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3" r:id="rId2"/>
    <p:sldMasterId id="2147483694" r:id="rId3"/>
    <p:sldMasterId id="2147483706" r:id="rId4"/>
  </p:sldMasterIdLst>
  <p:notesMasterIdLst>
    <p:notesMasterId r:id="rId50"/>
  </p:notesMasterIdLst>
  <p:sldIdLst>
    <p:sldId id="256" r:id="rId5"/>
    <p:sldId id="1033" r:id="rId6"/>
    <p:sldId id="581" r:id="rId7"/>
    <p:sldId id="425" r:id="rId8"/>
    <p:sldId id="367" r:id="rId9"/>
    <p:sldId id="426" r:id="rId10"/>
    <p:sldId id="427" r:id="rId11"/>
    <p:sldId id="428" r:id="rId12"/>
    <p:sldId id="429" r:id="rId13"/>
    <p:sldId id="369" r:id="rId14"/>
    <p:sldId id="370" r:id="rId15"/>
    <p:sldId id="357" r:id="rId16"/>
    <p:sldId id="430" r:id="rId17"/>
    <p:sldId id="1036" r:id="rId18"/>
    <p:sldId id="1034" r:id="rId19"/>
    <p:sldId id="352" r:id="rId20"/>
    <p:sldId id="1035" r:id="rId21"/>
    <p:sldId id="353" r:id="rId22"/>
    <p:sldId id="354" r:id="rId23"/>
    <p:sldId id="355" r:id="rId24"/>
    <p:sldId id="445" r:id="rId25"/>
    <p:sldId id="1037" r:id="rId26"/>
    <p:sldId id="446" r:id="rId27"/>
    <p:sldId id="284" r:id="rId28"/>
    <p:sldId id="513" r:id="rId29"/>
    <p:sldId id="582" r:id="rId30"/>
    <p:sldId id="583" r:id="rId31"/>
    <p:sldId id="584" r:id="rId32"/>
    <p:sldId id="717" r:id="rId33"/>
    <p:sldId id="1038" r:id="rId34"/>
    <p:sldId id="585" r:id="rId35"/>
    <p:sldId id="586" r:id="rId36"/>
    <p:sldId id="587" r:id="rId37"/>
    <p:sldId id="589" r:id="rId38"/>
    <p:sldId id="588" r:id="rId39"/>
    <p:sldId id="591" r:id="rId40"/>
    <p:sldId id="978" r:id="rId41"/>
    <p:sldId id="592" r:id="rId42"/>
    <p:sldId id="593" r:id="rId43"/>
    <p:sldId id="408" r:id="rId44"/>
    <p:sldId id="409" r:id="rId45"/>
    <p:sldId id="411" r:id="rId46"/>
    <p:sldId id="414" r:id="rId47"/>
    <p:sldId id="1039" r:id="rId48"/>
    <p:sldId id="1040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92048-FD5B-459C-886E-05487557F3E6}" v="2" dt="2019-10-12T03:36:35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35" autoAdjust="0"/>
    <p:restoredTop sz="88312" autoAdjust="0"/>
  </p:normalViewPr>
  <p:slideViewPr>
    <p:cSldViewPr snapToGrid="0" showGuides="1">
      <p:cViewPr varScale="1">
        <p:scale>
          <a:sx n="63" d="100"/>
          <a:sy n="63" d="100"/>
        </p:scale>
        <p:origin x="1290" y="7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姜 旭升" userId="eee34b3fdfebe250" providerId="LiveId" clId="{94F16D6B-3A92-453C-A253-4E7AAEC8F1F8}"/>
    <pc:docChg chg="undo redo custSel addSld delSld modSld sldOrd">
      <pc:chgData name="姜 旭升" userId="eee34b3fdfebe250" providerId="LiveId" clId="{94F16D6B-3A92-453C-A253-4E7AAEC8F1F8}" dt="2018-11-07T13:50:09.298" v="2943" actId="20577"/>
      <pc:docMkLst>
        <pc:docMk/>
      </pc:docMkLst>
      <pc:sldChg chg="modSp">
        <pc:chgData name="姜 旭升" userId="eee34b3fdfebe250" providerId="LiveId" clId="{94F16D6B-3A92-453C-A253-4E7AAEC8F1F8}" dt="2018-10-13T04:21:26.060" v="94"/>
        <pc:sldMkLst>
          <pc:docMk/>
          <pc:sldMk cId="4076814194" sldId="256"/>
        </pc:sldMkLst>
        <pc:spChg chg="mod">
          <ac:chgData name="姜 旭升" userId="eee34b3fdfebe250" providerId="LiveId" clId="{94F16D6B-3A92-453C-A253-4E7AAEC8F1F8}" dt="2018-10-13T04:21:10.191" v="46" actId="27636"/>
          <ac:spMkLst>
            <pc:docMk/>
            <pc:sldMk cId="4076814194" sldId="256"/>
            <ac:spMk id="2" creationId="{B697AC5F-834C-43E4-A87A-79F70BE2196C}"/>
          </ac:spMkLst>
        </pc:spChg>
        <pc:spChg chg="mod">
          <ac:chgData name="姜 旭升" userId="eee34b3fdfebe250" providerId="LiveId" clId="{94F16D6B-3A92-453C-A253-4E7AAEC8F1F8}" dt="2018-10-13T04:21:26.060" v="94"/>
          <ac:spMkLst>
            <pc:docMk/>
            <pc:sldMk cId="4076814194" sldId="256"/>
            <ac:spMk id="3" creationId="{B118729B-BFD4-4C27-B1D4-5D03AD05B42D}"/>
          </ac:spMkLst>
        </pc:spChg>
      </pc:sldChg>
      <pc:sldChg chg="addSp delSp modSp add modTransition">
        <pc:chgData name="姜 旭升" userId="eee34b3fdfebe250" providerId="LiveId" clId="{94F16D6B-3A92-453C-A253-4E7AAEC8F1F8}" dt="2018-10-30T13:42:35.391" v="2486"/>
        <pc:sldMkLst>
          <pc:docMk/>
          <pc:sldMk cId="0" sldId="284"/>
        </pc:sldMkLst>
        <pc:spChg chg="add mod">
          <ac:chgData name="姜 旭升" userId="eee34b3fdfebe250" providerId="LiveId" clId="{94F16D6B-3A92-453C-A253-4E7AAEC8F1F8}" dt="2018-10-13T15:45:44.935" v="1853"/>
          <ac:spMkLst>
            <pc:docMk/>
            <pc:sldMk cId="0" sldId="284"/>
            <ac:spMk id="2" creationId="{C0CF3DB0-9107-459F-BB00-0163432E48B5}"/>
          </ac:spMkLst>
        </pc:spChg>
        <pc:spChg chg="del">
          <ac:chgData name="姜 旭升" userId="eee34b3fdfebe250" providerId="LiveId" clId="{94F16D6B-3A92-453C-A253-4E7AAEC8F1F8}" dt="2018-10-13T15:45:34.095" v="1835" actId="478"/>
          <ac:spMkLst>
            <pc:docMk/>
            <pc:sldMk cId="0" sldId="284"/>
            <ac:spMk id="7172" creationId="{862829A1-8E8C-4904-A25F-5C4015FE2E58}"/>
          </ac:spMkLst>
        </pc:spChg>
      </pc:sldChg>
      <pc:sldChg chg="addSp delSp modSp add modAnim">
        <pc:chgData name="姜 旭升" userId="eee34b3fdfebe250" providerId="LiveId" clId="{94F16D6B-3A92-453C-A253-4E7AAEC8F1F8}" dt="2018-10-13T13:21:47.895" v="1556" actId="164"/>
        <pc:sldMkLst>
          <pc:docMk/>
          <pc:sldMk cId="0" sldId="352"/>
        </pc:sldMkLst>
        <pc:spChg chg="add mod">
          <ac:chgData name="姜 旭升" userId="eee34b3fdfebe250" providerId="LiveId" clId="{94F16D6B-3A92-453C-A253-4E7AAEC8F1F8}" dt="2018-10-13T12:54:26.453" v="1411" actId="404"/>
          <ac:spMkLst>
            <pc:docMk/>
            <pc:sldMk cId="0" sldId="352"/>
            <ac:spMk id="2" creationId="{EC159C7E-A424-4C2F-BCC1-C3574FFA79EE}"/>
          </ac:spMkLst>
        </pc:spChg>
        <pc:spChg chg="add mod">
          <ac:chgData name="姜 旭升" userId="eee34b3fdfebe250" providerId="LiveId" clId="{94F16D6B-3A92-453C-A253-4E7AAEC8F1F8}" dt="2018-10-13T13:21:47.895" v="1556" actId="164"/>
          <ac:spMkLst>
            <pc:docMk/>
            <pc:sldMk cId="0" sldId="352"/>
            <ac:spMk id="3" creationId="{0764E7B4-B396-468C-98C4-8B94567BB135}"/>
          </ac:spMkLst>
        </pc:spChg>
        <pc:spChg chg="del mod">
          <ac:chgData name="姜 旭升" userId="eee34b3fdfebe250" providerId="LiveId" clId="{94F16D6B-3A92-453C-A253-4E7AAEC8F1F8}" dt="2018-10-13T12:54:11.133" v="1404" actId="478"/>
          <ac:spMkLst>
            <pc:docMk/>
            <pc:sldMk cId="0" sldId="352"/>
            <ac:spMk id="28676" creationId="{A71B3A31-C42B-4E03-92C4-773C18348041}"/>
          </ac:spMkLst>
        </pc:spChg>
        <pc:grpChg chg="add mod">
          <ac:chgData name="姜 旭升" userId="eee34b3fdfebe250" providerId="LiveId" clId="{94F16D6B-3A92-453C-A253-4E7AAEC8F1F8}" dt="2018-10-13T13:21:47.895" v="1556" actId="164"/>
          <ac:grpSpMkLst>
            <pc:docMk/>
            <pc:sldMk cId="0" sldId="352"/>
            <ac:grpSpMk id="4" creationId="{9254CECF-EEDA-4276-B84A-CE5A3A84E2D8}"/>
          </ac:grpSpMkLst>
        </pc:grpChg>
        <pc:graphicFrameChg chg="mod">
          <ac:chgData name="姜 旭升" userId="eee34b3fdfebe250" providerId="LiveId" clId="{94F16D6B-3A92-453C-A253-4E7AAEC8F1F8}" dt="2018-10-13T13:21:47.895" v="1556" actId="164"/>
          <ac:graphicFrameMkLst>
            <pc:docMk/>
            <pc:sldMk cId="0" sldId="352"/>
            <ac:graphicFrameMk id="116739" creationId="{62F1022B-1FC5-439F-B25D-92290719ADD6}"/>
          </ac:graphicFrameMkLst>
        </pc:graphicFrameChg>
      </pc:sldChg>
      <pc:sldChg chg="addSp delSp modSp ord">
        <pc:chgData name="姜 旭升" userId="eee34b3fdfebe250" providerId="LiveId" clId="{94F16D6B-3A92-453C-A253-4E7AAEC8F1F8}" dt="2018-10-30T13:17:20.517" v="2481"/>
        <pc:sldMkLst>
          <pc:docMk/>
          <pc:sldMk cId="0" sldId="353"/>
        </pc:sldMkLst>
        <pc:spChg chg="add mod">
          <ac:chgData name="姜 旭升" userId="eee34b3fdfebe250" providerId="LiveId" clId="{94F16D6B-3A92-453C-A253-4E7AAEC8F1F8}" dt="2018-10-13T13:25:41.524" v="1571" actId="404"/>
          <ac:spMkLst>
            <pc:docMk/>
            <pc:sldMk cId="0" sldId="353"/>
            <ac:spMk id="2" creationId="{D10724A5-6834-49B5-A5E0-C70785B2901D}"/>
          </ac:spMkLst>
        </pc:spChg>
        <pc:spChg chg="del mod">
          <ac:chgData name="姜 旭升" userId="eee34b3fdfebe250" providerId="LiveId" clId="{94F16D6B-3A92-453C-A253-4E7AAEC8F1F8}" dt="2018-10-13T13:25:24.904" v="1564" actId="478"/>
          <ac:spMkLst>
            <pc:docMk/>
            <pc:sldMk cId="0" sldId="353"/>
            <ac:spMk id="29701" creationId="{D3723210-614F-4C40-8562-033CAF9CADAE}"/>
          </ac:spMkLst>
        </pc:spChg>
        <pc:spChg chg="mod">
          <ac:chgData name="姜 旭升" userId="eee34b3fdfebe250" providerId="LiveId" clId="{94F16D6B-3A92-453C-A253-4E7AAEC8F1F8}" dt="2018-10-13T13:45:05.087" v="1617" actId="20577"/>
          <ac:spMkLst>
            <pc:docMk/>
            <pc:sldMk cId="0" sldId="353"/>
            <ac:spMk id="117762" creationId="{F45E2CF4-B94A-404A-AE77-4E9D747CC4F3}"/>
          </ac:spMkLst>
        </pc:spChg>
        <pc:graphicFrameChg chg="mod">
          <ac:chgData name="姜 旭升" userId="eee34b3fdfebe250" providerId="LiveId" clId="{94F16D6B-3A92-453C-A253-4E7AAEC8F1F8}" dt="2018-10-13T13:25:46.574" v="1572" actId="1076"/>
          <ac:graphicFrameMkLst>
            <pc:docMk/>
            <pc:sldMk cId="0" sldId="353"/>
            <ac:graphicFrameMk id="51206" creationId="{7B6A9779-B5F3-479E-BAAB-D7FB52900C2A}"/>
          </ac:graphicFrameMkLst>
        </pc:graphicFrameChg>
        <pc:inkChg chg="add del">
          <ac:chgData name="姜 旭升" userId="eee34b3fdfebe250" providerId="LiveId" clId="{94F16D6B-3A92-453C-A253-4E7AAEC8F1F8}" dt="2018-10-13T13:47:47.416" v="1624"/>
          <ac:inkMkLst>
            <pc:docMk/>
            <pc:sldMk cId="0" sldId="353"/>
            <ac:inkMk id="3" creationId="{200565E2-28DE-4CAD-946B-A9E9A43EF2D5}"/>
          </ac:inkMkLst>
        </pc:inkChg>
        <pc:inkChg chg="add del">
          <ac:chgData name="姜 旭升" userId="eee34b3fdfebe250" providerId="LiveId" clId="{94F16D6B-3A92-453C-A253-4E7AAEC8F1F8}" dt="2018-10-13T13:47:55.526" v="1625"/>
          <ac:inkMkLst>
            <pc:docMk/>
            <pc:sldMk cId="0" sldId="353"/>
            <ac:inkMk id="4" creationId="{9AFF8554-290D-44DF-A865-2A39095902AA}"/>
          </ac:inkMkLst>
        </pc:inkChg>
        <pc:inkChg chg="add del">
          <ac:chgData name="姜 旭升" userId="eee34b3fdfebe250" providerId="LiveId" clId="{94F16D6B-3A92-453C-A253-4E7AAEC8F1F8}" dt="2018-10-13T13:47:47.416" v="1624"/>
          <ac:inkMkLst>
            <pc:docMk/>
            <pc:sldMk cId="0" sldId="353"/>
            <ac:inkMk id="5" creationId="{129EDECB-AA9D-4F8C-8ACD-B3858D87EE74}"/>
          </ac:inkMkLst>
        </pc:inkChg>
        <pc:inkChg chg="add del">
          <ac:chgData name="姜 旭升" userId="eee34b3fdfebe250" providerId="LiveId" clId="{94F16D6B-3A92-453C-A253-4E7AAEC8F1F8}" dt="2018-10-13T13:47:55.796" v="1626"/>
          <ac:inkMkLst>
            <pc:docMk/>
            <pc:sldMk cId="0" sldId="353"/>
            <ac:inkMk id="6" creationId="{EE0417E5-55C5-4D58-A2C8-85E8BECA95BD}"/>
          </ac:inkMkLst>
        </pc:inkChg>
        <pc:inkChg chg="add del">
          <ac:chgData name="姜 旭升" userId="eee34b3fdfebe250" providerId="LiveId" clId="{94F16D6B-3A92-453C-A253-4E7AAEC8F1F8}" dt="2018-10-13T13:47:47.416" v="1624"/>
          <ac:inkMkLst>
            <pc:docMk/>
            <pc:sldMk cId="0" sldId="353"/>
            <ac:inkMk id="7" creationId="{B89D0BF9-7790-4BA6-94FC-1523B2E7297F}"/>
          </ac:inkMkLst>
        </pc:inkChg>
        <pc:inkChg chg="add del">
          <ac:chgData name="姜 旭升" userId="eee34b3fdfebe250" providerId="LiveId" clId="{94F16D6B-3A92-453C-A253-4E7AAEC8F1F8}" dt="2018-10-13T13:47:47.416" v="1624"/>
          <ac:inkMkLst>
            <pc:docMk/>
            <pc:sldMk cId="0" sldId="353"/>
            <ac:inkMk id="8" creationId="{1D78926B-1040-4A0A-8662-DEE0834C1815}"/>
          </ac:inkMkLst>
        </pc:inkChg>
        <pc:inkChg chg="add del">
          <ac:chgData name="姜 旭升" userId="eee34b3fdfebe250" providerId="LiveId" clId="{94F16D6B-3A92-453C-A253-4E7AAEC8F1F8}" dt="2018-10-13T13:47:57.056" v="1628"/>
          <ac:inkMkLst>
            <pc:docMk/>
            <pc:sldMk cId="0" sldId="353"/>
            <ac:inkMk id="9" creationId="{50079367-95D3-421F-900C-0ECB8A74837D}"/>
          </ac:inkMkLst>
        </pc:inkChg>
        <pc:inkChg chg="add del">
          <ac:chgData name="姜 旭升" userId="eee34b3fdfebe250" providerId="LiveId" clId="{94F16D6B-3A92-453C-A253-4E7AAEC8F1F8}" dt="2018-10-13T13:47:55.796" v="1627"/>
          <ac:inkMkLst>
            <pc:docMk/>
            <pc:sldMk cId="0" sldId="353"/>
            <ac:inkMk id="10" creationId="{6CF242EB-7511-488F-90AC-3A1BEA1323EE}"/>
          </ac:inkMkLst>
        </pc:inkChg>
      </pc:sldChg>
      <pc:sldChg chg="modSp add ord">
        <pc:chgData name="姜 旭升" userId="eee34b3fdfebe250" providerId="LiveId" clId="{94F16D6B-3A92-453C-A253-4E7AAEC8F1F8}" dt="2018-10-30T13:36:04.247" v="2483"/>
        <pc:sldMkLst>
          <pc:docMk/>
          <pc:sldMk cId="0" sldId="354"/>
        </pc:sldMkLst>
        <pc:spChg chg="mod">
          <ac:chgData name="姜 旭升" userId="eee34b3fdfebe250" providerId="LiveId" clId="{94F16D6B-3A92-453C-A253-4E7AAEC8F1F8}" dt="2018-10-13T13:56:04.408" v="1637" actId="1076"/>
          <ac:spMkLst>
            <pc:docMk/>
            <pc:sldMk cId="0" sldId="354"/>
            <ac:spMk id="30724" creationId="{6A4E96D4-F317-48D3-B56E-C29515EDA9F1}"/>
          </ac:spMkLst>
        </pc:spChg>
        <pc:graphicFrameChg chg="mod">
          <ac:chgData name="姜 旭升" userId="eee34b3fdfebe250" providerId="LiveId" clId="{94F16D6B-3A92-453C-A253-4E7AAEC8F1F8}" dt="2018-10-13T13:54:42.848" v="1636" actId="14100"/>
          <ac:graphicFrameMkLst>
            <pc:docMk/>
            <pc:sldMk cId="0" sldId="354"/>
            <ac:graphicFrameMk id="52229" creationId="{C208EA88-E1D7-41F7-B3B0-94194AC6B276}"/>
          </ac:graphicFrameMkLst>
        </pc:graphicFrameChg>
      </pc:sldChg>
      <pc:sldChg chg="addSp delSp modSp add delAnim">
        <pc:chgData name="姜 旭升" userId="eee34b3fdfebe250" providerId="LiveId" clId="{94F16D6B-3A92-453C-A253-4E7AAEC8F1F8}" dt="2018-10-13T13:58:33.067" v="1688" actId="1076"/>
        <pc:sldMkLst>
          <pc:docMk/>
          <pc:sldMk cId="0" sldId="355"/>
        </pc:sldMkLst>
        <pc:spChg chg="add mod">
          <ac:chgData name="姜 旭升" userId="eee34b3fdfebe250" providerId="LiveId" clId="{94F16D6B-3A92-453C-A253-4E7AAEC8F1F8}" dt="2018-10-13T13:57:24.857" v="1678"/>
          <ac:spMkLst>
            <pc:docMk/>
            <pc:sldMk cId="0" sldId="355"/>
            <ac:spMk id="2" creationId="{5F5D99BA-60B4-4CD1-B296-596D28BD1136}"/>
          </ac:spMkLst>
        </pc:spChg>
        <pc:spChg chg="del">
          <ac:chgData name="姜 旭升" userId="eee34b3fdfebe250" providerId="LiveId" clId="{94F16D6B-3A92-453C-A253-4E7AAEC8F1F8}" dt="2018-10-13T13:57:13.247" v="1642" actId="478"/>
          <ac:spMkLst>
            <pc:docMk/>
            <pc:sldMk cId="0" sldId="355"/>
            <ac:spMk id="31750" creationId="{C6759FAD-CCA4-4CBF-97BD-ABC618BBC719}"/>
          </ac:spMkLst>
        </pc:spChg>
        <pc:spChg chg="mod">
          <ac:chgData name="姜 旭升" userId="eee34b3fdfebe250" providerId="LiveId" clId="{94F16D6B-3A92-453C-A253-4E7AAEC8F1F8}" dt="2018-10-13T13:58:19.337" v="1687" actId="1076"/>
          <ac:spMkLst>
            <pc:docMk/>
            <pc:sldMk cId="0" sldId="355"/>
            <ac:spMk id="119813" creationId="{2B212EEA-F415-4A3F-822B-BEE2E53670A0}"/>
          </ac:spMkLst>
        </pc:spChg>
        <pc:spChg chg="del">
          <ac:chgData name="姜 旭升" userId="eee34b3fdfebe250" providerId="LiveId" clId="{94F16D6B-3A92-453C-A253-4E7AAEC8F1F8}" dt="2018-10-13T13:57:36.087" v="1679" actId="478"/>
          <ac:spMkLst>
            <pc:docMk/>
            <pc:sldMk cId="0" sldId="355"/>
            <ac:spMk id="119814" creationId="{B6755424-3EF5-4033-A6AC-F5A802C31880}"/>
          </ac:spMkLst>
        </pc:spChg>
        <pc:spChg chg="mod">
          <ac:chgData name="姜 旭升" userId="eee34b3fdfebe250" providerId="LiveId" clId="{94F16D6B-3A92-453C-A253-4E7AAEC8F1F8}" dt="2018-10-13T13:58:05.547" v="1684" actId="1076"/>
          <ac:spMkLst>
            <pc:docMk/>
            <pc:sldMk cId="0" sldId="355"/>
            <ac:spMk id="119815" creationId="{62893345-30EF-4EE4-B1D4-82959F202671}"/>
          </ac:spMkLst>
        </pc:spChg>
        <pc:graphicFrameChg chg="mod">
          <ac:chgData name="姜 旭升" userId="eee34b3fdfebe250" providerId="LiveId" clId="{94F16D6B-3A92-453C-A253-4E7AAEC8F1F8}" dt="2018-10-13T13:58:12.107" v="1686" actId="1076"/>
          <ac:graphicFrameMkLst>
            <pc:docMk/>
            <pc:sldMk cId="0" sldId="355"/>
            <ac:graphicFrameMk id="119816" creationId="{962849C6-1D37-4127-B9D0-F4DF115C573F}"/>
          </ac:graphicFrameMkLst>
        </pc:graphicFrameChg>
        <pc:graphicFrameChg chg="mod">
          <ac:chgData name="姜 旭升" userId="eee34b3fdfebe250" providerId="LiveId" clId="{94F16D6B-3A92-453C-A253-4E7AAEC8F1F8}" dt="2018-10-13T13:58:33.067" v="1688" actId="1076"/>
          <ac:graphicFrameMkLst>
            <pc:docMk/>
            <pc:sldMk cId="0" sldId="355"/>
            <ac:graphicFrameMk id="119817" creationId="{DA37C5B2-F3A3-45C1-9DFC-3433BC98C101}"/>
          </ac:graphicFrameMkLst>
        </pc:graphicFrameChg>
      </pc:sldChg>
      <pc:sldChg chg="addSp delSp modSp add delAnim">
        <pc:chgData name="姜 旭升" userId="eee34b3fdfebe250" providerId="LiveId" clId="{94F16D6B-3A92-453C-A253-4E7AAEC8F1F8}" dt="2018-10-13T13:05:43.699" v="1483" actId="1076"/>
        <pc:sldMkLst>
          <pc:docMk/>
          <pc:sldMk cId="0" sldId="357"/>
        </pc:sldMkLst>
        <pc:spChg chg="add mod">
          <ac:chgData name="姜 旭升" userId="eee34b3fdfebe250" providerId="LiveId" clId="{94F16D6B-3A92-453C-A253-4E7AAEC8F1F8}" dt="2018-10-13T13:04:21.550" v="1474"/>
          <ac:spMkLst>
            <pc:docMk/>
            <pc:sldMk cId="0" sldId="357"/>
            <ac:spMk id="2" creationId="{D01E08DA-BF60-4852-94F5-5C8046D0099D}"/>
          </ac:spMkLst>
        </pc:spChg>
        <pc:spChg chg="add mod">
          <ac:chgData name="姜 旭升" userId="eee34b3fdfebe250" providerId="LiveId" clId="{94F16D6B-3A92-453C-A253-4E7AAEC8F1F8}" dt="2018-10-13T13:04:45.979" v="1477" actId="1076"/>
          <ac:spMkLst>
            <pc:docMk/>
            <pc:sldMk cId="0" sldId="357"/>
            <ac:spMk id="8" creationId="{DBEA2372-5987-4FC5-8CC6-020A7ED55C80}"/>
          </ac:spMkLst>
        </pc:spChg>
        <pc:spChg chg="del">
          <ac:chgData name="姜 旭升" userId="eee34b3fdfebe250" providerId="LiveId" clId="{94F16D6B-3A92-453C-A253-4E7AAEC8F1F8}" dt="2018-10-13T13:04:07.840" v="1429" actId="478"/>
          <ac:spMkLst>
            <pc:docMk/>
            <pc:sldMk cId="0" sldId="357"/>
            <ac:spMk id="57349" creationId="{9584B465-AA11-40F7-A92A-EFFF8EE657FB}"/>
          </ac:spMkLst>
        </pc:spChg>
        <pc:spChg chg="del">
          <ac:chgData name="姜 旭升" userId="eee34b3fdfebe250" providerId="LiveId" clId="{94F16D6B-3A92-453C-A253-4E7AAEC8F1F8}" dt="2018-10-13T13:03:41.070" v="1428" actId="478"/>
          <ac:spMkLst>
            <pc:docMk/>
            <pc:sldMk cId="0" sldId="357"/>
            <ac:spMk id="57350" creationId="{3FB660C5-81AD-4C02-B105-98572DFE9034}"/>
          </ac:spMkLst>
        </pc:spChg>
        <pc:spChg chg="del">
          <ac:chgData name="姜 旭升" userId="eee34b3fdfebe250" providerId="LiveId" clId="{94F16D6B-3A92-453C-A253-4E7AAEC8F1F8}" dt="2018-10-13T13:04:52.879" v="1478" actId="478"/>
          <ac:spMkLst>
            <pc:docMk/>
            <pc:sldMk cId="0" sldId="357"/>
            <ac:spMk id="121858" creationId="{0AF98F12-FB5B-4D49-B85F-DC24A5053593}"/>
          </ac:spMkLst>
        </pc:spChg>
        <pc:spChg chg="del">
          <ac:chgData name="姜 旭升" userId="eee34b3fdfebe250" providerId="LiveId" clId="{94F16D6B-3A92-453C-A253-4E7AAEC8F1F8}" dt="2018-10-13T13:04:29.439" v="1475" actId="478"/>
          <ac:spMkLst>
            <pc:docMk/>
            <pc:sldMk cId="0" sldId="357"/>
            <ac:spMk id="121859" creationId="{D6DE7968-4DE8-49F2-A9D5-84D1A930686A}"/>
          </ac:spMkLst>
        </pc:spChg>
        <pc:graphicFrameChg chg="add mod">
          <ac:chgData name="姜 旭升" userId="eee34b3fdfebe250" providerId="LiveId" clId="{94F16D6B-3A92-453C-A253-4E7AAEC8F1F8}" dt="2018-10-13T13:05:39.149" v="1482" actId="1076"/>
          <ac:graphicFrameMkLst>
            <pc:docMk/>
            <pc:sldMk cId="0" sldId="357"/>
            <ac:graphicFrameMk id="9" creationId="{429A789D-DF16-478F-8EF3-B0C1DD47CFFF}"/>
          </ac:graphicFrameMkLst>
        </pc:graphicFrameChg>
        <pc:graphicFrameChg chg="mod">
          <ac:chgData name="姜 旭升" userId="eee34b3fdfebe250" providerId="LiveId" clId="{94F16D6B-3A92-453C-A253-4E7AAEC8F1F8}" dt="2018-10-13T13:05:43.699" v="1483" actId="1076"/>
          <ac:graphicFrameMkLst>
            <pc:docMk/>
            <pc:sldMk cId="0" sldId="357"/>
            <ac:graphicFrameMk id="57348" creationId="{0CAE08BD-5908-4D6C-A89D-51314C0CE530}"/>
          </ac:graphicFrameMkLst>
        </pc:graphicFrameChg>
      </pc:sldChg>
      <pc:sldChg chg="addSp delSp modSp">
        <pc:chgData name="姜 旭升" userId="eee34b3fdfebe250" providerId="LiveId" clId="{94F16D6B-3A92-453C-A253-4E7AAEC8F1F8}" dt="2018-10-13T12:47:56.545" v="1311"/>
        <pc:sldMkLst>
          <pc:docMk/>
          <pc:sldMk cId="0" sldId="367"/>
        </pc:sldMkLst>
        <pc:spChg chg="add mod">
          <ac:chgData name="姜 旭升" userId="eee34b3fdfebe250" providerId="LiveId" clId="{94F16D6B-3A92-453C-A253-4E7AAEC8F1F8}" dt="2018-10-13T12:47:56.545" v="1311"/>
          <ac:spMkLst>
            <pc:docMk/>
            <pc:sldMk cId="0" sldId="367"/>
            <ac:spMk id="2" creationId="{BDFB876D-FDF7-4B3D-8C6D-9E5E4CBBEB9C}"/>
          </ac:spMkLst>
        </pc:spChg>
        <pc:spChg chg="del">
          <ac:chgData name="姜 旭升" userId="eee34b3fdfebe250" providerId="LiveId" clId="{94F16D6B-3A92-453C-A253-4E7AAEC8F1F8}" dt="2018-10-13T12:47:30.375" v="1273" actId="478"/>
          <ac:spMkLst>
            <pc:docMk/>
            <pc:sldMk cId="0" sldId="367"/>
            <ac:spMk id="45060" creationId="{A55A1796-A6F7-44FB-AAF6-A9A500BF8FA4}"/>
          </ac:spMkLst>
        </pc:spChg>
      </pc:sldChg>
      <pc:sldChg chg="addSp delSp modSp">
        <pc:chgData name="姜 旭升" userId="eee34b3fdfebe250" providerId="LiveId" clId="{94F16D6B-3A92-453C-A253-4E7AAEC8F1F8}" dt="2018-10-13T12:49:45.554" v="1348"/>
        <pc:sldMkLst>
          <pc:docMk/>
          <pc:sldMk cId="0" sldId="369"/>
        </pc:sldMkLst>
        <pc:spChg chg="add mod">
          <ac:chgData name="姜 旭升" userId="eee34b3fdfebe250" providerId="LiveId" clId="{94F16D6B-3A92-453C-A253-4E7AAEC8F1F8}" dt="2018-10-13T12:49:45.554" v="1348"/>
          <ac:spMkLst>
            <pc:docMk/>
            <pc:sldMk cId="0" sldId="369"/>
            <ac:spMk id="2" creationId="{22655A2D-B4C3-4218-9761-AC7513A44623}"/>
          </ac:spMkLst>
        </pc:spChg>
        <pc:spChg chg="del">
          <ac:chgData name="姜 旭升" userId="eee34b3fdfebe250" providerId="LiveId" clId="{94F16D6B-3A92-453C-A253-4E7AAEC8F1F8}" dt="2018-10-13T12:49:21.435" v="1312" actId="478"/>
          <ac:spMkLst>
            <pc:docMk/>
            <pc:sldMk cId="0" sldId="369"/>
            <ac:spMk id="54275" creationId="{55921D5A-D4EB-4C00-A6C5-10234AAFBB1F}"/>
          </ac:spMkLst>
        </pc:spChg>
        <pc:graphicFrameChg chg="mod">
          <ac:chgData name="姜 旭升" userId="eee34b3fdfebe250" providerId="LiveId" clId="{94F16D6B-3A92-453C-A253-4E7AAEC8F1F8}" dt="2018-10-13T12:49:31.884" v="1314" actId="1076"/>
          <ac:graphicFrameMkLst>
            <pc:docMk/>
            <pc:sldMk cId="0" sldId="369"/>
            <ac:graphicFrameMk id="54277" creationId="{5C814E96-B659-4FAF-8830-3E8ACA9CA7DB}"/>
          </ac:graphicFrameMkLst>
        </pc:graphicFrameChg>
      </pc:sldChg>
      <pc:sldChg chg="addSp delSp modSp add">
        <pc:chgData name="姜 旭升" userId="eee34b3fdfebe250" providerId="LiveId" clId="{94F16D6B-3A92-453C-A253-4E7AAEC8F1F8}" dt="2018-10-13T13:06:58.789" v="1490" actId="1076"/>
        <pc:sldMkLst>
          <pc:docMk/>
          <pc:sldMk cId="0" sldId="370"/>
        </pc:sldMkLst>
        <pc:spChg chg="add mod">
          <ac:chgData name="姜 旭升" userId="eee34b3fdfebe250" providerId="LiveId" clId="{94F16D6B-3A92-453C-A253-4E7AAEC8F1F8}" dt="2018-10-13T13:00:45.261" v="1424" actId="27636"/>
          <ac:spMkLst>
            <pc:docMk/>
            <pc:sldMk cId="0" sldId="370"/>
            <ac:spMk id="2" creationId="{FD6BAA04-E082-42F2-9CDC-F379E6970C0B}"/>
          </ac:spMkLst>
        </pc:spChg>
        <pc:spChg chg="del mod">
          <ac:chgData name="姜 旭升" userId="eee34b3fdfebe250" providerId="LiveId" clId="{94F16D6B-3A92-453C-A253-4E7AAEC8F1F8}" dt="2018-10-13T13:00:08.331" v="1419" actId="478"/>
          <ac:spMkLst>
            <pc:docMk/>
            <pc:sldMk cId="0" sldId="370"/>
            <ac:spMk id="56323" creationId="{B794E11A-3F89-4557-AE78-6C0562CBFEEA}"/>
          </ac:spMkLst>
        </pc:spChg>
        <pc:graphicFrameChg chg="mod">
          <ac:chgData name="姜 旭升" userId="eee34b3fdfebe250" providerId="LiveId" clId="{94F16D6B-3A92-453C-A253-4E7AAEC8F1F8}" dt="2018-10-13T13:06:58.789" v="1490" actId="1076"/>
          <ac:graphicFrameMkLst>
            <pc:docMk/>
            <pc:sldMk cId="0" sldId="370"/>
            <ac:graphicFrameMk id="56326" creationId="{861E5E33-6959-4443-BD7A-8C1421BF84F7}"/>
          </ac:graphicFrameMkLst>
        </pc:graphicFrameChg>
      </pc:sldChg>
      <pc:sldChg chg="addSp delSp modSp">
        <pc:chgData name="姜 旭升" userId="eee34b3fdfebe250" providerId="LiveId" clId="{94F16D6B-3A92-453C-A253-4E7AAEC8F1F8}" dt="2018-10-30T14:25:55.473" v="2815" actId="6549"/>
        <pc:sldMkLst>
          <pc:docMk/>
          <pc:sldMk cId="0" sldId="408"/>
        </pc:sldMkLst>
        <pc:spChg chg="add mod">
          <ac:chgData name="姜 旭升" userId="eee34b3fdfebe250" providerId="LiveId" clId="{94F16D6B-3A92-453C-A253-4E7AAEC8F1F8}" dt="2018-10-30T14:25:47.588" v="2813"/>
          <ac:spMkLst>
            <pc:docMk/>
            <pc:sldMk cId="0" sldId="408"/>
            <ac:spMk id="3" creationId="{33D03275-C380-4FCC-A01F-C37AF586055A}"/>
          </ac:spMkLst>
        </pc:spChg>
        <pc:spChg chg="del">
          <ac:chgData name="姜 旭升" userId="eee34b3fdfebe250" providerId="LiveId" clId="{94F16D6B-3A92-453C-A253-4E7AAEC8F1F8}" dt="2018-10-30T14:25:34.274" v="2782" actId="478"/>
          <ac:spMkLst>
            <pc:docMk/>
            <pc:sldMk cId="0" sldId="408"/>
            <ac:spMk id="106498" creationId="{066F512F-8AA7-43D0-B047-1657ADB9B463}"/>
          </ac:spMkLst>
        </pc:spChg>
        <pc:spChg chg="mod">
          <ac:chgData name="姜 旭升" userId="eee34b3fdfebe250" providerId="LiveId" clId="{94F16D6B-3A92-453C-A253-4E7AAEC8F1F8}" dt="2018-10-30T14:25:55.473" v="2815" actId="6549"/>
          <ac:spMkLst>
            <pc:docMk/>
            <pc:sldMk cId="0" sldId="408"/>
            <ac:spMk id="106502" creationId="{0CE826B1-7695-429E-BDA7-F373B2F9E50B}"/>
          </ac:spMkLst>
        </pc:spChg>
      </pc:sldChg>
      <pc:sldChg chg="modSp modNotesTx">
        <pc:chgData name="姜 旭升" userId="eee34b3fdfebe250" providerId="LiveId" clId="{94F16D6B-3A92-453C-A253-4E7AAEC8F1F8}" dt="2018-11-07T13:50:09.298" v="2943" actId="20577"/>
        <pc:sldMkLst>
          <pc:docMk/>
          <pc:sldMk cId="0" sldId="411"/>
        </pc:sldMkLst>
        <pc:spChg chg="mod">
          <ac:chgData name="姜 旭升" userId="eee34b3fdfebe250" providerId="LiveId" clId="{94F16D6B-3A92-453C-A253-4E7AAEC8F1F8}" dt="2018-10-30T14:26:44.081" v="2817" actId="1076"/>
          <ac:spMkLst>
            <pc:docMk/>
            <pc:sldMk cId="0" sldId="411"/>
            <ac:spMk id="109570" creationId="{E4D0F28E-47C3-4D91-9345-74697D666CC7}"/>
          </ac:spMkLst>
        </pc:spChg>
        <pc:graphicFrameChg chg="mod">
          <ac:chgData name="姜 旭升" userId="eee34b3fdfebe250" providerId="LiveId" clId="{94F16D6B-3A92-453C-A253-4E7AAEC8F1F8}" dt="2018-10-30T14:26:46.183" v="2818" actId="1076"/>
          <ac:graphicFrameMkLst>
            <pc:docMk/>
            <pc:sldMk cId="0" sldId="411"/>
            <ac:graphicFrameMk id="109571" creationId="{47C1B612-586A-4B57-B7C2-8252659C03B0}"/>
          </ac:graphicFrameMkLst>
        </pc:graphicFrameChg>
        <pc:graphicFrameChg chg="mod">
          <ac:chgData name="姜 旭升" userId="eee34b3fdfebe250" providerId="LiveId" clId="{94F16D6B-3A92-453C-A253-4E7AAEC8F1F8}" dt="2018-10-30T14:26:50.174" v="2819" actId="1076"/>
          <ac:graphicFrameMkLst>
            <pc:docMk/>
            <pc:sldMk cId="0" sldId="411"/>
            <ac:graphicFrameMk id="109572" creationId="{70CF2109-E618-42EA-A63F-987102141C9D}"/>
          </ac:graphicFrameMkLst>
        </pc:graphicFrameChg>
      </pc:sldChg>
      <pc:sldChg chg="modSp">
        <pc:chgData name="姜 旭升" userId="eee34b3fdfebe250" providerId="LiveId" clId="{94F16D6B-3A92-453C-A253-4E7AAEC8F1F8}" dt="2018-10-30T14:30:57.165" v="2825" actId="20577"/>
        <pc:sldMkLst>
          <pc:docMk/>
          <pc:sldMk cId="0" sldId="414"/>
        </pc:sldMkLst>
        <pc:spChg chg="mod">
          <ac:chgData name="姜 旭升" userId="eee34b3fdfebe250" providerId="LiveId" clId="{94F16D6B-3A92-453C-A253-4E7AAEC8F1F8}" dt="2018-10-30T14:30:57.165" v="2825" actId="20577"/>
          <ac:spMkLst>
            <pc:docMk/>
            <pc:sldMk cId="0" sldId="414"/>
            <ac:spMk id="112642" creationId="{D1A6AB17-71C2-4EA4-9F27-84529D86BD3B}"/>
          </ac:spMkLst>
        </pc:spChg>
      </pc:sldChg>
      <pc:sldChg chg="addSp delSp modSp add">
        <pc:chgData name="姜 旭升" userId="eee34b3fdfebe250" providerId="LiveId" clId="{94F16D6B-3A92-453C-A253-4E7AAEC8F1F8}" dt="2018-10-13T12:24:11.214" v="771"/>
        <pc:sldMkLst>
          <pc:docMk/>
          <pc:sldMk cId="0" sldId="425"/>
        </pc:sldMkLst>
        <pc:spChg chg="add mod">
          <ac:chgData name="姜 旭升" userId="eee34b3fdfebe250" providerId="LiveId" clId="{94F16D6B-3A92-453C-A253-4E7AAEC8F1F8}" dt="2018-10-13T04:48:21.444" v="471"/>
          <ac:spMkLst>
            <pc:docMk/>
            <pc:sldMk cId="0" sldId="425"/>
            <ac:spMk id="3" creationId="{4BFF762C-019B-42C4-96F4-33F2A8464BB9}"/>
          </ac:spMkLst>
        </pc:spChg>
        <pc:spChg chg="add del mod">
          <ac:chgData name="姜 旭升" userId="eee34b3fdfebe250" providerId="LiveId" clId="{94F16D6B-3A92-453C-A253-4E7AAEC8F1F8}" dt="2018-10-13T04:48:29.844" v="474" actId="478"/>
          <ac:spMkLst>
            <pc:docMk/>
            <pc:sldMk cId="0" sldId="425"/>
            <ac:spMk id="5" creationId="{B5CD63DA-EF58-44E7-9ABD-729B0EA2BF72}"/>
          </ac:spMkLst>
        </pc:spChg>
        <pc:spChg chg="del">
          <ac:chgData name="姜 旭升" userId="eee34b3fdfebe250" providerId="LiveId" clId="{94F16D6B-3A92-453C-A253-4E7AAEC8F1F8}" dt="2018-10-13T04:48:01.554" v="429" actId="478"/>
          <ac:spMkLst>
            <pc:docMk/>
            <pc:sldMk cId="0" sldId="425"/>
            <ac:spMk id="7" creationId="{A9738585-04E3-4377-95EF-448F71869D2F}"/>
          </ac:spMkLst>
        </pc:spChg>
        <pc:spChg chg="del mod">
          <ac:chgData name="姜 旭升" userId="eee34b3fdfebe250" providerId="LiveId" clId="{94F16D6B-3A92-453C-A253-4E7AAEC8F1F8}" dt="2018-10-13T04:47:54.424" v="428" actId="478"/>
          <ac:spMkLst>
            <pc:docMk/>
            <pc:sldMk cId="0" sldId="425"/>
            <ac:spMk id="388098" creationId="{77FDB2DC-A4AA-453A-AA43-F974BF341B0A}"/>
          </ac:spMkLst>
        </pc:spChg>
        <pc:spChg chg="del mod">
          <ac:chgData name="姜 旭升" userId="eee34b3fdfebe250" providerId="LiveId" clId="{94F16D6B-3A92-453C-A253-4E7AAEC8F1F8}" dt="2018-10-13T04:48:27.424" v="473" actId="478"/>
          <ac:spMkLst>
            <pc:docMk/>
            <pc:sldMk cId="0" sldId="425"/>
            <ac:spMk id="388099" creationId="{7B0290A1-8B8B-44BC-B62F-08691379E785}"/>
          </ac:spMkLst>
        </pc:spChg>
        <pc:spChg chg="mod">
          <ac:chgData name="姜 旭升" userId="eee34b3fdfebe250" providerId="LiveId" clId="{94F16D6B-3A92-453C-A253-4E7AAEC8F1F8}" dt="2018-10-13T12:24:11.214" v="771"/>
          <ac:spMkLst>
            <pc:docMk/>
            <pc:sldMk cId="0" sldId="425"/>
            <ac:spMk id="388102" creationId="{740C824B-0E54-4950-9039-CC9EE51D2AE1}"/>
          </ac:spMkLst>
        </pc:spChg>
        <pc:picChg chg="mod">
          <ac:chgData name="姜 旭升" userId="eee34b3fdfebe250" providerId="LiveId" clId="{94F16D6B-3A92-453C-A253-4E7AAEC8F1F8}" dt="2018-10-13T04:49:07.433" v="487" actId="1076"/>
          <ac:picMkLst>
            <pc:docMk/>
            <pc:sldMk cId="0" sldId="425"/>
            <ac:picMk id="388101" creationId="{7C08D561-4C09-4407-A1D0-C928E3C2F04A}"/>
          </ac:picMkLst>
        </pc:picChg>
      </pc:sldChg>
      <pc:sldChg chg="addSp delSp modSp add modAnim modNotesTx">
        <pc:chgData name="姜 旭升" userId="eee34b3fdfebe250" providerId="LiveId" clId="{94F16D6B-3A92-453C-A253-4E7AAEC8F1F8}" dt="2018-10-30T13:07:14.421" v="2479"/>
        <pc:sldMkLst>
          <pc:docMk/>
          <pc:sldMk cId="0" sldId="426"/>
        </pc:sldMkLst>
        <pc:spChg chg="add del mod">
          <ac:chgData name="姜 旭升" userId="eee34b3fdfebe250" providerId="LiveId" clId="{94F16D6B-3A92-453C-A253-4E7AAEC8F1F8}" dt="2018-10-13T04:53:13.212" v="549" actId="478"/>
          <ac:spMkLst>
            <pc:docMk/>
            <pc:sldMk cId="0" sldId="426"/>
            <ac:spMk id="16" creationId="{642AE6E5-A800-469D-ADBA-CE84E5530E1D}"/>
          </ac:spMkLst>
        </pc:spChg>
        <pc:spChg chg="del">
          <ac:chgData name="姜 旭升" userId="eee34b3fdfebe250" providerId="LiveId" clId="{94F16D6B-3A92-453C-A253-4E7AAEC8F1F8}" dt="2018-10-13T05:09:49.086" v="624" actId="478"/>
          <ac:spMkLst>
            <pc:docMk/>
            <pc:sldMk cId="0" sldId="426"/>
            <ac:spMk id="17" creationId="{1EE680B4-D4EC-4E63-8F09-D56D4DD72BDF}"/>
          </ac:spMkLst>
        </pc:spChg>
        <pc:spChg chg="mod">
          <ac:chgData name="姜 旭升" userId="eee34b3fdfebe250" providerId="LiveId" clId="{94F16D6B-3A92-453C-A253-4E7AAEC8F1F8}" dt="2018-10-13T12:32:09.301" v="1051" actId="20577"/>
          <ac:spMkLst>
            <pc:docMk/>
            <pc:sldMk cId="0" sldId="426"/>
            <ac:spMk id="390146" creationId="{EE26A7BE-DFFF-4D1C-832B-97107A07FB9F}"/>
          </ac:spMkLst>
        </pc:spChg>
        <pc:spChg chg="mod">
          <ac:chgData name="姜 旭升" userId="eee34b3fdfebe250" providerId="LiveId" clId="{94F16D6B-3A92-453C-A253-4E7AAEC8F1F8}" dt="2018-10-13T04:54:27.122" v="564" actId="552"/>
          <ac:spMkLst>
            <pc:docMk/>
            <pc:sldMk cId="0" sldId="426"/>
            <ac:spMk id="390148" creationId="{ECB504A5-5CB3-4B24-B7CD-6E0A746BD117}"/>
          </ac:spMkLst>
        </pc:spChg>
        <pc:spChg chg="add mod">
          <ac:chgData name="姜 旭升" userId="eee34b3fdfebe250" providerId="LiveId" clId="{94F16D6B-3A92-453C-A253-4E7AAEC8F1F8}" dt="2018-10-13T04:54:36.072" v="565" actId="120"/>
          <ac:spMkLst>
            <pc:docMk/>
            <pc:sldMk cId="0" sldId="426"/>
            <ac:spMk id="390149" creationId="{E9C15471-07DE-433C-9F09-EA991B933F4C}"/>
          </ac:spMkLst>
        </pc:spChg>
        <pc:spChg chg="add mod topLvl">
          <ac:chgData name="姜 旭升" userId="eee34b3fdfebe250" providerId="LiveId" clId="{94F16D6B-3A92-453C-A253-4E7AAEC8F1F8}" dt="2018-10-13T05:08:40.287" v="618" actId="165"/>
          <ac:spMkLst>
            <pc:docMk/>
            <pc:sldMk cId="0" sldId="426"/>
            <ac:spMk id="390151" creationId="{633DC6B2-A604-4690-8ED3-DF7470F18081}"/>
          </ac:spMkLst>
        </pc:spChg>
        <pc:spChg chg="add mod topLvl">
          <ac:chgData name="姜 旭升" userId="eee34b3fdfebe250" providerId="LiveId" clId="{94F16D6B-3A92-453C-A253-4E7AAEC8F1F8}" dt="2018-10-13T05:09:07.247" v="622" actId="27636"/>
          <ac:spMkLst>
            <pc:docMk/>
            <pc:sldMk cId="0" sldId="426"/>
            <ac:spMk id="390153" creationId="{0764C79E-D486-4876-9B36-E73050F50229}"/>
          </ac:spMkLst>
        </pc:spChg>
        <pc:spChg chg="add mod topLvl">
          <ac:chgData name="姜 旭升" userId="eee34b3fdfebe250" providerId="LiveId" clId="{94F16D6B-3A92-453C-A253-4E7AAEC8F1F8}" dt="2018-10-13T05:08:44.737" v="620" actId="27636"/>
          <ac:spMkLst>
            <pc:docMk/>
            <pc:sldMk cId="0" sldId="426"/>
            <ac:spMk id="390155" creationId="{AF18D7FF-7F5D-4E3B-8E57-D90EACD4DF2C}"/>
          </ac:spMkLst>
        </pc:spChg>
        <pc:spChg chg="add del mod">
          <ac:chgData name="姜 旭升" userId="eee34b3fdfebe250" providerId="LiveId" clId="{94F16D6B-3A92-453C-A253-4E7AAEC8F1F8}" dt="2018-10-13T04:53:08.612" v="548" actId="478"/>
          <ac:spMkLst>
            <pc:docMk/>
            <pc:sldMk cId="0" sldId="426"/>
            <ac:spMk id="390157" creationId="{77A155EA-C945-49BC-A047-84B422BC5B12}"/>
          </ac:spMkLst>
        </pc:spChg>
        <pc:spChg chg="mod">
          <ac:chgData name="姜 旭升" userId="eee34b3fdfebe250" providerId="LiveId" clId="{94F16D6B-3A92-453C-A253-4E7AAEC8F1F8}" dt="2018-10-13T04:54:27.122" v="564" actId="552"/>
          <ac:spMkLst>
            <pc:docMk/>
            <pc:sldMk cId="0" sldId="426"/>
            <ac:spMk id="390161" creationId="{EFAEBDC5-ECE8-47B7-A15A-C7E8E32E03A0}"/>
          </ac:spMkLst>
        </pc:spChg>
        <pc:spChg chg="add mod topLvl">
          <ac:chgData name="姜 旭升" userId="eee34b3fdfebe250" providerId="LiveId" clId="{94F16D6B-3A92-453C-A253-4E7AAEC8F1F8}" dt="2018-10-13T05:08:40.287" v="618" actId="165"/>
          <ac:spMkLst>
            <pc:docMk/>
            <pc:sldMk cId="0" sldId="426"/>
            <ac:spMk id="390162" creationId="{99A29236-EFBC-409B-B8BA-A7C7767A87CD}"/>
          </ac:spMkLst>
        </pc:spChg>
        <pc:spChg chg="mod">
          <ac:chgData name="姜 旭升" userId="eee34b3fdfebe250" providerId="LiveId" clId="{94F16D6B-3A92-453C-A253-4E7AAEC8F1F8}" dt="2018-10-13T04:54:27.122" v="564" actId="552"/>
          <ac:spMkLst>
            <pc:docMk/>
            <pc:sldMk cId="0" sldId="426"/>
            <ac:spMk id="390163" creationId="{174E3665-2CB5-43A7-9ABF-DB59C5C15E9F}"/>
          </ac:spMkLst>
        </pc:spChg>
        <pc:grpChg chg="add del mod">
          <ac:chgData name="姜 旭升" userId="eee34b3fdfebe250" providerId="LiveId" clId="{94F16D6B-3A92-453C-A253-4E7AAEC8F1F8}" dt="2018-10-13T05:08:40.287" v="618" actId="165"/>
          <ac:grpSpMkLst>
            <pc:docMk/>
            <pc:sldMk cId="0" sldId="426"/>
            <ac:grpSpMk id="2" creationId="{B6F9CAEA-44A7-4119-B345-D775FB6FD4EF}"/>
          </ac:grpSpMkLst>
        </pc:grpChg>
        <pc:graphicFrameChg chg="del mod replId">
          <ac:chgData name="姜 旭升" userId="eee34b3fdfebe250" providerId="LiveId" clId="{94F16D6B-3A92-453C-A253-4E7AAEC8F1F8}" dt="2018-10-13T04:52:50.082" v="532"/>
          <ac:graphicFrameMkLst>
            <pc:docMk/>
            <pc:sldMk cId="0" sldId="426"/>
            <ac:graphicFrameMk id="3" creationId="{E9C15471-07DE-433C-9F09-EA991B933F4C}"/>
          </ac:graphicFrameMkLst>
        </pc:graphicFrameChg>
        <pc:graphicFrameChg chg="del mod replId">
          <ac:chgData name="姜 旭升" userId="eee34b3fdfebe250" providerId="LiveId" clId="{94F16D6B-3A92-453C-A253-4E7AAEC8F1F8}" dt="2018-10-13T04:52:50.082" v="532"/>
          <ac:graphicFrameMkLst>
            <pc:docMk/>
            <pc:sldMk cId="0" sldId="426"/>
            <ac:graphicFrameMk id="5" creationId="{77A155EA-C945-49BC-A047-84B422BC5B12}"/>
          </ac:graphicFrameMkLst>
        </pc:graphicFrameChg>
        <pc:graphicFrameChg chg="del mod replId">
          <ac:chgData name="姜 旭升" userId="eee34b3fdfebe250" providerId="LiveId" clId="{94F16D6B-3A92-453C-A253-4E7AAEC8F1F8}" dt="2018-10-13T04:52:50.082" v="532"/>
          <ac:graphicFrameMkLst>
            <pc:docMk/>
            <pc:sldMk cId="0" sldId="426"/>
            <ac:graphicFrameMk id="7" creationId="{633DC6B2-A604-4690-8ED3-DF7470F18081}"/>
          </ac:graphicFrameMkLst>
        </pc:graphicFrameChg>
        <pc:graphicFrameChg chg="del mod replId">
          <ac:chgData name="姜 旭升" userId="eee34b3fdfebe250" providerId="LiveId" clId="{94F16D6B-3A92-453C-A253-4E7AAEC8F1F8}" dt="2018-10-13T04:52:50.082" v="532"/>
          <ac:graphicFrameMkLst>
            <pc:docMk/>
            <pc:sldMk cId="0" sldId="426"/>
            <ac:graphicFrameMk id="9" creationId="{0764C79E-D486-4876-9B36-E73050F50229}"/>
          </ac:graphicFrameMkLst>
        </pc:graphicFrameChg>
        <pc:graphicFrameChg chg="del mod replId">
          <ac:chgData name="姜 旭升" userId="eee34b3fdfebe250" providerId="LiveId" clId="{94F16D6B-3A92-453C-A253-4E7AAEC8F1F8}" dt="2018-10-13T04:52:50.082" v="532"/>
          <ac:graphicFrameMkLst>
            <pc:docMk/>
            <pc:sldMk cId="0" sldId="426"/>
            <ac:graphicFrameMk id="11" creationId="{AF18D7FF-7F5D-4E3B-8E57-D90EACD4DF2C}"/>
          </ac:graphicFrameMkLst>
        </pc:graphicFrameChg>
        <pc:graphicFrameChg chg="del mod replId">
          <ac:chgData name="姜 旭升" userId="eee34b3fdfebe250" providerId="LiveId" clId="{94F16D6B-3A92-453C-A253-4E7AAEC8F1F8}" dt="2018-10-13T04:52:50.082" v="532"/>
          <ac:graphicFrameMkLst>
            <pc:docMk/>
            <pc:sldMk cId="0" sldId="426"/>
            <ac:graphicFrameMk id="13" creationId="{99A29236-EFBC-409B-B8BA-A7C7767A87CD}"/>
          </ac:graphicFrameMkLst>
        </pc:graphicFrameChg>
        <pc:picChg chg="add mod">
          <ac:chgData name="姜 旭升" userId="eee34b3fdfebe250" providerId="LiveId" clId="{94F16D6B-3A92-453C-A253-4E7AAEC8F1F8}" dt="2018-10-13T04:55:36.271" v="577" actId="14100"/>
          <ac:picMkLst>
            <pc:docMk/>
            <pc:sldMk cId="0" sldId="426"/>
            <ac:picMk id="32" creationId="{9A711397-71FF-46AB-835A-089884D4813D}"/>
          </ac:picMkLst>
        </pc:picChg>
        <pc:inkChg chg="add del">
          <ac:chgData name="姜 旭升" userId="eee34b3fdfebe250" providerId="LiveId" clId="{94F16D6B-3A92-453C-A253-4E7AAEC8F1F8}" dt="2018-10-30T13:06:47.801" v="2476"/>
          <ac:inkMkLst>
            <pc:docMk/>
            <pc:sldMk cId="0" sldId="426"/>
            <ac:inkMk id="2" creationId="{9E1E5448-54CA-4DCD-8334-00A6831771E4}"/>
          </ac:inkMkLst>
        </pc:inkChg>
        <pc:inkChg chg="add del">
          <ac:chgData name="姜 旭升" userId="eee34b3fdfebe250" providerId="LiveId" clId="{94F16D6B-3A92-453C-A253-4E7AAEC8F1F8}" dt="2018-10-30T13:06:47.801" v="2476"/>
          <ac:inkMkLst>
            <pc:docMk/>
            <pc:sldMk cId="0" sldId="426"/>
            <ac:inkMk id="3" creationId="{015FF61B-09C1-46F6-ABD2-3CC2F5ABE4EE}"/>
          </ac:inkMkLst>
        </pc:inkChg>
        <pc:inkChg chg="add">
          <ac:chgData name="姜 旭升" userId="eee34b3fdfebe250" providerId="LiveId" clId="{94F16D6B-3A92-453C-A253-4E7AAEC8F1F8}" dt="2018-10-30T13:06:47.801" v="2476"/>
          <ac:inkMkLst>
            <pc:docMk/>
            <pc:sldMk cId="0" sldId="426"/>
            <ac:inkMk id="4" creationId="{C7D4D937-9BF2-4D77-90F2-1F3B700AD7C6}"/>
          </ac:inkMkLst>
        </pc:inkChg>
        <pc:inkChg chg="add del">
          <ac:chgData name="姜 旭升" userId="eee34b3fdfebe250" providerId="LiveId" clId="{94F16D6B-3A92-453C-A253-4E7AAEC8F1F8}" dt="2018-10-30T13:07:14.421" v="2479"/>
          <ac:inkMkLst>
            <pc:docMk/>
            <pc:sldMk cId="0" sldId="426"/>
            <ac:inkMk id="5" creationId="{3F2B123F-5CC0-4C19-A7F4-5B1AD788303E}"/>
          </ac:inkMkLst>
        </pc:inkChg>
        <pc:inkChg chg="add del">
          <ac:chgData name="姜 旭升" userId="eee34b3fdfebe250" providerId="LiveId" clId="{94F16D6B-3A92-453C-A253-4E7AAEC8F1F8}" dt="2018-10-30T13:07:14.421" v="2479"/>
          <ac:inkMkLst>
            <pc:docMk/>
            <pc:sldMk cId="0" sldId="426"/>
            <ac:inkMk id="6" creationId="{5AC9E3AC-511A-49AD-993A-977E17454E6D}"/>
          </ac:inkMkLst>
        </pc:inkChg>
        <pc:inkChg chg="add">
          <ac:chgData name="姜 旭升" userId="eee34b3fdfebe250" providerId="LiveId" clId="{94F16D6B-3A92-453C-A253-4E7AAEC8F1F8}" dt="2018-10-30T13:07:14.421" v="2479"/>
          <ac:inkMkLst>
            <pc:docMk/>
            <pc:sldMk cId="0" sldId="426"/>
            <ac:inkMk id="7" creationId="{4CDFD8C3-5862-48CE-A017-82504C58EBC2}"/>
          </ac:inkMkLst>
        </pc:inkChg>
      </pc:sldChg>
      <pc:sldChg chg="delSp modSp add">
        <pc:chgData name="姜 旭升" userId="eee34b3fdfebe250" providerId="LiveId" clId="{94F16D6B-3A92-453C-A253-4E7AAEC8F1F8}" dt="2018-10-13T12:57:56.422" v="1416" actId="27636"/>
        <pc:sldMkLst>
          <pc:docMk/>
          <pc:sldMk cId="0" sldId="427"/>
        </pc:sldMkLst>
        <pc:spChg chg="del">
          <ac:chgData name="姜 旭升" userId="eee34b3fdfebe250" providerId="LiveId" clId="{94F16D6B-3A92-453C-A253-4E7AAEC8F1F8}" dt="2018-10-13T12:09:35.909" v="643" actId="478"/>
          <ac:spMkLst>
            <pc:docMk/>
            <pc:sldMk cId="0" sldId="427"/>
            <ac:spMk id="9" creationId="{81073AC0-9273-4431-B411-46C4CC0ADEB6}"/>
          </ac:spMkLst>
        </pc:spChg>
        <pc:spChg chg="mod">
          <ac:chgData name="姜 旭升" userId="eee34b3fdfebe250" providerId="LiveId" clId="{94F16D6B-3A92-453C-A253-4E7AAEC8F1F8}" dt="2018-10-13T12:32:15.131" v="1053" actId="20577"/>
          <ac:spMkLst>
            <pc:docMk/>
            <pc:sldMk cId="0" sldId="427"/>
            <ac:spMk id="393218" creationId="{84796EBA-F1A5-4112-8417-C2C1E0AE7728}"/>
          </ac:spMkLst>
        </pc:spChg>
        <pc:spChg chg="mod">
          <ac:chgData name="姜 旭升" userId="eee34b3fdfebe250" providerId="LiveId" clId="{94F16D6B-3A92-453C-A253-4E7AAEC8F1F8}" dt="2018-10-13T12:57:56.422" v="1416" actId="27636"/>
          <ac:spMkLst>
            <pc:docMk/>
            <pc:sldMk cId="0" sldId="427"/>
            <ac:spMk id="393219" creationId="{22755C39-5D71-4E4B-8BF5-06BA55D624E9}"/>
          </ac:spMkLst>
        </pc:spChg>
        <pc:spChg chg="mod">
          <ac:chgData name="姜 旭升" userId="eee34b3fdfebe250" providerId="LiveId" clId="{94F16D6B-3A92-453C-A253-4E7AAEC8F1F8}" dt="2018-10-13T12:11:26.248" v="665" actId="20577"/>
          <ac:spMkLst>
            <pc:docMk/>
            <pc:sldMk cId="0" sldId="427"/>
            <ac:spMk id="393224" creationId="{04010936-9C99-4836-9835-68AD7BA8E361}"/>
          </ac:spMkLst>
        </pc:spChg>
        <pc:spChg chg="mod">
          <ac:chgData name="姜 旭升" userId="eee34b3fdfebe250" providerId="LiveId" clId="{94F16D6B-3A92-453C-A253-4E7AAEC8F1F8}" dt="2018-10-13T12:11:21.348" v="663" actId="1076"/>
          <ac:spMkLst>
            <pc:docMk/>
            <pc:sldMk cId="0" sldId="427"/>
            <ac:spMk id="393225" creationId="{80D01841-15DC-4D8D-9233-42B8FD9DD11F}"/>
          </ac:spMkLst>
        </pc:spChg>
        <pc:picChg chg="mod">
          <ac:chgData name="姜 旭升" userId="eee34b3fdfebe250" providerId="LiveId" clId="{94F16D6B-3A92-453C-A253-4E7AAEC8F1F8}" dt="2018-10-13T12:11:29.438" v="666" actId="14100"/>
          <ac:picMkLst>
            <pc:docMk/>
            <pc:sldMk cId="0" sldId="427"/>
            <ac:picMk id="393220" creationId="{D64B1F0B-D87C-4A97-9B35-7C3D18256B8B}"/>
          </ac:picMkLst>
        </pc:picChg>
        <pc:picChg chg="mod">
          <ac:chgData name="姜 旭升" userId="eee34b3fdfebe250" providerId="LiveId" clId="{94F16D6B-3A92-453C-A253-4E7AAEC8F1F8}" dt="2018-10-13T12:11:08.758" v="660" actId="14100"/>
          <ac:picMkLst>
            <pc:docMk/>
            <pc:sldMk cId="0" sldId="427"/>
            <ac:picMk id="393222" creationId="{29E3A95B-3DF2-4FA9-AED9-366E90263E67}"/>
          </ac:picMkLst>
        </pc:picChg>
      </pc:sldChg>
      <pc:sldChg chg="addSp delSp modSp add">
        <pc:chgData name="姜 旭升" userId="eee34b3fdfebe250" providerId="LiveId" clId="{94F16D6B-3A92-453C-A253-4E7AAEC8F1F8}" dt="2018-10-13T12:39:43.959" v="1163" actId="478"/>
        <pc:sldMkLst>
          <pc:docMk/>
          <pc:sldMk cId="0" sldId="428"/>
        </pc:sldMkLst>
        <pc:spChg chg="del">
          <ac:chgData name="姜 旭升" userId="eee34b3fdfebe250" providerId="LiveId" clId="{94F16D6B-3A92-453C-A253-4E7AAEC8F1F8}" dt="2018-10-13T12:19:00.726" v="753" actId="478"/>
          <ac:spMkLst>
            <pc:docMk/>
            <pc:sldMk cId="0" sldId="428"/>
            <ac:spMk id="13" creationId="{FF918E92-7723-4D86-AD77-5CDBA0C94018}"/>
          </ac:spMkLst>
        </pc:spChg>
        <pc:spChg chg="mod">
          <ac:chgData name="姜 旭升" userId="eee34b3fdfebe250" providerId="LiveId" clId="{94F16D6B-3A92-453C-A253-4E7AAEC8F1F8}" dt="2018-10-13T12:13:10.878" v="706"/>
          <ac:spMkLst>
            <pc:docMk/>
            <pc:sldMk cId="0" sldId="428"/>
            <ac:spMk id="396290" creationId="{AC4623DE-F888-4AB0-B04E-07A769027E9E}"/>
          </ac:spMkLst>
        </pc:spChg>
        <pc:spChg chg="mod">
          <ac:chgData name="姜 旭升" userId="eee34b3fdfebe250" providerId="LiveId" clId="{94F16D6B-3A92-453C-A253-4E7AAEC8F1F8}" dt="2018-10-13T12:39:36.969" v="1162"/>
          <ac:spMkLst>
            <pc:docMk/>
            <pc:sldMk cId="0" sldId="428"/>
            <ac:spMk id="396291" creationId="{1456B0B2-D181-4659-9251-43480BCD3131}"/>
          </ac:spMkLst>
        </pc:spChg>
        <pc:spChg chg="add mod">
          <ac:chgData name="姜 旭升" userId="eee34b3fdfebe250" providerId="LiveId" clId="{94F16D6B-3A92-453C-A253-4E7AAEC8F1F8}" dt="2018-10-13T12:15:48.897" v="735" actId="1076"/>
          <ac:spMkLst>
            <pc:docMk/>
            <pc:sldMk cId="0" sldId="428"/>
            <ac:spMk id="396292" creationId="{B0C9AAFA-8ABF-4090-A063-69BD6F3A511C}"/>
          </ac:spMkLst>
        </pc:spChg>
        <pc:spChg chg="add mod">
          <ac:chgData name="姜 旭升" userId="eee34b3fdfebe250" providerId="LiveId" clId="{94F16D6B-3A92-453C-A253-4E7AAEC8F1F8}" dt="2018-10-13T12:39:14.999" v="1148" actId="27636"/>
          <ac:spMkLst>
            <pc:docMk/>
            <pc:sldMk cId="0" sldId="428"/>
            <ac:spMk id="396294" creationId="{371C8FD1-06BF-4427-A148-0ED5417854A1}"/>
          </ac:spMkLst>
        </pc:spChg>
        <pc:spChg chg="del">
          <ac:chgData name="姜 旭升" userId="eee34b3fdfebe250" providerId="LiveId" clId="{94F16D6B-3A92-453C-A253-4E7AAEC8F1F8}" dt="2018-10-13T12:39:43.959" v="1163" actId="478"/>
          <ac:spMkLst>
            <pc:docMk/>
            <pc:sldMk cId="0" sldId="428"/>
            <ac:spMk id="396295" creationId="{BA04DD98-717E-4B6E-9A04-7494B5D95F8E}"/>
          </ac:spMkLst>
        </pc:spChg>
        <pc:spChg chg="add mod">
          <ac:chgData name="姜 旭升" userId="eee34b3fdfebe250" providerId="LiveId" clId="{94F16D6B-3A92-453C-A253-4E7AAEC8F1F8}" dt="2018-10-13T12:18:49.866" v="751" actId="1076"/>
          <ac:spMkLst>
            <pc:docMk/>
            <pc:sldMk cId="0" sldId="428"/>
            <ac:spMk id="396298" creationId="{9B3265EC-17C9-4E91-AE7D-F61295AE543A}"/>
          </ac:spMkLst>
        </pc:spChg>
        <pc:spChg chg="add mod">
          <ac:chgData name="姜 旭升" userId="eee34b3fdfebe250" providerId="LiveId" clId="{94F16D6B-3A92-453C-A253-4E7AAEC8F1F8}" dt="2018-10-13T12:18:52.566" v="752" actId="1076"/>
          <ac:spMkLst>
            <pc:docMk/>
            <pc:sldMk cId="0" sldId="428"/>
            <ac:spMk id="396300" creationId="{EE31BFC5-2A3F-4F24-A44E-26BFD3530A87}"/>
          </ac:spMkLst>
        </pc:spChg>
        <pc:graphicFrameChg chg="del mod replId">
          <ac:chgData name="姜 旭升" userId="eee34b3fdfebe250" providerId="LiveId" clId="{94F16D6B-3A92-453C-A253-4E7AAEC8F1F8}" dt="2018-10-13T04:52:50.082" v="532"/>
          <ac:graphicFrameMkLst>
            <pc:docMk/>
            <pc:sldMk cId="0" sldId="428"/>
            <ac:graphicFrameMk id="2" creationId="{B0C9AAFA-8ABF-4090-A063-69BD6F3A511C}"/>
          </ac:graphicFrameMkLst>
        </pc:graphicFrameChg>
        <pc:graphicFrameChg chg="del mod replId">
          <ac:chgData name="姜 旭升" userId="eee34b3fdfebe250" providerId="LiveId" clId="{94F16D6B-3A92-453C-A253-4E7AAEC8F1F8}" dt="2018-10-13T04:52:50.082" v="532"/>
          <ac:graphicFrameMkLst>
            <pc:docMk/>
            <pc:sldMk cId="0" sldId="428"/>
            <ac:graphicFrameMk id="4" creationId="{371C8FD1-06BF-4427-A148-0ED5417854A1}"/>
          </ac:graphicFrameMkLst>
        </pc:graphicFrameChg>
        <pc:graphicFrameChg chg="del mod replId">
          <ac:chgData name="姜 旭升" userId="eee34b3fdfebe250" providerId="LiveId" clId="{94F16D6B-3A92-453C-A253-4E7AAEC8F1F8}" dt="2018-10-13T04:52:50.082" v="532"/>
          <ac:graphicFrameMkLst>
            <pc:docMk/>
            <pc:sldMk cId="0" sldId="428"/>
            <ac:graphicFrameMk id="6" creationId="{9B3265EC-17C9-4E91-AE7D-F61295AE543A}"/>
          </ac:graphicFrameMkLst>
        </pc:graphicFrameChg>
        <pc:graphicFrameChg chg="del mod replId">
          <ac:chgData name="姜 旭升" userId="eee34b3fdfebe250" providerId="LiveId" clId="{94F16D6B-3A92-453C-A253-4E7AAEC8F1F8}" dt="2018-10-13T04:52:50.082" v="532"/>
          <ac:graphicFrameMkLst>
            <pc:docMk/>
            <pc:sldMk cId="0" sldId="428"/>
            <ac:graphicFrameMk id="8" creationId="{EE31BFC5-2A3F-4F24-A44E-26BFD3530A87}"/>
          </ac:graphicFrameMkLst>
        </pc:graphicFrameChg>
        <pc:picChg chg="add mod">
          <ac:chgData name="姜 旭升" userId="eee34b3fdfebe250" providerId="LiveId" clId="{94F16D6B-3A92-453C-A253-4E7AAEC8F1F8}" dt="2018-10-13T12:19:06.236" v="754" actId="14100"/>
          <ac:picMkLst>
            <pc:docMk/>
            <pc:sldMk cId="0" sldId="428"/>
            <ac:picMk id="21" creationId="{59445AED-A944-4FBC-8865-39D47308E26B}"/>
          </ac:picMkLst>
        </pc:picChg>
      </pc:sldChg>
      <pc:sldChg chg="delSp modSp add ord">
        <pc:chgData name="姜 旭升" userId="eee34b3fdfebe250" providerId="LiveId" clId="{94F16D6B-3A92-453C-A253-4E7AAEC8F1F8}" dt="2018-10-13T12:40:54.928" v="1172" actId="1076"/>
        <pc:sldMkLst>
          <pc:docMk/>
          <pc:sldMk cId="0" sldId="429"/>
        </pc:sldMkLst>
        <pc:spChg chg="del">
          <ac:chgData name="姜 旭升" userId="eee34b3fdfebe250" providerId="LiveId" clId="{94F16D6B-3A92-453C-A253-4E7AAEC8F1F8}" dt="2018-10-13T12:33:04.991" v="1067" actId="478"/>
          <ac:spMkLst>
            <pc:docMk/>
            <pc:sldMk cId="0" sldId="429"/>
            <ac:spMk id="7" creationId="{9B02A4AC-0C83-4C80-97C3-B6A4689298E6}"/>
          </ac:spMkLst>
        </pc:spChg>
        <pc:spChg chg="mod">
          <ac:chgData name="姜 旭升" userId="eee34b3fdfebe250" providerId="LiveId" clId="{94F16D6B-3A92-453C-A253-4E7AAEC8F1F8}" dt="2018-10-13T12:32:38.601" v="1058" actId="20577"/>
          <ac:spMkLst>
            <pc:docMk/>
            <pc:sldMk cId="0" sldId="429"/>
            <ac:spMk id="397314" creationId="{38A5EA77-36A7-452B-A1EA-140EB7763925}"/>
          </ac:spMkLst>
        </pc:spChg>
        <pc:spChg chg="mod">
          <ac:chgData name="姜 旭升" userId="eee34b3fdfebe250" providerId="LiveId" clId="{94F16D6B-3A92-453C-A253-4E7AAEC8F1F8}" dt="2018-10-13T12:40:54.928" v="1172" actId="1076"/>
          <ac:spMkLst>
            <pc:docMk/>
            <pc:sldMk cId="0" sldId="429"/>
            <ac:spMk id="397315" creationId="{3740F875-55ED-47AD-8716-5CDC0804EDBD}"/>
          </ac:spMkLst>
        </pc:spChg>
        <pc:spChg chg="mod">
          <ac:chgData name="姜 旭升" userId="eee34b3fdfebe250" providerId="LiveId" clId="{94F16D6B-3A92-453C-A253-4E7AAEC8F1F8}" dt="2018-10-13T12:40:45.348" v="1170" actId="1076"/>
          <ac:spMkLst>
            <pc:docMk/>
            <pc:sldMk cId="0" sldId="429"/>
            <ac:spMk id="397318" creationId="{7DCEFF26-D4B7-4CB7-AA91-7A3E8770D7C3}"/>
          </ac:spMkLst>
        </pc:spChg>
        <pc:picChg chg="mod">
          <ac:chgData name="姜 旭升" userId="eee34b3fdfebe250" providerId="LiveId" clId="{94F16D6B-3A92-453C-A253-4E7AAEC8F1F8}" dt="2018-10-13T12:40:42.068" v="1169" actId="1076"/>
          <ac:picMkLst>
            <pc:docMk/>
            <pc:sldMk cId="0" sldId="429"/>
            <ac:picMk id="397317" creationId="{EE22CBAB-E9FE-4EF6-937B-14B63D27AC89}"/>
          </ac:picMkLst>
        </pc:picChg>
      </pc:sldChg>
      <pc:sldChg chg="addSp delSp modSp add ord">
        <pc:chgData name="姜 旭升" userId="eee34b3fdfebe250" providerId="LiveId" clId="{94F16D6B-3A92-453C-A253-4E7AAEC8F1F8}" dt="2018-10-13T13:06:26.849" v="1488" actId="1076"/>
        <pc:sldMkLst>
          <pc:docMk/>
          <pc:sldMk cId="0" sldId="430"/>
        </pc:sldMkLst>
        <pc:spChg chg="del">
          <ac:chgData name="姜 旭升" userId="eee34b3fdfebe250" providerId="LiveId" clId="{94F16D6B-3A92-453C-A253-4E7AAEC8F1F8}" dt="2018-10-13T12:37:08.280" v="1123" actId="478"/>
          <ac:spMkLst>
            <pc:docMk/>
            <pc:sldMk cId="0" sldId="430"/>
            <ac:spMk id="9" creationId="{135A882F-D312-4D50-9C78-AF4539371265}"/>
          </ac:spMkLst>
        </pc:spChg>
        <pc:spChg chg="mod">
          <ac:chgData name="姜 旭升" userId="eee34b3fdfebe250" providerId="LiveId" clId="{94F16D6B-3A92-453C-A253-4E7AAEC8F1F8}" dt="2018-10-13T12:35:09.130" v="1099"/>
          <ac:spMkLst>
            <pc:docMk/>
            <pc:sldMk cId="0" sldId="430"/>
            <ac:spMk id="399362" creationId="{6273E705-45FE-4C4D-A98A-EB271B02CEB3}"/>
          </ac:spMkLst>
        </pc:spChg>
        <pc:spChg chg="mod">
          <ac:chgData name="姜 旭升" userId="eee34b3fdfebe250" providerId="LiveId" clId="{94F16D6B-3A92-453C-A253-4E7AAEC8F1F8}" dt="2018-10-13T13:06:22.999" v="1487" actId="6549"/>
          <ac:spMkLst>
            <pc:docMk/>
            <pc:sldMk cId="0" sldId="430"/>
            <ac:spMk id="399363" creationId="{D5C1D9D1-5FA5-4A72-BAFF-535C2455E18C}"/>
          </ac:spMkLst>
        </pc:spChg>
        <pc:spChg chg="add del mod">
          <ac:chgData name="姜 旭升" userId="eee34b3fdfebe250" providerId="LiveId" clId="{94F16D6B-3A92-453C-A253-4E7AAEC8F1F8}" dt="2018-10-13T13:06:16.109" v="1485" actId="478"/>
          <ac:spMkLst>
            <pc:docMk/>
            <pc:sldMk cId="0" sldId="430"/>
            <ac:spMk id="399364" creationId="{0C731C6C-1EAB-401A-8D6C-9F06B7B8885D}"/>
          </ac:spMkLst>
        </pc:spChg>
        <pc:spChg chg="add mod">
          <ac:chgData name="姜 旭升" userId="eee34b3fdfebe250" providerId="LiveId" clId="{94F16D6B-3A92-453C-A253-4E7AAEC8F1F8}" dt="2018-10-13T13:06:26.849" v="1488" actId="1076"/>
          <ac:spMkLst>
            <pc:docMk/>
            <pc:sldMk cId="0" sldId="430"/>
            <ac:spMk id="399366" creationId="{F6E3357C-329B-4C85-999D-D52BD4B959EF}"/>
          </ac:spMkLst>
        </pc:spChg>
        <pc:graphicFrameChg chg="del mod replId">
          <ac:chgData name="姜 旭升" userId="eee34b3fdfebe250" providerId="LiveId" clId="{94F16D6B-3A92-453C-A253-4E7AAEC8F1F8}" dt="2018-10-13T04:52:50.082" v="532"/>
          <ac:graphicFrameMkLst>
            <pc:docMk/>
            <pc:sldMk cId="0" sldId="430"/>
            <ac:graphicFrameMk id="2" creationId="{0C731C6C-1EAB-401A-8D6C-9F06B7B8885D}"/>
          </ac:graphicFrameMkLst>
        </pc:graphicFrameChg>
        <pc:graphicFrameChg chg="del mod replId">
          <ac:chgData name="姜 旭升" userId="eee34b3fdfebe250" providerId="LiveId" clId="{94F16D6B-3A92-453C-A253-4E7AAEC8F1F8}" dt="2018-10-13T04:52:50.082" v="532"/>
          <ac:graphicFrameMkLst>
            <pc:docMk/>
            <pc:sldMk cId="0" sldId="430"/>
            <ac:graphicFrameMk id="4" creationId="{F6E3357C-329B-4C85-999D-D52BD4B959EF}"/>
          </ac:graphicFrameMkLst>
        </pc:graphicFrameChg>
      </pc:sldChg>
      <pc:sldChg chg="delSp modSp add ord">
        <pc:chgData name="姜 旭升" userId="eee34b3fdfebe250" providerId="LiveId" clId="{94F16D6B-3A92-453C-A253-4E7AAEC8F1F8}" dt="2018-10-30T13:38:33.222" v="2484"/>
        <pc:sldMkLst>
          <pc:docMk/>
          <pc:sldMk cId="0" sldId="445"/>
        </pc:sldMkLst>
        <pc:spChg chg="del">
          <ac:chgData name="姜 旭升" userId="eee34b3fdfebe250" providerId="LiveId" clId="{94F16D6B-3A92-453C-A253-4E7AAEC8F1F8}" dt="2018-10-13T14:16:29.085" v="1729" actId="478"/>
          <ac:spMkLst>
            <pc:docMk/>
            <pc:sldMk cId="0" sldId="445"/>
            <ac:spMk id="7" creationId="{59CDFB55-0FB0-4938-9B4C-A27628798F30}"/>
          </ac:spMkLst>
        </pc:spChg>
        <pc:spChg chg="mod">
          <ac:chgData name="姜 旭升" userId="eee34b3fdfebe250" providerId="LiveId" clId="{94F16D6B-3A92-453C-A253-4E7AAEC8F1F8}" dt="2018-10-13T14:05:36.825" v="1715" actId="1076"/>
          <ac:spMkLst>
            <pc:docMk/>
            <pc:sldMk cId="0" sldId="445"/>
            <ac:spMk id="432130" creationId="{B519ABBA-32B7-4D3E-9211-93275A8ECF54}"/>
          </ac:spMkLst>
        </pc:spChg>
        <pc:spChg chg="mod">
          <ac:chgData name="姜 旭升" userId="eee34b3fdfebe250" providerId="LiveId" clId="{94F16D6B-3A92-453C-A253-4E7AAEC8F1F8}" dt="2018-10-13T14:16:21.015" v="1727" actId="6549"/>
          <ac:spMkLst>
            <pc:docMk/>
            <pc:sldMk cId="0" sldId="445"/>
            <ac:spMk id="432131" creationId="{A5D39B7D-7E5C-4730-9095-C62DD56C44C7}"/>
          </ac:spMkLst>
        </pc:spChg>
        <pc:spChg chg="del">
          <ac:chgData name="姜 旭升" userId="eee34b3fdfebe250" providerId="LiveId" clId="{94F16D6B-3A92-453C-A253-4E7AAEC8F1F8}" dt="2018-10-13T14:16:26.405" v="1728" actId="478"/>
          <ac:spMkLst>
            <pc:docMk/>
            <pc:sldMk cId="0" sldId="445"/>
            <ac:spMk id="432134" creationId="{BE270FC0-A178-42F4-9718-C9C0AEFE7092}"/>
          </ac:spMkLst>
        </pc:spChg>
        <pc:picChg chg="mod">
          <ac:chgData name="姜 旭升" userId="eee34b3fdfebe250" providerId="LiveId" clId="{94F16D6B-3A92-453C-A253-4E7AAEC8F1F8}" dt="2018-10-13T14:16:35.905" v="1731" actId="1076"/>
          <ac:picMkLst>
            <pc:docMk/>
            <pc:sldMk cId="0" sldId="445"/>
            <ac:picMk id="432132" creationId="{43D0532A-A55E-45D9-9725-22F8DA235BB7}"/>
          </ac:picMkLst>
        </pc:picChg>
      </pc:sldChg>
      <pc:sldChg chg="addSp delSp modSp add modTransition modAnim">
        <pc:chgData name="姜 旭升" userId="eee34b3fdfebe250" providerId="LiveId" clId="{94F16D6B-3A92-453C-A253-4E7AAEC8F1F8}" dt="2018-10-30T13:42:31.059" v="2485"/>
        <pc:sldMkLst>
          <pc:docMk/>
          <pc:sldMk cId="0" sldId="446"/>
        </pc:sldMkLst>
        <pc:spChg chg="add del mod">
          <ac:chgData name="姜 旭升" userId="eee34b3fdfebe250" providerId="LiveId" clId="{94F16D6B-3A92-453C-A253-4E7AAEC8F1F8}" dt="2018-10-13T15:14:25.545" v="1758" actId="478"/>
          <ac:spMkLst>
            <pc:docMk/>
            <pc:sldMk cId="0" sldId="446"/>
            <ac:spMk id="3" creationId="{7E55D9EC-DCF6-4936-877B-3A4CB447A6BE}"/>
          </ac:spMkLst>
        </pc:spChg>
        <pc:spChg chg="del mod">
          <ac:chgData name="姜 旭升" userId="eee34b3fdfebe250" providerId="LiveId" clId="{94F16D6B-3A92-453C-A253-4E7AAEC8F1F8}" dt="2018-10-13T15:39:51.027" v="1827" actId="478"/>
          <ac:spMkLst>
            <pc:docMk/>
            <pc:sldMk cId="0" sldId="446"/>
            <ac:spMk id="4" creationId="{8AB7FD89-7D85-48CB-B4BA-5DC936CAF1D8}"/>
          </ac:spMkLst>
        </pc:spChg>
        <pc:spChg chg="mod">
          <ac:chgData name="姜 旭升" userId="eee34b3fdfebe250" providerId="LiveId" clId="{94F16D6B-3A92-453C-A253-4E7AAEC8F1F8}" dt="2018-10-13T15:39:59.157" v="1829" actId="14100"/>
          <ac:spMkLst>
            <pc:docMk/>
            <pc:sldMk cId="0" sldId="446"/>
            <ac:spMk id="5" creationId="{631AA056-4E18-4DA2-8BCA-DA0F03277B4E}"/>
          </ac:spMkLst>
        </pc:spChg>
        <pc:spChg chg="del">
          <ac:chgData name="姜 旭升" userId="eee34b3fdfebe250" providerId="LiveId" clId="{94F16D6B-3A92-453C-A253-4E7AAEC8F1F8}" dt="2018-10-13T14:17:46.063" v="1754" actId="478"/>
          <ac:spMkLst>
            <pc:docMk/>
            <pc:sldMk cId="0" sldId="446"/>
            <ac:spMk id="7" creationId="{ECEF5494-453F-437D-819C-AC1BD0F80D02}"/>
          </ac:spMkLst>
        </pc:spChg>
        <pc:spChg chg="add mod">
          <ac:chgData name="姜 旭升" userId="eee34b3fdfebe250" providerId="LiveId" clId="{94F16D6B-3A92-453C-A253-4E7AAEC8F1F8}" dt="2018-10-13T15:25:44.423" v="1811" actId="1076"/>
          <ac:spMkLst>
            <pc:docMk/>
            <pc:sldMk cId="0" sldId="446"/>
            <ac:spMk id="10" creationId="{A546E257-3446-47B2-B544-085CBC83C003}"/>
          </ac:spMkLst>
        </pc:spChg>
        <pc:spChg chg="mod">
          <ac:chgData name="姜 旭升" userId="eee34b3fdfebe250" providerId="LiveId" clId="{94F16D6B-3A92-453C-A253-4E7AAEC8F1F8}" dt="2018-10-13T14:17:39.023" v="1753"/>
          <ac:spMkLst>
            <pc:docMk/>
            <pc:sldMk cId="0" sldId="446"/>
            <ac:spMk id="435202" creationId="{18A773D8-C7CC-4B7C-A99D-95EFEF1668CD}"/>
          </ac:spMkLst>
        </pc:spChg>
        <pc:spChg chg="del">
          <ac:chgData name="姜 旭升" userId="eee34b3fdfebe250" providerId="LiveId" clId="{94F16D6B-3A92-453C-A253-4E7AAEC8F1F8}" dt="2018-10-13T15:14:22.095" v="1757" actId="478"/>
          <ac:spMkLst>
            <pc:docMk/>
            <pc:sldMk cId="0" sldId="446"/>
            <ac:spMk id="435203" creationId="{075C8F0A-8FE1-40CA-84FA-68CD2ABD199E}"/>
          </ac:spMkLst>
        </pc:spChg>
        <pc:spChg chg="del mod">
          <ac:chgData name="姜 旭升" userId="eee34b3fdfebe250" providerId="LiveId" clId="{94F16D6B-3A92-453C-A253-4E7AAEC8F1F8}" dt="2018-10-13T15:17:29.661" v="1799" actId="478"/>
          <ac:spMkLst>
            <pc:docMk/>
            <pc:sldMk cId="0" sldId="446"/>
            <ac:spMk id="435206" creationId="{ED161D01-2D64-4132-A36D-E414549D5CDF}"/>
          </ac:spMkLst>
        </pc:spChg>
        <pc:picChg chg="add mod">
          <ac:chgData name="姜 旭升" userId="eee34b3fdfebe250" providerId="LiveId" clId="{94F16D6B-3A92-453C-A253-4E7AAEC8F1F8}" dt="2018-10-13T15:17:55.921" v="1807" actId="14100"/>
          <ac:picMkLst>
            <pc:docMk/>
            <pc:sldMk cId="0" sldId="446"/>
            <ac:picMk id="9" creationId="{E9DA9887-6B12-48F8-A834-36A0A00C6FF5}"/>
          </ac:picMkLst>
        </pc:picChg>
        <pc:picChg chg="mod">
          <ac:chgData name="姜 旭升" userId="eee34b3fdfebe250" providerId="LiveId" clId="{94F16D6B-3A92-453C-A253-4E7AAEC8F1F8}" dt="2018-10-13T15:17:53.231" v="1806" actId="1076"/>
          <ac:picMkLst>
            <pc:docMk/>
            <pc:sldMk cId="0" sldId="446"/>
            <ac:picMk id="435204" creationId="{FCC21A15-D378-4F96-B01A-66038C100428}"/>
          </ac:picMkLst>
        </pc:picChg>
      </pc:sldChg>
      <pc:sldChg chg="add del setBg">
        <pc:chgData name="姜 旭升" userId="eee34b3fdfebe250" providerId="LiveId" clId="{94F16D6B-3A92-453C-A253-4E7AAEC8F1F8}" dt="2018-10-13T04:45:39.215" v="402" actId="2696"/>
        <pc:sldMkLst>
          <pc:docMk/>
          <pc:sldMk cId="0" sldId="513"/>
        </pc:sldMkLst>
      </pc:sldChg>
      <pc:sldChg chg="addSp delSp modSp delAnim modAnim">
        <pc:chgData name="姜 旭升" userId="eee34b3fdfebe250" providerId="LiveId" clId="{94F16D6B-3A92-453C-A253-4E7AAEC8F1F8}" dt="2018-10-13T04:49:37.533" v="489" actId="207"/>
        <pc:sldMkLst>
          <pc:docMk/>
          <pc:sldMk cId="0" sldId="581"/>
        </pc:sldMkLst>
        <pc:spChg chg="add mod">
          <ac:chgData name="姜 旭升" userId="eee34b3fdfebe250" providerId="LiveId" clId="{94F16D6B-3A92-453C-A253-4E7AAEC8F1F8}" dt="2018-10-13T04:28:15.446" v="329"/>
          <ac:spMkLst>
            <pc:docMk/>
            <pc:sldMk cId="0" sldId="581"/>
            <ac:spMk id="2" creationId="{5E991867-5D17-4696-A449-216400FDADC3}"/>
          </ac:spMkLst>
        </pc:spChg>
        <pc:spChg chg="del">
          <ac:chgData name="姜 旭升" userId="eee34b3fdfebe250" providerId="LiveId" clId="{94F16D6B-3A92-453C-A253-4E7AAEC8F1F8}" dt="2018-10-13T04:27:42.098" v="309" actId="478"/>
          <ac:spMkLst>
            <pc:docMk/>
            <pc:sldMk cId="0" sldId="581"/>
            <ac:spMk id="390149" creationId="{20B80930-B957-4396-9AAC-1BB033CA5CF7}"/>
          </ac:spMkLst>
        </pc:spChg>
        <pc:spChg chg="del">
          <ac:chgData name="姜 旭升" userId="eee34b3fdfebe250" providerId="LiveId" clId="{94F16D6B-3A92-453C-A253-4E7AAEC8F1F8}" dt="2018-10-13T04:28:19.596" v="330" actId="478"/>
          <ac:spMkLst>
            <pc:docMk/>
            <pc:sldMk cId="0" sldId="581"/>
            <ac:spMk id="390150" creationId="{3C3F85EB-136C-40A4-9416-A60E5F094445}"/>
          </ac:spMkLst>
        </pc:spChg>
        <pc:spChg chg="del">
          <ac:chgData name="姜 旭升" userId="eee34b3fdfebe250" providerId="LiveId" clId="{94F16D6B-3A92-453C-A253-4E7AAEC8F1F8}" dt="2018-10-13T04:28:23.626" v="331" actId="478"/>
          <ac:spMkLst>
            <pc:docMk/>
            <pc:sldMk cId="0" sldId="581"/>
            <ac:spMk id="390151" creationId="{44DA893E-BAFD-49C8-BE48-49226A60C23A}"/>
          </ac:spMkLst>
        </pc:spChg>
        <pc:spChg chg="mod">
          <ac:chgData name="姜 旭升" userId="eee34b3fdfebe250" providerId="LiveId" clId="{94F16D6B-3A92-453C-A253-4E7AAEC8F1F8}" dt="2018-10-13T04:49:37.533" v="489" actId="207"/>
          <ac:spMkLst>
            <pc:docMk/>
            <pc:sldMk cId="0" sldId="581"/>
            <ac:spMk id="390183" creationId="{9947BBFC-EE75-4B9A-87BF-30DF44E0CCA1}"/>
          </ac:spMkLst>
        </pc:spChg>
        <pc:spChg chg="mod">
          <ac:chgData name="姜 旭升" userId="eee34b3fdfebe250" providerId="LiveId" clId="{94F16D6B-3A92-453C-A253-4E7AAEC8F1F8}" dt="2018-10-13T04:49:37.533" v="489" actId="207"/>
          <ac:spMkLst>
            <pc:docMk/>
            <pc:sldMk cId="0" sldId="581"/>
            <ac:spMk id="390184" creationId="{3AAF52BD-417C-4243-B46D-2D260E347CBD}"/>
          </ac:spMkLst>
        </pc:spChg>
        <pc:spChg chg="mod">
          <ac:chgData name="姜 旭升" userId="eee34b3fdfebe250" providerId="LiveId" clId="{94F16D6B-3A92-453C-A253-4E7AAEC8F1F8}" dt="2018-10-13T04:49:37.533" v="489" actId="207"/>
          <ac:spMkLst>
            <pc:docMk/>
            <pc:sldMk cId="0" sldId="581"/>
            <ac:spMk id="390185" creationId="{824ACB6A-2E4D-40C1-912B-D293D392006D}"/>
          </ac:spMkLst>
        </pc:spChg>
        <pc:spChg chg="del">
          <ac:chgData name="姜 旭升" userId="eee34b3fdfebe250" providerId="LiveId" clId="{94F16D6B-3A92-453C-A253-4E7AAEC8F1F8}" dt="2018-10-13T04:27:38.008" v="308" actId="478"/>
          <ac:spMkLst>
            <pc:docMk/>
            <pc:sldMk cId="0" sldId="581"/>
            <ac:spMk id="390196" creationId="{BA4D93C9-54AC-4EC6-B80A-B83F56C5A146}"/>
          </ac:spMkLst>
        </pc:spChg>
        <pc:spChg chg="del mod">
          <ac:chgData name="姜 旭升" userId="eee34b3fdfebe250" providerId="LiveId" clId="{94F16D6B-3A92-453C-A253-4E7AAEC8F1F8}" dt="2018-10-13T04:27:32.728" v="307" actId="478"/>
          <ac:spMkLst>
            <pc:docMk/>
            <pc:sldMk cId="0" sldId="581"/>
            <ac:spMk id="390220" creationId="{81378711-1309-4DC8-A66A-D261B64B4AD5}"/>
          </ac:spMkLst>
        </pc:spChg>
        <pc:spChg chg="del">
          <ac:chgData name="姜 旭升" userId="eee34b3fdfebe250" providerId="LiveId" clId="{94F16D6B-3A92-453C-A253-4E7AAEC8F1F8}" dt="2018-10-13T04:27:48.896" v="311" actId="478"/>
          <ac:spMkLst>
            <pc:docMk/>
            <pc:sldMk cId="0" sldId="581"/>
            <ac:spMk id="390221" creationId="{C1D7D593-117D-4287-9185-786AC1607485}"/>
          </ac:spMkLst>
        </pc:spChg>
        <pc:spChg chg="del">
          <ac:chgData name="姜 旭升" userId="eee34b3fdfebe250" providerId="LiveId" clId="{94F16D6B-3A92-453C-A253-4E7AAEC8F1F8}" dt="2018-10-13T04:27:48.017" v="310" actId="478"/>
          <ac:spMkLst>
            <pc:docMk/>
            <pc:sldMk cId="0" sldId="581"/>
            <ac:spMk id="390222" creationId="{E1FCA8AD-24C8-4DF5-AE8F-DB256BD0444F}"/>
          </ac:spMkLst>
        </pc:spChg>
        <pc:spChg chg="del">
          <ac:chgData name="姜 旭升" userId="eee34b3fdfebe250" providerId="LiveId" clId="{94F16D6B-3A92-453C-A253-4E7AAEC8F1F8}" dt="2018-10-13T04:28:54.106" v="336" actId="478"/>
          <ac:spMkLst>
            <pc:docMk/>
            <pc:sldMk cId="0" sldId="581"/>
            <ac:spMk id="390223" creationId="{7E86B40E-78A5-4365-8257-A7087B49CDDB}"/>
          </ac:spMkLst>
        </pc:spChg>
        <pc:grpChg chg="add mod">
          <ac:chgData name="姜 旭升" userId="eee34b3fdfebe250" providerId="LiveId" clId="{94F16D6B-3A92-453C-A253-4E7AAEC8F1F8}" dt="2018-10-13T04:49:37.533" v="489" actId="207"/>
          <ac:grpSpMkLst>
            <pc:docMk/>
            <pc:sldMk cId="0" sldId="581"/>
            <ac:grpSpMk id="3" creationId="{E5F313BF-B5C7-4793-AAB5-4492B26D8DF3}"/>
          </ac:grpSpMkLst>
        </pc:grpChg>
        <pc:grpChg chg="mod">
          <ac:chgData name="姜 旭升" userId="eee34b3fdfebe250" providerId="LiveId" clId="{94F16D6B-3A92-453C-A253-4E7AAEC8F1F8}" dt="2018-10-13T04:28:32.506" v="332" actId="164"/>
          <ac:grpSpMkLst>
            <pc:docMk/>
            <pc:sldMk cId="0" sldId="581"/>
            <ac:grpSpMk id="390176" creationId="{D024B803-F1B8-4228-A8FE-91647C9C6834}"/>
          </ac:grpSpMkLst>
        </pc:grpChg>
        <pc:grpChg chg="mod">
          <ac:chgData name="姜 旭升" userId="eee34b3fdfebe250" providerId="LiveId" clId="{94F16D6B-3A92-453C-A253-4E7AAEC8F1F8}" dt="2018-10-13T04:49:37.533" v="489" actId="207"/>
          <ac:grpSpMkLst>
            <pc:docMk/>
            <pc:sldMk cId="0" sldId="581"/>
            <ac:grpSpMk id="390198" creationId="{3834C46A-F96C-4BFC-92BE-5208E7866071}"/>
          </ac:grpSpMkLst>
        </pc:grpChg>
        <pc:grpChg chg="mod">
          <ac:chgData name="姜 旭升" userId="eee34b3fdfebe250" providerId="LiveId" clId="{94F16D6B-3A92-453C-A253-4E7AAEC8F1F8}" dt="2018-10-13T04:49:37.533" v="489" actId="207"/>
          <ac:grpSpMkLst>
            <pc:docMk/>
            <pc:sldMk cId="0" sldId="581"/>
            <ac:grpSpMk id="390212" creationId="{CD846024-210A-4202-B1D2-93846DCB8577}"/>
          </ac:grpSpMkLst>
        </pc:grpChg>
        <pc:grpChg chg="mod">
          <ac:chgData name="姜 旭升" userId="eee34b3fdfebe250" providerId="LiveId" clId="{94F16D6B-3A92-453C-A253-4E7AAEC8F1F8}" dt="2018-10-13T04:28:32.506" v="332" actId="164"/>
          <ac:grpSpMkLst>
            <pc:docMk/>
            <pc:sldMk cId="0" sldId="581"/>
            <ac:grpSpMk id="390216" creationId="{7D4D6A63-0A50-41C5-BC14-3D39F65B28BE}"/>
          </ac:grpSpMkLst>
        </pc:grpChg>
        <pc:grpChg chg="mod">
          <ac:chgData name="姜 旭升" userId="eee34b3fdfebe250" providerId="LiveId" clId="{94F16D6B-3A92-453C-A253-4E7AAEC8F1F8}" dt="2018-10-13T04:28:32.506" v="332" actId="164"/>
          <ac:grpSpMkLst>
            <pc:docMk/>
            <pc:sldMk cId="0" sldId="581"/>
            <ac:grpSpMk id="390217" creationId="{6E1EF5CF-675C-413F-8FA8-E67B690AEA1D}"/>
          </ac:grpSpMkLst>
        </pc:grpChg>
        <pc:grpChg chg="mod">
          <ac:chgData name="姜 旭升" userId="eee34b3fdfebe250" providerId="LiveId" clId="{94F16D6B-3A92-453C-A253-4E7AAEC8F1F8}" dt="2018-10-13T04:28:32.506" v="332" actId="164"/>
          <ac:grpSpMkLst>
            <pc:docMk/>
            <pc:sldMk cId="0" sldId="581"/>
            <ac:grpSpMk id="390218" creationId="{9B4EE820-5C3C-4FBC-AE19-1DA60A22052F}"/>
          </ac:grpSpMkLst>
        </pc:grpChg>
        <pc:grpChg chg="mod">
          <ac:chgData name="姜 旭升" userId="eee34b3fdfebe250" providerId="LiveId" clId="{94F16D6B-3A92-453C-A253-4E7AAEC8F1F8}" dt="2018-10-13T04:28:32.506" v="332" actId="164"/>
          <ac:grpSpMkLst>
            <pc:docMk/>
            <pc:sldMk cId="0" sldId="581"/>
            <ac:grpSpMk id="390219" creationId="{78112FCB-F6E2-445D-8002-D1117AD059AB}"/>
          </ac:grpSpMkLst>
        </pc:grpChg>
      </pc:sldChg>
      <pc:sldChg chg="addSp delSp modSp modAnim">
        <pc:chgData name="姜 旭升" userId="eee34b3fdfebe250" providerId="LiveId" clId="{94F16D6B-3A92-453C-A253-4E7AAEC8F1F8}" dt="2018-10-30T13:43:17.075" v="2489" actId="1076"/>
        <pc:sldMkLst>
          <pc:docMk/>
          <pc:sldMk cId="0" sldId="582"/>
        </pc:sldMkLst>
        <pc:spChg chg="add del mod">
          <ac:chgData name="姜 旭升" userId="eee34b3fdfebe250" providerId="LiveId" clId="{94F16D6B-3A92-453C-A253-4E7AAEC8F1F8}" dt="2018-10-17T17:53:29.936" v="1961"/>
          <ac:spMkLst>
            <pc:docMk/>
            <pc:sldMk cId="0" sldId="582"/>
            <ac:spMk id="2" creationId="{FDD85DC7-D8E2-4CE6-880C-1D469C4A2E46}"/>
          </ac:spMkLst>
        </pc:spChg>
        <pc:spChg chg="add del mod">
          <ac:chgData name="姜 旭升" userId="eee34b3fdfebe250" providerId="LiveId" clId="{94F16D6B-3A92-453C-A253-4E7AAEC8F1F8}" dt="2018-10-17T17:53:29.936" v="1961"/>
          <ac:spMkLst>
            <pc:docMk/>
            <pc:sldMk cId="0" sldId="582"/>
            <ac:spMk id="3" creationId="{8B1D5F72-9EE8-4F55-BF81-3B642DB28626}"/>
          </ac:spMkLst>
        </pc:spChg>
        <pc:spChg chg="del mod">
          <ac:chgData name="姜 旭升" userId="eee34b3fdfebe250" providerId="LiveId" clId="{94F16D6B-3A92-453C-A253-4E7AAEC8F1F8}" dt="2018-10-17T17:53:36.136" v="1962" actId="478"/>
          <ac:spMkLst>
            <pc:docMk/>
            <pc:sldMk cId="0" sldId="582"/>
            <ac:spMk id="391170" creationId="{04051EFE-79A8-4AC4-BBC9-28C05143C5F6}"/>
          </ac:spMkLst>
        </pc:spChg>
        <pc:spChg chg="mod">
          <ac:chgData name="姜 旭升" userId="eee34b3fdfebe250" providerId="LiveId" clId="{94F16D6B-3A92-453C-A253-4E7AAEC8F1F8}" dt="2018-10-17T17:54:34.966" v="1968" actId="1076"/>
          <ac:spMkLst>
            <pc:docMk/>
            <pc:sldMk cId="0" sldId="582"/>
            <ac:spMk id="391171" creationId="{D6B78D32-8EAF-43DA-9CE9-776BE0B057BC}"/>
          </ac:spMkLst>
        </pc:spChg>
        <pc:spChg chg="mod">
          <ac:chgData name="姜 旭升" userId="eee34b3fdfebe250" providerId="LiveId" clId="{94F16D6B-3A92-453C-A253-4E7AAEC8F1F8}" dt="2018-10-30T13:43:17.075" v="2489" actId="1076"/>
          <ac:spMkLst>
            <pc:docMk/>
            <pc:sldMk cId="0" sldId="582"/>
            <ac:spMk id="391173" creationId="{9646D1B3-6D37-48BF-830B-05DEE4593AC2}"/>
          </ac:spMkLst>
        </pc:spChg>
        <pc:spChg chg="mod">
          <ac:chgData name="姜 旭升" userId="eee34b3fdfebe250" providerId="LiveId" clId="{94F16D6B-3A92-453C-A253-4E7AAEC8F1F8}" dt="2018-10-30T13:43:11.355" v="2488" actId="1076"/>
          <ac:spMkLst>
            <pc:docMk/>
            <pc:sldMk cId="0" sldId="582"/>
            <ac:spMk id="391174" creationId="{CBCAB0D6-BCB6-4A72-8F78-CA2EDB5A6048}"/>
          </ac:spMkLst>
        </pc:spChg>
        <pc:spChg chg="mod">
          <ac:chgData name="姜 旭升" userId="eee34b3fdfebe250" providerId="LiveId" clId="{94F16D6B-3A92-453C-A253-4E7AAEC8F1F8}" dt="2018-10-30T13:43:07.323" v="2487" actId="1076"/>
          <ac:spMkLst>
            <pc:docMk/>
            <pc:sldMk cId="0" sldId="582"/>
            <ac:spMk id="391175" creationId="{73A9D8D2-D86B-4F41-B332-9305EB0257CE}"/>
          </ac:spMkLst>
        </pc:spChg>
        <pc:spChg chg="mod">
          <ac:chgData name="姜 旭升" userId="eee34b3fdfebe250" providerId="LiveId" clId="{94F16D6B-3A92-453C-A253-4E7AAEC8F1F8}" dt="2018-10-17T17:54:40.946" v="1969" actId="1076"/>
          <ac:spMkLst>
            <pc:docMk/>
            <pc:sldMk cId="0" sldId="582"/>
            <ac:spMk id="391191" creationId="{B44B21B2-322B-4BEF-B94A-102161177CB1}"/>
          </ac:spMkLst>
        </pc:spChg>
        <pc:spChg chg="mod">
          <ac:chgData name="姜 旭升" userId="eee34b3fdfebe250" providerId="LiveId" clId="{94F16D6B-3A92-453C-A253-4E7AAEC8F1F8}" dt="2018-10-17T17:53:20.716" v="1960"/>
          <ac:spMkLst>
            <pc:docMk/>
            <pc:sldMk cId="0" sldId="582"/>
            <ac:spMk id="391192" creationId="{DB17BD23-9A54-42A3-B083-0F4DFBC1AB38}"/>
          </ac:spMkLst>
        </pc:spChg>
        <pc:spChg chg="del">
          <ac:chgData name="姜 旭升" userId="eee34b3fdfebe250" providerId="LiveId" clId="{94F16D6B-3A92-453C-A253-4E7AAEC8F1F8}" dt="2018-10-17T17:50:33.347" v="1929" actId="478"/>
          <ac:spMkLst>
            <pc:docMk/>
            <pc:sldMk cId="0" sldId="582"/>
            <ac:spMk id="391193" creationId="{7EAF05DD-4BAF-4C5B-BD25-2CF865DBF88E}"/>
          </ac:spMkLst>
        </pc:spChg>
        <pc:spChg chg="del">
          <ac:chgData name="姜 旭升" userId="eee34b3fdfebe250" providerId="LiveId" clId="{94F16D6B-3A92-453C-A253-4E7AAEC8F1F8}" dt="2018-10-17T17:50:30.037" v="1928" actId="478"/>
          <ac:spMkLst>
            <pc:docMk/>
            <pc:sldMk cId="0" sldId="582"/>
            <ac:spMk id="391194" creationId="{51180789-E9BF-4D16-982D-230CEC84707A}"/>
          </ac:spMkLst>
        </pc:spChg>
        <pc:spChg chg="del">
          <ac:chgData name="姜 旭升" userId="eee34b3fdfebe250" providerId="LiveId" clId="{94F16D6B-3A92-453C-A253-4E7AAEC8F1F8}" dt="2018-10-17T17:53:58.486" v="1965" actId="478"/>
          <ac:spMkLst>
            <pc:docMk/>
            <pc:sldMk cId="0" sldId="582"/>
            <ac:spMk id="391197" creationId="{9AB5ACA7-E66F-40DD-A507-3FBFA08D8362}"/>
          </ac:spMkLst>
        </pc:spChg>
        <pc:grpChg chg="mod">
          <ac:chgData name="姜 旭升" userId="eee34b3fdfebe250" providerId="LiveId" clId="{94F16D6B-3A92-453C-A253-4E7AAEC8F1F8}" dt="2018-10-17T17:54:30.716" v="1967" actId="1076"/>
          <ac:grpSpMkLst>
            <pc:docMk/>
            <pc:sldMk cId="0" sldId="582"/>
            <ac:grpSpMk id="391176" creationId="{9E955292-B4DA-462B-8009-483EA20BBF90}"/>
          </ac:grpSpMkLst>
        </pc:grpChg>
        <pc:picChg chg="del">
          <ac:chgData name="姜 旭升" userId="eee34b3fdfebe250" providerId="LiveId" clId="{94F16D6B-3A92-453C-A253-4E7AAEC8F1F8}" dt="2018-10-17T17:50:27.677" v="1927" actId="478"/>
          <ac:picMkLst>
            <pc:docMk/>
            <pc:sldMk cId="0" sldId="582"/>
            <ac:picMk id="391196" creationId="{B8A6D88B-4176-43FC-A9C9-B1A3858383DF}"/>
          </ac:picMkLst>
        </pc:picChg>
      </pc:sldChg>
      <pc:sldChg chg="addSp delSp modSp">
        <pc:chgData name="姜 旭升" userId="eee34b3fdfebe250" providerId="LiveId" clId="{94F16D6B-3A92-453C-A253-4E7AAEC8F1F8}" dt="2018-10-17T17:55:56.046" v="1976" actId="1076"/>
        <pc:sldMkLst>
          <pc:docMk/>
          <pc:sldMk cId="0" sldId="583"/>
        </pc:sldMkLst>
        <pc:spChg chg="add del mod">
          <ac:chgData name="姜 旭升" userId="eee34b3fdfebe250" providerId="LiveId" clId="{94F16D6B-3A92-453C-A253-4E7AAEC8F1F8}" dt="2018-10-17T17:55:50.656" v="1975"/>
          <ac:spMkLst>
            <pc:docMk/>
            <pc:sldMk cId="0" sldId="583"/>
            <ac:spMk id="2" creationId="{5F7848EB-F7ED-434C-8CCF-D6DDD85FC02E}"/>
          </ac:spMkLst>
        </pc:spChg>
        <pc:spChg chg="add del mod">
          <ac:chgData name="姜 旭升" userId="eee34b3fdfebe250" providerId="LiveId" clId="{94F16D6B-3A92-453C-A253-4E7AAEC8F1F8}" dt="2018-10-17T17:55:50.656" v="1975"/>
          <ac:spMkLst>
            <pc:docMk/>
            <pc:sldMk cId="0" sldId="583"/>
            <ac:spMk id="3" creationId="{4499AC36-3E09-4515-91C9-B91B13A70D04}"/>
          </ac:spMkLst>
        </pc:spChg>
        <pc:spChg chg="mod">
          <ac:chgData name="姜 旭升" userId="eee34b3fdfebe250" providerId="LiveId" clId="{94F16D6B-3A92-453C-A253-4E7AAEC8F1F8}" dt="2018-10-17T17:55:56.046" v="1976" actId="1076"/>
          <ac:spMkLst>
            <pc:docMk/>
            <pc:sldMk cId="0" sldId="583"/>
            <ac:spMk id="392195" creationId="{FB188365-CB93-4725-9065-15B9C135D13A}"/>
          </ac:spMkLst>
        </pc:spChg>
        <pc:spChg chg="mod">
          <ac:chgData name="姜 旭升" userId="eee34b3fdfebe250" providerId="LiveId" clId="{94F16D6B-3A92-453C-A253-4E7AAEC8F1F8}" dt="2018-10-17T17:55:10.006" v="1973" actId="6549"/>
          <ac:spMkLst>
            <pc:docMk/>
            <pc:sldMk cId="0" sldId="583"/>
            <ac:spMk id="392217" creationId="{90FB9CBE-BB9C-4435-8DC1-7E7A8C0CDC44}"/>
          </ac:spMkLst>
        </pc:spChg>
        <pc:spChg chg="del">
          <ac:chgData name="姜 旭升" userId="eee34b3fdfebe250" providerId="LiveId" clId="{94F16D6B-3A92-453C-A253-4E7AAEC8F1F8}" dt="2018-10-17T17:55:07.326" v="1972" actId="478"/>
          <ac:spMkLst>
            <pc:docMk/>
            <pc:sldMk cId="0" sldId="583"/>
            <ac:spMk id="392223" creationId="{BA438485-1F80-49B8-982E-53C8D5118E4F}"/>
          </ac:spMkLst>
        </pc:spChg>
        <pc:spChg chg="del">
          <ac:chgData name="姜 旭升" userId="eee34b3fdfebe250" providerId="LiveId" clId="{94F16D6B-3A92-453C-A253-4E7AAEC8F1F8}" dt="2018-10-17T17:55:06.166" v="1971" actId="478"/>
          <ac:spMkLst>
            <pc:docMk/>
            <pc:sldMk cId="0" sldId="583"/>
            <ac:spMk id="392224" creationId="{294D2F18-A0E2-45A5-AA0A-48F6FF82244C}"/>
          </ac:spMkLst>
        </pc:spChg>
        <pc:picChg chg="del">
          <ac:chgData name="姜 旭升" userId="eee34b3fdfebe250" providerId="LiveId" clId="{94F16D6B-3A92-453C-A253-4E7AAEC8F1F8}" dt="2018-10-17T17:55:17.186" v="1974" actId="478"/>
          <ac:picMkLst>
            <pc:docMk/>
            <pc:sldMk cId="0" sldId="583"/>
            <ac:picMk id="392225" creationId="{9DD2D5E0-8D5A-48E9-BB8E-63D751209193}"/>
          </ac:picMkLst>
        </pc:picChg>
      </pc:sldChg>
      <pc:sldChg chg="delSp modSp">
        <pc:chgData name="姜 旭升" userId="eee34b3fdfebe250" providerId="LiveId" clId="{94F16D6B-3A92-453C-A253-4E7AAEC8F1F8}" dt="2018-10-17T17:56:19.406" v="1981" actId="1076"/>
        <pc:sldMkLst>
          <pc:docMk/>
          <pc:sldMk cId="0" sldId="584"/>
        </pc:sldMkLst>
        <pc:spChg chg="mod">
          <ac:chgData name="姜 旭升" userId="eee34b3fdfebe250" providerId="LiveId" clId="{94F16D6B-3A92-453C-A253-4E7AAEC8F1F8}" dt="2018-10-17T17:56:14.796" v="1980" actId="1076"/>
          <ac:spMkLst>
            <pc:docMk/>
            <pc:sldMk cId="0" sldId="584"/>
            <ac:spMk id="393218" creationId="{51696BE7-E729-4DB8-8BC6-F8C3722F9D22}"/>
          </ac:spMkLst>
        </pc:spChg>
        <pc:spChg chg="mod">
          <ac:chgData name="姜 旭升" userId="eee34b3fdfebe250" providerId="LiveId" clId="{94F16D6B-3A92-453C-A253-4E7AAEC8F1F8}" dt="2018-10-17T17:56:19.406" v="1981" actId="1076"/>
          <ac:spMkLst>
            <pc:docMk/>
            <pc:sldMk cId="0" sldId="584"/>
            <ac:spMk id="393219" creationId="{ADA0CA92-6637-4749-9595-2050A28E5680}"/>
          </ac:spMkLst>
        </pc:spChg>
        <pc:spChg chg="del">
          <ac:chgData name="姜 旭升" userId="eee34b3fdfebe250" providerId="LiveId" clId="{94F16D6B-3A92-453C-A253-4E7AAEC8F1F8}" dt="2018-10-17T17:56:07.026" v="1978" actId="478"/>
          <ac:spMkLst>
            <pc:docMk/>
            <pc:sldMk cId="0" sldId="584"/>
            <ac:spMk id="393241" creationId="{FDE94279-5F49-4FBD-9D90-09D8756A4F65}"/>
          </ac:spMkLst>
        </pc:spChg>
        <pc:spChg chg="del">
          <ac:chgData name="姜 旭升" userId="eee34b3fdfebe250" providerId="LiveId" clId="{94F16D6B-3A92-453C-A253-4E7AAEC8F1F8}" dt="2018-10-17T17:56:06.196" v="1977" actId="478"/>
          <ac:spMkLst>
            <pc:docMk/>
            <pc:sldMk cId="0" sldId="584"/>
            <ac:spMk id="393242" creationId="{2F3C9D1D-6DAB-458D-84CC-01CC6FBD8C08}"/>
          </ac:spMkLst>
        </pc:spChg>
        <pc:picChg chg="del">
          <ac:chgData name="姜 旭升" userId="eee34b3fdfebe250" providerId="LiveId" clId="{94F16D6B-3A92-453C-A253-4E7AAEC8F1F8}" dt="2018-10-17T17:56:08.336" v="1979" actId="478"/>
          <ac:picMkLst>
            <pc:docMk/>
            <pc:sldMk cId="0" sldId="584"/>
            <ac:picMk id="393243" creationId="{45E148DA-4FEC-49C5-8430-AC8BBB68B0B6}"/>
          </ac:picMkLst>
        </pc:picChg>
      </pc:sldChg>
      <pc:sldChg chg="addSp delSp modSp">
        <pc:chgData name="姜 旭升" userId="eee34b3fdfebe250" providerId="LiveId" clId="{94F16D6B-3A92-453C-A253-4E7AAEC8F1F8}" dt="2018-10-17T18:10:51.832" v="2181" actId="1076"/>
        <pc:sldMkLst>
          <pc:docMk/>
          <pc:sldMk cId="0" sldId="585"/>
        </pc:sldMkLst>
        <pc:spChg chg="add del mod">
          <ac:chgData name="姜 旭升" userId="eee34b3fdfebe250" providerId="LiveId" clId="{94F16D6B-3A92-453C-A253-4E7AAEC8F1F8}" dt="2018-10-17T18:10:12.763" v="2176"/>
          <ac:spMkLst>
            <pc:docMk/>
            <pc:sldMk cId="0" sldId="585"/>
            <ac:spMk id="2" creationId="{6D809DF9-BE5D-4570-9D38-670919BA6F70}"/>
          </ac:spMkLst>
        </pc:spChg>
        <pc:spChg chg="add del mod">
          <ac:chgData name="姜 旭升" userId="eee34b3fdfebe250" providerId="LiveId" clId="{94F16D6B-3A92-453C-A253-4E7AAEC8F1F8}" dt="2018-10-17T18:10:12.763" v="2176"/>
          <ac:spMkLst>
            <pc:docMk/>
            <pc:sldMk cId="0" sldId="585"/>
            <ac:spMk id="3" creationId="{4ED4D34E-F87D-4036-AFEF-2A72A760F609}"/>
          </ac:spMkLst>
        </pc:spChg>
        <pc:spChg chg="mod">
          <ac:chgData name="姜 旭升" userId="eee34b3fdfebe250" providerId="LiveId" clId="{94F16D6B-3A92-453C-A253-4E7AAEC8F1F8}" dt="2018-10-17T18:10:51.832" v="2181" actId="1076"/>
          <ac:spMkLst>
            <pc:docMk/>
            <pc:sldMk cId="0" sldId="585"/>
            <ac:spMk id="394243" creationId="{7193C0FD-06DC-4E88-B702-64B2213B88AB}"/>
          </ac:spMkLst>
        </pc:spChg>
        <pc:spChg chg="mod">
          <ac:chgData name="姜 旭升" userId="eee34b3fdfebe250" providerId="LiveId" clId="{94F16D6B-3A92-453C-A253-4E7AAEC8F1F8}" dt="2018-10-17T18:10:46.642" v="2180" actId="1076"/>
          <ac:spMkLst>
            <pc:docMk/>
            <pc:sldMk cId="0" sldId="585"/>
            <ac:spMk id="394247" creationId="{1CFEEEB4-C409-4FF9-90BA-BE7A99624011}"/>
          </ac:spMkLst>
        </pc:spChg>
        <pc:spChg chg="mod">
          <ac:chgData name="姜 旭升" userId="eee34b3fdfebe250" providerId="LiveId" clId="{94F16D6B-3A92-453C-A253-4E7AAEC8F1F8}" dt="2018-10-17T18:10:41.272" v="2179" actId="1076"/>
          <ac:spMkLst>
            <pc:docMk/>
            <pc:sldMk cId="0" sldId="585"/>
            <ac:spMk id="394311" creationId="{4A9D0A5B-8A0F-496E-A581-5DDAAF1CB94F}"/>
          </ac:spMkLst>
        </pc:spChg>
        <pc:spChg chg="mod">
          <ac:chgData name="姜 旭升" userId="eee34b3fdfebe250" providerId="LiveId" clId="{94F16D6B-3A92-453C-A253-4E7AAEC8F1F8}" dt="2018-10-17T17:56:59.715" v="1989" actId="6549"/>
          <ac:spMkLst>
            <pc:docMk/>
            <pc:sldMk cId="0" sldId="585"/>
            <ac:spMk id="394312" creationId="{2948DC22-416D-4CB9-96F8-DCC9517E4198}"/>
          </ac:spMkLst>
        </pc:spChg>
        <pc:spChg chg="del">
          <ac:chgData name="姜 旭升" userId="eee34b3fdfebe250" providerId="LiveId" clId="{94F16D6B-3A92-453C-A253-4E7AAEC8F1F8}" dt="2018-10-17T17:56:54.675" v="1987" actId="478"/>
          <ac:spMkLst>
            <pc:docMk/>
            <pc:sldMk cId="0" sldId="585"/>
            <ac:spMk id="394313" creationId="{E00D4D93-4377-40E6-9391-E0C4A82D1E98}"/>
          </ac:spMkLst>
        </pc:spChg>
        <pc:spChg chg="del">
          <ac:chgData name="姜 旭升" userId="eee34b3fdfebe250" providerId="LiveId" clId="{94F16D6B-3A92-453C-A253-4E7AAEC8F1F8}" dt="2018-10-17T17:56:53.295" v="1986" actId="478"/>
          <ac:spMkLst>
            <pc:docMk/>
            <pc:sldMk cId="0" sldId="585"/>
            <ac:spMk id="394314" creationId="{78F5A3E9-6027-4DB4-86ED-0364C369ADEC}"/>
          </ac:spMkLst>
        </pc:spChg>
        <pc:grpChg chg="mod">
          <ac:chgData name="姜 旭升" userId="eee34b3fdfebe250" providerId="LiveId" clId="{94F16D6B-3A92-453C-A253-4E7AAEC8F1F8}" dt="2018-10-17T18:10:36.442" v="2178" actId="1076"/>
          <ac:grpSpMkLst>
            <pc:docMk/>
            <pc:sldMk cId="0" sldId="585"/>
            <ac:grpSpMk id="394316" creationId="{C7DF29BB-8FF8-4EC9-B5DC-48556357FA25}"/>
          </ac:grpSpMkLst>
        </pc:grpChg>
      </pc:sldChg>
      <pc:sldChg chg="addSp delSp modSp">
        <pc:chgData name="姜 旭升" userId="eee34b3fdfebe250" providerId="LiveId" clId="{94F16D6B-3A92-453C-A253-4E7AAEC8F1F8}" dt="2018-10-17T18:15:41.871" v="2188" actId="478"/>
        <pc:sldMkLst>
          <pc:docMk/>
          <pc:sldMk cId="0" sldId="586"/>
        </pc:sldMkLst>
        <pc:spChg chg="add del mod">
          <ac:chgData name="姜 旭升" userId="eee34b3fdfebe250" providerId="LiveId" clId="{94F16D6B-3A92-453C-A253-4E7AAEC8F1F8}" dt="2018-10-17T18:14:09.661" v="2185"/>
          <ac:spMkLst>
            <pc:docMk/>
            <pc:sldMk cId="0" sldId="586"/>
            <ac:spMk id="2" creationId="{11BF05F3-98FE-415D-848B-BA8D33B39AC0}"/>
          </ac:spMkLst>
        </pc:spChg>
        <pc:spChg chg="add del mod">
          <ac:chgData name="姜 旭升" userId="eee34b3fdfebe250" providerId="LiveId" clId="{94F16D6B-3A92-453C-A253-4E7AAEC8F1F8}" dt="2018-10-17T18:14:09.661" v="2185"/>
          <ac:spMkLst>
            <pc:docMk/>
            <pc:sldMk cId="0" sldId="586"/>
            <ac:spMk id="3" creationId="{2ED8F438-4FDE-4035-8FE9-597716C00B7B}"/>
          </ac:spMkLst>
        </pc:spChg>
        <pc:spChg chg="mod">
          <ac:chgData name="姜 旭升" userId="eee34b3fdfebe250" providerId="LiveId" clId="{94F16D6B-3A92-453C-A253-4E7AAEC8F1F8}" dt="2018-10-17T18:14:16.581" v="2187" actId="1076"/>
          <ac:spMkLst>
            <pc:docMk/>
            <pc:sldMk cId="0" sldId="586"/>
            <ac:spMk id="395267" creationId="{77E6E616-5951-42F0-A12C-70D13ED662B6}"/>
          </ac:spMkLst>
        </pc:spChg>
        <pc:spChg chg="mod">
          <ac:chgData name="姜 旭升" userId="eee34b3fdfebe250" providerId="LiveId" clId="{94F16D6B-3A92-453C-A253-4E7AAEC8F1F8}" dt="2018-10-17T18:14:09.821" v="2186" actId="27636"/>
          <ac:spMkLst>
            <pc:docMk/>
            <pc:sldMk cId="0" sldId="586"/>
            <ac:spMk id="395326" creationId="{7B64F082-78D2-4027-A819-0C937BC9A7FD}"/>
          </ac:spMkLst>
        </pc:spChg>
        <pc:spChg chg="del">
          <ac:chgData name="姜 旭升" userId="eee34b3fdfebe250" providerId="LiveId" clId="{94F16D6B-3A92-453C-A253-4E7AAEC8F1F8}" dt="2018-10-17T18:12:51.522" v="2182" actId="478"/>
          <ac:spMkLst>
            <pc:docMk/>
            <pc:sldMk cId="0" sldId="586"/>
            <ac:spMk id="395327" creationId="{5BAA55F6-30B1-4D97-82CF-E36CCF4FA35B}"/>
          </ac:spMkLst>
        </pc:spChg>
        <pc:spChg chg="del">
          <ac:chgData name="姜 旭升" userId="eee34b3fdfebe250" providerId="LiveId" clId="{94F16D6B-3A92-453C-A253-4E7AAEC8F1F8}" dt="2018-10-17T18:12:53.152" v="2183" actId="478"/>
          <ac:spMkLst>
            <pc:docMk/>
            <pc:sldMk cId="0" sldId="586"/>
            <ac:spMk id="395328" creationId="{6BB937BB-53D6-4C34-A658-00CAF30AF12F}"/>
          </ac:spMkLst>
        </pc:spChg>
        <pc:picChg chg="del">
          <ac:chgData name="姜 旭升" userId="eee34b3fdfebe250" providerId="LiveId" clId="{94F16D6B-3A92-453C-A253-4E7AAEC8F1F8}" dt="2018-10-17T18:15:41.871" v="2188" actId="478"/>
          <ac:picMkLst>
            <pc:docMk/>
            <pc:sldMk cId="0" sldId="586"/>
            <ac:picMk id="395329" creationId="{FC67DF6B-A988-49EB-B75B-75036DACD439}"/>
          </ac:picMkLst>
        </pc:picChg>
      </pc:sldChg>
      <pc:sldChg chg="delSp modSp modNotesTx">
        <pc:chgData name="姜 旭升" userId="eee34b3fdfebe250" providerId="LiveId" clId="{94F16D6B-3A92-453C-A253-4E7AAEC8F1F8}" dt="2018-10-30T14:10:14.416" v="2573" actId="20577"/>
        <pc:sldMkLst>
          <pc:docMk/>
          <pc:sldMk cId="0" sldId="587"/>
        </pc:sldMkLst>
        <pc:spChg chg="mod">
          <ac:chgData name="姜 旭升" userId="eee34b3fdfebe250" providerId="LiveId" clId="{94F16D6B-3A92-453C-A253-4E7AAEC8F1F8}" dt="2018-10-17T18:16:06.221" v="2191" actId="1076"/>
          <ac:spMkLst>
            <pc:docMk/>
            <pc:sldMk cId="0" sldId="587"/>
            <ac:spMk id="396390" creationId="{528F3F63-B5FD-4CF4-A587-0CEB92672E4C}"/>
          </ac:spMkLst>
        </pc:spChg>
        <pc:spChg chg="del">
          <ac:chgData name="姜 旭升" userId="eee34b3fdfebe250" providerId="LiveId" clId="{94F16D6B-3A92-453C-A253-4E7AAEC8F1F8}" dt="2018-10-17T18:16:01.591" v="2190" actId="478"/>
          <ac:spMkLst>
            <pc:docMk/>
            <pc:sldMk cId="0" sldId="587"/>
            <ac:spMk id="396392" creationId="{173A0AE4-6307-472B-8483-CEB327FA7A7A}"/>
          </ac:spMkLst>
        </pc:spChg>
        <pc:spChg chg="del">
          <ac:chgData name="姜 旭升" userId="eee34b3fdfebe250" providerId="LiveId" clId="{94F16D6B-3A92-453C-A253-4E7AAEC8F1F8}" dt="2018-10-17T18:16:00.401" v="2189" actId="478"/>
          <ac:spMkLst>
            <pc:docMk/>
            <pc:sldMk cId="0" sldId="587"/>
            <ac:spMk id="396393" creationId="{657F2511-ABE4-4271-AD5F-B7CB634A2E49}"/>
          </ac:spMkLst>
        </pc:spChg>
      </pc:sldChg>
      <pc:sldChg chg="delSp modSp">
        <pc:chgData name="姜 旭升" userId="eee34b3fdfebe250" providerId="LiveId" clId="{94F16D6B-3A92-453C-A253-4E7AAEC8F1F8}" dt="2018-10-17T18:31:45.466" v="2441" actId="478"/>
        <pc:sldMkLst>
          <pc:docMk/>
          <pc:sldMk cId="0" sldId="588"/>
        </pc:sldMkLst>
        <pc:spChg chg="mod">
          <ac:chgData name="姜 旭升" userId="eee34b3fdfebe250" providerId="LiveId" clId="{94F16D6B-3A92-453C-A253-4E7AAEC8F1F8}" dt="2018-10-17T18:31:19.687" v="2440" actId="1076"/>
          <ac:spMkLst>
            <pc:docMk/>
            <pc:sldMk cId="0" sldId="588"/>
            <ac:spMk id="397355" creationId="{1D1B88A2-4F1D-4A36-88FC-C001180C9907}"/>
          </ac:spMkLst>
        </pc:spChg>
        <pc:spChg chg="del">
          <ac:chgData name="姜 旭升" userId="eee34b3fdfebe250" providerId="LiveId" clId="{94F16D6B-3A92-453C-A253-4E7AAEC8F1F8}" dt="2018-10-17T18:31:17.017" v="2439" actId="478"/>
          <ac:spMkLst>
            <pc:docMk/>
            <pc:sldMk cId="0" sldId="588"/>
            <ac:spMk id="397370" creationId="{70DBA394-450D-4143-88B5-AACDCCCA6D9D}"/>
          </ac:spMkLst>
        </pc:spChg>
        <pc:spChg chg="del">
          <ac:chgData name="姜 旭升" userId="eee34b3fdfebe250" providerId="LiveId" clId="{94F16D6B-3A92-453C-A253-4E7AAEC8F1F8}" dt="2018-10-17T18:31:16.117" v="2438" actId="478"/>
          <ac:spMkLst>
            <pc:docMk/>
            <pc:sldMk cId="0" sldId="588"/>
            <ac:spMk id="397371" creationId="{E8F90C5F-0E91-4268-BC62-4613BC2E653E}"/>
          </ac:spMkLst>
        </pc:spChg>
        <pc:picChg chg="del">
          <ac:chgData name="姜 旭升" userId="eee34b3fdfebe250" providerId="LiveId" clId="{94F16D6B-3A92-453C-A253-4E7AAEC8F1F8}" dt="2018-10-17T18:31:45.466" v="2441" actId="478"/>
          <ac:picMkLst>
            <pc:docMk/>
            <pc:sldMk cId="0" sldId="588"/>
            <ac:picMk id="397372" creationId="{437365A5-5721-419F-8AAF-FD1DDF97554F}"/>
          </ac:picMkLst>
        </pc:picChg>
      </pc:sldChg>
      <pc:sldChg chg="addSp delSp modNotesTx">
        <pc:chgData name="姜 旭升" userId="eee34b3fdfebe250" providerId="LiveId" clId="{94F16D6B-3A92-453C-A253-4E7AAEC8F1F8}" dt="2018-10-17T18:30:19.003" v="2433" actId="20577"/>
        <pc:sldMkLst>
          <pc:docMk/>
          <pc:sldMk cId="0" sldId="589"/>
        </pc:sldMkLst>
        <pc:spChg chg="del">
          <ac:chgData name="姜 旭升" userId="eee34b3fdfebe250" providerId="LiveId" clId="{94F16D6B-3A92-453C-A253-4E7AAEC8F1F8}" dt="2018-10-17T18:17:59.946" v="2192" actId="478"/>
          <ac:spMkLst>
            <pc:docMk/>
            <pc:sldMk cId="0" sldId="589"/>
            <ac:spMk id="398400" creationId="{2FDFFFA0-0FB6-4ECD-8136-A92AB44801AA}"/>
          </ac:spMkLst>
        </pc:spChg>
        <pc:spChg chg="del">
          <ac:chgData name="姜 旭升" userId="eee34b3fdfebe250" providerId="LiveId" clId="{94F16D6B-3A92-453C-A253-4E7AAEC8F1F8}" dt="2018-10-17T18:18:01.356" v="2193" actId="478"/>
          <ac:spMkLst>
            <pc:docMk/>
            <pc:sldMk cId="0" sldId="589"/>
            <ac:spMk id="398401" creationId="{B93B7CCF-6A61-4FC6-A83E-C0732CCF2EA0}"/>
          </ac:spMkLst>
        </pc:spChg>
        <pc:picChg chg="del">
          <ac:chgData name="姜 旭升" userId="eee34b3fdfebe250" providerId="LiveId" clId="{94F16D6B-3A92-453C-A253-4E7AAEC8F1F8}" dt="2018-10-17T18:25:34.760" v="2303" actId="478"/>
          <ac:picMkLst>
            <pc:docMk/>
            <pc:sldMk cId="0" sldId="589"/>
            <ac:picMk id="398402" creationId="{DA7FD0EA-FBBC-4809-9213-C5AE219160A4}"/>
          </ac:picMkLst>
        </pc:picChg>
        <pc:inkChg chg="add del">
          <ac:chgData name="姜 旭升" userId="eee34b3fdfebe250" providerId="LiveId" clId="{94F16D6B-3A92-453C-A253-4E7AAEC8F1F8}" dt="2018-10-17T18:21:50.472" v="2197"/>
          <ac:inkMkLst>
            <pc:docMk/>
            <pc:sldMk cId="0" sldId="589"/>
            <ac:inkMk id="2" creationId="{A82A3263-E73E-4F78-9D8B-0F7C871839F0}"/>
          </ac:inkMkLst>
        </pc:inkChg>
        <pc:inkChg chg="add del">
          <ac:chgData name="姜 旭升" userId="eee34b3fdfebe250" providerId="LiveId" clId="{94F16D6B-3A92-453C-A253-4E7AAEC8F1F8}" dt="2018-10-17T18:21:50.472" v="2197"/>
          <ac:inkMkLst>
            <pc:docMk/>
            <pc:sldMk cId="0" sldId="589"/>
            <ac:inkMk id="3" creationId="{A85469C4-E32F-424F-8471-7AA5D40D89C0}"/>
          </ac:inkMkLst>
        </pc:inkChg>
        <pc:inkChg chg="add">
          <ac:chgData name="姜 旭升" userId="eee34b3fdfebe250" providerId="LiveId" clId="{94F16D6B-3A92-453C-A253-4E7AAEC8F1F8}" dt="2018-10-17T18:21:49.612" v="2196"/>
          <ac:inkMkLst>
            <pc:docMk/>
            <pc:sldMk cId="0" sldId="589"/>
            <ac:inkMk id="4" creationId="{9BFE7728-9FE2-4437-A02E-C5B04B2FEFA3}"/>
          </ac:inkMkLst>
        </pc:inkChg>
        <pc:inkChg chg="add del">
          <ac:chgData name="姜 旭升" userId="eee34b3fdfebe250" providerId="LiveId" clId="{94F16D6B-3A92-453C-A253-4E7AAEC8F1F8}" dt="2018-10-17T18:21:51.422" v="2199"/>
          <ac:inkMkLst>
            <pc:docMk/>
            <pc:sldMk cId="0" sldId="589"/>
            <ac:inkMk id="5" creationId="{E53816CE-93E6-43A2-8697-BA66886341E2}"/>
          </ac:inkMkLst>
        </pc:inkChg>
        <pc:inkChg chg="add del">
          <ac:chgData name="姜 旭升" userId="eee34b3fdfebe250" providerId="LiveId" clId="{94F16D6B-3A92-453C-A253-4E7AAEC8F1F8}" dt="2018-10-17T18:21:51.422" v="2199"/>
          <ac:inkMkLst>
            <pc:docMk/>
            <pc:sldMk cId="0" sldId="589"/>
            <ac:inkMk id="6" creationId="{5719E914-1E07-45A1-991A-F13A8E329781}"/>
          </ac:inkMkLst>
        </pc:inkChg>
        <pc:inkChg chg="add">
          <ac:chgData name="姜 旭升" userId="eee34b3fdfebe250" providerId="LiveId" clId="{94F16D6B-3A92-453C-A253-4E7AAEC8F1F8}" dt="2018-10-17T18:21:51.422" v="2199"/>
          <ac:inkMkLst>
            <pc:docMk/>
            <pc:sldMk cId="0" sldId="589"/>
            <ac:inkMk id="7" creationId="{CD1A62E6-0073-47A0-8D92-10AC3123B66A}"/>
          </ac:inkMkLst>
        </pc:inkChg>
        <pc:inkChg chg="add del">
          <ac:chgData name="姜 旭升" userId="eee34b3fdfebe250" providerId="LiveId" clId="{94F16D6B-3A92-453C-A253-4E7AAEC8F1F8}" dt="2018-10-17T18:22:10.161" v="2205"/>
          <ac:inkMkLst>
            <pc:docMk/>
            <pc:sldMk cId="0" sldId="589"/>
            <ac:inkMk id="8" creationId="{AE70D2FE-8033-43FF-9D9C-B4DAAFB4CA11}"/>
          </ac:inkMkLst>
        </pc:inkChg>
        <pc:inkChg chg="add del">
          <ac:chgData name="姜 旭升" userId="eee34b3fdfebe250" providerId="LiveId" clId="{94F16D6B-3A92-453C-A253-4E7AAEC8F1F8}" dt="2018-10-17T18:22:10.161" v="2205"/>
          <ac:inkMkLst>
            <pc:docMk/>
            <pc:sldMk cId="0" sldId="589"/>
            <ac:inkMk id="9" creationId="{6E4FBD7A-96D9-484D-B305-AF00B8FF2968}"/>
          </ac:inkMkLst>
        </pc:inkChg>
        <pc:inkChg chg="add del">
          <ac:chgData name="姜 旭升" userId="eee34b3fdfebe250" providerId="LiveId" clId="{94F16D6B-3A92-453C-A253-4E7AAEC8F1F8}" dt="2018-10-17T18:22:10.161" v="2205"/>
          <ac:inkMkLst>
            <pc:docMk/>
            <pc:sldMk cId="0" sldId="589"/>
            <ac:inkMk id="10" creationId="{A173B388-0F8A-48CF-93F4-3881007A141E}"/>
          </ac:inkMkLst>
        </pc:inkChg>
        <pc:inkChg chg="add del">
          <ac:chgData name="姜 旭升" userId="eee34b3fdfebe250" providerId="LiveId" clId="{94F16D6B-3A92-453C-A253-4E7AAEC8F1F8}" dt="2018-10-17T18:22:10.161" v="2205"/>
          <ac:inkMkLst>
            <pc:docMk/>
            <pc:sldMk cId="0" sldId="589"/>
            <ac:inkMk id="11" creationId="{E9FEABC6-76F3-48A1-8885-E9C6489DF442}"/>
          </ac:inkMkLst>
        </pc:inkChg>
        <pc:inkChg chg="add del">
          <ac:chgData name="姜 旭升" userId="eee34b3fdfebe250" providerId="LiveId" clId="{94F16D6B-3A92-453C-A253-4E7AAEC8F1F8}" dt="2018-10-17T18:22:10.161" v="2205"/>
          <ac:inkMkLst>
            <pc:docMk/>
            <pc:sldMk cId="0" sldId="589"/>
            <ac:inkMk id="12" creationId="{5366D522-ED25-4466-B5FF-584617A2B883}"/>
          </ac:inkMkLst>
        </pc:inkChg>
        <pc:inkChg chg="add del">
          <ac:chgData name="姜 旭升" userId="eee34b3fdfebe250" providerId="LiveId" clId="{94F16D6B-3A92-453C-A253-4E7AAEC8F1F8}" dt="2018-10-17T18:22:43.341" v="2224"/>
          <ac:inkMkLst>
            <pc:docMk/>
            <pc:sldMk cId="0" sldId="589"/>
            <ac:inkMk id="13" creationId="{FDC8F69B-7C36-439C-9DEC-3AD0D7B6CDAB}"/>
          </ac:inkMkLst>
        </pc:inkChg>
        <pc:inkChg chg="add del">
          <ac:chgData name="姜 旭升" userId="eee34b3fdfebe250" providerId="LiveId" clId="{94F16D6B-3A92-453C-A253-4E7AAEC8F1F8}" dt="2018-10-17T18:22:13.711" v="2210"/>
          <ac:inkMkLst>
            <pc:docMk/>
            <pc:sldMk cId="0" sldId="589"/>
            <ac:inkMk id="14" creationId="{2D9B0FBC-CAF2-4209-BE17-404E53CA6625}"/>
          </ac:inkMkLst>
        </pc:inkChg>
        <pc:inkChg chg="add del">
          <ac:chgData name="姜 旭升" userId="eee34b3fdfebe250" providerId="LiveId" clId="{94F16D6B-3A92-453C-A253-4E7AAEC8F1F8}" dt="2018-10-17T18:22:13.711" v="2210"/>
          <ac:inkMkLst>
            <pc:docMk/>
            <pc:sldMk cId="0" sldId="589"/>
            <ac:inkMk id="15" creationId="{FD1F5A36-4397-4490-B8FB-1EDA4CF7B844}"/>
          </ac:inkMkLst>
        </pc:inkChg>
        <pc:inkChg chg="add del">
          <ac:chgData name="姜 旭升" userId="eee34b3fdfebe250" providerId="LiveId" clId="{94F16D6B-3A92-453C-A253-4E7AAEC8F1F8}" dt="2018-10-17T18:22:13.711" v="2210"/>
          <ac:inkMkLst>
            <pc:docMk/>
            <pc:sldMk cId="0" sldId="589"/>
            <ac:inkMk id="16" creationId="{E14A3E12-0A98-4339-B467-5C691EA2AEDA}"/>
          </ac:inkMkLst>
        </pc:inkChg>
        <pc:inkChg chg="add del">
          <ac:chgData name="姜 旭升" userId="eee34b3fdfebe250" providerId="LiveId" clId="{94F16D6B-3A92-453C-A253-4E7AAEC8F1F8}" dt="2018-10-17T18:22:13.711" v="2210"/>
          <ac:inkMkLst>
            <pc:docMk/>
            <pc:sldMk cId="0" sldId="589"/>
            <ac:inkMk id="17" creationId="{D28F9D93-03A0-4596-82AB-4AE4DBB0BA24}"/>
          </ac:inkMkLst>
        </pc:inkChg>
        <pc:inkChg chg="add del">
          <ac:chgData name="姜 旭升" userId="eee34b3fdfebe250" providerId="LiveId" clId="{94F16D6B-3A92-453C-A253-4E7AAEC8F1F8}" dt="2018-10-17T18:22:43.341" v="2224"/>
          <ac:inkMkLst>
            <pc:docMk/>
            <pc:sldMk cId="0" sldId="589"/>
            <ac:inkMk id="18" creationId="{44133838-681A-420E-869B-04294332E1FF}"/>
          </ac:inkMkLst>
        </pc:inkChg>
        <pc:inkChg chg="add del">
          <ac:chgData name="姜 旭升" userId="eee34b3fdfebe250" providerId="LiveId" clId="{94F16D6B-3A92-453C-A253-4E7AAEC8F1F8}" dt="2018-10-17T18:22:43.341" v="2224"/>
          <ac:inkMkLst>
            <pc:docMk/>
            <pc:sldMk cId="0" sldId="589"/>
            <ac:inkMk id="19" creationId="{03068501-89C5-476D-939B-75EB5C4AB363}"/>
          </ac:inkMkLst>
        </pc:inkChg>
        <pc:inkChg chg="add del">
          <ac:chgData name="姜 旭升" userId="eee34b3fdfebe250" providerId="LiveId" clId="{94F16D6B-3A92-453C-A253-4E7AAEC8F1F8}" dt="2018-10-17T18:22:23.461" v="2217"/>
          <ac:inkMkLst>
            <pc:docMk/>
            <pc:sldMk cId="0" sldId="589"/>
            <ac:inkMk id="20" creationId="{40010611-ADDD-43B4-B51D-BDC03E2E9206}"/>
          </ac:inkMkLst>
        </pc:inkChg>
        <pc:inkChg chg="add del">
          <ac:chgData name="姜 旭升" userId="eee34b3fdfebe250" providerId="LiveId" clId="{94F16D6B-3A92-453C-A253-4E7AAEC8F1F8}" dt="2018-10-17T18:22:23.461" v="2217"/>
          <ac:inkMkLst>
            <pc:docMk/>
            <pc:sldMk cId="0" sldId="589"/>
            <ac:inkMk id="21" creationId="{15574BFC-FAD7-4F08-A7B1-7B7E95CB7C4C}"/>
          </ac:inkMkLst>
        </pc:inkChg>
        <pc:inkChg chg="add del">
          <ac:chgData name="姜 旭升" userId="eee34b3fdfebe250" providerId="LiveId" clId="{94F16D6B-3A92-453C-A253-4E7AAEC8F1F8}" dt="2018-10-17T18:22:23.461" v="2217"/>
          <ac:inkMkLst>
            <pc:docMk/>
            <pc:sldMk cId="0" sldId="589"/>
            <ac:inkMk id="22" creationId="{F789754E-F220-4BEA-9CB4-03E41589E848}"/>
          </ac:inkMkLst>
        </pc:inkChg>
        <pc:inkChg chg="add del">
          <ac:chgData name="姜 旭升" userId="eee34b3fdfebe250" providerId="LiveId" clId="{94F16D6B-3A92-453C-A253-4E7AAEC8F1F8}" dt="2018-10-17T18:22:23.461" v="2217"/>
          <ac:inkMkLst>
            <pc:docMk/>
            <pc:sldMk cId="0" sldId="589"/>
            <ac:inkMk id="23" creationId="{0B984881-4131-4B36-9A30-7B8F943D28DE}"/>
          </ac:inkMkLst>
        </pc:inkChg>
        <pc:inkChg chg="add del">
          <ac:chgData name="姜 旭升" userId="eee34b3fdfebe250" providerId="LiveId" clId="{94F16D6B-3A92-453C-A253-4E7AAEC8F1F8}" dt="2018-10-17T18:22:23.461" v="2217"/>
          <ac:inkMkLst>
            <pc:docMk/>
            <pc:sldMk cId="0" sldId="589"/>
            <ac:inkMk id="24" creationId="{299BC1ED-58F8-4FCB-AE37-8943707BCCEB}"/>
          </ac:inkMkLst>
        </pc:inkChg>
        <pc:inkChg chg="add del">
          <ac:chgData name="姜 旭升" userId="eee34b3fdfebe250" providerId="LiveId" clId="{94F16D6B-3A92-453C-A253-4E7AAEC8F1F8}" dt="2018-10-17T18:25:05.600" v="2295"/>
          <ac:inkMkLst>
            <pc:docMk/>
            <pc:sldMk cId="0" sldId="589"/>
            <ac:inkMk id="25" creationId="{A5392DFF-2AEB-4395-BD9A-F28F557A42C5}"/>
          </ac:inkMkLst>
        </pc:inkChg>
        <pc:inkChg chg="add del">
          <ac:chgData name="姜 旭升" userId="eee34b3fdfebe250" providerId="LiveId" clId="{94F16D6B-3A92-453C-A253-4E7AAEC8F1F8}" dt="2018-10-17T18:22:43.341" v="2224"/>
          <ac:inkMkLst>
            <pc:docMk/>
            <pc:sldMk cId="0" sldId="589"/>
            <ac:inkMk id="26" creationId="{3D85460A-0736-461E-807C-2E65879B441F}"/>
          </ac:inkMkLst>
        </pc:inkChg>
        <pc:inkChg chg="add del">
          <ac:chgData name="姜 旭升" userId="eee34b3fdfebe250" providerId="LiveId" clId="{94F16D6B-3A92-453C-A253-4E7AAEC8F1F8}" dt="2018-10-17T18:22:43.341" v="2224"/>
          <ac:inkMkLst>
            <pc:docMk/>
            <pc:sldMk cId="0" sldId="589"/>
            <ac:inkMk id="27" creationId="{596684AE-15C3-472B-802C-AB3D91653BA1}"/>
          </ac:inkMkLst>
        </pc:inkChg>
        <pc:inkChg chg="add del">
          <ac:chgData name="姜 旭升" userId="eee34b3fdfebe250" providerId="LiveId" clId="{94F16D6B-3A92-453C-A253-4E7AAEC8F1F8}" dt="2018-10-17T18:22:43.341" v="2224"/>
          <ac:inkMkLst>
            <pc:docMk/>
            <pc:sldMk cId="0" sldId="589"/>
            <ac:inkMk id="28" creationId="{DCB79B20-023F-4644-A014-F91097A5CFE6}"/>
          </ac:inkMkLst>
        </pc:inkChg>
        <pc:inkChg chg="add del">
          <ac:chgData name="姜 旭升" userId="eee34b3fdfebe250" providerId="LiveId" clId="{94F16D6B-3A92-453C-A253-4E7AAEC8F1F8}" dt="2018-10-17T18:22:43.341" v="2224"/>
          <ac:inkMkLst>
            <pc:docMk/>
            <pc:sldMk cId="0" sldId="589"/>
            <ac:inkMk id="29" creationId="{A00EBA4E-0B48-4D07-82F7-C40C4AFC92F0}"/>
          </ac:inkMkLst>
        </pc:inkChg>
        <pc:inkChg chg="add del">
          <ac:chgData name="姜 旭升" userId="eee34b3fdfebe250" providerId="LiveId" clId="{94F16D6B-3A92-453C-A253-4E7AAEC8F1F8}" dt="2018-10-17T18:22:43.341" v="2224"/>
          <ac:inkMkLst>
            <pc:docMk/>
            <pc:sldMk cId="0" sldId="589"/>
            <ac:inkMk id="30" creationId="{CF72369D-70C6-4E92-A4C0-B02EE5CD7FE8}"/>
          </ac:inkMkLst>
        </pc:inkChg>
        <pc:inkChg chg="add del">
          <ac:chgData name="姜 旭升" userId="eee34b3fdfebe250" providerId="LiveId" clId="{94F16D6B-3A92-453C-A253-4E7AAEC8F1F8}" dt="2018-10-17T18:22:43.341" v="2224"/>
          <ac:inkMkLst>
            <pc:docMk/>
            <pc:sldMk cId="0" sldId="589"/>
            <ac:inkMk id="31" creationId="{E32E46A8-2559-4369-A34F-D272D572E948}"/>
          </ac:inkMkLst>
        </pc:inkChg>
        <pc:inkChg chg="add del">
          <ac:chgData name="姜 旭升" userId="eee34b3fdfebe250" providerId="LiveId" clId="{94F16D6B-3A92-453C-A253-4E7AAEC8F1F8}" dt="2018-10-17T18:25:05.610" v="2301"/>
          <ac:inkMkLst>
            <pc:docMk/>
            <pc:sldMk cId="0" sldId="589"/>
            <ac:inkMk id="32" creationId="{335E127E-16EE-40B4-962F-705A70A8D032}"/>
          </ac:inkMkLst>
        </pc:inkChg>
        <pc:inkChg chg="add del">
          <ac:chgData name="姜 旭升" userId="eee34b3fdfebe250" providerId="LiveId" clId="{94F16D6B-3A92-453C-A253-4E7AAEC8F1F8}" dt="2018-10-17T18:22:51.561" v="2234"/>
          <ac:inkMkLst>
            <pc:docMk/>
            <pc:sldMk cId="0" sldId="589"/>
            <ac:inkMk id="33" creationId="{DBC0A5AA-CE32-4B60-97CA-EAC7CE3D2B14}"/>
          </ac:inkMkLst>
        </pc:inkChg>
        <pc:inkChg chg="add del">
          <ac:chgData name="姜 旭升" userId="eee34b3fdfebe250" providerId="LiveId" clId="{94F16D6B-3A92-453C-A253-4E7AAEC8F1F8}" dt="2018-10-17T18:22:51.561" v="2234"/>
          <ac:inkMkLst>
            <pc:docMk/>
            <pc:sldMk cId="0" sldId="589"/>
            <ac:inkMk id="34" creationId="{5D496BD7-C2FB-4F9D-A51F-20F633139E28}"/>
          </ac:inkMkLst>
        </pc:inkChg>
        <pc:inkChg chg="add del">
          <ac:chgData name="姜 旭升" userId="eee34b3fdfebe250" providerId="LiveId" clId="{94F16D6B-3A92-453C-A253-4E7AAEC8F1F8}" dt="2018-10-17T18:25:05.600" v="2283"/>
          <ac:inkMkLst>
            <pc:docMk/>
            <pc:sldMk cId="0" sldId="589"/>
            <ac:inkMk id="35" creationId="{661CF952-0C1E-4D69-A369-54E1DC5633E7}"/>
          </ac:inkMkLst>
        </pc:inkChg>
        <pc:inkChg chg="add del">
          <ac:chgData name="姜 旭升" userId="eee34b3fdfebe250" providerId="LiveId" clId="{94F16D6B-3A92-453C-A253-4E7AAEC8F1F8}" dt="2018-10-17T18:25:05.600" v="2293"/>
          <ac:inkMkLst>
            <pc:docMk/>
            <pc:sldMk cId="0" sldId="589"/>
            <ac:inkMk id="36" creationId="{9993BB5D-5B04-4AED-8940-FE5E92B8A8FE}"/>
          </ac:inkMkLst>
        </pc:inkChg>
        <pc:inkChg chg="add del">
          <ac:chgData name="姜 旭升" userId="eee34b3fdfebe250" providerId="LiveId" clId="{94F16D6B-3A92-453C-A253-4E7AAEC8F1F8}" dt="2018-10-17T18:25:05.600" v="2287"/>
          <ac:inkMkLst>
            <pc:docMk/>
            <pc:sldMk cId="0" sldId="589"/>
            <ac:inkMk id="37" creationId="{71F07FF4-663F-416A-A821-126B9B8A7BF7}"/>
          </ac:inkMkLst>
        </pc:inkChg>
        <pc:inkChg chg="add del">
          <ac:chgData name="姜 旭升" userId="eee34b3fdfebe250" providerId="LiveId" clId="{94F16D6B-3A92-453C-A253-4E7AAEC8F1F8}" dt="2018-10-17T18:25:05.610" v="2300"/>
          <ac:inkMkLst>
            <pc:docMk/>
            <pc:sldMk cId="0" sldId="589"/>
            <ac:inkMk id="38" creationId="{8490D9A7-CA46-44B4-944F-A9D5B638AA7E}"/>
          </ac:inkMkLst>
        </pc:inkChg>
        <pc:inkChg chg="add del">
          <ac:chgData name="姜 旭升" userId="eee34b3fdfebe250" providerId="LiveId" clId="{94F16D6B-3A92-453C-A253-4E7AAEC8F1F8}" dt="2018-10-17T18:25:05.610" v="2302"/>
          <ac:inkMkLst>
            <pc:docMk/>
            <pc:sldMk cId="0" sldId="589"/>
            <ac:inkMk id="39" creationId="{DD4A1880-0940-48C5-966C-C560CCD43CF7}"/>
          </ac:inkMkLst>
        </pc:inkChg>
        <pc:inkChg chg="add del">
          <ac:chgData name="姜 旭升" userId="eee34b3fdfebe250" providerId="LiveId" clId="{94F16D6B-3A92-453C-A253-4E7AAEC8F1F8}" dt="2018-10-17T18:25:05.600" v="2291"/>
          <ac:inkMkLst>
            <pc:docMk/>
            <pc:sldMk cId="0" sldId="589"/>
            <ac:inkMk id="40" creationId="{164A359A-9F6E-4264-AE4B-A72AF7486CCC}"/>
          </ac:inkMkLst>
        </pc:inkChg>
        <pc:inkChg chg="add del">
          <ac:chgData name="姜 旭升" userId="eee34b3fdfebe250" providerId="LiveId" clId="{94F16D6B-3A92-453C-A253-4E7AAEC8F1F8}" dt="2018-10-17T18:25:05.610" v="2298"/>
          <ac:inkMkLst>
            <pc:docMk/>
            <pc:sldMk cId="0" sldId="589"/>
            <ac:inkMk id="41" creationId="{78E20ABB-223E-4244-A39A-7C7609A08EA0}"/>
          </ac:inkMkLst>
        </pc:inkChg>
        <pc:inkChg chg="add del">
          <ac:chgData name="姜 旭升" userId="eee34b3fdfebe250" providerId="LiveId" clId="{94F16D6B-3A92-453C-A253-4E7AAEC8F1F8}" dt="2018-10-17T18:25:05.600" v="2294"/>
          <ac:inkMkLst>
            <pc:docMk/>
            <pc:sldMk cId="0" sldId="589"/>
            <ac:inkMk id="42" creationId="{A1498D5D-935C-4510-9AC5-5F7E388C93DF}"/>
          </ac:inkMkLst>
        </pc:inkChg>
        <pc:inkChg chg="add del">
          <ac:chgData name="姜 旭升" userId="eee34b3fdfebe250" providerId="LiveId" clId="{94F16D6B-3A92-453C-A253-4E7AAEC8F1F8}" dt="2018-10-17T18:22:59.801" v="2241"/>
          <ac:inkMkLst>
            <pc:docMk/>
            <pc:sldMk cId="0" sldId="589"/>
            <ac:inkMk id="43" creationId="{B0D97440-6BF5-480C-B965-9EBC09EC3C75}"/>
          </ac:inkMkLst>
        </pc:inkChg>
        <pc:inkChg chg="add del">
          <ac:chgData name="姜 旭升" userId="eee34b3fdfebe250" providerId="LiveId" clId="{94F16D6B-3A92-453C-A253-4E7AAEC8F1F8}" dt="2018-10-17T18:22:59.801" v="2241"/>
          <ac:inkMkLst>
            <pc:docMk/>
            <pc:sldMk cId="0" sldId="589"/>
            <ac:inkMk id="44" creationId="{B3E9BDEA-9372-4ACC-A961-7096510A289F}"/>
          </ac:inkMkLst>
        </pc:inkChg>
        <pc:inkChg chg="add del">
          <ac:chgData name="姜 旭升" userId="eee34b3fdfebe250" providerId="LiveId" clId="{94F16D6B-3A92-453C-A253-4E7AAEC8F1F8}" dt="2018-10-17T18:22:59.801" v="2241"/>
          <ac:inkMkLst>
            <pc:docMk/>
            <pc:sldMk cId="0" sldId="589"/>
            <ac:inkMk id="45" creationId="{E88CB2D9-EAC9-4862-BEB3-59C715264C01}"/>
          </ac:inkMkLst>
        </pc:inkChg>
        <pc:inkChg chg="add del">
          <ac:chgData name="姜 旭升" userId="eee34b3fdfebe250" providerId="LiveId" clId="{94F16D6B-3A92-453C-A253-4E7AAEC8F1F8}" dt="2018-10-17T18:22:59.801" v="2241"/>
          <ac:inkMkLst>
            <pc:docMk/>
            <pc:sldMk cId="0" sldId="589"/>
            <ac:inkMk id="46" creationId="{139DCD6A-339D-4B77-8618-E75BAB8FFC61}"/>
          </ac:inkMkLst>
        </pc:inkChg>
        <pc:inkChg chg="add del">
          <ac:chgData name="姜 旭升" userId="eee34b3fdfebe250" providerId="LiveId" clId="{94F16D6B-3A92-453C-A253-4E7AAEC8F1F8}" dt="2018-10-17T18:22:59.801" v="2241"/>
          <ac:inkMkLst>
            <pc:docMk/>
            <pc:sldMk cId="0" sldId="589"/>
            <ac:inkMk id="47" creationId="{FDEA4FC1-20CC-4842-990A-CA04F00FFCA3}"/>
          </ac:inkMkLst>
        </pc:inkChg>
        <pc:inkChg chg="add del">
          <ac:chgData name="姜 旭升" userId="eee34b3fdfebe250" providerId="LiveId" clId="{94F16D6B-3A92-453C-A253-4E7AAEC8F1F8}" dt="2018-10-17T18:22:59.801" v="2241"/>
          <ac:inkMkLst>
            <pc:docMk/>
            <pc:sldMk cId="0" sldId="589"/>
            <ac:inkMk id="48" creationId="{1A8D1133-27D9-432D-87D1-05C7BD883771}"/>
          </ac:inkMkLst>
        </pc:inkChg>
        <pc:inkChg chg="add del">
          <ac:chgData name="姜 旭升" userId="eee34b3fdfebe250" providerId="LiveId" clId="{94F16D6B-3A92-453C-A253-4E7AAEC8F1F8}" dt="2018-10-17T18:25:05.600" v="2296"/>
          <ac:inkMkLst>
            <pc:docMk/>
            <pc:sldMk cId="0" sldId="589"/>
            <ac:inkMk id="49" creationId="{C8EDDD72-FD1E-4959-83B7-0F3599FC0B49}"/>
          </ac:inkMkLst>
        </pc:inkChg>
        <pc:inkChg chg="add del">
          <ac:chgData name="姜 旭升" userId="eee34b3fdfebe250" providerId="LiveId" clId="{94F16D6B-3A92-453C-A253-4E7AAEC8F1F8}" dt="2018-10-17T18:25:05.600" v="2285"/>
          <ac:inkMkLst>
            <pc:docMk/>
            <pc:sldMk cId="0" sldId="589"/>
            <ac:inkMk id="50" creationId="{53EB2595-5588-4B63-99E0-EC741453EF1D}"/>
          </ac:inkMkLst>
        </pc:inkChg>
        <pc:inkChg chg="add del">
          <ac:chgData name="姜 旭升" userId="eee34b3fdfebe250" providerId="LiveId" clId="{94F16D6B-3A92-453C-A253-4E7AAEC8F1F8}" dt="2018-10-17T18:23:05.911" v="2248"/>
          <ac:inkMkLst>
            <pc:docMk/>
            <pc:sldMk cId="0" sldId="589"/>
            <ac:inkMk id="51" creationId="{7A1A3E7F-22B9-404A-B432-3B9A41961208}"/>
          </ac:inkMkLst>
        </pc:inkChg>
        <pc:inkChg chg="add del">
          <ac:chgData name="姜 旭升" userId="eee34b3fdfebe250" providerId="LiveId" clId="{94F16D6B-3A92-453C-A253-4E7AAEC8F1F8}" dt="2018-10-17T18:23:05.911" v="2248"/>
          <ac:inkMkLst>
            <pc:docMk/>
            <pc:sldMk cId="0" sldId="589"/>
            <ac:inkMk id="52" creationId="{CAB5B629-48B3-4BAB-ADED-5321E01A9F37}"/>
          </ac:inkMkLst>
        </pc:inkChg>
        <pc:inkChg chg="add del">
          <ac:chgData name="姜 旭升" userId="eee34b3fdfebe250" providerId="LiveId" clId="{94F16D6B-3A92-453C-A253-4E7AAEC8F1F8}" dt="2018-10-17T18:23:05.911" v="2248"/>
          <ac:inkMkLst>
            <pc:docMk/>
            <pc:sldMk cId="0" sldId="589"/>
            <ac:inkMk id="53" creationId="{BB7CE154-903B-4F20-AD31-D02A749EAF33}"/>
          </ac:inkMkLst>
        </pc:inkChg>
        <pc:inkChg chg="add del">
          <ac:chgData name="姜 旭升" userId="eee34b3fdfebe250" providerId="LiveId" clId="{94F16D6B-3A92-453C-A253-4E7AAEC8F1F8}" dt="2018-10-17T18:23:05.911" v="2248"/>
          <ac:inkMkLst>
            <pc:docMk/>
            <pc:sldMk cId="0" sldId="589"/>
            <ac:inkMk id="54" creationId="{75E267C8-AE5F-41A9-988A-9AFA95848666}"/>
          </ac:inkMkLst>
        </pc:inkChg>
        <pc:inkChg chg="add del">
          <ac:chgData name="姜 旭升" userId="eee34b3fdfebe250" providerId="LiveId" clId="{94F16D6B-3A92-453C-A253-4E7AAEC8F1F8}" dt="2018-10-17T18:23:05.911" v="2248"/>
          <ac:inkMkLst>
            <pc:docMk/>
            <pc:sldMk cId="0" sldId="589"/>
            <ac:inkMk id="55" creationId="{1E090FBB-A7A0-48C0-9EBF-9AC6B5D708C0}"/>
          </ac:inkMkLst>
        </pc:inkChg>
        <pc:inkChg chg="add del">
          <ac:chgData name="姜 旭升" userId="eee34b3fdfebe250" providerId="LiveId" clId="{94F16D6B-3A92-453C-A253-4E7AAEC8F1F8}" dt="2018-10-17T18:25:05.600" v="2284"/>
          <ac:inkMkLst>
            <pc:docMk/>
            <pc:sldMk cId="0" sldId="589"/>
            <ac:inkMk id="56" creationId="{DEFCB53E-CFB7-4156-8F72-F2D7E0884D5B}"/>
          </ac:inkMkLst>
        </pc:inkChg>
        <pc:inkChg chg="add del">
          <ac:chgData name="姜 旭升" userId="eee34b3fdfebe250" providerId="LiveId" clId="{94F16D6B-3A92-453C-A253-4E7AAEC8F1F8}" dt="2018-10-17T18:23:13.751" v="2256"/>
          <ac:inkMkLst>
            <pc:docMk/>
            <pc:sldMk cId="0" sldId="589"/>
            <ac:inkMk id="57" creationId="{9585575A-22A9-4441-A628-3FCAD0941722}"/>
          </ac:inkMkLst>
        </pc:inkChg>
        <pc:inkChg chg="add del">
          <ac:chgData name="姜 旭升" userId="eee34b3fdfebe250" providerId="LiveId" clId="{94F16D6B-3A92-453C-A253-4E7AAEC8F1F8}" dt="2018-10-17T18:23:13.751" v="2256"/>
          <ac:inkMkLst>
            <pc:docMk/>
            <pc:sldMk cId="0" sldId="589"/>
            <ac:inkMk id="58" creationId="{2D246F99-E095-4906-8EEB-45F26F72A4DE}"/>
          </ac:inkMkLst>
        </pc:inkChg>
        <pc:inkChg chg="add del">
          <ac:chgData name="姜 旭升" userId="eee34b3fdfebe250" providerId="LiveId" clId="{94F16D6B-3A92-453C-A253-4E7AAEC8F1F8}" dt="2018-10-17T18:23:13.751" v="2256"/>
          <ac:inkMkLst>
            <pc:docMk/>
            <pc:sldMk cId="0" sldId="589"/>
            <ac:inkMk id="59" creationId="{9DC21569-204C-4108-88A7-9FD8F53EA94E}"/>
          </ac:inkMkLst>
        </pc:inkChg>
        <pc:inkChg chg="add del">
          <ac:chgData name="姜 旭升" userId="eee34b3fdfebe250" providerId="LiveId" clId="{94F16D6B-3A92-453C-A253-4E7AAEC8F1F8}" dt="2018-10-17T18:23:13.751" v="2256"/>
          <ac:inkMkLst>
            <pc:docMk/>
            <pc:sldMk cId="0" sldId="589"/>
            <ac:inkMk id="60" creationId="{F49D4627-848B-445D-8876-4042F400C986}"/>
          </ac:inkMkLst>
        </pc:inkChg>
        <pc:inkChg chg="add del">
          <ac:chgData name="姜 旭升" userId="eee34b3fdfebe250" providerId="LiveId" clId="{94F16D6B-3A92-453C-A253-4E7AAEC8F1F8}" dt="2018-10-17T18:23:13.751" v="2256"/>
          <ac:inkMkLst>
            <pc:docMk/>
            <pc:sldMk cId="0" sldId="589"/>
            <ac:inkMk id="61" creationId="{1EDDBC27-7D3F-450A-A17B-B8AA0B61AC64}"/>
          </ac:inkMkLst>
        </pc:inkChg>
        <pc:inkChg chg="add del">
          <ac:chgData name="姜 旭升" userId="eee34b3fdfebe250" providerId="LiveId" clId="{94F16D6B-3A92-453C-A253-4E7AAEC8F1F8}" dt="2018-10-17T18:23:13.751" v="2256"/>
          <ac:inkMkLst>
            <pc:docMk/>
            <pc:sldMk cId="0" sldId="589"/>
            <ac:inkMk id="62" creationId="{7ED653F4-F39A-4689-B828-224AD06E2EB6}"/>
          </ac:inkMkLst>
        </pc:inkChg>
        <pc:inkChg chg="add del">
          <ac:chgData name="姜 旭升" userId="eee34b3fdfebe250" providerId="LiveId" clId="{94F16D6B-3A92-453C-A253-4E7AAEC8F1F8}" dt="2018-10-17T18:23:13.751" v="2256"/>
          <ac:inkMkLst>
            <pc:docMk/>
            <pc:sldMk cId="0" sldId="589"/>
            <ac:inkMk id="63" creationId="{9D0238D5-676A-4EF0-8681-8112F8BB17B0}"/>
          </ac:inkMkLst>
        </pc:inkChg>
        <pc:inkChg chg="add del">
          <ac:chgData name="姜 旭升" userId="eee34b3fdfebe250" providerId="LiveId" clId="{94F16D6B-3A92-453C-A253-4E7AAEC8F1F8}" dt="2018-10-17T18:25:05.600" v="2289"/>
          <ac:inkMkLst>
            <pc:docMk/>
            <pc:sldMk cId="0" sldId="589"/>
            <ac:inkMk id="65" creationId="{EF376F99-F584-4895-8E7C-1166D5AA1BFA}"/>
          </ac:inkMkLst>
        </pc:inkChg>
        <pc:inkChg chg="add del">
          <ac:chgData name="姜 旭升" userId="eee34b3fdfebe250" providerId="LiveId" clId="{94F16D6B-3A92-453C-A253-4E7AAEC8F1F8}" dt="2018-10-17T18:25:05.600" v="2292"/>
          <ac:inkMkLst>
            <pc:docMk/>
            <pc:sldMk cId="0" sldId="589"/>
            <ac:inkMk id="66" creationId="{B259F3F9-4DC7-4189-8F90-E1EE93D1024E}"/>
          </ac:inkMkLst>
        </pc:inkChg>
        <pc:inkChg chg="add del">
          <ac:chgData name="姜 旭升" userId="eee34b3fdfebe250" providerId="LiveId" clId="{94F16D6B-3A92-453C-A253-4E7AAEC8F1F8}" dt="2018-10-17T18:25:05.600" v="2290"/>
          <ac:inkMkLst>
            <pc:docMk/>
            <pc:sldMk cId="0" sldId="589"/>
            <ac:inkMk id="67" creationId="{65B0D161-442B-484B-A297-D90C073587CE}"/>
          </ac:inkMkLst>
        </pc:inkChg>
        <pc:inkChg chg="add del">
          <ac:chgData name="姜 旭升" userId="eee34b3fdfebe250" providerId="LiveId" clId="{94F16D6B-3A92-453C-A253-4E7AAEC8F1F8}" dt="2018-10-17T18:25:05.600" v="2286"/>
          <ac:inkMkLst>
            <pc:docMk/>
            <pc:sldMk cId="0" sldId="589"/>
            <ac:inkMk id="68" creationId="{7ED01674-29A3-447A-BA86-FA3BDC87452E}"/>
          </ac:inkMkLst>
        </pc:inkChg>
        <pc:inkChg chg="add del">
          <ac:chgData name="姜 旭升" userId="eee34b3fdfebe250" providerId="LiveId" clId="{94F16D6B-3A92-453C-A253-4E7AAEC8F1F8}" dt="2018-10-17T18:25:05.610" v="2299"/>
          <ac:inkMkLst>
            <pc:docMk/>
            <pc:sldMk cId="0" sldId="589"/>
            <ac:inkMk id="69" creationId="{A0DCDED9-9A40-499E-AE2D-C2647AC52AA9}"/>
          </ac:inkMkLst>
        </pc:inkChg>
        <pc:inkChg chg="add del">
          <ac:chgData name="姜 旭升" userId="eee34b3fdfebe250" providerId="LiveId" clId="{94F16D6B-3A92-453C-A253-4E7AAEC8F1F8}" dt="2018-10-17T18:23:17.431" v="2263"/>
          <ac:inkMkLst>
            <pc:docMk/>
            <pc:sldMk cId="0" sldId="589"/>
            <ac:inkMk id="70" creationId="{A9CD6703-9685-42FE-B665-629A87861936}"/>
          </ac:inkMkLst>
        </pc:inkChg>
        <pc:inkChg chg="add del">
          <ac:chgData name="姜 旭升" userId="eee34b3fdfebe250" providerId="LiveId" clId="{94F16D6B-3A92-453C-A253-4E7AAEC8F1F8}" dt="2018-10-17T18:23:17.431" v="2263"/>
          <ac:inkMkLst>
            <pc:docMk/>
            <pc:sldMk cId="0" sldId="589"/>
            <ac:inkMk id="71" creationId="{1F248F99-98D5-41DF-AAB6-7DB1D894141C}"/>
          </ac:inkMkLst>
        </pc:inkChg>
        <pc:inkChg chg="add del">
          <ac:chgData name="姜 旭升" userId="eee34b3fdfebe250" providerId="LiveId" clId="{94F16D6B-3A92-453C-A253-4E7AAEC8F1F8}" dt="2018-10-17T18:23:17.431" v="2263"/>
          <ac:inkMkLst>
            <pc:docMk/>
            <pc:sldMk cId="0" sldId="589"/>
            <ac:inkMk id="72" creationId="{1C9D27DB-F381-47A0-BB32-7937322AB301}"/>
          </ac:inkMkLst>
        </pc:inkChg>
        <pc:inkChg chg="add del">
          <ac:chgData name="姜 旭升" userId="eee34b3fdfebe250" providerId="LiveId" clId="{94F16D6B-3A92-453C-A253-4E7AAEC8F1F8}" dt="2018-10-17T18:25:05.600" v="2282"/>
          <ac:inkMkLst>
            <pc:docMk/>
            <pc:sldMk cId="0" sldId="589"/>
            <ac:inkMk id="73" creationId="{1FA823A0-EDB8-4C52-ACAE-D8AA86BF2F70}"/>
          </ac:inkMkLst>
        </pc:inkChg>
        <pc:inkChg chg="add del">
          <ac:chgData name="姜 旭升" userId="eee34b3fdfebe250" providerId="LiveId" clId="{94F16D6B-3A92-453C-A253-4E7AAEC8F1F8}" dt="2018-10-17T18:23:21.131" v="2273"/>
          <ac:inkMkLst>
            <pc:docMk/>
            <pc:sldMk cId="0" sldId="589"/>
            <ac:inkMk id="74" creationId="{6B42A0D9-C996-47C7-AE67-352ABF1AB35B}"/>
          </ac:inkMkLst>
        </pc:inkChg>
        <pc:inkChg chg="add del">
          <ac:chgData name="姜 旭升" userId="eee34b3fdfebe250" providerId="LiveId" clId="{94F16D6B-3A92-453C-A253-4E7AAEC8F1F8}" dt="2018-10-17T18:23:21.131" v="2273"/>
          <ac:inkMkLst>
            <pc:docMk/>
            <pc:sldMk cId="0" sldId="589"/>
            <ac:inkMk id="75" creationId="{63DFF7C1-8205-44A1-8968-1AA7E98F8FCD}"/>
          </ac:inkMkLst>
        </pc:inkChg>
        <pc:inkChg chg="add del">
          <ac:chgData name="姜 旭升" userId="eee34b3fdfebe250" providerId="LiveId" clId="{94F16D6B-3A92-453C-A253-4E7AAEC8F1F8}" dt="2018-10-17T18:23:21.131" v="2273"/>
          <ac:inkMkLst>
            <pc:docMk/>
            <pc:sldMk cId="0" sldId="589"/>
            <ac:inkMk id="76" creationId="{A5ADE934-3BE3-4BC3-A8F7-E2AD347714CC}"/>
          </ac:inkMkLst>
        </pc:inkChg>
        <pc:inkChg chg="add del">
          <ac:chgData name="姜 旭升" userId="eee34b3fdfebe250" providerId="LiveId" clId="{94F16D6B-3A92-453C-A253-4E7AAEC8F1F8}" dt="2018-10-17T18:23:21.131" v="2273"/>
          <ac:inkMkLst>
            <pc:docMk/>
            <pc:sldMk cId="0" sldId="589"/>
            <ac:inkMk id="77" creationId="{79CB8333-8F20-4453-8053-073C9E704127}"/>
          </ac:inkMkLst>
        </pc:inkChg>
        <pc:inkChg chg="add del">
          <ac:chgData name="姜 旭升" userId="eee34b3fdfebe250" providerId="LiveId" clId="{94F16D6B-3A92-453C-A253-4E7AAEC8F1F8}" dt="2018-10-17T18:23:21.131" v="2273"/>
          <ac:inkMkLst>
            <pc:docMk/>
            <pc:sldMk cId="0" sldId="589"/>
            <ac:inkMk id="78" creationId="{6DC18A51-F4E2-4B3A-BF38-1E4026A34F93}"/>
          </ac:inkMkLst>
        </pc:inkChg>
        <pc:inkChg chg="add del">
          <ac:chgData name="姜 旭升" userId="eee34b3fdfebe250" providerId="LiveId" clId="{94F16D6B-3A92-453C-A253-4E7AAEC8F1F8}" dt="2018-10-17T18:23:21.131" v="2273"/>
          <ac:inkMkLst>
            <pc:docMk/>
            <pc:sldMk cId="0" sldId="589"/>
            <ac:inkMk id="79" creationId="{42A8C4AE-80BE-4B07-8E88-534577AA0197}"/>
          </ac:inkMkLst>
        </pc:inkChg>
        <pc:inkChg chg="add del">
          <ac:chgData name="姜 旭升" userId="eee34b3fdfebe250" providerId="LiveId" clId="{94F16D6B-3A92-453C-A253-4E7AAEC8F1F8}" dt="2018-10-17T18:23:21.131" v="2273"/>
          <ac:inkMkLst>
            <pc:docMk/>
            <pc:sldMk cId="0" sldId="589"/>
            <ac:inkMk id="80" creationId="{E0D00970-C3B8-4B82-AC6A-6538CC7C1333}"/>
          </ac:inkMkLst>
        </pc:inkChg>
        <pc:inkChg chg="add del">
          <ac:chgData name="姜 旭升" userId="eee34b3fdfebe250" providerId="LiveId" clId="{94F16D6B-3A92-453C-A253-4E7AAEC8F1F8}" dt="2018-10-17T18:23:21.131" v="2273"/>
          <ac:inkMkLst>
            <pc:docMk/>
            <pc:sldMk cId="0" sldId="589"/>
            <ac:inkMk id="81" creationId="{BA5EBD34-58F3-4F5C-9515-1CADC0F3823B}"/>
          </ac:inkMkLst>
        </pc:inkChg>
        <pc:inkChg chg="add del">
          <ac:chgData name="姜 旭升" userId="eee34b3fdfebe250" providerId="LiveId" clId="{94F16D6B-3A92-453C-A253-4E7AAEC8F1F8}" dt="2018-10-17T18:23:21.131" v="2273"/>
          <ac:inkMkLst>
            <pc:docMk/>
            <pc:sldMk cId="0" sldId="589"/>
            <ac:inkMk id="82" creationId="{D5585AD0-541E-4404-B862-7312CF239ECE}"/>
          </ac:inkMkLst>
        </pc:inkChg>
        <pc:inkChg chg="add del">
          <ac:chgData name="姜 旭升" userId="eee34b3fdfebe250" providerId="LiveId" clId="{94F16D6B-3A92-453C-A253-4E7AAEC8F1F8}" dt="2018-10-17T18:23:21.131" v="2273"/>
          <ac:inkMkLst>
            <pc:docMk/>
            <pc:sldMk cId="0" sldId="589"/>
            <ac:inkMk id="83" creationId="{E4F782A3-B981-45EA-B544-EF68524E1B8B}"/>
          </ac:inkMkLst>
        </pc:inkChg>
        <pc:inkChg chg="add del">
          <ac:chgData name="姜 旭升" userId="eee34b3fdfebe250" providerId="LiveId" clId="{94F16D6B-3A92-453C-A253-4E7AAEC8F1F8}" dt="2018-10-17T18:23:25.501" v="2276"/>
          <ac:inkMkLst>
            <pc:docMk/>
            <pc:sldMk cId="0" sldId="589"/>
            <ac:inkMk id="84" creationId="{E69256FE-2F20-4DA3-8FF4-90613FC306BB}"/>
          </ac:inkMkLst>
        </pc:inkChg>
        <pc:inkChg chg="add del">
          <ac:chgData name="姜 旭升" userId="eee34b3fdfebe250" providerId="LiveId" clId="{94F16D6B-3A92-453C-A253-4E7AAEC8F1F8}" dt="2018-10-17T18:23:25.501" v="2276"/>
          <ac:inkMkLst>
            <pc:docMk/>
            <pc:sldMk cId="0" sldId="589"/>
            <ac:inkMk id="85" creationId="{58D655D9-36B8-4B17-8AF8-D9D996312913}"/>
          </ac:inkMkLst>
        </pc:inkChg>
        <pc:inkChg chg="add del">
          <ac:chgData name="姜 旭升" userId="eee34b3fdfebe250" providerId="LiveId" clId="{94F16D6B-3A92-453C-A253-4E7AAEC8F1F8}" dt="2018-10-17T18:23:25.501" v="2276"/>
          <ac:inkMkLst>
            <pc:docMk/>
            <pc:sldMk cId="0" sldId="589"/>
            <ac:inkMk id="86" creationId="{FFC19452-48BD-4814-8841-54827CC29A52}"/>
          </ac:inkMkLst>
        </pc:inkChg>
        <pc:inkChg chg="add del">
          <ac:chgData name="姜 旭升" userId="eee34b3fdfebe250" providerId="LiveId" clId="{94F16D6B-3A92-453C-A253-4E7AAEC8F1F8}" dt="2018-10-17T18:23:29.881" v="2281"/>
          <ac:inkMkLst>
            <pc:docMk/>
            <pc:sldMk cId="0" sldId="589"/>
            <ac:inkMk id="87" creationId="{417D7451-70D6-431E-A86C-36A5E234C12E}"/>
          </ac:inkMkLst>
        </pc:inkChg>
        <pc:inkChg chg="add del">
          <ac:chgData name="姜 旭升" userId="eee34b3fdfebe250" providerId="LiveId" clId="{94F16D6B-3A92-453C-A253-4E7AAEC8F1F8}" dt="2018-10-17T18:23:29.881" v="2281"/>
          <ac:inkMkLst>
            <pc:docMk/>
            <pc:sldMk cId="0" sldId="589"/>
            <ac:inkMk id="88" creationId="{2F186B46-82F8-473C-9063-9DE62E6DFA4A}"/>
          </ac:inkMkLst>
        </pc:inkChg>
        <pc:inkChg chg="add del">
          <ac:chgData name="姜 旭升" userId="eee34b3fdfebe250" providerId="LiveId" clId="{94F16D6B-3A92-453C-A253-4E7AAEC8F1F8}" dt="2018-10-17T18:23:29.881" v="2281"/>
          <ac:inkMkLst>
            <pc:docMk/>
            <pc:sldMk cId="0" sldId="589"/>
            <ac:inkMk id="89" creationId="{39A498D5-DC7B-464A-8C8E-6BB558A035F5}"/>
          </ac:inkMkLst>
        </pc:inkChg>
        <pc:inkChg chg="add del">
          <ac:chgData name="姜 旭升" userId="eee34b3fdfebe250" providerId="LiveId" clId="{94F16D6B-3A92-453C-A253-4E7AAEC8F1F8}" dt="2018-10-17T18:23:29.881" v="2281"/>
          <ac:inkMkLst>
            <pc:docMk/>
            <pc:sldMk cId="0" sldId="589"/>
            <ac:inkMk id="90" creationId="{508A2CC0-E3DF-40E2-95D0-D01BE7FB1FEF}"/>
          </ac:inkMkLst>
        </pc:inkChg>
        <pc:inkChg chg="add del">
          <ac:chgData name="姜 旭升" userId="eee34b3fdfebe250" providerId="LiveId" clId="{94F16D6B-3A92-453C-A253-4E7AAEC8F1F8}" dt="2018-10-17T18:25:05.600" v="2288"/>
          <ac:inkMkLst>
            <pc:docMk/>
            <pc:sldMk cId="0" sldId="589"/>
            <ac:inkMk id="91" creationId="{A704B409-39B6-440B-A34F-441BB9B1908A}"/>
          </ac:inkMkLst>
        </pc:inkChg>
        <pc:inkChg chg="add del">
          <ac:chgData name="姜 旭升" userId="eee34b3fdfebe250" providerId="LiveId" clId="{94F16D6B-3A92-453C-A253-4E7AAEC8F1F8}" dt="2018-10-17T18:25:05.600" v="2297"/>
          <ac:inkMkLst>
            <pc:docMk/>
            <pc:sldMk cId="0" sldId="589"/>
            <ac:inkMk id="92" creationId="{58A3FF1C-8762-440A-BCCB-9C7EF7619076}"/>
          </ac:inkMkLst>
        </pc:inkChg>
      </pc:sldChg>
      <pc:sldChg chg="delSp modSp">
        <pc:chgData name="姜 旭升" userId="eee34b3fdfebe250" providerId="LiveId" clId="{94F16D6B-3A92-453C-A253-4E7AAEC8F1F8}" dt="2018-10-17T18:32:14.556" v="2445" actId="1076"/>
        <pc:sldMkLst>
          <pc:docMk/>
          <pc:sldMk cId="0" sldId="591"/>
        </pc:sldMkLst>
        <pc:spChg chg="mod">
          <ac:chgData name="姜 旭升" userId="eee34b3fdfebe250" providerId="LiveId" clId="{94F16D6B-3A92-453C-A253-4E7AAEC8F1F8}" dt="2018-10-17T18:32:14.556" v="2445" actId="1076"/>
          <ac:spMkLst>
            <pc:docMk/>
            <pc:sldMk cId="0" sldId="591"/>
            <ac:spMk id="400558" creationId="{19C7B593-E086-449F-9814-02E2309BC6C9}"/>
          </ac:spMkLst>
        </pc:spChg>
        <pc:spChg chg="del">
          <ac:chgData name="姜 旭升" userId="eee34b3fdfebe250" providerId="LiveId" clId="{94F16D6B-3A92-453C-A253-4E7AAEC8F1F8}" dt="2018-10-17T18:32:09.636" v="2444" actId="478"/>
          <ac:spMkLst>
            <pc:docMk/>
            <pc:sldMk cId="0" sldId="591"/>
            <ac:spMk id="400559" creationId="{F0D0EB32-DA72-4F4F-87A4-1F131A49B440}"/>
          </ac:spMkLst>
        </pc:spChg>
        <pc:spChg chg="del mod">
          <ac:chgData name="姜 旭升" userId="eee34b3fdfebe250" providerId="LiveId" clId="{94F16D6B-3A92-453C-A253-4E7AAEC8F1F8}" dt="2018-10-17T18:32:07.786" v="2443" actId="478"/>
          <ac:spMkLst>
            <pc:docMk/>
            <pc:sldMk cId="0" sldId="591"/>
            <ac:spMk id="400560" creationId="{9E499640-19FA-472A-B871-A5B7C9BC0F7D}"/>
          </ac:spMkLst>
        </pc:spChg>
      </pc:sldChg>
      <pc:sldChg chg="delSp modSp">
        <pc:chgData name="姜 旭升" userId="eee34b3fdfebe250" providerId="LiveId" clId="{94F16D6B-3A92-453C-A253-4E7AAEC8F1F8}" dt="2018-10-17T18:32:49.396" v="2452" actId="478"/>
        <pc:sldMkLst>
          <pc:docMk/>
          <pc:sldMk cId="0" sldId="592"/>
        </pc:sldMkLst>
        <pc:spChg chg="mod">
          <ac:chgData name="姜 旭升" userId="eee34b3fdfebe250" providerId="LiveId" clId="{94F16D6B-3A92-453C-A253-4E7AAEC8F1F8}" dt="2018-10-17T18:32:47.346" v="2451" actId="1076"/>
          <ac:spMkLst>
            <pc:docMk/>
            <pc:sldMk cId="0" sldId="592"/>
            <ac:spMk id="401483" creationId="{BD0FB26E-5275-4A60-84EF-3D3A76022B9D}"/>
          </ac:spMkLst>
        </pc:spChg>
        <pc:spChg chg="del">
          <ac:chgData name="姜 旭升" userId="eee34b3fdfebe250" providerId="LiveId" clId="{94F16D6B-3A92-453C-A253-4E7AAEC8F1F8}" dt="2018-10-17T18:32:42.986" v="2450" actId="478"/>
          <ac:spMkLst>
            <pc:docMk/>
            <pc:sldMk cId="0" sldId="592"/>
            <ac:spMk id="401484" creationId="{CAD0AA56-17CF-47AE-8480-A5C485DD9DF8}"/>
          </ac:spMkLst>
        </pc:spChg>
        <pc:spChg chg="del">
          <ac:chgData name="姜 旭升" userId="eee34b3fdfebe250" providerId="LiveId" clId="{94F16D6B-3A92-453C-A253-4E7AAEC8F1F8}" dt="2018-10-17T18:32:41.786" v="2449" actId="478"/>
          <ac:spMkLst>
            <pc:docMk/>
            <pc:sldMk cId="0" sldId="592"/>
            <ac:spMk id="401485" creationId="{BD83A258-10E3-405D-8764-F1FD246DE4FE}"/>
          </ac:spMkLst>
        </pc:spChg>
        <pc:picChg chg="del">
          <ac:chgData name="姜 旭升" userId="eee34b3fdfebe250" providerId="LiveId" clId="{94F16D6B-3A92-453C-A253-4E7AAEC8F1F8}" dt="2018-10-17T18:32:49.396" v="2452" actId="478"/>
          <ac:picMkLst>
            <pc:docMk/>
            <pc:sldMk cId="0" sldId="592"/>
            <ac:picMk id="401486" creationId="{DC23CFED-AEDE-4184-9D86-F9386CE0AA30}"/>
          </ac:picMkLst>
        </pc:picChg>
      </pc:sldChg>
      <pc:sldChg chg="delSp modSp add del">
        <pc:chgData name="姜 旭升" userId="eee34b3fdfebe250" providerId="LiveId" clId="{94F16D6B-3A92-453C-A253-4E7AAEC8F1F8}" dt="2018-10-30T14:15:15.458" v="2608" actId="2696"/>
        <pc:sldMkLst>
          <pc:docMk/>
          <pc:sldMk cId="0" sldId="593"/>
        </pc:sldMkLst>
        <pc:spChg chg="mod">
          <ac:chgData name="姜 旭升" userId="eee34b3fdfebe250" providerId="LiveId" clId="{94F16D6B-3A92-453C-A253-4E7AAEC8F1F8}" dt="2018-10-17T18:33:08.166" v="2455" actId="1076"/>
          <ac:spMkLst>
            <pc:docMk/>
            <pc:sldMk cId="0" sldId="593"/>
            <ac:spMk id="402497" creationId="{9E49E3CB-E635-4777-991B-64AA79CCE99C}"/>
          </ac:spMkLst>
        </pc:spChg>
        <pc:spChg chg="del">
          <ac:chgData name="姜 旭升" userId="eee34b3fdfebe250" providerId="LiveId" clId="{94F16D6B-3A92-453C-A253-4E7AAEC8F1F8}" dt="2018-10-17T18:33:04.516" v="2454" actId="478"/>
          <ac:spMkLst>
            <pc:docMk/>
            <pc:sldMk cId="0" sldId="593"/>
            <ac:spMk id="402498" creationId="{4E0E5243-84B2-4C21-9277-6CEC240AD7AB}"/>
          </ac:spMkLst>
        </pc:spChg>
        <pc:spChg chg="del">
          <ac:chgData name="姜 旭升" userId="eee34b3fdfebe250" providerId="LiveId" clId="{94F16D6B-3A92-453C-A253-4E7AAEC8F1F8}" dt="2018-10-17T18:33:03.526" v="2453" actId="478"/>
          <ac:spMkLst>
            <pc:docMk/>
            <pc:sldMk cId="0" sldId="593"/>
            <ac:spMk id="402499" creationId="{51ECF774-38E0-4D88-8417-9FEA794450B1}"/>
          </ac:spMkLst>
        </pc:spChg>
        <pc:picChg chg="del">
          <ac:chgData name="姜 旭升" userId="eee34b3fdfebe250" providerId="LiveId" clId="{94F16D6B-3A92-453C-A253-4E7AAEC8F1F8}" dt="2018-10-17T18:33:10.106" v="2456" actId="478"/>
          <ac:picMkLst>
            <pc:docMk/>
            <pc:sldMk cId="0" sldId="593"/>
            <ac:picMk id="402500" creationId="{A244E6C5-0EDE-42AA-81D1-6DF9DBE6390D}"/>
          </ac:picMkLst>
        </pc:picChg>
      </pc:sldChg>
      <pc:sldChg chg="delSp modSp">
        <pc:chgData name="姜 旭升" userId="eee34b3fdfebe250" providerId="LiveId" clId="{94F16D6B-3A92-453C-A253-4E7AAEC8F1F8}" dt="2018-10-17T17:56:36.715" v="1985" actId="6549"/>
        <pc:sldMkLst>
          <pc:docMk/>
          <pc:sldMk cId="0" sldId="717"/>
        </pc:sldMkLst>
        <pc:spChg chg="mod">
          <ac:chgData name="姜 旭升" userId="eee34b3fdfebe250" providerId="LiveId" clId="{94F16D6B-3A92-453C-A253-4E7AAEC8F1F8}" dt="2018-10-17T17:56:36.715" v="1985" actId="6549"/>
          <ac:spMkLst>
            <pc:docMk/>
            <pc:sldMk cId="0" sldId="717"/>
            <ac:spMk id="550938" creationId="{2AAEC90A-1CAE-4C1F-A165-50937E331500}"/>
          </ac:spMkLst>
        </pc:spChg>
        <pc:spChg chg="del">
          <ac:chgData name="姜 旭升" userId="eee34b3fdfebe250" providerId="LiveId" clId="{94F16D6B-3A92-453C-A253-4E7AAEC8F1F8}" dt="2018-10-17T17:56:31.655" v="1983" actId="478"/>
          <ac:spMkLst>
            <pc:docMk/>
            <pc:sldMk cId="0" sldId="717"/>
            <ac:spMk id="550939" creationId="{B4910624-62F6-4C56-AE70-ADBE8049185C}"/>
          </ac:spMkLst>
        </pc:spChg>
        <pc:spChg chg="del">
          <ac:chgData name="姜 旭升" userId="eee34b3fdfebe250" providerId="LiveId" clId="{94F16D6B-3A92-453C-A253-4E7AAEC8F1F8}" dt="2018-10-17T17:56:30.685" v="1982" actId="478"/>
          <ac:spMkLst>
            <pc:docMk/>
            <pc:sldMk cId="0" sldId="717"/>
            <ac:spMk id="550940" creationId="{F03DB87E-2678-4FFD-8B62-AFBB7D955D21}"/>
          </ac:spMkLst>
        </pc:spChg>
      </pc:sldChg>
      <pc:sldChg chg="delSp">
        <pc:chgData name="姜 旭升" userId="eee34b3fdfebe250" providerId="LiveId" clId="{94F16D6B-3A92-453C-A253-4E7AAEC8F1F8}" dt="2018-10-17T18:32:32.426" v="2448" actId="478"/>
        <pc:sldMkLst>
          <pc:docMk/>
          <pc:sldMk cId="0" sldId="978"/>
        </pc:sldMkLst>
        <pc:spChg chg="del">
          <ac:chgData name="姜 旭升" userId="eee34b3fdfebe250" providerId="LiveId" clId="{94F16D6B-3A92-453C-A253-4E7AAEC8F1F8}" dt="2018-10-17T18:32:32.426" v="2448" actId="478"/>
          <ac:spMkLst>
            <pc:docMk/>
            <pc:sldMk cId="0" sldId="978"/>
            <ac:spMk id="1201303" creationId="{5B143A2E-C398-410A-93FD-DE4990C79ED8}"/>
          </ac:spMkLst>
        </pc:spChg>
        <pc:spChg chg="del">
          <ac:chgData name="姜 旭升" userId="eee34b3fdfebe250" providerId="LiveId" clId="{94F16D6B-3A92-453C-A253-4E7AAEC8F1F8}" dt="2018-10-17T18:32:31.276" v="2447" actId="478"/>
          <ac:spMkLst>
            <pc:docMk/>
            <pc:sldMk cId="0" sldId="978"/>
            <ac:spMk id="1201304" creationId="{DF5FFE05-F38E-43FF-A4E6-C43EBCA11B3C}"/>
          </ac:spMkLst>
        </pc:spChg>
        <pc:picChg chg="del">
          <ac:chgData name="姜 旭升" userId="eee34b3fdfebe250" providerId="LiveId" clId="{94F16D6B-3A92-453C-A253-4E7AAEC8F1F8}" dt="2018-10-17T18:32:29.746" v="2446" actId="478"/>
          <ac:picMkLst>
            <pc:docMk/>
            <pc:sldMk cId="0" sldId="978"/>
            <ac:picMk id="1201306" creationId="{5A11771A-B6F9-4070-86D9-069737514181}"/>
          </ac:picMkLst>
        </pc:picChg>
      </pc:sldChg>
      <pc:sldChg chg="modSp add">
        <pc:chgData name="姜 旭升" userId="eee34b3fdfebe250" providerId="LiveId" clId="{94F16D6B-3A92-453C-A253-4E7AAEC8F1F8}" dt="2018-10-13T04:45:09.105" v="387" actId="14100"/>
        <pc:sldMkLst>
          <pc:docMk/>
          <pc:sldMk cId="2642659962" sldId="1033"/>
        </pc:sldMkLst>
        <pc:spChg chg="mod">
          <ac:chgData name="姜 旭升" userId="eee34b3fdfebe250" providerId="LiveId" clId="{94F16D6B-3A92-453C-A253-4E7AAEC8F1F8}" dt="2018-10-13T04:22:29.760" v="127"/>
          <ac:spMkLst>
            <pc:docMk/>
            <pc:sldMk cId="2642659962" sldId="1033"/>
            <ac:spMk id="2" creationId="{FF6F854B-4F81-490F-8E55-06C5273E62BD}"/>
          </ac:spMkLst>
        </pc:spChg>
        <pc:spChg chg="mod">
          <ac:chgData name="姜 旭升" userId="eee34b3fdfebe250" providerId="LiveId" clId="{94F16D6B-3A92-453C-A253-4E7AAEC8F1F8}" dt="2018-10-13T04:45:09.105" v="387" actId="14100"/>
          <ac:spMkLst>
            <pc:docMk/>
            <pc:sldMk cId="2642659962" sldId="1033"/>
            <ac:spMk id="3" creationId="{E51F0D4F-59AA-49F7-B4E3-C6A3D81E194D}"/>
          </ac:spMkLst>
        </pc:spChg>
      </pc:sldChg>
      <pc:sldChg chg="addSp delSp modSp add ord">
        <pc:chgData name="姜 旭升" userId="eee34b3fdfebe250" providerId="LiveId" clId="{94F16D6B-3A92-453C-A253-4E7AAEC8F1F8}" dt="2018-10-13T12:30:36.982" v="1042"/>
        <pc:sldMkLst>
          <pc:docMk/>
          <pc:sldMk cId="3842729117" sldId="1034"/>
        </pc:sldMkLst>
        <pc:spChg chg="del">
          <ac:chgData name="姜 旭升" userId="eee34b3fdfebe250" providerId="LiveId" clId="{94F16D6B-3A92-453C-A253-4E7AAEC8F1F8}" dt="2018-10-13T12:27:49.163" v="773"/>
          <ac:spMkLst>
            <pc:docMk/>
            <pc:sldMk cId="3842729117" sldId="1034"/>
            <ac:spMk id="2" creationId="{923B9CD0-CF7B-48A7-9828-82AFA5CBE273}"/>
          </ac:spMkLst>
        </pc:spChg>
        <pc:spChg chg="del">
          <ac:chgData name="姜 旭升" userId="eee34b3fdfebe250" providerId="LiveId" clId="{94F16D6B-3A92-453C-A253-4E7AAEC8F1F8}" dt="2018-10-13T12:27:49.163" v="773"/>
          <ac:spMkLst>
            <pc:docMk/>
            <pc:sldMk cId="3842729117" sldId="1034"/>
            <ac:spMk id="3" creationId="{4BA24C01-68FD-4DE6-921C-3E4613FCC4AF}"/>
          </ac:spMkLst>
        </pc:spChg>
        <pc:spChg chg="del">
          <ac:chgData name="姜 旭升" userId="eee34b3fdfebe250" providerId="LiveId" clId="{94F16D6B-3A92-453C-A253-4E7AAEC8F1F8}" dt="2018-10-13T12:27:49.163" v="773"/>
          <ac:spMkLst>
            <pc:docMk/>
            <pc:sldMk cId="3842729117" sldId="1034"/>
            <ac:spMk id="4" creationId="{7BF4390B-46B3-444B-A1B3-744E8443F2CC}"/>
          </ac:spMkLst>
        </pc:spChg>
        <pc:spChg chg="add del mod">
          <ac:chgData name="姜 旭升" userId="eee34b3fdfebe250" providerId="LiveId" clId="{94F16D6B-3A92-453C-A253-4E7AAEC8F1F8}" dt="2018-10-13T12:27:57.313" v="774"/>
          <ac:spMkLst>
            <pc:docMk/>
            <pc:sldMk cId="3842729117" sldId="1034"/>
            <ac:spMk id="5" creationId="{544C7F8A-46FD-481C-8FB8-8EBDAFB33539}"/>
          </ac:spMkLst>
        </pc:spChg>
        <pc:spChg chg="add del mod">
          <ac:chgData name="姜 旭升" userId="eee34b3fdfebe250" providerId="LiveId" clId="{94F16D6B-3A92-453C-A253-4E7AAEC8F1F8}" dt="2018-10-13T12:27:57.313" v="774"/>
          <ac:spMkLst>
            <pc:docMk/>
            <pc:sldMk cId="3842729117" sldId="1034"/>
            <ac:spMk id="6" creationId="{1D7E0B59-E7DB-457E-9F23-3A43CEECE582}"/>
          </ac:spMkLst>
        </pc:spChg>
        <pc:spChg chg="add mod">
          <ac:chgData name="姜 旭升" userId="eee34b3fdfebe250" providerId="LiveId" clId="{94F16D6B-3A92-453C-A253-4E7AAEC8F1F8}" dt="2018-10-13T12:28:04.213" v="801"/>
          <ac:spMkLst>
            <pc:docMk/>
            <pc:sldMk cId="3842729117" sldId="1034"/>
            <ac:spMk id="7" creationId="{FD873E81-5407-48FF-A63E-3E4C803EF863}"/>
          </ac:spMkLst>
        </pc:spChg>
        <pc:spChg chg="add mod">
          <ac:chgData name="姜 旭升" userId="eee34b3fdfebe250" providerId="LiveId" clId="{94F16D6B-3A92-453C-A253-4E7AAEC8F1F8}" dt="2018-10-13T12:29:32.942" v="1040"/>
          <ac:spMkLst>
            <pc:docMk/>
            <pc:sldMk cId="3842729117" sldId="1034"/>
            <ac:spMk id="8" creationId="{08B03D4B-5B5D-4A04-8C03-E788F4FD9EFE}"/>
          </ac:spMkLst>
        </pc:spChg>
      </pc:sldChg>
      <pc:sldChg chg="addSp modSp add modAnim">
        <pc:chgData name="姜 旭升" userId="eee34b3fdfebe250" providerId="LiveId" clId="{94F16D6B-3A92-453C-A253-4E7AAEC8F1F8}" dt="2018-10-13T13:23:43.924" v="1562" actId="1076"/>
        <pc:sldMkLst>
          <pc:docMk/>
          <pc:sldMk cId="3370613010" sldId="1035"/>
        </pc:sldMkLst>
        <pc:spChg chg="mod">
          <ac:chgData name="姜 旭升" userId="eee34b3fdfebe250" providerId="LiveId" clId="{94F16D6B-3A92-453C-A253-4E7AAEC8F1F8}" dt="2018-10-13T13:08:20.218" v="1549"/>
          <ac:spMkLst>
            <pc:docMk/>
            <pc:sldMk cId="3370613010" sldId="1035"/>
            <ac:spMk id="2" creationId="{6A05B5DD-DF43-44CA-BDF5-CF8FF2D37676}"/>
          </ac:spMkLst>
        </pc:spChg>
        <pc:graphicFrameChg chg="add mod">
          <ac:chgData name="姜 旭升" userId="eee34b3fdfebe250" providerId="LiveId" clId="{94F16D6B-3A92-453C-A253-4E7AAEC8F1F8}" dt="2018-10-13T13:08:30.978" v="1551" actId="1076"/>
          <ac:graphicFrameMkLst>
            <pc:docMk/>
            <pc:sldMk cId="3370613010" sldId="1035"/>
            <ac:graphicFrameMk id="3" creationId="{9E4435A1-E3AD-4E56-8B92-41E64EC5913B}"/>
          </ac:graphicFrameMkLst>
        </pc:graphicFrameChg>
        <pc:graphicFrameChg chg="add mod">
          <ac:chgData name="姜 旭升" userId="eee34b3fdfebe250" providerId="LiveId" clId="{94F16D6B-3A92-453C-A253-4E7AAEC8F1F8}" dt="2018-10-13T13:22:30.345" v="1559" actId="207"/>
          <ac:graphicFrameMkLst>
            <pc:docMk/>
            <pc:sldMk cId="3370613010" sldId="1035"/>
            <ac:graphicFrameMk id="4" creationId="{C434699E-7758-4726-AF7E-04B7041CBAD0}"/>
          </ac:graphicFrameMkLst>
        </pc:graphicFrameChg>
        <pc:graphicFrameChg chg="add mod">
          <ac:chgData name="姜 旭升" userId="eee34b3fdfebe250" providerId="LiveId" clId="{94F16D6B-3A92-453C-A253-4E7AAEC8F1F8}" dt="2018-10-13T13:23:43.924" v="1562" actId="1076"/>
          <ac:graphicFrameMkLst>
            <pc:docMk/>
            <pc:sldMk cId="3370613010" sldId="1035"/>
            <ac:graphicFrameMk id="5" creationId="{49F0BB5F-334D-430D-9EF3-51B4AFF81180}"/>
          </ac:graphicFrameMkLst>
        </pc:graphicFrameChg>
      </pc:sldChg>
      <pc:sldChg chg="addSp delSp modSp add">
        <pc:chgData name="姜 旭升" userId="eee34b3fdfebe250" providerId="LiveId" clId="{94F16D6B-3A92-453C-A253-4E7AAEC8F1F8}" dt="2018-10-30T13:11:31.477" v="2480"/>
        <pc:sldMkLst>
          <pc:docMk/>
          <pc:sldMk cId="670312086" sldId="1036"/>
        </pc:sldMkLst>
        <pc:spChg chg="mod">
          <ac:chgData name="姜 旭升" userId="eee34b3fdfebe250" providerId="LiveId" clId="{94F16D6B-3A92-453C-A253-4E7AAEC8F1F8}" dt="2018-10-13T13:30:37.532" v="1588"/>
          <ac:spMkLst>
            <pc:docMk/>
            <pc:sldMk cId="670312086" sldId="1036"/>
            <ac:spMk id="2" creationId="{D01E08DA-BF60-4852-94F5-5C8046D0099D}"/>
          </ac:spMkLst>
        </pc:spChg>
        <pc:spChg chg="mod">
          <ac:chgData name="姜 旭升" userId="eee34b3fdfebe250" providerId="LiveId" clId="{94F16D6B-3A92-453C-A253-4E7AAEC8F1F8}" dt="2018-10-13T13:38:10.269" v="1596" actId="14100"/>
          <ac:spMkLst>
            <pc:docMk/>
            <pc:sldMk cId="670312086" sldId="1036"/>
            <ac:spMk id="3" creationId="{A7A3DDA6-DBAF-4286-AA5A-285C322140E2}"/>
          </ac:spMkLst>
        </pc:spChg>
        <pc:spChg chg="del">
          <ac:chgData name="姜 旭升" userId="eee34b3fdfebe250" providerId="LiveId" clId="{94F16D6B-3A92-453C-A253-4E7AAEC8F1F8}" dt="2018-10-13T13:30:41.792" v="1589" actId="478"/>
          <ac:spMkLst>
            <pc:docMk/>
            <pc:sldMk cId="670312086" sldId="1036"/>
            <ac:spMk id="8" creationId="{DBEA2372-5987-4FC5-8CC6-020A7ED55C80}"/>
          </ac:spMkLst>
        </pc:spChg>
        <pc:graphicFrameChg chg="mod">
          <ac:chgData name="姜 旭升" userId="eee34b3fdfebe250" providerId="LiveId" clId="{94F16D6B-3A92-453C-A253-4E7AAEC8F1F8}" dt="2018-10-13T13:41:16.488" v="1616" actId="1076"/>
          <ac:graphicFrameMkLst>
            <pc:docMk/>
            <pc:sldMk cId="670312086" sldId="1036"/>
            <ac:graphicFrameMk id="9" creationId="{429A789D-DF16-478F-8EF3-B0C1DD47CFFF}"/>
          </ac:graphicFrameMkLst>
        </pc:graphicFrameChg>
        <pc:graphicFrameChg chg="mod">
          <ac:chgData name="姜 旭升" userId="eee34b3fdfebe250" providerId="LiveId" clId="{94F16D6B-3A92-453C-A253-4E7AAEC8F1F8}" dt="2018-10-13T13:38:01.320" v="1592" actId="1076"/>
          <ac:graphicFrameMkLst>
            <pc:docMk/>
            <pc:sldMk cId="670312086" sldId="1036"/>
            <ac:graphicFrameMk id="57348" creationId="{0CAE08BD-5908-4D6C-A89D-51314C0CE530}"/>
          </ac:graphicFrameMkLst>
        </pc:graphicFrameChg>
        <pc:inkChg chg="add del">
          <ac:chgData name="姜 旭升" userId="eee34b3fdfebe250" providerId="LiveId" clId="{94F16D6B-3A92-453C-A253-4E7AAEC8F1F8}" dt="2018-10-13T13:39:17.479" v="1603"/>
          <ac:inkMkLst>
            <pc:docMk/>
            <pc:sldMk cId="670312086" sldId="1036"/>
            <ac:inkMk id="4" creationId="{A9BE72C0-6373-43E6-B4DC-F2891CBFD099}"/>
          </ac:inkMkLst>
        </pc:inkChg>
        <pc:inkChg chg="add del">
          <ac:chgData name="姜 旭升" userId="eee34b3fdfebe250" providerId="LiveId" clId="{94F16D6B-3A92-453C-A253-4E7AAEC8F1F8}" dt="2018-10-17T17:42:00.915" v="1912"/>
          <ac:inkMkLst>
            <pc:docMk/>
            <pc:sldMk cId="670312086" sldId="1036"/>
            <ac:inkMk id="4" creationId="{C94B6AA2-94A0-403F-A235-FAAD8E9042E0}"/>
          </ac:inkMkLst>
        </pc:inkChg>
        <pc:inkChg chg="add del">
          <ac:chgData name="姜 旭升" userId="eee34b3fdfebe250" providerId="LiveId" clId="{94F16D6B-3A92-453C-A253-4E7AAEC8F1F8}" dt="2018-10-17T17:42:00.915" v="1912"/>
          <ac:inkMkLst>
            <pc:docMk/>
            <pc:sldMk cId="670312086" sldId="1036"/>
            <ac:inkMk id="5" creationId="{697E284C-9601-4694-B9D4-924253741754}"/>
          </ac:inkMkLst>
        </pc:inkChg>
        <pc:inkChg chg="add del">
          <ac:chgData name="姜 旭升" userId="eee34b3fdfebe250" providerId="LiveId" clId="{94F16D6B-3A92-453C-A253-4E7AAEC8F1F8}" dt="2018-10-13T13:39:17.479" v="1603"/>
          <ac:inkMkLst>
            <pc:docMk/>
            <pc:sldMk cId="670312086" sldId="1036"/>
            <ac:inkMk id="5" creationId="{7EFD5C11-C173-4517-BE9A-A45458F66C7E}"/>
          </ac:inkMkLst>
        </pc:inkChg>
        <pc:inkChg chg="add del">
          <ac:chgData name="姜 旭升" userId="eee34b3fdfebe250" providerId="LiveId" clId="{94F16D6B-3A92-453C-A253-4E7AAEC8F1F8}" dt="2018-10-17T17:42:05.615" v="1919"/>
          <ac:inkMkLst>
            <pc:docMk/>
            <pc:sldMk cId="670312086" sldId="1036"/>
            <ac:inkMk id="6" creationId="{6CD72B73-9C3A-4398-8E46-922476C11DF8}"/>
          </ac:inkMkLst>
        </pc:inkChg>
        <pc:inkChg chg="add del">
          <ac:chgData name="姜 旭升" userId="eee34b3fdfebe250" providerId="LiveId" clId="{94F16D6B-3A92-453C-A253-4E7AAEC8F1F8}" dt="2018-10-13T13:39:17.479" v="1603"/>
          <ac:inkMkLst>
            <pc:docMk/>
            <pc:sldMk cId="670312086" sldId="1036"/>
            <ac:inkMk id="6" creationId="{AD90EEC3-E6D8-4E61-A55E-6466C6928186}"/>
          </ac:inkMkLst>
        </pc:inkChg>
        <pc:inkChg chg="add del">
          <ac:chgData name="姜 旭升" userId="eee34b3fdfebe250" providerId="LiveId" clId="{94F16D6B-3A92-453C-A253-4E7AAEC8F1F8}" dt="2018-10-13T13:39:17.479" v="1603"/>
          <ac:inkMkLst>
            <pc:docMk/>
            <pc:sldMk cId="670312086" sldId="1036"/>
            <ac:inkMk id="7" creationId="{086EA58D-FAE7-419C-BC72-954C475A352D}"/>
          </ac:inkMkLst>
        </pc:inkChg>
        <pc:inkChg chg="add del">
          <ac:chgData name="姜 旭升" userId="eee34b3fdfebe250" providerId="LiveId" clId="{94F16D6B-3A92-453C-A253-4E7AAEC8F1F8}" dt="2018-10-17T17:42:05.615" v="1919"/>
          <ac:inkMkLst>
            <pc:docMk/>
            <pc:sldMk cId="670312086" sldId="1036"/>
            <ac:inkMk id="7" creationId="{231E1B6E-D72E-4EE0-9B51-CE7B2C690A65}"/>
          </ac:inkMkLst>
        </pc:inkChg>
        <pc:inkChg chg="add del">
          <ac:chgData name="姜 旭升" userId="eee34b3fdfebe250" providerId="LiveId" clId="{94F16D6B-3A92-453C-A253-4E7AAEC8F1F8}" dt="2018-10-17T17:42:05.615" v="1919"/>
          <ac:inkMkLst>
            <pc:docMk/>
            <pc:sldMk cId="670312086" sldId="1036"/>
            <ac:inkMk id="8" creationId="{51AE6187-4FAE-4894-9EA8-FF140935D259}"/>
          </ac:inkMkLst>
        </pc:inkChg>
        <pc:inkChg chg="add del">
          <ac:chgData name="姜 旭升" userId="eee34b3fdfebe250" providerId="LiveId" clId="{94F16D6B-3A92-453C-A253-4E7AAEC8F1F8}" dt="2018-10-13T13:39:17.479" v="1603"/>
          <ac:inkMkLst>
            <pc:docMk/>
            <pc:sldMk cId="670312086" sldId="1036"/>
            <ac:inkMk id="10" creationId="{D08AF94F-604D-486A-A74F-4DD3422A8C9E}"/>
          </ac:inkMkLst>
        </pc:inkChg>
        <pc:inkChg chg="add del">
          <ac:chgData name="姜 旭升" userId="eee34b3fdfebe250" providerId="LiveId" clId="{94F16D6B-3A92-453C-A253-4E7AAEC8F1F8}" dt="2018-10-17T17:42:05.615" v="1919"/>
          <ac:inkMkLst>
            <pc:docMk/>
            <pc:sldMk cId="670312086" sldId="1036"/>
            <ac:inkMk id="10" creationId="{E3044474-E951-4BCC-B5E8-D0A7245DFF93}"/>
          </ac:inkMkLst>
        </pc:inkChg>
        <pc:inkChg chg="add del">
          <ac:chgData name="姜 旭升" userId="eee34b3fdfebe250" providerId="LiveId" clId="{94F16D6B-3A92-453C-A253-4E7AAEC8F1F8}" dt="2018-10-17T17:42:05.615" v="1919"/>
          <ac:inkMkLst>
            <pc:docMk/>
            <pc:sldMk cId="670312086" sldId="1036"/>
            <ac:inkMk id="11" creationId="{1164AEBE-4BEF-4379-9A15-8FE984036DDF}"/>
          </ac:inkMkLst>
        </pc:inkChg>
        <pc:inkChg chg="add del">
          <ac:chgData name="姜 旭升" userId="eee34b3fdfebe250" providerId="LiveId" clId="{94F16D6B-3A92-453C-A253-4E7AAEC8F1F8}" dt="2018-10-13T13:39:17.479" v="1603"/>
          <ac:inkMkLst>
            <pc:docMk/>
            <pc:sldMk cId="670312086" sldId="1036"/>
            <ac:inkMk id="11" creationId="{8F63D49B-F390-4DE2-8E02-075453B94C1A}"/>
          </ac:inkMkLst>
        </pc:inkChg>
        <pc:inkChg chg="add del">
          <ac:chgData name="姜 旭升" userId="eee34b3fdfebe250" providerId="LiveId" clId="{94F16D6B-3A92-453C-A253-4E7AAEC8F1F8}" dt="2018-10-17T17:42:05.615" v="1919"/>
          <ac:inkMkLst>
            <pc:docMk/>
            <pc:sldMk cId="670312086" sldId="1036"/>
            <ac:inkMk id="12" creationId="{0418CDD2-38C2-4027-8636-32886C5DB6AF}"/>
          </ac:inkMkLst>
        </pc:inkChg>
        <pc:inkChg chg="add del">
          <ac:chgData name="姜 旭升" userId="eee34b3fdfebe250" providerId="LiveId" clId="{94F16D6B-3A92-453C-A253-4E7AAEC8F1F8}" dt="2018-10-13T13:39:28.969" v="1604"/>
          <ac:inkMkLst>
            <pc:docMk/>
            <pc:sldMk cId="670312086" sldId="1036"/>
            <ac:inkMk id="12" creationId="{F9B24D34-F5CB-4E47-8F35-A63C0643F2A8}"/>
          </ac:inkMkLst>
        </pc:inkChg>
        <pc:inkChg chg="add del">
          <ac:chgData name="姜 旭升" userId="eee34b3fdfebe250" providerId="LiveId" clId="{94F16D6B-3A92-453C-A253-4E7AAEC8F1F8}" dt="2018-10-17T17:42:05.615" v="1919"/>
          <ac:inkMkLst>
            <pc:docMk/>
            <pc:sldMk cId="670312086" sldId="1036"/>
            <ac:inkMk id="13" creationId="{F16E68BA-E377-4742-A798-BDCA5C5C4AFA}"/>
          </ac:inkMkLst>
        </pc:inkChg>
        <pc:inkChg chg="add del">
          <ac:chgData name="姜 旭升" userId="eee34b3fdfebe250" providerId="LiveId" clId="{94F16D6B-3A92-453C-A253-4E7AAEC8F1F8}" dt="2018-10-17T17:42:16.475" v="1921"/>
          <ac:inkMkLst>
            <pc:docMk/>
            <pc:sldMk cId="670312086" sldId="1036"/>
            <ac:inkMk id="14" creationId="{15F29A23-552E-4DD1-92BA-4A1DA3CE47D9}"/>
          </ac:inkMkLst>
        </pc:inkChg>
        <pc:inkChg chg="add del">
          <ac:chgData name="姜 旭升" userId="eee34b3fdfebe250" providerId="LiveId" clId="{94F16D6B-3A92-453C-A253-4E7AAEC8F1F8}" dt="2018-10-17T17:42:16.475" v="1921"/>
          <ac:inkMkLst>
            <pc:docMk/>
            <pc:sldMk cId="670312086" sldId="1036"/>
            <ac:inkMk id="15" creationId="{41847DE2-741E-4921-9DAA-1762259125BB}"/>
          </ac:inkMkLst>
        </pc:inkChg>
        <pc:inkChg chg="add del">
          <ac:chgData name="姜 旭升" userId="eee34b3fdfebe250" providerId="LiveId" clId="{94F16D6B-3A92-453C-A253-4E7AAEC8F1F8}" dt="2018-10-17T17:42:18.115" v="1923"/>
          <ac:inkMkLst>
            <pc:docMk/>
            <pc:sldMk cId="670312086" sldId="1036"/>
            <ac:inkMk id="16" creationId="{EEE6C285-C304-4EFB-BA98-ABA43DA06426}"/>
          </ac:inkMkLst>
        </pc:inkChg>
        <pc:inkChg chg="add del">
          <ac:chgData name="姜 旭升" userId="eee34b3fdfebe250" providerId="LiveId" clId="{94F16D6B-3A92-453C-A253-4E7AAEC8F1F8}" dt="2018-10-17T17:42:18.115" v="1923"/>
          <ac:inkMkLst>
            <pc:docMk/>
            <pc:sldMk cId="670312086" sldId="1036"/>
            <ac:inkMk id="17" creationId="{B13B0816-F58C-4EC6-BB61-59229CC7BDCD}"/>
          </ac:inkMkLst>
        </pc:inkChg>
        <pc:inkChg chg="add del">
          <ac:chgData name="姜 旭升" userId="eee34b3fdfebe250" providerId="LiveId" clId="{94F16D6B-3A92-453C-A253-4E7AAEC8F1F8}" dt="2018-10-30T13:11:31.477" v="2480"/>
          <ac:inkMkLst>
            <pc:docMk/>
            <pc:sldMk cId="670312086" sldId="1036"/>
            <ac:inkMk id="18" creationId="{876D4CF2-C7D8-4F2B-B756-1CFC5414B7CD}"/>
          </ac:inkMkLst>
        </pc:inkChg>
        <pc:cxnChg chg="add del mod">
          <ac:chgData name="姜 旭升" userId="eee34b3fdfebe250" providerId="LiveId" clId="{94F16D6B-3A92-453C-A253-4E7AAEC8F1F8}" dt="2018-10-13T13:41:13.248" v="1615" actId="478"/>
          <ac:cxnSpMkLst>
            <pc:docMk/>
            <pc:sldMk cId="670312086" sldId="1036"/>
            <ac:cxnSpMk id="14" creationId="{28F910B9-3798-412F-A6E5-784084FB9A13}"/>
          </ac:cxnSpMkLst>
        </pc:cxnChg>
      </pc:sldChg>
      <pc:sldChg chg="addSp modSp add ord">
        <pc:chgData name="姜 旭升" userId="eee34b3fdfebe250" providerId="LiveId" clId="{94F16D6B-3A92-453C-A253-4E7AAEC8F1F8}" dt="2018-10-30T13:19:04.691" v="2482"/>
        <pc:sldMkLst>
          <pc:docMk/>
          <pc:sldMk cId="55090328" sldId="1037"/>
        </pc:sldMkLst>
        <pc:spChg chg="mod">
          <ac:chgData name="姜 旭升" userId="eee34b3fdfebe250" providerId="LiveId" clId="{94F16D6B-3A92-453C-A253-4E7AAEC8F1F8}" dt="2018-10-13T15:51:17.223" v="1904"/>
          <ac:spMkLst>
            <pc:docMk/>
            <pc:sldMk cId="55090328" sldId="1037"/>
            <ac:spMk id="2" creationId="{C22155ED-E8A3-4804-BA37-9674D05FD0BF}"/>
          </ac:spMkLst>
        </pc:spChg>
        <pc:graphicFrameChg chg="add mod">
          <ac:chgData name="姜 旭升" userId="eee34b3fdfebe250" providerId="LiveId" clId="{94F16D6B-3A92-453C-A253-4E7AAEC8F1F8}" dt="2018-10-13T15:51:53.063" v="1906" actId="1076"/>
          <ac:graphicFrameMkLst>
            <pc:docMk/>
            <pc:sldMk cId="55090328" sldId="1037"/>
            <ac:graphicFrameMk id="3" creationId="{BB9E1463-2F45-4378-B005-80F958DA0026}"/>
          </ac:graphicFrameMkLst>
        </pc:graphicFrameChg>
        <pc:picChg chg="add mod">
          <ac:chgData name="姜 旭升" userId="eee34b3fdfebe250" providerId="LiveId" clId="{94F16D6B-3A92-453C-A253-4E7AAEC8F1F8}" dt="2018-10-13T16:02:04.737" v="1909" actId="14100"/>
          <ac:picMkLst>
            <pc:docMk/>
            <pc:sldMk cId="55090328" sldId="1037"/>
            <ac:picMk id="4" creationId="{70769A1D-4800-46D9-A09C-47732BABCB66}"/>
          </ac:picMkLst>
        </pc:picChg>
      </pc:sldChg>
      <pc:sldChg chg="addSp delSp modSp add">
        <pc:chgData name="姜 旭升" userId="eee34b3fdfebe250" providerId="LiveId" clId="{94F16D6B-3A92-453C-A253-4E7AAEC8F1F8}" dt="2018-10-17T18:09:46.273" v="2175" actId="1076"/>
        <pc:sldMkLst>
          <pc:docMk/>
          <pc:sldMk cId="2186351891" sldId="1038"/>
        </pc:sldMkLst>
        <pc:spChg chg="add mod">
          <ac:chgData name="姜 旭升" userId="eee34b3fdfebe250" providerId="LiveId" clId="{94F16D6B-3A92-453C-A253-4E7AAEC8F1F8}" dt="2018-10-17T17:58:08.185" v="2044"/>
          <ac:spMkLst>
            <pc:docMk/>
            <pc:sldMk cId="2186351891" sldId="1038"/>
            <ac:spMk id="2" creationId="{FA27D5DB-F7D9-4F75-80F2-653E36AF76E5}"/>
          </ac:spMkLst>
        </pc:spChg>
        <pc:spChg chg="add mod">
          <ac:chgData name="姜 旭升" userId="eee34b3fdfebe250" providerId="LiveId" clId="{94F16D6B-3A92-453C-A253-4E7AAEC8F1F8}" dt="2018-10-17T18:09:42.943" v="2174" actId="164"/>
          <ac:spMkLst>
            <pc:docMk/>
            <pc:sldMk cId="2186351891" sldId="1038"/>
            <ac:spMk id="3" creationId="{E99ECC3D-1815-48F5-9B82-7B81B5B16588}"/>
          </ac:spMkLst>
        </pc:spChg>
        <pc:spChg chg="add mod">
          <ac:chgData name="姜 旭升" userId="eee34b3fdfebe250" providerId="LiveId" clId="{94F16D6B-3A92-453C-A253-4E7AAEC8F1F8}" dt="2018-10-17T18:09:42.943" v="2174" actId="164"/>
          <ac:spMkLst>
            <pc:docMk/>
            <pc:sldMk cId="2186351891" sldId="1038"/>
            <ac:spMk id="4" creationId="{CF5DEC03-1FFA-4454-8BAA-D986514D4AEB}"/>
          </ac:spMkLst>
        </pc:spChg>
        <pc:spChg chg="add mod">
          <ac:chgData name="姜 旭升" userId="eee34b3fdfebe250" providerId="LiveId" clId="{94F16D6B-3A92-453C-A253-4E7AAEC8F1F8}" dt="2018-10-17T18:09:42.943" v="2174" actId="164"/>
          <ac:spMkLst>
            <pc:docMk/>
            <pc:sldMk cId="2186351891" sldId="1038"/>
            <ac:spMk id="5" creationId="{FE0DBDD3-DE75-4832-9998-86ADA61B543B}"/>
          </ac:spMkLst>
        </pc:spChg>
        <pc:spChg chg="add del mod">
          <ac:chgData name="姜 旭升" userId="eee34b3fdfebe250" providerId="LiveId" clId="{94F16D6B-3A92-453C-A253-4E7AAEC8F1F8}" dt="2018-10-17T18:00:05.864" v="2062"/>
          <ac:spMkLst>
            <pc:docMk/>
            <pc:sldMk cId="2186351891" sldId="1038"/>
            <ac:spMk id="12" creationId="{80EBF231-C1B1-4A4D-970D-24B4D62CD13B}"/>
          </ac:spMkLst>
        </pc:spChg>
        <pc:spChg chg="mod">
          <ac:chgData name="姜 旭升" userId="eee34b3fdfebe250" providerId="LiveId" clId="{94F16D6B-3A92-453C-A253-4E7AAEC8F1F8}" dt="2018-10-17T18:09:42.943" v="2174" actId="164"/>
          <ac:spMkLst>
            <pc:docMk/>
            <pc:sldMk cId="2186351891" sldId="1038"/>
            <ac:spMk id="17" creationId="{BE8B7D21-C285-4679-AEED-365F52770BC8}"/>
          </ac:spMkLst>
        </pc:spChg>
        <pc:spChg chg="mod">
          <ac:chgData name="姜 旭升" userId="eee34b3fdfebe250" providerId="LiveId" clId="{94F16D6B-3A92-453C-A253-4E7AAEC8F1F8}" dt="2018-10-17T18:09:42.943" v="2174" actId="164"/>
          <ac:spMkLst>
            <pc:docMk/>
            <pc:sldMk cId="2186351891" sldId="1038"/>
            <ac:spMk id="22" creationId="{0327C3F8-92C8-40AD-BF05-C0E12BD3CF22}"/>
          </ac:spMkLst>
        </pc:spChg>
        <pc:spChg chg="mod">
          <ac:chgData name="姜 旭升" userId="eee34b3fdfebe250" providerId="LiveId" clId="{94F16D6B-3A92-453C-A253-4E7AAEC8F1F8}" dt="2018-10-17T18:09:42.943" v="2174" actId="164"/>
          <ac:spMkLst>
            <pc:docMk/>
            <pc:sldMk cId="2186351891" sldId="1038"/>
            <ac:spMk id="23" creationId="{90ED7498-512D-4B76-B20D-92D871921E72}"/>
          </ac:spMkLst>
        </pc:spChg>
        <pc:spChg chg="mod">
          <ac:chgData name="姜 旭升" userId="eee34b3fdfebe250" providerId="LiveId" clId="{94F16D6B-3A92-453C-A253-4E7AAEC8F1F8}" dt="2018-10-17T18:09:34.503" v="2173" actId="164"/>
          <ac:spMkLst>
            <pc:docMk/>
            <pc:sldMk cId="2186351891" sldId="1038"/>
            <ac:spMk id="30" creationId="{743FB7CD-FE3E-4C33-91A4-73D8EA98C32B}"/>
          </ac:spMkLst>
        </pc:spChg>
        <pc:spChg chg="mod">
          <ac:chgData name="姜 旭升" userId="eee34b3fdfebe250" providerId="LiveId" clId="{94F16D6B-3A92-453C-A253-4E7AAEC8F1F8}" dt="2018-10-17T18:09:34.503" v="2173" actId="164"/>
          <ac:spMkLst>
            <pc:docMk/>
            <pc:sldMk cId="2186351891" sldId="1038"/>
            <ac:spMk id="31" creationId="{77D8FF09-D010-4FAD-AA93-5F1A6D8B2E7A}"/>
          </ac:spMkLst>
        </pc:spChg>
        <pc:spChg chg="add mod">
          <ac:chgData name="姜 旭升" userId="eee34b3fdfebe250" providerId="LiveId" clId="{94F16D6B-3A92-453C-A253-4E7AAEC8F1F8}" dt="2018-10-17T18:09:34.503" v="2173" actId="164"/>
          <ac:spMkLst>
            <pc:docMk/>
            <pc:sldMk cId="2186351891" sldId="1038"/>
            <ac:spMk id="46" creationId="{7F6EFD19-905C-4564-B49B-6AAEC63A3C51}"/>
          </ac:spMkLst>
        </pc:spChg>
        <pc:spChg chg="add mod">
          <ac:chgData name="姜 旭升" userId="eee34b3fdfebe250" providerId="LiveId" clId="{94F16D6B-3A92-453C-A253-4E7AAEC8F1F8}" dt="2018-10-17T18:09:34.503" v="2173" actId="164"/>
          <ac:spMkLst>
            <pc:docMk/>
            <pc:sldMk cId="2186351891" sldId="1038"/>
            <ac:spMk id="57" creationId="{26C628AD-3E2D-4959-92F6-6A7DD9878EC5}"/>
          </ac:spMkLst>
        </pc:spChg>
        <pc:grpChg chg="add mod">
          <ac:chgData name="姜 旭升" userId="eee34b3fdfebe250" providerId="LiveId" clId="{94F16D6B-3A92-453C-A253-4E7AAEC8F1F8}" dt="2018-10-17T18:09:34.503" v="2173" actId="164"/>
          <ac:grpSpMkLst>
            <pc:docMk/>
            <pc:sldMk cId="2186351891" sldId="1038"/>
            <ac:grpSpMk id="58" creationId="{CB0671DB-A38B-4306-8828-8D9B1C8BD683}"/>
          </ac:grpSpMkLst>
        </pc:grpChg>
        <pc:grpChg chg="add mod">
          <ac:chgData name="姜 旭升" userId="eee34b3fdfebe250" providerId="LiveId" clId="{94F16D6B-3A92-453C-A253-4E7AAEC8F1F8}" dt="2018-10-17T18:09:46.273" v="2175" actId="1076"/>
          <ac:grpSpMkLst>
            <pc:docMk/>
            <pc:sldMk cId="2186351891" sldId="1038"/>
            <ac:grpSpMk id="59" creationId="{FB9C44C4-B939-45DA-B689-F2E9D25EF490}"/>
          </ac:grpSpMkLst>
        </pc:grpChg>
        <pc:inkChg chg="add mod">
          <ac:chgData name="姜 旭升" userId="eee34b3fdfebe250" providerId="LiveId" clId="{94F16D6B-3A92-453C-A253-4E7AAEC8F1F8}" dt="2018-10-17T18:09:42.943" v="2174" actId="164"/>
          <ac:inkMkLst>
            <pc:docMk/>
            <pc:sldMk cId="2186351891" sldId="1038"/>
            <ac:inkMk id="13" creationId="{BDB5F5F3-C334-4B87-8F2D-3E761045FBAA}"/>
          </ac:inkMkLst>
        </pc:inkChg>
        <pc:inkChg chg="add del">
          <ac:chgData name="姜 旭升" userId="eee34b3fdfebe250" providerId="LiveId" clId="{94F16D6B-3A92-453C-A253-4E7AAEC8F1F8}" dt="2018-10-17T18:00:34.964" v="2066"/>
          <ac:inkMkLst>
            <pc:docMk/>
            <pc:sldMk cId="2186351891" sldId="1038"/>
            <ac:inkMk id="14" creationId="{38FE10F6-04C9-4EE1-A83C-B842B350F6F0}"/>
          </ac:inkMkLst>
        </pc:inkChg>
        <pc:inkChg chg="add del">
          <ac:chgData name="姜 旭升" userId="eee34b3fdfebe250" providerId="LiveId" clId="{94F16D6B-3A92-453C-A253-4E7AAEC8F1F8}" dt="2018-10-17T18:00:34.964" v="2066"/>
          <ac:inkMkLst>
            <pc:docMk/>
            <pc:sldMk cId="2186351891" sldId="1038"/>
            <ac:inkMk id="15" creationId="{E36D387C-68E9-49DD-98C6-70AFF1DA87F0}"/>
          </ac:inkMkLst>
        </pc:inkChg>
        <pc:inkChg chg="add del">
          <ac:chgData name="姜 旭升" userId="eee34b3fdfebe250" providerId="LiveId" clId="{94F16D6B-3A92-453C-A253-4E7AAEC8F1F8}" dt="2018-10-17T18:00:52.954" v="2067"/>
          <ac:inkMkLst>
            <pc:docMk/>
            <pc:sldMk cId="2186351891" sldId="1038"/>
            <ac:inkMk id="16" creationId="{3FCE562B-83C0-47A1-B72A-7959D5EC6055}"/>
          </ac:inkMkLst>
        </pc:inkChg>
        <pc:inkChg chg="add del">
          <ac:chgData name="姜 旭升" userId="eee34b3fdfebe250" providerId="LiveId" clId="{94F16D6B-3A92-453C-A253-4E7AAEC8F1F8}" dt="2018-10-17T18:01:13.084" v="2072"/>
          <ac:inkMkLst>
            <pc:docMk/>
            <pc:sldMk cId="2186351891" sldId="1038"/>
            <ac:inkMk id="18" creationId="{2829512A-AB39-4C27-99F4-CB00394583E8}"/>
          </ac:inkMkLst>
        </pc:inkChg>
        <pc:inkChg chg="add del">
          <ac:chgData name="姜 旭升" userId="eee34b3fdfebe250" providerId="LiveId" clId="{94F16D6B-3A92-453C-A253-4E7AAEC8F1F8}" dt="2018-10-17T18:01:13.084" v="2072"/>
          <ac:inkMkLst>
            <pc:docMk/>
            <pc:sldMk cId="2186351891" sldId="1038"/>
            <ac:inkMk id="19" creationId="{E55E6306-CF58-44B2-A8EB-04CC242B01C2}"/>
          </ac:inkMkLst>
        </pc:inkChg>
        <pc:inkChg chg="add del">
          <ac:chgData name="姜 旭升" userId="eee34b3fdfebe250" providerId="LiveId" clId="{94F16D6B-3A92-453C-A253-4E7AAEC8F1F8}" dt="2018-10-17T18:01:13.084" v="2072"/>
          <ac:inkMkLst>
            <pc:docMk/>
            <pc:sldMk cId="2186351891" sldId="1038"/>
            <ac:inkMk id="20" creationId="{8ABE417B-CA12-4278-BF54-D09977EDE1FA}"/>
          </ac:inkMkLst>
        </pc:inkChg>
        <pc:inkChg chg="add del">
          <ac:chgData name="姜 旭升" userId="eee34b3fdfebe250" providerId="LiveId" clId="{94F16D6B-3A92-453C-A253-4E7AAEC8F1F8}" dt="2018-10-17T18:01:50.404" v="2074"/>
          <ac:inkMkLst>
            <pc:docMk/>
            <pc:sldMk cId="2186351891" sldId="1038"/>
            <ac:inkMk id="21" creationId="{A2E6DC9B-A239-4E09-B69E-7567B81E0174}"/>
          </ac:inkMkLst>
        </pc:inkChg>
        <pc:cxnChg chg="add mod">
          <ac:chgData name="姜 旭升" userId="eee34b3fdfebe250" providerId="LiveId" clId="{94F16D6B-3A92-453C-A253-4E7AAEC8F1F8}" dt="2018-10-17T18:09:42.943" v="2174" actId="164"/>
          <ac:cxnSpMkLst>
            <pc:docMk/>
            <pc:sldMk cId="2186351891" sldId="1038"/>
            <ac:cxnSpMk id="7" creationId="{7E5F6494-7CCB-4E1B-BA2F-A5BF414B849E}"/>
          </ac:cxnSpMkLst>
        </pc:cxnChg>
        <pc:cxnChg chg="add mod">
          <ac:chgData name="姜 旭升" userId="eee34b3fdfebe250" providerId="LiveId" clId="{94F16D6B-3A92-453C-A253-4E7AAEC8F1F8}" dt="2018-10-17T18:09:42.943" v="2174" actId="164"/>
          <ac:cxnSpMkLst>
            <pc:docMk/>
            <pc:sldMk cId="2186351891" sldId="1038"/>
            <ac:cxnSpMk id="9" creationId="{4CA3DAEB-B8DE-4008-AED9-DEAC7397BB52}"/>
          </ac:cxnSpMkLst>
        </pc:cxnChg>
        <pc:cxnChg chg="add mod">
          <ac:chgData name="姜 旭升" userId="eee34b3fdfebe250" providerId="LiveId" clId="{94F16D6B-3A92-453C-A253-4E7AAEC8F1F8}" dt="2018-10-17T18:09:42.943" v="2174" actId="164"/>
          <ac:cxnSpMkLst>
            <pc:docMk/>
            <pc:sldMk cId="2186351891" sldId="1038"/>
            <ac:cxnSpMk id="11" creationId="{B81FD329-232C-4C55-8276-7947EC67F4E5}"/>
          </ac:cxnSpMkLst>
        </pc:cxnChg>
        <pc:cxnChg chg="add mod">
          <ac:chgData name="姜 旭升" userId="eee34b3fdfebe250" providerId="LiveId" clId="{94F16D6B-3A92-453C-A253-4E7AAEC8F1F8}" dt="2018-10-17T18:09:34.503" v="2173" actId="164"/>
          <ac:cxnSpMkLst>
            <pc:docMk/>
            <pc:sldMk cId="2186351891" sldId="1038"/>
            <ac:cxnSpMk id="25" creationId="{2A467EE1-8FE9-4152-9770-86739F3DD42B}"/>
          </ac:cxnSpMkLst>
        </pc:cxnChg>
        <pc:cxnChg chg="add mod">
          <ac:chgData name="姜 旭升" userId="eee34b3fdfebe250" providerId="LiveId" clId="{94F16D6B-3A92-453C-A253-4E7AAEC8F1F8}" dt="2018-10-17T18:09:34.503" v="2173" actId="164"/>
          <ac:cxnSpMkLst>
            <pc:docMk/>
            <pc:sldMk cId="2186351891" sldId="1038"/>
            <ac:cxnSpMk id="27" creationId="{C66A00B4-D422-4D6F-A452-C14B5BC93892}"/>
          </ac:cxnSpMkLst>
        </pc:cxnChg>
        <pc:cxnChg chg="add del mod">
          <ac:chgData name="姜 旭升" userId="eee34b3fdfebe250" providerId="LiveId" clId="{94F16D6B-3A92-453C-A253-4E7AAEC8F1F8}" dt="2018-10-17T18:04:13.333" v="2088" actId="478"/>
          <ac:cxnSpMkLst>
            <pc:docMk/>
            <pc:sldMk cId="2186351891" sldId="1038"/>
            <ac:cxnSpMk id="33" creationId="{6D1FF15D-E5C5-42DE-913D-D42D62AD9799}"/>
          </ac:cxnSpMkLst>
        </pc:cxnChg>
        <pc:cxnChg chg="add del mod">
          <ac:chgData name="姜 旭升" userId="eee34b3fdfebe250" providerId="LiveId" clId="{94F16D6B-3A92-453C-A253-4E7AAEC8F1F8}" dt="2018-10-17T18:04:32.013" v="2091" actId="478"/>
          <ac:cxnSpMkLst>
            <pc:docMk/>
            <pc:sldMk cId="2186351891" sldId="1038"/>
            <ac:cxnSpMk id="35" creationId="{5412FFFA-11BC-4C72-A1CB-3B4B48D9C516}"/>
          </ac:cxnSpMkLst>
        </pc:cxnChg>
        <pc:cxnChg chg="add mod">
          <ac:chgData name="姜 旭升" userId="eee34b3fdfebe250" providerId="LiveId" clId="{94F16D6B-3A92-453C-A253-4E7AAEC8F1F8}" dt="2018-10-17T18:09:34.503" v="2173" actId="164"/>
          <ac:cxnSpMkLst>
            <pc:docMk/>
            <pc:sldMk cId="2186351891" sldId="1038"/>
            <ac:cxnSpMk id="38" creationId="{79E3F42C-E899-4327-A499-4365AC7DEFA0}"/>
          </ac:cxnSpMkLst>
        </pc:cxnChg>
        <pc:cxnChg chg="add mod">
          <ac:chgData name="姜 旭升" userId="eee34b3fdfebe250" providerId="LiveId" clId="{94F16D6B-3A92-453C-A253-4E7AAEC8F1F8}" dt="2018-10-17T18:09:34.503" v="2173" actId="164"/>
          <ac:cxnSpMkLst>
            <pc:docMk/>
            <pc:sldMk cId="2186351891" sldId="1038"/>
            <ac:cxnSpMk id="40" creationId="{B4B1DBE0-E50A-46EA-8B8F-079EF7BF1F42}"/>
          </ac:cxnSpMkLst>
        </pc:cxnChg>
        <pc:cxnChg chg="add mod">
          <ac:chgData name="姜 旭升" userId="eee34b3fdfebe250" providerId="LiveId" clId="{94F16D6B-3A92-453C-A253-4E7AAEC8F1F8}" dt="2018-10-17T18:09:34.503" v="2173" actId="164"/>
          <ac:cxnSpMkLst>
            <pc:docMk/>
            <pc:sldMk cId="2186351891" sldId="1038"/>
            <ac:cxnSpMk id="43" creationId="{DFD4CF95-9BFE-48FD-91A6-F81B778CA0FE}"/>
          </ac:cxnSpMkLst>
        </pc:cxnChg>
        <pc:cxnChg chg="add mod">
          <ac:chgData name="姜 旭升" userId="eee34b3fdfebe250" providerId="LiveId" clId="{94F16D6B-3A92-453C-A253-4E7AAEC8F1F8}" dt="2018-10-17T18:09:34.503" v="2173" actId="164"/>
          <ac:cxnSpMkLst>
            <pc:docMk/>
            <pc:sldMk cId="2186351891" sldId="1038"/>
            <ac:cxnSpMk id="48" creationId="{CA0BB90E-49BA-4CB3-BD9F-7B8109772859}"/>
          </ac:cxnSpMkLst>
        </pc:cxnChg>
        <pc:cxnChg chg="add mod">
          <ac:chgData name="姜 旭升" userId="eee34b3fdfebe250" providerId="LiveId" clId="{94F16D6B-3A92-453C-A253-4E7AAEC8F1F8}" dt="2018-10-17T18:09:34.503" v="2173" actId="164"/>
          <ac:cxnSpMkLst>
            <pc:docMk/>
            <pc:sldMk cId="2186351891" sldId="1038"/>
            <ac:cxnSpMk id="50" creationId="{EDDFE46E-B480-4955-993F-8B7793EA4166}"/>
          </ac:cxnSpMkLst>
        </pc:cxnChg>
        <pc:cxnChg chg="add mod">
          <ac:chgData name="姜 旭升" userId="eee34b3fdfebe250" providerId="LiveId" clId="{94F16D6B-3A92-453C-A253-4E7AAEC8F1F8}" dt="2018-10-17T18:09:34.503" v="2173" actId="164"/>
          <ac:cxnSpMkLst>
            <pc:docMk/>
            <pc:sldMk cId="2186351891" sldId="1038"/>
            <ac:cxnSpMk id="52" creationId="{A75187D8-9157-4B1D-AA8D-BDEE51F7FA9D}"/>
          </ac:cxnSpMkLst>
        </pc:cxnChg>
        <pc:cxnChg chg="add mod">
          <ac:chgData name="姜 旭升" userId="eee34b3fdfebe250" providerId="LiveId" clId="{94F16D6B-3A92-453C-A253-4E7AAEC8F1F8}" dt="2018-10-17T18:09:34.503" v="2173" actId="164"/>
          <ac:cxnSpMkLst>
            <pc:docMk/>
            <pc:sldMk cId="2186351891" sldId="1038"/>
            <ac:cxnSpMk id="54" creationId="{B8A5AD56-BE9B-4212-A5D7-671E7661AD44}"/>
          </ac:cxnSpMkLst>
        </pc:cxnChg>
        <pc:cxnChg chg="add mod">
          <ac:chgData name="姜 旭升" userId="eee34b3fdfebe250" providerId="LiveId" clId="{94F16D6B-3A92-453C-A253-4E7AAEC8F1F8}" dt="2018-10-17T18:09:34.503" v="2173" actId="164"/>
          <ac:cxnSpMkLst>
            <pc:docMk/>
            <pc:sldMk cId="2186351891" sldId="1038"/>
            <ac:cxnSpMk id="56" creationId="{1981C81C-AF56-443F-A74D-6958EB5E6AFB}"/>
          </ac:cxnSpMkLst>
        </pc:cxnChg>
      </pc:sldChg>
      <pc:sldChg chg="addSp modSp add">
        <pc:chgData name="姜 旭升" userId="eee34b3fdfebe250" providerId="LiveId" clId="{94F16D6B-3A92-453C-A253-4E7AAEC8F1F8}" dt="2018-10-30T14:23:32.211" v="2779"/>
        <pc:sldMkLst>
          <pc:docMk/>
          <pc:sldMk cId="867234140" sldId="1039"/>
        </pc:sldMkLst>
        <pc:spChg chg="add mod">
          <ac:chgData name="姜 旭升" userId="eee34b3fdfebe250" providerId="LiveId" clId="{94F16D6B-3A92-453C-A253-4E7AAEC8F1F8}" dt="2018-10-30T14:16:47.745" v="2631"/>
          <ac:spMkLst>
            <pc:docMk/>
            <pc:sldMk cId="867234140" sldId="1039"/>
            <ac:spMk id="2" creationId="{4F93F9F4-ED1C-4FAB-AACC-7A4922A2B2F2}"/>
          </ac:spMkLst>
        </pc:spChg>
        <pc:spChg chg="add mod">
          <ac:chgData name="姜 旭升" userId="eee34b3fdfebe250" providerId="LiveId" clId="{94F16D6B-3A92-453C-A253-4E7AAEC8F1F8}" dt="2018-10-30T14:23:32.211" v="2779"/>
          <ac:spMkLst>
            <pc:docMk/>
            <pc:sldMk cId="867234140" sldId="1039"/>
            <ac:spMk id="3" creationId="{D24966CF-B6E9-45C4-BE60-517644866D4F}"/>
          </ac:spMkLst>
        </pc:spChg>
      </pc:sldChg>
      <pc:sldChg chg="modSp add">
        <pc:chgData name="姜 旭升" userId="eee34b3fdfebe250" providerId="LiveId" clId="{94F16D6B-3A92-453C-A253-4E7AAEC8F1F8}" dt="2018-10-30T14:41:08.009" v="2915"/>
        <pc:sldMkLst>
          <pc:docMk/>
          <pc:sldMk cId="1668990804" sldId="1040"/>
        </pc:sldMkLst>
        <pc:spChg chg="mod">
          <ac:chgData name="姜 旭升" userId="eee34b3fdfebe250" providerId="LiveId" clId="{94F16D6B-3A92-453C-A253-4E7AAEC8F1F8}" dt="2018-10-30T14:31:12.647" v="2840"/>
          <ac:spMkLst>
            <pc:docMk/>
            <pc:sldMk cId="1668990804" sldId="1040"/>
            <ac:spMk id="2" creationId="{83156074-3745-4F0C-85BD-398126340AB5}"/>
          </ac:spMkLst>
        </pc:spChg>
        <pc:spChg chg="mod">
          <ac:chgData name="姜 旭升" userId="eee34b3fdfebe250" providerId="LiveId" clId="{94F16D6B-3A92-453C-A253-4E7AAEC8F1F8}" dt="2018-10-30T14:41:08.009" v="2915"/>
          <ac:spMkLst>
            <pc:docMk/>
            <pc:sldMk cId="1668990804" sldId="1040"/>
            <ac:spMk id="3" creationId="{9200B6F0-B545-40AD-889B-12BF9CD0BAE0}"/>
          </ac:spMkLst>
        </pc:spChg>
      </pc:sldChg>
    </pc:docChg>
  </pc:docChgLst>
  <pc:docChgLst>
    <pc:chgData name="旭升 姜" userId="eee34b3fdfebe250" providerId="LiveId" clId="{C4292048-FD5B-459C-886E-05487557F3E6}"/>
    <pc:docChg chg="modSld">
      <pc:chgData name="旭升 姜" userId="eee34b3fdfebe250" providerId="LiveId" clId="{C4292048-FD5B-459C-886E-05487557F3E6}" dt="2019-10-12T04:24:28.454" v="23" actId="20577"/>
      <pc:docMkLst>
        <pc:docMk/>
      </pc:docMkLst>
      <pc:sldChg chg="modTransition">
        <pc:chgData name="旭升 姜" userId="eee34b3fdfebe250" providerId="LiveId" clId="{C4292048-FD5B-459C-886E-05487557F3E6}" dt="2019-10-12T03:36:35.805" v="1"/>
        <pc:sldMkLst>
          <pc:docMk/>
          <pc:sldMk cId="0" sldId="284"/>
        </pc:sldMkLst>
      </pc:sldChg>
      <pc:sldChg chg="modTransition">
        <pc:chgData name="旭升 姜" userId="eee34b3fdfebe250" providerId="LiveId" clId="{C4292048-FD5B-459C-886E-05487557F3E6}" dt="2019-10-12T03:36:29.868" v="0"/>
        <pc:sldMkLst>
          <pc:docMk/>
          <pc:sldMk cId="0" sldId="446"/>
        </pc:sldMkLst>
      </pc:sldChg>
      <pc:sldChg chg="modNotesTx">
        <pc:chgData name="旭升 姜" userId="eee34b3fdfebe250" providerId="LiveId" clId="{C4292048-FD5B-459C-886E-05487557F3E6}" dt="2019-10-12T04:24:28.454" v="23" actId="20577"/>
        <pc:sldMkLst>
          <pc:docMk/>
          <pc:sldMk cId="0" sldId="513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8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8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0-30T13:06:12.8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36 907 53 0,'0'0'4'0,"0"0"1"15,0 0 43-15,0 0 29 16,0 0-22-16,0 0-17 16,0 0-7-16,0 0 4 15,0 0-18-15,0 0-17 16,0 0 1-16,0 0-1 15,0 0 12-15,0 0 5 16,0 0-17-16,0 0-22 16,0 0-18-16,0 0-24 0,0 0 2 15,0 0 0 1,0 0 31-16,0 0 31 0,0 0 36 16,0 0 8-16,0 0 17 15,0 0 4-15,0 0 1 16,0 0 16-16,0 0-6 15,0 0-5-15,0 0-25 16,0 0-14-16,0 0-2 16,0 0-8-16,0 0-8 15,0 0-4-15,0 0 0 16,0 0-1-16,0 0 0 16,0 0 5-16,0 0 3 0,0 0 2 15,0 0-3-15,0 0-1 16,0 0-4-16,0 0-2 15,0 0 0-15,0 0-2 16,0 0 0-16,0-6-1 16,-4 0 0-16,0 0-6 15,-1-7-1-15,5 4 1 16,-4-4 2-16,4 0 1 16,0 0-2-16,-11-2-2 15,11 0 2-15,0 2 1 16,0-3 1-16,-4 1 1 15,4 2 3-15,0 4-7 16,0 3 0-16,0-1 5 0,0 1 7 16,0-3-10-16,0 0 4 15,0 1 0-15,0-1 0 16,0 0-1-16,0-1 4 16,0 1-7-16,0 0-2 15,0-1 3-15,0 1 4 16,0 3-4-16,0-2-1 15,0 0 4-15,0 2-3 16,0 0 0-16,0-4-2 16,0 4 4-16,0-4-2 15,0 6-3-15,0-1 5 16,0-2-1-16,0 5-2 0,0-4-2 16,0 2 1-1,0 0 0-15,0 4 2 0,0-3 0 16,0 1 1-16,0 2 0 15,0-4 0-15,0 4 3 16,0-3-6-16,4-3 1 16,-4 4 3-16,11-9-5 15,-11 2 6-15,0 3 1 16,0-7-6-16,4 6 1 16,-4 1-1-16,5 0 0 15,-1 3-1-15,-4-3 3 16,0 3 0-16,4-3-2 15,-4 2 1-15,11-2 2 16,-7 0-3-16,-4 0 0 16,0-1 0-16,0 1-1 0,0 0 4 15,0-1-3 1,5 1-1-16,-1-1 3 0,-4 5-3 16,4-5 2-16,-4 1 0 15,11 3-1-15,-11-3 1 16,0 3 1-16,4 0 1 15,-4-4-1-15,0 4-3 16,9-7 3-16,-5 5-3 16,11-2 1-16,-10 0 2 15,-1 2-1-15,5-2 1 16,1 3 1-16,-10 2 0 16,0-2 2-16,5-2-5 0,-5 3 2 15,0 1 2 1,0-1 0-16,0-5-1 0,4 2-1 15,5-3-2-15,6 4 0 16,-11-5 0-16,5 3-1 16,6 1 3-16,-11-1 0 15,0 5 1-15,1-5-1 16,-1 4 1-16,7 0-1 16,-11-1 2-16,4 4-3 15,-4-1 2-15,4-4-2 16,1 5-1-16,-1-6 2 15,11 3-3-15,-11-3 3 16,5-1-2-16,11 1-1 0,-16 0 0 16,9 0 0-1,-2 2 0-15,-7 2 0 0,5-2-1 16,-5 4 0-16,11-4 0 16,-15 4 1-16,4-2 1 15,5-5-1-15,6 5 1 16,-11-5 1-16,9 5-2 15,2-6 1-15,-10 5-1 16,-1 1 0-16,0 2 0 16,7-4 0-16,-11 4 2 15,4 0 0-15,-4-3-1 16,0 0-1-16,5 0 2 16,-1 3-1-16,0-2 4 15,1-2-5-15,5 4 1 0,-10-3 0 16,5-1-2-16,3 4 2 15,-3-6 0-15,5 3-1 16,-5 0 0-16,3-4 1 16,-3 4-1-16,-1 1 0 15,7-2 0-15,-11 4 0 16,8 0 0-16,-3-3 0 16,-1 3 0-16,7-3 0 15,-7 3 0-15,0-3 0 16,1 3 1-16,3 0 1 15,3-4-2-15,-2 4 0 16,-1-2 1-16,8 2-1 16,-8-4 0-16,7 4 1 0,-10-3-1 15,-1 0 0 1,-4 0 1-16,9 0 1 0,-5 3-2 16,7-4 0-16,-7 2 0 15,0 2 0-15,1 0 0 16,10 0 0-16,-11 0 0 15,0 0 0-15,1 0 0 16,3 0-1-16,3 0 1 16,-11 0 3-16,9 0-3 15,-5-4 1-15,11 4 1 16,-11-3-1-16,-4 3 1 16,9 0-1-16,-5 0 2 0,7 0-3 15,-11 0 1 1,4 0 2-16,-4 0-1 0,9 0 2 15,0 0-3-15,1 0 2 16,-1 0 0-16,11 0-1 16,-16 0 0-16,4 0 2 15,-3 0-4-15,10 0 2 16,-11 0-2-16,5 0 0 16,-5 0 0-16,11 0 0 15,-15 0-1-15,9 0 1 16,-5 0 0-16,11 0 2 15,-10 0-2-15,-1 0 0 16,0 0-1-16,1 0 2 16,10 0-1-16,-11 0 2 15,0 0-3-15,11 0 1 0,-10 0 0 16,3 0 0-16,1 0 0 16,6 3 0-16,-6 1 1 15,6-4-1-15,-11 2 2 16,5 2-2-16,10-1-2 15,-15-3 2-15,5 3 0 16,-5-3 2-16,11 3-1 16,-10 0-1-16,3 1-1 15,7-2 1-15,-6 2 0 16,-5-1 0-16,12 3 0 16,-12-2-2-16,4-2 2 15,12 1 0-15,-11 1 3 0,-5-1-3 16,11 3 0-16,-6-2 1 15,-1-2-1-15,7 2 1 16,-10-1-1-16,3 1 0 16,-3-2 0-16,-5-2 0 15,10 3 0-15,-10-3 0 16,5 3 0-16,3-3 0 16,-3 3 0-16,5 1 0 15,-5-2 0-15,-5-2 0 16,8 3 0-16,7 5 0 0,-6-6 0 15,0 5 0 1,6-1 0-16,-7-3 0 16,12 3 2-16,-16 0-1 0,5-2-1 15,-1 2 0-15,3-3 0 16,2 4 1-16,2-5-1 16,-10 2 0-16,-1-1 0 15,4 0 1-15,-3 0-1 16,6 0 0-16,-7-1-1 15,0 2 1-15,0 1 1 16,1 0-1-16,6-2 0 16,-7 0 1-16,0 0-1 15,1 3 0-15,10-3 0 16,-11 1 1-16,0 2-1 16,5-3 0-16,6 1 2 0,-11-4-2 15,1 6 0-15,-1-2 0 16,0-2 0-16,7 1-1 15,-7 0 1-15,-4 1 0 16,5-2 0-16,-1 2 1 16,-4-2-1-16,4 2 0 15,-4 0 0-15,5-1 1 16,5-1 0-16,-5 1 0 16,3 1-1-16,-3 2 0 15,10 0-1-15,-15 1 1 16,4-4 0-16,0 3 1 15,5-3-1-15,2 4 1 16,-11-4 1-16,4-1-1 0,0 5-1 16,1-1 0-1,-1-4 1-15,7 6 0 0,-11-5-1 16,4 0 0-16,0 3 0 16,1-2 1-16,10-2-1 15,-11 0 0-15,-4 3 1 16,9-3-1-16,-9 2 0 15,4 2 0-15,0-3 0 16,7 1 0-16,-6-1 1 16,-1 3-1-16,0-3 0 15,11 3-1-15,-15-2 2 16,5-2-1-16,-1 2 0 0,0-1 0 16,1 3-1-16,-1-3 1 15,7 1 0-15,-11-2 0 16,0 2 0-16,4 2 0 15,0-3 0-15,1 3 0 16,-5-3 0-16,4-3 0 16,7 4 0-16,-7-2 0 15,-4 2 0-15,9-1 0 16,-1 0 0-16,3 0 1 16,-7 0-2-16,1 4 1 15,3-4 0-15,3 0 0 16,-7 0 0-16,5 4 0 15,-5-7 0-15,-4 2 0 16,0 3 0-16,0-3 0 0,0-2 1 16,11 3-1-16,-7 3 0 15,-4-2 0-15,5-2 1 16,-1 1-1-16,0 1-1 16,11 2 1-16,-10 0 0 15,3 1 0-15,-3-2 0 16,10-1 0-16,-11 2 0 15,5 1 0-15,6-4 0 16,-15 3 0-16,4-2 1 16,5-2-1-16,-5 4 0 15,7 1 0-15,-11-2 0 16,9 3 0-16,-5-6 0 16,0 8 0-16,11-3-1 0,-10 2 1 15,3 0-1-15,7 1 1 16,-10-1 0-16,3-3 0 15,7 1 0-15,-10-1 0 16,-1-2 1-16,5 1-1 16,-5-1 0-16,7 1 0 15,-7 1 0-15,0-2 0 16,1-1 1-16,10 3-1 16,-11-2 0-16,0 1-1 15,-4 3 2-15,9 1-1 16,-9-6 0-16,4 0 0 15,7 0 0-15,-7-1 0 0,1 2 0 16,3 0 0-16,3 1 0 16,-7-5 0-1,5 4 0-15,-5 2 0 0,11-3 0 16,-15 4 0-16,5-5 0 16,3 2 0-16,-3-1 0 15,5 0 0-15,-5 4 0 16,-1-1 0-16,5-1 0 15,6 2 0-15,-15-1 0 16,8 1 0-16,-3-4 0 16,10 4 1-16,-11-5-1 15,5 5 0-15,-5-1 0 16,11-3 0-16,-15 0-1 16,5 5 1-16,-1-6 0 0,5 0 1 15,1 2-2-15,-5-1 1 16,-1 0 0-16,5 0 0 15,1-3-1-15,-5 3 1 16,3 4 0-16,7-4 0 16,-10 3 1-16,-1 0-1 15,5-3 0-15,6 2 0 16,-11-5 0-16,9 2 0 16,-2 1-2-16,-3 0 2 15,5 3 0-15,-2-6-2 16,2 3 2-16,-9-3 1 15,7 3-1-15,-11 0 1 16,9 2-1-16,-5-5 0 16,0 0 0-16,12 0 0 0,-16 0 0 15,4 0 0-15,4 0-2 16,8 2 2-16,-12 1-1 16,9-3 1-16,2 3 1 15,-6-3-1-15,10 0 1 16,-10 4-1-16,10-4 1 15,-15 0-2-15,5 0 2 16,10 0-1-16,-14 0 0 16,3 0 0-16,7 0 0 15,-15 0 0-15,5 0-1 16,-1 0 1-16,0 0-1 16,-4 3 2-16,20-3 0 0,-12 0-1 15,1 2 0 1,10-2 1-16,-10 0-1 0,6 0 0 15,-11 0 0-15,5 3 0 16,6 4 0-16,-11-4 1 16,5-3-1-16,6 4 0 15,-6-2 0-15,4 2 0 16,-2-1 0-16,-7 0 0 16,9-3 0-16,2 4 0 15,-2-2 0-15,2 4 0 16,-6-6 0-16,-1 4 1 15,7-1-1-15,-2 0 0 16,2-1 0-16,-6 6 1 16,0-6-1-16,1 4 1 15,-1 1 0-15,-5-4 0 0,1-1 0 16,5 3-1-16,-1-2 1 16,0 3 0-16,6 0-1 15,-11-3 0-15,0 4 1 16,5-4-1-16,2-3 0 15,-7 6 1-15,0 0-2 16,1-3 2-16,10 4-1 16,-15-4 3-16,4 0-3 15,-4 0 2-15,0 1-1 16,5-2-1-16,-1 1 1 16,0 1-1-16,0-2 0 15,7 2 1-15,-11-1-1 0,5 3 0 16,-1-2 0-16,0-1 0 15,-4 0 1-15,5 4 0 16,-5-2-1-16,10-5 1 16,-10 4 0-16,0-4 0 15,0 2 1-15,0 2-1 16,0-1 1-16,0 3-1 16,5-2 0-16,-1 1 0 15,-4 2 1-15,0-1 1 16,0 0-1-16,0 1-1 15,0-5 2-15,0 5-3 16,4-4 3-16,-4 0-3 16,0 1 1-16,0 1-1 0,0 2 0 15,0-1 1-15,0 0-1 16,0 5 1-16,0-6-1 16,0 5 1-16,0-5-1 15,0 3 1-15,0 1-1 16,0 0 1-16,5 4-1 15,-5-1 0-15,4 1 0 16,-4-4 1-16,11 0-1 16,-11 1 0-16,0 3 0 15,0-4 0-15,0 0 1 16,0-2 1-16,0 0-2 16,0 1 0-16,0-2-2 0,0 4 2 15,0-1 2 1,0-2-2-16,0 1 0 0,0-1 0 15,0 2 1-15,0 1-1 16,0-3 0-16,0 2 1 16,0-1-1-16,0 0 0 15,0-2 0-15,0 0 0 16,0-2 0-16,0 0 0 16,0 4 0-16,0-5 0 15,0 4 0-15,0-7 0 16,0 2 0-16,0 2 0 15,0-1 0-15,0 0 0 16,0 0 0-16,0 3 0 0,0-3 0 16,0 4 0-1,0-1 0-15,0 0 0 0,0-3 0 16,0 3 0-16,0-2 0 16,0 2 0-16,0 0 0 15,0 0 0-15,0 1 0 16,0-1 1-16,0 0-1 15,0 1 0-15,0-1 0 16,0 0 0-16,0 1 0 16,0 0 1-16,0-1-2 15,0-4 2-15,0 1-1 16,0 3 0-16,0-3 0 0,0 5 0 16,0-2 0-1,0-4 0-15,0 5 0 0,0-2 1 16,0 3-2-16,0-6 1 15,0 5 0-15,0-1 1 16,0 3-1-16,0-2 0 16,0 3-1-16,0 0 2 15,0-2-1-15,0-2 0 16,0 4 0-16,0 2 0 16,0 4 0-16,0-4 0 15,0 5 0-15,0-6 0 16,0-1 0-16,0-3 0 15,0-5 1-15,0 2-2 16,0-1 1-16,0 0 0 16,0 0 0-16,0-3 1 0,0 0-1 15,0 0 0 1,0 4 1-16,0-1-1 0,0-1 1 16,0-2 0-16,0 4 3 15,0-4-1-15,0 0-1 16,0 0 3-16,0 0-2 15,0 3 0-15,0 3 0 16,0 0-1-16,0-2 0 16,0-1-1-16,0 3 0 15,0 1 0-15,0 2-1 16,0 0 3-16,0-3-2 16,0 0 2-16,0 4 1 0,0-7-1 15,0 6 0 1,0-2 1-16,0-4-2 0,0-3 1 15,0 3-1-15,0-3 0 16,0 0 0-16,0 0-1 16,0 0 1-16,0 0-2 15,0 0 1-15,0 0-1 16,0 0 0-16,0 0 0 16,0 0 0-16,0 0-34 15,0-15-78-15,0-24-242 16</inkml:trace>
  <inkml:trace contextRef="#ctx0" brushRef="#br0" timeOffset="33983">1986 330 95 0,'0'0'131'16,"0"0"-110"-16,0 0 5 16,0 0 62-16,0 0-17 15,0 0-36-15,0 3-14 16,0-3-3-16,0 0-6 0,0 0-3 15,0 0 9-15,0 0 8 16,0 0 5-16,0 0-7 16,0 0 1-16,0 0 0 15,0 0-9-15,0 3-10 16,0-1-1-16,0-2-2 16,0 5 1-16,0-2 2 15,0 0 0-15,0 0 1 16,0-3 5-16,0 0 1 15,0 3 1-15,0 0-4 16,0-3-4-16,0 6 2 16,0-4-4-16,0 3 2 0,0 1-4 15,0 0 2-15,0 1 1 16,0-1 2-16,0 3-1 16,4-2 5-16,-4-1-2 15,5 3 0-15,-1-2 0 16,0 2-4-16,1 0 4 15,5 3-5-15,-10-2 1 16,5 3 1-16,-1-1-4 16,5-1 3-16,1-3-4 15,-5-1 0-15,-5-2 2 16,8 5-2-16,-3-4 0 16,-1 1 3-16,7 2-4 15,-7-3 1-15,0 1 3 0,5-1-2 16,2-3 1-1,-7 3 0-15,1-2 0 0,-5 2 0 16,4-3-2-16,0 2 0 16,7-1 3-16,-7 0-4 15,-4-2 1-15,5 2-1 16,3-4 1-16,-4 6 2 16,7-6-3-16,-11 7 5 15,5-1-2-15,-1-3-1 16,0 3 0-16,1-3 0 15,5 0-2-15,-5 0 1 16,-1-3 0-16,0 7 0 16,1-4 0-16,-1 0 0 15,-4 0-1-15,11 0 1 0,-11 4 0 16,0-5 0-16,4 2-1 16,0 0 0-16,1-4 0 15,-1 0 0-15,7 0 0 16,-7 0 0-16,-4 0-2 15,0 0 2-15,4 2 0 16,-4 1 1-16,5 1 0 16,-1-1-1-16,0-3 3 15,-4 2-3-15,0 2 0 16,0-4 0-16,0 0 0 16,0 0 1-16,0 0 1 15,0 0-2-15,0 0 2 16,0 0 3-16,0 0-5 0,0 0 4 15,0 0-2-15,0 0 0 16,0 0 2-16,0 0-2 16,0 0 2-16,0 0-1 15,0 0-2-15,0 0 4 16,0 0-4-16,0 0 2 16,0 0 1-16,0 0-3 15,0 0 4-15,0 0 3 16,0 0-4-16,0 0 1 15,-4 0-2-15,0 0-2 16,-1 0 0-16,1 0-1 16,-11 0 1-16,6 0-1 0,1 0 0 15,-3 0 0-15,7-4 0 16,-5 4 0-16,5-2-1 16,-1 2 2-16,-5 0-1 15,5 0 0-15,-3-3 0 16,3 3 0-16,5-4 0 15,-11 4 0-15,11-3 1 16,-4 3-1-16,0 0 0 16,4 0 0-16,-4-2 0 15,-1 2 1-15,5 0-1 16,-4 0-1-16,-7-4 1 16,11 4 0-16,0-4 0 15,-4 4 0-15,0-2 0 0,4-2 0 16,-5 1 1-1,1 0-1-15,4 0 0 0,0 0 0 16,-11 3 0-16,7 0 0 16,4-3 0-16,-5 0 1 15,5 3-1-15,0-4 0 16,0 1 1-16,0 3-1 16,-4 0 1-16,4-3-1 15,0 3 0-15,-4 0 0 16,4 0 0-16,0 0 0 15,0 0 1-15,0 0 0 16,0 0-1-16,-11-3 0 16,7 3 1-16,-1 0-1 15,-3-4 0-15,8 2 2 0,-5 2-4 16,-10-3 4-16,11 3-2 16,0 0 0-16,-1-5 1 15,5 5-1-15,-10-1 1 16,5 1-1-16,1-4 2 15,0 4 1-15,-1 0-1 16,5-3 2-16,-4 3-3 16,-7 0 4-16,7 0-2 15,0 0-1-15,4 0 2 16,-5 0-4-16,1 0 3 16,4 0-1-16,0 0 0 15,-11-3 2-15,11 3-3 16,-8 0-1-16,3 0 2 0,5 0-1 15,-4 0-1-15,4 0 0 16,0-3 0-16,-11 3 1 16,11 0-1-16,-4 0 0 15,0 0 0-15,-1 0 0 16,5 0 0-16,-4-4 1 16,4 4-1-16,0 0 1 15,-4 0-1-15,4 0 0 16,-11 0 1-16,7 0 0 15,4 0-1-15,0 0 0 16,0 0 0-16,0 0 2 16,0 0-1-16,0 0-1 0,0 0 3 15,-5 0 1-15,5 0-1 16,-4 0 1-16,4 0-3 16,-4 0 1-16,4 0-1 15,0-2 0-15,0 2 1 16,0 0-2-16,-11 0 3 15,11 0 0-15,0 0-2 16,0-4 0-16,0 4 1 16,0 0-1-16,0 0 1 15,0 0-1-15,0 0 0 16,0 0-1-16,0 0-7 16,0-6-50-16,0-10-222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10-30T13:07:10.2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3028 1043 44 0,'0'0'205'0,"0"0"-182"0,0 0-12 16,0 0 67-16,0 0-6 15,0 0-31-15,0 0 2 16,0 0 13-16,0 0-9 16,0 0-17-16,0 0-3 15,0 0 2-15,0 0-3 16,0 0-3-16,0 0 2 16,0 0-4-16,0 0-1 15,0 0-5-15,0 0 1 16,0 0 1-16,0 0-4 15,0 0 1-15,0 0-3 16,0 0-2-16,0 0-1 0,0 0-3 16,0 0 3-16,0 0 3 15,0 0-3-15,0 0 1 16,0 0 2-16,0 0-4 16,0 0 3-16,0 0-1 15,0 0-2-15,0 0 0 16,0 0-4-16,0 0 1 15,0 0-4-15,0 0 1 16,0 0 1-16,0-3-2 16,0-4 0-16,0 1-1 15,0 0 1-15,0 0 0 16,0 4 3-16,-11-3-1 16,11 2 1-16,-4 0 2 0,4-4-1 15,0 5-1-15,0-2-1 16,0 4 1-16,0-3-1 15,0 3 0-15,0-2 2 16,0-2-2-16,0-2 1 16,0-1 2-16,0 1-5 15,0-1 0-15,0 2-2 16,0-1 2-16,0-1 3 16,0 7 0-16,-4-3-1 15,4 3 3-15,0-7-4 16,-5 2 1-16,5-5 2 15,0-2-4-15,0 2-2 0,0 1-11 16,0 0 8-16,0-1 5 16,0-3 2-16,0 0 4 15,0 1 4-15,0 0-8 16,0-1 0-16,0 4 2 16,0-4-3-16,0 7 2 15,0-7 0-15,0 4-1 16,0 3 2-16,0-4 0 15,0 4 0-15,0 0 1 16,0 0-1-16,0-1-1 16,0 1 1-16,0-4-4 15,0 0 1-15,0 1 0 16,0 1-1-16,0-3 1 0,0 2-2 16,0 3 2-1,0-3 0-15,0 2 0 0,0 1 1 16,0-4 0-16,0 4 0 15,0-4 2-15,0 1-3 16,0-6 2-16,0-1-3 16,0 4 0-16,0-1 0 15,0 0 1-15,0 4-2 16,5-4 1-16,-1 4-1 16,0-3 1-16,7 5 0 15,-11 1 0-15,0-1 4 16,0 5-3-16,0-5 2 15,0 4-1-15,0 0 3 16,0-1 2-16,0-1-2 0,0-6-3 16,0 9 4-16,0-4-4 15,0-1 0-15,0 5-2 16,0-9 1-16,0 5-1 16,0 4 0-16,0-5 0 15,0 2 2-15,0 1 1 16,0-2-3-16,0-1 0 15,0 1 1-15,0-1-1 16,0-2 1-16,0 3-1 16,0-4 0-16,0 4 0 15,0-3 2-15,0 0-2 16,0-1 0-16,0 0 5 16,0 0-4-16,-11-1-1 0,11 2 1 15,-4 1-1-15,4-1 2 16,-4 6-2-16,-1 0 0 15,1 0 0-15,4 3 1 16,0-2 1-16,-4-2 1 16,4-3-2-16,-15 5 5 15,6-5-5-15,5 1 0 16,4-1-1-16,-11 1 0 16,7 3 1-16,-1-3 1 15,1 2-2-15,0 2 2 16,-1-8-2-16,5 4 0 15,-11-4 0-15,3 1 0 0,4 3 0 16,-1 3-1-16,-6-3 2 16,7 2-2-16,-4 1 2 15,3 0-1-15,5 3 1 16,0-3 1-16,-11 3-1 16,7 0 1-16,4-4-1 15,-4 4 0-15,4-3 0 16,-9 3-1-16,5-2 0 15,-7-5-1-15,7 7 1 16,4-3 1-16,-5 3-1 16,5 0 0-16,-4 0 0 15,0-3 0-15,4 3 1 16,-15-5-1-16,2 4 0 0,8-3 0 16,-10 1 0-1,7 0 0-15,-7 0 0 0,6 0 0 16,-6 0 0-16,11 3 2 15,-1-3-2-15,-3 3 0 16,3-5-1-16,1 3 1 16,-11-1 0-16,6 3 0 15,5 0 0-15,4 0 0 16,-11-3 0-16,7 3 1 16,0-3-1-16,-1 3 0 15,-3 0 0-15,8-3 0 16,-15 3 0-16,6-3-1 15,5 0 1-15,-16 0 0 16,12 3 1-16,-8 0-2 0,8-4 1 16,-1 4 0-16,-10 0 0 15,4-3 0-15,2 3 0 16,0 0-1-16,-2 0 1 16,2-3 0-16,2 3 0 15,-2 0 0-15,4 0-1 16,-1 0 1-16,1 0 0 15,0 0 0-15,-6 0 0 16,7 0-1-16,-1 0 1 16,-10 0 0-16,-1 0-1 15,7 0 2-15,-2 0-1 16,6 0 0-16,1 0 0 16,4 0 0-16,-7 0 0 0,6 0 0 15,5 0 1-15,-4 0-1 16,4 0 0-16,0 0-1 15,-8 0 2-15,8 0-2 16,-20 0 1-16,11 0-2 16,5 0 2-16,-15 0 0 15,10 0 0-15,-6 0 0 16,2 0 0-16,-2 0 0 16,2 0 0-16,9 3 0 15,-11-3 0-15,6 3 0 16,5-3 0-16,4 4 0 15,-15-4-1-15,2 3 1 0,8 0 0 16,-10 0-1-16,7 0 1 16,3-3 0-16,-6 3 0 15,3 0 0-15,8-3 0 16,-4 3 0-16,-5-1 0 16,9-2-1-16,-15 0 1 15,6 0 0-15,5 5 0 16,4-5 0-16,0 3 0 15,-11-3 0-15,11 0 0 16,0 0 0-16,0 0 1 16,-4 0-1-16,4 0 0 15,0 3-1-15,0-3 1 16,-5 3 0-16,1-3-1 0,0 3 0 16,-7 0 1-1,2 0 0-15,1 1 1 0,3-4-1 16,5 1 1-16,0 4-2 15,0-5 1-15,0 6 0 16,0-3-1-16,-15 1 1 16,11-2 0-16,-5 5 0 15,-10-4 0-15,10 0 2 16,5 0-2-16,-7 1-1 16,7-4 1-16,4 0 0 15,-9 2 1-15,5 2-3 16,-11-1 4-16,6 0-3 15,1 4 1-15,-3-2 0 16,2-1 0-16,1-2 0 0,-7 2 0 16,6 2 0-16,-6 0 1 15,6-2-2-15,-4-2 0 16,2 5 1-16,3-4 0 16,-1 0 0-16,-2 1 0 15,3-4 0-15,-1 2 0 16,5 1 0-16,-7 1-1 15,7 2 1-15,-1-3 0 16,1 1 1-16,0-2-1 16,-11 2 0-16,6 3 0 15,5-5-1-15,-11 1 2 16,10 0-2-16,-3 0 2 16,3 1-1-16,5-2 0 0,0 1 0 15,-10 1 0-15,5 0-1 16,-3 2 1-16,3-3 0 15,-10 3 0-15,7-1 0 16,-1 3 0-16,-2-6 0 16,11 5-1-16,-8-4 1 15,8 0-3-15,0 0 3 16,-5 1 0-16,5-4-2 16,0 2 0-16,0 5 1 15,0-4 0-15,0 3 1 16,-4 5 0-16,4-6-1 15,0 1 1-15,0 1 1 0,0-2-1 16,0 2-1-16,-11 3 1 16,7-4 0-16,-5 3 0 15,5-2 0-15,0 5 0 16,4-5 1-16,0 2-1 16,-11-1 0-16,11 3-1 15,-4-2 1-15,-1-3 0 16,1 1 1-16,0 2-1 15,-7-3 0-15,11 1 0 16,-9-1 0-16,5 0 0 16,0 1 0-16,4-5 0 15,-11 7 1-15,2-2-2 16,9-1 1-16,-8 1 0 0,8-4 1 16,0 0-1-1,0 0-1-15,-5 7 1 0,-10-8 0 16,15 8 1-16,-9-4-1 15,5 0 0-15,-7 1 0 16,7-1 0-16,0 3 1 16,-1 1-1-16,-3-4 0 15,8 0-1-15,0 1 2 16,-11-4-2-16,11 0 1 16,-4 3 0-16,-1-2 0 15,1 3 0-15,0 1 0 16,-7-1 0-16,7-2 2 15,-5 5-2-15,0-1 0 16,9-3-1-16,-10 1 2 0,5-4-2 16,5 0 1-16,0 4-1 15,-4-4 1-15,4 0 0 16,-4 0 0-16,-1 1 0 16,-10 4 0-16,11-1 1 15,0 2 0-15,-1-3 0 16,5 1-1-16,0-1 0 15,-10-1 0-15,1 0 0 16,0-2 0-16,-6-1 0 16,11 2 0-16,0-1-1 15,4 0 2-15,-5 0-1 16,1 4 0-16,4-1-1 16,0 0 1-16,-15 1 0 0,11-5 2 15,-9 6-2-15,13-6 0 16,-16 5 0-16,12-2 0 15,-4 1 0-15,8 1 0 16,-11-1 0-16,6-2 0 16,5-4 0-16,-4 5 0 15,0-1 0-15,-1 2 0 16,1 1 1-16,-11-1-2 16,2-1 1-16,-2 6 0 15,2-2 0-15,2-3 0 16,3 1 0-16,3-1 1 15,-3 0-1-15,8 1 0 0,-11-1 0 16,2-1-1-16,5 5 1 16,0 0 0-16,-11-4 1 15,10 0-1-15,-3 1 2 16,3-5-4-16,-10 8 4 16,2-2-2-16,3-4 0 15,-3 3 0-15,8-1 0 16,-6 0 0-16,3-2 0 15,4 1 1-15,-5 2-1 16,-6-1-1-16,2 1 1 16,-2 3 0-16,2-5 0 15,-2 1 1-15,2 4-1 16,8-7 0-16,-5 1 1 0,1 1-1 16,0-2 0-1,5 1 0-15,-11-1 0 0,6 0 1 16,-6 1-1-16,7-2 0 15,-1-2 0-15,-6 4 0 16,6-4 1-16,1 0-1 16,8 3 1-16,-11 0-1 15,7-3 0-15,-5 4 0 16,9-2 0-16,-4-2 0 16,-7 0 2-16,7 0-2 15,-1 0-1-15,1 3 0 16,4 0 2-16,-9-3-2 15,9 0 1-15,-11 4 0 16,-1-4 0-16,7 3 0 0,-10 0 0 16,2-3 0-16,9 2 1 15,-11-2-1-15,10 5 0 16,5-5 0-16,-4 3-1 16,0-1 2-16,-11 4-1 15,6-2 1-15,5-1-1 16,-11 2 0-16,6 3-1 15,-10-2 2-15,6 3-1 16,-7-2 0-16,7-1 0 16,-2-3 1-16,7 3-1 15,3-6-1-15,1 3 1 16,-7-1 0-16,7-2 0 16,0 5 0-16,-1-2 0 0,1-3 1 15,4 6-1-15,-11 0-1 16,-2-3 1-16,5 7 0 15,-12-1 1-15,1 1-2 16,-3-1 2-16,3 0-1 16,-5 1 0-16,11-3 0 15,-6 2-1-15,6 0 2 16,2-5-1-16,2 1 0 16,5-1-1-16,0-2 1 15,4 2 0-15,0-4 0 16,0 0-1-16,0 0 1 15,0 0-1-15,0 0 1 0,0 3 0 16,0 3 1-16,-11 1-1 16,7-5 3-16,-1 5 2 15,1-4-5-15,4 4 3 16,0-1-1-16,0-3 1 16,0 3 4-16,-4-3-6 15,4 0 3-15,0 0-2 16,0 4-1-16,0-1 0 15,0-2 2-15,0 2-2 16,0-1 0-16,0-5-1 16,0 7 2-16,-5-7-2 15,5 6 0-15,0-2 1 16,0-1 0-16,0-3-1 0,0 3 2 16,0 0-2-1,0 0 0-15,0 0 0 0,0 0 0 16,0 2 1-16,0 0-1 15,0-2 0-15,0 0 3 16,0 0-2-16,0 3-1 16,0-3 0-16,0 4 0 15,0-1 0-15,0-2 0 16,0 2 0-16,0-4 0 16,0 5 0-16,0-1 2 15,0 1-2-15,0-1 0 16,0-2 0-16,0-1 0 0,0-1 1 15,0 1 0 1,0 1-1-16,0-2-1 0,0 2 0 16,0-2 1-16,0 6 1 15,0-5 1-15,0-1-2 16,0 1 0-16,0 1 0 16,0 2-1-16,0-4 0 15,0 5 1-15,0 0 1 16,0-1-1-16,0-3 0 15,0 0 1-15,0 1-1 16,0-1 0-16,0 0 0 16,0 3 0-16,0 0 0 15,0 1 1-15,0-1 1 16,0-6-2-16,0 3 0 16,0 0 0-16,0 4 1 0,0-5-1 15,0 5 0-15,0-4 0 16,0 0 1-16,0 0 0 15,0 1-1-15,0-2 0 16,0-2 2-16,0 4-2 16,0-4-1-16,0 0 1 15,0 3 1-15,0 3-1 16,0-3 0-16,0 3 0 16,0 1 1-16,0-1 0 15,0 0-1-15,0-3 0 16,0 7 0-16,0-4 0 15,0 0 0-15,0 0 0 0,0 1 0 16,0-4 0-16,0 0 2 16,0 3-2-16,0-3-1 15,0 1 1-15,0-1 0 16,0 6 0-16,0-6 0 16,0 8 1-16,0-5 0 15,0-4-1-15,0 5 0 16,0-2 0-16,0 3-1 15,0-6 1-15,0 4 1 16,0-2-1-16,0-1 0 16,0 2-1-16,0 3 1 15,0-2 0-15,0 0 1 16,0-3 0-16,5 0-1 0,-5 1 0 16,0-4 0-1,0 2-1-15,0 2 1 0,0 2 2 16,0 2-2-16,0-3 1 15,0 4-1-15,0-3 0 16,0-3 1-16,0 3 0 16,0 1-1-16,0-4 0 15,0 3 0-15,0-2 2 16,0-2-2-16,0 2 0 16,0 0 0-16,0 1 0 15,0-2 1-15,0 0-1 16,4 4 0-16,-4-5 0 15,0 6 1-15,0-5 0 16,0-1-2-16,0 2 2 0,0-1-1 16,0-1 0-16,0 2 0 15,0-2-1-15,0 2 1 16,0-1 0-16,0 1 4 16,0-4-4-16,0 0 0 15,0 2 0-15,0 2 0 16,0-1 0-16,0-3-3 15,0 0 3-15,0 0 4 16,0 0-4-16,0 0 0 16,0 0 0-16,4 0 0 15,-4 0-10-15,0 0-65 16,0-13-159-16,0-18-614 16</inkml:trace>
  <inkml:trace contextRef="#ctx0" brushRef="#br0" timeOffset="3240">996 694 258 0,'0'0'164'16,"0"0"-119"-16,0 0 22 15,0 0 42-15,0 0-36 0,0 0-41 16,0 0-12-16,0-3 4 15,0 3-4-15,0 0-6 16,0 0 5-16,0 0 4 16,0 0 9-16,0 0 2 15,0 0-9-15,0 0-1 16,0 0-11-16,0 0-7 16,0 0 1-16,0 0-4 15,0 0 0-15,0 0-1 16,0 0-2-16,0 0 2 0,0 0 0 15,0 0 0 1,0 0 5-16,0 0-3 0,0 0 2 16,-11 10 0-16,3-1-2 15,-1-3 0-15,-6 7-1 16,6 0-3-16,5-1 1 16,0 1 0-16,-11 2 0 15,6-2-1-15,5-1 1 16,-7 2-1-16,2-2 0 15,-4 0 0-15,3-3 3 16,1 0-2-16,0 1-1 16,9-3 0-16,-15 2 1 15,7-3-1-15,3 3 1 16,-6 1-1-16,3-3 1 16,-5 2-1-16,2 4 0 0,-2-4 0 15,9 6 1-15,-11-2-2 16,10-7 2-16,1 3-1 15,0-5 0-15,0-4-1 16,4 3 1-16,0-3 1 16,0 0-1-16,-11 3 0 15,11 5 0-15,-5-6 0 16,-3 4 0-16,3-3 0 16,5 0 0-16,0 0 0 15,0-3 0-15,0 0 0 16,0 0 0-16,0 0 1 15,0 0-2-15,0 0 1 0,0 3 0 16,0-3 0-16,0 0 0 16,0 0 0-16,0 0 0 15,0 0 0-15,0 0 0 16,0 0 2-16,0 0-2 16,0 0 0-16,0 0 0 15,0 0 0-15,0 0 0 16,0 0 0-16,0 0 0 15,0 3-1-15,0 1 2 16,-10 1-1-16,5 5 1 16,-3-2-2-16,3-3 0 15,1 2 1-15,-7-2 1 16,7 1-1-16,0-1-1 16,-1-3 1-16,5-2 1 15,0 0-1-15,0 0 0 0,0 3 0 16,0-3-2-16,0 0 3 15,0 0-1-15,0 0 0 16,0 0-3-16,0 0 1 16,0 0 0-16,0 0 0 15,0 0 1-15,0 0-4 16,0 0 0-16,0 0-2 16,0 0 3-16,0 0 3 15,0 0-3-15,0 0 2 16,0 0 2-16,0 0 0 0,0 0 1 15,0 0-1 1,0 0-5-16,0 0 5 0,0 0 0 16,5 0 4-16,3 0-4 15,7 0 0-15,-6 0 0 16,0 0-1-16,1 0 1 16,-5 0 1-16,3 0 0 15,-3 0-1-15,-5 0 3 16,0 0-3-16,0 0 2 15,0 0-1-15,11 0-1 16,-11 0-1-16,4 0-1 16,0 0 2-16,0 0 0 15,1-3 0-15,-1 3 0 16,7 0 1-16,-11-2-1 16,4 2 1-16,0 0-1 0,1 0 0 15,-1 0 0-15,7 0 1 16,-11 0-1-16,4-5 0 15,5 2 0-15,-5 0-1 16,11 0-3-16,-15 1 4 16,5 2-1-16,-5-4 6 15,4 4-5-15,0-3 2 16,1 0-2-16,5 3 0 16,-1-2 0-16,-5-3 0 15,11 2 1-15,-10 0-1 16,-1 0 0-16,0 3-2 15,-4 0 4-15,0 0-1 0,0 0 0 16,0 0-1-16,0-4 1 16,0 4 0-16,5-2 2 15,-5-1-3-15,4 3-2 16,-4 0 2-16,11 0 2 16,-11 0 0-16,0 0-1 15,0 0 1-15,0 0 2 16,0 0-4-16,4 0 1 15,0 0-5-15,1 0 3 16,10 0 1-16,-15-4 0 16,4 4 1-16,5 0-1 15,-9-3 0-15,4 3 1 16,0 0-2-16,7 0 4 16,-11 0-5-16,4 0 4 15,1 0-2-15,3 0 0 0,3 0-3 16,-7 0 3-16,1 0-1 15,-1 0 1-15,0-3 0 16,7 3 0-16,-7 0 1 16,-4 0-1-16,5 0 0 15,-1 0-1-15,5 0 1 16,2 0 0-16,-7 0 4 16,0 0-4-16,-4 0-3 15,4 0 3-15,-4 0 1 16,0 0 2-16,0 0-2 0,0 0-1 15,0 0 1 1,5-3-1-16,-5 0-1 0,11 3 1 16,-3-3-1-16,1 3 2 15,6 0 0-15,-11 0-1 16,1 0-1-16,-1 0 1 16,0 0 0-16,-4 0 1 15,11 0 0-15,-11 0-1 16,4 0 0-16,1 0 0 15,-1 0 2-15,0 0-2 16,-4 0 1-16,5 0-1 16,-5 0 0-16,10 0 0 15,-10 0 0-15,5 0 1 16,-1 0-1-16,-4 0 0 16,4 0 0-16,-4 0 2 0,0 0-2 15,15-4 0-15,-15 4 0 16,9 0 1-16,0 0-2 15,1 0 2-15,-10 0-3 16,0 0 2-16,5 0-1 16,-5 0 1-16,0 0 1 15,0 0-1-15,0 0 1 16,0 0-2-16,0 0 2 16,0 0-1-16,0 0 0 15,0 0 0-15,0 0 0 16,0 0 1-16,0 0 1 15,0 0 0-15,0 0 0 0,0 0 3 16,0 0-5-16,0 0 0 16,0 0 0-16,0 0-2 15,0 0-85-15,-33-2-248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7T18:00:07.49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10517,'0'0'608,"0"0"-608,0 0 0,0 0-736,0 0 544,0 0 176,0 3-449,0 2-1968,0-1-992,0 0 143,0-1 2706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7T18:21:49.6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5843,'0'0'4898,"0"0"-4530,0 0 512,0 0-31,0 0-449,0 0-64,29 49 433,-17-5-257,-8 6-304,-4 2-16,0 0-144,0 3 16,0-2-64,0-4-288,0 1-1361,-4-6-1808,-20-11-5395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17T18:21:49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240 1 8468,'-9'0'577,"0"1"-1,-1 0 1,1 1 0,0-1-1,0 2 1,0 0 0,0 0-1,-5 2-576,3 1 71,0 0 0,1 0-1,-1 1 1,1 0 0,1 1-1,-1 0 1,1 0 0,1 1-1,-1 0 1,2 1 0,-1 0-1,1 0 1,1 0 0,0 1-1,0 0 1,0 2-71,4-2-16,-1 1 0,2-1 1,-1 1-1,1-1 0,1 1 0,0-1 1,1 1-1,0 1 16,1 25-61,-2-35 46,0 0-1,1 0 1,-1 0-1,1-1 1,-1 1-1,1 0 1,0 0-1,0 0 1,1-1-1,-1 1 1,0 0-1,1-1 1,-1 1 0,1-1-1,0 0 1,0 1-1,0-1 1,0 0-1,1 0 16,2 2-25,0 0-1,0-1 1,1 0 0,-1 0-1,1 0 1,0 0 0,0-1-1,0 0 1,3 0 25,1 1-14,0-1 0,0 0 0,1-1 1,-1 0-1,0-1 0,1 0 0,-1-1 0,0 0 0,1 0 0,-1-1 1,0-1-1,1 0 14,4-3-10,0-1 1,-1-1 0,0 0 0,0 0-1,-1-2 1,0 0 0,9-9 9,-16 14 1,-1-1 0,1 1 0,-1-1 0,0-1 1,-1 1-1,0-1 0,0 1 0,0-1 0,-1 0 0,0-1 0,0 1 1,-1 0-1,0-1 0,0 0 0,-1 1 0,0-1 0,0-4-1,0-7 44,-1 12 0,0 0-1,0 0 1,0 0 0,-1 0-1,0 0 1,0 1-1,-1-1 1,1 0-44,-1 5-2,1 0 0,0 0 1,0 0-1,-1 0 0,1 0 1,-1 0-1,0 0 0,1 0 1,-1 1-1,0-1 0,0 1 1,0-1-1,0 1 0,-1 0 1,1 0-1,0 0 0,0 0 1,-1 0-1,1 1 0,0-1 1,-1 1-1,1-1 0,-1 1 1,-1 0 1,-78-11-4429,57 11 304</inkml:trace>
  <inkml:trace contextRef="#ctx0" brushRef="#br0" timeOffset="249.994">440 317 7812,'0'0'640,"0"0"-640,0 0-96,0 0-448,0 0-1233,0 0-1553</inkml:trace>
  <inkml:trace contextRef="#ctx0" brushRef="#br0" timeOffset="1449.991">599 295 6867,'0'0'1195,"0"0"-437,0 0 413,0 0-176,0 0-168,-16 25 3719,-10 2-1646,12-27-9270,-12 0-3350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42356-0B9A-4240-B3EF-B88906E3EF1E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F138D-4D5B-4684-9B3F-BF67AD885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1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B1B3948-FE04-4E10-A342-64173EFB55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82402F-BF15-4D32-A072-771524F0038D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09:59:29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CDA7837-89F9-4ECF-A28F-94DB8336AE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D0BBC8-7121-4A08-BC8F-BE59E9343BD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45154" name="Rectangle 2">
            <a:extLst>
              <a:ext uri="{FF2B5EF4-FFF2-40B4-BE49-F238E27FC236}">
                <a16:creationId xmlns:a16="http://schemas.microsoft.com/office/drawing/2014/main" id="{53858F13-DC10-43C4-94C5-9611EED760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871ACAF5-97DB-4414-965B-7E2E28848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45E0957-7994-4E7C-8061-04DB86FFB27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57FF3C-43A7-4443-B103-FADFA6780B35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09:59:31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C31A2B9-AE74-4612-9817-6224CCBAB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B54444-CE62-4E02-8B18-7111862CC70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54370" name="Rectangle 2">
            <a:extLst>
              <a:ext uri="{FF2B5EF4-FFF2-40B4-BE49-F238E27FC236}">
                <a16:creationId xmlns:a16="http://schemas.microsoft.com/office/drawing/2014/main" id="{A504B87E-02B8-4717-B67F-54BA55897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548225FE-447B-43E6-978F-AC095A6F8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7954DA2-C2EE-4CF6-8018-C8558D2041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F3A507-2BCD-406A-BBBF-D5F7B19C03A2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09:59:31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9B3335D-F7C1-41D3-8294-EF433E3C9D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00B9E8-241A-4F4B-995D-C456941AC27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55394" name="Rectangle 2">
            <a:extLst>
              <a:ext uri="{FF2B5EF4-FFF2-40B4-BE49-F238E27FC236}">
                <a16:creationId xmlns:a16="http://schemas.microsoft.com/office/drawing/2014/main" id="{7E4C0834-38FD-464C-B582-147D862D3B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>
            <a:extLst>
              <a:ext uri="{FF2B5EF4-FFF2-40B4-BE49-F238E27FC236}">
                <a16:creationId xmlns:a16="http://schemas.microsoft.com/office/drawing/2014/main" id="{1B8A45BA-99C0-43CB-B09C-4F73B9062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使用叠加原理假设</a:t>
            </a:r>
            <a:r>
              <a:rPr lang="en-US" altLang="zh-CN" dirty="0"/>
              <a:t>R1=R2</a:t>
            </a:r>
            <a:r>
              <a:rPr lang="zh-CN" altLang="en-US" dirty="0"/>
              <a:t>，</a:t>
            </a:r>
            <a:r>
              <a:rPr lang="en-US" altLang="zh-CN" dirty="0"/>
              <a:t>R3=Rf</a:t>
            </a:r>
            <a:r>
              <a:rPr lang="zh-CN" altLang="en-US" dirty="0"/>
              <a:t>最是方便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A0FE0E2-6057-4939-A1B4-641E57213C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A0D989-5638-4460-AE40-9AA2FEC79CE5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09:59:31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EE68C37-5B72-4521-863B-D86A2BDE8B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845665-1754-4B3D-806D-597D78D164B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56418" name="Rectangle 2">
            <a:extLst>
              <a:ext uri="{FF2B5EF4-FFF2-40B4-BE49-F238E27FC236}">
                <a16:creationId xmlns:a16="http://schemas.microsoft.com/office/drawing/2014/main" id="{6612C841-F390-4AF0-A7B1-BF8E846970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>
            <a:extLst>
              <a:ext uri="{FF2B5EF4-FFF2-40B4-BE49-F238E27FC236}">
                <a16:creationId xmlns:a16="http://schemas.microsoft.com/office/drawing/2014/main" id="{F984036C-8280-41FD-BED8-A3F964961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叠加原理：</a:t>
            </a:r>
            <a:r>
              <a:rPr lang="en-US" altLang="zh-CN" dirty="0"/>
              <a:t>ui1</a:t>
            </a:r>
            <a:r>
              <a:rPr lang="zh-CN" altLang="en-US" dirty="0"/>
              <a:t>单独作用时，黄色部份，</a:t>
            </a:r>
            <a:r>
              <a:rPr lang="en-US" altLang="zh-CN" dirty="0"/>
              <a:t>ui2</a:t>
            </a:r>
            <a:r>
              <a:rPr lang="zh-CN" altLang="en-US" dirty="0"/>
              <a:t>单独作用，绿色部分</a:t>
            </a:r>
            <a:endParaRPr lang="en-US" altLang="zh-CN" dirty="0"/>
          </a:p>
          <a:p>
            <a:r>
              <a:rPr lang="en-US" altLang="zh-CN"/>
              <a:t>2018-11-1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83849C75-48C1-4867-9CB0-102647E740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DF3000-D7E8-467B-B6A5-C1741538DEA8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09:59:31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35FE229-DDF9-4FE1-A35B-8C077171CF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D9D002-3593-4A14-AD0B-CA70F4D4D13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59490" name="Rectangle 2">
            <a:extLst>
              <a:ext uri="{FF2B5EF4-FFF2-40B4-BE49-F238E27FC236}">
                <a16:creationId xmlns:a16="http://schemas.microsoft.com/office/drawing/2014/main" id="{1938E552-94BC-4952-8BAB-820E65ED12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>
            <a:extLst>
              <a:ext uri="{FF2B5EF4-FFF2-40B4-BE49-F238E27FC236}">
                <a16:creationId xmlns:a16="http://schemas.microsoft.com/office/drawing/2014/main" id="{CECD238B-F36C-4864-95DF-8F2AEB0D2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652CBB2-D780-4B3C-B798-3026DED019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0E216B-E494-4752-83C4-16A5C723434F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09:59:31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5FB2711-F35C-4860-B5D2-186011F83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40DE44-79FF-4877-AC80-F8EA971F743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60514" name="Rectangle 2">
            <a:extLst>
              <a:ext uri="{FF2B5EF4-FFF2-40B4-BE49-F238E27FC236}">
                <a16:creationId xmlns:a16="http://schemas.microsoft.com/office/drawing/2014/main" id="{5E0361FD-4D02-4FED-869B-21EAA8E40D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>
            <a:extLst>
              <a:ext uri="{FF2B5EF4-FFF2-40B4-BE49-F238E27FC236}">
                <a16:creationId xmlns:a16="http://schemas.microsoft.com/office/drawing/2014/main" id="{09D4D7BF-77B3-40EE-BD9F-69BD73201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9FBEE26-D7C5-4F77-93DB-A4582C37AC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56DE8F-8D03-403C-9327-4BEB026F78BA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09:59:31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27BE1CF-D21E-4016-9D17-12E740C8B6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D6F53C-389D-46CA-B202-7FD9100A99B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61538" name="Rectangle 2">
            <a:extLst>
              <a:ext uri="{FF2B5EF4-FFF2-40B4-BE49-F238E27FC236}">
                <a16:creationId xmlns:a16="http://schemas.microsoft.com/office/drawing/2014/main" id="{31BF254A-6C01-454C-BAA2-C8E0C5C7F9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1539" name="Rectangle 3">
            <a:extLst>
              <a:ext uri="{FF2B5EF4-FFF2-40B4-BE49-F238E27FC236}">
                <a16:creationId xmlns:a16="http://schemas.microsoft.com/office/drawing/2014/main" id="{6BE14D15-D902-460D-92C7-5F29E106E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6F55D19-4FD6-4F1A-BC9D-DA1372F92D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C31163-9229-4E46-B54C-6D21E043945E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09:59:31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B69B505-48D8-4681-AF33-F404DF446C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14818B-79F5-4DC1-8055-095E3E1D47F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62562" name="Rectangle 2">
            <a:extLst>
              <a:ext uri="{FF2B5EF4-FFF2-40B4-BE49-F238E27FC236}">
                <a16:creationId xmlns:a16="http://schemas.microsoft.com/office/drawing/2014/main" id="{E354568D-EEA8-4138-883A-DE3F75323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E7EF5FDE-ED0A-45B8-901A-0390A31FC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Vref</a:t>
            </a:r>
            <a:r>
              <a:rPr lang="en-US" altLang="zh-CN" dirty="0"/>
              <a:t>=0,</a:t>
            </a:r>
            <a:r>
              <a:rPr lang="zh-CN" altLang="en-US"/>
              <a:t>正反馈过程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F138D-4D5B-4684-9B3F-BF67AD885AF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8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2018-10-18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F138D-4D5B-4684-9B3F-BF67AD885A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1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F138D-4D5B-4684-9B3F-BF67AD885AF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9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2019-10-12,5-1,5-7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F138D-4D5B-4684-9B3F-BF67AD885AF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20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57D86A9-2D60-4687-B18D-A91DA028AF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BA3E2F-32A7-4445-92F3-59883BD9ECB3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09:59:31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1326EDA-E4C9-4916-B1D3-2362C8776F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41C60C-E4D4-400C-95B1-F56C633CE3A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46178" name="Rectangle 2">
            <a:extLst>
              <a:ext uri="{FF2B5EF4-FFF2-40B4-BE49-F238E27FC236}">
                <a16:creationId xmlns:a16="http://schemas.microsoft.com/office/drawing/2014/main" id="{58B3A7E8-AF34-47BE-8560-576425998E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>
            <a:extLst>
              <a:ext uri="{FF2B5EF4-FFF2-40B4-BE49-F238E27FC236}">
                <a16:creationId xmlns:a16="http://schemas.microsoft.com/office/drawing/2014/main" id="{BE46179F-8A3E-43CE-85B6-671405FBD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D61FE79-A252-40B4-82FE-FAEB57A21F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1E0E90-C07B-4EF0-AA02-7F830C86B93A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09:59:31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41BAEC-1DD7-42CC-8400-3A650F98F3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B55DA3-7C17-4706-B3DE-E5B7FE1B984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47202" name="Rectangle 2">
            <a:extLst>
              <a:ext uri="{FF2B5EF4-FFF2-40B4-BE49-F238E27FC236}">
                <a16:creationId xmlns:a16="http://schemas.microsoft.com/office/drawing/2014/main" id="{AAD18822-E365-46B2-BE6B-A609A6D78A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F4733E0E-3417-43B0-9690-0B41AB741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A4ABC9B-31FF-4BB9-B69D-32D50D61D71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7CECD6-2E0F-461C-A045-B3EA86C51879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09:59:31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EE7C8E1-E2E1-46B8-8DF3-CC16316CF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A036B7-264B-46E3-A134-5C793B832D2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48226" name="Rectangle 2">
            <a:extLst>
              <a:ext uri="{FF2B5EF4-FFF2-40B4-BE49-F238E27FC236}">
                <a16:creationId xmlns:a16="http://schemas.microsoft.com/office/drawing/2014/main" id="{8B837F09-E3CE-4051-B5DD-52DF473FDC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>
            <a:extLst>
              <a:ext uri="{FF2B5EF4-FFF2-40B4-BE49-F238E27FC236}">
                <a16:creationId xmlns:a16="http://schemas.microsoft.com/office/drawing/2014/main" id="{1AB1EC78-1759-4E01-8BB1-A6A751C63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0EFDB10-0BF7-492B-A760-53A63635E5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D4F48E-5923-4E22-847B-4DB314D8EA47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09:59:31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0939415-A92A-4F47-B82C-78F00F471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861416-997B-4BD8-9B45-7ED97767669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49250" name="Rectangle 2">
            <a:extLst>
              <a:ext uri="{FF2B5EF4-FFF2-40B4-BE49-F238E27FC236}">
                <a16:creationId xmlns:a16="http://schemas.microsoft.com/office/drawing/2014/main" id="{C85479D8-A60C-4726-B077-26C8C8EBFF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>
            <a:extLst>
              <a:ext uri="{FF2B5EF4-FFF2-40B4-BE49-F238E27FC236}">
                <a16:creationId xmlns:a16="http://schemas.microsoft.com/office/drawing/2014/main" id="{FEFB3BD0-7EFF-46C9-80E7-F26FB284D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9FDF300-7CCC-4357-A4C8-8D3EE2C096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93C64D-78FE-48FA-92F8-BE9621D1FD92}" type="datetime1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09:59:31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696805D-460B-4AF5-8206-3974396A75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DEF32C-35E4-41C2-8B07-02C58DE5EA4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ngLiU" panose="02020509000000000000" pitchFamily="49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ngLiU" panose="02020509000000000000" pitchFamily="49" charset="-120"/>
              <a:cs typeface="+mn-cs"/>
            </a:endParaRPr>
          </a:p>
        </p:txBody>
      </p:sp>
      <p:sp>
        <p:nvSpPr>
          <p:cNvPr id="953346" name="Rectangle 2">
            <a:extLst>
              <a:ext uri="{FF2B5EF4-FFF2-40B4-BE49-F238E27FC236}">
                <a16:creationId xmlns:a16="http://schemas.microsoft.com/office/drawing/2014/main" id="{232B2E80-6718-407F-9F45-02095A2004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>
            <a:extLst>
              <a:ext uri="{FF2B5EF4-FFF2-40B4-BE49-F238E27FC236}">
                <a16:creationId xmlns:a16="http://schemas.microsoft.com/office/drawing/2014/main" id="{E5795477-4013-4E53-99B6-B68D41DBE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94324"/>
            <a:ext cx="7543800" cy="296672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293097"/>
            <a:ext cx="7543800" cy="130552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407707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C01AA5F-2B67-434F-94B9-DD86CA77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0440"/>
            <a:ext cx="3000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0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94324"/>
            <a:ext cx="7543800" cy="296672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293097"/>
            <a:ext cx="7543800" cy="130552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407707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C01AA5F-2B67-434F-94B9-DD86CA77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0440"/>
            <a:ext cx="3000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9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2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700808"/>
            <a:ext cx="3703320" cy="41682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700808"/>
            <a:ext cx="3703320" cy="41682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0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7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189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76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7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19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46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8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27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45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5CB0F-83CA-4672-BCCC-7A1DCC38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D7BFC1-757D-4C12-981F-BAC9B201EEF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C54ED-0239-487A-A88F-7ABAE1E85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657AE-4AD7-4681-94B2-0617C240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9E14E1-FFEE-45DE-BB65-ADEB15BC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3074988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北京邮电大学出版社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E7F44-4B83-4F50-B1D4-F104D5F3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067EAD1-E8C4-4054-A937-5402DF9907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027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E0A5F-515D-4FA9-80F9-0FBA60B0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1ADD53-68A2-4C82-BA41-90D7597FD9E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92D903-99C3-4F3D-B55C-DC1C460C1CD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F965BC5-7322-4FC1-BA8A-EAE8AB0B84B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CE898CA-02E2-4DE0-8AAD-875F9BE7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8D20B8E-BC98-4AC4-AF92-79A66987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3074988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北京邮电大学出版社</a:t>
            </a: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C7FE4D8-B823-4FD6-8CCF-9AD6C5CE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0077DB1-4064-4A3B-8E53-37457951B4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428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6CC80-6B64-4A15-884A-B27939ED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70E9E-098A-4550-9340-0A4A5665F44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AFE5E-E89A-486B-BD9A-A98814524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98A1EC-FB45-4A07-815D-04AED58F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CBE4D-02F8-4618-A8F6-4A5BA926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3074988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北京邮电大学出版社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C4711E-C322-4C7B-A4EF-90FD93FF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39C283E-5DA9-4A4B-8701-54F4E2A7D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302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94324"/>
            <a:ext cx="7543800" cy="296672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293097"/>
            <a:ext cx="7543800" cy="130552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B72-38A7-4E8C-9535-FF1E1E62ACF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407707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C01AA5F-2B67-434F-94B9-DD86CA77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0440"/>
            <a:ext cx="3000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291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7F20-8F81-4292-852A-84E04AB48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8617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700808"/>
            <a:ext cx="3703320" cy="41682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700808"/>
            <a:ext cx="3703320" cy="41682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0B9B-36A2-4AB6-A3D3-2C7398C787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3982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7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C93D-4359-4B4C-A794-34947D7EE4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114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BB0A-0218-4862-AE70-DBD958D950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2281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E03D-259D-48F6-8129-0F9454F18E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56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700808"/>
            <a:ext cx="3703320" cy="41682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700808"/>
            <a:ext cx="3703320" cy="41682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289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98905-052A-4F44-9AD7-DA2AA21013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9165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E033-BAD9-4875-9B60-B907C766FB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0790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7C1B-9789-4B20-8964-66D42F1AF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0343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4110-1C45-4EB2-B150-EF82AEC8CA5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2919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363CA6-8C22-4040-9237-F0802E32BBC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344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894324"/>
            <a:ext cx="7543800" cy="296672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293097"/>
            <a:ext cx="7543800" cy="130552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9B72-38A7-4E8C-9535-FF1E1E62ACF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407707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AC01AA5F-2B67-434F-94B9-DD86CA772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0440"/>
            <a:ext cx="30003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70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C7F20-8F81-4292-852A-84E04AB48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1696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700808"/>
            <a:ext cx="3703320" cy="416828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700808"/>
            <a:ext cx="3703320" cy="41682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0B9B-36A2-4AB6-A3D3-2C7398C787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9733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7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C93D-4359-4B4C-A794-34947D7EE4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6188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1BB0A-0218-4862-AE70-DBD958D950C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43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7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628800"/>
            <a:ext cx="3703320" cy="64807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420888"/>
            <a:ext cx="3703320" cy="344820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896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E03D-259D-48F6-8129-0F9454F18E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789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98905-052A-4F44-9AD7-DA2AA21013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0753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7E033-BAD9-4875-9B60-B907C766FB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330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7C1B-9789-4B20-8964-66D42F1AF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3593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44110-1C45-4EB2-B150-EF82AEC8CA5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8383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2363CA6-8C22-4040-9237-F0802E32BBC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34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6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713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0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3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4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552928"/>
            <a:ext cx="7543801" cy="43161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4C0BC5-C2ED-4401-A6DC-86150FFBE393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FC959E-7120-4818-BE48-9A1988343BF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41277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8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8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552928"/>
            <a:ext cx="7543801" cy="43161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D8C0E3-89F6-41AB-8D9A-36481099F20C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9A4564-85D2-47A3-86D3-53E9378111F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41277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73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718" r:id="rId11"/>
    <p:sldLayoutId id="2147483719" r:id="rId12"/>
    <p:sldLayoutId id="2147483720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8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552928"/>
            <a:ext cx="7543801" cy="43161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144110-1C45-4EB2-B150-EF82AEC8CA5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41277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8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552928"/>
            <a:ext cx="7543801" cy="43161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144110-1C45-4EB2-B150-EF82AEC8CA5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41277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2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8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u"/>
        <a:defRPr sz="2000" kern="1200">
          <a:solidFill>
            <a:schemeClr val="tx1">
              <a:lumMod val="75000"/>
              <a:lumOff val="25000"/>
            </a:schemeClr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wmf"/><Relationship Id="rId9" Type="http://schemas.openxmlformats.org/officeDocument/2006/relationships/image" Target="../media/image2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9.png"/><Relationship Id="rId5" Type="http://schemas.openxmlformats.org/officeDocument/2006/relationships/customXml" Target="../ink/ink5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50.png"/><Relationship Id="rId4" Type="http://schemas.openxmlformats.org/officeDocument/2006/relationships/oleObject" Target="../embeddings/oleObject2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customXml" Target="../ink/ink2.xml"/><Relationship Id="rId5" Type="http://schemas.openxmlformats.org/officeDocument/2006/relationships/image" Target="../media/image6.png"/><Relationship Id="rId10" Type="http://schemas.openxmlformats.org/officeDocument/2006/relationships/image" Target="../media/image4.emf"/><Relationship Id="rId4" Type="http://schemas.openxmlformats.org/officeDocument/2006/relationships/image" Target="../media/image5.png"/><Relationship Id="rId9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7AC5F-834C-43E4-A87A-79F70BE219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集成运算放大器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18729B-BFD4-4C27-B1D4-5D03AD05B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信息学院电子工程系</a:t>
            </a:r>
            <a:endParaRPr lang="en-US" altLang="zh-CN" dirty="0"/>
          </a:p>
          <a:p>
            <a:r>
              <a:rPr lang="zh-CN" altLang="en-US" dirty="0"/>
              <a:t>姜旭升</a:t>
            </a:r>
          </a:p>
        </p:txBody>
      </p:sp>
    </p:spTree>
    <p:extLst>
      <p:ext uri="{BB962C8B-B14F-4D97-AF65-F5344CB8AC3E}">
        <p14:creationId xmlns:p14="http://schemas.microsoft.com/office/powerpoint/2010/main" val="407681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6DFD199-ABCB-4DD3-AAE6-218961066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solidFill>
                <a:schemeClr val="tx1"/>
              </a:solidFill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69C49651-B740-43B4-8074-D330ADED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solidFill>
                <a:schemeClr val="tx1"/>
              </a:solidFill>
            </a:endParaRPr>
          </a:p>
        </p:txBody>
      </p:sp>
      <p:graphicFrame>
        <p:nvGraphicFramePr>
          <p:cNvPr id="54277" name="Object 5">
            <a:extLst>
              <a:ext uri="{FF2B5EF4-FFF2-40B4-BE49-F238E27FC236}">
                <a16:creationId xmlns:a16="http://schemas.microsoft.com/office/drawing/2014/main" id="{5C814E96-B659-4FAF-8830-3E8ACA9CA7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584794"/>
              </p:ext>
            </p:extLst>
          </p:nvPr>
        </p:nvGraphicFramePr>
        <p:xfrm>
          <a:off x="627016" y="1260660"/>
          <a:ext cx="8114756" cy="5115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图片" r:id="rId3" imgW="6350508" imgH="4016502" progId="Word.Picture.8">
                  <p:embed/>
                </p:oleObj>
              </mc:Choice>
              <mc:Fallback>
                <p:oleObj name="图片" r:id="rId3" imgW="6350508" imgH="4016502" progId="Word.Picture.8">
                  <p:embed/>
                  <p:pic>
                    <p:nvPicPr>
                      <p:cNvPr id="54277" name="Object 5">
                        <a:extLst>
                          <a:ext uri="{FF2B5EF4-FFF2-40B4-BE49-F238E27FC236}">
                            <a16:creationId xmlns:a16="http://schemas.microsoft.com/office/drawing/2014/main" id="{5C814E96-B659-4FAF-8830-3E8ACA9CA7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16" y="1260660"/>
                        <a:ext cx="8114756" cy="5115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2655A2D-B4C3-4218-9761-AC7513A4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共模输入工作波形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E248B25-0579-4FAE-8B3B-71A377AB3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solidFill>
                <a:schemeClr val="tx1"/>
              </a:solidFill>
            </a:endParaRP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AFA07661-C86F-496A-831B-A60B5EF31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solidFill>
                <a:schemeClr val="tx1"/>
              </a:solidFill>
            </a:endParaRP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E56BED99-8E5D-4ADD-BE44-78F7D89E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1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solidFill>
                <a:schemeClr val="tx1"/>
              </a:solidFill>
            </a:endParaRPr>
          </a:p>
        </p:txBody>
      </p:sp>
      <p:graphicFrame>
        <p:nvGraphicFramePr>
          <p:cNvPr id="56326" name="Object 6">
            <a:extLst>
              <a:ext uri="{FF2B5EF4-FFF2-40B4-BE49-F238E27FC236}">
                <a16:creationId xmlns:a16="http://schemas.microsoft.com/office/drawing/2014/main" id="{861E5E33-6959-4443-BD7A-8C1421BF84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965890"/>
              </p:ext>
            </p:extLst>
          </p:nvPr>
        </p:nvGraphicFramePr>
        <p:xfrm>
          <a:off x="592181" y="1599210"/>
          <a:ext cx="7626613" cy="4403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图片" r:id="rId3" imgW="6312408" imgH="3653790" progId="Word.Picture.8">
                  <p:embed/>
                </p:oleObj>
              </mc:Choice>
              <mc:Fallback>
                <p:oleObj name="图片" r:id="rId3" imgW="6312408" imgH="3653790" progId="Word.Picture.8">
                  <p:embed/>
                  <p:pic>
                    <p:nvPicPr>
                      <p:cNvPr id="56326" name="Object 6">
                        <a:extLst>
                          <a:ext uri="{FF2B5EF4-FFF2-40B4-BE49-F238E27FC236}">
                            <a16:creationId xmlns:a16="http://schemas.microsoft.com/office/drawing/2014/main" id="{861E5E33-6959-4443-BD7A-8C1421BF84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81" y="1599210"/>
                        <a:ext cx="7626613" cy="4403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FD6BAA04-E082-42F2-9CDC-F379E697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共模输入时的小信号模型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0CAE08BD-5908-4D6C-A89D-51314C0CE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202681"/>
              </p:ext>
            </p:extLst>
          </p:nvPr>
        </p:nvGraphicFramePr>
        <p:xfrm>
          <a:off x="4754608" y="2248153"/>
          <a:ext cx="3952875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MP 图象" r:id="rId3" imgW="3191320" imgH="2486372" progId="Paint.Picture">
                  <p:embed/>
                </p:oleObj>
              </mc:Choice>
              <mc:Fallback>
                <p:oleObj name="BMP 图象" r:id="rId3" imgW="3191320" imgH="2486372" progId="Paint.Picture">
                  <p:embed/>
                  <p:pic>
                    <p:nvPicPr>
                      <p:cNvPr id="57348" name="Object 4">
                        <a:extLst>
                          <a:ext uri="{FF2B5EF4-FFF2-40B4-BE49-F238E27FC236}">
                            <a16:creationId xmlns:a16="http://schemas.microsoft.com/office/drawing/2014/main" id="{0CAE08BD-5908-4D6C-A89D-51314C0CE5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608" y="2248153"/>
                        <a:ext cx="3952875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01E08DA-BF60-4852-94F5-5C8046D0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共模电压放大倍数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DBEA2372-5987-4FC5-8CC6-020A7ED55C80}"/>
                  </a:ext>
                </a:extLst>
              </p:cNvPr>
              <p:cNvSpPr txBox="1"/>
              <p:nvPr/>
            </p:nvSpPr>
            <p:spPr bwMode="auto">
              <a:xfrm>
                <a:off x="954063" y="1631950"/>
                <a:ext cx="2006851" cy="80803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DBEA2372-5987-4FC5-8CC6-020A7ED55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063" y="1631950"/>
                <a:ext cx="2006851" cy="808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429A789D-DF16-478F-8EF3-B0C1DD47C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044991"/>
              </p:ext>
            </p:extLst>
          </p:nvPr>
        </p:nvGraphicFramePr>
        <p:xfrm>
          <a:off x="252549" y="2439988"/>
          <a:ext cx="4669098" cy="269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图片" r:id="rId6" imgW="6312408" imgH="3653790" progId="Word.Picture.8">
                  <p:embed/>
                </p:oleObj>
              </mc:Choice>
              <mc:Fallback>
                <p:oleObj name="图片" r:id="rId6" imgW="6312408" imgH="3653790" progId="Word.Picture.8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429A789D-DF16-478F-8EF3-B0C1DD47CF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49" y="2439988"/>
                        <a:ext cx="4669098" cy="269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6273E705-45FE-4C4D-A98A-EB271B02C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共模抑制比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D5C1D9D1-5FA5-4A72-BAFF-535C2455E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959" y="1552928"/>
            <a:ext cx="7543801" cy="464757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共模抑制比</a:t>
            </a:r>
            <a:r>
              <a:rPr lang="en-US" altLang="zh-CN" sz="2800" dirty="0"/>
              <a:t>:</a:t>
            </a:r>
          </a:p>
          <a:p>
            <a:pPr>
              <a:lnSpc>
                <a:spcPct val="80000"/>
              </a:lnSpc>
            </a:pPr>
            <a:endParaRPr lang="en-US" altLang="zh-CN" sz="2800" dirty="0"/>
          </a:p>
          <a:p>
            <a:pPr>
              <a:lnSpc>
                <a:spcPct val="80000"/>
              </a:lnSpc>
            </a:pPr>
            <a:endParaRPr lang="en-US" altLang="zh-CN" sz="2800" dirty="0"/>
          </a:p>
          <a:p>
            <a:pPr>
              <a:lnSpc>
                <a:spcPct val="80000"/>
              </a:lnSpc>
            </a:pP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在全平衡输入输出方式下，共模放大倍数为</a:t>
            </a:r>
            <a:r>
              <a:rPr lang="en-US" altLang="zh-CN" sz="2800" dirty="0"/>
              <a:t>0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399365" name="Rectangle 5">
            <a:extLst>
              <a:ext uri="{FF2B5EF4-FFF2-40B4-BE49-F238E27FC236}">
                <a16:creationId xmlns:a16="http://schemas.microsoft.com/office/drawing/2014/main" id="{39D96AF8-2E12-45A2-9062-B1FA4E00B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367" name="Rectangle 7">
            <a:extLst>
              <a:ext uri="{FF2B5EF4-FFF2-40B4-BE49-F238E27FC236}">
                <a16:creationId xmlns:a16="http://schemas.microsoft.com/office/drawing/2014/main" id="{DA8E7C9E-8102-4659-A95D-ECF7D29F7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66" name="Object 6">
                <a:extLst>
                  <a:ext uri="{FF2B5EF4-FFF2-40B4-BE49-F238E27FC236}">
                    <a16:creationId xmlns:a16="http://schemas.microsoft.com/office/drawing/2014/main" id="{F6E3357C-329B-4C85-999D-D52BD4B959EF}"/>
                  </a:ext>
                </a:extLst>
              </p:cNvPr>
              <p:cNvSpPr txBox="1"/>
              <p:nvPr/>
            </p:nvSpPr>
            <p:spPr bwMode="auto">
              <a:xfrm>
                <a:off x="2042634" y="2382250"/>
                <a:ext cx="4558463" cy="118691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𝐶𝑀𝑅𝑅</m:t>
                        </m:r>
                      </m:sub>
                    </m:sSub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＝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,20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lg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altLang="zh-CN" sz="2800" dirty="0"/>
                  <a:t>(dB)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99366" name="Object 6">
                <a:extLst>
                  <a:ext uri="{FF2B5EF4-FFF2-40B4-BE49-F238E27FC236}">
                    <a16:creationId xmlns:a16="http://schemas.microsoft.com/office/drawing/2014/main" id="{F6E3357C-329B-4C85-999D-D52BD4B95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2634" y="2382250"/>
                <a:ext cx="4558463" cy="1186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0CAE08BD-5908-4D6C-A89D-51314C0CE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07958"/>
              </p:ext>
            </p:extLst>
          </p:nvPr>
        </p:nvGraphicFramePr>
        <p:xfrm>
          <a:off x="4937488" y="3101593"/>
          <a:ext cx="3952875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BMP 图象" r:id="rId3" imgW="3191320" imgH="2486372" progId="Paint.Picture">
                  <p:embed/>
                </p:oleObj>
              </mc:Choice>
              <mc:Fallback>
                <p:oleObj name="BMP 图象" r:id="rId3" imgW="3191320" imgH="2486372" progId="Paint.Picture">
                  <p:embed/>
                  <p:pic>
                    <p:nvPicPr>
                      <p:cNvPr id="57348" name="Object 4">
                        <a:extLst>
                          <a:ext uri="{FF2B5EF4-FFF2-40B4-BE49-F238E27FC236}">
                            <a16:creationId xmlns:a16="http://schemas.microsoft.com/office/drawing/2014/main" id="{0CAE08BD-5908-4D6C-A89D-51314C0CE5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488" y="3101593"/>
                        <a:ext cx="3952875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01E08DA-BF60-4852-94F5-5C8046D0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共模输入电阻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429A789D-DF16-478F-8EF3-B0C1DD47C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371778"/>
              </p:ext>
            </p:extLst>
          </p:nvPr>
        </p:nvGraphicFramePr>
        <p:xfrm>
          <a:off x="253637" y="2753701"/>
          <a:ext cx="4669098" cy="269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Picture" r:id="rId5" imgW="6312408" imgH="3653790" progId="Word.Picture.8">
                  <p:embed/>
                </p:oleObj>
              </mc:Choice>
              <mc:Fallback>
                <p:oleObj name="Picture" r:id="rId5" imgW="6312408" imgH="3653790" progId="Word.Picture.8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429A789D-DF16-478F-8EF3-B0C1DD47CF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37" y="2753701"/>
                        <a:ext cx="4669098" cy="2696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7A3DDA6-DBAF-4286-AA5A-285C322140E2}"/>
                  </a:ext>
                </a:extLst>
              </p:cNvPr>
              <p:cNvSpPr txBox="1"/>
              <p:nvPr/>
            </p:nvSpPr>
            <p:spPr>
              <a:xfrm>
                <a:off x="964218" y="1729549"/>
                <a:ext cx="4583142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𝑖𝑐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7A3DDA6-DBAF-4286-AA5A-285C32214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18" y="1729549"/>
                <a:ext cx="4583142" cy="691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312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D873E81-5407-48FF-A63E-3E4C803E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输入输出方式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8B03D4B-5B5D-4A04-8C03-E788F4FD9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双端输入</a:t>
            </a:r>
            <a:r>
              <a:rPr lang="en-US" altLang="zh-CN" dirty="0"/>
              <a:t>-</a:t>
            </a:r>
            <a:r>
              <a:rPr lang="zh-CN" altLang="en-US" dirty="0"/>
              <a:t>双端输出（全平衡方式）；</a:t>
            </a:r>
            <a:endParaRPr lang="en-US" altLang="zh-CN" dirty="0"/>
          </a:p>
          <a:p>
            <a:r>
              <a:rPr lang="zh-CN" altLang="en-US" dirty="0"/>
              <a:t>双端输入</a:t>
            </a:r>
            <a:r>
              <a:rPr lang="en-US" altLang="zh-CN" dirty="0"/>
              <a:t>-</a:t>
            </a:r>
            <a:r>
              <a:rPr lang="zh-CN" altLang="en-US" dirty="0"/>
              <a:t>单端输出；</a:t>
            </a:r>
            <a:endParaRPr lang="en-US" altLang="zh-CN" dirty="0"/>
          </a:p>
          <a:p>
            <a:r>
              <a:rPr lang="zh-CN" altLang="en-US" dirty="0"/>
              <a:t>单端输入</a:t>
            </a:r>
            <a:r>
              <a:rPr lang="en-US" altLang="zh-CN" dirty="0"/>
              <a:t>-</a:t>
            </a:r>
            <a:r>
              <a:rPr lang="zh-CN" altLang="en-US" dirty="0"/>
              <a:t>双端输出；</a:t>
            </a:r>
            <a:endParaRPr lang="en-US" altLang="zh-CN" dirty="0"/>
          </a:p>
          <a:p>
            <a:r>
              <a:rPr lang="zh-CN" altLang="en-US" dirty="0"/>
              <a:t>单端输入</a:t>
            </a:r>
            <a:r>
              <a:rPr lang="en-US" altLang="zh-CN" dirty="0"/>
              <a:t>-</a:t>
            </a:r>
            <a:r>
              <a:rPr lang="zh-CN" altLang="en-US" dirty="0"/>
              <a:t>单端输出。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272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40" name="Object 4">
            <a:extLst>
              <a:ext uri="{FF2B5EF4-FFF2-40B4-BE49-F238E27FC236}">
                <a16:creationId xmlns:a16="http://schemas.microsoft.com/office/drawing/2014/main" id="{5CE975DC-5C1D-485E-8665-DD6C0C5A6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300" y="1946275"/>
          <a:ext cx="310515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1180588" imgH="431613" progId="Equation.3">
                  <p:embed/>
                </p:oleObj>
              </mc:Choice>
              <mc:Fallback>
                <p:oleObj name="公式" r:id="rId3" imgW="1180588" imgH="431613" progId="Equation.3">
                  <p:embed/>
                  <p:pic>
                    <p:nvPicPr>
                      <p:cNvPr id="116740" name="Object 4">
                        <a:extLst>
                          <a:ext uri="{FF2B5EF4-FFF2-40B4-BE49-F238E27FC236}">
                            <a16:creationId xmlns:a16="http://schemas.microsoft.com/office/drawing/2014/main" id="{5CE975DC-5C1D-485E-8665-DD6C0C5A67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1946275"/>
                        <a:ext cx="3105150" cy="11303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1" name="Text Box 5">
            <a:extLst>
              <a:ext uri="{FF2B5EF4-FFF2-40B4-BE49-F238E27FC236}">
                <a16:creationId xmlns:a16="http://schemas.microsoft.com/office/drawing/2014/main" id="{1E784007-DE87-41C7-9600-6BDE4935A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3357563"/>
            <a:ext cx="3810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双端输入单端输出因只利用了一个集电极输出的变化量，所以它的差模电压放大倍数是双端输出的二分之一。这种方式适用于将差分信号转换为单端输出信号。                                </a:t>
            </a:r>
            <a:endParaRPr kumimoji="1" lang="zh-CN" altLang="en-US" b="1" dirty="0">
              <a:solidFill>
                <a:schemeClr val="accent5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159C7E-A424-4C2F-BCC1-C3574FFA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双端输入、单端输出差模电压放大倍数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54CECF-EEDA-4276-B84A-CE5A3A84E2D8}"/>
              </a:ext>
            </a:extLst>
          </p:cNvPr>
          <p:cNvGrpSpPr/>
          <p:nvPr/>
        </p:nvGrpSpPr>
        <p:grpSpPr>
          <a:xfrm>
            <a:off x="4800600" y="1524000"/>
            <a:ext cx="4059238" cy="4588907"/>
            <a:chOff x="4800600" y="1524000"/>
            <a:chExt cx="4059238" cy="4588907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6739" name="Object 3">
                  <a:extLst>
                    <a:ext uri="{FF2B5EF4-FFF2-40B4-BE49-F238E27FC236}">
                      <a16:creationId xmlns:a16="http://schemas.microsoft.com/office/drawing/2014/main" id="{62F1022B-1FC5-439F-B25D-92290719ADD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38216758"/>
                    </p:ext>
                  </p:extLst>
                </p:nvPr>
              </p:nvGraphicFramePr>
              <p:xfrm>
                <a:off x="4800600" y="1524000"/>
                <a:ext cx="4059238" cy="42195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147" name="BMP 图象" r:id="rId5" imgW="2400635" imgH="2495238" progId="Paint.Picture">
                        <p:embed/>
                      </p:oleObj>
                    </mc:Choice>
                    <mc:Fallback>
                      <p:oleObj name="BMP 图象" r:id="rId5" imgW="2400635" imgH="2495238" progId="Paint.Picture">
                        <p:embed/>
                        <p:pic>
                          <p:nvPicPr>
                            <p:cNvPr id="116739" name="Object 3">
                              <a:extLst>
                                <a:ext uri="{FF2B5EF4-FFF2-40B4-BE49-F238E27FC236}">
                                  <a16:creationId xmlns:a16="http://schemas.microsoft.com/office/drawing/2014/main" id="{62F1022B-1FC5-439F-B25D-92290719ADD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600" y="1524000"/>
                              <a:ext cx="4059238" cy="42195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12700" cap="sq">
                                  <a:solidFill>
                                    <a:schemeClr val="tx1"/>
                                  </a:solidFill>
                                  <a:miter lim="800000"/>
                                  <a:headEnd type="none" w="sm" len="sm"/>
                                  <a:tailEnd type="none" w="sm" len="sm"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16739" name="Object 3">
                  <a:extLst>
                    <a:ext uri="{FF2B5EF4-FFF2-40B4-BE49-F238E27FC236}">
                      <a16:creationId xmlns:a16="http://schemas.microsoft.com/office/drawing/2014/main" id="{62F1022B-1FC5-439F-B25D-92290719ADD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38216758"/>
                    </p:ext>
                  </p:extLst>
                </p:nvPr>
              </p:nvGraphicFramePr>
              <p:xfrm>
                <a:off x="4800600" y="1524000"/>
                <a:ext cx="4059238" cy="42195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147" name="BMP 图象" r:id="rId7" imgW="2400635" imgH="2495238" progId="Paint.Picture">
                        <p:embed/>
                      </p:oleObj>
                    </mc:Choice>
                    <mc:Fallback>
                      <p:oleObj name="BMP 图象" r:id="rId7" imgW="2400635" imgH="2495238" progId="Paint.Picture">
                        <p:embed/>
                        <p:pic>
                          <p:nvPicPr>
                            <p:cNvPr id="116739" name="Object 3">
                              <a:extLst>
                                <a:ext uri="{FF2B5EF4-FFF2-40B4-BE49-F238E27FC236}">
                                  <a16:creationId xmlns:a16="http://schemas.microsoft.com/office/drawing/2014/main" id="{62F1022B-1FC5-439F-B25D-92290719ADD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0600" y="1524000"/>
                              <a:ext cx="4059238" cy="42195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 cap="sq">
                                  <a:solidFill>
                                    <a:schemeClr val="tx1"/>
                                  </a:solidFill>
                                  <a:miter lim="800000"/>
                                  <a:headEnd type="none" w="sm" len="sm"/>
                                  <a:tailEnd type="none" w="sm" len="sm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764E7B4-B396-468C-98C4-8B94567BB135}"/>
                    </a:ext>
                  </a:extLst>
                </p:cNvPr>
                <p:cNvSpPr txBox="1"/>
                <p:nvPr/>
              </p:nvSpPr>
              <p:spPr>
                <a:xfrm>
                  <a:off x="5995852" y="5743575"/>
                  <a:ext cx="14412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764E7B4-B396-468C-98C4-8B94567BB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852" y="5743575"/>
                  <a:ext cx="144126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5B5DD-DF43-44CA-BDF5-CF8FF2D37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单端输出时共模电压放大倍数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9E4435A1-E3AD-4E56-8B92-41E64EC59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671544"/>
              </p:ext>
            </p:extLst>
          </p:nvPr>
        </p:nvGraphicFramePr>
        <p:xfrm>
          <a:off x="4755696" y="1534886"/>
          <a:ext cx="3952875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BMP 图象" r:id="rId3" imgW="3191320" imgH="2486372" progId="Paint.Picture">
                  <p:embed/>
                </p:oleObj>
              </mc:Choice>
              <mc:Fallback>
                <p:oleObj name="BMP 图象" r:id="rId3" imgW="3191320" imgH="2486372" progId="Paint.Picture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9E4435A1-E3AD-4E56-8B92-41E64EC591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5696" y="1534886"/>
                        <a:ext cx="3952875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434699E-7758-4726-AF7E-04B7041CB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534614"/>
              </p:ext>
            </p:extLst>
          </p:nvPr>
        </p:nvGraphicFramePr>
        <p:xfrm>
          <a:off x="586921" y="2064113"/>
          <a:ext cx="416877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5" imgW="2070100" imgH="889000" progId="Equation.3">
                  <p:embed/>
                </p:oleObj>
              </mc:Choice>
              <mc:Fallback>
                <p:oleObj name="公式" r:id="rId5" imgW="2070100" imgH="8890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434699E-7758-4726-AF7E-04B7041CB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921" y="2064113"/>
                        <a:ext cx="4168775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49F0BB5F-334D-430D-9EF3-51B4AFF811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708774"/>
              </p:ext>
            </p:extLst>
          </p:nvPr>
        </p:nvGraphicFramePr>
        <p:xfrm>
          <a:off x="1324384" y="4938939"/>
          <a:ext cx="63119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公式" r:id="rId7" imgW="2870200" imgH="482600" progId="Equation.3">
                  <p:embed/>
                </p:oleObj>
              </mc:Choice>
              <mc:Fallback>
                <p:oleObj name="公式" r:id="rId7" imgW="2870200" imgH="482600" progId="Equation.3">
                  <p:embed/>
                  <p:pic>
                    <p:nvPicPr>
                      <p:cNvPr id="5" name="Object 9">
                        <a:extLst>
                          <a:ext uri="{FF2B5EF4-FFF2-40B4-BE49-F238E27FC236}">
                            <a16:creationId xmlns:a16="http://schemas.microsoft.com/office/drawing/2014/main" id="{49F0BB5F-334D-430D-9EF3-51B4AFF811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384" y="4938939"/>
                        <a:ext cx="6311900" cy="10572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6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>
            <a:extLst>
              <a:ext uri="{FF2B5EF4-FFF2-40B4-BE49-F238E27FC236}">
                <a16:creationId xmlns:a16="http://schemas.microsoft.com/office/drawing/2014/main" id="{F45E2CF4-B94A-404A-AE77-4E9D747CC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70025"/>
            <a:ext cx="441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单端输入信号可以转换为双端输入，右侧的</a:t>
            </a:r>
            <a:r>
              <a:rPr lang="en-US" altLang="zh-CN" b="1" i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R</a:t>
            </a:r>
            <a:r>
              <a:rPr lang="en-US" altLang="zh-CN" b="1" baseline="-25000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s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+</a:t>
            </a:r>
            <a:r>
              <a:rPr lang="en-US" altLang="zh-CN" b="1" i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r</a:t>
            </a:r>
            <a:r>
              <a:rPr lang="en-US" altLang="zh-CN" b="1" baseline="-25000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be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归算到发射极回路的值为(</a:t>
            </a:r>
            <a:r>
              <a:rPr lang="en-US" altLang="zh-CN" b="1" i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R</a:t>
            </a:r>
            <a:r>
              <a:rPr lang="en-US" altLang="zh-CN" b="1" baseline="-25000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s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+</a:t>
            </a:r>
            <a:r>
              <a:rPr lang="en-US" altLang="zh-CN" b="1" i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r</a:t>
            </a:r>
            <a:r>
              <a:rPr lang="en-US" altLang="zh-CN" b="1" baseline="-25000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be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)/（1+</a:t>
            </a:r>
            <a:r>
              <a:rPr lang="en-US" altLang="zh-CN" b="1" i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）&lt;&lt;</a:t>
            </a:r>
            <a:r>
              <a:rPr lang="en-US" altLang="zh-CN" b="1" i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R</a:t>
            </a:r>
            <a:r>
              <a:rPr lang="en-US" altLang="zh-CN" b="1" baseline="-25000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，</a:t>
            </a:r>
          </a:p>
          <a:p>
            <a:pPr algn="just"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故</a:t>
            </a:r>
            <a:r>
              <a:rPr lang="en-US" altLang="zh-CN" b="1" i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R</a:t>
            </a:r>
            <a:r>
              <a:rPr lang="en-US" altLang="zh-CN" b="1" baseline="-25000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对</a:t>
            </a:r>
            <a:r>
              <a:rPr lang="en-US" altLang="zh-CN" b="1" i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I</a:t>
            </a:r>
            <a:r>
              <a:rPr lang="en-US" altLang="zh-CN" b="1" baseline="-25000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分流极小，可忽略，</a:t>
            </a:r>
          </a:p>
          <a:p>
            <a:pPr algn="just"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于是有 </a:t>
            </a:r>
          </a:p>
          <a:p>
            <a:pPr algn="just">
              <a:defRPr/>
            </a:pPr>
            <a:r>
              <a:rPr lang="zh-CN" altLang="en-US" b="1" i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            </a:t>
            </a:r>
            <a:r>
              <a:rPr lang="en-US" altLang="zh-CN" b="1" i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v</a:t>
            </a:r>
            <a:r>
              <a:rPr lang="en-US" altLang="zh-CN" b="1" baseline="-25000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i1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=</a:t>
            </a:r>
            <a:r>
              <a:rPr lang="en-US" altLang="zh-CN" b="1" i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v</a:t>
            </a:r>
            <a:r>
              <a:rPr lang="en-US" altLang="zh-CN" b="1" baseline="-25000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i2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=</a:t>
            </a:r>
            <a:r>
              <a:rPr lang="en-US" altLang="zh-CN" b="1" i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 v</a:t>
            </a:r>
            <a:r>
              <a:rPr lang="en-US" altLang="zh-CN" b="1" baseline="-25000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楷体" panose="02010609060101010101" pitchFamily="49" charset="-122"/>
              </a:rPr>
              <a:t> /2</a:t>
            </a:r>
            <a:endParaRPr kumimoji="1"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楷体" panose="02010609060101010101" pitchFamily="49" charset="-122"/>
            </a:endParaRPr>
          </a:p>
        </p:txBody>
      </p:sp>
      <p:graphicFrame>
        <p:nvGraphicFramePr>
          <p:cNvPr id="117764" name="Object 4">
            <a:extLst>
              <a:ext uri="{FF2B5EF4-FFF2-40B4-BE49-F238E27FC236}">
                <a16:creationId xmlns:a16="http://schemas.microsoft.com/office/drawing/2014/main" id="{5DA18A3D-3685-43F3-AF09-F850B7B41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325938"/>
          <a:ext cx="19812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4" imgW="1231366" imgH="609336" progId="Equation.3">
                  <p:embed/>
                </p:oleObj>
              </mc:Choice>
              <mc:Fallback>
                <p:oleObj name="公式" r:id="rId4" imgW="1231366" imgH="609336" progId="Equation.3">
                  <p:embed/>
                  <p:pic>
                    <p:nvPicPr>
                      <p:cNvPr id="117764" name="Object 4">
                        <a:extLst>
                          <a:ext uri="{FF2B5EF4-FFF2-40B4-BE49-F238E27FC236}">
                            <a16:creationId xmlns:a16="http://schemas.microsoft.com/office/drawing/2014/main" id="{5DA18A3D-3685-43F3-AF09-F850B7B41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25938"/>
                        <a:ext cx="1981200" cy="9810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5">
            <a:extLst>
              <a:ext uri="{FF2B5EF4-FFF2-40B4-BE49-F238E27FC236}">
                <a16:creationId xmlns:a16="http://schemas.microsoft.com/office/drawing/2014/main" id="{F5BDFE16-34A4-4A3B-9EC3-1E56E7347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864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这种方式用于将单端信号转换成双端差分信号,可用于输出负载不接地的情况。</a:t>
            </a:r>
          </a:p>
        </p:txBody>
      </p:sp>
      <p:graphicFrame>
        <p:nvGraphicFramePr>
          <p:cNvPr id="51206" name="Object 6">
            <a:extLst>
              <a:ext uri="{FF2B5EF4-FFF2-40B4-BE49-F238E27FC236}">
                <a16:creationId xmlns:a16="http://schemas.microsoft.com/office/drawing/2014/main" id="{7B6A9779-B5F3-479E-BAAB-D7FB52900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124352"/>
              </p:ext>
            </p:extLst>
          </p:nvPr>
        </p:nvGraphicFramePr>
        <p:xfrm>
          <a:off x="4660719" y="2510245"/>
          <a:ext cx="3943350" cy="269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BMP 图象" r:id="rId6" imgW="2400635" imgH="1638529" progId="Paint.Picture">
                  <p:embed/>
                </p:oleObj>
              </mc:Choice>
              <mc:Fallback>
                <p:oleObj name="BMP 图象" r:id="rId6" imgW="2400635" imgH="1638529" progId="Paint.Picture">
                  <p:embed/>
                  <p:pic>
                    <p:nvPicPr>
                      <p:cNvPr id="51206" name="Object 6">
                        <a:extLst>
                          <a:ext uri="{FF2B5EF4-FFF2-40B4-BE49-F238E27FC236}">
                            <a16:creationId xmlns:a16="http://schemas.microsoft.com/office/drawing/2014/main" id="{7B6A9779-B5F3-479E-BAAB-D7FB52900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719" y="2510245"/>
                        <a:ext cx="3943350" cy="269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10724A5-6834-49B5-A5E0-C70785B2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单端输入、双端输出差模电压放大倍数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6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2">
            <a:extLst>
              <a:ext uri="{FF2B5EF4-FFF2-40B4-BE49-F238E27FC236}">
                <a16:creationId xmlns:a16="http://schemas.microsoft.com/office/drawing/2014/main" id="{6A4E96D4-F317-48D3-B56E-C29515ED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08" y="646113"/>
            <a:ext cx="4425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单端输入、单端输出电压放大倍数</a:t>
            </a:r>
          </a:p>
        </p:txBody>
      </p:sp>
      <p:graphicFrame>
        <p:nvGraphicFramePr>
          <p:cNvPr id="118787" name="Object 3">
            <a:extLst>
              <a:ext uri="{FF2B5EF4-FFF2-40B4-BE49-F238E27FC236}">
                <a16:creationId xmlns:a16="http://schemas.microsoft.com/office/drawing/2014/main" id="{35630A58-A2CD-440F-96B3-60FB9090D2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2514600"/>
          <a:ext cx="373380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3" imgW="1180588" imgH="431613" progId="Equation.3">
                  <p:embed/>
                </p:oleObj>
              </mc:Choice>
              <mc:Fallback>
                <p:oleObj name="公式" r:id="rId3" imgW="1180588" imgH="431613" progId="Equation.3">
                  <p:embed/>
                  <p:pic>
                    <p:nvPicPr>
                      <p:cNvPr id="118787" name="Object 3">
                        <a:extLst>
                          <a:ext uri="{FF2B5EF4-FFF2-40B4-BE49-F238E27FC236}">
                            <a16:creationId xmlns:a16="http://schemas.microsoft.com/office/drawing/2014/main" id="{35630A58-A2CD-440F-96B3-60FB9090D2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3733800" cy="13604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Text Box 4">
            <a:extLst>
              <a:ext uri="{FF2B5EF4-FFF2-40B4-BE49-F238E27FC236}">
                <a16:creationId xmlns:a16="http://schemas.microsoft.com/office/drawing/2014/main" id="{BB204F7D-A4A2-4062-B3D3-6D964F378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4797425"/>
            <a:ext cx="81534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通过从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b="1" baseline="-25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b="1" baseline="-25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的集电极输出，可以得到输出与输入之间或反相或同相的关系。从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b="1" baseline="-25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的基极输入信号，从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b="1" baseline="-25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输出，为反相；从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b="1" baseline="-25000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输出为同相。</a:t>
            </a:r>
          </a:p>
        </p:txBody>
      </p:sp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C208EA88-E1D7-41F7-B3B0-94194AC6B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01812"/>
              </p:ext>
            </p:extLst>
          </p:nvPr>
        </p:nvGraphicFramePr>
        <p:xfrm>
          <a:off x="5155474" y="495247"/>
          <a:ext cx="3264626" cy="3978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Picture" r:id="rId5" imgW="2800440" imgH="3409920" progId="Word.Picture.8">
                  <p:embed/>
                </p:oleObj>
              </mc:Choice>
              <mc:Fallback>
                <p:oleObj name="Picture" r:id="rId5" imgW="2800440" imgH="3409920" progId="Word.Picture.8">
                  <p:embed/>
                  <p:pic>
                    <p:nvPicPr>
                      <p:cNvPr id="52229" name="Object 5">
                        <a:extLst>
                          <a:ext uri="{FF2B5EF4-FFF2-40B4-BE49-F238E27FC236}">
                            <a16:creationId xmlns:a16="http://schemas.microsoft.com/office/drawing/2014/main" id="{C208EA88-E1D7-41F7-B3B0-94194AC6B2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474" y="495247"/>
                        <a:ext cx="3264626" cy="39783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F854B-4F81-490F-8E55-06C5273E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集成电路的特点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F0D4F-59AA-49F7-B4E3-C6A3D81E1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52928"/>
            <a:ext cx="7776292" cy="431616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集成运算放大器是多级直接耦合模拟放大集成电路</a:t>
            </a:r>
          </a:p>
          <a:p>
            <a:r>
              <a:rPr lang="zh-CN" altLang="en-US" dirty="0"/>
              <a:t>限于体积，只能制作电阻、晶体管等器件</a:t>
            </a:r>
          </a:p>
          <a:p>
            <a:r>
              <a:rPr lang="zh-CN" altLang="en-US" dirty="0"/>
              <a:t>所制阻值有限（几十千欧以内）</a:t>
            </a:r>
          </a:p>
          <a:p>
            <a:r>
              <a:rPr lang="zh-CN" altLang="en-US" dirty="0"/>
              <a:t>用三极管或场效应管代替大电阻</a:t>
            </a:r>
            <a:endParaRPr lang="en-US" altLang="zh-CN" dirty="0"/>
          </a:p>
          <a:p>
            <a:r>
              <a:rPr lang="zh-CN" altLang="en-US" dirty="0"/>
              <a:t>集成元件的一致性好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659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>
            <a:extLst>
              <a:ext uri="{FF2B5EF4-FFF2-40B4-BE49-F238E27FC236}">
                <a16:creationId xmlns:a16="http://schemas.microsoft.com/office/drawing/2014/main" id="{FC234D51-9FF1-4E80-8F5C-FE3AFC715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1531938"/>
            <a:ext cx="7924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不论是单端输入还是双端输入，差模输入电阻</a:t>
            </a:r>
            <a:r>
              <a:rPr lang="en-US" altLang="zh-CN" b="1" i="1" dirty="0">
                <a:solidFill>
                  <a:schemeClr val="accent5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b="1" baseline="-25000" dirty="0">
                <a:solidFill>
                  <a:schemeClr val="accent5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是基本放大电路的两倍。</a:t>
            </a:r>
            <a:endParaRPr kumimoji="1" lang="zh-CN" altLang="en-US" b="1" dirty="0">
              <a:solidFill>
                <a:schemeClr val="accent5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9812" name="Object 4">
            <a:extLst>
              <a:ext uri="{FF2B5EF4-FFF2-40B4-BE49-F238E27FC236}">
                <a16:creationId xmlns:a16="http://schemas.microsoft.com/office/drawing/2014/main" id="{E3D53B07-AC3F-4BD6-8868-F765B5C5C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590800"/>
          <a:ext cx="28956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3" imgW="977900" imgH="228600" progId="Equation.3">
                  <p:embed/>
                </p:oleObj>
              </mc:Choice>
              <mc:Fallback>
                <p:oleObj name="公式" r:id="rId3" imgW="977900" imgH="228600" progId="Equation.3">
                  <p:embed/>
                  <p:pic>
                    <p:nvPicPr>
                      <p:cNvPr id="119812" name="Object 4">
                        <a:extLst>
                          <a:ext uri="{FF2B5EF4-FFF2-40B4-BE49-F238E27FC236}">
                            <a16:creationId xmlns:a16="http://schemas.microsoft.com/office/drawing/2014/main" id="{E3D53B07-AC3F-4BD6-8868-F765B5C5CE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90800"/>
                        <a:ext cx="2895600" cy="677863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Text Box 5">
            <a:extLst>
              <a:ext uri="{FF2B5EF4-FFF2-40B4-BE49-F238E27FC236}">
                <a16:creationId xmlns:a16="http://schemas.microsoft.com/office/drawing/2014/main" id="{2B212EEA-F415-4A3F-822B-BEE2E5367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46869" y="3497263"/>
            <a:ext cx="54864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200000"/>
              </a:lnSpc>
              <a:defRPr/>
            </a:pPr>
            <a:r>
              <a:rPr lang="zh-CN" altLang="en-US" sz="2800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   输出电阻在单端输出时，                </a:t>
            </a:r>
            <a:endParaRPr kumimoji="1" lang="zh-CN" altLang="en-US" sz="2800" b="1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62893345-30EF-4EE4-B1D4-82959F20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" y="5079545"/>
            <a:ext cx="2347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双端输出时，</a:t>
            </a:r>
          </a:p>
        </p:txBody>
      </p:sp>
      <p:graphicFrame>
        <p:nvGraphicFramePr>
          <p:cNvPr id="119816" name="Object 8">
            <a:extLst>
              <a:ext uri="{FF2B5EF4-FFF2-40B4-BE49-F238E27FC236}">
                <a16:creationId xmlns:a16="http://schemas.microsoft.com/office/drawing/2014/main" id="{962849C6-1D37-4127-B9D0-F4DF115C57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664544"/>
              </p:ext>
            </p:extLst>
          </p:nvPr>
        </p:nvGraphicFramePr>
        <p:xfrm>
          <a:off x="4830264" y="3798094"/>
          <a:ext cx="14843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公式" r:id="rId5" imgW="495085" imgH="228501" progId="Equation.3">
                  <p:embed/>
                </p:oleObj>
              </mc:Choice>
              <mc:Fallback>
                <p:oleObj name="公式" r:id="rId5" imgW="495085" imgH="228501" progId="Equation.3">
                  <p:embed/>
                  <p:pic>
                    <p:nvPicPr>
                      <p:cNvPr id="119816" name="Object 8">
                        <a:extLst>
                          <a:ext uri="{FF2B5EF4-FFF2-40B4-BE49-F238E27FC236}">
                            <a16:creationId xmlns:a16="http://schemas.microsoft.com/office/drawing/2014/main" id="{962849C6-1D37-4127-B9D0-F4DF115C57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264" y="3798094"/>
                        <a:ext cx="1484313" cy="6873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9">
            <a:extLst>
              <a:ext uri="{FF2B5EF4-FFF2-40B4-BE49-F238E27FC236}">
                <a16:creationId xmlns:a16="http://schemas.microsoft.com/office/drawing/2014/main" id="{DA37C5B2-F3A3-45C1-9DFC-3433BC98C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121646"/>
              </p:ext>
            </p:extLst>
          </p:nvPr>
        </p:nvGraphicFramePr>
        <p:xfrm>
          <a:off x="3115764" y="5045870"/>
          <a:ext cx="1714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公式" r:id="rId7" imgW="571252" imgH="228501" progId="Equation.3">
                  <p:embed/>
                </p:oleObj>
              </mc:Choice>
              <mc:Fallback>
                <p:oleObj name="公式" r:id="rId7" imgW="571252" imgH="228501" progId="Equation.3">
                  <p:embed/>
                  <p:pic>
                    <p:nvPicPr>
                      <p:cNvPr id="119817" name="Object 9">
                        <a:extLst>
                          <a:ext uri="{FF2B5EF4-FFF2-40B4-BE49-F238E27FC236}">
                            <a16:creationId xmlns:a16="http://schemas.microsoft.com/office/drawing/2014/main" id="{DA37C5B2-F3A3-45C1-9DFC-3433BC98C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764" y="5045870"/>
                        <a:ext cx="1714500" cy="6858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5F5D99BA-60B4-4CD1-B296-596D28BD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83396"/>
          </a:xfrm>
        </p:spPr>
        <p:txBody>
          <a:bodyPr>
            <a:normAutofit/>
          </a:bodyPr>
          <a:lstStyle/>
          <a:p>
            <a:r>
              <a:rPr lang="zh-CN" altLang="en-US" dirty="0"/>
              <a:t>差模输入输出电阻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utoUpdateAnimBg="0"/>
      <p:bldP spid="119813" grpId="0" autoUpdateAnimBg="0"/>
      <p:bldP spid="1198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B519ABBA-32B7-4D3E-9211-93275A8EC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734" y="202542"/>
            <a:ext cx="7793037" cy="1109390"/>
          </a:xfrm>
        </p:spPr>
        <p:txBody>
          <a:bodyPr/>
          <a:lstStyle/>
          <a:p>
            <a:r>
              <a:rPr lang="en-US" altLang="zh-CN" dirty="0"/>
              <a:t>5.1.3</a:t>
            </a:r>
            <a:r>
              <a:rPr lang="zh-CN" altLang="en-US" dirty="0"/>
              <a:t>有源偏置差动放大电路 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A5D39B7D-7E5C-4730-9095-C62DD56C44C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51947" y="1623220"/>
            <a:ext cx="7772400" cy="870743"/>
          </a:xfrm>
        </p:spPr>
        <p:txBody>
          <a:bodyPr/>
          <a:lstStyle/>
          <a:p>
            <a:r>
              <a:rPr lang="zh-CN" altLang="en-US" sz="2800" dirty="0"/>
              <a:t>典型有源偏置差动放大电路如下图所示。 </a:t>
            </a:r>
          </a:p>
        </p:txBody>
      </p:sp>
      <p:pic>
        <p:nvPicPr>
          <p:cNvPr id="432132" name="Picture 4" descr="T716">
            <a:extLst>
              <a:ext uri="{FF2B5EF4-FFF2-40B4-BE49-F238E27FC236}">
                <a16:creationId xmlns:a16="http://schemas.microsoft.com/office/drawing/2014/main" id="{43D0532A-A55E-45D9-9725-22F8DA235BB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5604" y="2555014"/>
            <a:ext cx="5122115" cy="361804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155ED-E8A3-4804-BA37-9674D05F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恒流源差分放大电路</a:t>
            </a: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BB9E1463-2F45-4378-B005-80F958DA0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700924"/>
              </p:ext>
            </p:extLst>
          </p:nvPr>
        </p:nvGraphicFramePr>
        <p:xfrm>
          <a:off x="962768" y="1636611"/>
          <a:ext cx="3417888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文档" r:id="rId3" imgW="1971675" imgH="2286000" progId="Word.Document.8">
                  <p:embed/>
                </p:oleObj>
              </mc:Choice>
              <mc:Fallback>
                <p:oleObj name="文档" r:id="rId3" imgW="1971675" imgH="2286000" progId="Word.Document.8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BB9E1463-2F45-4378-B005-80F958DA00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768" y="1636611"/>
                        <a:ext cx="3417888" cy="3962400"/>
                      </a:xfrm>
                      <a:prstGeom prst="rect">
                        <a:avLst/>
                      </a:prstGeom>
                      <a:solidFill>
                        <a:srgbClr val="F8F8EF"/>
                      </a:solidFill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70769A1D-4800-46D9-A09C-47732BAB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345" y="1845011"/>
            <a:ext cx="3901531" cy="337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90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18A773D8-C7CC-4B7C-A99D-95EFEF166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4"/>
            <a:ext cx="7793037" cy="1021100"/>
          </a:xfrm>
        </p:spPr>
        <p:txBody>
          <a:bodyPr/>
          <a:lstStyle/>
          <a:p>
            <a:r>
              <a:rPr lang="zh-CN" altLang="en-US" dirty="0"/>
              <a:t>镜像电流源及其特性 </a:t>
            </a:r>
          </a:p>
        </p:txBody>
      </p:sp>
      <p:pic>
        <p:nvPicPr>
          <p:cNvPr id="435204" name="Picture 4" descr="T717">
            <a:extLst>
              <a:ext uri="{FF2B5EF4-FFF2-40B4-BE49-F238E27FC236}">
                <a16:creationId xmlns:a16="http://schemas.microsoft.com/office/drawing/2014/main" id="{FCC21A15-D378-4F96-B01A-66038C1004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5614" y="1533828"/>
            <a:ext cx="2865401" cy="27949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E9DA9887-6B12-48F8-A834-36A0A00C6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357" y="1729566"/>
            <a:ext cx="2934953" cy="234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A546E257-3446-47B2-B544-085CBC83C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7456" y="4231532"/>
            <a:ext cx="454443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zh-CN" sz="2000" dirty="0">
                <a:ea typeface="宋体" panose="02010600030101010101" pitchFamily="2" charset="-122"/>
              </a:rPr>
              <a:t>I</a:t>
            </a:r>
            <a:r>
              <a:rPr lang="zh-CN" altLang="zh-CN" sz="2000" baseline="-30000" dirty="0">
                <a:ea typeface="宋体" panose="02010600030101010101" pitchFamily="2" charset="-122"/>
              </a:rPr>
              <a:t>R</a:t>
            </a:r>
            <a:r>
              <a:rPr lang="zh-CN" altLang="zh-CN" sz="2000" dirty="0">
                <a:ea typeface="宋体" panose="02010600030101010101" pitchFamily="2" charset="-122"/>
              </a:rPr>
              <a:t>=(V</a:t>
            </a:r>
            <a:r>
              <a:rPr lang="zh-CN" altLang="zh-CN" sz="2000" baseline="-30000" dirty="0">
                <a:ea typeface="宋体" panose="02010600030101010101" pitchFamily="2" charset="-122"/>
              </a:rPr>
              <a:t>CC</a:t>
            </a:r>
            <a:r>
              <a:rPr lang="zh-CN" altLang="zh-CN" sz="2000" dirty="0">
                <a:ea typeface="宋体" panose="02010600030101010101" pitchFamily="2" charset="-122"/>
              </a:rPr>
              <a:t>－U</a:t>
            </a:r>
            <a:r>
              <a:rPr lang="zh-CN" altLang="zh-CN" sz="2000" baseline="-30000" dirty="0">
                <a:ea typeface="宋体" panose="02010600030101010101" pitchFamily="2" charset="-122"/>
              </a:rPr>
              <a:t>BE1</a:t>
            </a:r>
            <a:r>
              <a:rPr lang="zh-CN" altLang="zh-CN" sz="2000" dirty="0">
                <a:ea typeface="宋体" panose="02010600030101010101" pitchFamily="2" charset="-122"/>
              </a:rPr>
              <a:t>)/R 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zh-CN" sz="2000" dirty="0">
                <a:ea typeface="宋体" panose="02010600030101010101" pitchFamily="2" charset="-122"/>
              </a:rPr>
              <a:t>I</a:t>
            </a:r>
            <a:r>
              <a:rPr lang="zh-CN" altLang="zh-CN" sz="2000" baseline="-30000" dirty="0">
                <a:ea typeface="宋体" panose="02010600030101010101" pitchFamily="2" charset="-122"/>
              </a:rPr>
              <a:t>B1</a:t>
            </a:r>
            <a:r>
              <a:rPr lang="zh-CN" altLang="zh-CN" sz="2000" dirty="0">
                <a:ea typeface="宋体" panose="02010600030101010101" pitchFamily="2" charset="-122"/>
              </a:rPr>
              <a:t>=I</a:t>
            </a:r>
            <a:r>
              <a:rPr lang="zh-CN" altLang="zh-CN" sz="2000" baseline="-30000" dirty="0">
                <a:ea typeface="宋体" panose="02010600030101010101" pitchFamily="2" charset="-122"/>
              </a:rPr>
              <a:t>B2</a:t>
            </a:r>
            <a:r>
              <a:rPr lang="zh-CN" altLang="zh-CN" sz="2000" dirty="0">
                <a:ea typeface="宋体" panose="02010600030101010101" pitchFamily="2" charset="-122"/>
              </a:rPr>
              <a:t>=I</a:t>
            </a:r>
            <a:r>
              <a:rPr lang="zh-CN" altLang="zh-CN" sz="2000" baseline="-30000" dirty="0">
                <a:ea typeface="宋体" panose="02010600030101010101" pitchFamily="2" charset="-122"/>
              </a:rPr>
              <a:t>B  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zh-CN" sz="2000" baseline="-30000" dirty="0"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ea typeface="宋体" panose="02010600030101010101" pitchFamily="2" charset="-122"/>
              </a:rPr>
              <a:t>I</a:t>
            </a:r>
            <a:r>
              <a:rPr lang="zh-CN" altLang="zh-CN" sz="2000" baseline="-30000" dirty="0">
                <a:ea typeface="宋体" panose="02010600030101010101" pitchFamily="2" charset="-122"/>
              </a:rPr>
              <a:t>C2</a:t>
            </a:r>
            <a:r>
              <a:rPr lang="zh-CN" altLang="zh-CN" sz="2000" dirty="0">
                <a:ea typeface="宋体" panose="02010600030101010101" pitchFamily="2" charset="-122"/>
              </a:rPr>
              <a:t>=I</a:t>
            </a:r>
            <a:r>
              <a:rPr lang="zh-CN" altLang="zh-CN" sz="2000" baseline="-30000" dirty="0">
                <a:ea typeface="宋体" panose="02010600030101010101" pitchFamily="2" charset="-122"/>
              </a:rPr>
              <a:t>C1</a:t>
            </a:r>
            <a:r>
              <a:rPr lang="zh-CN" altLang="zh-CN" sz="2000" dirty="0">
                <a:ea typeface="宋体" panose="02010600030101010101" pitchFamily="2" charset="-122"/>
              </a:rPr>
              <a:t>=I</a:t>
            </a:r>
            <a:r>
              <a:rPr lang="zh-CN" altLang="zh-CN" sz="2000" baseline="-30000" dirty="0">
                <a:ea typeface="宋体" panose="02010600030101010101" pitchFamily="2" charset="-122"/>
              </a:rPr>
              <a:t>R</a:t>
            </a:r>
            <a:r>
              <a:rPr lang="zh-CN" altLang="zh-CN" sz="2000" dirty="0">
                <a:ea typeface="宋体" panose="02010600030101010101" pitchFamily="2" charset="-122"/>
              </a:rPr>
              <a:t>－2I</a:t>
            </a:r>
            <a:r>
              <a:rPr lang="zh-CN" altLang="zh-CN" sz="2000" baseline="-30000" dirty="0">
                <a:ea typeface="宋体" panose="02010600030101010101" pitchFamily="2" charset="-122"/>
              </a:rPr>
              <a:t>B</a:t>
            </a:r>
            <a:r>
              <a:rPr lang="zh-CN" altLang="zh-CN" sz="2000" dirty="0">
                <a:ea typeface="宋体" panose="02010600030101010101" pitchFamily="2" charset="-122"/>
              </a:rPr>
              <a:t>=I</a:t>
            </a:r>
            <a:r>
              <a:rPr lang="zh-CN" altLang="zh-CN" sz="2000" baseline="-30000" dirty="0">
                <a:ea typeface="宋体" panose="02010600030101010101" pitchFamily="2" charset="-122"/>
              </a:rPr>
              <a:t>R</a:t>
            </a:r>
            <a:r>
              <a:rPr lang="zh-CN" altLang="zh-CN" sz="2000" dirty="0">
                <a:ea typeface="宋体" panose="02010600030101010101" pitchFamily="2" charset="-122"/>
              </a:rPr>
              <a:t>－2I</a:t>
            </a:r>
            <a:r>
              <a:rPr lang="zh-CN" altLang="zh-CN" sz="2000" baseline="-30000" dirty="0">
                <a:ea typeface="宋体" panose="02010600030101010101" pitchFamily="2" charset="-122"/>
              </a:rPr>
              <a:t>C</a:t>
            </a:r>
            <a:r>
              <a:rPr lang="zh-CN" altLang="zh-CN" sz="2000" dirty="0">
                <a:ea typeface="宋体" panose="02010600030101010101" pitchFamily="2" charset="-122"/>
              </a:rPr>
              <a:t>/β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zh-CN" sz="2000" dirty="0">
                <a:ea typeface="宋体" panose="02010600030101010101" pitchFamily="2" charset="-122"/>
              </a:rPr>
              <a:t>I</a:t>
            </a:r>
            <a:r>
              <a:rPr lang="zh-CN" altLang="zh-CN" sz="2000" baseline="-30000" dirty="0">
                <a:ea typeface="宋体" panose="02010600030101010101" pitchFamily="2" charset="-122"/>
              </a:rPr>
              <a:t>C2</a:t>
            </a:r>
            <a:r>
              <a:rPr lang="zh-CN" altLang="zh-CN" sz="2000" dirty="0">
                <a:ea typeface="宋体" panose="02010600030101010101" pitchFamily="2" charset="-122"/>
              </a:rPr>
              <a:t>=I</a:t>
            </a:r>
            <a:r>
              <a:rPr lang="zh-CN" altLang="zh-CN" sz="2000" baseline="-30000" dirty="0">
                <a:ea typeface="宋体" panose="02010600030101010101" pitchFamily="2" charset="-122"/>
              </a:rPr>
              <a:t>R</a:t>
            </a:r>
            <a:r>
              <a:rPr lang="zh-CN" altLang="zh-CN" sz="2000" dirty="0">
                <a:ea typeface="宋体" panose="02010600030101010101" pitchFamily="2" charset="-122"/>
              </a:rPr>
              <a:t>/(1+2/β)≈I</a:t>
            </a:r>
            <a:r>
              <a:rPr lang="zh-CN" altLang="zh-CN" sz="2000" baseline="-30000" dirty="0">
                <a:ea typeface="宋体" panose="02010600030101010101" pitchFamily="2" charset="-122"/>
              </a:rPr>
              <a:t>R</a:t>
            </a:r>
            <a:r>
              <a:rPr lang="zh-CN" altLang="zh-CN" sz="2000" dirty="0">
                <a:ea typeface="宋体" panose="02010600030101010101" pitchFamily="2" charset="-122"/>
              </a:rPr>
              <a:t>=(V</a:t>
            </a:r>
            <a:r>
              <a:rPr lang="zh-CN" altLang="zh-CN" sz="2000" baseline="-30000" dirty="0">
                <a:ea typeface="宋体" panose="02010600030101010101" pitchFamily="2" charset="-122"/>
              </a:rPr>
              <a:t>CC</a:t>
            </a:r>
            <a:r>
              <a:rPr lang="zh-CN" altLang="zh-CN" sz="2000" dirty="0">
                <a:ea typeface="宋体" panose="02010600030101010101" pitchFamily="2" charset="-122"/>
              </a:rPr>
              <a:t>－U</a:t>
            </a:r>
            <a:r>
              <a:rPr lang="zh-CN" altLang="zh-CN" sz="2000" baseline="-30000" dirty="0">
                <a:ea typeface="宋体" panose="02010600030101010101" pitchFamily="2" charset="-122"/>
              </a:rPr>
              <a:t>BE1</a:t>
            </a:r>
            <a:r>
              <a:rPr lang="zh-CN" altLang="zh-CN" sz="2000" dirty="0">
                <a:ea typeface="宋体" panose="02010600030101010101" pitchFamily="2" charset="-122"/>
              </a:rPr>
              <a:t>)/R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31AA056-4E18-4DA2-8BCA-DA0F03277B4E}"/>
                  </a:ext>
                </a:extLst>
              </p:cNvPr>
              <p:cNvSpPr txBox="1"/>
              <p:nvPr/>
            </p:nvSpPr>
            <p:spPr>
              <a:xfrm>
                <a:off x="552480" y="4553514"/>
                <a:ext cx="3737417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31AA056-4E18-4DA2-8BCA-DA0F03277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80" y="4553514"/>
                <a:ext cx="3737417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:a16="http://schemas.microsoft.com/office/drawing/2014/main" id="{637A2D63-7F21-4977-A819-D110BA3C2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1989138"/>
            <a:ext cx="358140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通过一个基准电流源稳定多个三极管的工作点电流，即可构成多路电流源，一个基准电流</a:t>
            </a:r>
            <a:r>
              <a:rPr lang="en-US" altLang="zh-CN" sz="2800" b="1" i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REF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可获得多个恒定电流</a:t>
            </a:r>
            <a:r>
              <a:rPr lang="en-US" altLang="zh-CN" sz="2800" b="1" i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C2、</a:t>
            </a:r>
            <a:r>
              <a:rPr lang="en-US" altLang="zh-CN" sz="2800" b="1" i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C3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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0C083ADB-15A6-4B2F-BBEB-17A26B768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0" y="2493963"/>
          <a:ext cx="3552825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BMP 图象" r:id="rId3" imgW="2638095" imgH="2123810" progId="Paint.Picture">
                  <p:embed/>
                </p:oleObj>
              </mc:Choice>
              <mc:Fallback>
                <p:oleObj name="BMP 图象" r:id="rId3" imgW="2638095" imgH="2123810" progId="Paint.Picture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0C083ADB-15A6-4B2F-BBEB-17A26B7682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2493963"/>
                        <a:ext cx="3552825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0CF3DB0-9107-459F-BB00-0163432E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多电流源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>
            <a:extLst>
              <a:ext uri="{FF2B5EF4-FFF2-40B4-BE49-F238E27FC236}">
                <a16:creationId xmlns:a16="http://schemas.microsoft.com/office/drawing/2014/main" id="{416849DF-9FF7-470A-8775-0D1AEB97B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72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3．</a:t>
            </a:r>
            <a:r>
              <a:rPr lang="zh-CN" altLang="zh-CN" sz="3200">
                <a:ea typeface="宋体" panose="02010600030101010101" pitchFamily="2" charset="-122"/>
              </a:rPr>
              <a:t>功率输出级 </a:t>
            </a:r>
          </a:p>
        </p:txBody>
      </p:sp>
      <p:sp>
        <p:nvSpPr>
          <p:cNvPr id="198659" name="Text Box 3">
            <a:extLst>
              <a:ext uri="{FF2B5EF4-FFF2-40B4-BE49-F238E27FC236}">
                <a16:creationId xmlns:a16="http://schemas.microsoft.com/office/drawing/2014/main" id="{1C3AAAA6-B438-4330-B445-260C272AD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55713"/>
            <a:ext cx="373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>
                <a:ea typeface="宋体" panose="02010600030101010101" pitchFamily="2" charset="-122"/>
              </a:rPr>
              <a:t>（1）功率放大器 </a:t>
            </a:r>
          </a:p>
        </p:txBody>
      </p:sp>
      <p:sp>
        <p:nvSpPr>
          <p:cNvPr id="198660" name="Line 4">
            <a:extLst>
              <a:ext uri="{FF2B5EF4-FFF2-40B4-BE49-F238E27FC236}">
                <a16:creationId xmlns:a16="http://schemas.microsoft.com/office/drawing/2014/main" id="{F9B1FA61-34E6-46C3-84E0-752A50018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248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8661" name="Text Box 5">
            <a:extLst>
              <a:ext uri="{FF2B5EF4-FFF2-40B4-BE49-F238E27FC236}">
                <a16:creationId xmlns:a16="http://schemas.microsoft.com/office/drawing/2014/main" id="{31F41E6B-B3C2-4B63-A436-4192CE3BC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1238"/>
            <a:ext cx="77724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zh-CN" sz="2800">
                <a:ea typeface="宋体" panose="02010600030101010101" pitchFamily="2" charset="-122"/>
              </a:rPr>
              <a:t>u</a:t>
            </a:r>
            <a:r>
              <a:rPr lang="zh-CN" altLang="zh-CN" sz="2800" baseline="-25000">
                <a:ea typeface="宋体" panose="02010600030101010101" pitchFamily="2" charset="-122"/>
              </a:rPr>
              <a:t>i</a:t>
            </a:r>
            <a:r>
              <a:rPr lang="zh-CN" altLang="zh-CN" sz="2800">
                <a:ea typeface="宋体" panose="02010600030101010101" pitchFamily="2" charset="-122"/>
              </a:rPr>
              <a:t>正半周T</a:t>
            </a:r>
            <a:r>
              <a:rPr lang="zh-CN" altLang="zh-CN" sz="2800" baseline="-25000">
                <a:ea typeface="宋体" panose="02010600030101010101" pitchFamily="2" charset="-122"/>
              </a:rPr>
              <a:t>1</a:t>
            </a:r>
            <a:r>
              <a:rPr lang="zh-CN" altLang="zh-CN" sz="2800">
                <a:ea typeface="宋体" panose="02010600030101010101" pitchFamily="2" charset="-122"/>
              </a:rPr>
              <a:t>导通、T</a:t>
            </a:r>
            <a:r>
              <a:rPr lang="zh-CN" altLang="zh-CN" sz="2800" baseline="-25000">
                <a:ea typeface="宋体" panose="02010600030101010101" pitchFamily="2" charset="-122"/>
              </a:rPr>
              <a:t>2</a:t>
            </a:r>
            <a:r>
              <a:rPr lang="zh-CN" altLang="zh-CN" sz="2800">
                <a:ea typeface="宋体" panose="02010600030101010101" pitchFamily="2" charset="-122"/>
              </a:rPr>
              <a:t>截止，</a:t>
            </a:r>
          </a:p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zh-CN" sz="2800">
                <a:ea typeface="宋体" panose="02010600030101010101" pitchFamily="2" charset="-122"/>
              </a:rPr>
              <a:t>u</a:t>
            </a:r>
            <a:r>
              <a:rPr lang="zh-CN" altLang="zh-CN" sz="2800" baseline="-25000">
                <a:ea typeface="宋体" panose="02010600030101010101" pitchFamily="2" charset="-122"/>
              </a:rPr>
              <a:t>i</a:t>
            </a:r>
            <a:r>
              <a:rPr lang="zh-CN" altLang="zh-CN" sz="2800">
                <a:ea typeface="宋体" panose="02010600030101010101" pitchFamily="2" charset="-122"/>
              </a:rPr>
              <a:t>负半周T</a:t>
            </a:r>
            <a:r>
              <a:rPr lang="zh-CN" altLang="zh-CN" sz="2800" baseline="-25000">
                <a:ea typeface="宋体" panose="02010600030101010101" pitchFamily="2" charset="-122"/>
              </a:rPr>
              <a:t>1</a:t>
            </a:r>
            <a:r>
              <a:rPr lang="zh-CN" altLang="zh-CN" sz="2800">
                <a:ea typeface="宋体" panose="02010600030101010101" pitchFamily="2" charset="-122"/>
              </a:rPr>
              <a:t>截止、T</a:t>
            </a:r>
            <a:r>
              <a:rPr lang="zh-CN" altLang="zh-CN" sz="2800" baseline="-25000">
                <a:ea typeface="宋体" panose="02010600030101010101" pitchFamily="2" charset="-122"/>
              </a:rPr>
              <a:t>2</a:t>
            </a:r>
            <a:r>
              <a:rPr lang="zh-CN" altLang="zh-CN" sz="2800">
                <a:ea typeface="宋体" panose="02010600030101010101" pitchFamily="2" charset="-122"/>
              </a:rPr>
              <a:t>导通。</a:t>
            </a:r>
          </a:p>
        </p:txBody>
      </p:sp>
      <p:pic>
        <p:nvPicPr>
          <p:cNvPr id="198662" name="Picture 6">
            <a:extLst>
              <a:ext uri="{FF2B5EF4-FFF2-40B4-BE49-F238E27FC236}">
                <a16:creationId xmlns:a16="http://schemas.microsoft.com/office/drawing/2014/main" id="{A51629E5-F234-401B-9B5F-02244C40D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000"/>
            <a:ext cx="2289175" cy="291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63" name="Text Box 7">
            <a:extLst>
              <a:ext uri="{FF2B5EF4-FFF2-40B4-BE49-F238E27FC236}">
                <a16:creationId xmlns:a16="http://schemas.microsoft.com/office/drawing/2014/main" id="{B4C6F95F-B978-4F16-A0D0-078C16A3F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38600"/>
            <a:ext cx="7772400" cy="57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zh-CN" sz="2800" dirty="0">
                <a:ea typeface="宋体" panose="02010600030101010101" pitchFamily="2" charset="-122"/>
              </a:rPr>
              <a:t>为互补对称电路。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utoUpdateAnimBg="0"/>
      <p:bldP spid="198661" grpId="0" build="p" autoUpdateAnimBg="0" advAuto="1000"/>
      <p:bldP spid="198663" grpId="0" build="p" autoUpdateAnimBg="0" advAuto="100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92" name="Rectangle 24">
            <a:extLst>
              <a:ext uri="{FF2B5EF4-FFF2-40B4-BE49-F238E27FC236}">
                <a16:creationId xmlns:a16="http://schemas.microsoft.com/office/drawing/2014/main" id="{DB17BD23-9A54-42A3-B083-0F4DFBC1A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理想运放特性</a:t>
            </a:r>
            <a:endParaRPr lang="en-US" altLang="zh-CN" dirty="0"/>
          </a:p>
        </p:txBody>
      </p:sp>
      <p:sp>
        <p:nvSpPr>
          <p:cNvPr id="29" name="灯片编号占位符 3">
            <a:extLst>
              <a:ext uri="{FF2B5EF4-FFF2-40B4-BE49-F238E27FC236}">
                <a16:creationId xmlns:a16="http://schemas.microsoft.com/office/drawing/2014/main" id="{ED1D7377-50FC-498F-8FFA-4F838F5B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93009B-4A9C-40C2-8A48-FE41FC93AE5B}" type="slidenum">
              <a:rPr lang="en-US" altLang="zh-CN" noProof="0" smtClean="0"/>
              <a:pPr lvl="0"/>
              <a:t>26</a:t>
            </a:fld>
            <a:endParaRPr lang="en-US" altLang="zh-CN" noProof="0"/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D6B78D32-8EAF-43DA-9CE9-776BE0B0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672" y="3059668"/>
            <a:ext cx="4857345" cy="102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式中：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----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开环电压放大倍数。一般为十几万至几十万倍。</a:t>
            </a:r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9646D1B3-6D37-48BF-830B-05DEE4593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341657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开环电压放大倍数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.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CBCAB0D6-BCB6-4A72-8F78-CA2EDB5A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99831"/>
            <a:ext cx="6172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输入电阻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i-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即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  I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-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 0</a:t>
            </a:r>
          </a:p>
        </p:txBody>
      </p:sp>
      <p:sp>
        <p:nvSpPr>
          <p:cNvPr id="391175" name="Rectangle 7">
            <a:extLst>
              <a:ext uri="{FF2B5EF4-FFF2-40B4-BE49-F238E27FC236}">
                <a16:creationId xmlns:a16="http://schemas.microsoft.com/office/drawing/2014/main" id="{73A9D8D2-D86B-4F41-B332-9305EB02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58005"/>
            <a:ext cx="3657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3.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输出电阻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→0</a:t>
            </a:r>
          </a:p>
        </p:txBody>
      </p:sp>
      <p:grpSp>
        <p:nvGrpSpPr>
          <p:cNvPr id="391176" name="Group 8">
            <a:extLst>
              <a:ext uri="{FF2B5EF4-FFF2-40B4-BE49-F238E27FC236}">
                <a16:creationId xmlns:a16="http://schemas.microsoft.com/office/drawing/2014/main" id="{9E955292-B4DA-462B-8009-483EA20BBF90}"/>
              </a:ext>
            </a:extLst>
          </p:cNvPr>
          <p:cNvGrpSpPr>
            <a:grpSpLocks/>
          </p:cNvGrpSpPr>
          <p:nvPr/>
        </p:nvGrpSpPr>
        <p:grpSpPr bwMode="auto">
          <a:xfrm>
            <a:off x="5351417" y="1703479"/>
            <a:ext cx="3276600" cy="1143000"/>
            <a:chOff x="1920" y="1008"/>
            <a:chExt cx="2064" cy="720"/>
          </a:xfrm>
        </p:grpSpPr>
        <p:grpSp>
          <p:nvGrpSpPr>
            <p:cNvPr id="391177" name="Group 9">
              <a:extLst>
                <a:ext uri="{FF2B5EF4-FFF2-40B4-BE49-F238E27FC236}">
                  <a16:creationId xmlns:a16="http://schemas.microsoft.com/office/drawing/2014/main" id="{0E39723C-B572-4BBC-A7D8-D54504128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008"/>
              <a:ext cx="1392" cy="720"/>
              <a:chOff x="2256" y="1008"/>
              <a:chExt cx="1392" cy="720"/>
            </a:xfrm>
          </p:grpSpPr>
          <p:grpSp>
            <p:nvGrpSpPr>
              <p:cNvPr id="391178" name="Group 10">
                <a:extLst>
                  <a:ext uri="{FF2B5EF4-FFF2-40B4-BE49-F238E27FC236}">
                    <a16:creationId xmlns:a16="http://schemas.microsoft.com/office/drawing/2014/main" id="{C34FB9F0-CBAD-4481-AE1E-0378D9867C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1008"/>
                <a:ext cx="1392" cy="720"/>
                <a:chOff x="2256" y="1008"/>
                <a:chExt cx="1392" cy="720"/>
              </a:xfrm>
            </p:grpSpPr>
            <p:sp>
              <p:nvSpPr>
                <p:cNvPr id="391179" name="Line 11">
                  <a:extLst>
                    <a:ext uri="{FF2B5EF4-FFF2-40B4-BE49-F238E27FC236}">
                      <a16:creationId xmlns:a16="http://schemas.microsoft.com/office/drawing/2014/main" id="{E7BA6C0F-742E-4B00-B562-F37E704EC5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200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1180" name="Line 12">
                  <a:extLst>
                    <a:ext uri="{FF2B5EF4-FFF2-40B4-BE49-F238E27FC236}">
                      <a16:creationId xmlns:a16="http://schemas.microsoft.com/office/drawing/2014/main" id="{515BFD71-DDA8-4328-9A89-BD0C5AE63B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53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1181" name="Line 13">
                  <a:extLst>
                    <a:ext uri="{FF2B5EF4-FFF2-40B4-BE49-F238E27FC236}">
                      <a16:creationId xmlns:a16="http://schemas.microsoft.com/office/drawing/2014/main" id="{B0B8A04F-DB61-4E2C-92F7-072D85B3AE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391182" name="Group 14">
                  <a:extLst>
                    <a:ext uri="{FF2B5EF4-FFF2-40B4-BE49-F238E27FC236}">
                      <a16:creationId xmlns:a16="http://schemas.microsoft.com/office/drawing/2014/main" id="{5B8E22A1-BC77-4B67-BF0D-0C5FFEECD6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8" y="1008"/>
                  <a:ext cx="624" cy="720"/>
                  <a:chOff x="2688" y="1008"/>
                  <a:chExt cx="624" cy="720"/>
                </a:xfrm>
              </p:grpSpPr>
              <p:sp>
                <p:nvSpPr>
                  <p:cNvPr id="391183" name="Rectangle 15">
                    <a:extLst>
                      <a:ext uri="{FF2B5EF4-FFF2-40B4-BE49-F238E27FC236}">
                        <a16:creationId xmlns:a16="http://schemas.microsoft.com/office/drawing/2014/main" id="{2C900131-919E-41F7-8652-27DFD2E4B7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008"/>
                    <a:ext cx="576" cy="720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91184" name="Text Box 16">
                    <a:extLst>
                      <a:ext uri="{FF2B5EF4-FFF2-40B4-BE49-F238E27FC236}">
                        <a16:creationId xmlns:a16="http://schemas.microsoft.com/office/drawing/2014/main" id="{81E827AB-FDD4-40E3-BD16-2CEB8D4ADB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-5164395">
                    <a:off x="2837" y="1099"/>
                    <a:ext cx="240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763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▽</a:t>
                    </a:r>
                  </a:p>
                </p:txBody>
              </p:sp>
              <p:sp>
                <p:nvSpPr>
                  <p:cNvPr id="391185" name="Text Box 17">
                    <a:extLst>
                      <a:ext uri="{FF2B5EF4-FFF2-40B4-BE49-F238E27FC236}">
                        <a16:creationId xmlns:a16="http://schemas.microsoft.com/office/drawing/2014/main" id="{3379E0B6-0B0E-489B-BCF3-78D0480CCD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056"/>
                    <a:ext cx="3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763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∞</a:t>
                    </a:r>
                  </a:p>
                </p:txBody>
              </p:sp>
            </p:grpSp>
          </p:grpSp>
          <p:sp>
            <p:nvSpPr>
              <p:cNvPr id="391186" name="Text Box 18">
                <a:extLst>
                  <a:ext uri="{FF2B5EF4-FFF2-40B4-BE49-F238E27FC236}">
                    <a16:creationId xmlns:a16="http://schemas.microsoft.com/office/drawing/2014/main" id="{15037668-594B-4925-AACD-5FF9168AE0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1056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391187" name="Line 19">
                <a:extLst>
                  <a:ext uri="{FF2B5EF4-FFF2-40B4-BE49-F238E27FC236}">
                    <a16:creationId xmlns:a16="http://schemas.microsoft.com/office/drawing/2014/main" id="{CF2B5B79-C97F-4DD9-925B-5D840CC44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53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1188" name="Text Box 20">
              <a:extLst>
                <a:ext uri="{FF2B5EF4-FFF2-40B4-BE49-F238E27FC236}">
                  <a16:creationId xmlns:a16="http://schemas.microsoft.com/office/drawing/2014/main" id="{2C095472-8AD0-4C7D-A7C3-4C26503E9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00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i1</a:t>
              </a:r>
            </a:p>
          </p:txBody>
        </p:sp>
        <p:sp>
          <p:nvSpPr>
            <p:cNvPr id="391189" name="Text Box 21">
              <a:extLst>
                <a:ext uri="{FF2B5EF4-FFF2-40B4-BE49-F238E27FC236}">
                  <a16:creationId xmlns:a16="http://schemas.microsoft.com/office/drawing/2014/main" id="{D943383F-9E7C-4004-AB48-A978C9A3A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4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i2</a:t>
              </a:r>
            </a:p>
          </p:txBody>
        </p:sp>
        <p:sp>
          <p:nvSpPr>
            <p:cNvPr id="391190" name="Text Box 22">
              <a:extLst>
                <a:ext uri="{FF2B5EF4-FFF2-40B4-BE49-F238E27FC236}">
                  <a16:creationId xmlns:a16="http://schemas.microsoft.com/office/drawing/2014/main" id="{002C0B88-8F30-40B4-B3FF-026275AE8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0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</a:p>
          </p:txBody>
        </p:sp>
      </p:grpSp>
      <p:sp>
        <p:nvSpPr>
          <p:cNvPr id="391191" name="Text Box 23">
            <a:extLst>
              <a:ext uri="{FF2B5EF4-FFF2-40B4-BE49-F238E27FC236}">
                <a16:creationId xmlns:a16="http://schemas.microsoft.com/office/drawing/2014/main" id="{B44B21B2-322B-4BEF-B94A-102161177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17" y="219686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( 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i1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 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i2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A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uo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autoUpdateAnimBg="0"/>
      <p:bldP spid="391173" grpId="0" autoUpdateAnimBg="0"/>
      <p:bldP spid="391174" grpId="0" autoUpdateAnimBg="0"/>
      <p:bldP spid="391175" grpId="0" autoUpdateAnimBg="0"/>
      <p:bldP spid="39119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17" name="Rectangle 25">
            <a:extLst>
              <a:ext uri="{FF2B5EF4-FFF2-40B4-BE49-F238E27FC236}">
                <a16:creationId xmlns:a16="http://schemas.microsoft.com/office/drawing/2014/main" id="{90FB9CBE-BB9C-4435-8DC1-7E7A8C0CD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运放的重要特性</a:t>
            </a:r>
            <a:endParaRPr lang="en-US" altLang="zh-CN" dirty="0"/>
          </a:p>
        </p:txBody>
      </p:sp>
      <p:sp>
        <p:nvSpPr>
          <p:cNvPr id="36" name="灯片编号占位符 3">
            <a:extLst>
              <a:ext uri="{FF2B5EF4-FFF2-40B4-BE49-F238E27FC236}">
                <a16:creationId xmlns:a16="http://schemas.microsoft.com/office/drawing/2014/main" id="{045F972D-8546-45D9-94BD-4E5E084B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8DC895-052A-4BFC-9AE8-CD332D88EBD8}" type="slidenum">
              <a:rPr lang="en-US" altLang="zh-CN" noProof="0" smtClean="0"/>
              <a:pPr lvl="0"/>
              <a:t>27</a:t>
            </a:fld>
            <a:endParaRPr lang="en-US" altLang="zh-CN" noProof="0"/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FB188365-CB93-4725-9065-15B9C135D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14" y="1543634"/>
            <a:ext cx="259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虚地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92196" name="Rectangle 4">
            <a:extLst>
              <a:ext uri="{FF2B5EF4-FFF2-40B4-BE49-F238E27FC236}">
                <a16:creationId xmlns:a16="http://schemas.microsoft.com/office/drawing/2014/main" id="{2413062B-0BAA-4DE0-818E-43745CCD3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057400"/>
            <a:ext cx="7315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反相单端输入时，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→0（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地电位），称为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虚地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215" name="Text Box 23">
            <a:extLst>
              <a:ext uri="{FF2B5EF4-FFF2-40B4-BE49-F238E27FC236}">
                <a16:creationId xmlns:a16="http://schemas.microsoft.com/office/drawing/2014/main" id="{6C791DAC-7230-4935-8852-113BCD077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196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因为  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- 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 A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uo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392216" name="Text Box 24">
            <a:extLst>
              <a:ext uri="{FF2B5EF4-FFF2-40B4-BE49-F238E27FC236}">
                <a16:creationId xmlns:a16="http://schemas.microsoft.com/office/drawing/2014/main" id="{40087033-A27F-4264-A0AC-A19124145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054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又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uo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     所以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 0</a:t>
            </a:r>
          </a:p>
        </p:txBody>
      </p:sp>
      <p:grpSp>
        <p:nvGrpSpPr>
          <p:cNvPr id="392229" name="Group 37">
            <a:extLst>
              <a:ext uri="{FF2B5EF4-FFF2-40B4-BE49-F238E27FC236}">
                <a16:creationId xmlns:a16="http://schemas.microsoft.com/office/drawing/2014/main" id="{31CFD1D7-2813-4642-8E35-6AA144553405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2636838"/>
            <a:ext cx="3600450" cy="1512887"/>
            <a:chOff x="1655" y="1661"/>
            <a:chExt cx="2268" cy="953"/>
          </a:xfrm>
        </p:grpSpPr>
        <p:sp>
          <p:nvSpPr>
            <p:cNvPr id="392226" name="AutoShape 34">
              <a:extLst>
                <a:ext uri="{FF2B5EF4-FFF2-40B4-BE49-F238E27FC236}">
                  <a16:creationId xmlns:a16="http://schemas.microsoft.com/office/drawing/2014/main" id="{6D1F8200-3098-47EA-B748-79D8574B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661"/>
              <a:ext cx="2268" cy="953"/>
            </a:xfrm>
            <a:prstGeom prst="roundRect">
              <a:avLst>
                <a:gd name="adj" fmla="val 16667"/>
              </a:avLst>
            </a:prstGeom>
            <a:solidFill>
              <a:srgbClr val="FFE0D1"/>
            </a:solidFill>
            <a:ln w="19050">
              <a:solidFill>
                <a:srgbClr val="FFE0D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2197" name="Group 5">
              <a:extLst>
                <a:ext uri="{FF2B5EF4-FFF2-40B4-BE49-F238E27FC236}">
                  <a16:creationId xmlns:a16="http://schemas.microsoft.com/office/drawing/2014/main" id="{BA53E5C6-E949-4467-9A8F-49CBEEB4F5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1708"/>
              <a:ext cx="2063" cy="788"/>
              <a:chOff x="1776" y="1708"/>
              <a:chExt cx="2063" cy="788"/>
            </a:xfrm>
          </p:grpSpPr>
          <p:sp>
            <p:nvSpPr>
              <p:cNvPr id="392198" name="Line 6">
                <a:extLst>
                  <a:ext uri="{FF2B5EF4-FFF2-40B4-BE49-F238E27FC236}">
                    <a16:creationId xmlns:a16="http://schemas.microsoft.com/office/drawing/2014/main" id="{BB2155F3-D7F8-4532-B5D2-B907BB483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49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92199" name="Group 7">
                <a:extLst>
                  <a:ext uri="{FF2B5EF4-FFF2-40B4-BE49-F238E27FC236}">
                    <a16:creationId xmlns:a16="http://schemas.microsoft.com/office/drawing/2014/main" id="{AA275FC5-D419-4570-843B-CA6C230976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728"/>
                <a:ext cx="1440" cy="768"/>
                <a:chOff x="2064" y="1728"/>
                <a:chExt cx="1440" cy="768"/>
              </a:xfrm>
            </p:grpSpPr>
            <p:grpSp>
              <p:nvGrpSpPr>
                <p:cNvPr id="392200" name="Group 8">
                  <a:extLst>
                    <a:ext uri="{FF2B5EF4-FFF2-40B4-BE49-F238E27FC236}">
                      <a16:creationId xmlns:a16="http://schemas.microsoft.com/office/drawing/2014/main" id="{842AF9C6-DFBC-4D6E-9CEE-62B244260B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0" y="1728"/>
                  <a:ext cx="528" cy="624"/>
                  <a:chOff x="2688" y="1008"/>
                  <a:chExt cx="624" cy="720"/>
                </a:xfrm>
              </p:grpSpPr>
              <p:sp>
                <p:nvSpPr>
                  <p:cNvPr id="392201" name="Rectangle 9">
                    <a:extLst>
                      <a:ext uri="{FF2B5EF4-FFF2-40B4-BE49-F238E27FC236}">
                        <a16:creationId xmlns:a16="http://schemas.microsoft.com/office/drawing/2014/main" id="{D07AE283-5AD0-4059-BC5F-0B8D964E9C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008"/>
                    <a:ext cx="576" cy="720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92202" name="Text Box 10">
                    <a:extLst>
                      <a:ext uri="{FF2B5EF4-FFF2-40B4-BE49-F238E27FC236}">
                        <a16:creationId xmlns:a16="http://schemas.microsoft.com/office/drawing/2014/main" id="{221B2D3E-DC88-4333-A18B-4947AA54CF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-5164395">
                    <a:off x="2858" y="1071"/>
                    <a:ext cx="240" cy="2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763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▽</a:t>
                    </a:r>
                  </a:p>
                </p:txBody>
              </p:sp>
              <p:sp>
                <p:nvSpPr>
                  <p:cNvPr id="392203" name="Text Box 11">
                    <a:extLst>
                      <a:ext uri="{FF2B5EF4-FFF2-40B4-BE49-F238E27FC236}">
                        <a16:creationId xmlns:a16="http://schemas.microsoft.com/office/drawing/2014/main" id="{D3E39D6A-BC17-4DDA-B5D2-2F17C2E78A0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5" y="1056"/>
                    <a:ext cx="337" cy="2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763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∞</a:t>
                    </a:r>
                  </a:p>
                </p:txBody>
              </p:sp>
            </p:grpSp>
            <p:grpSp>
              <p:nvGrpSpPr>
                <p:cNvPr id="392204" name="Group 12">
                  <a:extLst>
                    <a:ext uri="{FF2B5EF4-FFF2-40B4-BE49-F238E27FC236}">
                      <a16:creationId xmlns:a16="http://schemas.microsoft.com/office/drawing/2014/main" id="{2D09FD75-2CAC-4EC0-B2D2-C279C1482F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1824"/>
                  <a:ext cx="1440" cy="672"/>
                  <a:chOff x="2064" y="1824"/>
                  <a:chExt cx="1440" cy="672"/>
                </a:xfrm>
              </p:grpSpPr>
              <p:sp>
                <p:nvSpPr>
                  <p:cNvPr id="392205" name="Line 13">
                    <a:extLst>
                      <a:ext uri="{FF2B5EF4-FFF2-40B4-BE49-F238E27FC236}">
                        <a16:creationId xmlns:a16="http://schemas.microsoft.com/office/drawing/2014/main" id="{27865978-DC9E-45E7-956F-308285EB01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872"/>
                    <a:ext cx="528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92206" name="Line 14">
                    <a:extLst>
                      <a:ext uri="{FF2B5EF4-FFF2-40B4-BE49-F238E27FC236}">
                        <a16:creationId xmlns:a16="http://schemas.microsoft.com/office/drawing/2014/main" id="{F1A7646B-70D5-45EA-B809-8FCF338097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48" y="2160"/>
                    <a:ext cx="192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92207" name="Line 15">
                    <a:extLst>
                      <a:ext uri="{FF2B5EF4-FFF2-40B4-BE49-F238E27FC236}">
                        <a16:creationId xmlns:a16="http://schemas.microsoft.com/office/drawing/2014/main" id="{5F457938-D423-4DAA-8800-F1F3E63190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60"/>
                    <a:ext cx="0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92208" name="Line 16">
                    <a:extLst>
                      <a:ext uri="{FF2B5EF4-FFF2-40B4-BE49-F238E27FC236}">
                        <a16:creationId xmlns:a16="http://schemas.microsoft.com/office/drawing/2014/main" id="{8B598C21-E950-4422-B28A-668DABF1906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0" y="2016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92209" name="Oval 17">
                    <a:extLst>
                      <a:ext uri="{FF2B5EF4-FFF2-40B4-BE49-F238E27FC236}">
                        <a16:creationId xmlns:a16="http://schemas.microsoft.com/office/drawing/2014/main" id="{26BB8C49-DE7B-4081-B95B-55E9D548C5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824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92210" name="Oval 18">
                    <a:extLst>
                      <a:ext uri="{FF2B5EF4-FFF2-40B4-BE49-F238E27FC236}">
                        <a16:creationId xmlns:a16="http://schemas.microsoft.com/office/drawing/2014/main" id="{22988861-31DF-4CCE-96C2-56BB51AE87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016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92211" name="Line 19">
                  <a:extLst>
                    <a:ext uri="{FF2B5EF4-FFF2-40B4-BE49-F238E27FC236}">
                      <a16:creationId xmlns:a16="http://schemas.microsoft.com/office/drawing/2014/main" id="{C96E3A23-535E-45F5-B30F-43B29AE2F5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87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2212" name="Text Box 20">
                  <a:extLst>
                    <a:ext uri="{FF2B5EF4-FFF2-40B4-BE49-F238E27FC236}">
                      <a16:creationId xmlns:a16="http://schemas.microsoft.com/office/drawing/2014/main" id="{509AF0CA-F2CD-44F1-8FA9-FD87CC0027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2016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+</a:t>
                  </a:r>
                </a:p>
              </p:txBody>
            </p:sp>
          </p:grpSp>
          <p:sp>
            <p:nvSpPr>
              <p:cNvPr id="392213" name="Rectangle 21">
                <a:extLst>
                  <a:ext uri="{FF2B5EF4-FFF2-40B4-BE49-F238E27FC236}">
                    <a16:creationId xmlns:a16="http://schemas.microsoft.com/office/drawing/2014/main" id="{2609BC2B-EC4B-46A2-BC05-AA73BF150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708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392214" name="Rectangle 22">
                <a:extLst>
                  <a:ext uri="{FF2B5EF4-FFF2-40B4-BE49-F238E27FC236}">
                    <a16:creationId xmlns:a16="http://schemas.microsoft.com/office/drawing/2014/main" id="{09DD5979-6F7B-476C-969E-72A2221A0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85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392222" name="Group 30">
            <a:extLst>
              <a:ext uri="{FF2B5EF4-FFF2-40B4-BE49-F238E27FC236}">
                <a16:creationId xmlns:a16="http://schemas.microsoft.com/office/drawing/2014/main" id="{9BCFB477-3F10-4FBD-852A-10450B5E0EBD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971800"/>
            <a:ext cx="304800" cy="228600"/>
            <a:chOff x="2640" y="1872"/>
            <a:chExt cx="192" cy="144"/>
          </a:xfrm>
        </p:grpSpPr>
        <p:sp>
          <p:nvSpPr>
            <p:cNvPr id="392218" name="Line 26">
              <a:extLst>
                <a:ext uri="{FF2B5EF4-FFF2-40B4-BE49-F238E27FC236}">
                  <a16:creationId xmlns:a16="http://schemas.microsoft.com/office/drawing/2014/main" id="{4871DB82-CB70-4337-AA8F-C61714759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872"/>
              <a:ext cx="1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2219" name="Line 27">
              <a:extLst>
                <a:ext uri="{FF2B5EF4-FFF2-40B4-BE49-F238E27FC236}">
                  <a16:creationId xmlns:a16="http://schemas.microsoft.com/office/drawing/2014/main" id="{BA14060C-9DFB-4C24-8D22-52AD2451A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872"/>
              <a:ext cx="0" cy="1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2220" name="Line 28">
              <a:extLst>
                <a:ext uri="{FF2B5EF4-FFF2-40B4-BE49-F238E27FC236}">
                  <a16:creationId xmlns:a16="http://schemas.microsoft.com/office/drawing/2014/main" id="{FFDBDFA5-9579-44AC-8F98-2416E1D08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16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2228" name="AutoShape 36">
            <a:extLst>
              <a:ext uri="{FF2B5EF4-FFF2-40B4-BE49-F238E27FC236}">
                <a16:creationId xmlns:a16="http://schemas.microsoft.com/office/drawing/2014/main" id="{BFE98819-EB62-411D-BDAE-3D87E02D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4149725"/>
            <a:ext cx="1296988" cy="503238"/>
          </a:xfrm>
          <a:prstGeom prst="wedgeRoundRectCallout">
            <a:avLst>
              <a:gd name="adj1" fmla="val -221972"/>
              <a:gd name="adj2" fmla="val -246528"/>
              <a:gd name="adj3" fmla="val 16667"/>
            </a:avLst>
          </a:prstGeom>
          <a:solidFill>
            <a:schemeClr val="hlink"/>
          </a:solidFill>
          <a:ln w="28575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虚地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2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2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autoUpdateAnimBg="0"/>
      <p:bldP spid="392196" grpId="0" autoUpdateAnimBg="0"/>
      <p:bldP spid="392215" grpId="0" autoUpdateAnimBg="0"/>
      <p:bldP spid="392216" grpId="0" autoUpdateAnimBg="0"/>
      <p:bldP spid="3922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B8FC70A0-623E-47A8-99B0-6A09B976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663372-D4B0-47DC-8E82-36A96F95CF4A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51696BE7-E729-4DB8-8BC6-F8C3722F9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38" y="715962"/>
            <a:ext cx="18589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虚短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ADA0CA92-6637-4749-9595-2050A28E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4" y="1635919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双端输入时，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u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虚短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3245" name="Group 29">
            <a:extLst>
              <a:ext uri="{FF2B5EF4-FFF2-40B4-BE49-F238E27FC236}">
                <a16:creationId xmlns:a16="http://schemas.microsoft.com/office/drawing/2014/main" id="{40DD5189-FB10-4D17-8A6E-AB863B9B9ECC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2420938"/>
            <a:ext cx="3959225" cy="1368425"/>
            <a:chOff x="1429" y="1525"/>
            <a:chExt cx="2494" cy="862"/>
          </a:xfrm>
        </p:grpSpPr>
        <p:sp>
          <p:nvSpPr>
            <p:cNvPr id="393244" name="AutoShape 28">
              <a:extLst>
                <a:ext uri="{FF2B5EF4-FFF2-40B4-BE49-F238E27FC236}">
                  <a16:creationId xmlns:a16="http://schemas.microsoft.com/office/drawing/2014/main" id="{119B6382-EF40-4B77-9B18-E45C16266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525"/>
              <a:ext cx="2494" cy="862"/>
            </a:xfrm>
            <a:prstGeom prst="roundRect">
              <a:avLst>
                <a:gd name="adj" fmla="val 16667"/>
              </a:avLst>
            </a:prstGeom>
            <a:solidFill>
              <a:srgbClr val="99FF33"/>
            </a:solidFill>
            <a:ln w="19050">
              <a:solidFill>
                <a:srgbClr val="FFE0D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3220" name="Group 4">
              <a:extLst>
                <a:ext uri="{FF2B5EF4-FFF2-40B4-BE49-F238E27FC236}">
                  <a16:creationId xmlns:a16="http://schemas.microsoft.com/office/drawing/2014/main" id="{4FB30991-BBF7-4809-AF6F-7979CBC6E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632"/>
              <a:ext cx="1986" cy="634"/>
              <a:chOff x="1632" y="1728"/>
              <a:chExt cx="1986" cy="634"/>
            </a:xfrm>
          </p:grpSpPr>
          <p:sp>
            <p:nvSpPr>
              <p:cNvPr id="393221" name="Rectangle 5">
                <a:extLst>
                  <a:ext uri="{FF2B5EF4-FFF2-40B4-BE49-F238E27FC236}">
                    <a16:creationId xmlns:a16="http://schemas.microsoft.com/office/drawing/2014/main" id="{5A77B4D9-6F0E-4770-8408-AF9C3782A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487" cy="624"/>
              </a:xfrm>
              <a:prstGeom prst="rect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3222" name="Text Box 6">
                <a:extLst>
                  <a:ext uri="{FF2B5EF4-FFF2-40B4-BE49-F238E27FC236}">
                    <a16:creationId xmlns:a16="http://schemas.microsoft.com/office/drawing/2014/main" id="{BFC492B3-7FA4-44DF-BC5D-1AB71CFE68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164395">
                <a:off x="2589" y="1786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▽</a:t>
                </a:r>
              </a:p>
            </p:txBody>
          </p:sp>
          <p:sp>
            <p:nvSpPr>
              <p:cNvPr id="393223" name="Text Box 7">
                <a:extLst>
                  <a:ext uri="{FF2B5EF4-FFF2-40B4-BE49-F238E27FC236}">
                    <a16:creationId xmlns:a16="http://schemas.microsoft.com/office/drawing/2014/main" id="{672C4703-99C0-448B-8CE9-A1C755F6C3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1" y="1770"/>
                <a:ext cx="2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∞</a:t>
                </a:r>
              </a:p>
            </p:txBody>
          </p:sp>
          <p:sp>
            <p:nvSpPr>
              <p:cNvPr id="393224" name="Line 8">
                <a:extLst>
                  <a:ext uri="{FF2B5EF4-FFF2-40B4-BE49-F238E27FC236}">
                    <a16:creationId xmlns:a16="http://schemas.microsoft.com/office/drawing/2014/main" id="{1B270F81-7487-42D2-9D36-AF352A1DF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1920"/>
                <a:ext cx="43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3225" name="Line 9">
                <a:extLst>
                  <a:ext uri="{FF2B5EF4-FFF2-40B4-BE49-F238E27FC236}">
                    <a16:creationId xmlns:a16="http://schemas.microsoft.com/office/drawing/2014/main" id="{F19D40C9-9FA4-498E-B556-18B49A702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2160"/>
                <a:ext cx="43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3226" name="Line 10">
                <a:extLst>
                  <a:ext uri="{FF2B5EF4-FFF2-40B4-BE49-F238E27FC236}">
                    <a16:creationId xmlns:a16="http://schemas.microsoft.com/office/drawing/2014/main" id="{2B48FB86-2019-46D6-8419-63D81E66B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016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3227" name="Oval 11">
                <a:extLst>
                  <a:ext uri="{FF2B5EF4-FFF2-40B4-BE49-F238E27FC236}">
                    <a16:creationId xmlns:a16="http://schemas.microsoft.com/office/drawing/2014/main" id="{1DA999FC-3F8E-4167-B05B-F95E44738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3228" name="Oval 12">
                <a:extLst>
                  <a:ext uri="{FF2B5EF4-FFF2-40B4-BE49-F238E27FC236}">
                    <a16:creationId xmlns:a16="http://schemas.microsoft.com/office/drawing/2014/main" id="{A32B6990-7E71-4E5A-AF70-B7167CF5A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3229" name="Oval 13">
                <a:extLst>
                  <a:ext uri="{FF2B5EF4-FFF2-40B4-BE49-F238E27FC236}">
                    <a16:creationId xmlns:a16="http://schemas.microsoft.com/office/drawing/2014/main" id="{0C542476-75CA-4C1C-B431-F18FA73E2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3230" name="Line 14">
                <a:extLst>
                  <a:ext uri="{FF2B5EF4-FFF2-40B4-BE49-F238E27FC236}">
                    <a16:creationId xmlns:a16="http://schemas.microsoft.com/office/drawing/2014/main" id="{DFF2C4FB-B641-42C1-93DE-A2D7C5E27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824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3231" name="Text Box 15">
                <a:extLst>
                  <a:ext uri="{FF2B5EF4-FFF2-40B4-BE49-F238E27FC236}">
                    <a16:creationId xmlns:a16="http://schemas.microsoft.com/office/drawing/2014/main" id="{8B9EC628-A1AB-42FA-AB86-8FC462CFA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11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393232" name="Text Box 16">
                <a:extLst>
                  <a:ext uri="{FF2B5EF4-FFF2-40B4-BE49-F238E27FC236}">
                    <a16:creationId xmlns:a16="http://schemas.microsoft.com/office/drawing/2014/main" id="{5C8731F5-D119-4E12-9D15-0353CC327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728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-</a:t>
                </a:r>
              </a:p>
            </p:txBody>
          </p:sp>
          <p:sp>
            <p:nvSpPr>
              <p:cNvPr id="393233" name="Rectangle 17">
                <a:extLst>
                  <a:ext uri="{FF2B5EF4-FFF2-40B4-BE49-F238E27FC236}">
                    <a16:creationId xmlns:a16="http://schemas.microsoft.com/office/drawing/2014/main" id="{1B872E78-8BF4-4A1F-ADA3-E07713E28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016"/>
                <a:ext cx="30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393234" name="Rectangle 18">
                <a:extLst>
                  <a:ext uri="{FF2B5EF4-FFF2-40B4-BE49-F238E27FC236}">
                    <a16:creationId xmlns:a16="http://schemas.microsoft.com/office/drawing/2014/main" id="{9795710D-36B7-40D2-B0C8-063EEAA13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824"/>
                <a:ext cx="30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393235" name="Group 19">
            <a:extLst>
              <a:ext uri="{FF2B5EF4-FFF2-40B4-BE49-F238E27FC236}">
                <a16:creationId xmlns:a16="http://schemas.microsoft.com/office/drawing/2014/main" id="{C35E83EB-AB93-4FD4-93A6-562C318D532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895600"/>
            <a:ext cx="228600" cy="381000"/>
            <a:chOff x="2448" y="1920"/>
            <a:chExt cx="144" cy="240"/>
          </a:xfrm>
        </p:grpSpPr>
        <p:sp>
          <p:nvSpPr>
            <p:cNvPr id="393236" name="Line 20">
              <a:extLst>
                <a:ext uri="{FF2B5EF4-FFF2-40B4-BE49-F238E27FC236}">
                  <a16:creationId xmlns:a16="http://schemas.microsoft.com/office/drawing/2014/main" id="{512E122A-51CD-4428-A801-4AA782117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920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3237" name="Line 21">
              <a:extLst>
                <a:ext uri="{FF2B5EF4-FFF2-40B4-BE49-F238E27FC236}">
                  <a16:creationId xmlns:a16="http://schemas.microsoft.com/office/drawing/2014/main" id="{93AB942D-309F-4F15-BF36-3CFB640D6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60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3238" name="Line 22">
              <a:extLst>
                <a:ext uri="{FF2B5EF4-FFF2-40B4-BE49-F238E27FC236}">
                  <a16:creationId xmlns:a16="http://schemas.microsoft.com/office/drawing/2014/main" id="{934F73F9-C524-4332-9484-151B4C170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920"/>
              <a:ext cx="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3239" name="Text Box 23">
            <a:extLst>
              <a:ext uri="{FF2B5EF4-FFF2-40B4-BE49-F238E27FC236}">
                <a16:creationId xmlns:a16="http://schemas.microsoft.com/office/drawing/2014/main" id="{12E99031-739C-4E49-A351-290D083A1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038600"/>
            <a:ext cx="533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因为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- 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/A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uo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又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uo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,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所以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- 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0 </a:t>
            </a:r>
          </a:p>
        </p:txBody>
      </p:sp>
      <p:sp>
        <p:nvSpPr>
          <p:cNvPr id="393240" name="Text Box 24">
            <a:extLst>
              <a:ext uri="{FF2B5EF4-FFF2-40B4-BE49-F238E27FC236}">
                <a16:creationId xmlns:a16="http://schemas.microsoft.com/office/drawing/2014/main" id="{62DA888F-7281-4394-91F7-1A602FE2F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2578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即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393246" name="AutoShape 30">
            <a:extLst>
              <a:ext uri="{FF2B5EF4-FFF2-40B4-BE49-F238E27FC236}">
                <a16:creationId xmlns:a16="http://schemas.microsoft.com/office/drawing/2014/main" id="{EAE464D6-5FA0-4521-907D-30CE82AB9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076700"/>
            <a:ext cx="1296988" cy="503238"/>
          </a:xfrm>
          <a:prstGeom prst="wedgeRoundRectCallout">
            <a:avLst>
              <a:gd name="adj1" fmla="val -236657"/>
              <a:gd name="adj2" fmla="val -237065"/>
              <a:gd name="adj3" fmla="val 16667"/>
            </a:avLst>
          </a:prstGeom>
          <a:solidFill>
            <a:srgbClr val="FFE0D1"/>
          </a:solidFill>
          <a:ln w="28575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虚短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9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autoUpdateAnimBg="0"/>
      <p:bldP spid="393239" grpId="0" autoUpdateAnimBg="0"/>
      <p:bldP spid="393240" grpId="0" autoUpdateAnimBg="0"/>
      <p:bldP spid="3932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>
            <a:extLst>
              <a:ext uri="{FF2B5EF4-FFF2-40B4-BE49-F238E27FC236}">
                <a16:creationId xmlns:a16="http://schemas.microsoft.com/office/drawing/2014/main" id="{BE3EA7F1-83F6-4058-8941-0FD6F50A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03DC0C-BF69-4250-9CD2-BA4016D4B4B3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0938" name="Rectangle 26">
            <a:extLst>
              <a:ext uri="{FF2B5EF4-FFF2-40B4-BE49-F238E27FC236}">
                <a16:creationId xmlns:a16="http://schemas.microsoft.com/office/drawing/2014/main" id="{2AAEC90A-1CAE-4C1F-A165-50937E3315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3177" y="263525"/>
            <a:ext cx="4038600" cy="609600"/>
          </a:xfrm>
        </p:spPr>
        <p:txBody>
          <a:bodyPr/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</a:rPr>
              <a:t>运放的主要参数</a:t>
            </a:r>
            <a:endParaRPr lang="en-US" altLang="zh-CN" dirty="0"/>
          </a:p>
        </p:txBody>
      </p:sp>
      <p:sp>
        <p:nvSpPr>
          <p:cNvPr id="550915" name="Text Box 3">
            <a:extLst>
              <a:ext uri="{FF2B5EF4-FFF2-40B4-BE49-F238E27FC236}">
                <a16:creationId xmlns:a16="http://schemas.microsoft.com/office/drawing/2014/main" id="{86492DED-FDB1-448D-A5C5-4CEF60001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开环差模电压增益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od</a:t>
            </a:r>
          </a:p>
        </p:txBody>
      </p:sp>
      <p:sp>
        <p:nvSpPr>
          <p:cNvPr id="550916" name="Text Box 4">
            <a:extLst>
              <a:ext uri="{FF2B5EF4-FFF2-40B4-BE49-F238E27FC236}">
                <a16:creationId xmlns:a16="http://schemas.microsoft.com/office/drawing/2014/main" id="{1A206B2D-13BA-4368-9B95-E1A3F7915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开环状态下，运放的电压放大倍数：</a:t>
            </a:r>
          </a:p>
        </p:txBody>
      </p:sp>
      <p:sp>
        <p:nvSpPr>
          <p:cNvPr id="550917" name="Rectangle 5">
            <a:extLst>
              <a:ext uri="{FF2B5EF4-FFF2-40B4-BE49-F238E27FC236}">
                <a16:creationId xmlns:a16="http://schemas.microsoft.com/office/drawing/2014/main" id="{A69DD9B3-D676-4417-9A7B-263139C39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59385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od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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Id</a:t>
            </a:r>
          </a:p>
        </p:txBody>
      </p:sp>
      <p:sp>
        <p:nvSpPr>
          <p:cNvPr id="550919" name="Text Box 7">
            <a:extLst>
              <a:ext uri="{FF2B5EF4-FFF2-40B4-BE49-F238E27FC236}">
                <a16:creationId xmlns:a16="http://schemas.microsoft.com/office/drawing/2014/main" id="{39B7E39B-6C35-4B4A-B7A3-41FB1561F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133600"/>
            <a:ext cx="399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一般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od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~10</a:t>
            </a:r>
            <a:r>
              <a:rPr kumimoji="1" lang="en-US" altLang="zh-CN" sz="24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倍。</a:t>
            </a:r>
          </a:p>
        </p:txBody>
      </p:sp>
      <p:sp>
        <p:nvSpPr>
          <p:cNvPr id="550920" name="Text Box 8">
            <a:extLst>
              <a:ext uri="{FF2B5EF4-FFF2-40B4-BE49-F238E27FC236}">
                <a16:creationId xmlns:a16="http://schemas.microsoft.com/office/drawing/2014/main" id="{8B64F066-415B-41C5-BDD7-604E9FAF1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431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输入失调电压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Io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0921" name="Text Box 9">
            <a:extLst>
              <a:ext uri="{FF2B5EF4-FFF2-40B4-BE49-F238E27FC236}">
                <a16:creationId xmlns:a16="http://schemas.microsoft.com/office/drawing/2014/main" id="{AF237399-D7B9-4ACC-8E83-B1B67130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使输出电压为零时的输入补偿电压。一般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Io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1mV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以下。</a:t>
            </a:r>
          </a:p>
        </p:txBody>
      </p:sp>
      <p:sp>
        <p:nvSpPr>
          <p:cNvPr id="550923" name="Text Box 11">
            <a:extLst>
              <a:ext uri="{FF2B5EF4-FFF2-40B4-BE49-F238E27FC236}">
                <a16:creationId xmlns:a16="http://schemas.microsoft.com/office/drawing/2014/main" id="{C043A792-1914-46DC-8F14-7A29F3F91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输入偏置电流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IB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0924" name="Text Box 12">
            <a:extLst>
              <a:ext uri="{FF2B5EF4-FFF2-40B4-BE49-F238E27FC236}">
                <a16:creationId xmlns:a16="http://schemas.microsoft.com/office/drawing/2014/main" id="{C0BB8F1B-D363-4828-A3A3-614E63F96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67200"/>
            <a:ext cx="763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输出电压为零时，两个输入端输入电流的平均值。</a:t>
            </a:r>
          </a:p>
        </p:txBody>
      </p:sp>
      <p:sp>
        <p:nvSpPr>
          <p:cNvPr id="550925" name="Rectangle 13">
            <a:extLst>
              <a:ext uri="{FF2B5EF4-FFF2-40B4-BE49-F238E27FC236}">
                <a16:creationId xmlns:a16="http://schemas.microsoft.com/office/drawing/2014/main" id="{A1499755-B268-451F-84B4-D3E376E89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244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一般为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10nA  ~ 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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550926" name="Text Box 14">
            <a:extLst>
              <a:ext uri="{FF2B5EF4-FFF2-40B4-BE49-F238E27FC236}">
                <a16:creationId xmlns:a16="http://schemas.microsoft.com/office/drawing/2014/main" id="{8CC57948-EF9E-44CB-8127-05FD0D5DA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共模抑制比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CMR</a:t>
            </a:r>
          </a:p>
        </p:txBody>
      </p:sp>
      <p:grpSp>
        <p:nvGrpSpPr>
          <p:cNvPr id="550927" name="Group 15">
            <a:extLst>
              <a:ext uri="{FF2B5EF4-FFF2-40B4-BE49-F238E27FC236}">
                <a16:creationId xmlns:a16="http://schemas.microsoft.com/office/drawing/2014/main" id="{77E1F653-EE08-4E6E-A3A1-274681D58DB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81600"/>
            <a:ext cx="4267200" cy="838200"/>
            <a:chOff x="816" y="1728"/>
            <a:chExt cx="2688" cy="528"/>
          </a:xfrm>
        </p:grpSpPr>
        <p:sp>
          <p:nvSpPr>
            <p:cNvPr id="550928" name="Rectangle 16">
              <a:extLst>
                <a:ext uri="{FF2B5EF4-FFF2-40B4-BE49-F238E27FC236}">
                  <a16:creationId xmlns:a16="http://schemas.microsoft.com/office/drawing/2014/main" id="{B6E12BB1-427D-4A8A-B625-F1A184301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72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CMRR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50929" name="Group 17">
              <a:extLst>
                <a:ext uri="{FF2B5EF4-FFF2-40B4-BE49-F238E27FC236}">
                  <a16:creationId xmlns:a16="http://schemas.microsoft.com/office/drawing/2014/main" id="{C0F24B5A-60F0-4B5D-A003-CD11D10D24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728"/>
              <a:ext cx="1280" cy="528"/>
              <a:chOff x="4176" y="1728"/>
              <a:chExt cx="1280" cy="528"/>
            </a:xfrm>
          </p:grpSpPr>
          <p:sp>
            <p:nvSpPr>
              <p:cNvPr id="550930" name="Rectangle 18">
                <a:extLst>
                  <a:ext uri="{FF2B5EF4-FFF2-40B4-BE49-F238E27FC236}">
                    <a16:creationId xmlns:a16="http://schemas.microsoft.com/office/drawing/2014/main" id="{BCED215C-B30A-4048-8BAF-ADC685A6A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1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差模放大倍数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0931" name="Rectangle 19">
                <a:extLst>
                  <a:ext uri="{FF2B5EF4-FFF2-40B4-BE49-F238E27FC236}">
                    <a16:creationId xmlns:a16="http://schemas.microsoft.com/office/drawing/2014/main" id="{0486C4A6-4B85-4B89-AB58-1C9FEBDB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12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共模放大倍数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0932" name="Line 20">
                <a:extLst>
                  <a:ext uri="{FF2B5EF4-FFF2-40B4-BE49-F238E27FC236}">
                    <a16:creationId xmlns:a16="http://schemas.microsoft.com/office/drawing/2014/main" id="{67E41C5B-4857-470F-86EB-9A8AA01FB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50933" name="Group 21">
              <a:extLst>
                <a:ext uri="{FF2B5EF4-FFF2-40B4-BE49-F238E27FC236}">
                  <a16:creationId xmlns:a16="http://schemas.microsoft.com/office/drawing/2014/main" id="{FAFAA393-19EB-4A9B-97F8-35C1E2CD0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728"/>
              <a:ext cx="384" cy="528"/>
              <a:chOff x="4752" y="1632"/>
              <a:chExt cx="384" cy="528"/>
            </a:xfrm>
          </p:grpSpPr>
          <p:sp>
            <p:nvSpPr>
              <p:cNvPr id="550934" name="Rectangle 22">
                <a:extLst>
                  <a:ext uri="{FF2B5EF4-FFF2-40B4-BE49-F238E27FC236}">
                    <a16:creationId xmlns:a16="http://schemas.microsoft.com/office/drawing/2014/main" id="{007573A5-FB5D-4EDA-A382-48B5150AD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872"/>
                <a:ext cx="3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550935" name="Rectangle 23">
                <a:extLst>
                  <a:ext uri="{FF2B5EF4-FFF2-40B4-BE49-F238E27FC236}">
                    <a16:creationId xmlns:a16="http://schemas.microsoft.com/office/drawing/2014/main" id="{B97109DD-5528-41D9-B420-39B4CD9D4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632"/>
                <a:ext cx="3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550936" name="Line 24">
                <a:extLst>
                  <a:ext uri="{FF2B5EF4-FFF2-40B4-BE49-F238E27FC236}">
                    <a16:creationId xmlns:a16="http://schemas.microsoft.com/office/drawing/2014/main" id="{DEE54A49-DDC9-416C-AE9D-1FF56C760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920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50937" name="Text Box 25">
              <a:extLst>
                <a:ext uri="{FF2B5EF4-FFF2-40B4-BE49-F238E27FC236}">
                  <a16:creationId xmlns:a16="http://schemas.microsoft.com/office/drawing/2014/main" id="{347DDD07-B034-417D-B792-18C58EB55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8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autoUpdateAnimBg="0"/>
      <p:bldP spid="550916" grpId="0" autoUpdateAnimBg="0"/>
      <p:bldP spid="550917" grpId="0" autoUpdateAnimBg="0"/>
      <p:bldP spid="550919" grpId="0" autoUpdateAnimBg="0"/>
      <p:bldP spid="550920" grpId="0" autoUpdateAnimBg="0"/>
      <p:bldP spid="550921" grpId="0" autoUpdateAnimBg="0"/>
      <p:bldP spid="550923" grpId="0" autoUpdateAnimBg="0"/>
      <p:bldP spid="550924" grpId="0" autoUpdateAnimBg="0"/>
      <p:bldP spid="550925" grpId="0" autoUpdateAnimBg="0"/>
      <p:bldP spid="5509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91867-5D17-4696-A449-216400FD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运放构成</a:t>
            </a:r>
          </a:p>
        </p:txBody>
      </p:sp>
      <p:sp>
        <p:nvSpPr>
          <p:cNvPr id="67" name="灯片编号占位符 3">
            <a:extLst>
              <a:ext uri="{FF2B5EF4-FFF2-40B4-BE49-F238E27FC236}">
                <a16:creationId xmlns:a16="http://schemas.microsoft.com/office/drawing/2014/main" id="{FC42C2C2-73ED-4F6B-B097-AC8D9E81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919F85-D76D-46B1-B15D-C898A77D96F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0198" name="Group 54">
            <a:extLst>
              <a:ext uri="{FF2B5EF4-FFF2-40B4-BE49-F238E27FC236}">
                <a16:creationId xmlns:a16="http://schemas.microsoft.com/office/drawing/2014/main" id="{3834C46A-F96C-4BFC-92BE-5208E7866071}"/>
              </a:ext>
            </a:extLst>
          </p:cNvPr>
          <p:cNvGrpSpPr>
            <a:grpSpLocks/>
          </p:cNvGrpSpPr>
          <p:nvPr/>
        </p:nvGrpSpPr>
        <p:grpSpPr bwMode="auto">
          <a:xfrm>
            <a:off x="1005075" y="4688311"/>
            <a:ext cx="3200400" cy="1616075"/>
            <a:chOff x="1248" y="2880"/>
            <a:chExt cx="2016" cy="1018"/>
          </a:xfrm>
          <a:noFill/>
        </p:grpSpPr>
        <p:sp>
          <p:nvSpPr>
            <p:cNvPr id="390183" name="Rectangle 39">
              <a:extLst>
                <a:ext uri="{FF2B5EF4-FFF2-40B4-BE49-F238E27FC236}">
                  <a16:creationId xmlns:a16="http://schemas.microsoft.com/office/drawing/2014/main" id="{9947BBFC-EE75-4B9A-87BF-30DF44E0C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976"/>
              <a:ext cx="618" cy="1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9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同相输入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184" name="Rectangle 40">
              <a:extLst>
                <a:ext uri="{FF2B5EF4-FFF2-40B4-BE49-F238E27FC236}">
                  <a16:creationId xmlns:a16="http://schemas.microsoft.com/office/drawing/2014/main" id="{3AAF52BD-417C-4243-B46D-2D260E347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312"/>
              <a:ext cx="618" cy="1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9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反相输入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185" name="Rectangle 41">
              <a:extLst>
                <a:ext uri="{FF2B5EF4-FFF2-40B4-BE49-F238E27FC236}">
                  <a16:creationId xmlns:a16="http://schemas.microsoft.com/office/drawing/2014/main" id="{824ACB6A-2E4D-40C1-912B-D293D3920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20"/>
              <a:ext cx="384" cy="1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9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输出</a:t>
              </a:r>
              <a:endParaRPr kumimoji="1" lang="en-US" altLang="zh-CN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187" name="Rectangle 43">
              <a:extLst>
                <a:ext uri="{FF2B5EF4-FFF2-40B4-BE49-F238E27FC236}">
                  <a16:creationId xmlns:a16="http://schemas.microsoft.com/office/drawing/2014/main" id="{76952623-B824-4D98-BCDA-8556D41BB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880"/>
              <a:ext cx="576" cy="72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188" name="Line 44">
              <a:extLst>
                <a:ext uri="{FF2B5EF4-FFF2-40B4-BE49-F238E27FC236}">
                  <a16:creationId xmlns:a16="http://schemas.microsoft.com/office/drawing/2014/main" id="{F640309A-070B-4C2D-BA83-F5285A8F4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72"/>
              <a:ext cx="19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189" name="Line 45">
              <a:extLst>
                <a:ext uri="{FF2B5EF4-FFF2-40B4-BE49-F238E27FC236}">
                  <a16:creationId xmlns:a16="http://schemas.microsoft.com/office/drawing/2014/main" id="{FAAB6CC8-2BF7-4216-BCE1-5B3ED3E4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408"/>
              <a:ext cx="19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190" name="Line 46">
              <a:extLst>
                <a:ext uri="{FF2B5EF4-FFF2-40B4-BE49-F238E27FC236}">
                  <a16:creationId xmlns:a16="http://schemas.microsoft.com/office/drawing/2014/main" id="{99C77249-4985-426D-886A-D7232762B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216"/>
              <a:ext cx="192" cy="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191" name="Text Box 47">
              <a:extLst>
                <a:ext uri="{FF2B5EF4-FFF2-40B4-BE49-F238E27FC236}">
                  <a16:creationId xmlns:a16="http://schemas.microsoft.com/office/drawing/2014/main" id="{0FF6DAFA-76BF-447F-8289-DDE0640CA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164395">
              <a:off x="2213" y="2971"/>
              <a:ext cx="240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▽</a:t>
              </a:r>
            </a:p>
          </p:txBody>
        </p:sp>
        <p:sp>
          <p:nvSpPr>
            <p:cNvPr id="390192" name="Text Box 48">
              <a:extLst>
                <a:ext uri="{FF2B5EF4-FFF2-40B4-BE49-F238E27FC236}">
                  <a16:creationId xmlns:a16="http://schemas.microsoft.com/office/drawing/2014/main" id="{5022C596-2287-4094-ACAD-AA6D745E2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928"/>
              <a:ext cx="336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∞</a:t>
              </a:r>
            </a:p>
          </p:txBody>
        </p:sp>
        <p:sp>
          <p:nvSpPr>
            <p:cNvPr id="390193" name="Text Box 49">
              <a:extLst>
                <a:ext uri="{FF2B5EF4-FFF2-40B4-BE49-F238E27FC236}">
                  <a16:creationId xmlns:a16="http://schemas.microsoft.com/office/drawing/2014/main" id="{F29B6552-C05C-4BE4-B53D-66A61E8E2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928"/>
              <a:ext cx="144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390194" name="Line 50">
              <a:extLst>
                <a:ext uri="{FF2B5EF4-FFF2-40B4-BE49-F238E27FC236}">
                  <a16:creationId xmlns:a16="http://schemas.microsoft.com/office/drawing/2014/main" id="{6E212699-5FD0-4CF9-895F-E602F4E59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08"/>
              <a:ext cx="96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197" name="Text Box 53">
              <a:extLst>
                <a:ext uri="{FF2B5EF4-FFF2-40B4-BE49-F238E27FC236}">
                  <a16:creationId xmlns:a16="http://schemas.microsoft.com/office/drawing/2014/main" id="{CE18CCFD-BE51-4A81-B577-46FE95943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648"/>
              <a:ext cx="1056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新国标符号</a:t>
              </a:r>
            </a:p>
          </p:txBody>
        </p:sp>
      </p:grpSp>
      <p:grpSp>
        <p:nvGrpSpPr>
          <p:cNvPr id="390212" name="Group 68">
            <a:extLst>
              <a:ext uri="{FF2B5EF4-FFF2-40B4-BE49-F238E27FC236}">
                <a16:creationId xmlns:a16="http://schemas.microsoft.com/office/drawing/2014/main" id="{CD846024-210A-4202-B1D2-93846DCB8577}"/>
              </a:ext>
            </a:extLst>
          </p:cNvPr>
          <p:cNvGrpSpPr>
            <a:grpSpLocks/>
          </p:cNvGrpSpPr>
          <p:nvPr/>
        </p:nvGrpSpPr>
        <p:grpSpPr bwMode="auto">
          <a:xfrm>
            <a:off x="4790178" y="4794673"/>
            <a:ext cx="3413125" cy="1311275"/>
            <a:chOff x="3024" y="2976"/>
            <a:chExt cx="2150" cy="826"/>
          </a:xfrm>
          <a:noFill/>
        </p:grpSpPr>
        <p:sp>
          <p:nvSpPr>
            <p:cNvPr id="390199" name="Line 55">
              <a:extLst>
                <a:ext uri="{FF2B5EF4-FFF2-40B4-BE49-F238E27FC236}">
                  <a16:creationId xmlns:a16="http://schemas.microsoft.com/office/drawing/2014/main" id="{5CC49DD1-FEB5-4701-8C6D-01750BD62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976"/>
              <a:ext cx="0" cy="57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200" name="Line 56">
              <a:extLst>
                <a:ext uri="{FF2B5EF4-FFF2-40B4-BE49-F238E27FC236}">
                  <a16:creationId xmlns:a16="http://schemas.microsoft.com/office/drawing/2014/main" id="{EE21D161-E5C4-418E-A268-5DAD6880D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976"/>
              <a:ext cx="672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201" name="Line 57">
              <a:extLst>
                <a:ext uri="{FF2B5EF4-FFF2-40B4-BE49-F238E27FC236}">
                  <a16:creationId xmlns:a16="http://schemas.microsoft.com/office/drawing/2014/main" id="{08AB470A-6DE3-4557-AF64-13AF7E158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264"/>
              <a:ext cx="672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202" name="Line 58">
              <a:extLst>
                <a:ext uri="{FF2B5EF4-FFF2-40B4-BE49-F238E27FC236}">
                  <a16:creationId xmlns:a16="http://schemas.microsoft.com/office/drawing/2014/main" id="{8B88C8E0-E1CB-4583-8F15-6F349C643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120"/>
              <a:ext cx="1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203" name="Line 59">
              <a:extLst>
                <a:ext uri="{FF2B5EF4-FFF2-40B4-BE49-F238E27FC236}">
                  <a16:creationId xmlns:a16="http://schemas.microsoft.com/office/drawing/2014/main" id="{7A6864CC-9B68-482A-B9B7-691D526967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408"/>
              <a:ext cx="1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204" name="Line 60">
              <a:extLst>
                <a:ext uri="{FF2B5EF4-FFF2-40B4-BE49-F238E27FC236}">
                  <a16:creationId xmlns:a16="http://schemas.microsoft.com/office/drawing/2014/main" id="{2B299337-0F33-442A-87A8-FCA83B4A8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264"/>
              <a:ext cx="19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205" name="Text Box 61">
              <a:extLst>
                <a:ext uri="{FF2B5EF4-FFF2-40B4-BE49-F238E27FC236}">
                  <a16:creationId xmlns:a16="http://schemas.microsoft.com/office/drawing/2014/main" id="{DCA87BB9-AFF9-41A9-97B6-D6BCD30C2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024"/>
              <a:ext cx="240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390206" name="Text Box 62">
              <a:extLst>
                <a:ext uri="{FF2B5EF4-FFF2-40B4-BE49-F238E27FC236}">
                  <a16:creationId xmlns:a16="http://schemas.microsoft.com/office/drawing/2014/main" id="{5AC3B66E-25B8-4041-9095-8318853D1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216"/>
              <a:ext cx="28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390207" name="Rectangle 63">
              <a:extLst>
                <a:ext uri="{FF2B5EF4-FFF2-40B4-BE49-F238E27FC236}">
                  <a16:creationId xmlns:a16="http://schemas.microsoft.com/office/drawing/2014/main" id="{C0F2A4B7-93A2-4021-A991-FE216AF8A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76"/>
              <a:ext cx="728" cy="2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9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同相输入</a:t>
              </a:r>
            </a:p>
          </p:txBody>
        </p:sp>
        <p:sp>
          <p:nvSpPr>
            <p:cNvPr id="390208" name="Rectangle 64">
              <a:extLst>
                <a:ext uri="{FF2B5EF4-FFF2-40B4-BE49-F238E27FC236}">
                  <a16:creationId xmlns:a16="http://schemas.microsoft.com/office/drawing/2014/main" id="{67FB16D1-2E1B-4B5F-A135-5D584058C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64"/>
              <a:ext cx="728" cy="2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9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反相输入</a:t>
              </a:r>
              <a:endParaRPr kumimoji="1" lang="zh-CN" altLang="en-US" sz="1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209" name="Rectangle 65">
              <a:extLst>
                <a:ext uri="{FF2B5EF4-FFF2-40B4-BE49-F238E27FC236}">
                  <a16:creationId xmlns:a16="http://schemas.microsoft.com/office/drawing/2014/main" id="{CC4A3D90-5DF4-4FD2-B33F-1D8C1C62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120"/>
              <a:ext cx="422" cy="24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9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输出</a:t>
              </a:r>
              <a:endParaRPr kumimoji="1" lang="zh-CN" altLang="en-US" sz="19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210" name="Rectangle 66">
              <a:extLst>
                <a:ext uri="{FF2B5EF4-FFF2-40B4-BE49-F238E27FC236}">
                  <a16:creationId xmlns:a16="http://schemas.microsoft.com/office/drawing/2014/main" id="{CAC7B5F6-15F3-42D7-ABF1-6CA505C3E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52"/>
              <a:ext cx="921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旧国标符号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F313BF-B5C7-4793-AAB5-4492B26D8DF3}"/>
              </a:ext>
            </a:extLst>
          </p:cNvPr>
          <p:cNvGrpSpPr/>
          <p:nvPr/>
        </p:nvGrpSpPr>
        <p:grpSpPr>
          <a:xfrm>
            <a:off x="1028700" y="1613771"/>
            <a:ext cx="6324600" cy="2514600"/>
            <a:chOff x="2438400" y="1828800"/>
            <a:chExt cx="6324600" cy="2514600"/>
          </a:xfrm>
          <a:noFill/>
        </p:grpSpPr>
        <p:grpSp>
          <p:nvGrpSpPr>
            <p:cNvPr id="390217" name="Group 73">
              <a:extLst>
                <a:ext uri="{FF2B5EF4-FFF2-40B4-BE49-F238E27FC236}">
                  <a16:creationId xmlns:a16="http://schemas.microsoft.com/office/drawing/2014/main" id="{6E1EF5CF-675C-413F-8FA8-E67B690AE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0" y="2057400"/>
              <a:ext cx="1447800" cy="1066800"/>
              <a:chOff x="3360" y="1296"/>
              <a:chExt cx="912" cy="672"/>
            </a:xfrm>
            <a:grpFill/>
          </p:grpSpPr>
          <p:sp>
            <p:nvSpPr>
              <p:cNvPr id="390153" name="Rectangle 9">
                <a:extLst>
                  <a:ext uri="{FF2B5EF4-FFF2-40B4-BE49-F238E27FC236}">
                    <a16:creationId xmlns:a16="http://schemas.microsoft.com/office/drawing/2014/main" id="{B003298B-4405-4A9B-90D4-3210C5020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528" cy="672"/>
              </a:xfrm>
              <a:prstGeom prst="rect">
                <a:avLst/>
              </a:prstGeom>
              <a:grp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0154" name="Text Box 10">
                <a:extLst>
                  <a:ext uri="{FF2B5EF4-FFF2-40B4-BE49-F238E27FC236}">
                    <a16:creationId xmlns:a16="http://schemas.microsoft.com/office/drawing/2014/main" id="{917F80A5-9226-4E17-A13F-B1F214D1F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96"/>
                <a:ext cx="480" cy="63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直耦多级放大</a:t>
                </a:r>
              </a:p>
            </p:txBody>
          </p:sp>
          <p:sp>
            <p:nvSpPr>
              <p:cNvPr id="390155" name="Line 11">
                <a:extLst>
                  <a:ext uri="{FF2B5EF4-FFF2-40B4-BE49-F238E27FC236}">
                    <a16:creationId xmlns:a16="http://schemas.microsoft.com/office/drawing/2014/main" id="{CE03D7DC-3ACA-4D5C-812A-448B568CC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632"/>
                <a:ext cx="38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90216" name="Group 72">
              <a:extLst>
                <a:ext uri="{FF2B5EF4-FFF2-40B4-BE49-F238E27FC236}">
                  <a16:creationId xmlns:a16="http://schemas.microsoft.com/office/drawing/2014/main" id="{7D4D6A63-0A50-41C5-BC14-3D39F65B2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0" y="2057400"/>
              <a:ext cx="2286000" cy="1066800"/>
              <a:chOff x="1920" y="1296"/>
              <a:chExt cx="1440" cy="672"/>
            </a:xfrm>
            <a:grpFill/>
          </p:grpSpPr>
          <p:sp>
            <p:nvSpPr>
              <p:cNvPr id="390165" name="Rectangle 21">
                <a:extLst>
                  <a:ext uri="{FF2B5EF4-FFF2-40B4-BE49-F238E27FC236}">
                    <a16:creationId xmlns:a16="http://schemas.microsoft.com/office/drawing/2014/main" id="{70DC5021-FA56-4C88-8E25-7D275F5DA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528" cy="67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0166" name="Text Box 22">
                <a:extLst>
                  <a:ext uri="{FF2B5EF4-FFF2-40B4-BE49-F238E27FC236}">
                    <a16:creationId xmlns:a16="http://schemas.microsoft.com/office/drawing/2014/main" id="{AC356314-706E-4FEE-8B16-833BAB4F48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392"/>
                <a:ext cx="480" cy="44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双入差放</a:t>
                </a:r>
              </a:p>
            </p:txBody>
          </p:sp>
          <p:sp>
            <p:nvSpPr>
              <p:cNvPr id="390167" name="Line 23">
                <a:extLst>
                  <a:ext uri="{FF2B5EF4-FFF2-40B4-BE49-F238E27FC236}">
                    <a16:creationId xmlns:a16="http://schemas.microsoft.com/office/drawing/2014/main" id="{BCCF77A9-1397-4651-B14D-E3F20DD8D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488"/>
                <a:ext cx="336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0168" name="Line 24">
                <a:extLst>
                  <a:ext uri="{FF2B5EF4-FFF2-40B4-BE49-F238E27FC236}">
                    <a16:creationId xmlns:a16="http://schemas.microsoft.com/office/drawing/2014/main" id="{3684F5FB-DE6E-4054-858E-44197589C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872"/>
                <a:ext cx="336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0169" name="Line 25">
                <a:extLst>
                  <a:ext uri="{FF2B5EF4-FFF2-40B4-BE49-F238E27FC236}">
                    <a16:creationId xmlns:a16="http://schemas.microsoft.com/office/drawing/2014/main" id="{A9C5F001-0452-49E1-AE07-21BF0BD381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632"/>
                <a:ext cx="384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0170" name="Text Box 26">
                <a:extLst>
                  <a:ext uri="{FF2B5EF4-FFF2-40B4-BE49-F238E27FC236}">
                    <a16:creationId xmlns:a16="http://schemas.microsoft.com/office/drawing/2014/main" id="{06046687-5AFA-4E1E-9869-1F4040F9F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1344"/>
                <a:ext cx="240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390171" name="Line 27">
                <a:extLst>
                  <a:ext uri="{FF2B5EF4-FFF2-40B4-BE49-F238E27FC236}">
                    <a16:creationId xmlns:a16="http://schemas.microsoft.com/office/drawing/2014/main" id="{66093EA8-07FB-47EE-8E45-DBCEE35D3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872"/>
                <a:ext cx="96" cy="0"/>
              </a:xfrm>
              <a:prstGeom prst="line">
                <a:avLst/>
              </a:prstGeom>
              <a:grpFill/>
              <a:ln w="28575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90218" name="Group 74">
              <a:extLst>
                <a:ext uri="{FF2B5EF4-FFF2-40B4-BE49-F238E27FC236}">
                  <a16:creationId xmlns:a16="http://schemas.microsoft.com/office/drawing/2014/main" id="{9B4EE820-5C3C-4FBC-AE19-1DA60A2205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1800" y="2057400"/>
              <a:ext cx="1295400" cy="1082675"/>
              <a:chOff x="4272" y="1296"/>
              <a:chExt cx="816" cy="682"/>
            </a:xfrm>
            <a:grpFill/>
          </p:grpSpPr>
          <p:sp>
            <p:nvSpPr>
              <p:cNvPr id="390173" name="Rectangle 29">
                <a:extLst>
                  <a:ext uri="{FF2B5EF4-FFF2-40B4-BE49-F238E27FC236}">
                    <a16:creationId xmlns:a16="http://schemas.microsoft.com/office/drawing/2014/main" id="{EC7161D7-ECB2-40E5-A4AB-102C02FC4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296"/>
                <a:ext cx="528" cy="672"/>
              </a:xfrm>
              <a:prstGeom prst="rect">
                <a:avLst/>
              </a:prstGeom>
              <a:grp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0174" name="Text Box 30">
                <a:extLst>
                  <a:ext uri="{FF2B5EF4-FFF2-40B4-BE49-F238E27FC236}">
                    <a16:creationId xmlns:a16="http://schemas.microsoft.com/office/drawing/2014/main" id="{468C6D4B-DFA4-4A7C-9617-10D91AEDA3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344"/>
                <a:ext cx="528" cy="63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OCL</a:t>
                </a: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或射随器</a:t>
                </a:r>
              </a:p>
            </p:txBody>
          </p:sp>
          <p:sp>
            <p:nvSpPr>
              <p:cNvPr id="390175" name="Line 31">
                <a:extLst>
                  <a:ext uri="{FF2B5EF4-FFF2-40B4-BE49-F238E27FC236}">
                    <a16:creationId xmlns:a16="http://schemas.microsoft.com/office/drawing/2014/main" id="{AD96E2DA-6D84-4A05-89A0-9AB584FA8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632"/>
                <a:ext cx="288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90176" name="Group 32">
              <a:extLst>
                <a:ext uri="{FF2B5EF4-FFF2-40B4-BE49-F238E27FC236}">
                  <a16:creationId xmlns:a16="http://schemas.microsoft.com/office/drawing/2014/main" id="{D024B803-F1B8-4228-A8FE-91647C9C68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400" y="1828800"/>
              <a:ext cx="6324600" cy="1616075"/>
              <a:chOff x="1200" y="1392"/>
              <a:chExt cx="3984" cy="1018"/>
            </a:xfrm>
            <a:grpFill/>
          </p:grpSpPr>
          <p:grpSp>
            <p:nvGrpSpPr>
              <p:cNvPr id="390177" name="Group 33">
                <a:extLst>
                  <a:ext uri="{FF2B5EF4-FFF2-40B4-BE49-F238E27FC236}">
                    <a16:creationId xmlns:a16="http://schemas.microsoft.com/office/drawing/2014/main" id="{72283DA1-660E-4963-B09C-FB89116F43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392"/>
                <a:ext cx="864" cy="1018"/>
                <a:chOff x="1200" y="1392"/>
                <a:chExt cx="864" cy="1018"/>
              </a:xfrm>
              <a:grpFill/>
            </p:grpSpPr>
            <p:sp>
              <p:nvSpPr>
                <p:cNvPr id="390178" name="Text Box 34">
                  <a:extLst>
                    <a:ext uri="{FF2B5EF4-FFF2-40B4-BE49-F238E27FC236}">
                      <a16:creationId xmlns:a16="http://schemas.microsoft.com/office/drawing/2014/main" id="{4A564469-014E-446E-A14E-4316C54E2A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2160"/>
                  <a:ext cx="816" cy="25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0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反相输入</a:t>
                  </a:r>
                </a:p>
              </p:txBody>
            </p:sp>
            <p:sp>
              <p:nvSpPr>
                <p:cNvPr id="390179" name="Text Box 35">
                  <a:extLst>
                    <a:ext uri="{FF2B5EF4-FFF2-40B4-BE49-F238E27FC236}">
                      <a16:creationId xmlns:a16="http://schemas.microsoft.com/office/drawing/2014/main" id="{03443AC1-0F90-4D08-827D-896CECD2E0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00" y="1392"/>
                  <a:ext cx="816" cy="25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000" b="1" i="0" u="none" strike="noStrike" kern="120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同相输入</a:t>
                  </a:r>
                </a:p>
              </p:txBody>
            </p:sp>
          </p:grpSp>
          <p:sp>
            <p:nvSpPr>
              <p:cNvPr id="390180" name="Text Box 36">
                <a:extLst>
                  <a:ext uri="{FF2B5EF4-FFF2-40B4-BE49-F238E27FC236}">
                    <a16:creationId xmlns:a16="http://schemas.microsoft.com/office/drawing/2014/main" id="{DD1DE218-2870-4B49-AD2D-12364894E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1776"/>
                <a:ext cx="432" cy="44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输出</a:t>
                </a:r>
              </a:p>
            </p:txBody>
          </p:sp>
        </p:grpSp>
        <p:grpSp>
          <p:nvGrpSpPr>
            <p:cNvPr id="390219" name="Group 75">
              <a:extLst>
                <a:ext uri="{FF2B5EF4-FFF2-40B4-BE49-F238E27FC236}">
                  <a16:creationId xmlns:a16="http://schemas.microsoft.com/office/drawing/2014/main" id="{78112FCB-F6E2-445D-8002-D1117AD059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400" y="3124200"/>
              <a:ext cx="2895600" cy="1219200"/>
              <a:chOff x="2736" y="1968"/>
              <a:chExt cx="1824" cy="768"/>
            </a:xfrm>
            <a:grpFill/>
          </p:grpSpPr>
          <p:sp>
            <p:nvSpPr>
              <p:cNvPr id="390157" name="Line 13">
                <a:extLst>
                  <a:ext uri="{FF2B5EF4-FFF2-40B4-BE49-F238E27FC236}">
                    <a16:creationId xmlns:a16="http://schemas.microsoft.com/office/drawing/2014/main" id="{D9860188-5FC1-4DD8-90B3-13DCFB53F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1968"/>
                <a:ext cx="0" cy="528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0158" name="Rectangle 14">
                <a:extLst>
                  <a:ext uri="{FF2B5EF4-FFF2-40B4-BE49-F238E27FC236}">
                    <a16:creationId xmlns:a16="http://schemas.microsoft.com/office/drawing/2014/main" id="{ECD050F2-608C-44E9-A2BD-0BD7C0CAC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08"/>
                <a:ext cx="912" cy="528"/>
              </a:xfrm>
              <a:prstGeom prst="rect">
                <a:avLst/>
              </a:prstGeom>
              <a:grp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0159" name="Text Box 15">
                <a:extLst>
                  <a:ext uri="{FF2B5EF4-FFF2-40B4-BE49-F238E27FC236}">
                    <a16:creationId xmlns:a16="http://schemas.microsoft.com/office/drawing/2014/main" id="{DC79F87E-60C0-4E1A-B286-BCC1158B78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448"/>
                <a:ext cx="816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偏置电路</a:t>
                </a:r>
              </a:p>
            </p:txBody>
          </p:sp>
          <p:sp>
            <p:nvSpPr>
              <p:cNvPr id="390160" name="Line 16">
                <a:extLst>
                  <a:ext uri="{FF2B5EF4-FFF2-40B4-BE49-F238E27FC236}">
                    <a16:creationId xmlns:a16="http://schemas.microsoft.com/office/drawing/2014/main" id="{FA3CB932-FA45-40F8-82D9-1E8A98044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1968"/>
                <a:ext cx="0" cy="24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0161" name="Line 17">
                <a:extLst>
                  <a:ext uri="{FF2B5EF4-FFF2-40B4-BE49-F238E27FC236}">
                    <a16:creationId xmlns:a16="http://schemas.microsoft.com/office/drawing/2014/main" id="{A28E1F2B-87DA-4BC9-A10A-7C34C9837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36" y="2544"/>
                <a:ext cx="432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0162" name="Line 18">
                <a:extLst>
                  <a:ext uri="{FF2B5EF4-FFF2-40B4-BE49-F238E27FC236}">
                    <a16:creationId xmlns:a16="http://schemas.microsoft.com/office/drawing/2014/main" id="{F15DEC9B-5C5A-4008-B5F2-EFD1EA976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1968"/>
                <a:ext cx="0" cy="57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0163" name="Line 19">
                <a:extLst>
                  <a:ext uri="{FF2B5EF4-FFF2-40B4-BE49-F238E27FC236}">
                    <a16:creationId xmlns:a16="http://schemas.microsoft.com/office/drawing/2014/main" id="{41C8B807-6C40-4A08-ADBA-635FA3EFF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496"/>
                <a:ext cx="480" cy="0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0213" name="Text Box 69">
                <a:extLst>
                  <a:ext uri="{FF2B5EF4-FFF2-40B4-BE49-F238E27FC236}">
                    <a16:creationId xmlns:a16="http://schemas.microsoft.com/office/drawing/2014/main" id="{419D8FF3-826C-4D58-8AF9-0F3141C51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256"/>
                <a:ext cx="864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电平位移</a:t>
                </a:r>
              </a:p>
            </p:txBody>
          </p:sp>
        </p:grp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D5DB-F7D9-4F75-80F2-653E36AF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运放电压传输特性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B9C44C4-B939-45DA-B689-F2E9D25EF490}"/>
              </a:ext>
            </a:extLst>
          </p:cNvPr>
          <p:cNvGrpSpPr/>
          <p:nvPr/>
        </p:nvGrpSpPr>
        <p:grpSpPr>
          <a:xfrm>
            <a:off x="1242859" y="2684920"/>
            <a:ext cx="1785257" cy="1149450"/>
            <a:chOff x="1280160" y="1803512"/>
            <a:chExt cx="1785257" cy="1149450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E99ECC3D-1815-48F5-9B82-7B81B5B16588}"/>
                </a:ext>
              </a:extLst>
            </p:cNvPr>
            <p:cNvSpPr/>
            <p:nvPr/>
          </p:nvSpPr>
          <p:spPr>
            <a:xfrm rot="5400000">
              <a:off x="1733005" y="1854927"/>
              <a:ext cx="931817" cy="110598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F5DEC03-1FFA-4454-8BAA-D986514D4AEB}"/>
                </a:ext>
              </a:extLst>
            </p:cNvPr>
            <p:cNvSpPr txBox="1"/>
            <p:nvPr/>
          </p:nvSpPr>
          <p:spPr>
            <a:xfrm>
              <a:off x="1645919" y="194201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E0DBDD3-DE75-4832-9998-86ADA61B543B}"/>
                </a:ext>
              </a:extLst>
            </p:cNvPr>
            <p:cNvSpPr txBox="1"/>
            <p:nvPr/>
          </p:nvSpPr>
          <p:spPr>
            <a:xfrm>
              <a:off x="1623477" y="250449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E5F6494-7CCB-4E1B-BA2F-A5BF414B849E}"/>
                </a:ext>
              </a:extLst>
            </p:cNvPr>
            <p:cNvCxnSpPr>
              <a:stCxn id="4" idx="1"/>
            </p:cNvCxnSpPr>
            <p:nvPr/>
          </p:nvCxnSpPr>
          <p:spPr>
            <a:xfrm flipH="1">
              <a:off x="1280160" y="2126678"/>
              <a:ext cx="3657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CA3DAEB-B8DE-4008-AED9-DEAC7397BB52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1280160" y="2689164"/>
              <a:ext cx="3433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81FD329-232C-4C55-8276-7947EC67F4E5}"/>
                </a:ext>
              </a:extLst>
            </p:cNvPr>
            <p:cNvCxnSpPr>
              <a:stCxn id="3" idx="0"/>
            </p:cNvCxnSpPr>
            <p:nvPr/>
          </p:nvCxnSpPr>
          <p:spPr>
            <a:xfrm flipV="1">
              <a:off x="2751908" y="2407921"/>
              <a:ext cx="3135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BDB5F5F3-C334-4B87-8F2D-3E761045FBAA}"/>
                    </a:ext>
                  </a:extLst>
                </p14:cNvPr>
                <p14:cNvContentPartPr/>
                <p14:nvPr/>
              </p14:nvContentPartPr>
              <p14:xfrm>
                <a:off x="2312126" y="2814463"/>
                <a:ext cx="360" cy="72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BDB5F5F3-C334-4B87-8F2D-3E761045FB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94126" y="2706823"/>
                  <a:ext cx="36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E8B7D21-C285-4679-AEED-365F52770BC8}"/>
                    </a:ext>
                  </a:extLst>
                </p:cNvPr>
                <p:cNvSpPr txBox="1"/>
                <p:nvPr/>
              </p:nvSpPr>
              <p:spPr>
                <a:xfrm>
                  <a:off x="2632837" y="2407921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E8B7D21-C285-4679-AEED-365F52770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2837" y="2407921"/>
                  <a:ext cx="2830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043" r="-8696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327C3F8-92C8-40AD-BF05-C0E12BD3CF22}"/>
                    </a:ext>
                  </a:extLst>
                </p:cNvPr>
                <p:cNvSpPr txBox="1"/>
                <p:nvPr/>
              </p:nvSpPr>
              <p:spPr>
                <a:xfrm>
                  <a:off x="1316404" y="2675963"/>
                  <a:ext cx="3070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327C3F8-92C8-40AD-BF05-C0E12BD3C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404" y="2675963"/>
                  <a:ext cx="30707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000" r="-6000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0ED7498-512D-4B76-B20D-92D871921E72}"/>
                    </a:ext>
                  </a:extLst>
                </p:cNvPr>
                <p:cNvSpPr txBox="1"/>
                <p:nvPr/>
              </p:nvSpPr>
              <p:spPr>
                <a:xfrm>
                  <a:off x="1280160" y="1803512"/>
                  <a:ext cx="2957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0ED7498-512D-4B76-B20D-92D871921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60" y="1803512"/>
                  <a:ext cx="29578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500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B0671DB-A38B-4306-8828-8D9B1C8BD683}"/>
              </a:ext>
            </a:extLst>
          </p:cNvPr>
          <p:cNvGrpSpPr/>
          <p:nvPr/>
        </p:nvGrpSpPr>
        <p:grpSpPr>
          <a:xfrm>
            <a:off x="3648891" y="1548341"/>
            <a:ext cx="5105340" cy="3694219"/>
            <a:chOff x="3648891" y="1548341"/>
            <a:chExt cx="5105340" cy="3694219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A467EE1-8FE9-4152-9770-86739F3DD42B}"/>
                </a:ext>
              </a:extLst>
            </p:cNvPr>
            <p:cNvCxnSpPr>
              <a:cxnSpLocks/>
            </p:cNvCxnSpPr>
            <p:nvPr/>
          </p:nvCxnSpPr>
          <p:spPr>
            <a:xfrm>
              <a:off x="3648891" y="3465513"/>
              <a:ext cx="421494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66A00B4-D422-4D6F-A452-C14B5BC93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3154" y="1733007"/>
              <a:ext cx="0" cy="35095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43FB7CD-FE3E-4C33-91A4-73D8EA98C32B}"/>
                    </a:ext>
                  </a:extLst>
                </p:cNvPr>
                <p:cNvSpPr txBox="1"/>
                <p:nvPr/>
              </p:nvSpPr>
              <p:spPr>
                <a:xfrm>
                  <a:off x="7513750" y="3505956"/>
                  <a:ext cx="8154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43FB7CD-FE3E-4C33-91A4-73D8EA98C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750" y="3505956"/>
                  <a:ext cx="81541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759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7D8FF09-D010-4FAD-AA93-5F1A6D8B2E7A}"/>
                    </a:ext>
                  </a:extLst>
                </p:cNvPr>
                <p:cNvSpPr txBox="1"/>
                <p:nvPr/>
              </p:nvSpPr>
              <p:spPr>
                <a:xfrm>
                  <a:off x="5295542" y="1565396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7D8FF09-D010-4FAD-AA93-5F1A6D8B2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542" y="1565396"/>
                  <a:ext cx="28302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043" r="-8696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9E3F42C-E899-4327-A499-4365AC7DEFA0}"/>
                </a:ext>
              </a:extLst>
            </p:cNvPr>
            <p:cNvCxnSpPr>
              <a:cxnSpLocks/>
            </p:cNvCxnSpPr>
            <p:nvPr/>
          </p:nvCxnSpPr>
          <p:spPr>
            <a:xfrm>
              <a:off x="4188823" y="4171406"/>
              <a:ext cx="14543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4B1DBE0-E50A-46EA-8B8F-079EF7BF1F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3154" y="2684921"/>
              <a:ext cx="1541417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FD4CF95-9BFE-48FD-91A6-F81B778CA0FE}"/>
                </a:ext>
              </a:extLst>
            </p:cNvPr>
            <p:cNvCxnSpPr/>
            <p:nvPr/>
          </p:nvCxnSpPr>
          <p:spPr>
            <a:xfrm>
              <a:off x="5643154" y="2684920"/>
              <a:ext cx="0" cy="14864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F6EFD19-905C-4564-B49B-6AAEC63A3C51}"/>
                </a:ext>
              </a:extLst>
            </p:cNvPr>
            <p:cNvSpPr txBox="1"/>
            <p:nvPr/>
          </p:nvSpPr>
          <p:spPr>
            <a:xfrm>
              <a:off x="7184571" y="154834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理想运放特性</a:t>
              </a: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CA0BB90E-49BA-4CB3-BD9F-7B8109772859}"/>
                </a:ext>
              </a:extLst>
            </p:cNvPr>
            <p:cNvCxnSpPr/>
            <p:nvPr/>
          </p:nvCxnSpPr>
          <p:spPr>
            <a:xfrm>
              <a:off x="6880397" y="1733007"/>
              <a:ext cx="2562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DDFE46E-B480-4955-993F-8B7793EA4166}"/>
                </a:ext>
              </a:extLst>
            </p:cNvPr>
            <p:cNvCxnSpPr/>
            <p:nvPr/>
          </p:nvCxnSpPr>
          <p:spPr>
            <a:xfrm flipH="1">
              <a:off x="5295542" y="2684920"/>
              <a:ext cx="687247" cy="148648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75187D8-9157-4B1D-AA8D-BDEE51F7FA9D}"/>
                </a:ext>
              </a:extLst>
            </p:cNvPr>
            <p:cNvCxnSpPr/>
            <p:nvPr/>
          </p:nvCxnSpPr>
          <p:spPr>
            <a:xfrm flipV="1">
              <a:off x="5965371" y="2693381"/>
              <a:ext cx="1043141" cy="895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8A5AD56-BE9B-4212-A5D7-671E7661AD44}"/>
                </a:ext>
              </a:extLst>
            </p:cNvPr>
            <p:cNvCxnSpPr/>
            <p:nvPr/>
          </p:nvCxnSpPr>
          <p:spPr>
            <a:xfrm flipH="1">
              <a:off x="4476206" y="4145279"/>
              <a:ext cx="819336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1981C81C-AF56-443F-A74D-6958EB5E6AFB}"/>
                </a:ext>
              </a:extLst>
            </p:cNvPr>
            <p:cNvCxnSpPr/>
            <p:nvPr/>
          </p:nvCxnSpPr>
          <p:spPr>
            <a:xfrm>
              <a:off x="6880397" y="2080511"/>
              <a:ext cx="256231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6C628AD-3E2D-4959-92F6-6A7DD9878EC5}"/>
                </a:ext>
              </a:extLst>
            </p:cNvPr>
            <p:cNvSpPr txBox="1"/>
            <p:nvPr/>
          </p:nvSpPr>
          <p:spPr>
            <a:xfrm>
              <a:off x="7181229" y="192529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实际运放特性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351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12" name="Rectangle 72">
            <a:extLst>
              <a:ext uri="{FF2B5EF4-FFF2-40B4-BE49-F238E27FC236}">
                <a16:creationId xmlns:a16="http://schemas.microsoft.com/office/drawing/2014/main" id="{2948DC22-416D-4CB9-96F8-DCC9517E4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运放的应用</a:t>
            </a:r>
            <a:endParaRPr lang="en-US" altLang="zh-CN" dirty="0"/>
          </a:p>
        </p:txBody>
      </p:sp>
      <p:sp>
        <p:nvSpPr>
          <p:cNvPr id="76" name="灯片编号占位符 3">
            <a:extLst>
              <a:ext uri="{FF2B5EF4-FFF2-40B4-BE49-F238E27FC236}">
                <a16:creationId xmlns:a16="http://schemas.microsoft.com/office/drawing/2014/main" id="{4F9E4251-4E58-47D0-91F5-E431BC3A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7B9ED-B5D3-4EF7-B0C9-0D3F212C2CF1}" type="slidenum">
              <a:rPr lang="en-US" altLang="zh-CN" noProof="0" smtClean="0"/>
              <a:pPr lvl="0"/>
              <a:t>31</a:t>
            </a:fld>
            <a:endParaRPr lang="en-US" altLang="zh-CN" noProof="0"/>
          </a:p>
        </p:txBody>
      </p:sp>
      <p:grpSp>
        <p:nvGrpSpPr>
          <p:cNvPr id="394316" name="Group 76">
            <a:extLst>
              <a:ext uri="{FF2B5EF4-FFF2-40B4-BE49-F238E27FC236}">
                <a16:creationId xmlns:a16="http://schemas.microsoft.com/office/drawing/2014/main" id="{C7DF29BB-8FF8-4EC9-B5DC-48556357FA25}"/>
              </a:ext>
            </a:extLst>
          </p:cNvPr>
          <p:cNvGrpSpPr>
            <a:grpSpLocks/>
          </p:cNvGrpSpPr>
          <p:nvPr/>
        </p:nvGrpSpPr>
        <p:grpSpPr bwMode="auto">
          <a:xfrm>
            <a:off x="5310642" y="1993628"/>
            <a:ext cx="3470275" cy="2519362"/>
            <a:chOff x="3334" y="1253"/>
            <a:chExt cx="2186" cy="1587"/>
          </a:xfrm>
        </p:grpSpPr>
        <p:sp>
          <p:nvSpPr>
            <p:cNvPr id="394315" name="AutoShape 75">
              <a:extLst>
                <a:ext uri="{FF2B5EF4-FFF2-40B4-BE49-F238E27FC236}">
                  <a16:creationId xmlns:a16="http://schemas.microsoft.com/office/drawing/2014/main" id="{9E3D0716-1869-493F-8F50-09D54545D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253"/>
              <a:ext cx="2131" cy="158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>
              <a:noFill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4248" name="Group 8">
              <a:extLst>
                <a:ext uri="{FF2B5EF4-FFF2-40B4-BE49-F238E27FC236}">
                  <a16:creationId xmlns:a16="http://schemas.microsoft.com/office/drawing/2014/main" id="{5FCBD486-7199-4BE7-B4DD-1182FE895D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296"/>
              <a:ext cx="2160" cy="1392"/>
              <a:chOff x="3216" y="1200"/>
              <a:chExt cx="2160" cy="1392"/>
            </a:xfrm>
          </p:grpSpPr>
          <p:sp>
            <p:nvSpPr>
              <p:cNvPr id="394249" name="Rectangle 9">
                <a:extLst>
                  <a:ext uri="{FF2B5EF4-FFF2-40B4-BE49-F238E27FC236}">
                    <a16:creationId xmlns:a16="http://schemas.microsoft.com/office/drawing/2014/main" id="{13232BFD-1932-4964-AA91-7E0F553A0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grpSp>
            <p:nvGrpSpPr>
              <p:cNvPr id="394250" name="Group 10">
                <a:extLst>
                  <a:ext uri="{FF2B5EF4-FFF2-40B4-BE49-F238E27FC236}">
                    <a16:creationId xmlns:a16="http://schemas.microsoft.com/office/drawing/2014/main" id="{8E2810C9-36C4-4CB5-AF06-9274AD12A7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1200"/>
                <a:ext cx="2160" cy="1392"/>
                <a:chOff x="3216" y="1200"/>
                <a:chExt cx="2160" cy="1392"/>
              </a:xfrm>
            </p:grpSpPr>
            <p:grpSp>
              <p:nvGrpSpPr>
                <p:cNvPr id="394251" name="Group 11">
                  <a:extLst>
                    <a:ext uri="{FF2B5EF4-FFF2-40B4-BE49-F238E27FC236}">
                      <a16:creationId xmlns:a16="http://schemas.microsoft.com/office/drawing/2014/main" id="{C81DD906-2EF2-4D46-BBA7-31B7B1D7E1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56" y="1440"/>
                  <a:ext cx="1728" cy="1152"/>
                  <a:chOff x="3216" y="1344"/>
                  <a:chExt cx="1728" cy="1152"/>
                </a:xfrm>
              </p:grpSpPr>
              <p:grpSp>
                <p:nvGrpSpPr>
                  <p:cNvPr id="394252" name="Group 12">
                    <a:extLst>
                      <a:ext uri="{FF2B5EF4-FFF2-40B4-BE49-F238E27FC236}">
                        <a16:creationId xmlns:a16="http://schemas.microsoft.com/office/drawing/2014/main" id="{AF2FC0CF-9A7D-44A7-BFC2-E71FF35E68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16" y="1392"/>
                    <a:ext cx="1728" cy="1104"/>
                    <a:chOff x="3216" y="1392"/>
                    <a:chExt cx="1728" cy="1104"/>
                  </a:xfrm>
                </p:grpSpPr>
                <p:sp>
                  <p:nvSpPr>
                    <p:cNvPr id="394253" name="Line 13">
                      <a:extLst>
                        <a:ext uri="{FF2B5EF4-FFF2-40B4-BE49-F238E27FC236}">
                          <a16:creationId xmlns:a16="http://schemas.microsoft.com/office/drawing/2014/main" id="{15D64200-E5D0-4484-B4A5-1C6D245847E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2" y="2496"/>
                      <a:ext cx="19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grpSp>
                  <p:nvGrpSpPr>
                    <p:cNvPr id="394254" name="Group 14">
                      <a:extLst>
                        <a:ext uri="{FF2B5EF4-FFF2-40B4-BE49-F238E27FC236}">
                          <a16:creationId xmlns:a16="http://schemas.microsoft.com/office/drawing/2014/main" id="{1DE0C11E-1EB6-41EA-B7D6-83D035A4F8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16" y="1392"/>
                      <a:ext cx="1728" cy="1104"/>
                      <a:chOff x="3216" y="1392"/>
                      <a:chExt cx="1728" cy="1104"/>
                    </a:xfrm>
                  </p:grpSpPr>
                  <p:sp>
                    <p:nvSpPr>
                      <p:cNvPr id="394255" name="Line 15">
                        <a:extLst>
                          <a:ext uri="{FF2B5EF4-FFF2-40B4-BE49-F238E27FC236}">
                            <a16:creationId xmlns:a16="http://schemas.microsoft.com/office/drawing/2014/main" id="{A735CBB6-5B45-4442-AAD5-0D688DFA604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6" y="1776"/>
                        <a:ext cx="624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394256" name="Line 16">
                        <a:extLst>
                          <a:ext uri="{FF2B5EF4-FFF2-40B4-BE49-F238E27FC236}">
                            <a16:creationId xmlns:a16="http://schemas.microsoft.com/office/drawing/2014/main" id="{4AE96833-8E4A-4C24-A588-2C625C7A54D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96" y="1392"/>
                        <a:ext cx="0" cy="38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394257" name="Line 17">
                        <a:extLst>
                          <a:ext uri="{FF2B5EF4-FFF2-40B4-BE49-F238E27FC236}">
                            <a16:creationId xmlns:a16="http://schemas.microsoft.com/office/drawing/2014/main" id="{758DD397-5DCB-43CA-85DE-4990E5DF113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96" y="1392"/>
                        <a:ext cx="864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394258" name="Line 18">
                        <a:extLst>
                          <a:ext uri="{FF2B5EF4-FFF2-40B4-BE49-F238E27FC236}">
                            <a16:creationId xmlns:a16="http://schemas.microsoft.com/office/drawing/2014/main" id="{F154B951-3C61-4A4B-8D3E-6DCCB2F84B8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320" y="1872"/>
                        <a:ext cx="624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394259" name="Line 19">
                        <a:extLst>
                          <a:ext uri="{FF2B5EF4-FFF2-40B4-BE49-F238E27FC236}">
                            <a16:creationId xmlns:a16="http://schemas.microsoft.com/office/drawing/2014/main" id="{407E9D01-67AF-4E56-9178-9598A3688A5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60" y="1392"/>
                        <a:ext cx="0" cy="48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394260" name="Line 20">
                        <a:extLst>
                          <a:ext uri="{FF2B5EF4-FFF2-40B4-BE49-F238E27FC236}">
                            <a16:creationId xmlns:a16="http://schemas.microsoft.com/office/drawing/2014/main" id="{9C8C152D-2990-4115-B29F-0D19E4817F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648" y="2064"/>
                        <a:ext cx="192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394261" name="Line 21">
                        <a:extLst>
                          <a:ext uri="{FF2B5EF4-FFF2-40B4-BE49-F238E27FC236}">
                            <a16:creationId xmlns:a16="http://schemas.microsoft.com/office/drawing/2014/main" id="{D0D5B6E3-F5AA-4E19-A62B-DABE5B0E1C9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48" y="2064"/>
                        <a:ext cx="0" cy="43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394262" name="Oval 22">
                        <a:extLst>
                          <a:ext uri="{FF2B5EF4-FFF2-40B4-BE49-F238E27FC236}">
                            <a16:creationId xmlns:a16="http://schemas.microsoft.com/office/drawing/2014/main" id="{E3DDFC39-A763-4321-82D6-45E10766259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16" y="1728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394263" name="Oval 23">
                        <a:extLst>
                          <a:ext uri="{FF2B5EF4-FFF2-40B4-BE49-F238E27FC236}">
                            <a16:creationId xmlns:a16="http://schemas.microsoft.com/office/drawing/2014/main" id="{927AE897-2DF1-4512-AC5B-ED638C5AF8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96" y="1872"/>
                        <a:ext cx="48" cy="48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394264" name="Group 24">
                    <a:extLst>
                      <a:ext uri="{FF2B5EF4-FFF2-40B4-BE49-F238E27FC236}">
                        <a16:creationId xmlns:a16="http://schemas.microsoft.com/office/drawing/2014/main" id="{3636B8F4-4D51-4767-80FA-68B6E149B0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60" y="1344"/>
                    <a:ext cx="1008" cy="1008"/>
                    <a:chOff x="3360" y="1344"/>
                    <a:chExt cx="1008" cy="1008"/>
                  </a:xfrm>
                </p:grpSpPr>
                <p:grpSp>
                  <p:nvGrpSpPr>
                    <p:cNvPr id="394265" name="Group 25">
                      <a:extLst>
                        <a:ext uri="{FF2B5EF4-FFF2-40B4-BE49-F238E27FC236}">
                          <a16:creationId xmlns:a16="http://schemas.microsoft.com/office/drawing/2014/main" id="{3160F47E-09AA-4D00-8477-DEB19881AB6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0" y="1584"/>
                      <a:ext cx="528" cy="624"/>
                      <a:chOff x="2640" y="1248"/>
                      <a:chExt cx="528" cy="624"/>
                    </a:xfrm>
                  </p:grpSpPr>
                  <p:grpSp>
                    <p:nvGrpSpPr>
                      <p:cNvPr id="394266" name="Group 26">
                        <a:extLst>
                          <a:ext uri="{FF2B5EF4-FFF2-40B4-BE49-F238E27FC236}">
                            <a16:creationId xmlns:a16="http://schemas.microsoft.com/office/drawing/2014/main" id="{59EC93B2-56E5-42DD-B6EE-6E0B1F2F8BD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40" y="1248"/>
                        <a:ext cx="528" cy="624"/>
                        <a:chOff x="2688" y="1008"/>
                        <a:chExt cx="624" cy="720"/>
                      </a:xfrm>
                    </p:grpSpPr>
                    <p:sp>
                      <p:nvSpPr>
                        <p:cNvPr id="394267" name="Rectangle 27">
                          <a:extLst>
                            <a:ext uri="{FF2B5EF4-FFF2-40B4-BE49-F238E27FC236}">
                              <a16:creationId xmlns:a16="http://schemas.microsoft.com/office/drawing/2014/main" id="{03C94EDA-BEEF-42EA-B6EB-C309A9AB254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1008"/>
                          <a:ext cx="576" cy="720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190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4268" name="Text Box 28">
                          <a:extLst>
                            <a:ext uri="{FF2B5EF4-FFF2-40B4-BE49-F238E27FC236}">
                              <a16:creationId xmlns:a16="http://schemas.microsoft.com/office/drawing/2014/main" id="{D3A00D7F-D4A3-4295-998D-E124F88FB7C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 rot="-5164395">
                          <a:off x="2858" y="1071"/>
                          <a:ext cx="24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4763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▽</a:t>
                          </a:r>
                        </a:p>
                      </p:txBody>
                    </p:sp>
                    <p:sp>
                      <p:nvSpPr>
                        <p:cNvPr id="394269" name="Text Box 29">
                          <a:extLst>
                            <a:ext uri="{FF2B5EF4-FFF2-40B4-BE49-F238E27FC236}">
                              <a16:creationId xmlns:a16="http://schemas.microsoft.com/office/drawing/2014/main" id="{C3CDF0D1-6B3D-4DD3-942C-DC185D916242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75" y="1056"/>
                          <a:ext cx="337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4763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∞</a:t>
                          </a:r>
                        </a:p>
                      </p:txBody>
                    </p:sp>
                  </p:grpSp>
                  <p:sp>
                    <p:nvSpPr>
                      <p:cNvPr id="394270" name="Line 30">
                        <a:extLst>
                          <a:ext uri="{FF2B5EF4-FFF2-40B4-BE49-F238E27FC236}">
                            <a16:creationId xmlns:a16="http://schemas.microsoft.com/office/drawing/2014/main" id="{C3B89AB2-0873-4931-A05E-0C1005587BE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88" y="1440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394271" name="Text Box 31">
                        <a:extLst>
                          <a:ext uri="{FF2B5EF4-FFF2-40B4-BE49-F238E27FC236}">
                            <a16:creationId xmlns:a16="http://schemas.microsoft.com/office/drawing/2014/main" id="{A454DD2B-F522-429D-907A-6EE05F59E77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40" y="1584"/>
                        <a:ext cx="240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763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1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+mn-cs"/>
                          </a:rPr>
                          <a:t>+</a:t>
                        </a:r>
                      </a:p>
                    </p:txBody>
                  </p:sp>
                </p:grpSp>
                <p:sp>
                  <p:nvSpPr>
                    <p:cNvPr id="394272" name="Rectangle 32">
                      <a:extLst>
                        <a:ext uri="{FF2B5EF4-FFF2-40B4-BE49-F238E27FC236}">
                          <a16:creationId xmlns:a16="http://schemas.microsoft.com/office/drawing/2014/main" id="{6FD7ACFE-ECA8-4050-95ED-2AFA901A60C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728"/>
                      <a:ext cx="192" cy="9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4763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394273" name="Rectangle 33">
                      <a:extLst>
                        <a:ext uri="{FF2B5EF4-FFF2-40B4-BE49-F238E27FC236}">
                          <a16:creationId xmlns:a16="http://schemas.microsoft.com/office/drawing/2014/main" id="{931B14FE-883E-41CB-9640-DBB4CD52DC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4" y="1344"/>
                      <a:ext cx="192" cy="9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4763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394274" name="Rectangle 34">
                      <a:extLst>
                        <a:ext uri="{FF2B5EF4-FFF2-40B4-BE49-F238E27FC236}">
                          <a16:creationId xmlns:a16="http://schemas.microsoft.com/office/drawing/2014/main" id="{8B5DC3B0-DB85-46C4-B298-C696AFC033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2160"/>
                      <a:ext cx="96" cy="19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4763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394275" name="Line 35">
                  <a:extLst>
                    <a:ext uri="{FF2B5EF4-FFF2-40B4-BE49-F238E27FC236}">
                      <a16:creationId xmlns:a16="http://schemas.microsoft.com/office/drawing/2014/main" id="{F2EC7396-9F8C-4073-A153-17257F93D1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064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4276" name="Line 36">
                  <a:extLst>
                    <a:ext uri="{FF2B5EF4-FFF2-40B4-BE49-F238E27FC236}">
                      <a16:creationId xmlns:a16="http://schemas.microsoft.com/office/drawing/2014/main" id="{5468B3F0-04E7-4D0A-8780-71CCC661B9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2112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4277" name="Text Box 37">
                  <a:extLst>
                    <a:ext uri="{FF2B5EF4-FFF2-40B4-BE49-F238E27FC236}">
                      <a16:creationId xmlns:a16="http://schemas.microsoft.com/office/drawing/2014/main" id="{B88ABD8C-3B00-4B94-9866-5A4F6421EE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6" y="2064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i</a:t>
                  </a:r>
                </a:p>
              </p:txBody>
            </p:sp>
            <p:sp>
              <p:nvSpPr>
                <p:cNvPr id="394278" name="Text Box 38">
                  <a:extLst>
                    <a:ext uri="{FF2B5EF4-FFF2-40B4-BE49-F238E27FC236}">
                      <a16:creationId xmlns:a16="http://schemas.microsoft.com/office/drawing/2014/main" id="{1E9E898F-21CC-4390-AE6C-98545C51B6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88" y="216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o</a:t>
                  </a:r>
                </a:p>
              </p:txBody>
            </p:sp>
            <p:sp>
              <p:nvSpPr>
                <p:cNvPr id="394279" name="Text Box 39">
                  <a:extLst>
                    <a:ext uri="{FF2B5EF4-FFF2-40B4-BE49-F238E27FC236}">
                      <a16:creationId xmlns:a16="http://schemas.microsoft.com/office/drawing/2014/main" id="{914F39F0-87AA-431E-BA19-C212C88DA9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36" y="2304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R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394280" name="Rectangle 40">
                  <a:extLst>
                    <a:ext uri="{FF2B5EF4-FFF2-40B4-BE49-F238E27FC236}">
                      <a16:creationId xmlns:a16="http://schemas.microsoft.com/office/drawing/2014/main" id="{EE6B4389-43F3-4F7E-9037-FB3AD96B0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200"/>
                  <a:ext cx="24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R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f</a:t>
                  </a:r>
                </a:p>
              </p:txBody>
            </p:sp>
          </p:grpSp>
        </p:grpSp>
      </p:grp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7193C0FD-06DC-4E88-B702-64B2213B8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42" y="2018749"/>
            <a:ext cx="3429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求电压放大倍数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4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4244" name="Rectangle 4">
            <a:extLst>
              <a:ext uri="{FF2B5EF4-FFF2-40B4-BE49-F238E27FC236}">
                <a16:creationId xmlns:a16="http://schemas.microsoft.com/office/drawing/2014/main" id="{C120793D-34CC-4476-BE29-4FCD8B17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438400"/>
            <a:ext cx="2971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利用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虚地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概念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4245" name="Rectangle 5">
            <a:extLst>
              <a:ext uri="{FF2B5EF4-FFF2-40B4-BE49-F238E27FC236}">
                <a16:creationId xmlns:a16="http://schemas.microsoft.com/office/drawing/2014/main" id="{8A15899B-4AD6-4976-95B3-3C79DE703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76800"/>
            <a:ext cx="396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平衡电阻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的选取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4246" name="Rectangle 6">
            <a:extLst>
              <a:ext uri="{FF2B5EF4-FFF2-40B4-BE49-F238E27FC236}">
                <a16:creationId xmlns:a16="http://schemas.microsoft.com/office/drawing/2014/main" id="{3DA5664C-7942-4346-9273-B2A358255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6324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为保证差动放大器双管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参数对称性，应有：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4247" name="Rectangle 7">
            <a:extLst>
              <a:ext uri="{FF2B5EF4-FFF2-40B4-BE49-F238E27FC236}">
                <a16:creationId xmlns:a16="http://schemas.microsoft.com/office/drawing/2014/main" id="{1CFEEEB4-C409-4FF9-90BA-BE7A99624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09" y="1471062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反向放大器（比例器）</a:t>
            </a:r>
          </a:p>
        </p:txBody>
      </p:sp>
      <p:grpSp>
        <p:nvGrpSpPr>
          <p:cNvPr id="394281" name="Group 41">
            <a:extLst>
              <a:ext uri="{FF2B5EF4-FFF2-40B4-BE49-F238E27FC236}">
                <a16:creationId xmlns:a16="http://schemas.microsoft.com/office/drawing/2014/main" id="{B83A912A-B32E-4EFA-BE3B-05991F9587A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124200"/>
            <a:ext cx="304800" cy="304800"/>
            <a:chOff x="3600" y="3168"/>
            <a:chExt cx="192" cy="192"/>
          </a:xfrm>
        </p:grpSpPr>
        <p:sp>
          <p:nvSpPr>
            <p:cNvPr id="394282" name="Line 42">
              <a:extLst>
                <a:ext uri="{FF2B5EF4-FFF2-40B4-BE49-F238E27FC236}">
                  <a16:creationId xmlns:a16="http://schemas.microsoft.com/office/drawing/2014/main" id="{46A43C15-FB63-453C-B599-A38FD6C45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168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4283" name="Line 43">
              <a:extLst>
                <a:ext uri="{FF2B5EF4-FFF2-40B4-BE49-F238E27FC236}">
                  <a16:creationId xmlns:a16="http://schemas.microsoft.com/office/drawing/2014/main" id="{48075429-5544-4C9D-B939-104DFCCB9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60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4284" name="Group 44">
            <a:extLst>
              <a:ext uri="{FF2B5EF4-FFF2-40B4-BE49-F238E27FC236}">
                <a16:creationId xmlns:a16="http://schemas.microsoft.com/office/drawing/2014/main" id="{D05A8EFD-CEFA-4032-AB22-340172E3DD8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438400"/>
            <a:ext cx="533400" cy="457200"/>
            <a:chOff x="3456" y="1488"/>
            <a:chExt cx="336" cy="288"/>
          </a:xfrm>
        </p:grpSpPr>
        <p:sp>
          <p:nvSpPr>
            <p:cNvPr id="394285" name="Line 45">
              <a:extLst>
                <a:ext uri="{FF2B5EF4-FFF2-40B4-BE49-F238E27FC236}">
                  <a16:creationId xmlns:a16="http://schemas.microsoft.com/office/drawing/2014/main" id="{40BB4432-36F6-45AE-BEC2-E1076EAFD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776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4286" name="Text Box 46">
              <a:extLst>
                <a:ext uri="{FF2B5EF4-FFF2-40B4-BE49-F238E27FC236}">
                  <a16:creationId xmlns:a16="http://schemas.microsoft.com/office/drawing/2014/main" id="{B631B480-22B5-4E86-AC83-CDFFEDFFC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8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394287" name="Group 47">
            <a:extLst>
              <a:ext uri="{FF2B5EF4-FFF2-40B4-BE49-F238E27FC236}">
                <a16:creationId xmlns:a16="http://schemas.microsoft.com/office/drawing/2014/main" id="{83968001-C6E4-420E-A8B1-3458A20EFA74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981200"/>
            <a:ext cx="457200" cy="396875"/>
            <a:chOff x="3888" y="1200"/>
            <a:chExt cx="288" cy="250"/>
          </a:xfrm>
        </p:grpSpPr>
        <p:sp>
          <p:nvSpPr>
            <p:cNvPr id="394288" name="Line 48">
              <a:extLst>
                <a:ext uri="{FF2B5EF4-FFF2-40B4-BE49-F238E27FC236}">
                  <a16:creationId xmlns:a16="http://schemas.microsoft.com/office/drawing/2014/main" id="{1C10633F-4D1D-4208-86F2-38BDCED05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40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4289" name="Rectangle 49">
              <a:extLst>
                <a:ext uri="{FF2B5EF4-FFF2-40B4-BE49-F238E27FC236}">
                  <a16:creationId xmlns:a16="http://schemas.microsoft.com/office/drawing/2014/main" id="{11464FA6-32C8-46F8-8170-5AC09FA54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00"/>
              <a:ext cx="2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</p:grpSp>
      <p:sp>
        <p:nvSpPr>
          <p:cNvPr id="394291" name="Text Box 51">
            <a:extLst>
              <a:ext uri="{FF2B5EF4-FFF2-40B4-BE49-F238E27FC236}">
                <a16:creationId xmlns:a16="http://schemas.microsoft.com/office/drawing/2014/main" id="{5F36F8BE-B345-4967-952C-A26ECC66F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因为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394293" name="Text Box 53">
            <a:extLst>
              <a:ext uri="{FF2B5EF4-FFF2-40B4-BE49-F238E27FC236}">
                <a16:creationId xmlns:a16="http://schemas.microsoft.com/office/drawing/2014/main" id="{F6797AF5-54E3-4B03-84FF-3C3D11AC6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7150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grpSp>
        <p:nvGrpSpPr>
          <p:cNvPr id="394305" name="Group 65">
            <a:extLst>
              <a:ext uri="{FF2B5EF4-FFF2-40B4-BE49-F238E27FC236}">
                <a16:creationId xmlns:a16="http://schemas.microsoft.com/office/drawing/2014/main" id="{F9C83C06-FDC7-4184-912A-2F3BB0CD442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895600"/>
            <a:ext cx="2438400" cy="838200"/>
            <a:chOff x="1296" y="1824"/>
            <a:chExt cx="1536" cy="528"/>
          </a:xfrm>
        </p:grpSpPr>
        <p:sp>
          <p:nvSpPr>
            <p:cNvPr id="394290" name="Text Box 50">
              <a:extLst>
                <a:ext uri="{FF2B5EF4-FFF2-40B4-BE49-F238E27FC236}">
                  <a16:creationId xmlns:a16="http://schemas.microsoft.com/office/drawing/2014/main" id="{59397AC0-20D4-4A42-8CF1-216CBD2A2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68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4297" name="Group 57">
              <a:extLst>
                <a:ext uri="{FF2B5EF4-FFF2-40B4-BE49-F238E27FC236}">
                  <a16:creationId xmlns:a16="http://schemas.microsoft.com/office/drawing/2014/main" id="{76337371-2D43-4D3B-B006-287747B76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824"/>
              <a:ext cx="480" cy="528"/>
              <a:chOff x="3888" y="336"/>
              <a:chExt cx="480" cy="528"/>
            </a:xfrm>
          </p:grpSpPr>
          <p:sp>
            <p:nvSpPr>
              <p:cNvPr id="394294" name="Rectangle 54">
                <a:extLst>
                  <a:ext uri="{FF2B5EF4-FFF2-40B4-BE49-F238E27FC236}">
                    <a16:creationId xmlns:a16="http://schemas.microsoft.com/office/drawing/2014/main" id="{7E0975BD-0CA3-4EF7-A4AE-116F4CA9A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36"/>
                <a:ext cx="4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 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394295" name="Rectangle 55">
                <a:extLst>
                  <a:ext uri="{FF2B5EF4-FFF2-40B4-BE49-F238E27FC236}">
                    <a16:creationId xmlns:a16="http://schemas.microsoft.com/office/drawing/2014/main" id="{884BEBEE-6AC8-4DDE-AC7D-A35BA71D3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576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94296" name="Line 56">
                <a:extLst>
                  <a:ext uri="{FF2B5EF4-FFF2-40B4-BE49-F238E27FC236}">
                    <a16:creationId xmlns:a16="http://schemas.microsoft.com/office/drawing/2014/main" id="{B43476DB-46E7-4612-8D18-77EFB28CE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624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94301" name="Group 61">
              <a:extLst>
                <a:ext uri="{FF2B5EF4-FFF2-40B4-BE49-F238E27FC236}">
                  <a16:creationId xmlns:a16="http://schemas.microsoft.com/office/drawing/2014/main" id="{50AA0972-0863-44DF-AAE4-D664FD5FB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824"/>
              <a:ext cx="288" cy="480"/>
              <a:chOff x="2976" y="528"/>
              <a:chExt cx="288" cy="480"/>
            </a:xfrm>
          </p:grpSpPr>
          <p:sp>
            <p:nvSpPr>
              <p:cNvPr id="394298" name="Rectangle 58">
                <a:extLst>
                  <a:ext uri="{FF2B5EF4-FFF2-40B4-BE49-F238E27FC236}">
                    <a16:creationId xmlns:a16="http://schemas.microsoft.com/office/drawing/2014/main" id="{04F21A00-7FC0-46A6-9AB6-1C874211C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</a:t>
                </a:r>
              </a:p>
            </p:txBody>
          </p:sp>
          <p:sp>
            <p:nvSpPr>
              <p:cNvPr id="394299" name="Rectangle 59">
                <a:extLst>
                  <a:ext uri="{FF2B5EF4-FFF2-40B4-BE49-F238E27FC236}">
                    <a16:creationId xmlns:a16="http://schemas.microsoft.com/office/drawing/2014/main" id="{F3F71AB4-1ABE-4077-BD88-4C7E936D9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720"/>
                <a:ext cx="25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394300" name="Line 60">
                <a:extLst>
                  <a:ext uri="{FF2B5EF4-FFF2-40B4-BE49-F238E27FC236}">
                    <a16:creationId xmlns:a16="http://schemas.microsoft.com/office/drawing/2014/main" id="{262BE645-A271-489F-B27D-FA8DECDB2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4302" name="Text Box 62">
              <a:extLst>
                <a:ext uri="{FF2B5EF4-FFF2-40B4-BE49-F238E27FC236}">
                  <a16:creationId xmlns:a16="http://schemas.microsoft.com/office/drawing/2014/main" id="{900CD18E-0EE8-4150-9DFB-20DA35668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9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</a:p>
          </p:txBody>
        </p:sp>
        <p:sp>
          <p:nvSpPr>
            <p:cNvPr id="394304" name="Text Box 64">
              <a:extLst>
                <a:ext uri="{FF2B5EF4-FFF2-40B4-BE49-F238E27FC236}">
                  <a16:creationId xmlns:a16="http://schemas.microsoft.com/office/drawing/2014/main" id="{C9855E0E-6898-4B65-8588-46530E7D9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9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</p:grpSp>
      <p:grpSp>
        <p:nvGrpSpPr>
          <p:cNvPr id="394310" name="Group 70">
            <a:extLst>
              <a:ext uri="{FF2B5EF4-FFF2-40B4-BE49-F238E27FC236}">
                <a16:creationId xmlns:a16="http://schemas.microsoft.com/office/drawing/2014/main" id="{20B8618B-6CA2-4119-A183-294878D9BD9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038600"/>
            <a:ext cx="2514600" cy="838200"/>
            <a:chOff x="672" y="2544"/>
            <a:chExt cx="1584" cy="528"/>
          </a:xfrm>
        </p:grpSpPr>
        <p:sp>
          <p:nvSpPr>
            <p:cNvPr id="394292" name="Text Box 52">
              <a:extLst>
                <a:ext uri="{FF2B5EF4-FFF2-40B4-BE49-F238E27FC236}">
                  <a16:creationId xmlns:a16="http://schemas.microsoft.com/office/drawing/2014/main" id="{324C4D78-33C4-4596-A817-989B52EDB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88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所以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-</a:t>
              </a:r>
              <a:endPara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4309" name="Group 69">
              <a:extLst>
                <a:ext uri="{FF2B5EF4-FFF2-40B4-BE49-F238E27FC236}">
                  <a16:creationId xmlns:a16="http://schemas.microsoft.com/office/drawing/2014/main" id="{1BE8826F-DBDA-402E-9F50-3E4CBA26CA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544"/>
              <a:ext cx="336" cy="528"/>
              <a:chOff x="3168" y="672"/>
              <a:chExt cx="336" cy="528"/>
            </a:xfrm>
          </p:grpSpPr>
          <p:sp>
            <p:nvSpPr>
              <p:cNvPr id="394306" name="Rectangle 66">
                <a:extLst>
                  <a:ext uri="{FF2B5EF4-FFF2-40B4-BE49-F238E27FC236}">
                    <a16:creationId xmlns:a16="http://schemas.microsoft.com/office/drawing/2014/main" id="{D215BCBA-232B-4867-BA02-F1C7E6B27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672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394307" name="Rectangle 67">
                <a:extLst>
                  <a:ext uri="{FF2B5EF4-FFF2-40B4-BE49-F238E27FC236}">
                    <a16:creationId xmlns:a16="http://schemas.microsoft.com/office/drawing/2014/main" id="{BE08C9D6-ED1B-4637-A801-8701F0735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94308" name="Line 68">
                <a:extLst>
                  <a:ext uri="{FF2B5EF4-FFF2-40B4-BE49-F238E27FC236}">
                    <a16:creationId xmlns:a16="http://schemas.microsoft.com/office/drawing/2014/main" id="{3B452C34-CF6F-42C1-A562-2DDA645EC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960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94311" name="Text Box 71">
            <a:extLst>
              <a:ext uri="{FF2B5EF4-FFF2-40B4-BE49-F238E27FC236}">
                <a16:creationId xmlns:a16="http://schemas.microsoft.com/office/drawing/2014/main" id="{4A9D0A5B-8A0F-496E-A581-5DDAAF1CB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817" y="1476103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电压负反馈</a:t>
            </a:r>
          </a:p>
        </p:txBody>
      </p: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4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4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4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39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 autoUpdateAnimBg="0"/>
      <p:bldP spid="394244" grpId="0" build="p" autoUpdateAnimBg="0"/>
      <p:bldP spid="394245" grpId="0" build="p" autoUpdateAnimBg="0"/>
      <p:bldP spid="394246" grpId="0" build="p" autoUpdateAnimBg="0"/>
      <p:bldP spid="394247" grpId="0" build="p" autoUpdateAnimBg="0"/>
      <p:bldP spid="394291" grpId="0" autoUpdateAnimBg="0"/>
      <p:bldP spid="394293" grpId="0" build="p" autoUpdateAnimBg="0"/>
      <p:bldP spid="39431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26" name="Rectangle 62">
            <a:extLst>
              <a:ext uri="{FF2B5EF4-FFF2-40B4-BE49-F238E27FC236}">
                <a16:creationId xmlns:a16="http://schemas.microsoft.com/office/drawing/2014/main" id="{7B64F082-78D2-4027-A819-0C937BC9A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二、同相放大器（同相比例器</a:t>
            </a:r>
            <a:r>
              <a:rPr lang="en-US" altLang="zh-CN" dirty="0"/>
              <a:t>）</a:t>
            </a:r>
          </a:p>
        </p:txBody>
      </p:sp>
      <p:sp>
        <p:nvSpPr>
          <p:cNvPr id="67" name="灯片编号占位符 3">
            <a:extLst>
              <a:ext uri="{FF2B5EF4-FFF2-40B4-BE49-F238E27FC236}">
                <a16:creationId xmlns:a16="http://schemas.microsoft.com/office/drawing/2014/main" id="{3063377E-CD82-4CE3-922C-9E57318E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4B17C5-24B2-4ECA-A172-15C55CF7EBA8}" type="slidenum">
              <a:rPr lang="en-US" altLang="zh-CN" noProof="0" smtClean="0"/>
              <a:pPr lvl="0"/>
              <a:t>32</a:t>
            </a:fld>
            <a:endParaRPr lang="en-US" altLang="zh-CN" noProof="0"/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77E6E616-5951-42F0-A12C-70D13ED66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59297"/>
            <a:ext cx="441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利用“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虚短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”概念）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5331" name="Group 67">
            <a:extLst>
              <a:ext uri="{FF2B5EF4-FFF2-40B4-BE49-F238E27FC236}">
                <a16:creationId xmlns:a16="http://schemas.microsoft.com/office/drawing/2014/main" id="{DAE7B1A7-AF5C-4307-A795-9F51983E73F0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989138"/>
            <a:ext cx="3678237" cy="2303462"/>
            <a:chOff x="3107" y="1253"/>
            <a:chExt cx="2317" cy="1451"/>
          </a:xfrm>
        </p:grpSpPr>
        <p:sp>
          <p:nvSpPr>
            <p:cNvPr id="395330" name="AutoShape 66">
              <a:extLst>
                <a:ext uri="{FF2B5EF4-FFF2-40B4-BE49-F238E27FC236}">
                  <a16:creationId xmlns:a16="http://schemas.microsoft.com/office/drawing/2014/main" id="{4D100C13-DE8C-49F5-894E-07FA63104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253"/>
              <a:ext cx="2268" cy="1451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9050">
              <a:solidFill>
                <a:srgbClr val="00CC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5268" name="Group 4">
              <a:extLst>
                <a:ext uri="{FF2B5EF4-FFF2-40B4-BE49-F238E27FC236}">
                  <a16:creationId xmlns:a16="http://schemas.microsoft.com/office/drawing/2014/main" id="{8F876F9C-1B19-4771-B69C-9E4DE92274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296"/>
              <a:ext cx="2256" cy="1248"/>
              <a:chOff x="3360" y="2256"/>
              <a:chExt cx="2256" cy="1248"/>
            </a:xfrm>
          </p:grpSpPr>
          <p:grpSp>
            <p:nvGrpSpPr>
              <p:cNvPr id="395269" name="Group 5">
                <a:extLst>
                  <a:ext uri="{FF2B5EF4-FFF2-40B4-BE49-F238E27FC236}">
                    <a16:creationId xmlns:a16="http://schemas.microsoft.com/office/drawing/2014/main" id="{6B3EB5B0-3A7E-474C-AB86-B180D72B27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304"/>
                <a:ext cx="288" cy="538"/>
                <a:chOff x="3408" y="1200"/>
                <a:chExt cx="288" cy="538"/>
              </a:xfrm>
            </p:grpSpPr>
            <p:sp>
              <p:nvSpPr>
                <p:cNvPr id="395270" name="Text Box 6">
                  <a:extLst>
                    <a:ext uri="{FF2B5EF4-FFF2-40B4-BE49-F238E27FC236}">
                      <a16:creationId xmlns:a16="http://schemas.microsoft.com/office/drawing/2014/main" id="{26F36843-0123-42C7-BBFD-6F427E12D5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8" y="12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+</a:t>
                  </a:r>
                </a:p>
              </p:txBody>
            </p:sp>
            <p:sp>
              <p:nvSpPr>
                <p:cNvPr id="395271" name="Text Box 7">
                  <a:extLst>
                    <a:ext uri="{FF2B5EF4-FFF2-40B4-BE49-F238E27FC236}">
                      <a16:creationId xmlns:a16="http://schemas.microsoft.com/office/drawing/2014/main" id="{E096A23E-205D-4904-8EC7-71A95704B5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08" y="1488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-</a:t>
                  </a:r>
                </a:p>
              </p:txBody>
            </p:sp>
          </p:grpSp>
          <p:grpSp>
            <p:nvGrpSpPr>
              <p:cNvPr id="395272" name="Group 8">
                <a:extLst>
                  <a:ext uri="{FF2B5EF4-FFF2-40B4-BE49-F238E27FC236}">
                    <a16:creationId xmlns:a16="http://schemas.microsoft.com/office/drawing/2014/main" id="{C741C02A-9023-4ECE-9112-D59CC4B2FF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256"/>
                <a:ext cx="2256" cy="1248"/>
                <a:chOff x="2736" y="1152"/>
                <a:chExt cx="2256" cy="1248"/>
              </a:xfrm>
            </p:grpSpPr>
            <p:grpSp>
              <p:nvGrpSpPr>
                <p:cNvPr id="395273" name="Group 9">
                  <a:extLst>
                    <a:ext uri="{FF2B5EF4-FFF2-40B4-BE49-F238E27FC236}">
                      <a16:creationId xmlns:a16="http://schemas.microsoft.com/office/drawing/2014/main" id="{C1FDF286-EAF1-4A39-84D5-F50F9ECAF5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6" y="1248"/>
                  <a:ext cx="1728" cy="1152"/>
                  <a:chOff x="2976" y="1248"/>
                  <a:chExt cx="1728" cy="1152"/>
                </a:xfrm>
              </p:grpSpPr>
              <p:grpSp>
                <p:nvGrpSpPr>
                  <p:cNvPr id="395274" name="Group 10">
                    <a:extLst>
                      <a:ext uri="{FF2B5EF4-FFF2-40B4-BE49-F238E27FC236}">
                        <a16:creationId xmlns:a16="http://schemas.microsoft.com/office/drawing/2014/main" id="{73823627-6CFE-46B0-970A-170E25791DE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48" y="1248"/>
                    <a:ext cx="1056" cy="624"/>
                    <a:chOff x="3648" y="1248"/>
                    <a:chExt cx="1056" cy="624"/>
                  </a:xfrm>
                </p:grpSpPr>
                <p:grpSp>
                  <p:nvGrpSpPr>
                    <p:cNvPr id="395275" name="Group 11">
                      <a:extLst>
                        <a:ext uri="{FF2B5EF4-FFF2-40B4-BE49-F238E27FC236}">
                          <a16:creationId xmlns:a16="http://schemas.microsoft.com/office/drawing/2014/main" id="{455899B0-3C9E-4317-B5E0-293588A4037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48" y="1248"/>
                      <a:ext cx="528" cy="624"/>
                      <a:chOff x="3648" y="1248"/>
                      <a:chExt cx="528" cy="624"/>
                    </a:xfrm>
                  </p:grpSpPr>
                  <p:grpSp>
                    <p:nvGrpSpPr>
                      <p:cNvPr id="395276" name="Group 12">
                        <a:extLst>
                          <a:ext uri="{FF2B5EF4-FFF2-40B4-BE49-F238E27FC236}">
                            <a16:creationId xmlns:a16="http://schemas.microsoft.com/office/drawing/2014/main" id="{DADB9C27-F7F2-4538-B6B6-FC4BAE73703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48" y="1248"/>
                        <a:ext cx="528" cy="624"/>
                        <a:chOff x="2688" y="1008"/>
                        <a:chExt cx="624" cy="720"/>
                      </a:xfrm>
                    </p:grpSpPr>
                    <p:sp>
                      <p:nvSpPr>
                        <p:cNvPr id="395277" name="Rectangle 13">
                          <a:extLst>
                            <a:ext uri="{FF2B5EF4-FFF2-40B4-BE49-F238E27FC236}">
                              <a16:creationId xmlns:a16="http://schemas.microsoft.com/office/drawing/2014/main" id="{17F50F1B-20C8-4841-BED3-0C3D921A853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1008"/>
                          <a:ext cx="576" cy="720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190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5278" name="Text Box 14">
                          <a:extLst>
                            <a:ext uri="{FF2B5EF4-FFF2-40B4-BE49-F238E27FC236}">
                              <a16:creationId xmlns:a16="http://schemas.microsoft.com/office/drawing/2014/main" id="{C42919E2-CEC7-4A50-92C8-A2640CF6400D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 rot="-5164395">
                          <a:off x="2858" y="1071"/>
                          <a:ext cx="24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4763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▽</a:t>
                          </a:r>
                        </a:p>
                      </p:txBody>
                    </p:sp>
                    <p:sp>
                      <p:nvSpPr>
                        <p:cNvPr id="395279" name="Text Box 15">
                          <a:extLst>
                            <a:ext uri="{FF2B5EF4-FFF2-40B4-BE49-F238E27FC236}">
                              <a16:creationId xmlns:a16="http://schemas.microsoft.com/office/drawing/2014/main" id="{0C1E13CF-C1EE-4371-B006-4C7EA82B6FA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75" y="1056"/>
                          <a:ext cx="337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4763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∞</a:t>
                          </a:r>
                        </a:p>
                      </p:txBody>
                    </p:sp>
                  </p:grpSp>
                  <p:sp>
                    <p:nvSpPr>
                      <p:cNvPr id="395280" name="Line 16">
                        <a:extLst>
                          <a:ext uri="{FF2B5EF4-FFF2-40B4-BE49-F238E27FC236}">
                            <a16:creationId xmlns:a16="http://schemas.microsoft.com/office/drawing/2014/main" id="{6122FC3B-0CB9-47D2-9FCF-F44DBBEDF6D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696" y="1728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395281" name="Text Box 17">
                        <a:extLst>
                          <a:ext uri="{FF2B5EF4-FFF2-40B4-BE49-F238E27FC236}">
                            <a16:creationId xmlns:a16="http://schemas.microsoft.com/office/drawing/2014/main" id="{283E278E-9DB8-4D30-9153-819934A5CEF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48" y="1344"/>
                        <a:ext cx="240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763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+mn-cs"/>
                          </a:rPr>
                          <a:t>+</a:t>
                        </a:r>
                      </a:p>
                    </p:txBody>
                  </p:sp>
                </p:grpSp>
                <p:sp>
                  <p:nvSpPr>
                    <p:cNvPr id="395282" name="Line 18">
                      <a:extLst>
                        <a:ext uri="{FF2B5EF4-FFF2-40B4-BE49-F238E27FC236}">
                          <a16:creationId xmlns:a16="http://schemas.microsoft.com/office/drawing/2014/main" id="{CFC7A907-256C-4463-B81D-4ADA5CCDFB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28" y="1584"/>
                      <a:ext cx="57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395283" name="Oval 19">
                      <a:extLst>
                        <a:ext uri="{FF2B5EF4-FFF2-40B4-BE49-F238E27FC236}">
                          <a16:creationId xmlns:a16="http://schemas.microsoft.com/office/drawing/2014/main" id="{C938EF4E-EE4F-4818-8011-9EBB6E1AD8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6" y="1536"/>
                      <a:ext cx="48" cy="4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395284" name="Group 20">
                    <a:extLst>
                      <a:ext uri="{FF2B5EF4-FFF2-40B4-BE49-F238E27FC236}">
                        <a16:creationId xmlns:a16="http://schemas.microsoft.com/office/drawing/2014/main" id="{9AAA6E02-EC0E-4625-8B7E-AF6ECA61EE3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76" y="1440"/>
                    <a:ext cx="1344" cy="960"/>
                    <a:chOff x="2976" y="1440"/>
                    <a:chExt cx="1344" cy="960"/>
                  </a:xfrm>
                </p:grpSpPr>
                <p:sp>
                  <p:nvSpPr>
                    <p:cNvPr id="395285" name="Line 21">
                      <a:extLst>
                        <a:ext uri="{FF2B5EF4-FFF2-40B4-BE49-F238E27FC236}">
                          <a16:creationId xmlns:a16="http://schemas.microsoft.com/office/drawing/2014/main" id="{173D17E6-79BD-41AA-99B0-351EF8856D7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76" y="1440"/>
                      <a:ext cx="67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395286" name="Line 22">
                      <a:extLst>
                        <a:ext uri="{FF2B5EF4-FFF2-40B4-BE49-F238E27FC236}">
                          <a16:creationId xmlns:a16="http://schemas.microsoft.com/office/drawing/2014/main" id="{6110E166-E6CD-4D1B-9F45-ECB038DE95F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1728"/>
                      <a:ext cx="240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395287" name="Line 23">
                      <a:extLst>
                        <a:ext uri="{FF2B5EF4-FFF2-40B4-BE49-F238E27FC236}">
                          <a16:creationId xmlns:a16="http://schemas.microsoft.com/office/drawing/2014/main" id="{5085EB84-C6F3-415F-8776-232106B78B2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1728"/>
                      <a:ext cx="0" cy="6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395288" name="Line 24">
                      <a:extLst>
                        <a:ext uri="{FF2B5EF4-FFF2-40B4-BE49-F238E27FC236}">
                          <a16:creationId xmlns:a16="http://schemas.microsoft.com/office/drawing/2014/main" id="{798B7B8A-1780-4DCC-B35F-36B79398CE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20" y="1584"/>
                      <a:ext cx="0" cy="48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395289" name="Line 25">
                      <a:extLst>
                        <a:ext uri="{FF2B5EF4-FFF2-40B4-BE49-F238E27FC236}">
                          <a16:creationId xmlns:a16="http://schemas.microsoft.com/office/drawing/2014/main" id="{25E295D6-D0DA-4F84-B5D9-BAE1CF67DE2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2064"/>
                      <a:ext cx="91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395290" name="Line 26">
                    <a:extLst>
                      <a:ext uri="{FF2B5EF4-FFF2-40B4-BE49-F238E27FC236}">
                        <a16:creationId xmlns:a16="http://schemas.microsoft.com/office/drawing/2014/main" id="{FF737A16-7CDC-4A7D-B077-C348E121BE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12" y="2400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95291" name="Oval 27">
                    <a:extLst>
                      <a:ext uri="{FF2B5EF4-FFF2-40B4-BE49-F238E27FC236}">
                        <a16:creationId xmlns:a16="http://schemas.microsoft.com/office/drawing/2014/main" id="{257EDB88-FAE4-4BA2-943A-4F4D4D7B52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440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395292" name="Group 28">
                  <a:extLst>
                    <a:ext uri="{FF2B5EF4-FFF2-40B4-BE49-F238E27FC236}">
                      <a16:creationId xmlns:a16="http://schemas.microsoft.com/office/drawing/2014/main" id="{637AD410-E64A-48AC-87A7-AC5C7080D8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36" y="1152"/>
                  <a:ext cx="2256" cy="1210"/>
                  <a:chOff x="2736" y="1152"/>
                  <a:chExt cx="2256" cy="1210"/>
                </a:xfrm>
              </p:grpSpPr>
              <p:sp>
                <p:nvSpPr>
                  <p:cNvPr id="395293" name="Rectangle 29">
                    <a:extLst>
                      <a:ext uri="{FF2B5EF4-FFF2-40B4-BE49-F238E27FC236}">
                        <a16:creationId xmlns:a16="http://schemas.microsoft.com/office/drawing/2014/main" id="{ECD9AC5A-3577-4817-815E-5594ACA2AC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392"/>
                    <a:ext cx="192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4763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95294" name="Rectangle 30">
                    <a:extLst>
                      <a:ext uri="{FF2B5EF4-FFF2-40B4-BE49-F238E27FC236}">
                        <a16:creationId xmlns:a16="http://schemas.microsoft.com/office/drawing/2014/main" id="{28A8C646-5BC9-456A-8E41-920EEAC6DC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2016"/>
                    <a:ext cx="192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4763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95295" name="Rectangle 31">
                    <a:extLst>
                      <a:ext uri="{FF2B5EF4-FFF2-40B4-BE49-F238E27FC236}">
                        <a16:creationId xmlns:a16="http://schemas.microsoft.com/office/drawing/2014/main" id="{872E4A02-E9E6-431F-A840-E7FEE6CFAF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112"/>
                    <a:ext cx="96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4763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95296" name="Line 32">
                    <a:extLst>
                      <a:ext uri="{FF2B5EF4-FFF2-40B4-BE49-F238E27FC236}">
                        <a16:creationId xmlns:a16="http://schemas.microsoft.com/office/drawing/2014/main" id="{45D12FAA-74BE-436F-9BC4-9404516DC5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584"/>
                    <a:ext cx="0" cy="48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95297" name="Line 33">
                    <a:extLst>
                      <a:ext uri="{FF2B5EF4-FFF2-40B4-BE49-F238E27FC236}">
                        <a16:creationId xmlns:a16="http://schemas.microsoft.com/office/drawing/2014/main" id="{E8B60E26-FB6B-421A-9EA8-04D59F51F5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704" y="1632"/>
                    <a:ext cx="0" cy="48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95298" name="Text Box 34">
                    <a:extLst>
                      <a:ext uri="{FF2B5EF4-FFF2-40B4-BE49-F238E27FC236}">
                        <a16:creationId xmlns:a16="http://schemas.microsoft.com/office/drawing/2014/main" id="{C536B8E7-B02D-4245-8F92-EB3D203A5CF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4" y="1680"/>
                    <a:ext cx="2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763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u</a:t>
                    </a:r>
                    <a:r>
                      <a:rPr kumimoji="1" lang="en-US" altLang="zh-CN" sz="20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O</a:t>
                    </a:r>
                  </a:p>
                </p:txBody>
              </p:sp>
              <p:sp>
                <p:nvSpPr>
                  <p:cNvPr id="395299" name="Text Box 35">
                    <a:extLst>
                      <a:ext uri="{FF2B5EF4-FFF2-40B4-BE49-F238E27FC236}">
                        <a16:creationId xmlns:a16="http://schemas.microsoft.com/office/drawing/2014/main" id="{C03E57CC-9B02-43EE-ACFA-1C0A405C5B9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36" y="1632"/>
                    <a:ext cx="3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763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u</a:t>
                    </a:r>
                    <a:r>
                      <a:rPr kumimoji="1" lang="en-US" altLang="zh-CN" sz="20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i</a:t>
                    </a:r>
                  </a:p>
                </p:txBody>
              </p:sp>
              <p:sp>
                <p:nvSpPr>
                  <p:cNvPr id="395300" name="Text Box 36">
                    <a:extLst>
                      <a:ext uri="{FF2B5EF4-FFF2-40B4-BE49-F238E27FC236}">
                        <a16:creationId xmlns:a16="http://schemas.microsoft.com/office/drawing/2014/main" id="{7FDDA6D5-386A-4B5C-92FF-58C3DB2CA6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20" y="1152"/>
                    <a:ext cx="28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763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R</a:t>
                    </a:r>
                    <a:r>
                      <a:rPr kumimoji="1" lang="en-US" altLang="zh-CN" sz="20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395301" name="Rectangle 37">
                    <a:extLst>
                      <a:ext uri="{FF2B5EF4-FFF2-40B4-BE49-F238E27FC236}">
                        <a16:creationId xmlns:a16="http://schemas.microsoft.com/office/drawing/2014/main" id="{F8ECB4A5-7CD8-4136-98AC-8EF61166FA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2112"/>
                    <a:ext cx="24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763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R</a:t>
                    </a:r>
                    <a:r>
                      <a:rPr kumimoji="1" lang="en-US" altLang="zh-CN" sz="20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2</a:t>
                    </a:r>
                  </a:p>
                </p:txBody>
              </p:sp>
              <p:sp>
                <p:nvSpPr>
                  <p:cNvPr id="395302" name="Rectangle 38">
                    <a:extLst>
                      <a:ext uri="{FF2B5EF4-FFF2-40B4-BE49-F238E27FC236}">
                        <a16:creationId xmlns:a16="http://schemas.microsoft.com/office/drawing/2014/main" id="{3C21C755-82AA-4615-8FA6-720C61F7F9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2112"/>
                    <a:ext cx="24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763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R</a:t>
                    </a:r>
                    <a:r>
                      <a:rPr kumimoji="1" lang="en-US" altLang="zh-CN" sz="2000" b="1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f</a:t>
                    </a:r>
                  </a:p>
                </p:txBody>
              </p:sp>
            </p:grpSp>
          </p:grpSp>
        </p:grpSp>
      </p:grpSp>
      <p:sp>
        <p:nvSpPr>
          <p:cNvPr id="395303" name="Text Box 39">
            <a:extLst>
              <a:ext uri="{FF2B5EF4-FFF2-40B4-BE49-F238E27FC236}">
                <a16:creationId xmlns:a16="http://schemas.microsoft.com/office/drawing/2014/main" id="{23727482-5F57-4D0F-BF85-19DAEB6B8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8288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395305" name="Text Box 41">
            <a:extLst>
              <a:ext uri="{FF2B5EF4-FFF2-40B4-BE49-F238E27FC236}">
                <a16:creationId xmlns:a16="http://schemas.microsoft.com/office/drawing/2014/main" id="{DC5C0A1A-BCD2-4591-9907-5EFE70129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004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因为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 </a:t>
            </a:r>
          </a:p>
        </p:txBody>
      </p:sp>
      <p:sp>
        <p:nvSpPr>
          <p:cNvPr id="395308" name="Text Box 44">
            <a:extLst>
              <a:ext uri="{FF2B5EF4-FFF2-40B4-BE49-F238E27FC236}">
                <a16:creationId xmlns:a16="http://schemas.microsoft.com/office/drawing/2014/main" id="{FE5E55DE-7FEA-4AB4-97BB-A67779086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4864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求平衡电阻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95309" name="Text Box 45">
            <a:extLst>
              <a:ext uri="{FF2B5EF4-FFF2-40B4-BE49-F238E27FC236}">
                <a16:creationId xmlns:a16="http://schemas.microsoft.com/office/drawing/2014/main" id="{0C0DABE9-440F-4565-8C3A-6A66C457B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864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=R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//R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grpSp>
        <p:nvGrpSpPr>
          <p:cNvPr id="395319" name="Group 55">
            <a:extLst>
              <a:ext uri="{FF2B5EF4-FFF2-40B4-BE49-F238E27FC236}">
                <a16:creationId xmlns:a16="http://schemas.microsoft.com/office/drawing/2014/main" id="{C6EE3EB3-DA85-41C5-A321-50FD7EAABC4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286000"/>
            <a:ext cx="1941513" cy="976313"/>
            <a:chOff x="1152" y="1248"/>
            <a:chExt cx="1223" cy="615"/>
          </a:xfrm>
        </p:grpSpPr>
        <p:sp>
          <p:nvSpPr>
            <p:cNvPr id="395304" name="Text Box 40">
              <a:extLst>
                <a:ext uri="{FF2B5EF4-FFF2-40B4-BE49-F238E27FC236}">
                  <a16:creationId xmlns:a16="http://schemas.microsoft.com/office/drawing/2014/main" id="{298C63CB-AEE9-4C59-A2E8-EB66036EA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40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</a:p>
          </p:txBody>
        </p:sp>
        <p:grpSp>
          <p:nvGrpSpPr>
            <p:cNvPr id="395313" name="Group 49">
              <a:extLst>
                <a:ext uri="{FF2B5EF4-FFF2-40B4-BE49-F238E27FC236}">
                  <a16:creationId xmlns:a16="http://schemas.microsoft.com/office/drawing/2014/main" id="{5871A7B4-BAE5-4300-BE93-E865B71CC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248"/>
              <a:ext cx="743" cy="615"/>
              <a:chOff x="4032" y="288"/>
              <a:chExt cx="743" cy="615"/>
            </a:xfrm>
          </p:grpSpPr>
          <p:sp>
            <p:nvSpPr>
              <p:cNvPr id="395310" name="Rectangle 46">
                <a:extLst>
                  <a:ext uri="{FF2B5EF4-FFF2-40B4-BE49-F238E27FC236}">
                    <a16:creationId xmlns:a16="http://schemas.microsoft.com/office/drawing/2014/main" id="{9A3FF4C8-BCDF-471B-A3F6-4A3716E71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88"/>
                <a:ext cx="59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95311" name="Rectangle 47">
                <a:extLst>
                  <a:ext uri="{FF2B5EF4-FFF2-40B4-BE49-F238E27FC236}">
                    <a16:creationId xmlns:a16="http://schemas.microsoft.com/office/drawing/2014/main" id="{CF89A8EE-66D8-47C8-BFD8-A2F85F249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576"/>
                <a:ext cx="69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+R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95312" name="Line 48">
                <a:extLst>
                  <a:ext uri="{FF2B5EF4-FFF2-40B4-BE49-F238E27FC236}">
                    <a16:creationId xmlns:a16="http://schemas.microsoft.com/office/drawing/2014/main" id="{E2344BDD-2F87-4FF9-9C9C-77440FF4D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624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95325" name="Group 61">
            <a:extLst>
              <a:ext uri="{FF2B5EF4-FFF2-40B4-BE49-F238E27FC236}">
                <a16:creationId xmlns:a16="http://schemas.microsoft.com/office/drawing/2014/main" id="{C16D73AA-B492-46A5-B172-6A4E8193DA74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733800"/>
            <a:ext cx="2932113" cy="976313"/>
            <a:chOff x="672" y="2160"/>
            <a:chExt cx="1847" cy="615"/>
          </a:xfrm>
        </p:grpSpPr>
        <p:sp>
          <p:nvSpPr>
            <p:cNvPr id="395306" name="Text Box 42">
              <a:extLst>
                <a:ext uri="{FF2B5EF4-FFF2-40B4-BE49-F238E27FC236}">
                  <a16:creationId xmlns:a16="http://schemas.microsoft.com/office/drawing/2014/main" id="{78FA8C4D-9002-4B9F-9975-D34EE02CA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304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所以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</a:p>
          </p:txBody>
        </p:sp>
        <p:grpSp>
          <p:nvGrpSpPr>
            <p:cNvPr id="395314" name="Group 50">
              <a:extLst>
                <a:ext uri="{FF2B5EF4-FFF2-40B4-BE49-F238E27FC236}">
                  <a16:creationId xmlns:a16="http://schemas.microsoft.com/office/drawing/2014/main" id="{84497892-4542-49AF-81C6-45B1690A1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160"/>
              <a:ext cx="743" cy="615"/>
              <a:chOff x="4032" y="288"/>
              <a:chExt cx="743" cy="615"/>
            </a:xfrm>
          </p:grpSpPr>
          <p:sp>
            <p:nvSpPr>
              <p:cNvPr id="395315" name="Rectangle 51">
                <a:extLst>
                  <a:ext uri="{FF2B5EF4-FFF2-40B4-BE49-F238E27FC236}">
                    <a16:creationId xmlns:a16="http://schemas.microsoft.com/office/drawing/2014/main" id="{0FDAC7DA-E310-45DB-8966-3EDFA39CD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88"/>
                <a:ext cx="59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95316" name="Rectangle 52">
                <a:extLst>
                  <a:ext uri="{FF2B5EF4-FFF2-40B4-BE49-F238E27FC236}">
                    <a16:creationId xmlns:a16="http://schemas.microsoft.com/office/drawing/2014/main" id="{D18FD06E-1FB7-4BDC-B565-00ED03A4A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576"/>
                <a:ext cx="69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+R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95317" name="Line 53">
                <a:extLst>
                  <a:ext uri="{FF2B5EF4-FFF2-40B4-BE49-F238E27FC236}">
                    <a16:creationId xmlns:a16="http://schemas.microsoft.com/office/drawing/2014/main" id="{0190427A-63AB-4167-8C08-2E2E3B6A4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624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95324" name="Group 60">
            <a:extLst>
              <a:ext uri="{FF2B5EF4-FFF2-40B4-BE49-F238E27FC236}">
                <a16:creationId xmlns:a16="http://schemas.microsoft.com/office/drawing/2014/main" id="{A14F1B70-E4B6-40FA-9C2A-81CF1BD61B2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648200"/>
            <a:ext cx="4114800" cy="900113"/>
            <a:chOff x="672" y="2736"/>
            <a:chExt cx="2592" cy="567"/>
          </a:xfrm>
        </p:grpSpPr>
        <p:sp>
          <p:nvSpPr>
            <p:cNvPr id="395307" name="Text Box 43">
              <a:extLst>
                <a:ext uri="{FF2B5EF4-FFF2-40B4-BE49-F238E27FC236}">
                  <a16:creationId xmlns:a16="http://schemas.microsoft.com/office/drawing/2014/main" id="{BD445514-7223-464E-8C4F-41DAC4F9E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832"/>
              <a:ext cx="2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移得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u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 u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1 + 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5323" name="Group 59">
              <a:extLst>
                <a:ext uri="{FF2B5EF4-FFF2-40B4-BE49-F238E27FC236}">
                  <a16:creationId xmlns:a16="http://schemas.microsoft.com/office/drawing/2014/main" id="{26A60F9F-C4DB-4A9A-A44E-AD035FCE6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736"/>
              <a:ext cx="354" cy="567"/>
              <a:chOff x="5088" y="2640"/>
              <a:chExt cx="354" cy="567"/>
            </a:xfrm>
          </p:grpSpPr>
          <p:sp>
            <p:nvSpPr>
              <p:cNvPr id="395320" name="Rectangle 56">
                <a:extLst>
                  <a:ext uri="{FF2B5EF4-FFF2-40B4-BE49-F238E27FC236}">
                    <a16:creationId xmlns:a16="http://schemas.microsoft.com/office/drawing/2014/main" id="{A4A7DBDD-37FC-4F9A-B579-6C4E4E30A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640"/>
                <a:ext cx="32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395321" name="Rectangle 57">
                <a:extLst>
                  <a:ext uri="{FF2B5EF4-FFF2-40B4-BE49-F238E27FC236}">
                    <a16:creationId xmlns:a16="http://schemas.microsoft.com/office/drawing/2014/main" id="{028E5518-4574-4796-8F5C-8CB3AE424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880"/>
                <a:ext cx="3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95322" name="Line 58">
                <a:extLst>
                  <a:ext uri="{FF2B5EF4-FFF2-40B4-BE49-F238E27FC236}">
                    <a16:creationId xmlns:a16="http://schemas.microsoft.com/office/drawing/2014/main" id="{AB62BF42-C210-4A1A-8BFA-BA0159B5F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292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autoUpdateAnimBg="0"/>
      <p:bldP spid="395303" grpId="0" autoUpdateAnimBg="0"/>
      <p:bldP spid="395305" grpId="0" autoUpdateAnimBg="0"/>
      <p:bldP spid="395308" grpId="0" autoUpdateAnimBg="0"/>
      <p:bldP spid="39530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灯片编号占位符 3">
            <a:extLst>
              <a:ext uri="{FF2B5EF4-FFF2-40B4-BE49-F238E27FC236}">
                <a16:creationId xmlns:a16="http://schemas.microsoft.com/office/drawing/2014/main" id="{11007684-ADFF-441C-B007-ED81AD9E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24827B-1E01-47ED-90EB-785EA6C6E7F9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6390" name="Rectangle 102">
            <a:extLst>
              <a:ext uri="{FF2B5EF4-FFF2-40B4-BE49-F238E27FC236}">
                <a16:creationId xmlns:a16="http://schemas.microsoft.com/office/drawing/2014/main" id="{528F3F63-B5FD-4CF4-A587-0CEB92672E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8637" y="396875"/>
            <a:ext cx="5105400" cy="457200"/>
          </a:xfrm>
        </p:spPr>
        <p:txBody>
          <a:bodyPr/>
          <a:lstStyle/>
          <a:p>
            <a:pPr algn="l"/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三、</a:t>
            </a:r>
            <a:r>
              <a:rPr lang="en-US" altLang="zh-CN" sz="2400" b="1" dirty="0" err="1">
                <a:solidFill>
                  <a:srgbClr val="3333CC"/>
                </a:solidFill>
                <a:latin typeface="宋体" panose="02010600030101010101" pitchFamily="2" charset="-122"/>
              </a:rPr>
              <a:t>双端输入放大器</a:t>
            </a:r>
            <a:r>
              <a:rPr lang="en-US" altLang="zh-CN" sz="2400" b="1" dirty="0">
                <a:solidFill>
                  <a:srgbClr val="3333C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3333CC"/>
                </a:solidFill>
                <a:latin typeface="宋体" panose="02010600030101010101" pitchFamily="2" charset="-122"/>
              </a:rPr>
              <a:t>减法器）</a:t>
            </a:r>
            <a:endParaRPr lang="en-US" altLang="zh-CN" dirty="0"/>
          </a:p>
        </p:txBody>
      </p:sp>
      <p:grpSp>
        <p:nvGrpSpPr>
          <p:cNvPr id="396401" name="Group 113">
            <a:extLst>
              <a:ext uri="{FF2B5EF4-FFF2-40B4-BE49-F238E27FC236}">
                <a16:creationId xmlns:a16="http://schemas.microsoft.com/office/drawing/2014/main" id="{B28E9FF2-AC24-4477-A331-FB749E0230A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572000"/>
            <a:ext cx="4191000" cy="838200"/>
            <a:chOff x="1632" y="2880"/>
            <a:chExt cx="2640" cy="528"/>
          </a:xfrm>
        </p:grpSpPr>
        <p:sp>
          <p:nvSpPr>
            <p:cNvPr id="396400" name="AutoShape 112">
              <a:extLst>
                <a:ext uri="{FF2B5EF4-FFF2-40B4-BE49-F238E27FC236}">
                  <a16:creationId xmlns:a16="http://schemas.microsoft.com/office/drawing/2014/main" id="{10592F76-2B1F-44D7-9557-CE6C8A5E8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928"/>
              <a:ext cx="624" cy="4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99" name="AutoShape 111">
              <a:extLst>
                <a:ext uri="{FF2B5EF4-FFF2-40B4-BE49-F238E27FC236}">
                  <a16:creationId xmlns:a16="http://schemas.microsoft.com/office/drawing/2014/main" id="{C38232E9-0508-489B-8CCE-D37EABA3A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880"/>
              <a:ext cx="1776" cy="528"/>
            </a:xfrm>
            <a:prstGeom prst="roundRect">
              <a:avLst>
                <a:gd name="adj" fmla="val 16667"/>
              </a:avLst>
            </a:prstGeom>
            <a:solidFill>
              <a:srgbClr val="99FF66"/>
            </a:solidFill>
            <a:ln w="19050">
              <a:solidFill>
                <a:srgbClr val="99FF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6291" name="Text Box 3">
            <a:extLst>
              <a:ext uri="{FF2B5EF4-FFF2-40B4-BE49-F238E27FC236}">
                <a16:creationId xmlns:a16="http://schemas.microsoft.com/office/drawing/2014/main" id="{510823D6-C3E3-4537-BB23-397CB8E51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?</a:t>
            </a:r>
          </a:p>
        </p:txBody>
      </p:sp>
      <p:sp>
        <p:nvSpPr>
          <p:cNvPr id="396292" name="Text Box 4">
            <a:extLst>
              <a:ext uri="{FF2B5EF4-FFF2-40B4-BE49-F238E27FC236}">
                <a16:creationId xmlns:a16="http://schemas.microsoft.com/office/drawing/2014/main" id="{14EEACB2-C24F-47E6-8CB9-4D5C27C18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143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利用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虚短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概念）</a:t>
            </a:r>
          </a:p>
        </p:txBody>
      </p:sp>
      <p:sp>
        <p:nvSpPr>
          <p:cNvPr id="396333" name="Text Box 45">
            <a:extLst>
              <a:ext uri="{FF2B5EF4-FFF2-40B4-BE49-F238E27FC236}">
                <a16:creationId xmlns:a16="http://schemas.microsoft.com/office/drawing/2014/main" id="{3A918832-68EF-48A0-9867-9F9E4C94D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288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96336" name="Text Box 48">
            <a:extLst>
              <a:ext uri="{FF2B5EF4-FFF2-40B4-BE49-F238E27FC236}">
                <a16:creationId xmlns:a16="http://schemas.microsoft.com/office/drawing/2014/main" id="{25701776-E1F6-46F2-9A7C-31F1D5CA4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</a:p>
        </p:txBody>
      </p:sp>
      <p:sp>
        <p:nvSpPr>
          <p:cNvPr id="396339" name="Text Box 51">
            <a:extLst>
              <a:ext uri="{FF2B5EF4-FFF2-40B4-BE49-F238E27FC236}">
                <a16:creationId xmlns:a16="http://schemas.microsoft.com/office/drawing/2014/main" id="{A2DA6A0C-E9BA-4383-959F-6B85D4104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移得</a:t>
            </a:r>
          </a:p>
        </p:txBody>
      </p:sp>
      <p:grpSp>
        <p:nvGrpSpPr>
          <p:cNvPr id="396391" name="Group 103">
            <a:extLst>
              <a:ext uri="{FF2B5EF4-FFF2-40B4-BE49-F238E27FC236}">
                <a16:creationId xmlns:a16="http://schemas.microsoft.com/office/drawing/2014/main" id="{02EA5D4A-5AD3-472F-BCA6-27141E54EAB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572000"/>
            <a:ext cx="5105400" cy="838200"/>
            <a:chOff x="1152" y="2880"/>
            <a:chExt cx="3216" cy="528"/>
          </a:xfrm>
        </p:grpSpPr>
        <p:sp>
          <p:nvSpPr>
            <p:cNvPr id="396341" name="Line 53">
              <a:extLst>
                <a:ext uri="{FF2B5EF4-FFF2-40B4-BE49-F238E27FC236}">
                  <a16:creationId xmlns:a16="http://schemas.microsoft.com/office/drawing/2014/main" id="{BE9DEA3F-88AD-445F-B4D4-5F0A7B59C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68"/>
              <a:ext cx="528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44" name="Text Box 56">
              <a:extLst>
                <a:ext uri="{FF2B5EF4-FFF2-40B4-BE49-F238E27FC236}">
                  <a16:creationId xmlns:a16="http://schemas.microsoft.com/office/drawing/2014/main" id="{A3D85913-7E14-499A-AD58-B5D2D39C6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2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</a:p>
          </p:txBody>
        </p:sp>
        <p:sp>
          <p:nvSpPr>
            <p:cNvPr id="396345" name="Line 57">
              <a:extLst>
                <a:ext uri="{FF2B5EF4-FFF2-40B4-BE49-F238E27FC236}">
                  <a16:creationId xmlns:a16="http://schemas.microsoft.com/office/drawing/2014/main" id="{D3C0A146-53A2-4224-88B9-8DAC24E7F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576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46" name="Text Box 58">
              <a:extLst>
                <a:ext uri="{FF2B5EF4-FFF2-40B4-BE49-F238E27FC236}">
                  <a16:creationId xmlns:a16="http://schemas.microsoft.com/office/drawing/2014/main" id="{08CA8C79-96AB-4DFF-9812-B887E0C33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88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+R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396347" name="Text Box 59">
              <a:extLst>
                <a:ext uri="{FF2B5EF4-FFF2-40B4-BE49-F238E27FC236}">
                  <a16:creationId xmlns:a16="http://schemas.microsoft.com/office/drawing/2014/main" id="{DB1810CF-B46B-4732-A93D-0D171F855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1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96348" name="Text Box 60">
              <a:extLst>
                <a:ext uri="{FF2B5EF4-FFF2-40B4-BE49-F238E27FC236}">
                  <a16:creationId xmlns:a16="http://schemas.microsoft.com/office/drawing/2014/main" id="{3B87D952-6CAA-4803-8394-1EE2FC877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12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+R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96349" name="Text Box 61">
              <a:extLst>
                <a:ext uri="{FF2B5EF4-FFF2-40B4-BE49-F238E27FC236}">
                  <a16:creationId xmlns:a16="http://schemas.microsoft.com/office/drawing/2014/main" id="{1D3B818F-90DB-4645-AD4E-AA8A6AA2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88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96350" name="Text Box 62">
              <a:extLst>
                <a:ext uri="{FF2B5EF4-FFF2-40B4-BE49-F238E27FC236}">
                  <a16:creationId xmlns:a16="http://schemas.microsoft.com/office/drawing/2014/main" id="{4B11F761-3E1D-445D-854B-1F799D8C2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024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i2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)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396351" name="Line 63">
              <a:extLst>
                <a:ext uri="{FF2B5EF4-FFF2-40B4-BE49-F238E27FC236}">
                  <a16:creationId xmlns:a16="http://schemas.microsoft.com/office/drawing/2014/main" id="{FC83B519-6C44-4459-8E75-69380B57C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168"/>
              <a:ext cx="288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52" name="Text Box 64">
              <a:extLst>
                <a:ext uri="{FF2B5EF4-FFF2-40B4-BE49-F238E27FC236}">
                  <a16:creationId xmlns:a16="http://schemas.microsoft.com/office/drawing/2014/main" id="{2565F5E7-61B2-4DF5-9CDF-88B6CBAA6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88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396353" name="Text Box 65">
              <a:extLst>
                <a:ext uri="{FF2B5EF4-FFF2-40B4-BE49-F238E27FC236}">
                  <a16:creationId xmlns:a16="http://schemas.microsoft.com/office/drawing/2014/main" id="{B446062C-9957-4FA5-8F6B-8DA296736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12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54" name="Text Box 66">
              <a:extLst>
                <a:ext uri="{FF2B5EF4-FFF2-40B4-BE49-F238E27FC236}">
                  <a16:creationId xmlns:a16="http://schemas.microsoft.com/office/drawing/2014/main" id="{27251608-F503-4B35-81B4-691AAD22C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9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i1</a:t>
              </a:r>
            </a:p>
          </p:txBody>
        </p:sp>
        <p:sp>
          <p:nvSpPr>
            <p:cNvPr id="396355" name="Text Box 67">
              <a:extLst>
                <a:ext uri="{FF2B5EF4-FFF2-40B4-BE49-F238E27FC236}">
                  <a16:creationId xmlns:a16="http://schemas.microsoft.com/office/drawing/2014/main" id="{3C32B89D-F9D8-4ED2-908B-FE6B737B6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02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(</a:t>
              </a:r>
            </a:p>
          </p:txBody>
        </p:sp>
        <p:sp>
          <p:nvSpPr>
            <p:cNvPr id="396356" name="Rectangle 68">
              <a:extLst>
                <a:ext uri="{FF2B5EF4-FFF2-40B4-BE49-F238E27FC236}">
                  <a16:creationId xmlns:a16="http://schemas.microsoft.com/office/drawing/2014/main" id="{035847B2-ADF7-408F-B248-C55B4E27A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02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•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357" name="Rectangle 69">
              <a:extLst>
                <a:ext uri="{FF2B5EF4-FFF2-40B4-BE49-F238E27FC236}">
                  <a16:creationId xmlns:a16="http://schemas.microsoft.com/office/drawing/2014/main" id="{D6213F6F-66C5-43C8-A848-34815DF02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024"/>
              <a:ext cx="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•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6358" name="Text Box 70">
            <a:extLst>
              <a:ext uri="{FF2B5EF4-FFF2-40B4-BE49-F238E27FC236}">
                <a16:creationId xmlns:a16="http://schemas.microsoft.com/office/drawing/2014/main" id="{ED78FE7C-5CE4-4637-A0FA-0AF6868A7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912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6366" name="Group 78">
            <a:extLst>
              <a:ext uri="{FF2B5EF4-FFF2-40B4-BE49-F238E27FC236}">
                <a16:creationId xmlns:a16="http://schemas.microsoft.com/office/drawing/2014/main" id="{B0A37351-F3EF-4FC0-9DCD-BE244D527A7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600200"/>
            <a:ext cx="2554288" cy="838200"/>
            <a:chOff x="864" y="1200"/>
            <a:chExt cx="1609" cy="528"/>
          </a:xfrm>
        </p:grpSpPr>
        <p:sp>
          <p:nvSpPr>
            <p:cNvPr id="396334" name="Text Box 46">
              <a:extLst>
                <a:ext uri="{FF2B5EF4-FFF2-40B4-BE49-F238E27FC236}">
                  <a16:creationId xmlns:a16="http://schemas.microsoft.com/office/drawing/2014/main" id="{A8D1C86C-9953-478A-9F3F-9481CDD86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34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i1 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6365" name="Group 77">
              <a:extLst>
                <a:ext uri="{FF2B5EF4-FFF2-40B4-BE49-F238E27FC236}">
                  <a16:creationId xmlns:a16="http://schemas.microsoft.com/office/drawing/2014/main" id="{CF0C4C8B-B8F3-4C5B-AB38-0A808BA9CF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200"/>
              <a:ext cx="937" cy="528"/>
              <a:chOff x="3936" y="144"/>
              <a:chExt cx="937" cy="528"/>
            </a:xfrm>
          </p:grpSpPr>
          <p:sp>
            <p:nvSpPr>
              <p:cNvPr id="396361" name="Rectangle 73">
                <a:extLst>
                  <a:ext uri="{FF2B5EF4-FFF2-40B4-BE49-F238E27FC236}">
                    <a16:creationId xmlns:a16="http://schemas.microsoft.com/office/drawing/2014/main" id="{0A2EC6D0-C518-4A65-8005-DED1D385C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44"/>
                <a:ext cx="9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i1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96362" name="Rectangle 74">
                <a:extLst>
                  <a:ext uri="{FF2B5EF4-FFF2-40B4-BE49-F238E27FC236}">
                    <a16:creationId xmlns:a16="http://schemas.microsoft.com/office/drawing/2014/main" id="{827A9245-83AC-4644-B300-893219D15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384"/>
                <a:ext cx="6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396363" name="Line 75">
                <a:extLst>
                  <a:ext uri="{FF2B5EF4-FFF2-40B4-BE49-F238E27FC236}">
                    <a16:creationId xmlns:a16="http://schemas.microsoft.com/office/drawing/2014/main" id="{6DB4BEF9-9015-4FDD-AFBC-F37641B60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432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96381" name="Group 93">
            <a:extLst>
              <a:ext uri="{FF2B5EF4-FFF2-40B4-BE49-F238E27FC236}">
                <a16:creationId xmlns:a16="http://schemas.microsoft.com/office/drawing/2014/main" id="{8128F000-80B5-450A-8CC6-561A5E26A29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86000"/>
            <a:ext cx="1687513" cy="838200"/>
            <a:chOff x="960" y="1776"/>
            <a:chExt cx="1063" cy="528"/>
          </a:xfrm>
        </p:grpSpPr>
        <p:sp>
          <p:nvSpPr>
            <p:cNvPr id="396335" name="Text Box 47">
              <a:extLst>
                <a:ext uri="{FF2B5EF4-FFF2-40B4-BE49-F238E27FC236}">
                  <a16:creationId xmlns:a16="http://schemas.microsoft.com/office/drawing/2014/main" id="{04FF66CD-F7E2-4047-9905-28DDBF12A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92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</a:p>
          </p:txBody>
        </p:sp>
        <p:grpSp>
          <p:nvGrpSpPr>
            <p:cNvPr id="396370" name="Group 82">
              <a:extLst>
                <a:ext uri="{FF2B5EF4-FFF2-40B4-BE49-F238E27FC236}">
                  <a16:creationId xmlns:a16="http://schemas.microsoft.com/office/drawing/2014/main" id="{A5612D11-F259-4FA0-A828-BD604A7A4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1776"/>
              <a:ext cx="631" cy="528"/>
              <a:chOff x="4464" y="192"/>
              <a:chExt cx="631" cy="528"/>
            </a:xfrm>
          </p:grpSpPr>
          <p:sp>
            <p:nvSpPr>
              <p:cNvPr id="396367" name="Rectangle 79">
                <a:extLst>
                  <a:ext uri="{FF2B5EF4-FFF2-40B4-BE49-F238E27FC236}">
                    <a16:creationId xmlns:a16="http://schemas.microsoft.com/office/drawing/2014/main" id="{0DBD216B-03D1-43BD-9E02-9732C0391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92"/>
                <a:ext cx="5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i2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96368" name="Rectangle 80">
                <a:extLst>
                  <a:ext uri="{FF2B5EF4-FFF2-40B4-BE49-F238E27FC236}">
                    <a16:creationId xmlns:a16="http://schemas.microsoft.com/office/drawing/2014/main" id="{DF2B5693-8B76-4DE0-B3DC-56D88160E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432"/>
                <a:ext cx="6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96369" name="Line 81">
                <a:extLst>
                  <a:ext uri="{FF2B5EF4-FFF2-40B4-BE49-F238E27FC236}">
                    <a16:creationId xmlns:a16="http://schemas.microsoft.com/office/drawing/2014/main" id="{7B2457C4-C3EE-4B2F-9C9A-D26559D17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4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96382" name="Group 94">
            <a:extLst>
              <a:ext uri="{FF2B5EF4-FFF2-40B4-BE49-F238E27FC236}">
                <a16:creationId xmlns:a16="http://schemas.microsoft.com/office/drawing/2014/main" id="{3DEF024D-E15E-489C-A1C7-14723259BA5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581400"/>
            <a:ext cx="4535488" cy="838200"/>
            <a:chOff x="528" y="2256"/>
            <a:chExt cx="2857" cy="528"/>
          </a:xfrm>
        </p:grpSpPr>
        <p:sp>
          <p:nvSpPr>
            <p:cNvPr id="396337" name="Text Box 49">
              <a:extLst>
                <a:ext uri="{FF2B5EF4-FFF2-40B4-BE49-F238E27FC236}">
                  <a16:creationId xmlns:a16="http://schemas.microsoft.com/office/drawing/2014/main" id="{2F176BD7-918F-4751-A3A0-3205D11C0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0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所以</a:t>
              </a:r>
            </a:p>
          </p:txBody>
        </p:sp>
        <p:grpSp>
          <p:nvGrpSpPr>
            <p:cNvPr id="396371" name="Group 83">
              <a:extLst>
                <a:ext uri="{FF2B5EF4-FFF2-40B4-BE49-F238E27FC236}">
                  <a16:creationId xmlns:a16="http://schemas.microsoft.com/office/drawing/2014/main" id="{A4175430-891C-4496-B4E3-1C9A7349B2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256"/>
              <a:ext cx="631" cy="528"/>
              <a:chOff x="4464" y="192"/>
              <a:chExt cx="631" cy="528"/>
            </a:xfrm>
          </p:grpSpPr>
          <p:sp>
            <p:nvSpPr>
              <p:cNvPr id="396372" name="Rectangle 84">
                <a:extLst>
                  <a:ext uri="{FF2B5EF4-FFF2-40B4-BE49-F238E27FC236}">
                    <a16:creationId xmlns:a16="http://schemas.microsoft.com/office/drawing/2014/main" id="{0F6B1639-503C-4D32-A391-C45016CD2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192"/>
                <a:ext cx="5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i2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96373" name="Rectangle 85">
                <a:extLst>
                  <a:ext uri="{FF2B5EF4-FFF2-40B4-BE49-F238E27FC236}">
                    <a16:creationId xmlns:a16="http://schemas.microsoft.com/office/drawing/2014/main" id="{AD32DE16-F849-4E92-AB4E-085D1AEB1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432"/>
                <a:ext cx="6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96374" name="Line 86">
                <a:extLst>
                  <a:ext uri="{FF2B5EF4-FFF2-40B4-BE49-F238E27FC236}">
                    <a16:creationId xmlns:a16="http://schemas.microsoft.com/office/drawing/2014/main" id="{A8270C60-2A48-4A2E-92E4-B9F30BEA1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4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96375" name="Group 87">
              <a:extLst>
                <a:ext uri="{FF2B5EF4-FFF2-40B4-BE49-F238E27FC236}">
                  <a16:creationId xmlns:a16="http://schemas.microsoft.com/office/drawing/2014/main" id="{E0598EC8-5214-4405-A8FE-E1F82E1379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256"/>
              <a:ext cx="1609" cy="528"/>
              <a:chOff x="864" y="1200"/>
              <a:chExt cx="1609" cy="528"/>
            </a:xfrm>
          </p:grpSpPr>
          <p:sp>
            <p:nvSpPr>
              <p:cNvPr id="396376" name="Text Box 88">
                <a:extLst>
                  <a:ext uri="{FF2B5EF4-FFF2-40B4-BE49-F238E27FC236}">
                    <a16:creationId xmlns:a16="http://schemas.microsoft.com/office/drawing/2014/main" id="{CE7D81D4-2361-4B2F-AFB9-DA013712D0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344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  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i1  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96377" name="Group 89">
                <a:extLst>
                  <a:ext uri="{FF2B5EF4-FFF2-40B4-BE49-F238E27FC236}">
                    <a16:creationId xmlns:a16="http://schemas.microsoft.com/office/drawing/2014/main" id="{0DF1D48C-D5DA-4703-AFB4-E0F3929E7C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200"/>
                <a:ext cx="937" cy="528"/>
                <a:chOff x="3936" y="144"/>
                <a:chExt cx="937" cy="528"/>
              </a:xfrm>
            </p:grpSpPr>
            <p:sp>
              <p:nvSpPr>
                <p:cNvPr id="396378" name="Rectangle 90">
                  <a:extLst>
                    <a:ext uri="{FF2B5EF4-FFF2-40B4-BE49-F238E27FC236}">
                      <a16:creationId xmlns:a16="http://schemas.microsoft.com/office/drawing/2014/main" id="{1C161B68-AF64-4E6D-A4D3-133316902B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6" y="144"/>
                  <a:ext cx="93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(u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i1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-u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) R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96379" name="Rectangle 91">
                  <a:extLst>
                    <a:ext uri="{FF2B5EF4-FFF2-40B4-BE49-F238E27FC236}">
                      <a16:creationId xmlns:a16="http://schemas.microsoft.com/office/drawing/2014/main" id="{01CD195C-BF76-4488-BF46-B1E98CC744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384"/>
                  <a:ext cx="61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+R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f</a:t>
                  </a:r>
                </a:p>
              </p:txBody>
            </p:sp>
            <p:sp>
              <p:nvSpPr>
                <p:cNvPr id="396380" name="Line 92">
                  <a:extLst>
                    <a:ext uri="{FF2B5EF4-FFF2-40B4-BE49-F238E27FC236}">
                      <a16:creationId xmlns:a16="http://schemas.microsoft.com/office/drawing/2014/main" id="{8033CA13-B238-48F5-A282-3514653AA9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432"/>
                  <a:ext cx="91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396388" name="Group 100">
            <a:extLst>
              <a:ext uri="{FF2B5EF4-FFF2-40B4-BE49-F238E27FC236}">
                <a16:creationId xmlns:a16="http://schemas.microsoft.com/office/drawing/2014/main" id="{C97DE7B8-D425-4557-B09F-98D75204915C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562600"/>
            <a:ext cx="3076575" cy="838200"/>
            <a:chOff x="2640" y="3408"/>
            <a:chExt cx="1938" cy="528"/>
          </a:xfrm>
        </p:grpSpPr>
        <p:sp>
          <p:nvSpPr>
            <p:cNvPr id="396359" name="Text Box 71">
              <a:extLst>
                <a:ext uri="{FF2B5EF4-FFF2-40B4-BE49-F238E27FC236}">
                  <a16:creationId xmlns:a16="http://schemas.microsoft.com/office/drawing/2014/main" id="{BD031F87-C1E1-44CD-9E3E-EECBFD01F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55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则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</a:p>
          </p:txBody>
        </p:sp>
        <p:grpSp>
          <p:nvGrpSpPr>
            <p:cNvPr id="396386" name="Group 98">
              <a:extLst>
                <a:ext uri="{FF2B5EF4-FFF2-40B4-BE49-F238E27FC236}">
                  <a16:creationId xmlns:a16="http://schemas.microsoft.com/office/drawing/2014/main" id="{4EE0BFC5-B78A-4DB5-8AA0-8E8B79E4C8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3408"/>
              <a:ext cx="378" cy="528"/>
              <a:chOff x="4416" y="384"/>
              <a:chExt cx="378" cy="528"/>
            </a:xfrm>
          </p:grpSpPr>
          <p:sp>
            <p:nvSpPr>
              <p:cNvPr id="396383" name="Rectangle 95">
                <a:extLst>
                  <a:ext uri="{FF2B5EF4-FFF2-40B4-BE49-F238E27FC236}">
                    <a16:creationId xmlns:a16="http://schemas.microsoft.com/office/drawing/2014/main" id="{DD4E50F0-6A0E-42F0-91A3-8D6E9EF52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84"/>
                <a:ext cx="3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 </a:t>
                </a:r>
              </a:p>
            </p:txBody>
          </p:sp>
          <p:sp>
            <p:nvSpPr>
              <p:cNvPr id="396384" name="Rectangle 96">
                <a:extLst>
                  <a:ext uri="{FF2B5EF4-FFF2-40B4-BE49-F238E27FC236}">
                    <a16:creationId xmlns:a16="http://schemas.microsoft.com/office/drawing/2014/main" id="{B58EC6B7-687F-46F6-89C6-C29D613F4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624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96385" name="Line 97">
                <a:extLst>
                  <a:ext uri="{FF2B5EF4-FFF2-40B4-BE49-F238E27FC236}">
                    <a16:creationId xmlns:a16="http://schemas.microsoft.com/office/drawing/2014/main" id="{4B334D3B-F5F9-41D2-845C-89A8E5949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67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6387" name="Rectangle 99">
              <a:extLst>
                <a:ext uri="{FF2B5EF4-FFF2-40B4-BE49-F238E27FC236}">
                  <a16:creationId xmlns:a16="http://schemas.microsoft.com/office/drawing/2014/main" id="{0C4DA2E9-E8C6-466D-A317-AC5B5FCC2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52"/>
              <a:ext cx="8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 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i2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 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i1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</p:txBody>
        </p:sp>
      </p:grpSp>
      <p:grpSp>
        <p:nvGrpSpPr>
          <p:cNvPr id="396403" name="Group 115">
            <a:extLst>
              <a:ext uri="{FF2B5EF4-FFF2-40B4-BE49-F238E27FC236}">
                <a16:creationId xmlns:a16="http://schemas.microsoft.com/office/drawing/2014/main" id="{DAD3D34C-FFC0-47FE-B56B-8BE73FD93D5F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828800"/>
            <a:ext cx="3095625" cy="2247900"/>
            <a:chOff x="3470" y="1152"/>
            <a:chExt cx="1950" cy="1416"/>
          </a:xfrm>
        </p:grpSpPr>
        <p:sp>
          <p:nvSpPr>
            <p:cNvPr id="396402" name="AutoShape 114">
              <a:extLst>
                <a:ext uri="{FF2B5EF4-FFF2-40B4-BE49-F238E27FC236}">
                  <a16:creationId xmlns:a16="http://schemas.microsoft.com/office/drawing/2014/main" id="{3E984E38-1C83-4901-BBB8-824DDF0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1162"/>
              <a:ext cx="1950" cy="1406"/>
            </a:xfrm>
            <a:prstGeom prst="roundRect">
              <a:avLst>
                <a:gd name="adj" fmla="val 16667"/>
              </a:avLst>
            </a:prstGeom>
            <a:solidFill>
              <a:srgbClr val="99FF33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6398" name="Group 110">
              <a:extLst>
                <a:ext uri="{FF2B5EF4-FFF2-40B4-BE49-F238E27FC236}">
                  <a16:creationId xmlns:a16="http://schemas.microsoft.com/office/drawing/2014/main" id="{66A5EDC7-FC03-4B7D-A47B-B752FD6BA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152"/>
              <a:ext cx="1910" cy="1344"/>
              <a:chOff x="3504" y="1152"/>
              <a:chExt cx="1910" cy="1344"/>
            </a:xfrm>
          </p:grpSpPr>
          <p:sp>
            <p:nvSpPr>
              <p:cNvPr id="396295" name="Line 7">
                <a:extLst>
                  <a:ext uri="{FF2B5EF4-FFF2-40B4-BE49-F238E27FC236}">
                    <a16:creationId xmlns:a16="http://schemas.microsoft.com/office/drawing/2014/main" id="{09869E6B-5679-49F1-BE94-96E4E4D81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49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00" name="Rectangle 12">
                <a:extLst>
                  <a:ext uri="{FF2B5EF4-FFF2-40B4-BE49-F238E27FC236}">
                    <a16:creationId xmlns:a16="http://schemas.microsoft.com/office/drawing/2014/main" id="{94216F81-A55A-41F9-AD18-450170906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5" y="1584"/>
                <a:ext cx="373" cy="624"/>
              </a:xfrm>
              <a:prstGeom prst="rect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01" name="Text Box 13">
                <a:extLst>
                  <a:ext uri="{FF2B5EF4-FFF2-40B4-BE49-F238E27FC236}">
                    <a16:creationId xmlns:a16="http://schemas.microsoft.com/office/drawing/2014/main" id="{D0C88663-07F4-40DA-839F-01DC64B14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164395">
                <a:off x="4455" y="1591"/>
                <a:ext cx="2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▽</a:t>
                </a:r>
              </a:p>
            </p:txBody>
          </p:sp>
          <p:sp>
            <p:nvSpPr>
              <p:cNvPr id="396302" name="Text Box 14">
                <a:extLst>
                  <a:ext uri="{FF2B5EF4-FFF2-40B4-BE49-F238E27FC236}">
                    <a16:creationId xmlns:a16="http://schemas.microsoft.com/office/drawing/2014/main" id="{6C985281-5C76-439B-9BB5-3608A18CD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1584"/>
                <a:ext cx="2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∞</a:t>
                </a:r>
              </a:p>
            </p:txBody>
          </p:sp>
          <p:sp>
            <p:nvSpPr>
              <p:cNvPr id="396303" name="Line 15">
                <a:extLst>
                  <a:ext uri="{FF2B5EF4-FFF2-40B4-BE49-F238E27FC236}">
                    <a16:creationId xmlns:a16="http://schemas.microsoft.com/office/drawing/2014/main" id="{56B5B49B-F6C0-46DE-B764-19B0C3E46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3" y="177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04" name="Text Box 16">
                <a:extLst>
                  <a:ext uri="{FF2B5EF4-FFF2-40B4-BE49-F238E27FC236}">
                    <a16:creationId xmlns:a16="http://schemas.microsoft.com/office/drawing/2014/main" id="{0DA4650D-9CEA-49AC-A167-4FCBDE3619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5" y="192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396305" name="Line 17">
                <a:extLst>
                  <a:ext uri="{FF2B5EF4-FFF2-40B4-BE49-F238E27FC236}">
                    <a16:creationId xmlns:a16="http://schemas.microsoft.com/office/drawing/2014/main" id="{65AAE446-FFBC-48D8-8325-C428455C9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872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06" name="Oval 18">
                <a:extLst>
                  <a:ext uri="{FF2B5EF4-FFF2-40B4-BE49-F238E27FC236}">
                    <a16:creationId xmlns:a16="http://schemas.microsoft.com/office/drawing/2014/main" id="{31017339-4BA3-44F0-B7F2-EB184562D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08" name="Line 20">
                <a:extLst>
                  <a:ext uri="{FF2B5EF4-FFF2-40B4-BE49-F238E27FC236}">
                    <a16:creationId xmlns:a16="http://schemas.microsoft.com/office/drawing/2014/main" id="{59CB1B6B-53BB-43E2-87DE-030881B9D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1776"/>
                <a:ext cx="6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09" name="Line 21">
                <a:extLst>
                  <a:ext uri="{FF2B5EF4-FFF2-40B4-BE49-F238E27FC236}">
                    <a16:creationId xmlns:a16="http://schemas.microsoft.com/office/drawing/2014/main" id="{1F34405D-6ACB-443A-B3ED-DB4F8595A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2064"/>
                <a:ext cx="6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10" name="Line 22">
                <a:extLst>
                  <a:ext uri="{FF2B5EF4-FFF2-40B4-BE49-F238E27FC236}">
                    <a16:creationId xmlns:a16="http://schemas.microsoft.com/office/drawing/2014/main" id="{FCA3CC46-7B75-464F-AAA1-353102D5D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4" y="2064"/>
                <a:ext cx="11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11" name="Line 23">
                <a:extLst>
                  <a:ext uri="{FF2B5EF4-FFF2-40B4-BE49-F238E27FC236}">
                    <a16:creationId xmlns:a16="http://schemas.microsoft.com/office/drawing/2014/main" id="{A64B20CE-A9B6-403C-855D-41EAE009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24" y="1488"/>
                <a:ext cx="11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12" name="Line 24">
                <a:extLst>
                  <a:ext uri="{FF2B5EF4-FFF2-40B4-BE49-F238E27FC236}">
                    <a16:creationId xmlns:a16="http://schemas.microsoft.com/office/drawing/2014/main" id="{07DC7D3A-B6EA-4B4B-99C0-73F426632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488"/>
                <a:ext cx="76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13" name="Line 25">
                <a:extLst>
                  <a:ext uri="{FF2B5EF4-FFF2-40B4-BE49-F238E27FC236}">
                    <a16:creationId xmlns:a16="http://schemas.microsoft.com/office/drawing/2014/main" id="{8659EDC4-5778-4F3D-A05A-A5D66D79D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1488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14" name="Oval 26">
                <a:extLst>
                  <a:ext uri="{FF2B5EF4-FFF2-40B4-BE49-F238E27FC236}">
                    <a16:creationId xmlns:a16="http://schemas.microsoft.com/office/drawing/2014/main" id="{DA2A0219-4EF0-435B-8CF7-AF9C9D645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15" name="Oval 27">
                <a:extLst>
                  <a:ext uri="{FF2B5EF4-FFF2-40B4-BE49-F238E27FC236}">
                    <a16:creationId xmlns:a16="http://schemas.microsoft.com/office/drawing/2014/main" id="{5FC40A13-EA4F-4103-9537-30993081B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16" name="Text Box 28">
                <a:extLst>
                  <a:ext uri="{FF2B5EF4-FFF2-40B4-BE49-F238E27FC236}">
                    <a16:creationId xmlns:a16="http://schemas.microsoft.com/office/drawing/2014/main" id="{E9EFD4E0-3B88-4783-B23C-FAB1CF6EAE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58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i1</a:t>
                </a:r>
              </a:p>
            </p:txBody>
          </p:sp>
          <p:sp>
            <p:nvSpPr>
              <p:cNvPr id="396317" name="Rectangle 29">
                <a:extLst>
                  <a:ext uri="{FF2B5EF4-FFF2-40B4-BE49-F238E27FC236}">
                    <a16:creationId xmlns:a16="http://schemas.microsoft.com/office/drawing/2014/main" id="{0C4E0636-7F66-4B1D-AEA7-9A9969FD2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3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i2</a:t>
                </a:r>
              </a:p>
            </p:txBody>
          </p:sp>
          <p:sp>
            <p:nvSpPr>
              <p:cNvPr id="396318" name="Text Box 30">
                <a:extLst>
                  <a:ext uri="{FF2B5EF4-FFF2-40B4-BE49-F238E27FC236}">
                    <a16:creationId xmlns:a16="http://schemas.microsoft.com/office/drawing/2014/main" id="{735E808E-CE2C-4A9C-92E9-64F44B224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3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96319" name="Rectangle 31">
                <a:extLst>
                  <a:ext uri="{FF2B5EF4-FFF2-40B4-BE49-F238E27FC236}">
                    <a16:creationId xmlns:a16="http://schemas.microsoft.com/office/drawing/2014/main" id="{87851D44-0841-4B31-AE50-C8A805062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872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396320" name="Rectangle 32">
                <a:extLst>
                  <a:ext uri="{FF2B5EF4-FFF2-40B4-BE49-F238E27FC236}">
                    <a16:creationId xmlns:a16="http://schemas.microsoft.com/office/drawing/2014/main" id="{204EB44C-F277-42B6-8C3B-577225D47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96321" name="Rectangle 33">
                <a:extLst>
                  <a:ext uri="{FF2B5EF4-FFF2-40B4-BE49-F238E27FC236}">
                    <a16:creationId xmlns:a16="http://schemas.microsoft.com/office/drawing/2014/main" id="{918854BE-15B3-4E3A-AF9F-2C30B24CE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160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396322" name="Rectangle 34">
                <a:extLst>
                  <a:ext uri="{FF2B5EF4-FFF2-40B4-BE49-F238E27FC236}">
                    <a16:creationId xmlns:a16="http://schemas.microsoft.com/office/drawing/2014/main" id="{172DBA37-E3AA-467C-BFF8-942804CFD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396323" name="Line 35">
                <a:extLst>
                  <a:ext uri="{FF2B5EF4-FFF2-40B4-BE49-F238E27FC236}">
                    <a16:creationId xmlns:a16="http://schemas.microsoft.com/office/drawing/2014/main" id="{BFF51282-E6ED-44C7-92D9-7213B2BC7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1920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24" name="Rectangle 36">
                <a:extLst>
                  <a:ext uri="{FF2B5EF4-FFF2-40B4-BE49-F238E27FC236}">
                    <a16:creationId xmlns:a16="http://schemas.microsoft.com/office/drawing/2014/main" id="{7870B12C-32A1-45E5-A512-F993A9F1E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728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25" name="Rectangle 37">
                <a:extLst>
                  <a:ext uri="{FF2B5EF4-FFF2-40B4-BE49-F238E27FC236}">
                    <a16:creationId xmlns:a16="http://schemas.microsoft.com/office/drawing/2014/main" id="{B65AECD4-5B6C-4FA5-93D2-FE08321FC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26" name="Rectangle 38">
                <a:extLst>
                  <a:ext uri="{FF2B5EF4-FFF2-40B4-BE49-F238E27FC236}">
                    <a16:creationId xmlns:a16="http://schemas.microsoft.com/office/drawing/2014/main" id="{B0710B30-35DA-43FB-8E9A-5314205A8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440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27" name="Rectangle 39">
                <a:extLst>
                  <a:ext uri="{FF2B5EF4-FFF2-40B4-BE49-F238E27FC236}">
                    <a16:creationId xmlns:a16="http://schemas.microsoft.com/office/drawing/2014/main" id="{67004903-A8FA-4976-8382-6C118D0E8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160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28" name="Text Box 40">
                <a:extLst>
                  <a:ext uri="{FF2B5EF4-FFF2-40B4-BE49-F238E27FC236}">
                    <a16:creationId xmlns:a16="http://schemas.microsoft.com/office/drawing/2014/main" id="{279FE421-FC4F-47C4-93D9-2BD968F493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14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-</a:t>
                </a:r>
              </a:p>
            </p:txBody>
          </p:sp>
          <p:sp>
            <p:nvSpPr>
              <p:cNvPr id="396329" name="Rectangle 41">
                <a:extLst>
                  <a:ext uri="{FF2B5EF4-FFF2-40B4-BE49-F238E27FC236}">
                    <a16:creationId xmlns:a16="http://schemas.microsoft.com/office/drawing/2014/main" id="{AA744BB4-6A08-49B3-BC53-7EA61D604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" y="1776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grpSp>
            <p:nvGrpSpPr>
              <p:cNvPr id="396330" name="Group 42">
                <a:extLst>
                  <a:ext uri="{FF2B5EF4-FFF2-40B4-BE49-F238E27FC236}">
                    <a16:creationId xmlns:a16="http://schemas.microsoft.com/office/drawing/2014/main" id="{48DCA894-1203-4FA2-B3E8-D3CDB902A7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152"/>
                <a:ext cx="384" cy="336"/>
                <a:chOff x="3552" y="2352"/>
                <a:chExt cx="384" cy="336"/>
              </a:xfrm>
            </p:grpSpPr>
            <p:sp>
              <p:nvSpPr>
                <p:cNvPr id="396331" name="Line 43">
                  <a:extLst>
                    <a:ext uri="{FF2B5EF4-FFF2-40B4-BE49-F238E27FC236}">
                      <a16:creationId xmlns:a16="http://schemas.microsoft.com/office/drawing/2014/main" id="{BAE25C3C-D393-4406-BABC-E231FE2D64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2688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6332" name="Text Box 44">
                  <a:extLst>
                    <a:ext uri="{FF2B5EF4-FFF2-40B4-BE49-F238E27FC236}">
                      <a16:creationId xmlns:a16="http://schemas.microsoft.com/office/drawing/2014/main" id="{00B63B6E-62D3-49ED-BC09-E5BA27F280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2352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</p:grpSp>
          <p:sp>
            <p:nvSpPr>
              <p:cNvPr id="396394" name="Text Box 106">
                <a:extLst>
                  <a:ext uri="{FF2B5EF4-FFF2-40B4-BE49-F238E27FC236}">
                    <a16:creationId xmlns:a16="http://schemas.microsoft.com/office/drawing/2014/main" id="{EB9AD87E-DCDE-4545-971C-E1266AE603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92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95" name="Text Box 107">
                <a:extLst>
                  <a:ext uri="{FF2B5EF4-FFF2-40B4-BE49-F238E27FC236}">
                    <a16:creationId xmlns:a16="http://schemas.microsoft.com/office/drawing/2014/main" id="{03FA88D6-10FA-4205-83C5-9977DCDB4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6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6396" name="Text Box 108">
                <a:extLst>
                  <a:ext uri="{FF2B5EF4-FFF2-40B4-BE49-F238E27FC236}">
                    <a16:creationId xmlns:a16="http://schemas.microsoft.com/office/drawing/2014/main" id="{685BF036-4987-43FB-BCAE-E872EF7D21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72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  <a:endPara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6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6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utoUpdateAnimBg="0"/>
      <p:bldP spid="396292" grpId="0" autoUpdateAnimBg="0"/>
      <p:bldP spid="396333" grpId="0" autoUpdateAnimBg="0"/>
      <p:bldP spid="396336" grpId="0" autoUpdateAnimBg="0"/>
      <p:bldP spid="396339" grpId="0" autoUpdateAnimBg="0"/>
      <p:bldP spid="39635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>
            <a:extLst>
              <a:ext uri="{FF2B5EF4-FFF2-40B4-BE49-F238E27FC236}">
                <a16:creationId xmlns:a16="http://schemas.microsoft.com/office/drawing/2014/main" id="{B70C2A42-68C0-41CD-A7D8-0B5CE956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A81B7A-E664-4EB4-9C57-925055C582A5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8407" name="Group 71">
            <a:extLst>
              <a:ext uri="{FF2B5EF4-FFF2-40B4-BE49-F238E27FC236}">
                <a16:creationId xmlns:a16="http://schemas.microsoft.com/office/drawing/2014/main" id="{6DCE169C-AA4D-4ED4-910C-73B555CC2A07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4365625"/>
            <a:ext cx="6048375" cy="431800"/>
            <a:chOff x="1338" y="2750"/>
            <a:chExt cx="3810" cy="272"/>
          </a:xfrm>
        </p:grpSpPr>
        <p:sp>
          <p:nvSpPr>
            <p:cNvPr id="398406" name="AutoShape 70">
              <a:extLst>
                <a:ext uri="{FF2B5EF4-FFF2-40B4-BE49-F238E27FC236}">
                  <a16:creationId xmlns:a16="http://schemas.microsoft.com/office/drawing/2014/main" id="{A09DB748-184E-464E-ACFF-99AC5BC81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750"/>
              <a:ext cx="2359" cy="272"/>
            </a:xfrm>
            <a:prstGeom prst="roundRect">
              <a:avLst>
                <a:gd name="adj" fmla="val 16667"/>
              </a:avLst>
            </a:prstGeom>
            <a:solidFill>
              <a:srgbClr val="FFC6A9"/>
            </a:solidFill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405" name="AutoShape 69">
              <a:extLst>
                <a:ext uri="{FF2B5EF4-FFF2-40B4-BE49-F238E27FC236}">
                  <a16:creationId xmlns:a16="http://schemas.microsoft.com/office/drawing/2014/main" id="{9369E2AD-AE40-4D4F-A089-20B025245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750"/>
              <a:ext cx="1315" cy="272"/>
            </a:xfrm>
            <a:prstGeom prst="roundRect">
              <a:avLst>
                <a:gd name="adj" fmla="val 16667"/>
              </a:avLst>
            </a:prstGeom>
            <a:solidFill>
              <a:srgbClr val="99FF66"/>
            </a:solidFill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98338" name="Text Box 2">
            <a:extLst>
              <a:ext uri="{FF2B5EF4-FFF2-40B4-BE49-F238E27FC236}">
                <a16:creationId xmlns:a16="http://schemas.microsoft.com/office/drawing/2014/main" id="{F5AD89D6-4FF7-40E8-8673-78AF3390B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已知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0.1V,  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2.5V,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i2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?</a:t>
            </a:r>
          </a:p>
        </p:txBody>
      </p:sp>
      <p:grpSp>
        <p:nvGrpSpPr>
          <p:cNvPr id="398410" name="Group 74">
            <a:extLst>
              <a:ext uri="{FF2B5EF4-FFF2-40B4-BE49-F238E27FC236}">
                <a16:creationId xmlns:a16="http://schemas.microsoft.com/office/drawing/2014/main" id="{DB18A11E-0C17-4661-98B7-D81503A41AD2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1295400"/>
            <a:ext cx="5327650" cy="2709863"/>
            <a:chOff x="1202" y="816"/>
            <a:chExt cx="3356" cy="1707"/>
          </a:xfrm>
        </p:grpSpPr>
        <p:sp>
          <p:nvSpPr>
            <p:cNvPr id="398408" name="AutoShape 72">
              <a:extLst>
                <a:ext uri="{FF2B5EF4-FFF2-40B4-BE49-F238E27FC236}">
                  <a16:creationId xmlns:a16="http://schemas.microsoft.com/office/drawing/2014/main" id="{2639ED66-D8C3-49B7-B43B-4BF08981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845"/>
              <a:ext cx="3356" cy="167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00FFFF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8403" name="Group 67">
              <a:extLst>
                <a:ext uri="{FF2B5EF4-FFF2-40B4-BE49-F238E27FC236}">
                  <a16:creationId xmlns:a16="http://schemas.microsoft.com/office/drawing/2014/main" id="{817CAF1D-5935-403C-8B36-D0A11E12D7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816"/>
              <a:ext cx="3264" cy="1680"/>
              <a:chOff x="1248" y="816"/>
              <a:chExt cx="3264" cy="1680"/>
            </a:xfrm>
          </p:grpSpPr>
          <p:sp>
            <p:nvSpPr>
              <p:cNvPr id="398342" name="Line 6">
                <a:extLst>
                  <a:ext uri="{FF2B5EF4-FFF2-40B4-BE49-F238E27FC236}">
                    <a16:creationId xmlns:a16="http://schemas.microsoft.com/office/drawing/2014/main" id="{A152D1E4-5416-47B0-A2DE-29AF98DB3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4" y="1440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43" name="Line 7">
                <a:extLst>
                  <a:ext uri="{FF2B5EF4-FFF2-40B4-BE49-F238E27FC236}">
                    <a16:creationId xmlns:a16="http://schemas.microsoft.com/office/drawing/2014/main" id="{C512DC5A-4176-4E2D-B848-61494B67F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68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44" name="Line 8">
                <a:extLst>
                  <a:ext uri="{FF2B5EF4-FFF2-40B4-BE49-F238E27FC236}">
                    <a16:creationId xmlns:a16="http://schemas.microsoft.com/office/drawing/2014/main" id="{825F599C-99B4-4A92-935A-821C12297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680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45" name="Line 9">
                <a:extLst>
                  <a:ext uri="{FF2B5EF4-FFF2-40B4-BE49-F238E27FC236}">
                    <a16:creationId xmlns:a16="http://schemas.microsoft.com/office/drawing/2014/main" id="{AE159065-7972-4B8A-9C43-92962E77F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488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46" name="Line 10">
                <a:extLst>
                  <a:ext uri="{FF2B5EF4-FFF2-40B4-BE49-F238E27FC236}">
                    <a16:creationId xmlns:a16="http://schemas.microsoft.com/office/drawing/2014/main" id="{0DD3BE76-6983-4BFB-A7BF-FA62F649B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968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47" name="Line 11">
                <a:extLst>
                  <a:ext uri="{FF2B5EF4-FFF2-40B4-BE49-F238E27FC236}">
                    <a16:creationId xmlns:a16="http://schemas.microsoft.com/office/drawing/2014/main" id="{D632643E-3C8A-4505-961E-4D3BC344A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148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48" name="Line 12">
                <a:extLst>
                  <a:ext uri="{FF2B5EF4-FFF2-40B4-BE49-F238E27FC236}">
                    <a16:creationId xmlns:a16="http://schemas.microsoft.com/office/drawing/2014/main" id="{3A85AF62-EF34-4296-9DCA-3CE56D4E3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152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49" name="Line 13">
                <a:extLst>
                  <a:ext uri="{FF2B5EF4-FFF2-40B4-BE49-F238E27FC236}">
                    <a16:creationId xmlns:a16="http://schemas.microsoft.com/office/drawing/2014/main" id="{A6709665-C2C5-4BE5-8DD4-2532B47DF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632"/>
                <a:ext cx="62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50" name="Line 14">
                <a:extLst>
                  <a:ext uri="{FF2B5EF4-FFF2-40B4-BE49-F238E27FC236}">
                    <a16:creationId xmlns:a16="http://schemas.microsoft.com/office/drawing/2014/main" id="{6D46C2D5-236D-4C34-AA21-531D07686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152"/>
                <a:ext cx="76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51" name="Line 15">
                <a:extLst>
                  <a:ext uri="{FF2B5EF4-FFF2-40B4-BE49-F238E27FC236}">
                    <a16:creationId xmlns:a16="http://schemas.microsoft.com/office/drawing/2014/main" id="{50B67596-7BE9-46FB-906F-90C51E1A7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152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52" name="Oval 16">
                <a:extLst>
                  <a:ext uri="{FF2B5EF4-FFF2-40B4-BE49-F238E27FC236}">
                    <a16:creationId xmlns:a16="http://schemas.microsoft.com/office/drawing/2014/main" id="{6516BDAB-759B-42DC-9E43-BB341C94D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53" name="Oval 17">
                <a:extLst>
                  <a:ext uri="{FF2B5EF4-FFF2-40B4-BE49-F238E27FC236}">
                    <a16:creationId xmlns:a16="http://schemas.microsoft.com/office/drawing/2014/main" id="{DFA84362-7E64-464C-86C9-8EE1E05CB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9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54" name="Line 18">
                <a:extLst>
                  <a:ext uri="{FF2B5EF4-FFF2-40B4-BE49-F238E27FC236}">
                    <a16:creationId xmlns:a16="http://schemas.microsoft.com/office/drawing/2014/main" id="{A5511083-E349-4343-846E-B95649EA8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776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55" name="Line 19">
                <a:extLst>
                  <a:ext uri="{FF2B5EF4-FFF2-40B4-BE49-F238E27FC236}">
                    <a16:creationId xmlns:a16="http://schemas.microsoft.com/office/drawing/2014/main" id="{81A5EDF2-03E9-45B1-B30F-1DFD83A3D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776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56" name="Oval 20">
                <a:extLst>
                  <a:ext uri="{FF2B5EF4-FFF2-40B4-BE49-F238E27FC236}">
                    <a16:creationId xmlns:a16="http://schemas.microsoft.com/office/drawing/2014/main" id="{226B916B-E380-4388-8F79-DC40358A0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2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58" name="Rectangle 22">
                <a:extLst>
                  <a:ext uri="{FF2B5EF4-FFF2-40B4-BE49-F238E27FC236}">
                    <a16:creationId xmlns:a16="http://schemas.microsoft.com/office/drawing/2014/main" id="{46A54128-2D52-417D-A8E5-6D5912AFA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392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59" name="Rectangle 23">
                <a:extLst>
                  <a:ext uri="{FF2B5EF4-FFF2-40B4-BE49-F238E27FC236}">
                    <a16:creationId xmlns:a16="http://schemas.microsoft.com/office/drawing/2014/main" id="{0FCFD4A6-0D8F-4970-B5F9-349DAD9EA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920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60" name="Rectangle 24">
                <a:extLst>
                  <a:ext uri="{FF2B5EF4-FFF2-40B4-BE49-F238E27FC236}">
                    <a16:creationId xmlns:a16="http://schemas.microsoft.com/office/drawing/2014/main" id="{8E2B7503-23AD-49E7-B6A9-C810DC68A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1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61" name="Rectangle 25">
                <a:extLst>
                  <a:ext uri="{FF2B5EF4-FFF2-40B4-BE49-F238E27FC236}">
                    <a16:creationId xmlns:a16="http://schemas.microsoft.com/office/drawing/2014/main" id="{A1F8ED2F-6219-4611-8382-0BA288E2E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62" name="Rectangle 26">
                <a:extLst>
                  <a:ext uri="{FF2B5EF4-FFF2-40B4-BE49-F238E27FC236}">
                    <a16:creationId xmlns:a16="http://schemas.microsoft.com/office/drawing/2014/main" id="{1A072356-7858-4346-802B-FD0462234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064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63" name="Rectangle 27">
                <a:extLst>
                  <a:ext uri="{FF2B5EF4-FFF2-40B4-BE49-F238E27FC236}">
                    <a16:creationId xmlns:a16="http://schemas.microsoft.com/office/drawing/2014/main" id="{58BA2C63-C099-48D2-9D90-7D1E7F376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98367" name="Group 31">
                <a:extLst>
                  <a:ext uri="{FF2B5EF4-FFF2-40B4-BE49-F238E27FC236}">
                    <a16:creationId xmlns:a16="http://schemas.microsoft.com/office/drawing/2014/main" id="{F3D8AF9D-3BC9-4DE7-A538-FEAFED4173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1200"/>
                <a:ext cx="528" cy="624"/>
                <a:chOff x="2688" y="1008"/>
                <a:chExt cx="624" cy="720"/>
              </a:xfrm>
            </p:grpSpPr>
            <p:sp>
              <p:nvSpPr>
                <p:cNvPr id="398368" name="Rectangle 32">
                  <a:extLst>
                    <a:ext uri="{FF2B5EF4-FFF2-40B4-BE49-F238E27FC236}">
                      <a16:creationId xmlns:a16="http://schemas.microsoft.com/office/drawing/2014/main" id="{E4B2E0C6-CAEC-42EF-81BF-9FAE8DAFD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008"/>
                  <a:ext cx="576" cy="720"/>
                </a:xfrm>
                <a:prstGeom prst="rect">
                  <a:avLst/>
                </a:prstGeom>
                <a:solidFill>
                  <a:srgbClr val="FFFF66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8369" name="Text Box 33">
                  <a:extLst>
                    <a:ext uri="{FF2B5EF4-FFF2-40B4-BE49-F238E27FC236}">
                      <a16:creationId xmlns:a16="http://schemas.microsoft.com/office/drawing/2014/main" id="{8DF74BBE-F56C-4D3C-99DB-8A28800515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5164395">
                  <a:off x="2858" y="1071"/>
                  <a:ext cx="240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▽</a:t>
                  </a:r>
                </a:p>
              </p:txBody>
            </p:sp>
            <p:sp>
              <p:nvSpPr>
                <p:cNvPr id="398370" name="Text Box 34">
                  <a:extLst>
                    <a:ext uri="{FF2B5EF4-FFF2-40B4-BE49-F238E27FC236}">
                      <a16:creationId xmlns:a16="http://schemas.microsoft.com/office/drawing/2014/main" id="{C67A499C-69E7-47ED-9148-7A8820C042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5" y="1056"/>
                  <a:ext cx="337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∞</a:t>
                  </a:r>
                </a:p>
              </p:txBody>
            </p:sp>
          </p:grpSp>
          <p:sp>
            <p:nvSpPr>
              <p:cNvPr id="398371" name="Line 35">
                <a:extLst>
                  <a:ext uri="{FF2B5EF4-FFF2-40B4-BE49-F238E27FC236}">
                    <a16:creationId xmlns:a16="http://schemas.microsoft.com/office/drawing/2014/main" id="{EB15A393-EADB-460B-87C0-92CBA125C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72" name="Text Box 36">
                <a:extLst>
                  <a:ext uri="{FF2B5EF4-FFF2-40B4-BE49-F238E27FC236}">
                    <a16:creationId xmlns:a16="http://schemas.microsoft.com/office/drawing/2014/main" id="{EB73E729-2E6D-419C-9099-5BA68ABDE1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29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grpSp>
            <p:nvGrpSpPr>
              <p:cNvPr id="398374" name="Group 38">
                <a:extLst>
                  <a:ext uri="{FF2B5EF4-FFF2-40B4-BE49-F238E27FC236}">
                    <a16:creationId xmlns:a16="http://schemas.microsoft.com/office/drawing/2014/main" id="{8B4F9102-8699-4956-BF81-ED95FF2043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1296"/>
                <a:ext cx="528" cy="624"/>
                <a:chOff x="2688" y="1008"/>
                <a:chExt cx="624" cy="720"/>
              </a:xfrm>
            </p:grpSpPr>
            <p:sp>
              <p:nvSpPr>
                <p:cNvPr id="398375" name="Rectangle 39">
                  <a:extLst>
                    <a:ext uri="{FF2B5EF4-FFF2-40B4-BE49-F238E27FC236}">
                      <a16:creationId xmlns:a16="http://schemas.microsoft.com/office/drawing/2014/main" id="{26B62B18-7A0C-443E-8885-33BA88824A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008"/>
                  <a:ext cx="576" cy="720"/>
                </a:xfrm>
                <a:prstGeom prst="rect">
                  <a:avLst/>
                </a:prstGeom>
                <a:solidFill>
                  <a:srgbClr val="FFFF66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8376" name="Text Box 40">
                  <a:extLst>
                    <a:ext uri="{FF2B5EF4-FFF2-40B4-BE49-F238E27FC236}">
                      <a16:creationId xmlns:a16="http://schemas.microsoft.com/office/drawing/2014/main" id="{77D56327-361E-4DC8-BC1E-CCC07939C7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5164395">
                  <a:off x="2858" y="1071"/>
                  <a:ext cx="240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▽</a:t>
                  </a:r>
                </a:p>
              </p:txBody>
            </p:sp>
            <p:sp>
              <p:nvSpPr>
                <p:cNvPr id="398377" name="Text Box 41">
                  <a:extLst>
                    <a:ext uri="{FF2B5EF4-FFF2-40B4-BE49-F238E27FC236}">
                      <a16:creationId xmlns:a16="http://schemas.microsoft.com/office/drawing/2014/main" id="{D5D8513C-F00D-4951-BC8A-C10A50B2EB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5" y="1056"/>
                  <a:ext cx="337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∞</a:t>
                  </a:r>
                </a:p>
              </p:txBody>
            </p:sp>
          </p:grpSp>
          <p:sp>
            <p:nvSpPr>
              <p:cNvPr id="398378" name="Line 42">
                <a:extLst>
                  <a:ext uri="{FF2B5EF4-FFF2-40B4-BE49-F238E27FC236}">
                    <a16:creationId xmlns:a16="http://schemas.microsoft.com/office/drawing/2014/main" id="{DE61CC79-8F5E-4918-BA83-23A93B6D4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79" name="Text Box 43">
                <a:extLst>
                  <a:ext uri="{FF2B5EF4-FFF2-40B4-BE49-F238E27FC236}">
                    <a16:creationId xmlns:a16="http://schemas.microsoft.com/office/drawing/2014/main" id="{D64CE22C-7036-442D-B2CA-055E524143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63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398380" name="Line 44">
                <a:extLst>
                  <a:ext uri="{FF2B5EF4-FFF2-40B4-BE49-F238E27FC236}">
                    <a16:creationId xmlns:a16="http://schemas.microsoft.com/office/drawing/2014/main" id="{7071C291-8F0B-46F9-B2A5-6A17B966E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8382" name="Text Box 46">
                <a:extLst>
                  <a:ext uri="{FF2B5EF4-FFF2-40B4-BE49-F238E27FC236}">
                    <a16:creationId xmlns:a16="http://schemas.microsoft.com/office/drawing/2014/main" id="{1039ED2B-D2E1-40AE-A688-CC602FB847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10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  <p:sp>
            <p:nvSpPr>
              <p:cNvPr id="398383" name="Rectangle 47">
                <a:extLst>
                  <a:ext uri="{FF2B5EF4-FFF2-40B4-BE49-F238E27FC236}">
                    <a16:creationId xmlns:a16="http://schemas.microsoft.com/office/drawing/2014/main" id="{2F86825B-2147-44C7-A667-8342F94E1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12</a:t>
                </a:r>
              </a:p>
            </p:txBody>
          </p:sp>
          <p:sp>
            <p:nvSpPr>
              <p:cNvPr id="398384" name="Rectangle 48">
                <a:extLst>
                  <a:ext uri="{FF2B5EF4-FFF2-40B4-BE49-F238E27FC236}">
                    <a16:creationId xmlns:a16="http://schemas.microsoft.com/office/drawing/2014/main" id="{A5FF4F89-4B6B-47AF-A209-C93767D75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f1</a:t>
                </a:r>
              </a:p>
            </p:txBody>
          </p:sp>
          <p:sp>
            <p:nvSpPr>
              <p:cNvPr id="398385" name="Rectangle 49">
                <a:extLst>
                  <a:ext uri="{FF2B5EF4-FFF2-40B4-BE49-F238E27FC236}">
                    <a16:creationId xmlns:a16="http://schemas.microsoft.com/office/drawing/2014/main" id="{6C8A465B-291A-4CBF-A046-D6BF10A47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21</a:t>
                </a:r>
              </a:p>
            </p:txBody>
          </p:sp>
          <p:sp>
            <p:nvSpPr>
              <p:cNvPr id="398386" name="Rectangle 50">
                <a:extLst>
                  <a:ext uri="{FF2B5EF4-FFF2-40B4-BE49-F238E27FC236}">
                    <a16:creationId xmlns:a16="http://schemas.microsoft.com/office/drawing/2014/main" id="{AB91F61A-1FC3-4C3E-A691-004D1825A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920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22</a:t>
                </a:r>
              </a:p>
            </p:txBody>
          </p:sp>
          <p:sp>
            <p:nvSpPr>
              <p:cNvPr id="398387" name="Rectangle 51">
                <a:extLst>
                  <a:ext uri="{FF2B5EF4-FFF2-40B4-BE49-F238E27FC236}">
                    <a16:creationId xmlns:a16="http://schemas.microsoft.com/office/drawing/2014/main" id="{45D1FF9D-9384-42A9-8732-95863CF24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816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f2</a:t>
                </a:r>
              </a:p>
            </p:txBody>
          </p:sp>
          <p:sp>
            <p:nvSpPr>
              <p:cNvPr id="398388" name="Text Box 52">
                <a:extLst>
                  <a:ext uri="{FF2B5EF4-FFF2-40B4-BE49-F238E27FC236}">
                    <a16:creationId xmlns:a16="http://schemas.microsoft.com/office/drawing/2014/main" id="{B313F2AE-7554-49F8-9717-2BE18ECC5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112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500K</a:t>
                </a:r>
              </a:p>
            </p:txBody>
          </p:sp>
          <p:sp>
            <p:nvSpPr>
              <p:cNvPr id="398389" name="Text Box 53">
                <a:extLst>
                  <a:ext uri="{FF2B5EF4-FFF2-40B4-BE49-F238E27FC236}">
                    <a16:creationId xmlns:a16="http://schemas.microsoft.com/office/drawing/2014/main" id="{086988FF-375C-4EE8-AE23-D4D8A3E9FD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196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1M</a:t>
                </a:r>
              </a:p>
            </p:txBody>
          </p:sp>
          <p:sp>
            <p:nvSpPr>
              <p:cNvPr id="398390" name="Text Box 54">
                <a:extLst>
                  <a:ext uri="{FF2B5EF4-FFF2-40B4-BE49-F238E27FC236}">
                    <a16:creationId xmlns:a16="http://schemas.microsoft.com/office/drawing/2014/main" id="{EEE4766A-2BE1-4E1E-8B38-98CFCA6004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488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100K</a:t>
                </a:r>
              </a:p>
            </p:txBody>
          </p:sp>
          <p:sp>
            <p:nvSpPr>
              <p:cNvPr id="398391" name="Text Box 55">
                <a:extLst>
                  <a:ext uri="{FF2B5EF4-FFF2-40B4-BE49-F238E27FC236}">
                    <a16:creationId xmlns:a16="http://schemas.microsoft.com/office/drawing/2014/main" id="{94C4AC45-E49E-4473-9EA0-5C17365470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864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1M</a:t>
                </a:r>
              </a:p>
            </p:txBody>
          </p:sp>
          <p:sp>
            <p:nvSpPr>
              <p:cNvPr id="398392" name="Text Box 56">
                <a:extLst>
                  <a:ext uri="{FF2B5EF4-FFF2-40B4-BE49-F238E27FC236}">
                    <a16:creationId xmlns:a16="http://schemas.microsoft.com/office/drawing/2014/main" id="{545B9ACA-2320-4075-8754-BD115BA23F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2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i1</a:t>
                </a:r>
              </a:p>
            </p:txBody>
          </p:sp>
          <p:sp>
            <p:nvSpPr>
              <p:cNvPr id="398393" name="Rectangle 57">
                <a:extLst>
                  <a:ext uri="{FF2B5EF4-FFF2-40B4-BE49-F238E27FC236}">
                    <a16:creationId xmlns:a16="http://schemas.microsoft.com/office/drawing/2014/main" id="{CE0AC52A-22A9-4E13-B5B6-CCF97B1DB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i2</a:t>
                </a:r>
              </a:p>
            </p:txBody>
          </p:sp>
          <p:sp>
            <p:nvSpPr>
              <p:cNvPr id="398394" name="Rectangle 58">
                <a:extLst>
                  <a:ext uri="{FF2B5EF4-FFF2-40B4-BE49-F238E27FC236}">
                    <a16:creationId xmlns:a16="http://schemas.microsoft.com/office/drawing/2014/main" id="{2DE70F7A-2E71-4784-AD90-DB9E230F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182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398395" name="Line 59">
                <a:extLst>
                  <a:ext uri="{FF2B5EF4-FFF2-40B4-BE49-F238E27FC236}">
                    <a16:creationId xmlns:a16="http://schemas.microsoft.com/office/drawing/2014/main" id="{B8E9082A-7C05-4E66-87A7-CD2E7AF95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776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98396" name="Text Box 60">
            <a:extLst>
              <a:ext uri="{FF2B5EF4-FFF2-40B4-BE49-F238E27FC236}">
                <a16:creationId xmlns:a16="http://schemas.microsoft.com/office/drawing/2014/main" id="{9D46FDD9-1B5F-4596-9DE5-3AFC9B39C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( 1+R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f2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 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i2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 ( 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f2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 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(1+ 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 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i1</a:t>
            </a:r>
          </a:p>
        </p:txBody>
      </p:sp>
      <p:sp>
        <p:nvSpPr>
          <p:cNvPr id="398397" name="Text Box 61">
            <a:extLst>
              <a:ext uri="{FF2B5EF4-FFF2-40B4-BE49-F238E27FC236}">
                <a16:creationId xmlns:a16="http://schemas.microsoft.com/office/drawing/2014/main" id="{82545BAA-DEC0-4C5C-9B1B-004D31119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876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11 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i2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– 30 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i1</a:t>
            </a:r>
          </a:p>
        </p:txBody>
      </p:sp>
      <p:sp>
        <p:nvSpPr>
          <p:cNvPr id="398398" name="Text Box 62">
            <a:extLst>
              <a:ext uri="{FF2B5EF4-FFF2-40B4-BE49-F238E27FC236}">
                <a16:creationId xmlns:a16="http://schemas.microsoft.com/office/drawing/2014/main" id="{FD4A034A-23E0-49D7-99AD-9CBCA7F1F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求得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i2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 ( 2.5 + 3 ) / 11 = 0.5V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BFE7728-9FE2-4437-A02E-C5B04B2FEFA3}"/>
                  </a:ext>
                </a:extLst>
              </p14:cNvPr>
              <p14:cNvContentPartPr/>
              <p14:nvPr/>
            </p14:nvContentPartPr>
            <p14:xfrm>
              <a:off x="2910446" y="2505583"/>
              <a:ext cx="16560" cy="1915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BFE7728-9FE2-4437-A02E-C5B04B2FEF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6126" y="2501263"/>
                <a:ext cx="252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D1A62E6-0073-47A0-8D92-10AC3123B66A}"/>
                  </a:ext>
                </a:extLst>
              </p14:cNvPr>
              <p14:cNvContentPartPr/>
              <p14:nvPr/>
            </p14:nvContentPartPr>
            <p14:xfrm>
              <a:off x="2605526" y="2541223"/>
              <a:ext cx="215640" cy="1447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D1A62E6-0073-47A0-8D92-10AC3123B6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1213" y="2536903"/>
                <a:ext cx="224266" cy="15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9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96" grpId="0" autoUpdateAnimBg="0"/>
      <p:bldP spid="398397" grpId="0" autoUpdateAnimBg="0"/>
      <p:bldP spid="39839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>
            <a:extLst>
              <a:ext uri="{FF2B5EF4-FFF2-40B4-BE49-F238E27FC236}">
                <a16:creationId xmlns:a16="http://schemas.microsoft.com/office/drawing/2014/main" id="{275702A2-8BB7-440A-974D-2C17F28D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0BBCA2-3771-497D-8D19-BC9B3E1416E2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7355" name="Rectangle 43">
            <a:extLst>
              <a:ext uri="{FF2B5EF4-FFF2-40B4-BE49-F238E27FC236}">
                <a16:creationId xmlns:a16="http://schemas.microsoft.com/office/drawing/2014/main" id="{1D1B88A2-4F1D-4A36-88FC-C001180C99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388144"/>
            <a:ext cx="3352800" cy="609600"/>
          </a:xfrm>
        </p:spPr>
        <p:txBody>
          <a:bodyPr/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四、</a:t>
            </a:r>
            <a:r>
              <a:rPr lang="zh-CN" altLang="en-US" sz="2400" b="1" dirty="0">
                <a:solidFill>
                  <a:srgbClr val="3333CC"/>
                </a:solidFill>
                <a:latin typeface="宋体" panose="02010600030101010101" pitchFamily="2" charset="-122"/>
              </a:rPr>
              <a:t>电压跟随器</a:t>
            </a:r>
            <a:endParaRPr lang="en-US" altLang="zh-CN" dirty="0"/>
          </a:p>
        </p:txBody>
      </p:sp>
      <p:sp>
        <p:nvSpPr>
          <p:cNvPr id="397342" name="Text Box 30">
            <a:extLst>
              <a:ext uri="{FF2B5EF4-FFF2-40B4-BE49-F238E27FC236}">
                <a16:creationId xmlns:a16="http://schemas.microsoft.com/office/drawing/2014/main" id="{4CD7A7CC-EFC6-4052-A276-9D303A9C5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5052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因为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397343" name="Text Box 31">
            <a:extLst>
              <a:ext uri="{FF2B5EF4-FFF2-40B4-BE49-F238E27FC236}">
                <a16:creationId xmlns:a16="http://schemas.microsoft.com/office/drawing/2014/main" id="{92BB04C5-732E-4E49-A3DC-BC480B73E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672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所以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 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397344" name="Text Box 32">
            <a:extLst>
              <a:ext uri="{FF2B5EF4-FFF2-40B4-BE49-F238E27FC236}">
                <a16:creationId xmlns:a16="http://schemas.microsoft.com/office/drawing/2014/main" id="{349B7520-5979-440E-970B-31865BAD0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365625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或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=1</a:t>
            </a:r>
          </a:p>
        </p:txBody>
      </p:sp>
      <p:sp>
        <p:nvSpPr>
          <p:cNvPr id="397369" name="Text Box 57">
            <a:extLst>
              <a:ext uri="{FF2B5EF4-FFF2-40B4-BE49-F238E27FC236}">
                <a16:creationId xmlns:a16="http://schemas.microsoft.com/office/drawing/2014/main" id="{DA2B8B21-DA27-4326-BAD5-6FA54F24E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054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中无电流，故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可省去。</a:t>
            </a:r>
          </a:p>
        </p:txBody>
      </p:sp>
      <p:grpSp>
        <p:nvGrpSpPr>
          <p:cNvPr id="397384" name="Group 72">
            <a:extLst>
              <a:ext uri="{FF2B5EF4-FFF2-40B4-BE49-F238E27FC236}">
                <a16:creationId xmlns:a16="http://schemas.microsoft.com/office/drawing/2014/main" id="{5840111A-F353-4C1E-B257-33A49B51B745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1412875"/>
            <a:ext cx="2881313" cy="1871663"/>
            <a:chOff x="2154" y="890"/>
            <a:chExt cx="1815" cy="1179"/>
          </a:xfrm>
        </p:grpSpPr>
        <p:sp>
          <p:nvSpPr>
            <p:cNvPr id="397383" name="AutoShape 71">
              <a:extLst>
                <a:ext uri="{FF2B5EF4-FFF2-40B4-BE49-F238E27FC236}">
                  <a16:creationId xmlns:a16="http://schemas.microsoft.com/office/drawing/2014/main" id="{5C66634E-2685-4F6E-8FC4-055D8FCDB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890"/>
              <a:ext cx="1815" cy="1179"/>
            </a:xfrm>
            <a:prstGeom prst="roundRect">
              <a:avLst>
                <a:gd name="adj" fmla="val 16667"/>
              </a:avLst>
            </a:prstGeom>
            <a:solidFill>
              <a:srgbClr val="FFE0D1"/>
            </a:solidFill>
            <a:ln>
              <a:noFill/>
            </a:ln>
            <a:effectLst>
              <a:prstShdw prst="shdw17" dist="17961" dir="2700000">
                <a:srgbClr val="FFE0D1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7382" name="Group 70">
              <a:extLst>
                <a:ext uri="{FF2B5EF4-FFF2-40B4-BE49-F238E27FC236}">
                  <a16:creationId xmlns:a16="http://schemas.microsoft.com/office/drawing/2014/main" id="{6E2CD0CC-CED3-4CCF-8324-200701E78C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890"/>
              <a:ext cx="1652" cy="1104"/>
              <a:chOff x="2290" y="890"/>
              <a:chExt cx="1652" cy="1104"/>
            </a:xfrm>
          </p:grpSpPr>
          <p:grpSp>
            <p:nvGrpSpPr>
              <p:cNvPr id="397319" name="Group 7">
                <a:extLst>
                  <a:ext uri="{FF2B5EF4-FFF2-40B4-BE49-F238E27FC236}">
                    <a16:creationId xmlns:a16="http://schemas.microsoft.com/office/drawing/2014/main" id="{BEA3AFAC-92B1-4002-A3D8-CD65D9169C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7" y="1285"/>
                <a:ext cx="528" cy="624"/>
                <a:chOff x="2640" y="1248"/>
                <a:chExt cx="528" cy="624"/>
              </a:xfrm>
            </p:grpSpPr>
            <p:grpSp>
              <p:nvGrpSpPr>
                <p:cNvPr id="397320" name="Group 8">
                  <a:extLst>
                    <a:ext uri="{FF2B5EF4-FFF2-40B4-BE49-F238E27FC236}">
                      <a16:creationId xmlns:a16="http://schemas.microsoft.com/office/drawing/2014/main" id="{5125032A-D31C-47B6-A76A-E4DD8FD594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0" y="1248"/>
                  <a:ext cx="528" cy="624"/>
                  <a:chOff x="2688" y="1008"/>
                  <a:chExt cx="624" cy="720"/>
                </a:xfrm>
              </p:grpSpPr>
              <p:sp>
                <p:nvSpPr>
                  <p:cNvPr id="397321" name="Rectangle 9">
                    <a:extLst>
                      <a:ext uri="{FF2B5EF4-FFF2-40B4-BE49-F238E27FC236}">
                        <a16:creationId xmlns:a16="http://schemas.microsoft.com/office/drawing/2014/main" id="{D9A86E9A-D782-4D8B-8985-D31D8E22E9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008"/>
                    <a:ext cx="576" cy="720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97322" name="Text Box 10">
                    <a:extLst>
                      <a:ext uri="{FF2B5EF4-FFF2-40B4-BE49-F238E27FC236}">
                        <a16:creationId xmlns:a16="http://schemas.microsoft.com/office/drawing/2014/main" id="{5E60A201-7360-46C8-A606-8B20F857177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-5164395">
                    <a:off x="2858" y="1071"/>
                    <a:ext cx="240" cy="29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763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▽</a:t>
                    </a:r>
                  </a:p>
                </p:txBody>
              </p:sp>
              <p:sp>
                <p:nvSpPr>
                  <p:cNvPr id="397323" name="Text Box 11">
                    <a:extLst>
                      <a:ext uri="{FF2B5EF4-FFF2-40B4-BE49-F238E27FC236}">
                        <a16:creationId xmlns:a16="http://schemas.microsoft.com/office/drawing/2014/main" id="{A49F84EC-0E8E-4B1C-A3A0-D96B634697F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5" y="1056"/>
                    <a:ext cx="337" cy="28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763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∞</a:t>
                    </a:r>
                  </a:p>
                </p:txBody>
              </p:sp>
            </p:grpSp>
            <p:sp>
              <p:nvSpPr>
                <p:cNvPr id="397324" name="Line 12">
                  <a:extLst>
                    <a:ext uri="{FF2B5EF4-FFF2-40B4-BE49-F238E27FC236}">
                      <a16:creationId xmlns:a16="http://schemas.microsoft.com/office/drawing/2014/main" id="{52C30734-E371-4661-B173-88B7A191D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44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97325" name="Text Box 13">
                  <a:extLst>
                    <a:ext uri="{FF2B5EF4-FFF2-40B4-BE49-F238E27FC236}">
                      <a16:creationId xmlns:a16="http://schemas.microsoft.com/office/drawing/2014/main" id="{CB64D62F-8BBD-4B90-B09F-1FEA0D8B29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1584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+</a:t>
                  </a:r>
                </a:p>
              </p:txBody>
            </p:sp>
          </p:grpSp>
          <p:sp>
            <p:nvSpPr>
              <p:cNvPr id="397327" name="Oval 15">
                <a:extLst>
                  <a:ext uri="{FF2B5EF4-FFF2-40B4-BE49-F238E27FC236}">
                    <a16:creationId xmlns:a16="http://schemas.microsoft.com/office/drawing/2014/main" id="{70BA0DAC-DC3B-49CD-B9AD-AC5856620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152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7333" name="Oval 21">
                <a:extLst>
                  <a:ext uri="{FF2B5EF4-FFF2-40B4-BE49-F238E27FC236}">
                    <a16:creationId xmlns:a16="http://schemas.microsoft.com/office/drawing/2014/main" id="{5B2BFE88-4947-41F3-917F-8D40BDF33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661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7334" name="Text Box 22">
                <a:extLst>
                  <a:ext uri="{FF2B5EF4-FFF2-40B4-BE49-F238E27FC236}">
                    <a16:creationId xmlns:a16="http://schemas.microsoft.com/office/drawing/2014/main" id="{3C392297-1DAC-4244-8384-2ED7B9FB1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2" y="89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397335" name="Text Box 23">
                <a:extLst>
                  <a:ext uri="{FF2B5EF4-FFF2-40B4-BE49-F238E27FC236}">
                    <a16:creationId xmlns:a16="http://schemas.microsoft.com/office/drawing/2014/main" id="{0AD8158C-F1B4-478A-BF51-381B42F98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2" y="170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  <p:sp>
            <p:nvSpPr>
              <p:cNvPr id="397336" name="Text Box 24">
                <a:extLst>
                  <a:ext uri="{FF2B5EF4-FFF2-40B4-BE49-F238E27FC236}">
                    <a16:creationId xmlns:a16="http://schemas.microsoft.com/office/drawing/2014/main" id="{23E49EA2-8C02-4678-B3BF-AD98BA5BB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157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o</a:t>
                </a:r>
              </a:p>
            </p:txBody>
          </p:sp>
          <p:sp>
            <p:nvSpPr>
              <p:cNvPr id="397337" name="Line 25">
                <a:extLst>
                  <a:ext uri="{FF2B5EF4-FFF2-40B4-BE49-F238E27FC236}">
                    <a16:creationId xmlns:a16="http://schemas.microsoft.com/office/drawing/2014/main" id="{5F5A3D14-080B-49F2-928A-F531B88DA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" y="1616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7338" name="Rectangle 26">
                <a:extLst>
                  <a:ext uri="{FF2B5EF4-FFF2-40B4-BE49-F238E27FC236}">
                    <a16:creationId xmlns:a16="http://schemas.microsoft.com/office/drawing/2014/main" id="{AC4CAE5A-7195-413F-9EA7-021BE4EB3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1344"/>
                <a:ext cx="27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397375" name="Line 63">
                <a:extLst>
                  <a:ext uri="{FF2B5EF4-FFF2-40B4-BE49-F238E27FC236}">
                    <a16:creationId xmlns:a16="http://schemas.microsoft.com/office/drawing/2014/main" id="{1AAD2EDC-9DF8-44E3-AD5C-76E7BD301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6" y="1706"/>
                <a:ext cx="4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7376" name="Line 64">
                <a:extLst>
                  <a:ext uri="{FF2B5EF4-FFF2-40B4-BE49-F238E27FC236}">
                    <a16:creationId xmlns:a16="http://schemas.microsoft.com/office/drawing/2014/main" id="{F1A1935D-FF61-486C-8FE9-549B8E274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1570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7377" name="Line 65">
                <a:extLst>
                  <a:ext uri="{FF2B5EF4-FFF2-40B4-BE49-F238E27FC236}">
                    <a16:creationId xmlns:a16="http://schemas.microsoft.com/office/drawing/2014/main" id="{0788CCAB-B919-47C9-8D59-CA7A60A3A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9" y="1434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7378" name="Line 66">
                <a:extLst>
                  <a:ext uri="{FF2B5EF4-FFF2-40B4-BE49-F238E27FC236}">
                    <a16:creationId xmlns:a16="http://schemas.microsoft.com/office/drawing/2014/main" id="{7A445ED2-D085-4492-B8ED-FE3E2F6DF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116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7379" name="Line 67">
                <a:extLst>
                  <a:ext uri="{FF2B5EF4-FFF2-40B4-BE49-F238E27FC236}">
                    <a16:creationId xmlns:a16="http://schemas.microsoft.com/office/drawing/2014/main" id="{A93B5837-3358-4456-A46E-BC99AEF46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1162"/>
                <a:ext cx="7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7380" name="Line 68">
                <a:extLst>
                  <a:ext uri="{FF2B5EF4-FFF2-40B4-BE49-F238E27FC236}">
                    <a16:creationId xmlns:a16="http://schemas.microsoft.com/office/drawing/2014/main" id="{8B10A4D5-A2D8-4278-A521-61E2F5CF0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1162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7340" name="Rectangle 28">
                <a:extLst>
                  <a:ext uri="{FF2B5EF4-FFF2-40B4-BE49-F238E27FC236}">
                    <a16:creationId xmlns:a16="http://schemas.microsoft.com/office/drawing/2014/main" id="{785FB10E-6637-44DB-867A-EADD2F486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1661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7341" name="Rectangle 29">
                <a:extLst>
                  <a:ext uri="{FF2B5EF4-FFF2-40B4-BE49-F238E27FC236}">
                    <a16:creationId xmlns:a16="http://schemas.microsoft.com/office/drawing/2014/main" id="{7CA5EA12-AD1D-42E1-AA95-5ED7F480C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1117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97389" name="Group 77">
            <a:extLst>
              <a:ext uri="{FF2B5EF4-FFF2-40B4-BE49-F238E27FC236}">
                <a16:creationId xmlns:a16="http://schemas.microsoft.com/office/drawing/2014/main" id="{1A42EE45-B9A2-4DFF-B919-1BA0615C28BC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1484313"/>
            <a:ext cx="1584325" cy="1657350"/>
            <a:chOff x="2472" y="935"/>
            <a:chExt cx="998" cy="1044"/>
          </a:xfrm>
        </p:grpSpPr>
        <p:sp>
          <p:nvSpPr>
            <p:cNvPr id="397385" name="Rectangle 73">
              <a:extLst>
                <a:ext uri="{FF2B5EF4-FFF2-40B4-BE49-F238E27FC236}">
                  <a16:creationId xmlns:a16="http://schemas.microsoft.com/office/drawing/2014/main" id="{D7AC4B58-B8EB-479C-A6CB-560DB8EEB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616"/>
              <a:ext cx="272" cy="363"/>
            </a:xfrm>
            <a:prstGeom prst="rect">
              <a:avLst/>
            </a:prstGeom>
            <a:solidFill>
              <a:srgbClr val="FFE0D1"/>
            </a:solidFill>
            <a:ln w="19050">
              <a:solidFill>
                <a:srgbClr val="FFE0D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386" name="Line 74">
              <a:extLst>
                <a:ext uri="{FF2B5EF4-FFF2-40B4-BE49-F238E27FC236}">
                  <a16:creationId xmlns:a16="http://schemas.microsoft.com/office/drawing/2014/main" id="{4A04E43A-C22D-49EC-977E-0106D1491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706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387" name="Rectangle 75">
              <a:extLst>
                <a:ext uri="{FF2B5EF4-FFF2-40B4-BE49-F238E27FC236}">
                  <a16:creationId xmlns:a16="http://schemas.microsoft.com/office/drawing/2014/main" id="{E0B12099-E3EE-40F1-9440-CC7707B75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5"/>
              <a:ext cx="499" cy="318"/>
            </a:xfrm>
            <a:prstGeom prst="rect">
              <a:avLst/>
            </a:prstGeom>
            <a:solidFill>
              <a:srgbClr val="FFE0D1"/>
            </a:solidFill>
            <a:ln w="19050">
              <a:solidFill>
                <a:srgbClr val="FFE0D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388" name="Line 76">
              <a:extLst>
                <a:ext uri="{FF2B5EF4-FFF2-40B4-BE49-F238E27FC236}">
                  <a16:creationId xmlns:a16="http://schemas.microsoft.com/office/drawing/2014/main" id="{BA48069C-EE04-46A7-BF8F-E71E5AE4F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162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7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7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9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42" grpId="0" autoUpdateAnimBg="0"/>
      <p:bldP spid="397343" grpId="0" autoUpdateAnimBg="0"/>
      <p:bldP spid="397344" grpId="0" autoUpdateAnimBg="0"/>
      <p:bldP spid="39736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灯片编号占位符 3">
            <a:extLst>
              <a:ext uri="{FF2B5EF4-FFF2-40B4-BE49-F238E27FC236}">
                <a16:creationId xmlns:a16="http://schemas.microsoft.com/office/drawing/2014/main" id="{E83AF108-EF67-4D49-9C5C-71AFBD6D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F10F4-A2E2-4CD1-86F5-D9B4AA45C89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0558" name="Rectangle 174">
            <a:extLst>
              <a:ext uri="{FF2B5EF4-FFF2-40B4-BE49-F238E27FC236}">
                <a16:creationId xmlns:a16="http://schemas.microsoft.com/office/drawing/2014/main" id="{19C7B593-E086-449F-9814-02E2309BC6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12304" y="342900"/>
            <a:ext cx="2590800" cy="457200"/>
          </a:xfrm>
        </p:spPr>
        <p:txBody>
          <a:bodyPr/>
          <a:lstStyle/>
          <a:p>
            <a:pPr algn="l"/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五、</a:t>
            </a:r>
            <a:r>
              <a:rPr lang="en-US" altLang="zh-CN" sz="2400" b="1" dirty="0" err="1">
                <a:solidFill>
                  <a:srgbClr val="000099"/>
                </a:solidFill>
                <a:latin typeface="宋体" panose="02010600030101010101" pitchFamily="2" charset="-122"/>
              </a:rPr>
              <a:t>加法器</a:t>
            </a:r>
            <a:endParaRPr lang="en-US" altLang="zh-CN" dirty="0"/>
          </a:p>
        </p:txBody>
      </p:sp>
      <p:grpSp>
        <p:nvGrpSpPr>
          <p:cNvPr id="400562" name="Group 178">
            <a:extLst>
              <a:ext uri="{FF2B5EF4-FFF2-40B4-BE49-F238E27FC236}">
                <a16:creationId xmlns:a16="http://schemas.microsoft.com/office/drawing/2014/main" id="{F4B545E6-0BE1-4F5C-B95A-487FA73442E8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765175"/>
            <a:ext cx="4105275" cy="2447925"/>
            <a:chOff x="2789" y="482"/>
            <a:chExt cx="2586" cy="1542"/>
          </a:xfrm>
        </p:grpSpPr>
        <p:sp>
          <p:nvSpPr>
            <p:cNvPr id="400561" name="AutoShape 177">
              <a:extLst>
                <a:ext uri="{FF2B5EF4-FFF2-40B4-BE49-F238E27FC236}">
                  <a16:creationId xmlns:a16="http://schemas.microsoft.com/office/drawing/2014/main" id="{96E9EBC3-EC22-4B2B-A5D2-281EBEB3D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482"/>
              <a:ext cx="2586" cy="1542"/>
            </a:xfrm>
            <a:prstGeom prst="roundRect">
              <a:avLst>
                <a:gd name="adj" fmla="val 16667"/>
              </a:avLst>
            </a:prstGeom>
            <a:solidFill>
              <a:srgbClr val="99FF33"/>
            </a:solidFill>
            <a:ln>
              <a:noFill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rgbClr val="99FF33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00557" name="Group 173">
              <a:extLst>
                <a:ext uri="{FF2B5EF4-FFF2-40B4-BE49-F238E27FC236}">
                  <a16:creationId xmlns:a16="http://schemas.microsoft.com/office/drawing/2014/main" id="{F7477CC4-2D04-467D-951C-A9E2CE30E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527"/>
              <a:ext cx="2360" cy="1392"/>
              <a:chOff x="3024" y="528"/>
              <a:chExt cx="2360" cy="1392"/>
            </a:xfrm>
          </p:grpSpPr>
          <p:grpSp>
            <p:nvGrpSpPr>
              <p:cNvPr id="400387" name="Group 3">
                <a:extLst>
                  <a:ext uri="{FF2B5EF4-FFF2-40B4-BE49-F238E27FC236}">
                    <a16:creationId xmlns:a16="http://schemas.microsoft.com/office/drawing/2014/main" id="{AD769CE8-3746-43EE-871C-8D9FA94372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528"/>
                <a:ext cx="2360" cy="1392"/>
                <a:chOff x="3024" y="528"/>
                <a:chExt cx="2360" cy="1392"/>
              </a:xfrm>
            </p:grpSpPr>
            <p:grpSp>
              <p:nvGrpSpPr>
                <p:cNvPr id="400388" name="Group 4">
                  <a:extLst>
                    <a:ext uri="{FF2B5EF4-FFF2-40B4-BE49-F238E27FC236}">
                      <a16:creationId xmlns:a16="http://schemas.microsoft.com/office/drawing/2014/main" id="{DCBFDAA9-3ACC-48F6-9971-234B25586D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768"/>
                  <a:ext cx="2064" cy="1152"/>
                  <a:chOff x="3312" y="768"/>
                  <a:chExt cx="2064" cy="1152"/>
                </a:xfrm>
              </p:grpSpPr>
              <p:grpSp>
                <p:nvGrpSpPr>
                  <p:cNvPr id="400389" name="Group 5">
                    <a:extLst>
                      <a:ext uri="{FF2B5EF4-FFF2-40B4-BE49-F238E27FC236}">
                        <a16:creationId xmlns:a16="http://schemas.microsoft.com/office/drawing/2014/main" id="{3D4BC434-7021-4DB4-A736-C3CFC86C74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12" y="768"/>
                    <a:ext cx="2064" cy="1152"/>
                    <a:chOff x="3120" y="864"/>
                    <a:chExt cx="2064" cy="1152"/>
                  </a:xfrm>
                </p:grpSpPr>
                <p:grpSp>
                  <p:nvGrpSpPr>
                    <p:cNvPr id="400390" name="Group 6">
                      <a:extLst>
                        <a:ext uri="{FF2B5EF4-FFF2-40B4-BE49-F238E27FC236}">
                          <a16:creationId xmlns:a16="http://schemas.microsoft.com/office/drawing/2014/main" id="{3ADBA284-4C2C-473E-8169-D438793D990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8" y="1056"/>
                      <a:ext cx="528" cy="624"/>
                      <a:chOff x="2640" y="1248"/>
                      <a:chExt cx="528" cy="624"/>
                    </a:xfrm>
                  </p:grpSpPr>
                  <p:grpSp>
                    <p:nvGrpSpPr>
                      <p:cNvPr id="400391" name="Group 7">
                        <a:extLst>
                          <a:ext uri="{FF2B5EF4-FFF2-40B4-BE49-F238E27FC236}">
                            <a16:creationId xmlns:a16="http://schemas.microsoft.com/office/drawing/2014/main" id="{85440EDB-35DD-4269-BAFA-66E68A758C6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40" y="1248"/>
                        <a:ext cx="528" cy="624"/>
                        <a:chOff x="2688" y="1008"/>
                        <a:chExt cx="624" cy="720"/>
                      </a:xfrm>
                    </p:grpSpPr>
                    <p:sp>
                      <p:nvSpPr>
                        <p:cNvPr id="400392" name="Rectangle 8">
                          <a:extLst>
                            <a:ext uri="{FF2B5EF4-FFF2-40B4-BE49-F238E27FC236}">
                              <a16:creationId xmlns:a16="http://schemas.microsoft.com/office/drawing/2014/main" id="{F3D7BDA8-EF22-495E-BFE1-B3B720ADBCFF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1008"/>
                          <a:ext cx="576" cy="720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190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zh-CN" alt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33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0393" name="Text Box 9">
                          <a:extLst>
                            <a:ext uri="{FF2B5EF4-FFF2-40B4-BE49-F238E27FC236}">
                              <a16:creationId xmlns:a16="http://schemas.microsoft.com/office/drawing/2014/main" id="{87555BBB-2BD2-4DF5-A62B-A86D2E992828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 rot="-5164395">
                          <a:off x="2858" y="1071"/>
                          <a:ext cx="24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4763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▽</a:t>
                          </a:r>
                        </a:p>
                      </p:txBody>
                    </p:sp>
                    <p:sp>
                      <p:nvSpPr>
                        <p:cNvPr id="400394" name="Text Box 10">
                          <a:extLst>
                            <a:ext uri="{FF2B5EF4-FFF2-40B4-BE49-F238E27FC236}">
                              <a16:creationId xmlns:a16="http://schemas.microsoft.com/office/drawing/2014/main" id="{C3DBA196-E272-4758-A75F-BDEB5BB29E57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75" y="1056"/>
                          <a:ext cx="337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4763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∞</a:t>
                          </a:r>
                        </a:p>
                      </p:txBody>
                    </p:sp>
                  </p:grpSp>
                  <p:sp>
                    <p:nvSpPr>
                      <p:cNvPr id="400395" name="Line 11">
                        <a:extLst>
                          <a:ext uri="{FF2B5EF4-FFF2-40B4-BE49-F238E27FC236}">
                            <a16:creationId xmlns:a16="http://schemas.microsoft.com/office/drawing/2014/main" id="{BC4535F5-CF7E-4841-8789-A9C2F29F7ED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688" y="1440"/>
                        <a:ext cx="9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1" lang="zh-CN" alt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400396" name="Text Box 12">
                        <a:extLst>
                          <a:ext uri="{FF2B5EF4-FFF2-40B4-BE49-F238E27FC236}">
                            <a16:creationId xmlns:a16="http://schemas.microsoft.com/office/drawing/2014/main" id="{067CCA19-78C0-438A-85C6-3983052E0C6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40" y="1584"/>
                        <a:ext cx="240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763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>
                        <a:spAutoFit/>
                      </a:bodyPr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CN" sz="20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宋体" panose="02010600030101010101" pitchFamily="2" charset="-122"/>
                            <a:ea typeface="宋体" panose="02010600030101010101" pitchFamily="2" charset="-122"/>
                            <a:cs typeface="+mn-cs"/>
                          </a:rPr>
                          <a:t>+</a:t>
                        </a:r>
                      </a:p>
                    </p:txBody>
                  </p:sp>
                </p:grpSp>
                <p:sp>
                  <p:nvSpPr>
                    <p:cNvPr id="400397" name="Line 13">
                      <a:extLst>
                        <a:ext uri="{FF2B5EF4-FFF2-40B4-BE49-F238E27FC236}">
                          <a16:creationId xmlns:a16="http://schemas.microsoft.com/office/drawing/2014/main" id="{F67E4F26-9A70-438A-A8C8-9DFB9F3D46B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344"/>
                      <a:ext cx="57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398" name="Oval 14">
                      <a:extLst>
                        <a:ext uri="{FF2B5EF4-FFF2-40B4-BE49-F238E27FC236}">
                          <a16:creationId xmlns:a16="http://schemas.microsoft.com/office/drawing/2014/main" id="{AFCCCCA0-029C-45AE-A2CB-C3AB7418A5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36" y="1344"/>
                      <a:ext cx="48" cy="4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399" name="Line 15">
                      <a:extLst>
                        <a:ext uri="{FF2B5EF4-FFF2-40B4-BE49-F238E27FC236}">
                          <a16:creationId xmlns:a16="http://schemas.microsoft.com/office/drawing/2014/main" id="{EE70CCAF-5C0B-462F-8BF1-6BE045D737D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936" y="1536"/>
                      <a:ext cx="19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400" name="Line 16">
                      <a:extLst>
                        <a:ext uri="{FF2B5EF4-FFF2-40B4-BE49-F238E27FC236}">
                          <a16:creationId xmlns:a16="http://schemas.microsoft.com/office/drawing/2014/main" id="{DC27B1C2-2DF7-4620-A75F-532F5D39D7C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1536"/>
                      <a:ext cx="0" cy="48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401" name="Line 17">
                      <a:extLst>
                        <a:ext uri="{FF2B5EF4-FFF2-40B4-BE49-F238E27FC236}">
                          <a16:creationId xmlns:a16="http://schemas.microsoft.com/office/drawing/2014/main" id="{395889D2-42A1-48C8-9DB5-E66D6DBED5F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0" y="1248"/>
                      <a:ext cx="1008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402" name="Line 18">
                      <a:extLst>
                        <a:ext uri="{FF2B5EF4-FFF2-40B4-BE49-F238E27FC236}">
                          <a16:creationId xmlns:a16="http://schemas.microsoft.com/office/drawing/2014/main" id="{55790A01-4B41-4FF6-A53B-69B7F7A0980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2" y="912"/>
                      <a:ext cx="0" cy="6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403" name="Line 19">
                      <a:extLst>
                        <a:ext uri="{FF2B5EF4-FFF2-40B4-BE49-F238E27FC236}">
                          <a16:creationId xmlns:a16="http://schemas.microsoft.com/office/drawing/2014/main" id="{0BBD816B-9D4F-4862-9BF3-1839735CB2E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120" y="912"/>
                      <a:ext cx="67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404" name="Line 20">
                      <a:extLst>
                        <a:ext uri="{FF2B5EF4-FFF2-40B4-BE49-F238E27FC236}">
                          <a16:creationId xmlns:a16="http://schemas.microsoft.com/office/drawing/2014/main" id="{62E35E77-4351-439C-AA2B-FB088378A8B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120" y="1584"/>
                      <a:ext cx="672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405" name="Line 21">
                      <a:extLst>
                        <a:ext uri="{FF2B5EF4-FFF2-40B4-BE49-F238E27FC236}">
                          <a16:creationId xmlns:a16="http://schemas.microsoft.com/office/drawing/2014/main" id="{E78C6A8B-6D7F-4128-90E4-508B502359A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912"/>
                      <a:ext cx="0" cy="33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406" name="Line 22">
                      <a:extLst>
                        <a:ext uri="{FF2B5EF4-FFF2-40B4-BE49-F238E27FC236}">
                          <a16:creationId xmlns:a16="http://schemas.microsoft.com/office/drawing/2014/main" id="{A5C1AD6D-CB4E-4890-99E8-D58E61D91F5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6" y="912"/>
                      <a:ext cx="86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407" name="Line 23">
                      <a:extLst>
                        <a:ext uri="{FF2B5EF4-FFF2-40B4-BE49-F238E27FC236}">
                          <a16:creationId xmlns:a16="http://schemas.microsoft.com/office/drawing/2014/main" id="{239219B4-C79B-41F8-A4C5-851999E70BB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0" y="912"/>
                      <a:ext cx="0" cy="43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408" name="Oval 24">
                      <a:extLst>
                        <a:ext uri="{FF2B5EF4-FFF2-40B4-BE49-F238E27FC236}">
                          <a16:creationId xmlns:a16="http://schemas.microsoft.com/office/drawing/2014/main" id="{1CA9CD1E-94CE-4029-A3F2-3F202AE7DE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864"/>
                      <a:ext cx="48" cy="4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409" name="Oval 25">
                      <a:extLst>
                        <a:ext uri="{FF2B5EF4-FFF2-40B4-BE49-F238E27FC236}">
                          <a16:creationId xmlns:a16="http://schemas.microsoft.com/office/drawing/2014/main" id="{F9E3DDF7-3E4E-4154-AFA4-45039ED236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200"/>
                      <a:ext cx="48" cy="4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410" name="Oval 26">
                      <a:extLst>
                        <a:ext uri="{FF2B5EF4-FFF2-40B4-BE49-F238E27FC236}">
                          <a16:creationId xmlns:a16="http://schemas.microsoft.com/office/drawing/2014/main" id="{28E3AE5B-858A-41D4-B299-4BDD155ED9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1536"/>
                      <a:ext cx="48" cy="48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411" name="Line 27">
                      <a:extLst>
                        <a:ext uri="{FF2B5EF4-FFF2-40B4-BE49-F238E27FC236}">
                          <a16:creationId xmlns:a16="http://schemas.microsoft.com/office/drawing/2014/main" id="{0C282CB1-2AAC-42A4-B0B0-E3249767AF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0" y="2016"/>
                      <a:ext cx="19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00412" name="Group 28">
                    <a:extLst>
                      <a:ext uri="{FF2B5EF4-FFF2-40B4-BE49-F238E27FC236}">
                        <a16:creationId xmlns:a16="http://schemas.microsoft.com/office/drawing/2014/main" id="{7B406C9A-6409-4FE0-80F4-A9517C4A92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96" y="768"/>
                    <a:ext cx="1152" cy="1008"/>
                    <a:chOff x="3696" y="768"/>
                    <a:chExt cx="1152" cy="1008"/>
                  </a:xfrm>
                </p:grpSpPr>
                <p:sp>
                  <p:nvSpPr>
                    <p:cNvPr id="400413" name="Rectangle 29">
                      <a:extLst>
                        <a:ext uri="{FF2B5EF4-FFF2-40B4-BE49-F238E27FC236}">
                          <a16:creationId xmlns:a16="http://schemas.microsoft.com/office/drawing/2014/main" id="{39E8092B-EACA-40C9-92B4-1D628541B2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0" y="1584"/>
                      <a:ext cx="96" cy="19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4763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414" name="Rectangle 30">
                      <a:extLst>
                        <a:ext uri="{FF2B5EF4-FFF2-40B4-BE49-F238E27FC236}">
                          <a16:creationId xmlns:a16="http://schemas.microsoft.com/office/drawing/2014/main" id="{93969428-F5F1-4E19-8579-C1610F39F6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768"/>
                      <a:ext cx="192" cy="9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4763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415" name="Rectangle 31">
                      <a:extLst>
                        <a:ext uri="{FF2B5EF4-FFF2-40B4-BE49-F238E27FC236}">
                          <a16:creationId xmlns:a16="http://schemas.microsoft.com/office/drawing/2014/main" id="{606003D9-3C6B-40A2-8A0A-2B7145F61E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1104"/>
                      <a:ext cx="192" cy="9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4763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416" name="Rectangle 32">
                      <a:extLst>
                        <a:ext uri="{FF2B5EF4-FFF2-40B4-BE49-F238E27FC236}">
                          <a16:creationId xmlns:a16="http://schemas.microsoft.com/office/drawing/2014/main" id="{D1E1ED71-5742-4818-AD7B-9CC68720EF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1440"/>
                      <a:ext cx="192" cy="9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4763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400417" name="Rectangle 33">
                      <a:extLst>
                        <a:ext uri="{FF2B5EF4-FFF2-40B4-BE49-F238E27FC236}">
                          <a16:creationId xmlns:a16="http://schemas.microsoft.com/office/drawing/2014/main" id="{1D725729-DBE9-4D12-A77F-AB62760E76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6" y="768"/>
                      <a:ext cx="192" cy="96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4763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400418" name="Text Box 34">
                  <a:extLst>
                    <a:ext uri="{FF2B5EF4-FFF2-40B4-BE49-F238E27FC236}">
                      <a16:creationId xmlns:a16="http://schemas.microsoft.com/office/drawing/2014/main" id="{68AE2C25-E56A-4E07-9559-E54E1F8B07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48" y="528"/>
                  <a:ext cx="3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R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0419" name="Rectangle 35">
                  <a:extLst>
                    <a:ext uri="{FF2B5EF4-FFF2-40B4-BE49-F238E27FC236}">
                      <a16:creationId xmlns:a16="http://schemas.microsoft.com/office/drawing/2014/main" id="{9023800C-E1A2-4A25-82CA-1CB5307DA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R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400420" name="Rectangle 36">
                  <a:extLst>
                    <a:ext uri="{FF2B5EF4-FFF2-40B4-BE49-F238E27FC236}">
                      <a16:creationId xmlns:a16="http://schemas.microsoft.com/office/drawing/2014/main" id="{7BB068E7-AAB0-432A-8F29-E02611776D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1200"/>
                  <a:ext cx="2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R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400421" name="Rectangle 37">
                  <a:extLst>
                    <a:ext uri="{FF2B5EF4-FFF2-40B4-BE49-F238E27FC236}">
                      <a16:creationId xmlns:a16="http://schemas.microsoft.com/office/drawing/2014/main" id="{F9A2DCD8-EF68-4E88-88BF-6CEA073E89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1584"/>
                  <a:ext cx="2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R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400422" name="Rectangle 38">
                  <a:extLst>
                    <a:ext uri="{FF2B5EF4-FFF2-40B4-BE49-F238E27FC236}">
                      <a16:creationId xmlns:a16="http://schemas.microsoft.com/office/drawing/2014/main" id="{745DBE84-F724-4952-AED0-CEDF6C66B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528"/>
                  <a:ext cx="24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R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f</a:t>
                  </a:r>
                </a:p>
              </p:txBody>
            </p:sp>
            <p:sp>
              <p:nvSpPr>
                <p:cNvPr id="400423" name="Text Box 39">
                  <a:extLst>
                    <a:ext uri="{FF2B5EF4-FFF2-40B4-BE49-F238E27FC236}">
                      <a16:creationId xmlns:a16="http://schemas.microsoft.com/office/drawing/2014/main" id="{2674AD88-7D6E-4C88-8B40-DA3B522AF7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4" y="624"/>
                  <a:ext cx="3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i1</a:t>
                  </a:r>
                </a:p>
              </p:txBody>
            </p:sp>
            <p:sp>
              <p:nvSpPr>
                <p:cNvPr id="400424" name="Rectangle 40">
                  <a:extLst>
                    <a:ext uri="{FF2B5EF4-FFF2-40B4-BE49-F238E27FC236}">
                      <a16:creationId xmlns:a16="http://schemas.microsoft.com/office/drawing/2014/main" id="{C0B5C1A8-C922-46CD-9ABC-9F8213DAD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30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i2</a:t>
                  </a:r>
                </a:p>
              </p:txBody>
            </p:sp>
            <p:sp>
              <p:nvSpPr>
                <p:cNvPr id="400425" name="Rectangle 41">
                  <a:extLst>
                    <a:ext uri="{FF2B5EF4-FFF2-40B4-BE49-F238E27FC236}">
                      <a16:creationId xmlns:a16="http://schemas.microsoft.com/office/drawing/2014/main" id="{F62B1709-D0B6-4F88-A56E-3F2977388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1296"/>
                  <a:ext cx="30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i3</a:t>
                  </a:r>
                </a:p>
              </p:txBody>
            </p:sp>
            <p:sp>
              <p:nvSpPr>
                <p:cNvPr id="400426" name="Line 42">
                  <a:extLst>
                    <a:ext uri="{FF2B5EF4-FFF2-40B4-BE49-F238E27FC236}">
                      <a16:creationId xmlns:a16="http://schemas.microsoft.com/office/drawing/2014/main" id="{48AF8522-3D40-416B-894D-E50C0F4F8D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76" y="1392"/>
                  <a:ext cx="0" cy="432"/>
                </a:xfrm>
                <a:prstGeom prst="line">
                  <a:avLst/>
                </a:prstGeom>
                <a:noFill/>
                <a:ln w="19050">
                  <a:solidFill>
                    <a:srgbClr val="000099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0427" name="Rectangle 43">
                  <a:extLst>
                    <a:ext uri="{FF2B5EF4-FFF2-40B4-BE49-F238E27FC236}">
                      <a16:creationId xmlns:a16="http://schemas.microsoft.com/office/drawing/2014/main" id="{2430C8EA-EF7D-423A-B9AE-C319837A3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6" y="1440"/>
                  <a:ext cx="24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o</a:t>
                  </a:r>
                </a:p>
              </p:txBody>
            </p:sp>
          </p:grpSp>
          <p:sp>
            <p:nvSpPr>
              <p:cNvPr id="400554" name="Rectangle 170">
                <a:extLst>
                  <a:ext uri="{FF2B5EF4-FFF2-40B4-BE49-F238E27FC236}">
                    <a16:creationId xmlns:a16="http://schemas.microsoft.com/office/drawing/2014/main" id="{719CEE90-CA2F-4C0C-BAF4-A21500F63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008"/>
                <a:ext cx="1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400555" name="Rectangle 171">
                <a:extLst>
                  <a:ext uri="{FF2B5EF4-FFF2-40B4-BE49-F238E27FC236}">
                    <a16:creationId xmlns:a16="http://schemas.microsoft.com/office/drawing/2014/main" id="{3B13B6C8-309E-438B-B2C3-E1F0337A3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008"/>
                <a:ext cx="1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400556" name="Rectangle 172">
                <a:extLst>
                  <a:ext uri="{FF2B5EF4-FFF2-40B4-BE49-F238E27FC236}">
                    <a16:creationId xmlns:a16="http://schemas.microsoft.com/office/drawing/2014/main" id="{E7CBDF91-3A95-4B44-B6C4-671AA2EB1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104"/>
                <a:ext cx="1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</p:grpSp>
      </p:grpSp>
      <p:grpSp>
        <p:nvGrpSpPr>
          <p:cNvPr id="400428" name="Group 44">
            <a:extLst>
              <a:ext uri="{FF2B5EF4-FFF2-40B4-BE49-F238E27FC236}">
                <a16:creationId xmlns:a16="http://schemas.microsoft.com/office/drawing/2014/main" id="{BBBB3D51-5ED0-4CB4-8299-1F3AF2F4C17A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836613"/>
            <a:ext cx="457200" cy="1463675"/>
            <a:chOff x="3408" y="528"/>
            <a:chExt cx="288" cy="922"/>
          </a:xfrm>
        </p:grpSpPr>
        <p:grpSp>
          <p:nvGrpSpPr>
            <p:cNvPr id="400429" name="Group 45">
              <a:extLst>
                <a:ext uri="{FF2B5EF4-FFF2-40B4-BE49-F238E27FC236}">
                  <a16:creationId xmlns:a16="http://schemas.microsoft.com/office/drawing/2014/main" id="{DA38711F-235E-4608-81D4-9DB72C389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528"/>
              <a:ext cx="288" cy="250"/>
              <a:chOff x="3408" y="528"/>
              <a:chExt cx="288" cy="250"/>
            </a:xfrm>
          </p:grpSpPr>
          <p:sp>
            <p:nvSpPr>
              <p:cNvPr id="400430" name="Line 46">
                <a:extLst>
                  <a:ext uri="{FF2B5EF4-FFF2-40B4-BE49-F238E27FC236}">
                    <a16:creationId xmlns:a16="http://schemas.microsoft.com/office/drawing/2014/main" id="{9DB7D3DC-7C83-4C88-B3BA-C801F1CC7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768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0431" name="Text Box 47">
                <a:extLst>
                  <a:ext uri="{FF2B5EF4-FFF2-40B4-BE49-F238E27FC236}">
                    <a16:creationId xmlns:a16="http://schemas.microsoft.com/office/drawing/2014/main" id="{6B0A5EA9-17A7-427C-A449-EB979F356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52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400432" name="Group 48">
              <a:extLst>
                <a:ext uri="{FF2B5EF4-FFF2-40B4-BE49-F238E27FC236}">
                  <a16:creationId xmlns:a16="http://schemas.microsoft.com/office/drawing/2014/main" id="{EFD2588C-D594-45EE-AA5E-AF4DC0B25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864"/>
              <a:ext cx="288" cy="250"/>
              <a:chOff x="3408" y="864"/>
              <a:chExt cx="288" cy="250"/>
            </a:xfrm>
          </p:grpSpPr>
          <p:sp>
            <p:nvSpPr>
              <p:cNvPr id="400433" name="Line 49">
                <a:extLst>
                  <a:ext uri="{FF2B5EF4-FFF2-40B4-BE49-F238E27FC236}">
                    <a16:creationId xmlns:a16="http://schemas.microsoft.com/office/drawing/2014/main" id="{86FF24FC-910F-4A13-820B-28036D9BC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104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0434" name="Rectangle 50">
                <a:extLst>
                  <a:ext uri="{FF2B5EF4-FFF2-40B4-BE49-F238E27FC236}">
                    <a16:creationId xmlns:a16="http://schemas.microsoft.com/office/drawing/2014/main" id="{2EAE4B66-26AA-40A6-BE7C-6D575B5D0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864"/>
                <a:ext cx="2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400435" name="Group 51">
              <a:extLst>
                <a:ext uri="{FF2B5EF4-FFF2-40B4-BE49-F238E27FC236}">
                  <a16:creationId xmlns:a16="http://schemas.microsoft.com/office/drawing/2014/main" id="{B50EE4A8-7891-4C51-A222-49F25C46B6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200"/>
              <a:ext cx="288" cy="250"/>
              <a:chOff x="3408" y="1200"/>
              <a:chExt cx="288" cy="250"/>
            </a:xfrm>
          </p:grpSpPr>
          <p:sp>
            <p:nvSpPr>
              <p:cNvPr id="400436" name="Line 52">
                <a:extLst>
                  <a:ext uri="{FF2B5EF4-FFF2-40B4-BE49-F238E27FC236}">
                    <a16:creationId xmlns:a16="http://schemas.microsoft.com/office/drawing/2014/main" id="{4C7C8D09-72C7-4688-B368-7F3AB8703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440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0437" name="Rectangle 53">
                <a:extLst>
                  <a:ext uri="{FF2B5EF4-FFF2-40B4-BE49-F238E27FC236}">
                    <a16:creationId xmlns:a16="http://schemas.microsoft.com/office/drawing/2014/main" id="{88E44D05-EA8B-4245-ACCB-C85316115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200"/>
                <a:ext cx="2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</p:grpSp>
      </p:grpSp>
      <p:sp>
        <p:nvSpPr>
          <p:cNvPr id="400441" name="Text Box 57">
            <a:extLst>
              <a:ext uri="{FF2B5EF4-FFF2-40B4-BE49-F238E27FC236}">
                <a16:creationId xmlns:a16="http://schemas.microsoft.com/office/drawing/2014/main" id="{11DBAFF8-7CF9-4A67-94FF-1003F8AB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144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分析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关系</a:t>
            </a:r>
          </a:p>
        </p:txBody>
      </p:sp>
      <p:sp>
        <p:nvSpPr>
          <p:cNvPr id="400442" name="Text Box 58">
            <a:extLst>
              <a:ext uri="{FF2B5EF4-FFF2-40B4-BE49-F238E27FC236}">
                <a16:creationId xmlns:a16="http://schemas.microsoft.com/office/drawing/2014/main" id="{432F50CA-33D6-4FDA-80C4-1B008E0E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因为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i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i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i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</a:t>
            </a:r>
          </a:p>
        </p:txBody>
      </p:sp>
      <p:sp>
        <p:nvSpPr>
          <p:cNvPr id="400447" name="Text Box 63">
            <a:extLst>
              <a:ext uri="{FF2B5EF4-FFF2-40B4-BE49-F238E27FC236}">
                <a16:creationId xmlns:a16="http://schemas.microsoft.com/office/drawing/2014/main" id="{56047591-FA41-4E8D-8E2D-5AD40829C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816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R</a:t>
            </a:r>
          </a:p>
        </p:txBody>
      </p:sp>
      <p:sp>
        <p:nvSpPr>
          <p:cNvPr id="400449" name="Text Box 65">
            <a:extLst>
              <a:ext uri="{FF2B5EF4-FFF2-40B4-BE49-F238E27FC236}">
                <a16:creationId xmlns:a16="http://schemas.microsoft.com/office/drawing/2014/main" id="{277F9AC8-6CAC-455A-82AD-3DEB5DFF7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400450" name="Text Box 66">
            <a:extLst>
              <a:ext uri="{FF2B5EF4-FFF2-40B4-BE49-F238E27FC236}">
                <a16:creationId xmlns:a16="http://schemas.microsoft.com/office/drawing/2014/main" id="{BF08E5F4-6E2A-450B-9403-AD10302B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15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grpSp>
        <p:nvGrpSpPr>
          <p:cNvPr id="400451" name="Group 67">
            <a:extLst>
              <a:ext uri="{FF2B5EF4-FFF2-40B4-BE49-F238E27FC236}">
                <a16:creationId xmlns:a16="http://schemas.microsoft.com/office/drawing/2014/main" id="{4FA45D64-9472-4F9E-8C39-6351188B51ED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827213"/>
            <a:ext cx="304800" cy="304800"/>
            <a:chOff x="3600" y="3168"/>
            <a:chExt cx="192" cy="192"/>
          </a:xfrm>
        </p:grpSpPr>
        <p:sp>
          <p:nvSpPr>
            <p:cNvPr id="400452" name="Line 68">
              <a:extLst>
                <a:ext uri="{FF2B5EF4-FFF2-40B4-BE49-F238E27FC236}">
                  <a16:creationId xmlns:a16="http://schemas.microsoft.com/office/drawing/2014/main" id="{CDB369D9-2CDE-4541-BA5B-7FF74C1D3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168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0453" name="Line 69">
              <a:extLst>
                <a:ext uri="{FF2B5EF4-FFF2-40B4-BE49-F238E27FC236}">
                  <a16:creationId xmlns:a16="http://schemas.microsoft.com/office/drawing/2014/main" id="{46FF0F70-8339-4AF2-9925-AA6AA0F7F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60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0524" name="Group 140">
            <a:extLst>
              <a:ext uri="{FF2B5EF4-FFF2-40B4-BE49-F238E27FC236}">
                <a16:creationId xmlns:a16="http://schemas.microsoft.com/office/drawing/2014/main" id="{3FB78E98-8104-4A09-BCD5-1AA3811434A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28800"/>
            <a:ext cx="2209800" cy="838200"/>
            <a:chOff x="432" y="1104"/>
            <a:chExt cx="1392" cy="528"/>
          </a:xfrm>
        </p:grpSpPr>
        <p:sp>
          <p:nvSpPr>
            <p:cNvPr id="400443" name="Text Box 59">
              <a:extLst>
                <a:ext uri="{FF2B5EF4-FFF2-40B4-BE49-F238E27FC236}">
                  <a16:creationId xmlns:a16="http://schemas.microsoft.com/office/drawing/2014/main" id="{C4DE011A-33D9-45F4-8E1B-B36BCFAE3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248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又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      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；</a:t>
              </a:r>
              <a:endParaRPr kumimoji="1" lang="zh-CN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00458" name="Group 74">
              <a:extLst>
                <a:ext uri="{FF2B5EF4-FFF2-40B4-BE49-F238E27FC236}">
                  <a16:creationId xmlns:a16="http://schemas.microsoft.com/office/drawing/2014/main" id="{0FF12C1B-E9EC-4DA6-905F-6FD186DE65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104"/>
              <a:ext cx="351" cy="528"/>
              <a:chOff x="2544" y="288"/>
              <a:chExt cx="351" cy="528"/>
            </a:xfrm>
          </p:grpSpPr>
          <p:sp>
            <p:nvSpPr>
              <p:cNvPr id="400455" name="Rectangle 71">
                <a:extLst>
                  <a:ext uri="{FF2B5EF4-FFF2-40B4-BE49-F238E27FC236}">
                    <a16:creationId xmlns:a16="http://schemas.microsoft.com/office/drawing/2014/main" id="{F7E56D2D-BD38-49AA-BDEB-7DAE19344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</a:t>
                </a:r>
              </a:p>
            </p:txBody>
          </p:sp>
          <p:sp>
            <p:nvSpPr>
              <p:cNvPr id="400456" name="Rectangle 72">
                <a:extLst>
                  <a:ext uri="{FF2B5EF4-FFF2-40B4-BE49-F238E27FC236}">
                    <a16:creationId xmlns:a16="http://schemas.microsoft.com/office/drawing/2014/main" id="{6165049A-8E39-4BCF-AD42-3E70A3553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400457" name="Line 73">
                <a:extLst>
                  <a:ext uri="{FF2B5EF4-FFF2-40B4-BE49-F238E27FC236}">
                    <a16:creationId xmlns:a16="http://schemas.microsoft.com/office/drawing/2014/main" id="{E3EA9C01-219F-4B0F-BDB7-327B30DC9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57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00463" name="Group 79">
            <a:extLst>
              <a:ext uri="{FF2B5EF4-FFF2-40B4-BE49-F238E27FC236}">
                <a16:creationId xmlns:a16="http://schemas.microsoft.com/office/drawing/2014/main" id="{7634260B-F579-4785-AEAC-F21E8E6BFFA0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828800"/>
            <a:ext cx="1143000" cy="838200"/>
            <a:chOff x="4800" y="2160"/>
            <a:chExt cx="720" cy="528"/>
          </a:xfrm>
        </p:grpSpPr>
        <p:sp>
          <p:nvSpPr>
            <p:cNvPr id="400459" name="Rectangle 75">
              <a:extLst>
                <a:ext uri="{FF2B5EF4-FFF2-40B4-BE49-F238E27FC236}">
                  <a16:creationId xmlns:a16="http://schemas.microsoft.com/office/drawing/2014/main" id="{7DB6E374-E158-4DB2-9200-819F33A7A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160"/>
              <a:ext cx="3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i1</a:t>
              </a:r>
            </a:p>
          </p:txBody>
        </p:sp>
        <p:sp>
          <p:nvSpPr>
            <p:cNvPr id="400460" name="Rectangle 76">
              <a:extLst>
                <a:ext uri="{FF2B5EF4-FFF2-40B4-BE49-F238E27FC236}">
                  <a16:creationId xmlns:a16="http://schemas.microsoft.com/office/drawing/2014/main" id="{E6BED22E-0AAF-4217-B54C-2734B71F0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0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00461" name="Line 77">
              <a:extLst>
                <a:ext uri="{FF2B5EF4-FFF2-40B4-BE49-F238E27FC236}">
                  <a16:creationId xmlns:a16="http://schemas.microsoft.com/office/drawing/2014/main" id="{741F5E84-1A0D-4592-9A7A-093786013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44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0462" name="Rectangle 78">
              <a:extLst>
                <a:ext uri="{FF2B5EF4-FFF2-40B4-BE49-F238E27FC236}">
                  <a16:creationId xmlns:a16="http://schemas.microsoft.com/office/drawing/2014/main" id="{32AC984C-5E78-45D6-A244-8955758E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3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0473" name="Group 89">
            <a:extLst>
              <a:ext uri="{FF2B5EF4-FFF2-40B4-BE49-F238E27FC236}">
                <a16:creationId xmlns:a16="http://schemas.microsoft.com/office/drawing/2014/main" id="{F49748A0-C4FC-44CE-9981-01E0EBBD492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667000"/>
            <a:ext cx="1143000" cy="838200"/>
            <a:chOff x="4800" y="2160"/>
            <a:chExt cx="720" cy="528"/>
          </a:xfrm>
        </p:grpSpPr>
        <p:sp>
          <p:nvSpPr>
            <p:cNvPr id="400469" name="Rectangle 85">
              <a:extLst>
                <a:ext uri="{FF2B5EF4-FFF2-40B4-BE49-F238E27FC236}">
                  <a16:creationId xmlns:a16="http://schemas.microsoft.com/office/drawing/2014/main" id="{165DDEE2-F7AE-4FBA-A81B-23623D5AD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160"/>
              <a:ext cx="3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i3</a:t>
              </a:r>
            </a:p>
          </p:txBody>
        </p:sp>
        <p:sp>
          <p:nvSpPr>
            <p:cNvPr id="400470" name="Rectangle 86">
              <a:extLst>
                <a:ext uri="{FF2B5EF4-FFF2-40B4-BE49-F238E27FC236}">
                  <a16:creationId xmlns:a16="http://schemas.microsoft.com/office/drawing/2014/main" id="{F7AC35FF-4921-4A31-BB01-1314231B2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40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00471" name="Line 87">
              <a:extLst>
                <a:ext uri="{FF2B5EF4-FFF2-40B4-BE49-F238E27FC236}">
                  <a16:creationId xmlns:a16="http://schemas.microsoft.com/office/drawing/2014/main" id="{CFB80592-C35B-4879-8613-32138148D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44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0472" name="Rectangle 88">
              <a:extLst>
                <a:ext uri="{FF2B5EF4-FFF2-40B4-BE49-F238E27FC236}">
                  <a16:creationId xmlns:a16="http://schemas.microsoft.com/office/drawing/2014/main" id="{81B0DD4C-8BF6-4D67-82EC-3E0CAF30A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3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0522" name="Group 138">
            <a:extLst>
              <a:ext uri="{FF2B5EF4-FFF2-40B4-BE49-F238E27FC236}">
                <a16:creationId xmlns:a16="http://schemas.microsoft.com/office/drawing/2014/main" id="{227E3999-F4A1-4CE4-8B17-19E31E9C02D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429000"/>
            <a:ext cx="3733800" cy="838200"/>
            <a:chOff x="1248" y="1920"/>
            <a:chExt cx="2352" cy="528"/>
          </a:xfrm>
        </p:grpSpPr>
        <p:grpSp>
          <p:nvGrpSpPr>
            <p:cNvPr id="400478" name="Group 94">
              <a:extLst>
                <a:ext uri="{FF2B5EF4-FFF2-40B4-BE49-F238E27FC236}">
                  <a16:creationId xmlns:a16="http://schemas.microsoft.com/office/drawing/2014/main" id="{48C60710-7A1E-43E8-B1A5-664187A38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920"/>
              <a:ext cx="384" cy="528"/>
              <a:chOff x="5136" y="2160"/>
              <a:chExt cx="384" cy="528"/>
            </a:xfrm>
          </p:grpSpPr>
          <p:sp>
            <p:nvSpPr>
              <p:cNvPr id="400474" name="Rectangle 90">
                <a:extLst>
                  <a:ext uri="{FF2B5EF4-FFF2-40B4-BE49-F238E27FC236}">
                    <a16:creationId xmlns:a16="http://schemas.microsoft.com/office/drawing/2014/main" id="{6FDEA52B-3E9E-46E1-A6E4-990BC182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160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</a:t>
                </a:r>
              </a:p>
            </p:txBody>
          </p:sp>
          <p:sp>
            <p:nvSpPr>
              <p:cNvPr id="400475" name="Rectangle 91">
                <a:extLst>
                  <a:ext uri="{FF2B5EF4-FFF2-40B4-BE49-F238E27FC236}">
                    <a16:creationId xmlns:a16="http://schemas.microsoft.com/office/drawing/2014/main" id="{04EDFAAF-5E14-4215-B023-41CE5E4EC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00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400476" name="Line 92">
                <a:extLst>
                  <a:ext uri="{FF2B5EF4-FFF2-40B4-BE49-F238E27FC236}">
                    <a16:creationId xmlns:a16="http://schemas.microsoft.com/office/drawing/2014/main" id="{39319A08-996C-4BE7-A31B-D209D5CC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44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0482" name="Group 98">
              <a:extLst>
                <a:ext uri="{FF2B5EF4-FFF2-40B4-BE49-F238E27FC236}">
                  <a16:creationId xmlns:a16="http://schemas.microsoft.com/office/drawing/2014/main" id="{9804D67A-6BDC-4A54-9513-5C1F77F893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920"/>
              <a:ext cx="384" cy="528"/>
              <a:chOff x="5136" y="2160"/>
              <a:chExt cx="384" cy="528"/>
            </a:xfrm>
          </p:grpSpPr>
          <p:sp>
            <p:nvSpPr>
              <p:cNvPr id="400479" name="Rectangle 95">
                <a:extLst>
                  <a:ext uri="{FF2B5EF4-FFF2-40B4-BE49-F238E27FC236}">
                    <a16:creationId xmlns:a16="http://schemas.microsoft.com/office/drawing/2014/main" id="{D6E7724C-FF08-483F-8F07-66B56B219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160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i1</a:t>
                </a:r>
              </a:p>
            </p:txBody>
          </p:sp>
          <p:sp>
            <p:nvSpPr>
              <p:cNvPr id="400480" name="Rectangle 96">
                <a:extLst>
                  <a:ext uri="{FF2B5EF4-FFF2-40B4-BE49-F238E27FC236}">
                    <a16:creationId xmlns:a16="http://schemas.microsoft.com/office/drawing/2014/main" id="{8E8B010E-53CF-48C4-AE77-54B35F333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0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00481" name="Line 97">
                <a:extLst>
                  <a:ext uri="{FF2B5EF4-FFF2-40B4-BE49-F238E27FC236}">
                    <a16:creationId xmlns:a16="http://schemas.microsoft.com/office/drawing/2014/main" id="{560EE988-424D-4133-813B-2B9D8AEEF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44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0486" name="Group 102">
              <a:extLst>
                <a:ext uri="{FF2B5EF4-FFF2-40B4-BE49-F238E27FC236}">
                  <a16:creationId xmlns:a16="http://schemas.microsoft.com/office/drawing/2014/main" id="{508D8FA2-425D-4FA9-BAC3-CB1BF2C1D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920"/>
              <a:ext cx="384" cy="528"/>
              <a:chOff x="5136" y="2160"/>
              <a:chExt cx="384" cy="528"/>
            </a:xfrm>
          </p:grpSpPr>
          <p:sp>
            <p:nvSpPr>
              <p:cNvPr id="400483" name="Rectangle 99">
                <a:extLst>
                  <a:ext uri="{FF2B5EF4-FFF2-40B4-BE49-F238E27FC236}">
                    <a16:creationId xmlns:a16="http://schemas.microsoft.com/office/drawing/2014/main" id="{D69726FF-0CD0-4888-A36D-905FF7EBA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160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i2</a:t>
                </a:r>
              </a:p>
            </p:txBody>
          </p:sp>
          <p:sp>
            <p:nvSpPr>
              <p:cNvPr id="400484" name="Rectangle 100">
                <a:extLst>
                  <a:ext uri="{FF2B5EF4-FFF2-40B4-BE49-F238E27FC236}">
                    <a16:creationId xmlns:a16="http://schemas.microsoft.com/office/drawing/2014/main" id="{D15CC17E-6D95-4736-9672-AB7A59014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0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00485" name="Line 101">
                <a:extLst>
                  <a:ext uri="{FF2B5EF4-FFF2-40B4-BE49-F238E27FC236}">
                    <a16:creationId xmlns:a16="http://schemas.microsoft.com/office/drawing/2014/main" id="{2AB15804-831A-4F08-8CB2-B0C03E6FE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44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0490" name="Group 106">
              <a:extLst>
                <a:ext uri="{FF2B5EF4-FFF2-40B4-BE49-F238E27FC236}">
                  <a16:creationId xmlns:a16="http://schemas.microsoft.com/office/drawing/2014/main" id="{6B384D20-E1CE-46BD-90EA-F2AE1FBBB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920"/>
              <a:ext cx="384" cy="528"/>
              <a:chOff x="5136" y="2160"/>
              <a:chExt cx="384" cy="528"/>
            </a:xfrm>
          </p:grpSpPr>
          <p:sp>
            <p:nvSpPr>
              <p:cNvPr id="400487" name="Rectangle 103">
                <a:extLst>
                  <a:ext uri="{FF2B5EF4-FFF2-40B4-BE49-F238E27FC236}">
                    <a16:creationId xmlns:a16="http://schemas.microsoft.com/office/drawing/2014/main" id="{A5E5DF0A-1272-4F93-A1A8-639558AB1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160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i3</a:t>
                </a:r>
              </a:p>
            </p:txBody>
          </p:sp>
          <p:sp>
            <p:nvSpPr>
              <p:cNvPr id="400488" name="Rectangle 104">
                <a:extLst>
                  <a:ext uri="{FF2B5EF4-FFF2-40B4-BE49-F238E27FC236}">
                    <a16:creationId xmlns:a16="http://schemas.microsoft.com/office/drawing/2014/main" id="{D634BFE2-ACEF-478C-8711-1940021AC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0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400489" name="Line 105">
                <a:extLst>
                  <a:ext uri="{FF2B5EF4-FFF2-40B4-BE49-F238E27FC236}">
                    <a16:creationId xmlns:a16="http://schemas.microsoft.com/office/drawing/2014/main" id="{ED893003-B4C3-47EB-9B32-45A8848A9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44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0491" name="Text Box 107">
              <a:extLst>
                <a:ext uri="{FF2B5EF4-FFF2-40B4-BE49-F238E27FC236}">
                  <a16:creationId xmlns:a16="http://schemas.microsoft.com/office/drawing/2014/main" id="{FE7D6B49-6CE1-4ED3-A228-32B1F0B60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0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</a:p>
          </p:txBody>
        </p:sp>
        <p:sp>
          <p:nvSpPr>
            <p:cNvPr id="400492" name="Text Box 108">
              <a:extLst>
                <a:ext uri="{FF2B5EF4-FFF2-40B4-BE49-F238E27FC236}">
                  <a16:creationId xmlns:a16="http://schemas.microsoft.com/office/drawing/2014/main" id="{2B198058-42FD-46B1-8A3F-2B294C31A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0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400493" name="Text Box 109">
              <a:extLst>
                <a:ext uri="{FF2B5EF4-FFF2-40B4-BE49-F238E27FC236}">
                  <a16:creationId xmlns:a16="http://schemas.microsoft.com/office/drawing/2014/main" id="{EBBC0A57-900C-43FB-B3B6-1FFC96563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06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</p:grpSp>
      <p:grpSp>
        <p:nvGrpSpPr>
          <p:cNvPr id="400553" name="Group 169">
            <a:extLst>
              <a:ext uri="{FF2B5EF4-FFF2-40B4-BE49-F238E27FC236}">
                <a16:creationId xmlns:a16="http://schemas.microsoft.com/office/drawing/2014/main" id="{70401307-E626-45AC-9224-C493701C9E7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267200"/>
            <a:ext cx="5257800" cy="838200"/>
            <a:chOff x="384" y="2688"/>
            <a:chExt cx="3312" cy="528"/>
          </a:xfrm>
        </p:grpSpPr>
        <p:sp>
          <p:nvSpPr>
            <p:cNvPr id="400446" name="Text Box 62">
              <a:extLst>
                <a:ext uri="{FF2B5EF4-FFF2-40B4-BE49-F238E27FC236}">
                  <a16:creationId xmlns:a16="http://schemas.microsoft.com/office/drawing/2014/main" id="{D625910A-1FEC-4DCE-B895-7A8C4ADC6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84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移得</a:t>
              </a: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00523" name="Group 139">
              <a:extLst>
                <a:ext uri="{FF2B5EF4-FFF2-40B4-BE49-F238E27FC236}">
                  <a16:creationId xmlns:a16="http://schemas.microsoft.com/office/drawing/2014/main" id="{AE630C54-D5DC-40B2-9691-904DDA1471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688"/>
              <a:ext cx="2688" cy="528"/>
              <a:chOff x="1056" y="2688"/>
              <a:chExt cx="2688" cy="528"/>
            </a:xfrm>
          </p:grpSpPr>
          <p:sp>
            <p:nvSpPr>
              <p:cNvPr id="400500" name="Rectangle 116">
                <a:extLst>
                  <a:ext uri="{FF2B5EF4-FFF2-40B4-BE49-F238E27FC236}">
                    <a16:creationId xmlns:a16="http://schemas.microsoft.com/office/drawing/2014/main" id="{8342BB1A-3D97-4680-9428-72BF0FF64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grpSp>
            <p:nvGrpSpPr>
              <p:cNvPr id="400502" name="Group 118">
                <a:extLst>
                  <a:ext uri="{FF2B5EF4-FFF2-40B4-BE49-F238E27FC236}">
                    <a16:creationId xmlns:a16="http://schemas.microsoft.com/office/drawing/2014/main" id="{DF009DFA-FDEC-4540-9054-35536C89F0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0" y="2688"/>
                <a:ext cx="384" cy="528"/>
                <a:chOff x="5136" y="2160"/>
                <a:chExt cx="384" cy="528"/>
              </a:xfrm>
            </p:grpSpPr>
            <p:sp>
              <p:nvSpPr>
                <p:cNvPr id="400503" name="Rectangle 119">
                  <a:extLst>
                    <a:ext uri="{FF2B5EF4-FFF2-40B4-BE49-F238E27FC236}">
                      <a16:creationId xmlns:a16="http://schemas.microsoft.com/office/drawing/2014/main" id="{3716A6E3-A1F9-4696-88C6-851CCAA891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6" y="2160"/>
                  <a:ext cx="32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i1</a:t>
                  </a:r>
                </a:p>
              </p:txBody>
            </p:sp>
            <p:sp>
              <p:nvSpPr>
                <p:cNvPr id="400504" name="Rectangle 120">
                  <a:extLst>
                    <a:ext uri="{FF2B5EF4-FFF2-40B4-BE49-F238E27FC236}">
                      <a16:creationId xmlns:a16="http://schemas.microsoft.com/office/drawing/2014/main" id="{A29317F0-2324-4D56-BDED-6B7DFBC469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" y="2400"/>
                  <a:ext cx="31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00505" name="Line 121">
                  <a:extLst>
                    <a:ext uri="{FF2B5EF4-FFF2-40B4-BE49-F238E27FC236}">
                      <a16:creationId xmlns:a16="http://schemas.microsoft.com/office/drawing/2014/main" id="{6B9665F5-06F5-4770-861F-F078BE4A6C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2448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0506" name="Group 122">
                <a:extLst>
                  <a:ext uri="{FF2B5EF4-FFF2-40B4-BE49-F238E27FC236}">
                    <a16:creationId xmlns:a16="http://schemas.microsoft.com/office/drawing/2014/main" id="{7412BD77-D6BE-4515-971A-119F8797AF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688"/>
                <a:ext cx="384" cy="528"/>
                <a:chOff x="5136" y="2160"/>
                <a:chExt cx="384" cy="528"/>
              </a:xfrm>
            </p:grpSpPr>
            <p:sp>
              <p:nvSpPr>
                <p:cNvPr id="400507" name="Rectangle 123">
                  <a:extLst>
                    <a:ext uri="{FF2B5EF4-FFF2-40B4-BE49-F238E27FC236}">
                      <a16:creationId xmlns:a16="http://schemas.microsoft.com/office/drawing/2014/main" id="{9EDE9D05-6A7E-4390-A008-80907B37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6" y="2160"/>
                  <a:ext cx="32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i2</a:t>
                  </a:r>
                </a:p>
              </p:txBody>
            </p:sp>
            <p:sp>
              <p:nvSpPr>
                <p:cNvPr id="400508" name="Rectangle 124">
                  <a:extLst>
                    <a:ext uri="{FF2B5EF4-FFF2-40B4-BE49-F238E27FC236}">
                      <a16:creationId xmlns:a16="http://schemas.microsoft.com/office/drawing/2014/main" id="{C6A88B3A-E2A1-4D02-B266-FE7929D35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" y="2400"/>
                  <a:ext cx="31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400509" name="Line 125">
                  <a:extLst>
                    <a:ext uri="{FF2B5EF4-FFF2-40B4-BE49-F238E27FC236}">
                      <a16:creationId xmlns:a16="http://schemas.microsoft.com/office/drawing/2014/main" id="{951A05E0-E2B9-4F6D-BF9F-D176025B9F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2448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0510" name="Group 126">
                <a:extLst>
                  <a:ext uri="{FF2B5EF4-FFF2-40B4-BE49-F238E27FC236}">
                    <a16:creationId xmlns:a16="http://schemas.microsoft.com/office/drawing/2014/main" id="{70BF460A-9D48-493C-8B44-EA1766E96D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8" y="2688"/>
                <a:ext cx="384" cy="528"/>
                <a:chOff x="5136" y="2160"/>
                <a:chExt cx="384" cy="528"/>
              </a:xfrm>
            </p:grpSpPr>
            <p:sp>
              <p:nvSpPr>
                <p:cNvPr id="400511" name="Rectangle 127">
                  <a:extLst>
                    <a:ext uri="{FF2B5EF4-FFF2-40B4-BE49-F238E27FC236}">
                      <a16:creationId xmlns:a16="http://schemas.microsoft.com/office/drawing/2014/main" id="{A53BB26E-32C2-494D-A9A0-1DF64793F1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36" y="2160"/>
                  <a:ext cx="32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i3</a:t>
                  </a:r>
                </a:p>
              </p:txBody>
            </p:sp>
            <p:sp>
              <p:nvSpPr>
                <p:cNvPr id="400512" name="Rectangle 128">
                  <a:extLst>
                    <a:ext uri="{FF2B5EF4-FFF2-40B4-BE49-F238E27FC236}">
                      <a16:creationId xmlns:a16="http://schemas.microsoft.com/office/drawing/2014/main" id="{4DA5E82A-7F61-4DAC-80BE-288D3F166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84" y="2400"/>
                  <a:ext cx="31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400513" name="Line 129">
                  <a:extLst>
                    <a:ext uri="{FF2B5EF4-FFF2-40B4-BE49-F238E27FC236}">
                      <a16:creationId xmlns:a16="http://schemas.microsoft.com/office/drawing/2014/main" id="{AFFBF4A4-7BDD-4C78-BC8B-8480F2B67C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84" y="2448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400517" name="Group 133">
                <a:extLst>
                  <a:ext uri="{FF2B5EF4-FFF2-40B4-BE49-F238E27FC236}">
                    <a16:creationId xmlns:a16="http://schemas.microsoft.com/office/drawing/2014/main" id="{4E0C9482-550D-4FD5-ADF8-7FFA72C13A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2832"/>
                <a:ext cx="480" cy="288"/>
                <a:chOff x="2016" y="288"/>
                <a:chExt cx="480" cy="288"/>
              </a:xfrm>
            </p:grpSpPr>
            <p:sp>
              <p:nvSpPr>
                <p:cNvPr id="400499" name="Rectangle 115">
                  <a:extLst>
                    <a:ext uri="{FF2B5EF4-FFF2-40B4-BE49-F238E27FC236}">
                      <a16:creationId xmlns:a16="http://schemas.microsoft.com/office/drawing/2014/main" id="{FCEFE716-4636-4A9A-9B39-FAFC2A99E0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6" y="288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1" lang="en-US" altLang="zh-CN" sz="2400" b="1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o</a:t>
                  </a:r>
                </a:p>
              </p:txBody>
            </p:sp>
            <p:sp>
              <p:nvSpPr>
                <p:cNvPr id="400514" name="Text Box 130">
                  <a:extLst>
                    <a:ext uri="{FF2B5EF4-FFF2-40B4-BE49-F238E27FC236}">
                      <a16:creationId xmlns:a16="http://schemas.microsoft.com/office/drawing/2014/main" id="{943CA2A6-B8AE-4F12-8773-B2992A8E4E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8" y="28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=</a:t>
                  </a:r>
                </a:p>
              </p:txBody>
            </p:sp>
          </p:grpSp>
          <p:sp>
            <p:nvSpPr>
              <p:cNvPr id="400515" name="Text Box 131">
                <a:extLst>
                  <a:ext uri="{FF2B5EF4-FFF2-40B4-BE49-F238E27FC236}">
                    <a16:creationId xmlns:a16="http://schemas.microsoft.com/office/drawing/2014/main" id="{9B2D7C9C-C84B-4DDA-924A-2EEC60162A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400516" name="Text Box 132">
                <a:extLst>
                  <a:ext uri="{FF2B5EF4-FFF2-40B4-BE49-F238E27FC236}">
                    <a16:creationId xmlns:a16="http://schemas.microsoft.com/office/drawing/2014/main" id="{F8749D2E-BDCB-4A40-A4FC-DACE5CAADA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8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400518" name="Text Box 134">
                <a:extLst>
                  <a:ext uri="{FF2B5EF4-FFF2-40B4-BE49-F238E27FC236}">
                    <a16:creationId xmlns:a16="http://schemas.microsoft.com/office/drawing/2014/main" id="{65D4AEE2-BD70-4405-9202-2984E88D7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832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-</a:t>
                </a:r>
              </a:p>
            </p:txBody>
          </p:sp>
          <p:sp>
            <p:nvSpPr>
              <p:cNvPr id="400519" name="Text Box 135">
                <a:extLst>
                  <a:ext uri="{FF2B5EF4-FFF2-40B4-BE49-F238E27FC236}">
                    <a16:creationId xmlns:a16="http://schemas.microsoft.com/office/drawing/2014/main" id="{52762AEF-68B8-4651-90D8-65A837026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8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</a:t>
                </a:r>
              </a:p>
            </p:txBody>
          </p:sp>
          <p:sp>
            <p:nvSpPr>
              <p:cNvPr id="400520" name="Text Box 136">
                <a:extLst>
                  <a:ext uri="{FF2B5EF4-FFF2-40B4-BE49-F238E27FC236}">
                    <a16:creationId xmlns:a16="http://schemas.microsoft.com/office/drawing/2014/main" id="{676A36DB-10C1-46D4-97E3-E7B0B7E896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283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</a:t>
                </a:r>
              </a:p>
            </p:txBody>
          </p:sp>
        </p:grpSp>
      </p:grpSp>
      <p:grpSp>
        <p:nvGrpSpPr>
          <p:cNvPr id="400526" name="Group 142">
            <a:extLst>
              <a:ext uri="{FF2B5EF4-FFF2-40B4-BE49-F238E27FC236}">
                <a16:creationId xmlns:a16="http://schemas.microsoft.com/office/drawing/2014/main" id="{BADDEC1D-0465-4C90-B84D-1BAD548C93D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667000"/>
            <a:ext cx="1447800" cy="838200"/>
            <a:chOff x="720" y="1680"/>
            <a:chExt cx="912" cy="528"/>
          </a:xfrm>
        </p:grpSpPr>
        <p:grpSp>
          <p:nvGrpSpPr>
            <p:cNvPr id="400468" name="Group 84">
              <a:extLst>
                <a:ext uri="{FF2B5EF4-FFF2-40B4-BE49-F238E27FC236}">
                  <a16:creationId xmlns:a16="http://schemas.microsoft.com/office/drawing/2014/main" id="{C0B425AB-82AE-4527-BFB5-DC8BF0E297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680"/>
              <a:ext cx="720" cy="528"/>
              <a:chOff x="4800" y="2160"/>
              <a:chExt cx="720" cy="528"/>
            </a:xfrm>
          </p:grpSpPr>
          <p:sp>
            <p:nvSpPr>
              <p:cNvPr id="400464" name="Rectangle 80">
                <a:extLst>
                  <a:ext uri="{FF2B5EF4-FFF2-40B4-BE49-F238E27FC236}">
                    <a16:creationId xmlns:a16="http://schemas.microsoft.com/office/drawing/2014/main" id="{BCE80963-A90F-4FA8-BCE2-806C041C5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160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i2</a:t>
                </a:r>
              </a:p>
            </p:txBody>
          </p:sp>
          <p:sp>
            <p:nvSpPr>
              <p:cNvPr id="400465" name="Rectangle 81">
                <a:extLst>
                  <a:ext uri="{FF2B5EF4-FFF2-40B4-BE49-F238E27FC236}">
                    <a16:creationId xmlns:a16="http://schemas.microsoft.com/office/drawing/2014/main" id="{3F640B36-0DCD-4510-B34A-844AC2FA7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0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00466" name="Line 82">
                <a:extLst>
                  <a:ext uri="{FF2B5EF4-FFF2-40B4-BE49-F238E27FC236}">
                    <a16:creationId xmlns:a16="http://schemas.microsoft.com/office/drawing/2014/main" id="{ECDEA32D-A823-4117-8FF9-F18AB281D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44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0467" name="Rectangle 83">
                <a:extLst>
                  <a:ext uri="{FF2B5EF4-FFF2-40B4-BE49-F238E27FC236}">
                    <a16:creationId xmlns:a16="http://schemas.microsoft.com/office/drawing/2014/main" id="{87758332-A920-47C2-8D3E-848F13E40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304"/>
                <a:ext cx="37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 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  <a:endPara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0525" name="Text Box 141">
              <a:extLst>
                <a:ext uri="{FF2B5EF4-FFF2-40B4-BE49-F238E27FC236}">
                  <a16:creationId xmlns:a16="http://schemas.microsoft.com/office/drawing/2014/main" id="{0109FE06-B2B2-4E07-A2BD-F3CB54A59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2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</a:t>
              </a:r>
            </a:p>
          </p:txBody>
        </p:sp>
      </p:grpSp>
      <p:grpSp>
        <p:nvGrpSpPr>
          <p:cNvPr id="400549" name="Group 165">
            <a:extLst>
              <a:ext uri="{FF2B5EF4-FFF2-40B4-BE49-F238E27FC236}">
                <a16:creationId xmlns:a16="http://schemas.microsoft.com/office/drawing/2014/main" id="{75BB45D5-82EB-4EC1-BD8B-C5E19BEFE7AE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029200"/>
            <a:ext cx="5029200" cy="838200"/>
            <a:chOff x="2496" y="3168"/>
            <a:chExt cx="3168" cy="528"/>
          </a:xfrm>
        </p:grpSpPr>
        <p:sp>
          <p:nvSpPr>
            <p:cNvPr id="400448" name="Text Box 64">
              <a:extLst>
                <a:ext uri="{FF2B5EF4-FFF2-40B4-BE49-F238E27FC236}">
                  <a16:creationId xmlns:a16="http://schemas.microsoft.com/office/drawing/2014/main" id="{627C87EF-AFDF-4D92-BDC3-C2AFCA984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264"/>
              <a:ext cx="31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则 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- (        ) ( 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i1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 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i2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 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i3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</p:txBody>
        </p:sp>
        <p:grpSp>
          <p:nvGrpSpPr>
            <p:cNvPr id="400530" name="Group 146">
              <a:extLst>
                <a:ext uri="{FF2B5EF4-FFF2-40B4-BE49-F238E27FC236}">
                  <a16:creationId xmlns:a16="http://schemas.microsoft.com/office/drawing/2014/main" id="{2556080B-8F44-49EB-8C94-8531356BAF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3168"/>
              <a:ext cx="384" cy="528"/>
              <a:chOff x="5136" y="2160"/>
              <a:chExt cx="384" cy="528"/>
            </a:xfrm>
          </p:grpSpPr>
          <p:sp>
            <p:nvSpPr>
              <p:cNvPr id="400531" name="Rectangle 147">
                <a:extLst>
                  <a:ext uri="{FF2B5EF4-FFF2-40B4-BE49-F238E27FC236}">
                    <a16:creationId xmlns:a16="http://schemas.microsoft.com/office/drawing/2014/main" id="{0D6AC833-FA17-47B2-829D-195E00BAA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2160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400532" name="Rectangle 148">
                <a:extLst>
                  <a:ext uri="{FF2B5EF4-FFF2-40B4-BE49-F238E27FC236}">
                    <a16:creationId xmlns:a16="http://schemas.microsoft.com/office/drawing/2014/main" id="{FB4929A1-88B7-4785-8F27-DF386366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2400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endPara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0533" name="Line 149">
                <a:extLst>
                  <a:ext uri="{FF2B5EF4-FFF2-40B4-BE49-F238E27FC236}">
                    <a16:creationId xmlns:a16="http://schemas.microsoft.com/office/drawing/2014/main" id="{BAD120BB-6491-4D01-88D2-618F963673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44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00552" name="Group 168">
            <a:extLst>
              <a:ext uri="{FF2B5EF4-FFF2-40B4-BE49-F238E27FC236}">
                <a16:creationId xmlns:a16="http://schemas.microsoft.com/office/drawing/2014/main" id="{8D8A7A6E-857B-4506-9069-AA81126F4A11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836613"/>
            <a:ext cx="457200" cy="396875"/>
            <a:chOff x="4128" y="336"/>
            <a:chExt cx="288" cy="250"/>
          </a:xfrm>
        </p:grpSpPr>
        <p:sp>
          <p:nvSpPr>
            <p:cNvPr id="400550" name="Rectangle 166">
              <a:extLst>
                <a:ext uri="{FF2B5EF4-FFF2-40B4-BE49-F238E27FC236}">
                  <a16:creationId xmlns:a16="http://schemas.microsoft.com/office/drawing/2014/main" id="{9F6F3619-2297-4F30-9101-E2F6A0A07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36"/>
              <a:ext cx="2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400551" name="Line 167">
              <a:extLst>
                <a:ext uri="{FF2B5EF4-FFF2-40B4-BE49-F238E27FC236}">
                  <a16:creationId xmlns:a16="http://schemas.microsoft.com/office/drawing/2014/main" id="{599259C1-5DC6-41C8-8DA7-F86531BB3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576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0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0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0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41" grpId="0" autoUpdateAnimBg="0"/>
      <p:bldP spid="400442" grpId="0" autoUpdateAnimBg="0"/>
      <p:bldP spid="400447" grpId="0" autoUpdateAnimBg="0"/>
      <p:bldP spid="400449" grpId="0" autoUpdateAnimBg="0"/>
      <p:bldP spid="40045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灯片编号占位符 3">
            <a:extLst>
              <a:ext uri="{FF2B5EF4-FFF2-40B4-BE49-F238E27FC236}">
                <a16:creationId xmlns:a16="http://schemas.microsoft.com/office/drawing/2014/main" id="{9ACCD98A-7769-4A14-96FA-36F73E75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C3A366-374E-437D-B656-A21883A7D62E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01176" name="Group 24">
            <a:extLst>
              <a:ext uri="{FF2B5EF4-FFF2-40B4-BE49-F238E27FC236}">
                <a16:creationId xmlns:a16="http://schemas.microsoft.com/office/drawing/2014/main" id="{087E5CCB-7197-4F04-B8FC-1BC6BA3C3C88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038600"/>
            <a:ext cx="1447800" cy="838200"/>
            <a:chOff x="3312" y="1248"/>
            <a:chExt cx="912" cy="528"/>
          </a:xfrm>
        </p:grpSpPr>
        <p:grpSp>
          <p:nvGrpSpPr>
            <p:cNvPr id="1201177" name="Group 25">
              <a:extLst>
                <a:ext uri="{FF2B5EF4-FFF2-40B4-BE49-F238E27FC236}">
                  <a16:creationId xmlns:a16="http://schemas.microsoft.com/office/drawing/2014/main" id="{41EBE0DB-92DB-4AF3-BE37-4BC44566A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248"/>
              <a:ext cx="624" cy="528"/>
              <a:chOff x="3408" y="1200"/>
              <a:chExt cx="624" cy="528"/>
            </a:xfrm>
          </p:grpSpPr>
          <p:sp>
            <p:nvSpPr>
              <p:cNvPr id="1201178" name="Text Box 26">
                <a:extLst>
                  <a:ext uri="{FF2B5EF4-FFF2-40B4-BE49-F238E27FC236}">
                    <a16:creationId xmlns:a16="http://schemas.microsoft.com/office/drawing/2014/main" id="{20750600-2A8A-4D06-B736-E6EE9A0BE1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34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=</a:t>
                </a:r>
              </a:p>
            </p:txBody>
          </p:sp>
          <p:sp>
            <p:nvSpPr>
              <p:cNvPr id="1201179" name="Rectangle 27">
                <a:extLst>
                  <a:ext uri="{FF2B5EF4-FFF2-40B4-BE49-F238E27FC236}">
                    <a16:creationId xmlns:a16="http://schemas.microsoft.com/office/drawing/2014/main" id="{587B06F7-6D1F-4FF7-9DAB-C848E2432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200"/>
                <a:ext cx="2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201180" name="Line 28">
                <a:extLst>
                  <a:ext uri="{FF2B5EF4-FFF2-40B4-BE49-F238E27FC236}">
                    <a16:creationId xmlns:a16="http://schemas.microsoft.com/office/drawing/2014/main" id="{7A51B145-889D-40CE-8DD8-33C9E3E43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48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181" name="Text Box 29">
                <a:extLst>
                  <a:ext uri="{FF2B5EF4-FFF2-40B4-BE49-F238E27FC236}">
                    <a16:creationId xmlns:a16="http://schemas.microsoft.com/office/drawing/2014/main" id="{D369F8BB-1AB4-4B7C-933F-A25CD56C5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44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1201182" name="Text Box 30">
              <a:extLst>
                <a:ext uri="{FF2B5EF4-FFF2-40B4-BE49-F238E27FC236}">
                  <a16:creationId xmlns:a16="http://schemas.microsoft.com/office/drawing/2014/main" id="{39A941C9-806A-4DD2-8433-DA26BF76E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3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</a:t>
              </a:r>
            </a:p>
          </p:txBody>
        </p:sp>
      </p:grpSp>
      <p:grpSp>
        <p:nvGrpSpPr>
          <p:cNvPr id="1201228" name="Group 76">
            <a:extLst>
              <a:ext uri="{FF2B5EF4-FFF2-40B4-BE49-F238E27FC236}">
                <a16:creationId xmlns:a16="http://schemas.microsoft.com/office/drawing/2014/main" id="{61BC818A-CFE2-430C-8E1D-763A7790425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143000"/>
            <a:ext cx="5867400" cy="2362200"/>
            <a:chOff x="864" y="816"/>
            <a:chExt cx="3696" cy="1488"/>
          </a:xfrm>
        </p:grpSpPr>
        <p:grpSp>
          <p:nvGrpSpPr>
            <p:cNvPr id="1201154" name="Group 2">
              <a:extLst>
                <a:ext uri="{FF2B5EF4-FFF2-40B4-BE49-F238E27FC236}">
                  <a16:creationId xmlns:a16="http://schemas.microsoft.com/office/drawing/2014/main" id="{AF327D18-1957-493F-BD91-5C81210D7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152"/>
              <a:ext cx="1728" cy="1152"/>
              <a:chOff x="3552" y="2496"/>
              <a:chExt cx="1728" cy="1152"/>
            </a:xfrm>
          </p:grpSpPr>
          <p:sp>
            <p:nvSpPr>
              <p:cNvPr id="1201155" name="Oval 3">
                <a:extLst>
                  <a:ext uri="{FF2B5EF4-FFF2-40B4-BE49-F238E27FC236}">
                    <a16:creationId xmlns:a16="http://schemas.microsoft.com/office/drawing/2014/main" id="{99223777-A93D-40A2-8BEA-6366E475C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201156" name="Group 4">
                <a:extLst>
                  <a:ext uri="{FF2B5EF4-FFF2-40B4-BE49-F238E27FC236}">
                    <a16:creationId xmlns:a16="http://schemas.microsoft.com/office/drawing/2014/main" id="{C95A122E-145B-4694-85F8-4408942A4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4" y="3024"/>
                <a:ext cx="480" cy="576"/>
                <a:chOff x="2640" y="1248"/>
                <a:chExt cx="528" cy="624"/>
              </a:xfrm>
            </p:grpSpPr>
            <p:grpSp>
              <p:nvGrpSpPr>
                <p:cNvPr id="1201157" name="Group 5">
                  <a:extLst>
                    <a:ext uri="{FF2B5EF4-FFF2-40B4-BE49-F238E27FC236}">
                      <a16:creationId xmlns:a16="http://schemas.microsoft.com/office/drawing/2014/main" id="{EF0FA487-B77C-4C09-9D3F-A092171D28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0" y="1248"/>
                  <a:ext cx="528" cy="624"/>
                  <a:chOff x="2688" y="1008"/>
                  <a:chExt cx="624" cy="720"/>
                </a:xfrm>
              </p:grpSpPr>
              <p:sp>
                <p:nvSpPr>
                  <p:cNvPr id="1201158" name="Rectangle 6">
                    <a:extLst>
                      <a:ext uri="{FF2B5EF4-FFF2-40B4-BE49-F238E27FC236}">
                        <a16:creationId xmlns:a16="http://schemas.microsoft.com/office/drawing/2014/main" id="{852E5262-29BE-4035-B1B2-4B0CB3899B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008"/>
                    <a:ext cx="576" cy="720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201159" name="Text Box 7">
                    <a:extLst>
                      <a:ext uri="{FF2B5EF4-FFF2-40B4-BE49-F238E27FC236}">
                        <a16:creationId xmlns:a16="http://schemas.microsoft.com/office/drawing/2014/main" id="{31EBECEE-9416-4E0D-8494-26159433626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-5164395">
                    <a:off x="2873" y="1056"/>
                    <a:ext cx="240" cy="3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763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▽</a:t>
                    </a:r>
                  </a:p>
                </p:txBody>
              </p:sp>
              <p:sp>
                <p:nvSpPr>
                  <p:cNvPr id="1201160" name="Text Box 8">
                    <a:extLst>
                      <a:ext uri="{FF2B5EF4-FFF2-40B4-BE49-F238E27FC236}">
                        <a16:creationId xmlns:a16="http://schemas.microsoft.com/office/drawing/2014/main" id="{B5527D65-7113-4124-960D-CF93393237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5" y="1055"/>
                    <a:ext cx="337" cy="3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4763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rPr>
                      <a:t>∞</a:t>
                    </a:r>
                  </a:p>
                </p:txBody>
              </p:sp>
            </p:grpSp>
            <p:sp>
              <p:nvSpPr>
                <p:cNvPr id="1201161" name="Line 9">
                  <a:extLst>
                    <a:ext uri="{FF2B5EF4-FFF2-40B4-BE49-F238E27FC236}">
                      <a16:creationId xmlns:a16="http://schemas.microsoft.com/office/drawing/2014/main" id="{5099A398-BF63-4944-8458-457EBA22F7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44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01162" name="Text Box 10">
                  <a:extLst>
                    <a:ext uri="{FF2B5EF4-FFF2-40B4-BE49-F238E27FC236}">
                      <a16:creationId xmlns:a16="http://schemas.microsoft.com/office/drawing/2014/main" id="{C31BD23B-264E-4ECA-B8F9-71CF955E93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0" y="1584"/>
                  <a:ext cx="240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4763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+</a:t>
                  </a:r>
                </a:p>
              </p:txBody>
            </p:sp>
          </p:grpSp>
          <p:sp>
            <p:nvSpPr>
              <p:cNvPr id="1201163" name="Line 11">
                <a:extLst>
                  <a:ext uri="{FF2B5EF4-FFF2-40B4-BE49-F238E27FC236}">
                    <a16:creationId xmlns:a16="http://schemas.microsoft.com/office/drawing/2014/main" id="{F2EA33FB-025A-4CA8-B82B-909B68161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80" y="340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164" name="Line 12">
                <a:extLst>
                  <a:ext uri="{FF2B5EF4-FFF2-40B4-BE49-F238E27FC236}">
                    <a16:creationId xmlns:a16="http://schemas.microsoft.com/office/drawing/2014/main" id="{9D1A4937-E40A-4DA1-913E-2D1764084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3408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165" name="Line 13">
                <a:extLst>
                  <a:ext uri="{FF2B5EF4-FFF2-40B4-BE49-F238E27FC236}">
                    <a16:creationId xmlns:a16="http://schemas.microsoft.com/office/drawing/2014/main" id="{606ADD55-9C9F-49CF-8C54-B9E1E28B3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4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166" name="Line 14">
                <a:extLst>
                  <a:ext uri="{FF2B5EF4-FFF2-40B4-BE49-F238E27FC236}">
                    <a16:creationId xmlns:a16="http://schemas.microsoft.com/office/drawing/2014/main" id="{D8AFE324-16AF-4883-9C1F-7DEA747F4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167" name="Line 15">
                <a:extLst>
                  <a:ext uri="{FF2B5EF4-FFF2-40B4-BE49-F238E27FC236}">
                    <a16:creationId xmlns:a16="http://schemas.microsoft.com/office/drawing/2014/main" id="{546C5AFC-1147-4FC1-93F5-4A0F646D3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83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168" name="Line 16">
                <a:extLst>
                  <a:ext uri="{FF2B5EF4-FFF2-40B4-BE49-F238E27FC236}">
                    <a16:creationId xmlns:a16="http://schemas.microsoft.com/office/drawing/2014/main" id="{652E0FFE-97B3-4AF5-AF7F-B9484558E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832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169" name="Line 17">
                <a:extLst>
                  <a:ext uri="{FF2B5EF4-FFF2-40B4-BE49-F238E27FC236}">
                    <a16:creationId xmlns:a16="http://schemas.microsoft.com/office/drawing/2014/main" id="{D8B180A0-3690-47DD-925B-DB0A1D5C6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832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170" name="Rectangle 18">
                <a:extLst>
                  <a:ext uri="{FF2B5EF4-FFF2-40B4-BE49-F238E27FC236}">
                    <a16:creationId xmlns:a16="http://schemas.microsoft.com/office/drawing/2014/main" id="{DBC11CF3-E5FD-4C14-B9D9-3B8A5B7F8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78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171" name="Rectangle 19">
                <a:extLst>
                  <a:ext uri="{FF2B5EF4-FFF2-40B4-BE49-F238E27FC236}">
                    <a16:creationId xmlns:a16="http://schemas.microsoft.com/office/drawing/2014/main" id="{B23D5C6B-B445-434E-80CB-C9D8F7672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072"/>
                <a:ext cx="1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201172" name="Rectangle 20">
                <a:extLst>
                  <a:ext uri="{FF2B5EF4-FFF2-40B4-BE49-F238E27FC236}">
                    <a16:creationId xmlns:a16="http://schemas.microsoft.com/office/drawing/2014/main" id="{25F7D2D9-6D49-4E3A-8984-6098EC346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3168"/>
                <a:ext cx="1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•</a:t>
                </a:r>
              </a:p>
            </p:txBody>
          </p:sp>
          <p:sp>
            <p:nvSpPr>
              <p:cNvPr id="1201173" name="Text Box 21">
                <a:extLst>
                  <a:ext uri="{FF2B5EF4-FFF2-40B4-BE49-F238E27FC236}">
                    <a16:creationId xmlns:a16="http://schemas.microsoft.com/office/drawing/2014/main" id="{764EB337-BAB0-4DCE-AC1B-625963A230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49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endPara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174" name="Rectangle 22">
                <a:extLst>
                  <a:ext uri="{FF2B5EF4-FFF2-40B4-BE49-F238E27FC236}">
                    <a16:creationId xmlns:a16="http://schemas.microsoft.com/office/drawing/2014/main" id="{73200940-FAA6-4121-8A8E-8480A530B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896" y="331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</a:t>
                </a:r>
              </a:p>
            </p:txBody>
          </p:sp>
          <p:sp>
            <p:nvSpPr>
              <p:cNvPr id="1201175" name="Line 23">
                <a:extLst>
                  <a:ext uri="{FF2B5EF4-FFF2-40B4-BE49-F238E27FC236}">
                    <a16:creationId xmlns:a16="http://schemas.microsoft.com/office/drawing/2014/main" id="{D97B54C4-F26F-42CC-8974-7FDF3187B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216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01188" name="Line 36">
              <a:extLst>
                <a:ext uri="{FF2B5EF4-FFF2-40B4-BE49-F238E27FC236}">
                  <a16:creationId xmlns:a16="http://schemas.microsoft.com/office/drawing/2014/main" id="{428729E8-8418-45EB-8DBF-16A397754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152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189" name="Rectangle 37">
              <a:extLst>
                <a:ext uri="{FF2B5EF4-FFF2-40B4-BE49-F238E27FC236}">
                  <a16:creationId xmlns:a16="http://schemas.microsoft.com/office/drawing/2014/main" id="{DFDDF242-2FF3-41C7-B06B-AE3225C4D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104"/>
              <a:ext cx="192" cy="9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190" name="Rectangle 38">
              <a:extLst>
                <a:ext uri="{FF2B5EF4-FFF2-40B4-BE49-F238E27FC236}">
                  <a16:creationId xmlns:a16="http://schemas.microsoft.com/office/drawing/2014/main" id="{D76DF176-6693-4EAF-AAD3-77D60F398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04"/>
              <a:ext cx="192" cy="9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191" name="Line 39">
              <a:extLst>
                <a:ext uri="{FF2B5EF4-FFF2-40B4-BE49-F238E27FC236}">
                  <a16:creationId xmlns:a16="http://schemas.microsoft.com/office/drawing/2014/main" id="{4FF8DEE2-ED7D-4F12-AD05-1060D7226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152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192" name="Line 40">
              <a:extLst>
                <a:ext uri="{FF2B5EF4-FFF2-40B4-BE49-F238E27FC236}">
                  <a16:creationId xmlns:a16="http://schemas.microsoft.com/office/drawing/2014/main" id="{EDB50405-FC1B-4CC1-852C-3FCD39A7B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1872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193" name="Line 41">
              <a:extLst>
                <a:ext uri="{FF2B5EF4-FFF2-40B4-BE49-F238E27FC236}">
                  <a16:creationId xmlns:a16="http://schemas.microsoft.com/office/drawing/2014/main" id="{1D2F2F1D-BAC6-4DDA-800C-AF275930A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152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194" name="Line 42">
              <a:extLst>
                <a:ext uri="{FF2B5EF4-FFF2-40B4-BE49-F238E27FC236}">
                  <a16:creationId xmlns:a16="http://schemas.microsoft.com/office/drawing/2014/main" id="{75A4BE8B-85EB-4573-B570-B4561416F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152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195" name="Line 43">
              <a:extLst>
                <a:ext uri="{FF2B5EF4-FFF2-40B4-BE49-F238E27FC236}">
                  <a16:creationId xmlns:a16="http://schemas.microsoft.com/office/drawing/2014/main" id="{4CAF3648-C9CE-46A7-B5E3-5FA28BEB6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152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196" name="Rectangle 44">
              <a:extLst>
                <a:ext uri="{FF2B5EF4-FFF2-40B4-BE49-F238E27FC236}">
                  <a16:creationId xmlns:a16="http://schemas.microsoft.com/office/drawing/2014/main" id="{3D3984E7-7804-4256-97A4-35BEDD5F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296"/>
              <a:ext cx="96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197" name="Rectangle 45">
              <a:extLst>
                <a:ext uri="{FF2B5EF4-FFF2-40B4-BE49-F238E27FC236}">
                  <a16:creationId xmlns:a16="http://schemas.microsoft.com/office/drawing/2014/main" id="{63823626-A494-4A1C-B102-3C926FA75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96"/>
              <a:ext cx="96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198" name="Rectangle 46">
              <a:extLst>
                <a:ext uri="{FF2B5EF4-FFF2-40B4-BE49-F238E27FC236}">
                  <a16:creationId xmlns:a16="http://schemas.microsoft.com/office/drawing/2014/main" id="{ED1ACA4A-B070-4A86-A868-9DBEB2233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296"/>
              <a:ext cx="96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199" name="Rectangle 47">
              <a:extLst>
                <a:ext uri="{FF2B5EF4-FFF2-40B4-BE49-F238E27FC236}">
                  <a16:creationId xmlns:a16="http://schemas.microsoft.com/office/drawing/2014/main" id="{DA1276A8-3575-49E6-BD81-77ADA0CA3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296"/>
              <a:ext cx="96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200" name="Line 48">
              <a:extLst>
                <a:ext uri="{FF2B5EF4-FFF2-40B4-BE49-F238E27FC236}">
                  <a16:creationId xmlns:a16="http://schemas.microsoft.com/office/drawing/2014/main" id="{0C2F0842-DEF8-45EB-814E-AD6E3507F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6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201" name="Line 49">
              <a:extLst>
                <a:ext uri="{FF2B5EF4-FFF2-40B4-BE49-F238E27FC236}">
                  <a16:creationId xmlns:a16="http://schemas.microsoft.com/office/drawing/2014/main" id="{355805C2-BB3E-4D0A-A954-15D962C1A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202" name="Text Box 50">
              <a:extLst>
                <a:ext uri="{FF2B5EF4-FFF2-40B4-BE49-F238E27FC236}">
                  <a16:creationId xmlns:a16="http://schemas.microsoft.com/office/drawing/2014/main" id="{8BA6C086-B6A1-4BCF-9A77-2405CABAC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00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203" name="Text Box 51">
              <a:extLst>
                <a:ext uri="{FF2B5EF4-FFF2-40B4-BE49-F238E27FC236}">
                  <a16:creationId xmlns:a16="http://schemas.microsoft.com/office/drawing/2014/main" id="{DA4C95BB-902E-41A1-ACF4-29DBF23BD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00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204" name="Text Box 52">
              <a:extLst>
                <a:ext uri="{FF2B5EF4-FFF2-40B4-BE49-F238E27FC236}">
                  <a16:creationId xmlns:a16="http://schemas.microsoft.com/office/drawing/2014/main" id="{16B1054A-64BA-4285-A3BD-80D7F2AA6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00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205" name="Text Box 53">
              <a:extLst>
                <a:ext uri="{FF2B5EF4-FFF2-40B4-BE49-F238E27FC236}">
                  <a16:creationId xmlns:a16="http://schemas.microsoft.com/office/drawing/2014/main" id="{3FD4D6F7-7DFA-458A-971C-FA9FAA7CF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2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•</a:t>
              </a:r>
              <a:endPara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206" name="Oval 54">
              <a:extLst>
                <a:ext uri="{FF2B5EF4-FFF2-40B4-BE49-F238E27FC236}">
                  <a16:creationId xmlns:a16="http://schemas.microsoft.com/office/drawing/2014/main" id="{51C73ECB-BF76-4469-8C26-4D6824FC0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104"/>
              <a:ext cx="48" cy="4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207" name="Text Box 55">
              <a:extLst>
                <a:ext uri="{FF2B5EF4-FFF2-40B4-BE49-F238E27FC236}">
                  <a16:creationId xmlns:a16="http://schemas.microsoft.com/office/drawing/2014/main" id="{BA80FE30-0F1B-4EA3-B0B3-8EE2DC16C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24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2R</a:t>
              </a:r>
            </a:p>
          </p:txBody>
        </p:sp>
        <p:sp>
          <p:nvSpPr>
            <p:cNvPr id="1201208" name="Text Box 56">
              <a:extLst>
                <a:ext uri="{FF2B5EF4-FFF2-40B4-BE49-F238E27FC236}">
                  <a16:creationId xmlns:a16="http://schemas.microsoft.com/office/drawing/2014/main" id="{87FE24C6-4C6F-4024-8E32-9F670252F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4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2R</a:t>
              </a:r>
            </a:p>
          </p:txBody>
        </p:sp>
        <p:sp>
          <p:nvSpPr>
            <p:cNvPr id="1201209" name="Text Box 57">
              <a:extLst>
                <a:ext uri="{FF2B5EF4-FFF2-40B4-BE49-F238E27FC236}">
                  <a16:creationId xmlns:a16="http://schemas.microsoft.com/office/drawing/2014/main" id="{BF3F1110-23BE-4EF0-A8AC-4F8D1A6C4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24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2R</a:t>
              </a:r>
            </a:p>
          </p:txBody>
        </p:sp>
        <p:sp>
          <p:nvSpPr>
            <p:cNvPr id="1201210" name="Text Box 58">
              <a:extLst>
                <a:ext uri="{FF2B5EF4-FFF2-40B4-BE49-F238E27FC236}">
                  <a16:creationId xmlns:a16="http://schemas.microsoft.com/office/drawing/2014/main" id="{D8A9C3C0-F932-4656-B0E5-9C6F729D8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24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2R</a:t>
              </a:r>
            </a:p>
          </p:txBody>
        </p:sp>
        <p:sp>
          <p:nvSpPr>
            <p:cNvPr id="1201211" name="Text Box 59">
              <a:extLst>
                <a:ext uri="{FF2B5EF4-FFF2-40B4-BE49-F238E27FC236}">
                  <a16:creationId xmlns:a16="http://schemas.microsoft.com/office/drawing/2014/main" id="{10FE4A06-020A-4331-8240-EE1185C68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86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201212" name="Text Box 60">
              <a:extLst>
                <a:ext uri="{FF2B5EF4-FFF2-40B4-BE49-F238E27FC236}">
                  <a16:creationId xmlns:a16="http://schemas.microsoft.com/office/drawing/2014/main" id="{822D140C-4380-43B9-8263-27832BE2E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86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201213" name="Text Box 61">
              <a:extLst>
                <a:ext uri="{FF2B5EF4-FFF2-40B4-BE49-F238E27FC236}">
                  <a16:creationId xmlns:a16="http://schemas.microsoft.com/office/drawing/2014/main" id="{815293CD-29A9-4D98-B9A1-14629D6BB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81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</p:grpSp>
      <p:sp>
        <p:nvSpPr>
          <p:cNvPr id="1201216" name="Text Box 64">
            <a:extLst>
              <a:ext uri="{FF2B5EF4-FFF2-40B4-BE49-F238E27FC236}">
                <a16:creationId xmlns:a16="http://schemas.microsoft.com/office/drawing/2014/main" id="{9C1EE872-1FBF-415A-BE29-F7D49CB95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58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已知输入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5V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，求输出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＝？</a:t>
            </a:r>
          </a:p>
        </p:txBody>
      </p:sp>
      <p:sp>
        <p:nvSpPr>
          <p:cNvPr id="1201217" name="Text Box 65">
            <a:extLst>
              <a:ext uri="{FF2B5EF4-FFF2-40B4-BE49-F238E27FC236}">
                <a16:creationId xmlns:a16="http://schemas.microsoft.com/office/drawing/2014/main" id="{A3AAC4C1-BF0D-41C1-BBA7-6F6CA6331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200400"/>
            <a:ext cx="488950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解：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利用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虚地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概念，阻值为  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2R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的电阻均可视作接地。</a:t>
            </a:r>
          </a:p>
        </p:txBody>
      </p:sp>
      <p:grpSp>
        <p:nvGrpSpPr>
          <p:cNvPr id="1201237" name="Group 85">
            <a:extLst>
              <a:ext uri="{FF2B5EF4-FFF2-40B4-BE49-F238E27FC236}">
                <a16:creationId xmlns:a16="http://schemas.microsoft.com/office/drawing/2014/main" id="{06ED9075-4139-43A1-8E75-E169D5F43B40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143000"/>
            <a:ext cx="2819400" cy="1600200"/>
            <a:chOff x="1152" y="816"/>
            <a:chExt cx="1776" cy="1008"/>
          </a:xfrm>
        </p:grpSpPr>
        <p:grpSp>
          <p:nvGrpSpPr>
            <p:cNvPr id="1201221" name="Group 69">
              <a:extLst>
                <a:ext uri="{FF2B5EF4-FFF2-40B4-BE49-F238E27FC236}">
                  <a16:creationId xmlns:a16="http://schemas.microsoft.com/office/drawing/2014/main" id="{40EE02D9-28EC-4421-B413-3B26657DB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816"/>
              <a:ext cx="240" cy="288"/>
              <a:chOff x="1104" y="864"/>
              <a:chExt cx="240" cy="288"/>
            </a:xfrm>
          </p:grpSpPr>
          <p:sp>
            <p:nvSpPr>
              <p:cNvPr id="1201219" name="Line 67">
                <a:extLst>
                  <a:ext uri="{FF2B5EF4-FFF2-40B4-BE49-F238E27FC236}">
                    <a16:creationId xmlns:a16="http://schemas.microsoft.com/office/drawing/2014/main" id="{F500CDB5-6CCF-4537-9D8C-CE904F442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220" name="Text Box 68">
                <a:extLst>
                  <a:ext uri="{FF2B5EF4-FFF2-40B4-BE49-F238E27FC236}">
                    <a16:creationId xmlns:a16="http://schemas.microsoft.com/office/drawing/2014/main" id="{DBE20C4B-5B8C-4999-975D-2C8D30EC68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86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</p:grpSp>
        <p:grpSp>
          <p:nvGrpSpPr>
            <p:cNvPr id="1201224" name="Group 72">
              <a:extLst>
                <a:ext uri="{FF2B5EF4-FFF2-40B4-BE49-F238E27FC236}">
                  <a16:creationId xmlns:a16="http://schemas.microsoft.com/office/drawing/2014/main" id="{914D85DB-A80E-4352-9E8E-C2BB2F965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536"/>
              <a:ext cx="288" cy="288"/>
              <a:chOff x="1488" y="1536"/>
              <a:chExt cx="288" cy="288"/>
            </a:xfrm>
          </p:grpSpPr>
          <p:sp>
            <p:nvSpPr>
              <p:cNvPr id="1201222" name="Line 70">
                <a:extLst>
                  <a:ext uri="{FF2B5EF4-FFF2-40B4-BE49-F238E27FC236}">
                    <a16:creationId xmlns:a16="http://schemas.microsoft.com/office/drawing/2014/main" id="{79FC1414-BA55-45FE-9BBE-D6EFCB385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584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223" name="Text Box 71">
                <a:extLst>
                  <a:ext uri="{FF2B5EF4-FFF2-40B4-BE49-F238E27FC236}">
                    <a16:creationId xmlns:a16="http://schemas.microsoft.com/office/drawing/2014/main" id="{5E1D4B48-777E-4094-9CF6-5E59E09070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5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201225" name="Group 73">
              <a:extLst>
                <a:ext uri="{FF2B5EF4-FFF2-40B4-BE49-F238E27FC236}">
                  <a16:creationId xmlns:a16="http://schemas.microsoft.com/office/drawing/2014/main" id="{13AB41F4-954D-4A64-8865-DEF73DA4AB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536"/>
              <a:ext cx="288" cy="288"/>
              <a:chOff x="1488" y="1536"/>
              <a:chExt cx="288" cy="288"/>
            </a:xfrm>
          </p:grpSpPr>
          <p:sp>
            <p:nvSpPr>
              <p:cNvPr id="1201226" name="Line 74">
                <a:extLst>
                  <a:ext uri="{FF2B5EF4-FFF2-40B4-BE49-F238E27FC236}">
                    <a16:creationId xmlns:a16="http://schemas.microsoft.com/office/drawing/2014/main" id="{C28FBCAD-4AF7-4743-A42E-7518B40B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584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227" name="Text Box 75">
                <a:extLst>
                  <a:ext uri="{FF2B5EF4-FFF2-40B4-BE49-F238E27FC236}">
                    <a16:creationId xmlns:a16="http://schemas.microsoft.com/office/drawing/2014/main" id="{02665F69-26AC-49E0-B0A0-843B235234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5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1201238" name="Group 86">
            <a:extLst>
              <a:ext uri="{FF2B5EF4-FFF2-40B4-BE49-F238E27FC236}">
                <a16:creationId xmlns:a16="http://schemas.microsoft.com/office/drawing/2014/main" id="{C1DF48DA-1BA2-4021-A752-80A5EDEFA80B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676400"/>
            <a:ext cx="1066800" cy="1600200"/>
            <a:chOff x="2976" y="1152"/>
            <a:chExt cx="672" cy="1008"/>
          </a:xfrm>
        </p:grpSpPr>
        <p:grpSp>
          <p:nvGrpSpPr>
            <p:cNvPr id="1201233" name="Group 81">
              <a:extLst>
                <a:ext uri="{FF2B5EF4-FFF2-40B4-BE49-F238E27FC236}">
                  <a16:creationId xmlns:a16="http://schemas.microsoft.com/office/drawing/2014/main" id="{676929B0-AB86-47CA-8359-1C0C52C16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872"/>
              <a:ext cx="288" cy="288"/>
              <a:chOff x="2976" y="1872"/>
              <a:chExt cx="288" cy="288"/>
            </a:xfrm>
          </p:grpSpPr>
          <p:sp>
            <p:nvSpPr>
              <p:cNvPr id="1201231" name="Text Box 79">
                <a:extLst>
                  <a:ext uri="{FF2B5EF4-FFF2-40B4-BE49-F238E27FC236}">
                    <a16:creationId xmlns:a16="http://schemas.microsoft.com/office/drawing/2014/main" id="{886A5575-039B-4FDE-A7E7-30D3B28611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201232" name="Line 80">
                <a:extLst>
                  <a:ext uri="{FF2B5EF4-FFF2-40B4-BE49-F238E27FC236}">
                    <a16:creationId xmlns:a16="http://schemas.microsoft.com/office/drawing/2014/main" id="{D0459474-177B-4C5A-8EF5-F580B6469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92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01236" name="Group 84">
              <a:extLst>
                <a:ext uri="{FF2B5EF4-FFF2-40B4-BE49-F238E27FC236}">
                  <a16:creationId xmlns:a16="http://schemas.microsoft.com/office/drawing/2014/main" id="{D87B6D7F-0F31-4606-8CA4-C162B86A3C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152"/>
              <a:ext cx="288" cy="288"/>
              <a:chOff x="3360" y="1152"/>
              <a:chExt cx="288" cy="288"/>
            </a:xfrm>
          </p:grpSpPr>
          <p:sp>
            <p:nvSpPr>
              <p:cNvPr id="1201234" name="Line 82">
                <a:extLst>
                  <a:ext uri="{FF2B5EF4-FFF2-40B4-BE49-F238E27FC236}">
                    <a16:creationId xmlns:a16="http://schemas.microsoft.com/office/drawing/2014/main" id="{7CEAE95C-59DE-4E59-B6BB-78A0B1F21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44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235" name="Rectangle 83">
                <a:extLst>
                  <a:ext uri="{FF2B5EF4-FFF2-40B4-BE49-F238E27FC236}">
                    <a16:creationId xmlns:a16="http://schemas.microsoft.com/office/drawing/2014/main" id="{ED48C45D-66AD-4ED1-83A7-E97815C22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152"/>
                <a:ext cx="2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</p:grpSp>
      <p:sp>
        <p:nvSpPr>
          <p:cNvPr id="1201239" name="Text Box 87">
            <a:extLst>
              <a:ext uri="{FF2B5EF4-FFF2-40B4-BE49-F238E27FC236}">
                <a16:creationId xmlns:a16="http://schemas.microsoft.com/office/drawing/2014/main" id="{2BEEEE32-7A09-4ED5-86D1-5D3E9828D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91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则有</a:t>
            </a:r>
          </a:p>
        </p:txBody>
      </p:sp>
      <p:grpSp>
        <p:nvGrpSpPr>
          <p:cNvPr id="1201253" name="Group 101">
            <a:extLst>
              <a:ext uri="{FF2B5EF4-FFF2-40B4-BE49-F238E27FC236}">
                <a16:creationId xmlns:a16="http://schemas.microsoft.com/office/drawing/2014/main" id="{802BECFA-B6ED-4B94-98D1-5273E9D2EA4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038600"/>
            <a:ext cx="2438400" cy="838200"/>
            <a:chOff x="3360" y="2976"/>
            <a:chExt cx="1536" cy="528"/>
          </a:xfrm>
        </p:grpSpPr>
        <p:sp>
          <p:nvSpPr>
            <p:cNvPr id="1201242" name="Text Box 90">
              <a:extLst>
                <a:ext uri="{FF2B5EF4-FFF2-40B4-BE49-F238E27FC236}">
                  <a16:creationId xmlns:a16="http://schemas.microsoft.com/office/drawing/2014/main" id="{03F5162A-8089-4443-A64C-93B1DA653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12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=</a:t>
              </a:r>
            </a:p>
          </p:txBody>
        </p:sp>
        <p:grpSp>
          <p:nvGrpSpPr>
            <p:cNvPr id="1201247" name="Group 95">
              <a:extLst>
                <a:ext uri="{FF2B5EF4-FFF2-40B4-BE49-F238E27FC236}">
                  <a16:creationId xmlns:a16="http://schemas.microsoft.com/office/drawing/2014/main" id="{F2FD24AB-C4D3-4B4B-BEF4-8CDF07AA4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976"/>
              <a:ext cx="624" cy="528"/>
              <a:chOff x="3744" y="2976"/>
              <a:chExt cx="624" cy="528"/>
            </a:xfrm>
          </p:grpSpPr>
          <p:sp>
            <p:nvSpPr>
              <p:cNvPr id="1201243" name="Rectangle 91">
                <a:extLst>
                  <a:ext uri="{FF2B5EF4-FFF2-40B4-BE49-F238E27FC236}">
                    <a16:creationId xmlns:a16="http://schemas.microsoft.com/office/drawing/2014/main" id="{DF9C4290-CF94-4CFE-80DE-03402E20A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201244" name="Line 92">
                <a:extLst>
                  <a:ext uri="{FF2B5EF4-FFF2-40B4-BE49-F238E27FC236}">
                    <a16:creationId xmlns:a16="http://schemas.microsoft.com/office/drawing/2014/main" id="{972A54A4-776B-4192-8B0F-025CC20AFC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26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245" name="Text Box 93">
                <a:extLst>
                  <a:ext uri="{FF2B5EF4-FFF2-40B4-BE49-F238E27FC236}">
                    <a16:creationId xmlns:a16="http://schemas.microsoft.com/office/drawing/2014/main" id="{6FF7EC82-5C4B-4FC9-8C5A-F10564625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321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2R</a:t>
                </a:r>
              </a:p>
            </p:txBody>
          </p:sp>
          <p:sp>
            <p:nvSpPr>
              <p:cNvPr id="1201246" name="Text Box 94">
                <a:extLst>
                  <a:ext uri="{FF2B5EF4-FFF2-40B4-BE49-F238E27FC236}">
                    <a16:creationId xmlns:a16="http://schemas.microsoft.com/office/drawing/2014/main" id="{1C8CE3C7-E9B9-4920-B993-3E5A4FC57F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312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;</a:t>
                </a:r>
              </a:p>
            </p:txBody>
          </p:sp>
        </p:grpSp>
        <p:grpSp>
          <p:nvGrpSpPr>
            <p:cNvPr id="1201251" name="Group 99">
              <a:extLst>
                <a:ext uri="{FF2B5EF4-FFF2-40B4-BE49-F238E27FC236}">
                  <a16:creationId xmlns:a16="http://schemas.microsoft.com/office/drawing/2014/main" id="{6BAD30A5-B558-4CE7-AAEC-CB4ADF1C5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024"/>
              <a:ext cx="336" cy="480"/>
              <a:chOff x="1872" y="3504"/>
              <a:chExt cx="336" cy="480"/>
            </a:xfrm>
          </p:grpSpPr>
          <p:sp>
            <p:nvSpPr>
              <p:cNvPr id="1201248" name="Text Box 96">
                <a:extLst>
                  <a:ext uri="{FF2B5EF4-FFF2-40B4-BE49-F238E27FC236}">
                    <a16:creationId xmlns:a16="http://schemas.microsoft.com/office/drawing/2014/main" id="{A316F5D9-38D8-411B-8897-B936FC857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50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201249" name="Line 97">
                <a:extLst>
                  <a:ext uri="{FF2B5EF4-FFF2-40B4-BE49-F238E27FC236}">
                    <a16:creationId xmlns:a16="http://schemas.microsoft.com/office/drawing/2014/main" id="{D1F3D98C-62D1-4FDD-8A12-CD0F9FC9A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74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250" name="Text Box 98">
                <a:extLst>
                  <a:ext uri="{FF2B5EF4-FFF2-40B4-BE49-F238E27FC236}">
                    <a16:creationId xmlns:a16="http://schemas.microsoft.com/office/drawing/2014/main" id="{63438577-A25C-419A-ADFC-4BC014538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69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</p:grpSp>
        <p:sp>
          <p:nvSpPr>
            <p:cNvPr id="1201252" name="Text Box 100">
              <a:extLst>
                <a:ext uri="{FF2B5EF4-FFF2-40B4-BE49-F238E27FC236}">
                  <a16:creationId xmlns:a16="http://schemas.microsoft.com/office/drawing/2014/main" id="{AC3D527F-64AE-4543-9528-0BCF60D10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1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</a:p>
          </p:txBody>
        </p:sp>
      </p:grpSp>
      <p:grpSp>
        <p:nvGrpSpPr>
          <p:cNvPr id="1201254" name="Group 102">
            <a:extLst>
              <a:ext uri="{FF2B5EF4-FFF2-40B4-BE49-F238E27FC236}">
                <a16:creationId xmlns:a16="http://schemas.microsoft.com/office/drawing/2014/main" id="{95499234-A9F8-425C-9F06-B7E01C46B84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038600"/>
            <a:ext cx="2438400" cy="838200"/>
            <a:chOff x="3360" y="2976"/>
            <a:chExt cx="1536" cy="528"/>
          </a:xfrm>
        </p:grpSpPr>
        <p:sp>
          <p:nvSpPr>
            <p:cNvPr id="1201255" name="Text Box 103">
              <a:extLst>
                <a:ext uri="{FF2B5EF4-FFF2-40B4-BE49-F238E27FC236}">
                  <a16:creationId xmlns:a16="http://schemas.microsoft.com/office/drawing/2014/main" id="{778415FD-2A8D-4EAB-A7F8-B23A964F1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12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=</a:t>
              </a:r>
            </a:p>
          </p:txBody>
        </p:sp>
        <p:grpSp>
          <p:nvGrpSpPr>
            <p:cNvPr id="1201256" name="Group 104">
              <a:extLst>
                <a:ext uri="{FF2B5EF4-FFF2-40B4-BE49-F238E27FC236}">
                  <a16:creationId xmlns:a16="http://schemas.microsoft.com/office/drawing/2014/main" id="{F81C5D05-9D36-4D15-8D54-59183FB6D6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976"/>
              <a:ext cx="624" cy="528"/>
              <a:chOff x="3744" y="2976"/>
              <a:chExt cx="624" cy="528"/>
            </a:xfrm>
          </p:grpSpPr>
          <p:sp>
            <p:nvSpPr>
              <p:cNvPr id="1201257" name="Rectangle 105">
                <a:extLst>
                  <a:ext uri="{FF2B5EF4-FFF2-40B4-BE49-F238E27FC236}">
                    <a16:creationId xmlns:a16="http://schemas.microsoft.com/office/drawing/2014/main" id="{CA8D6DFA-638A-465B-B552-0CAF2D7B0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201258" name="Line 106">
                <a:extLst>
                  <a:ext uri="{FF2B5EF4-FFF2-40B4-BE49-F238E27FC236}">
                    <a16:creationId xmlns:a16="http://schemas.microsoft.com/office/drawing/2014/main" id="{4986FC2C-1830-44B7-BF45-E641F334D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26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259" name="Text Box 107">
                <a:extLst>
                  <a:ext uri="{FF2B5EF4-FFF2-40B4-BE49-F238E27FC236}">
                    <a16:creationId xmlns:a16="http://schemas.microsoft.com/office/drawing/2014/main" id="{CCA69345-AB1F-4E76-86C5-331EE0BEE2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321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8R</a:t>
                </a:r>
              </a:p>
            </p:txBody>
          </p:sp>
          <p:sp>
            <p:nvSpPr>
              <p:cNvPr id="1201260" name="Text Box 108">
                <a:extLst>
                  <a:ext uri="{FF2B5EF4-FFF2-40B4-BE49-F238E27FC236}">
                    <a16:creationId xmlns:a16="http://schemas.microsoft.com/office/drawing/2014/main" id="{03D7E43C-A83A-4549-9389-756BBC80E6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312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;</a:t>
                </a:r>
              </a:p>
            </p:txBody>
          </p:sp>
        </p:grpSp>
        <p:grpSp>
          <p:nvGrpSpPr>
            <p:cNvPr id="1201261" name="Group 109">
              <a:extLst>
                <a:ext uri="{FF2B5EF4-FFF2-40B4-BE49-F238E27FC236}">
                  <a16:creationId xmlns:a16="http://schemas.microsoft.com/office/drawing/2014/main" id="{1ECC63C0-4F77-44C5-BAE0-F00E87B0AB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024"/>
              <a:ext cx="336" cy="480"/>
              <a:chOff x="1872" y="3504"/>
              <a:chExt cx="336" cy="480"/>
            </a:xfrm>
          </p:grpSpPr>
          <p:sp>
            <p:nvSpPr>
              <p:cNvPr id="1201262" name="Text Box 110">
                <a:extLst>
                  <a:ext uri="{FF2B5EF4-FFF2-40B4-BE49-F238E27FC236}">
                    <a16:creationId xmlns:a16="http://schemas.microsoft.com/office/drawing/2014/main" id="{CB9FD0C2-BA65-4099-84A2-F945E463BB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50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201263" name="Line 111">
                <a:extLst>
                  <a:ext uri="{FF2B5EF4-FFF2-40B4-BE49-F238E27FC236}">
                    <a16:creationId xmlns:a16="http://schemas.microsoft.com/office/drawing/2014/main" id="{90178444-31F1-4DD8-89D8-C42E02770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74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264" name="Text Box 112">
                <a:extLst>
                  <a:ext uri="{FF2B5EF4-FFF2-40B4-BE49-F238E27FC236}">
                    <a16:creationId xmlns:a16="http://schemas.microsoft.com/office/drawing/2014/main" id="{87C0A8D6-1E32-42D1-BC97-EFF1B635D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369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</p:grpSp>
        <p:sp>
          <p:nvSpPr>
            <p:cNvPr id="1201265" name="Text Box 113">
              <a:extLst>
                <a:ext uri="{FF2B5EF4-FFF2-40B4-BE49-F238E27FC236}">
                  <a16:creationId xmlns:a16="http://schemas.microsoft.com/office/drawing/2014/main" id="{539FD6FD-FAF6-4820-92A9-77E86919E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1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</a:p>
          </p:txBody>
        </p:sp>
      </p:grpSp>
      <p:sp>
        <p:nvSpPr>
          <p:cNvPr id="1201266" name="Text Box 114">
            <a:extLst>
              <a:ext uri="{FF2B5EF4-FFF2-40B4-BE49-F238E27FC236}">
                <a16:creationId xmlns:a16="http://schemas.microsoft.com/office/drawing/2014/main" id="{435E23C1-79CD-4F59-830C-177EFCBEE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6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因为</a:t>
            </a:r>
          </a:p>
        </p:txBody>
      </p:sp>
      <p:sp>
        <p:nvSpPr>
          <p:cNvPr id="1201267" name="Text Box 115">
            <a:extLst>
              <a:ext uri="{FF2B5EF4-FFF2-40B4-BE49-F238E27FC236}">
                <a16:creationId xmlns:a16="http://schemas.microsoft.com/office/drawing/2014/main" id="{F04DC84F-7B71-4CA6-9969-72712669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768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I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=I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 I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01274" name="Group 122">
            <a:extLst>
              <a:ext uri="{FF2B5EF4-FFF2-40B4-BE49-F238E27FC236}">
                <a16:creationId xmlns:a16="http://schemas.microsoft.com/office/drawing/2014/main" id="{D646E194-F682-4554-8D9A-DAC94308AD1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724400"/>
            <a:ext cx="1954213" cy="838200"/>
            <a:chOff x="3168" y="3216"/>
            <a:chExt cx="1231" cy="528"/>
          </a:xfrm>
        </p:grpSpPr>
        <p:grpSp>
          <p:nvGrpSpPr>
            <p:cNvPr id="1201272" name="Group 120">
              <a:extLst>
                <a:ext uri="{FF2B5EF4-FFF2-40B4-BE49-F238E27FC236}">
                  <a16:creationId xmlns:a16="http://schemas.microsoft.com/office/drawing/2014/main" id="{A8F18A8F-D31B-43FA-A57F-99CEB980D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3216"/>
              <a:ext cx="511" cy="528"/>
              <a:chOff x="2928" y="3216"/>
              <a:chExt cx="511" cy="528"/>
            </a:xfrm>
          </p:grpSpPr>
          <p:sp>
            <p:nvSpPr>
              <p:cNvPr id="1201268" name="Line 116">
                <a:extLst>
                  <a:ext uri="{FF2B5EF4-FFF2-40B4-BE49-F238E27FC236}">
                    <a16:creationId xmlns:a16="http://schemas.microsoft.com/office/drawing/2014/main" id="{EA1B3A81-264E-40C6-AB1F-54F0C79FA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50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269" name="Line 117">
                <a:extLst>
                  <a:ext uri="{FF2B5EF4-FFF2-40B4-BE49-F238E27FC236}">
                    <a16:creationId xmlns:a16="http://schemas.microsoft.com/office/drawing/2014/main" id="{CEB9B6AC-09B2-458D-B2A8-29A642AC5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350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270" name="Rectangle 118">
                <a:extLst>
                  <a:ext uri="{FF2B5EF4-FFF2-40B4-BE49-F238E27FC236}">
                    <a16:creationId xmlns:a16="http://schemas.microsoft.com/office/drawing/2014/main" id="{6B132B68-63A0-4EFD-A203-051B7C443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216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</a:t>
                </a:r>
              </a:p>
            </p:txBody>
          </p:sp>
          <p:sp>
            <p:nvSpPr>
              <p:cNvPr id="1201271" name="Text Box 119">
                <a:extLst>
                  <a:ext uri="{FF2B5EF4-FFF2-40B4-BE49-F238E27FC236}">
                    <a16:creationId xmlns:a16="http://schemas.microsoft.com/office/drawing/2014/main" id="{B760AA84-50B1-4FA0-822B-6FE2A9F74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345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1201273" name="Text Box 121">
              <a:extLst>
                <a:ext uri="{FF2B5EF4-FFF2-40B4-BE49-F238E27FC236}">
                  <a16:creationId xmlns:a16="http://schemas.microsoft.com/office/drawing/2014/main" id="{88F3D969-47E1-429E-B9F9-4756E1881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36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且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</a:p>
          </p:txBody>
        </p:sp>
      </p:grpSp>
      <p:sp>
        <p:nvSpPr>
          <p:cNvPr id="1201275" name="Text Box 123">
            <a:extLst>
              <a:ext uri="{FF2B5EF4-FFF2-40B4-BE49-F238E27FC236}">
                <a16:creationId xmlns:a16="http://schemas.microsoft.com/office/drawing/2014/main" id="{8E1EFEF9-5DEA-4C26-9EB4-FFB386DF9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86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所以</a:t>
            </a:r>
          </a:p>
        </p:txBody>
      </p:sp>
      <p:grpSp>
        <p:nvGrpSpPr>
          <p:cNvPr id="1201298" name="Group 146">
            <a:extLst>
              <a:ext uri="{FF2B5EF4-FFF2-40B4-BE49-F238E27FC236}">
                <a16:creationId xmlns:a16="http://schemas.microsoft.com/office/drawing/2014/main" id="{4FE5011E-2C01-4E3F-8083-76B18FA1410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2971800" cy="838200"/>
            <a:chOff x="1392" y="3504"/>
            <a:chExt cx="1872" cy="528"/>
          </a:xfrm>
        </p:grpSpPr>
        <p:grpSp>
          <p:nvGrpSpPr>
            <p:cNvPr id="1201283" name="Group 131">
              <a:extLst>
                <a:ext uri="{FF2B5EF4-FFF2-40B4-BE49-F238E27FC236}">
                  <a16:creationId xmlns:a16="http://schemas.microsoft.com/office/drawing/2014/main" id="{366F8D3E-8E5F-4A72-B598-52E9545183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504"/>
              <a:ext cx="319" cy="528"/>
              <a:chOff x="1536" y="3504"/>
              <a:chExt cx="319" cy="528"/>
            </a:xfrm>
          </p:grpSpPr>
          <p:sp>
            <p:nvSpPr>
              <p:cNvPr id="1201279" name="Line 127">
                <a:extLst>
                  <a:ext uri="{FF2B5EF4-FFF2-40B4-BE49-F238E27FC236}">
                    <a16:creationId xmlns:a16="http://schemas.microsoft.com/office/drawing/2014/main" id="{EBC175CE-3B8E-48E6-8745-1DB001FFA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379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280" name="Rectangle 128">
                <a:extLst>
                  <a:ext uri="{FF2B5EF4-FFF2-40B4-BE49-F238E27FC236}">
                    <a16:creationId xmlns:a16="http://schemas.microsoft.com/office/drawing/2014/main" id="{453AD628-304E-4B08-88DC-18C5872AB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504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</a:t>
                </a:r>
              </a:p>
            </p:txBody>
          </p:sp>
          <p:sp>
            <p:nvSpPr>
              <p:cNvPr id="1201281" name="Text Box 129">
                <a:extLst>
                  <a:ext uri="{FF2B5EF4-FFF2-40B4-BE49-F238E27FC236}">
                    <a16:creationId xmlns:a16="http://schemas.microsoft.com/office/drawing/2014/main" id="{AFC3DC30-4235-4CDB-9F0F-562FE5A1AC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74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1201284" name="Text Box 132">
              <a:extLst>
                <a:ext uri="{FF2B5EF4-FFF2-40B4-BE49-F238E27FC236}">
                  <a16:creationId xmlns:a16="http://schemas.microsoft.com/office/drawing/2014/main" id="{0589DC29-1E34-45C6-B7FE-C91A32C55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6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</a:p>
          </p:txBody>
        </p:sp>
        <p:grpSp>
          <p:nvGrpSpPr>
            <p:cNvPr id="1201294" name="Group 142">
              <a:extLst>
                <a:ext uri="{FF2B5EF4-FFF2-40B4-BE49-F238E27FC236}">
                  <a16:creationId xmlns:a16="http://schemas.microsoft.com/office/drawing/2014/main" id="{253FD40E-C96A-4B24-98A2-3F4A812606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504"/>
              <a:ext cx="432" cy="528"/>
              <a:chOff x="2160" y="3504"/>
              <a:chExt cx="432" cy="528"/>
            </a:xfrm>
          </p:grpSpPr>
          <p:sp>
            <p:nvSpPr>
              <p:cNvPr id="1201286" name="Line 134">
                <a:extLst>
                  <a:ext uri="{FF2B5EF4-FFF2-40B4-BE49-F238E27FC236}">
                    <a16:creationId xmlns:a16="http://schemas.microsoft.com/office/drawing/2014/main" id="{DFCBE722-9A53-48FA-8564-A42C1D156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79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287" name="Rectangle 135">
                <a:extLst>
                  <a:ext uri="{FF2B5EF4-FFF2-40B4-BE49-F238E27FC236}">
                    <a16:creationId xmlns:a16="http://schemas.microsoft.com/office/drawing/2014/main" id="{F0228B9B-D1A0-4E14-A0AB-F4FB989B1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504"/>
                <a:ext cx="2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201288" name="Text Box 136">
                <a:extLst>
                  <a:ext uri="{FF2B5EF4-FFF2-40B4-BE49-F238E27FC236}">
                    <a16:creationId xmlns:a16="http://schemas.microsoft.com/office/drawing/2014/main" id="{FE6E8ED2-DD12-4F7E-ADBE-029181CB76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744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2R</a:t>
                </a:r>
              </a:p>
            </p:txBody>
          </p:sp>
        </p:grpSp>
        <p:grpSp>
          <p:nvGrpSpPr>
            <p:cNvPr id="1201293" name="Group 141">
              <a:extLst>
                <a:ext uri="{FF2B5EF4-FFF2-40B4-BE49-F238E27FC236}">
                  <a16:creationId xmlns:a16="http://schemas.microsoft.com/office/drawing/2014/main" id="{6149AC7A-076E-44AE-9039-351828A6C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504"/>
              <a:ext cx="384" cy="528"/>
              <a:chOff x="2640" y="3504"/>
              <a:chExt cx="384" cy="528"/>
            </a:xfrm>
          </p:grpSpPr>
          <p:sp>
            <p:nvSpPr>
              <p:cNvPr id="1201290" name="Line 138">
                <a:extLst>
                  <a:ext uri="{FF2B5EF4-FFF2-40B4-BE49-F238E27FC236}">
                    <a16:creationId xmlns:a16="http://schemas.microsoft.com/office/drawing/2014/main" id="{1F65458E-C9AF-425C-B458-89E0530A1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79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1291" name="Rectangle 139">
                <a:extLst>
                  <a:ext uri="{FF2B5EF4-FFF2-40B4-BE49-F238E27FC236}">
                    <a16:creationId xmlns:a16="http://schemas.microsoft.com/office/drawing/2014/main" id="{1DE06E1F-BCD5-475F-9547-1D020279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2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201292" name="Text Box 140">
                <a:extLst>
                  <a:ext uri="{FF2B5EF4-FFF2-40B4-BE49-F238E27FC236}">
                    <a16:creationId xmlns:a16="http://schemas.microsoft.com/office/drawing/2014/main" id="{C4D6246C-562A-4719-97DD-5AE77BF86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374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8R</a:t>
                </a:r>
              </a:p>
            </p:txBody>
          </p:sp>
        </p:grpSp>
        <p:sp>
          <p:nvSpPr>
            <p:cNvPr id="1201295" name="Text Box 143">
              <a:extLst>
                <a:ext uri="{FF2B5EF4-FFF2-40B4-BE49-F238E27FC236}">
                  <a16:creationId xmlns:a16="http://schemas.microsoft.com/office/drawing/2014/main" id="{0DD82C43-7272-40B8-93E0-279F7004E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64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201296" name="Line 144">
              <a:extLst>
                <a:ext uri="{FF2B5EF4-FFF2-40B4-BE49-F238E27FC236}">
                  <a16:creationId xmlns:a16="http://schemas.microsoft.com/office/drawing/2014/main" id="{1B3CCD0B-EF74-41C8-AB92-0810FC432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79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297" name="Text Box 145">
              <a:extLst>
                <a:ext uri="{FF2B5EF4-FFF2-40B4-BE49-F238E27FC236}">
                  <a16:creationId xmlns:a16="http://schemas.microsoft.com/office/drawing/2014/main" id="{84F23708-1262-4771-9B74-0A79ED1B9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648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                   )</a:t>
              </a:r>
            </a:p>
          </p:txBody>
        </p:sp>
      </p:grpSp>
      <p:sp>
        <p:nvSpPr>
          <p:cNvPr id="1201299" name="Text Box 147">
            <a:extLst>
              <a:ext uri="{FF2B5EF4-FFF2-40B4-BE49-F238E27FC236}">
                <a16:creationId xmlns:a16="http://schemas.microsoft.com/office/drawing/2014/main" id="{72916997-8521-4EFD-B3D5-5DE57781D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5626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解得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=3.125V</a:t>
            </a:r>
          </a:p>
        </p:txBody>
      </p:sp>
      <p:grpSp>
        <p:nvGrpSpPr>
          <p:cNvPr id="1201300" name="Group 148">
            <a:extLst>
              <a:ext uri="{FF2B5EF4-FFF2-40B4-BE49-F238E27FC236}">
                <a16:creationId xmlns:a16="http://schemas.microsoft.com/office/drawing/2014/main" id="{281F5705-07C4-4440-840C-862EB3E8DDE6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819400"/>
            <a:ext cx="304800" cy="228600"/>
            <a:chOff x="3600" y="3168"/>
            <a:chExt cx="192" cy="192"/>
          </a:xfrm>
        </p:grpSpPr>
        <p:sp>
          <p:nvSpPr>
            <p:cNvPr id="1201301" name="Line 149">
              <a:extLst>
                <a:ext uri="{FF2B5EF4-FFF2-40B4-BE49-F238E27FC236}">
                  <a16:creationId xmlns:a16="http://schemas.microsoft.com/office/drawing/2014/main" id="{A768A322-D5F9-4FBD-B50B-43B250165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168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1302" name="Line 150">
              <a:extLst>
                <a:ext uri="{FF2B5EF4-FFF2-40B4-BE49-F238E27FC236}">
                  <a16:creationId xmlns:a16="http://schemas.microsoft.com/office/drawing/2014/main" id="{54D1D126-5D3F-4B49-9D85-75F5FA5CF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60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0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0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0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0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0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0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0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0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0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0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0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0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217" grpId="0" autoUpdateAnimBg="0"/>
      <p:bldP spid="1201239" grpId="0" autoUpdateAnimBg="0"/>
      <p:bldP spid="1201266" grpId="0" autoUpdateAnimBg="0"/>
      <p:bldP spid="1201267" grpId="0" autoUpdateAnimBg="0"/>
      <p:bldP spid="1201275" grpId="0" autoUpdateAnimBg="0"/>
      <p:bldP spid="120129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>
            <a:extLst>
              <a:ext uri="{FF2B5EF4-FFF2-40B4-BE49-F238E27FC236}">
                <a16:creationId xmlns:a16="http://schemas.microsoft.com/office/drawing/2014/main" id="{1F6EB14B-A82F-452A-B972-BA0D89F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3F9452-2C3B-4A92-B3AC-AB168F42D709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1483" name="Rectangle 75">
            <a:extLst>
              <a:ext uri="{FF2B5EF4-FFF2-40B4-BE49-F238E27FC236}">
                <a16:creationId xmlns:a16="http://schemas.microsoft.com/office/drawing/2014/main" id="{BD0FB26E-5275-4A60-84EF-3D3A76022B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9150" y="685800"/>
            <a:ext cx="3200400" cy="609600"/>
          </a:xfrm>
        </p:spPr>
        <p:txBody>
          <a:bodyPr/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六、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积分器</a:t>
            </a:r>
            <a:endParaRPr lang="en-US" altLang="zh-CN" dirty="0"/>
          </a:p>
        </p:txBody>
      </p:sp>
      <p:grpSp>
        <p:nvGrpSpPr>
          <p:cNvPr id="401493" name="Group 85">
            <a:extLst>
              <a:ext uri="{FF2B5EF4-FFF2-40B4-BE49-F238E27FC236}">
                <a16:creationId xmlns:a16="http://schemas.microsoft.com/office/drawing/2014/main" id="{74209776-E85E-4F7B-A329-01D9F7B5028E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692150"/>
            <a:ext cx="3024187" cy="2665413"/>
            <a:chOff x="3379" y="436"/>
            <a:chExt cx="1905" cy="1679"/>
          </a:xfrm>
        </p:grpSpPr>
        <p:sp>
          <p:nvSpPr>
            <p:cNvPr id="401492" name="AutoShape 84">
              <a:extLst>
                <a:ext uri="{FF2B5EF4-FFF2-40B4-BE49-F238E27FC236}">
                  <a16:creationId xmlns:a16="http://schemas.microsoft.com/office/drawing/2014/main" id="{34F6851E-C04F-45A0-B7F8-AFFE6BC66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436"/>
              <a:ext cx="1905" cy="167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FFD6C1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01491" name="Group 83">
              <a:extLst>
                <a:ext uri="{FF2B5EF4-FFF2-40B4-BE49-F238E27FC236}">
                  <a16:creationId xmlns:a16="http://schemas.microsoft.com/office/drawing/2014/main" id="{8010F7F0-5C37-4B4F-827D-61920F9D4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436"/>
              <a:ext cx="1557" cy="1543"/>
              <a:chOff x="3515" y="436"/>
              <a:chExt cx="1557" cy="1543"/>
            </a:xfrm>
          </p:grpSpPr>
          <p:sp>
            <p:nvSpPr>
              <p:cNvPr id="401413" name="Line 5">
                <a:extLst>
                  <a:ext uri="{FF2B5EF4-FFF2-40B4-BE49-F238E27FC236}">
                    <a16:creationId xmlns:a16="http://schemas.microsoft.com/office/drawing/2014/main" id="{7619F010-CCBD-4ED8-BD22-A87B328B7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816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16" name="Line 8">
                <a:extLst>
                  <a:ext uri="{FF2B5EF4-FFF2-40B4-BE49-F238E27FC236}">
                    <a16:creationId xmlns:a16="http://schemas.microsoft.com/office/drawing/2014/main" id="{B5F7A258-7AF4-483D-923F-2CABE4266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76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17" name="Line 9">
                <a:extLst>
                  <a:ext uri="{FF2B5EF4-FFF2-40B4-BE49-F238E27FC236}">
                    <a16:creationId xmlns:a16="http://schemas.microsoft.com/office/drawing/2014/main" id="{76E92730-179B-42EC-BF9A-95DF2934BA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76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18" name="Line 10">
                <a:extLst>
                  <a:ext uri="{FF2B5EF4-FFF2-40B4-BE49-F238E27FC236}">
                    <a16:creationId xmlns:a16="http://schemas.microsoft.com/office/drawing/2014/main" id="{769085C0-3AFF-46D3-9939-6E048CA87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816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19" name="Line 11">
                <a:extLst>
                  <a:ext uri="{FF2B5EF4-FFF2-40B4-BE49-F238E27FC236}">
                    <a16:creationId xmlns:a16="http://schemas.microsoft.com/office/drawing/2014/main" id="{1316800A-9C00-47DB-8E20-6F330BEE3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816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20" name="Line 12">
                <a:extLst>
                  <a:ext uri="{FF2B5EF4-FFF2-40B4-BE49-F238E27FC236}">
                    <a16:creationId xmlns:a16="http://schemas.microsoft.com/office/drawing/2014/main" id="{68EE5C83-32D8-4679-9E3F-BA22C3E712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816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23" name="Line 15">
                <a:extLst>
                  <a:ext uri="{FF2B5EF4-FFF2-40B4-BE49-F238E27FC236}">
                    <a16:creationId xmlns:a16="http://schemas.microsoft.com/office/drawing/2014/main" id="{28C60F55-2B42-4F78-81F9-85D40CE6B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6" y="1248"/>
                <a:ext cx="618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28" name="Rectangle 20">
                <a:extLst>
                  <a:ext uri="{FF2B5EF4-FFF2-40B4-BE49-F238E27FC236}">
                    <a16:creationId xmlns:a16="http://schemas.microsoft.com/office/drawing/2014/main" id="{8BE0C233-FD1B-44D4-8711-1F31EC2E2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104"/>
                <a:ext cx="487" cy="624"/>
              </a:xfrm>
              <a:prstGeom prst="rect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29" name="Text Box 21">
                <a:extLst>
                  <a:ext uri="{FF2B5EF4-FFF2-40B4-BE49-F238E27FC236}">
                    <a16:creationId xmlns:a16="http://schemas.microsoft.com/office/drawing/2014/main" id="{78F29D7E-4C91-487E-9A4E-B3EB20FAC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164395">
                <a:off x="4365" y="1162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▽</a:t>
                </a:r>
              </a:p>
            </p:txBody>
          </p:sp>
          <p:sp>
            <p:nvSpPr>
              <p:cNvPr id="401430" name="Text Box 22">
                <a:extLst>
                  <a:ext uri="{FF2B5EF4-FFF2-40B4-BE49-F238E27FC236}">
                    <a16:creationId xmlns:a16="http://schemas.microsoft.com/office/drawing/2014/main" id="{6E8414AA-30AF-4393-B8FA-26235AC70E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7" y="1146"/>
                <a:ext cx="2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∞</a:t>
                </a:r>
              </a:p>
            </p:txBody>
          </p:sp>
          <p:sp>
            <p:nvSpPr>
              <p:cNvPr id="401431" name="Line 23">
                <a:extLst>
                  <a:ext uri="{FF2B5EF4-FFF2-40B4-BE49-F238E27FC236}">
                    <a16:creationId xmlns:a16="http://schemas.microsoft.com/office/drawing/2014/main" id="{F2AAE591-C889-4980-96D3-7DE3354F3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29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32" name="Text Box 24">
                <a:extLst>
                  <a:ext uri="{FF2B5EF4-FFF2-40B4-BE49-F238E27FC236}">
                    <a16:creationId xmlns:a16="http://schemas.microsoft.com/office/drawing/2014/main" id="{A2D58090-B1A5-4B79-BE30-73A54FEE5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44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401434" name="Oval 26">
                <a:extLst>
                  <a:ext uri="{FF2B5EF4-FFF2-40B4-BE49-F238E27FC236}">
                    <a16:creationId xmlns:a16="http://schemas.microsoft.com/office/drawing/2014/main" id="{7CB94717-C92C-4068-9C44-AA9DB735C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2" y="134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37" name="Line 29">
                <a:extLst>
                  <a:ext uri="{FF2B5EF4-FFF2-40B4-BE49-F238E27FC236}">
                    <a16:creationId xmlns:a16="http://schemas.microsoft.com/office/drawing/2014/main" id="{B0B53789-DED5-4BED-823E-CD00428C7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1979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39" name="Rectangle 31">
                <a:extLst>
                  <a:ext uri="{FF2B5EF4-FFF2-40B4-BE49-F238E27FC236}">
                    <a16:creationId xmlns:a16="http://schemas.microsoft.com/office/drawing/2014/main" id="{A43E4C88-D3E9-412D-A041-9CD0DA6DF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40" name="Oval 32">
                <a:extLst>
                  <a:ext uri="{FF2B5EF4-FFF2-40B4-BE49-F238E27FC236}">
                    <a16:creationId xmlns:a16="http://schemas.microsoft.com/office/drawing/2014/main" id="{7A41ED57-F95B-4D27-A0D8-B9B164BF0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1207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41" name="Text Box 33">
                <a:extLst>
                  <a:ext uri="{FF2B5EF4-FFF2-40B4-BE49-F238E27FC236}">
                    <a16:creationId xmlns:a16="http://schemas.microsoft.com/office/drawing/2014/main" id="{B11A865D-2486-45D2-A892-08BB2786A6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01442" name="Rectangle 34">
                <a:extLst>
                  <a:ext uri="{FF2B5EF4-FFF2-40B4-BE49-F238E27FC236}">
                    <a16:creationId xmlns:a16="http://schemas.microsoft.com/office/drawing/2014/main" id="{9F3C84DB-23AC-4B89-BC57-1BA58B9F8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724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01443" name="Text Box 35">
                <a:extLst>
                  <a:ext uri="{FF2B5EF4-FFF2-40B4-BE49-F238E27FC236}">
                    <a16:creationId xmlns:a16="http://schemas.microsoft.com/office/drawing/2014/main" id="{E44E2482-1EDA-4739-9DFA-AA207B00E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76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401444" name="Text Box 36">
                <a:extLst>
                  <a:ext uri="{FF2B5EF4-FFF2-40B4-BE49-F238E27FC236}">
                    <a16:creationId xmlns:a16="http://schemas.microsoft.com/office/drawing/2014/main" id="{A1C518D2-350D-4514-803B-9A397C756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1207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401445" name="Rectangle 37">
                <a:extLst>
                  <a:ext uri="{FF2B5EF4-FFF2-40B4-BE49-F238E27FC236}">
                    <a16:creationId xmlns:a16="http://schemas.microsoft.com/office/drawing/2014/main" id="{E2E6D09A-31AC-4262-8576-B28242ED9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1525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</a:t>
                </a:r>
              </a:p>
            </p:txBody>
          </p:sp>
          <p:sp>
            <p:nvSpPr>
              <p:cNvPr id="401446" name="Line 38">
                <a:extLst>
                  <a:ext uri="{FF2B5EF4-FFF2-40B4-BE49-F238E27FC236}">
                    <a16:creationId xmlns:a16="http://schemas.microsoft.com/office/drawing/2014/main" id="{B73F80C2-7A81-4722-B2B5-39534CBD1F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7" y="1480"/>
                <a:ext cx="0" cy="384"/>
              </a:xfrm>
              <a:prstGeom prst="line">
                <a:avLst/>
              </a:prstGeom>
              <a:noFill/>
              <a:ln w="19050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48" name="Line 40">
                <a:extLst>
                  <a:ext uri="{FF2B5EF4-FFF2-40B4-BE49-F238E27FC236}">
                    <a16:creationId xmlns:a16="http://schemas.microsoft.com/office/drawing/2014/main" id="{FCC5A030-7979-49D9-AF4A-980AECFF6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162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49" name="Line 41">
                <a:extLst>
                  <a:ext uri="{FF2B5EF4-FFF2-40B4-BE49-F238E27FC236}">
                    <a16:creationId xmlns:a16="http://schemas.microsoft.com/office/drawing/2014/main" id="{1C28129E-BBBD-4934-AE60-650F5B106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32" y="81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50" name="Line 42">
                <a:extLst>
                  <a:ext uri="{FF2B5EF4-FFF2-40B4-BE49-F238E27FC236}">
                    <a16:creationId xmlns:a16="http://schemas.microsoft.com/office/drawing/2014/main" id="{8FB88F0A-5DDC-4A46-AC44-EC2A7122D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72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51" name="Text Box 43">
                <a:extLst>
                  <a:ext uri="{FF2B5EF4-FFF2-40B4-BE49-F238E27FC236}">
                    <a16:creationId xmlns:a16="http://schemas.microsoft.com/office/drawing/2014/main" id="{D9A0E3FB-4299-425E-947B-05DD1F4528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845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01452" name="Rectangle 44">
                <a:extLst>
                  <a:ext uri="{FF2B5EF4-FFF2-40B4-BE49-F238E27FC236}">
                    <a16:creationId xmlns:a16="http://schemas.microsoft.com/office/drawing/2014/main" id="{FB644B28-2D79-42EA-A098-0D76B1A2E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82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401453" name="Rectangle 45">
                <a:extLst>
                  <a:ext uri="{FF2B5EF4-FFF2-40B4-BE49-F238E27FC236}">
                    <a16:creationId xmlns:a16="http://schemas.microsoft.com/office/drawing/2014/main" id="{B9AE1354-F47C-48A0-A617-D3B9DE3F7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436"/>
                <a:ext cx="3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401488" name="Line 80">
                <a:extLst>
                  <a:ext uri="{FF2B5EF4-FFF2-40B4-BE49-F238E27FC236}">
                    <a16:creationId xmlns:a16="http://schemas.microsoft.com/office/drawing/2014/main" id="{97253994-1394-4D8A-B4C7-C637488E6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4" y="1389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89" name="Line 81">
                <a:extLst>
                  <a:ext uri="{FF2B5EF4-FFF2-40B4-BE49-F238E27FC236}">
                    <a16:creationId xmlns:a16="http://schemas.microsoft.com/office/drawing/2014/main" id="{9F26F893-C9AC-4162-BA6C-8BF5BF975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570"/>
                <a:ext cx="0" cy="4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90" name="Line 82">
                <a:extLst>
                  <a:ext uri="{FF2B5EF4-FFF2-40B4-BE49-F238E27FC236}">
                    <a16:creationId xmlns:a16="http://schemas.microsoft.com/office/drawing/2014/main" id="{86D1BF30-E3AB-4E76-A344-50477C620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570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38" name="Rectangle 30">
                <a:extLst>
                  <a:ext uri="{FF2B5EF4-FFF2-40B4-BE49-F238E27FC236}">
                    <a16:creationId xmlns:a16="http://schemas.microsoft.com/office/drawing/2014/main" id="{9F3072A9-026A-46E5-A828-8ADD27C42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1661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01454" name="Text Box 46">
            <a:extLst>
              <a:ext uri="{FF2B5EF4-FFF2-40B4-BE49-F238E27FC236}">
                <a16:creationId xmlns:a16="http://schemas.microsoft.com/office/drawing/2014/main" id="{E9FD54EA-759F-46D8-B8D9-6309268D8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 O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关系</a:t>
            </a:r>
          </a:p>
        </p:txBody>
      </p:sp>
      <p:grpSp>
        <p:nvGrpSpPr>
          <p:cNvPr id="401458" name="Group 50">
            <a:extLst>
              <a:ext uri="{FF2B5EF4-FFF2-40B4-BE49-F238E27FC236}">
                <a16:creationId xmlns:a16="http://schemas.microsoft.com/office/drawing/2014/main" id="{1E841566-986A-45B3-B197-C7783F603EB0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1989138"/>
            <a:ext cx="304800" cy="304800"/>
            <a:chOff x="3600" y="3168"/>
            <a:chExt cx="192" cy="192"/>
          </a:xfrm>
        </p:grpSpPr>
        <p:sp>
          <p:nvSpPr>
            <p:cNvPr id="401459" name="Line 51">
              <a:extLst>
                <a:ext uri="{FF2B5EF4-FFF2-40B4-BE49-F238E27FC236}">
                  <a16:creationId xmlns:a16="http://schemas.microsoft.com/office/drawing/2014/main" id="{C7D67BD8-3C21-4AB3-BEBE-91FF4AEB0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168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460" name="Line 52">
              <a:extLst>
                <a:ext uri="{FF2B5EF4-FFF2-40B4-BE49-F238E27FC236}">
                  <a16:creationId xmlns:a16="http://schemas.microsoft.com/office/drawing/2014/main" id="{E256D5FB-970A-4E41-83F1-D6E1B9B50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60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1466" name="Group 58">
            <a:extLst>
              <a:ext uri="{FF2B5EF4-FFF2-40B4-BE49-F238E27FC236}">
                <a16:creationId xmlns:a16="http://schemas.microsoft.com/office/drawing/2014/main" id="{D358B121-F36B-46F5-ADBD-B38FD65CC38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667000"/>
            <a:ext cx="4191000" cy="762000"/>
            <a:chOff x="768" y="1680"/>
            <a:chExt cx="2640" cy="480"/>
          </a:xfrm>
        </p:grpSpPr>
        <p:sp>
          <p:nvSpPr>
            <p:cNvPr id="401455" name="Text Box 47">
              <a:extLst>
                <a:ext uri="{FF2B5EF4-FFF2-40B4-BE49-F238E27FC236}">
                  <a16:creationId xmlns:a16="http://schemas.microsoft.com/office/drawing/2014/main" id="{68715822-3535-45F5-A10B-16C459E29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680"/>
              <a:ext cx="26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= -u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= -     </a:t>
              </a:r>
              <a:r>
                <a:rPr kumimoji="1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∫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dt</a:t>
              </a:r>
            </a:p>
          </p:txBody>
        </p:sp>
        <p:grpSp>
          <p:nvGrpSpPr>
            <p:cNvPr id="401465" name="Group 57">
              <a:extLst>
                <a:ext uri="{FF2B5EF4-FFF2-40B4-BE49-F238E27FC236}">
                  <a16:creationId xmlns:a16="http://schemas.microsoft.com/office/drawing/2014/main" id="{F6EA1FA9-C0BE-4E8D-ABE1-E110ACD8FA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1680"/>
              <a:ext cx="288" cy="480"/>
              <a:chOff x="4080" y="2448"/>
              <a:chExt cx="288" cy="480"/>
            </a:xfrm>
          </p:grpSpPr>
          <p:sp>
            <p:nvSpPr>
              <p:cNvPr id="401462" name="Text Box 54">
                <a:extLst>
                  <a:ext uri="{FF2B5EF4-FFF2-40B4-BE49-F238E27FC236}">
                    <a16:creationId xmlns:a16="http://schemas.microsoft.com/office/drawing/2014/main" id="{2631B981-800E-4A81-BB42-014E6DC4EE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448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01463" name="Text Box 55">
                <a:extLst>
                  <a:ext uri="{FF2B5EF4-FFF2-40B4-BE49-F238E27FC236}">
                    <a16:creationId xmlns:a16="http://schemas.microsoft.com/office/drawing/2014/main" id="{8F79711B-0579-416A-93E4-5526135C55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6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401464" name="Line 56">
                <a:extLst>
                  <a:ext uri="{FF2B5EF4-FFF2-40B4-BE49-F238E27FC236}">
                    <a16:creationId xmlns:a16="http://schemas.microsoft.com/office/drawing/2014/main" id="{396E4C1E-B7F0-4330-89AC-EC0AF35D3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688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01481" name="Group 73">
            <a:extLst>
              <a:ext uri="{FF2B5EF4-FFF2-40B4-BE49-F238E27FC236}">
                <a16:creationId xmlns:a16="http://schemas.microsoft.com/office/drawing/2014/main" id="{281CD47B-5676-47CA-B1A3-007E98FB1C4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429000"/>
            <a:ext cx="2924175" cy="976313"/>
            <a:chOff x="576" y="2160"/>
            <a:chExt cx="1842" cy="615"/>
          </a:xfrm>
        </p:grpSpPr>
        <p:sp>
          <p:nvSpPr>
            <p:cNvPr id="401456" name="Text Box 48">
              <a:extLst>
                <a:ext uri="{FF2B5EF4-FFF2-40B4-BE49-F238E27FC236}">
                  <a16:creationId xmlns:a16="http://schemas.microsoft.com/office/drawing/2014/main" id="{7587DA4E-7CEB-40AD-89A7-CB20E5E20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304"/>
              <a:ext cx="1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因为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i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endPara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468" name="Rectangle 60">
              <a:extLst>
                <a:ext uri="{FF2B5EF4-FFF2-40B4-BE49-F238E27FC236}">
                  <a16:creationId xmlns:a16="http://schemas.microsoft.com/office/drawing/2014/main" id="{D617F23E-360C-4067-9AF4-D0E23D806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60"/>
              <a:ext cx="2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401469" name="Rectangle 61">
              <a:extLst>
                <a:ext uri="{FF2B5EF4-FFF2-40B4-BE49-F238E27FC236}">
                  <a16:creationId xmlns:a16="http://schemas.microsoft.com/office/drawing/2014/main" id="{03579C7B-09E6-4896-B611-D1BE1509F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01470" name="Line 62">
              <a:extLst>
                <a:ext uri="{FF2B5EF4-FFF2-40B4-BE49-F238E27FC236}">
                  <a16:creationId xmlns:a16="http://schemas.microsoft.com/office/drawing/2014/main" id="{13C26804-5064-496D-8B76-5C69D40D9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1479" name="Group 71">
            <a:extLst>
              <a:ext uri="{FF2B5EF4-FFF2-40B4-BE49-F238E27FC236}">
                <a16:creationId xmlns:a16="http://schemas.microsoft.com/office/drawing/2014/main" id="{DF4B6709-33A4-45B0-A845-0E106C87AA9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419600"/>
            <a:ext cx="4876800" cy="900113"/>
            <a:chOff x="576" y="2784"/>
            <a:chExt cx="3072" cy="567"/>
          </a:xfrm>
        </p:grpSpPr>
        <p:sp>
          <p:nvSpPr>
            <p:cNvPr id="401457" name="Text Box 49">
              <a:extLst>
                <a:ext uri="{FF2B5EF4-FFF2-40B4-BE49-F238E27FC236}">
                  <a16:creationId xmlns:a16="http://schemas.microsoft.com/office/drawing/2014/main" id="{A7A1CCB9-E9BE-4BDB-AA58-0BDF25869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832"/>
              <a:ext cx="30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所以</a:t>
              </a: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 -             </a:t>
              </a:r>
              <a:r>
                <a:rPr kumimoji="1" lang="en-US" altLang="zh-CN" sz="3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∫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dt</a:t>
              </a:r>
            </a:p>
          </p:txBody>
        </p:sp>
        <p:grpSp>
          <p:nvGrpSpPr>
            <p:cNvPr id="401477" name="Group 69">
              <a:extLst>
                <a:ext uri="{FF2B5EF4-FFF2-40B4-BE49-F238E27FC236}">
                  <a16:creationId xmlns:a16="http://schemas.microsoft.com/office/drawing/2014/main" id="{3F0A4818-EA90-42B3-A384-16D933956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784"/>
              <a:ext cx="564" cy="567"/>
              <a:chOff x="4416" y="2112"/>
              <a:chExt cx="564" cy="567"/>
            </a:xfrm>
          </p:grpSpPr>
          <p:sp>
            <p:nvSpPr>
              <p:cNvPr id="401474" name="Rectangle 66">
                <a:extLst>
                  <a:ext uri="{FF2B5EF4-FFF2-40B4-BE49-F238E27FC236}">
                    <a16:creationId xmlns:a16="http://schemas.microsoft.com/office/drawing/2014/main" id="{9AE1424B-B85C-4D9B-9F94-8A16CA7A8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11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1475" name="Rectangle 67">
                <a:extLst>
                  <a:ext uri="{FF2B5EF4-FFF2-40B4-BE49-F238E27FC236}">
                    <a16:creationId xmlns:a16="http://schemas.microsoft.com/office/drawing/2014/main" id="{FCCA9505-EE6F-4995-BB92-7740BDB6C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5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401476" name="Line 68">
                <a:extLst>
                  <a:ext uri="{FF2B5EF4-FFF2-40B4-BE49-F238E27FC236}">
                    <a16:creationId xmlns:a16="http://schemas.microsoft.com/office/drawing/2014/main" id="{38639B9C-635A-419D-90B7-EB32444DF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400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1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1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5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>
            <a:extLst>
              <a:ext uri="{FF2B5EF4-FFF2-40B4-BE49-F238E27FC236}">
                <a16:creationId xmlns:a16="http://schemas.microsoft.com/office/drawing/2014/main" id="{A0684CB7-E436-478D-B7C6-76D420FB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05FDB2-2181-4367-9C0A-856BB805038A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2497" name="Rectangle 65">
            <a:extLst>
              <a:ext uri="{FF2B5EF4-FFF2-40B4-BE49-F238E27FC236}">
                <a16:creationId xmlns:a16="http://schemas.microsoft.com/office/drawing/2014/main" id="{9E49E3CB-E635-4777-991B-64AA79CCE9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457200"/>
            <a:ext cx="2362200" cy="609600"/>
          </a:xfrm>
        </p:spPr>
        <p:txBody>
          <a:bodyPr/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七、</a:t>
            </a:r>
            <a:r>
              <a:rPr lang="zh-CN" altLang="en-US" sz="2400" b="1" dirty="0">
                <a:solidFill>
                  <a:srgbClr val="3333CC"/>
                </a:solidFill>
                <a:latin typeface="宋体" panose="02010600030101010101" pitchFamily="2" charset="-122"/>
              </a:rPr>
              <a:t>微分器</a:t>
            </a:r>
            <a:endParaRPr lang="en-US" altLang="zh-CN" dirty="0"/>
          </a:p>
        </p:txBody>
      </p:sp>
      <p:grpSp>
        <p:nvGrpSpPr>
          <p:cNvPr id="402511" name="Group 79">
            <a:extLst>
              <a:ext uri="{FF2B5EF4-FFF2-40B4-BE49-F238E27FC236}">
                <a16:creationId xmlns:a16="http://schemas.microsoft.com/office/drawing/2014/main" id="{AC6EC85D-E17A-42C3-A390-97E4B2742B2C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1125538"/>
            <a:ext cx="2881313" cy="2303462"/>
            <a:chOff x="3424" y="709"/>
            <a:chExt cx="1815" cy="1451"/>
          </a:xfrm>
        </p:grpSpPr>
        <p:sp>
          <p:nvSpPr>
            <p:cNvPr id="402510" name="AutoShape 78">
              <a:extLst>
                <a:ext uri="{FF2B5EF4-FFF2-40B4-BE49-F238E27FC236}">
                  <a16:creationId xmlns:a16="http://schemas.microsoft.com/office/drawing/2014/main" id="{38AB265D-5903-4B24-9F41-D4A7B804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709"/>
              <a:ext cx="1815" cy="1451"/>
            </a:xfrm>
            <a:prstGeom prst="roundRect">
              <a:avLst>
                <a:gd name="adj" fmla="val 16667"/>
              </a:avLst>
            </a:prstGeom>
            <a:solidFill>
              <a:srgbClr val="FFCF89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02509" name="Group 77">
              <a:extLst>
                <a:ext uri="{FF2B5EF4-FFF2-40B4-BE49-F238E27FC236}">
                  <a16:creationId xmlns:a16="http://schemas.microsoft.com/office/drawing/2014/main" id="{9811FB8E-5A24-47B4-AC65-9DA16F53B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746"/>
              <a:ext cx="1511" cy="1270"/>
              <a:chOff x="3470" y="746"/>
              <a:chExt cx="1511" cy="1270"/>
            </a:xfrm>
          </p:grpSpPr>
          <p:sp>
            <p:nvSpPr>
              <p:cNvPr id="402507" name="Line 75">
                <a:extLst>
                  <a:ext uri="{FF2B5EF4-FFF2-40B4-BE49-F238E27FC236}">
                    <a16:creationId xmlns:a16="http://schemas.microsoft.com/office/drawing/2014/main" id="{DAF9F5E9-3831-4AEC-9406-A8D14A79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1608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504" name="Line 72">
                <a:extLst>
                  <a:ext uri="{FF2B5EF4-FFF2-40B4-BE49-F238E27FC236}">
                    <a16:creationId xmlns:a16="http://schemas.microsoft.com/office/drawing/2014/main" id="{363A9F0C-6F48-4DFE-9435-F7D2301DA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3" y="1290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444" name="Rectangle 12">
                <a:extLst>
                  <a:ext uri="{FF2B5EF4-FFF2-40B4-BE49-F238E27FC236}">
                    <a16:creationId xmlns:a16="http://schemas.microsoft.com/office/drawing/2014/main" id="{210EC6BE-3289-4C36-82CB-A511C081D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44"/>
                <a:ext cx="487" cy="624"/>
              </a:xfrm>
              <a:prstGeom prst="rect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445" name="Text Box 13">
                <a:extLst>
                  <a:ext uri="{FF2B5EF4-FFF2-40B4-BE49-F238E27FC236}">
                    <a16:creationId xmlns:a16="http://schemas.microsoft.com/office/drawing/2014/main" id="{244CC937-6A1F-493E-B51C-241FFBB91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164395">
                <a:off x="4317" y="1202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▽</a:t>
                </a:r>
              </a:p>
            </p:txBody>
          </p:sp>
          <p:sp>
            <p:nvSpPr>
              <p:cNvPr id="402446" name="Text Box 14">
                <a:extLst>
                  <a:ext uri="{FF2B5EF4-FFF2-40B4-BE49-F238E27FC236}">
                    <a16:creationId xmlns:a16="http://schemas.microsoft.com/office/drawing/2014/main" id="{AB534CC9-79D2-4A9D-96E2-2C264B215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9" y="1186"/>
                <a:ext cx="28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∞</a:t>
                </a:r>
              </a:p>
            </p:txBody>
          </p:sp>
          <p:sp>
            <p:nvSpPr>
              <p:cNvPr id="402447" name="Line 15">
                <a:extLst>
                  <a:ext uri="{FF2B5EF4-FFF2-40B4-BE49-F238E27FC236}">
                    <a16:creationId xmlns:a16="http://schemas.microsoft.com/office/drawing/2014/main" id="{C701017D-AF81-402F-9314-F34BD1DE5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33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448" name="Text Box 16">
                <a:extLst>
                  <a:ext uri="{FF2B5EF4-FFF2-40B4-BE49-F238E27FC236}">
                    <a16:creationId xmlns:a16="http://schemas.microsoft.com/office/drawing/2014/main" id="{7268973D-30FB-4844-B0BC-4F26ABCC99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" y="147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402450" name="Oval 18">
                <a:extLst>
                  <a:ext uri="{FF2B5EF4-FFF2-40B4-BE49-F238E27FC236}">
                    <a16:creationId xmlns:a16="http://schemas.microsoft.com/office/drawing/2014/main" id="{6FF62DA3-F094-4B20-A9D7-C46EB2625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142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453" name="Line 21">
                <a:extLst>
                  <a:ext uri="{FF2B5EF4-FFF2-40B4-BE49-F238E27FC236}">
                    <a16:creationId xmlns:a16="http://schemas.microsoft.com/office/drawing/2014/main" id="{A7F91A07-6418-42BE-85B1-438121A88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3" y="201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455" name="Oval 23">
                <a:extLst>
                  <a:ext uri="{FF2B5EF4-FFF2-40B4-BE49-F238E27FC236}">
                    <a16:creationId xmlns:a16="http://schemas.microsoft.com/office/drawing/2014/main" id="{68C68D9D-84E0-439A-BC2A-75C5EB8AB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245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456" name="Text Box 24">
                <a:extLst>
                  <a:ext uri="{FF2B5EF4-FFF2-40B4-BE49-F238E27FC236}">
                    <a16:creationId xmlns:a16="http://schemas.microsoft.com/office/drawing/2014/main" id="{1CC1F04E-97D1-4861-A795-B2F26945A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2" y="74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402457" name="Rectangle 25">
                <a:extLst>
                  <a:ext uri="{FF2B5EF4-FFF2-40B4-BE49-F238E27FC236}">
                    <a16:creationId xmlns:a16="http://schemas.microsoft.com/office/drawing/2014/main" id="{1CABE6C0-6EDF-4F98-B9F4-A0F21721A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698"/>
                <a:ext cx="2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20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02458" name="Text Box 26">
                <a:extLst>
                  <a:ext uri="{FF2B5EF4-FFF2-40B4-BE49-F238E27FC236}">
                    <a16:creationId xmlns:a16="http://schemas.microsoft.com/office/drawing/2014/main" id="{5C1A4E03-2900-4D22-BF2C-04412794EC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" y="129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459" name="Text Box 27">
                <a:extLst>
                  <a:ext uri="{FF2B5EF4-FFF2-40B4-BE49-F238E27FC236}">
                    <a16:creationId xmlns:a16="http://schemas.microsoft.com/office/drawing/2014/main" id="{340C62F0-F57E-4652-A4CE-CAB28E92A1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1381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402460" name="Rectangle 28">
                <a:extLst>
                  <a:ext uri="{FF2B5EF4-FFF2-40B4-BE49-F238E27FC236}">
                    <a16:creationId xmlns:a16="http://schemas.microsoft.com/office/drawing/2014/main" id="{F94A62FA-DCAB-4B43-AEAD-07ED8DF14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" y="147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4763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24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</a:t>
                </a:r>
              </a:p>
            </p:txBody>
          </p:sp>
          <p:sp>
            <p:nvSpPr>
              <p:cNvPr id="402461" name="Line 29">
                <a:extLst>
                  <a:ext uri="{FF2B5EF4-FFF2-40B4-BE49-F238E27FC236}">
                    <a16:creationId xmlns:a16="http://schemas.microsoft.com/office/drawing/2014/main" id="{CBE428F9-213F-46E3-AE98-ECC34112BD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1517"/>
                <a:ext cx="0" cy="31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466" name="Line 34">
                <a:extLst>
                  <a:ext uri="{FF2B5EF4-FFF2-40B4-BE49-F238E27FC236}">
                    <a16:creationId xmlns:a16="http://schemas.microsoft.com/office/drawing/2014/main" id="{6F559A6E-D727-4811-84B6-A5EC395BA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1245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467" name="Line 35">
                <a:extLst>
                  <a:ext uri="{FF2B5EF4-FFF2-40B4-BE49-F238E27FC236}">
                    <a16:creationId xmlns:a16="http://schemas.microsoft.com/office/drawing/2014/main" id="{BE1B998C-6284-4451-8323-2E9ED4F7D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3" y="1245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492" name="Line 60">
                <a:extLst>
                  <a:ext uri="{FF2B5EF4-FFF2-40B4-BE49-F238E27FC236}">
                    <a16:creationId xmlns:a16="http://schemas.microsoft.com/office/drawing/2014/main" id="{1D72D3FE-6485-4765-A11A-B4EB33B6D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1290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493" name="Line 61">
                <a:extLst>
                  <a:ext uri="{FF2B5EF4-FFF2-40B4-BE49-F238E27FC236}">
                    <a16:creationId xmlns:a16="http://schemas.microsoft.com/office/drawing/2014/main" id="{DB4A4E1E-E30C-4C99-B56F-70B41E839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381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501" name="Line 69">
                <a:extLst>
                  <a:ext uri="{FF2B5EF4-FFF2-40B4-BE49-F238E27FC236}">
                    <a16:creationId xmlns:a16="http://schemas.microsoft.com/office/drawing/2014/main" id="{8D5B1FC6-4485-4D73-81BE-D077513AE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1472"/>
                <a:ext cx="3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502" name="Line 70">
                <a:extLst>
                  <a:ext uri="{FF2B5EF4-FFF2-40B4-BE49-F238E27FC236}">
                    <a16:creationId xmlns:a16="http://schemas.microsoft.com/office/drawing/2014/main" id="{48898A75-CF11-43F1-9BB0-1A50998F0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5" y="1018"/>
                <a:ext cx="0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503" name="Line 71">
                <a:extLst>
                  <a:ext uri="{FF2B5EF4-FFF2-40B4-BE49-F238E27FC236}">
                    <a16:creationId xmlns:a16="http://schemas.microsoft.com/office/drawing/2014/main" id="{3D4A3E79-9AA2-43F6-9CFD-321D8F000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4" y="1018"/>
                <a:ext cx="77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505" name="Line 73">
                <a:extLst>
                  <a:ext uri="{FF2B5EF4-FFF2-40B4-BE49-F238E27FC236}">
                    <a16:creationId xmlns:a16="http://schemas.microsoft.com/office/drawing/2014/main" id="{B40AAB02-CDDD-406C-A035-4FB2C2189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4" y="1026"/>
                <a:ext cx="0" cy="2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463" name="Rectangle 31">
                <a:extLst>
                  <a:ext uri="{FF2B5EF4-FFF2-40B4-BE49-F238E27FC236}">
                    <a16:creationId xmlns:a16="http://schemas.microsoft.com/office/drawing/2014/main" id="{E5E18C02-31E0-45B2-BB90-ED9CCF7A1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973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506" name="Line 74">
                <a:extLst>
                  <a:ext uri="{FF2B5EF4-FFF2-40B4-BE49-F238E27FC236}">
                    <a16:creationId xmlns:a16="http://schemas.microsoft.com/office/drawing/2014/main" id="{04AB85A2-AFEC-45FC-9EEB-9F8F6F124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3" y="1608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2454" name="Rectangle 22">
                <a:extLst>
                  <a:ext uri="{FF2B5EF4-FFF2-40B4-BE49-F238E27FC236}">
                    <a16:creationId xmlns:a16="http://schemas.microsoft.com/office/drawing/2014/main" id="{29050D10-C71E-41B5-A64A-77AE12963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1698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02474" name="Group 42">
            <a:extLst>
              <a:ext uri="{FF2B5EF4-FFF2-40B4-BE49-F238E27FC236}">
                <a16:creationId xmlns:a16="http://schemas.microsoft.com/office/drawing/2014/main" id="{9AE02E81-DAF0-4449-9F1F-142848AC8863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2060575"/>
            <a:ext cx="304800" cy="304800"/>
            <a:chOff x="3600" y="3168"/>
            <a:chExt cx="192" cy="192"/>
          </a:xfrm>
        </p:grpSpPr>
        <p:sp>
          <p:nvSpPr>
            <p:cNvPr id="402475" name="Line 43">
              <a:extLst>
                <a:ext uri="{FF2B5EF4-FFF2-40B4-BE49-F238E27FC236}">
                  <a16:creationId xmlns:a16="http://schemas.microsoft.com/office/drawing/2014/main" id="{02AF7AA5-0936-4B5E-A2FC-AF64EEA89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168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76" name="Line 44">
              <a:extLst>
                <a:ext uri="{FF2B5EF4-FFF2-40B4-BE49-F238E27FC236}">
                  <a16:creationId xmlns:a16="http://schemas.microsoft.com/office/drawing/2014/main" id="{D89E4380-0485-412E-99B8-0E1F3AA51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60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2477" name="Rectangle 45">
            <a:extLst>
              <a:ext uri="{FF2B5EF4-FFF2-40B4-BE49-F238E27FC236}">
                <a16:creationId xmlns:a16="http://schemas.microsoft.com/office/drawing/2014/main" id="{8D1E059F-C4A3-464B-B8F7-63EC0A97A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002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求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I/O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关系</a:t>
            </a:r>
          </a:p>
        </p:txBody>
      </p:sp>
      <p:sp>
        <p:nvSpPr>
          <p:cNvPr id="402478" name="Text Box 46">
            <a:extLst>
              <a:ext uri="{FF2B5EF4-FFF2-40B4-BE49-F238E27FC236}">
                <a16:creationId xmlns:a16="http://schemas.microsoft.com/office/drawing/2014/main" id="{A04CED55-87C5-4FB1-BF03-9EB1D7EE0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763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- i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</a:p>
        </p:txBody>
      </p:sp>
      <p:grpSp>
        <p:nvGrpSpPr>
          <p:cNvPr id="402490" name="Group 58">
            <a:extLst>
              <a:ext uri="{FF2B5EF4-FFF2-40B4-BE49-F238E27FC236}">
                <a16:creationId xmlns:a16="http://schemas.microsoft.com/office/drawing/2014/main" id="{7990E40D-2FF3-4F14-95C2-04D6A14F9EF2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971800"/>
            <a:ext cx="3200400" cy="976313"/>
            <a:chOff x="1008" y="1872"/>
            <a:chExt cx="2016" cy="615"/>
          </a:xfrm>
        </p:grpSpPr>
        <p:sp>
          <p:nvSpPr>
            <p:cNvPr id="402479" name="Text Box 47">
              <a:extLst>
                <a:ext uri="{FF2B5EF4-FFF2-40B4-BE49-F238E27FC236}">
                  <a16:creationId xmlns:a16="http://schemas.microsoft.com/office/drawing/2014/main" id="{FBF0409C-2982-458A-988C-0A266CF7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16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因为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i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C</a:t>
              </a:r>
            </a:p>
          </p:txBody>
        </p:sp>
        <p:grpSp>
          <p:nvGrpSpPr>
            <p:cNvPr id="402485" name="Group 53">
              <a:extLst>
                <a:ext uri="{FF2B5EF4-FFF2-40B4-BE49-F238E27FC236}">
                  <a16:creationId xmlns:a16="http://schemas.microsoft.com/office/drawing/2014/main" id="{46CEC0D0-FE08-41F9-B517-CE7E512AC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872"/>
              <a:ext cx="480" cy="615"/>
              <a:chOff x="2736" y="240"/>
              <a:chExt cx="480" cy="615"/>
            </a:xfrm>
          </p:grpSpPr>
          <p:sp>
            <p:nvSpPr>
              <p:cNvPr id="402482" name="Rectangle 50">
                <a:extLst>
                  <a:ext uri="{FF2B5EF4-FFF2-40B4-BE49-F238E27FC236}">
                    <a16:creationId xmlns:a16="http://schemas.microsoft.com/office/drawing/2014/main" id="{0E8C1003-E1FE-45F4-BE0A-E9D97694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40"/>
                <a:ext cx="4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du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402483" name="Rectangle 51">
                <a:extLst>
                  <a:ext uri="{FF2B5EF4-FFF2-40B4-BE49-F238E27FC236}">
                    <a16:creationId xmlns:a16="http://schemas.microsoft.com/office/drawing/2014/main" id="{B9E5AD73-13E0-4BFE-BA90-3D291642F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528"/>
                <a:ext cx="3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dt</a:t>
                </a:r>
              </a:p>
            </p:txBody>
          </p:sp>
          <p:sp>
            <p:nvSpPr>
              <p:cNvPr id="402484" name="Line 52">
                <a:extLst>
                  <a:ext uri="{FF2B5EF4-FFF2-40B4-BE49-F238E27FC236}">
                    <a16:creationId xmlns:a16="http://schemas.microsoft.com/office/drawing/2014/main" id="{6765C0A2-5794-4BBE-9270-2AD88CEE3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576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02491" name="Group 59">
            <a:extLst>
              <a:ext uri="{FF2B5EF4-FFF2-40B4-BE49-F238E27FC236}">
                <a16:creationId xmlns:a16="http://schemas.microsoft.com/office/drawing/2014/main" id="{1E19D506-FA29-4E9E-9A13-A3E606F75AC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876800"/>
            <a:ext cx="3276600" cy="976313"/>
            <a:chOff x="1008" y="2448"/>
            <a:chExt cx="2064" cy="615"/>
          </a:xfrm>
        </p:grpSpPr>
        <p:sp>
          <p:nvSpPr>
            <p:cNvPr id="402480" name="Text Box 48">
              <a:extLst>
                <a:ext uri="{FF2B5EF4-FFF2-40B4-BE49-F238E27FC236}">
                  <a16:creationId xmlns:a16="http://schemas.microsoft.com/office/drawing/2014/main" id="{B09B689F-8F6F-413A-95BA-ADF242E62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592"/>
              <a:ext cx="1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所以 </a:t>
              </a: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 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 -R</a:t>
              </a:r>
              <a:r>
                <a:rPr kumimoji="1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grpSp>
          <p:nvGrpSpPr>
            <p:cNvPr id="402486" name="Group 54">
              <a:extLst>
                <a:ext uri="{FF2B5EF4-FFF2-40B4-BE49-F238E27FC236}">
                  <a16:creationId xmlns:a16="http://schemas.microsoft.com/office/drawing/2014/main" id="{9E3869C0-FD07-4F5D-818B-4FF3C90B7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448"/>
              <a:ext cx="480" cy="615"/>
              <a:chOff x="2736" y="240"/>
              <a:chExt cx="480" cy="615"/>
            </a:xfrm>
          </p:grpSpPr>
          <p:sp>
            <p:nvSpPr>
              <p:cNvPr id="402487" name="Rectangle 55">
                <a:extLst>
                  <a:ext uri="{FF2B5EF4-FFF2-40B4-BE49-F238E27FC236}">
                    <a16:creationId xmlns:a16="http://schemas.microsoft.com/office/drawing/2014/main" id="{9484CDF9-17E0-49BC-B48C-46627CB5C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40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du</a:t>
                </a:r>
                <a:r>
                  <a:rPr kumimoji="1" lang="en-US" altLang="zh-CN" sz="2800" b="1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402488" name="Rectangle 56">
                <a:extLst>
                  <a:ext uri="{FF2B5EF4-FFF2-40B4-BE49-F238E27FC236}">
                    <a16:creationId xmlns:a16="http://schemas.microsoft.com/office/drawing/2014/main" id="{149BC5B9-4918-456C-9270-23B759EEB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528"/>
                <a:ext cx="3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dt</a:t>
                </a:r>
              </a:p>
            </p:txBody>
          </p:sp>
          <p:sp>
            <p:nvSpPr>
              <p:cNvPr id="402489" name="Line 57">
                <a:extLst>
                  <a:ext uri="{FF2B5EF4-FFF2-40B4-BE49-F238E27FC236}">
                    <a16:creationId xmlns:a16="http://schemas.microsoft.com/office/drawing/2014/main" id="{442733B6-D639-40B5-8E09-210C7099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576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02495" name="Text Box 63">
            <a:extLst>
              <a:ext uri="{FF2B5EF4-FFF2-40B4-BE49-F238E27FC236}">
                <a16:creationId xmlns:a16="http://schemas.microsoft.com/office/drawing/2014/main" id="{FDFCEC7D-5BDF-47A1-B68D-8D483994A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910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且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2512" name="Group 80">
            <a:extLst>
              <a:ext uri="{FF2B5EF4-FFF2-40B4-BE49-F238E27FC236}">
                <a16:creationId xmlns:a16="http://schemas.microsoft.com/office/drawing/2014/main" id="{469C56D3-2086-468B-9396-1032D71FF1E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125538"/>
            <a:ext cx="863600" cy="790575"/>
            <a:chOff x="3696" y="709"/>
            <a:chExt cx="544" cy="498"/>
          </a:xfrm>
        </p:grpSpPr>
        <p:sp>
          <p:nvSpPr>
            <p:cNvPr id="402470" name="Line 38">
              <a:extLst>
                <a:ext uri="{FF2B5EF4-FFF2-40B4-BE49-F238E27FC236}">
                  <a16:creationId xmlns:a16="http://schemas.microsoft.com/office/drawing/2014/main" id="{83DE78DB-5DA3-42A7-BA58-B85D5A214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207"/>
              <a:ext cx="24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71" name="Line 39">
              <a:extLst>
                <a:ext uri="{FF2B5EF4-FFF2-40B4-BE49-F238E27FC236}">
                  <a16:creationId xmlns:a16="http://schemas.microsoft.com/office/drawing/2014/main" id="{D75B29AA-5BC0-4192-B536-84A6CE684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981"/>
              <a:ext cx="22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472" name="Text Box 40">
              <a:extLst>
                <a:ext uri="{FF2B5EF4-FFF2-40B4-BE49-F238E27FC236}">
                  <a16:creationId xmlns:a16="http://schemas.microsoft.com/office/drawing/2014/main" id="{A4168424-1561-4365-BCD7-D9C8E93E2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89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02473" name="Rectangle 41">
              <a:extLst>
                <a:ext uri="{FF2B5EF4-FFF2-40B4-BE49-F238E27FC236}">
                  <a16:creationId xmlns:a16="http://schemas.microsoft.com/office/drawing/2014/main" id="{B0E69C7A-B6EE-4F75-849A-3EB4702B4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7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76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</p:grpSp>
    </p:spTree>
  </p:cSld>
  <p:clrMapOvr>
    <a:masterClrMapping/>
  </p:clrMapOvr>
  <p:transition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0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77" grpId="0" autoUpdateAnimBg="0"/>
      <p:bldP spid="402478" grpId="0" autoUpdateAnimBg="0"/>
      <p:bldP spid="40249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101" name="Picture 5" descr="T701">
            <a:extLst>
              <a:ext uri="{FF2B5EF4-FFF2-40B4-BE49-F238E27FC236}">
                <a16:creationId xmlns:a16="http://schemas.microsoft.com/office/drawing/2014/main" id="{7C08D561-4C09-4407-A1D0-C928E3C2F04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9190" y="1933610"/>
            <a:ext cx="5703135" cy="299077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8102" name="Rectangle 6">
            <a:extLst>
              <a:ext uri="{FF2B5EF4-FFF2-40B4-BE49-F238E27FC236}">
                <a16:creationId xmlns:a16="http://schemas.microsoft.com/office/drawing/2014/main" id="{740C824B-0E54-4950-9039-CC9EE51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491" y="5475050"/>
            <a:ext cx="29370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5-5  </a:t>
            </a:r>
            <a:r>
              <a:rPr lang="zh-CN" altLang="en-US" dirty="0"/>
              <a:t>长尾式差动放大电路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BFF762C-019B-42C4-96F4-33F2A846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33" y="204585"/>
            <a:ext cx="7793037" cy="1108649"/>
          </a:xfrm>
        </p:spPr>
        <p:txBody>
          <a:bodyPr/>
          <a:lstStyle/>
          <a:p>
            <a:r>
              <a:rPr lang="en-US" altLang="zh-CN" dirty="0"/>
              <a:t>5.1.1</a:t>
            </a:r>
            <a:r>
              <a:rPr lang="zh-CN" altLang="en-US" dirty="0"/>
              <a:t>差动放大电路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9" name="Object 3">
            <a:extLst>
              <a:ext uri="{FF2B5EF4-FFF2-40B4-BE49-F238E27FC236}">
                <a16:creationId xmlns:a16="http://schemas.microsoft.com/office/drawing/2014/main" id="{DCD385CE-2D48-47B8-ACE8-942B1D3AD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386013"/>
          <a:ext cx="5534025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BMP 图象" r:id="rId3" imgW="3600000" imgH="2076740" progId="Paint.Picture">
                  <p:embed/>
                </p:oleObj>
              </mc:Choice>
              <mc:Fallback>
                <p:oleObj name="BMP 图象" r:id="rId3" imgW="3600000" imgH="2076740" progId="Paint.Picture">
                  <p:embed/>
                  <p:pic>
                    <p:nvPicPr>
                      <p:cNvPr id="106499" name="Object 3">
                        <a:extLst>
                          <a:ext uri="{FF2B5EF4-FFF2-40B4-BE49-F238E27FC236}">
                            <a16:creationId xmlns:a16="http://schemas.microsoft.com/office/drawing/2014/main" id="{DCD385CE-2D48-47B8-ACE8-942B1D3AD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86013"/>
                        <a:ext cx="5534025" cy="319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Text Box 4">
            <a:extLst>
              <a:ext uri="{FF2B5EF4-FFF2-40B4-BE49-F238E27FC236}">
                <a16:creationId xmlns:a16="http://schemas.microsoft.com/office/drawing/2014/main" id="{5E2C746D-599B-44D1-B90C-D7454C3E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5662613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solidFill>
                  <a:srgbClr val="002060"/>
                </a:solidFill>
              </a:rPr>
              <a:t>     (</a:t>
            </a:r>
            <a:r>
              <a:rPr lang="en-US" altLang="zh-CN" b="1">
                <a:solidFill>
                  <a:srgbClr val="002060"/>
                </a:solidFill>
              </a:rPr>
              <a:t>a) </a:t>
            </a:r>
            <a:r>
              <a:rPr lang="zh-CN" altLang="en-US" b="1">
                <a:solidFill>
                  <a:srgbClr val="002060"/>
                </a:solidFill>
              </a:rPr>
              <a:t>电路图            (</a:t>
            </a:r>
            <a:r>
              <a:rPr lang="en-US" altLang="zh-CN" b="1">
                <a:solidFill>
                  <a:srgbClr val="002060"/>
                </a:solidFill>
              </a:rPr>
              <a:t>b) </a:t>
            </a:r>
            <a:r>
              <a:rPr lang="zh-CN" altLang="en-US" b="1">
                <a:solidFill>
                  <a:srgbClr val="002060"/>
                </a:solidFill>
              </a:rPr>
              <a:t>电压传输特性</a:t>
            </a:r>
            <a:endParaRPr kumimoji="1" lang="zh-CN" altLang="en-US" b="1">
              <a:solidFill>
                <a:srgbClr val="002060"/>
              </a:solidFill>
            </a:endParaRPr>
          </a:p>
        </p:txBody>
      </p:sp>
      <p:sp>
        <p:nvSpPr>
          <p:cNvPr id="106502" name="Text Box 6">
            <a:extLst>
              <a:ext uri="{FF2B5EF4-FFF2-40B4-BE49-F238E27FC236}">
                <a16:creationId xmlns:a16="http://schemas.microsoft.com/office/drawing/2014/main" id="{0CE826B1-7695-429E-BDA7-F373B2F9E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93995"/>
            <a:ext cx="4876800" cy="380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</a:rPr>
              <a:t> (1)过零比较器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C75D78-DBD1-47C4-8CCC-17010855D89F}"/>
              </a:ext>
            </a:extLst>
          </p:cNvPr>
          <p:cNvSpPr/>
          <p:nvPr/>
        </p:nvSpPr>
        <p:spPr>
          <a:xfrm>
            <a:off x="3665538" y="2300288"/>
            <a:ext cx="17303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</a:rPr>
              <a:t>过零比较器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3D03275-C380-4FCC-A01F-C37AF586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22080"/>
            <a:ext cx="7543800" cy="986020"/>
          </a:xfrm>
        </p:spPr>
        <p:txBody>
          <a:bodyPr/>
          <a:lstStyle/>
          <a:p>
            <a:r>
              <a:rPr lang="en-US" altLang="zh-CN" dirty="0"/>
              <a:t>5.4.1</a:t>
            </a:r>
            <a:r>
              <a:rPr lang="zh-CN" altLang="en-US" dirty="0"/>
              <a:t>电压比较器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  <p:bldP spid="10650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>
            <a:extLst>
              <a:ext uri="{FF2B5EF4-FFF2-40B4-BE49-F238E27FC236}">
                <a16:creationId xmlns:a16="http://schemas.microsoft.com/office/drawing/2014/main" id="{AF159F0C-FD7C-4003-A16F-534BD1C77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582738"/>
          <a:ext cx="6553200" cy="313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BMP 图象" r:id="rId3" imgW="4420217" imgH="2114845" progId="Paint.Picture">
                  <p:embed/>
                </p:oleObj>
              </mc:Choice>
              <mc:Fallback>
                <p:oleObj name="BMP 图象" r:id="rId3" imgW="4420217" imgH="2114845" progId="Paint.Picture">
                  <p:embed/>
                  <p:pic>
                    <p:nvPicPr>
                      <p:cNvPr id="107522" name="Object 2">
                        <a:extLst>
                          <a:ext uri="{FF2B5EF4-FFF2-40B4-BE49-F238E27FC236}">
                            <a16:creationId xmlns:a16="http://schemas.microsoft.com/office/drawing/2014/main" id="{AF159F0C-FD7C-4003-A16F-534BD1C77D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82738"/>
                        <a:ext cx="6553200" cy="313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3" name="Text Box 3">
            <a:extLst>
              <a:ext uri="{FF2B5EF4-FFF2-40B4-BE49-F238E27FC236}">
                <a16:creationId xmlns:a16="http://schemas.microsoft.com/office/drawing/2014/main" id="{3A9FA6D3-FA13-4F68-A06D-4EF535576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11738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defRPr/>
            </a:pPr>
            <a:r>
              <a:rPr lang="zh-CN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CN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</a:t>
            </a:r>
            <a:r>
              <a:rPr lang="zh-CN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电路图                       (</a:t>
            </a:r>
            <a:r>
              <a:rPr lang="en-US" altLang="zh-CN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</a:t>
            </a:r>
            <a:r>
              <a:rPr lang="zh-CN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电压传输特性</a:t>
            </a:r>
            <a:endParaRPr kumimoji="1" lang="zh-CN" altLang="en-US" b="1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FF47846B-5C2D-4B69-BCC1-FB018C995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125538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固定电压比较器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E4D0F28E-47C3-4D91-9345-74697D666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71" y="490537"/>
            <a:ext cx="6629400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(2)滞回比较器(</a:t>
            </a:r>
            <a:r>
              <a:rPr lang="en-US" altLang="zh-CN" sz="2800" b="1" dirty="0" err="1">
                <a:solidFill>
                  <a:schemeClr val="accent6">
                    <a:lumMod val="50000"/>
                  </a:schemeClr>
                </a:solidFill>
                <a:ea typeface="黑体" panose="02010609060101010101" pitchFamily="49" charset="-122"/>
              </a:rPr>
              <a:t>Schimitt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ea typeface="黑体" panose="02010609060101010101" pitchFamily="49" charset="-122"/>
              </a:rPr>
              <a:t> Trigger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从输出引一个电阻分压支路到同相输入端</a:t>
            </a:r>
          </a:p>
        </p:txBody>
      </p:sp>
      <p:graphicFrame>
        <p:nvGraphicFramePr>
          <p:cNvPr id="109571" name="Object 3">
            <a:extLst>
              <a:ext uri="{FF2B5EF4-FFF2-40B4-BE49-F238E27FC236}">
                <a16:creationId xmlns:a16="http://schemas.microsoft.com/office/drawing/2014/main" id="{47C1B612-586A-4B57-B7C2-8252659C0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959966"/>
              </p:ext>
            </p:extLst>
          </p:nvPr>
        </p:nvGraphicFramePr>
        <p:xfrm>
          <a:off x="979069" y="1695450"/>
          <a:ext cx="68580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BMP 图象" r:id="rId4" imgW="4114286" imgH="1771429" progId="Paint.Picture">
                  <p:embed/>
                </p:oleObj>
              </mc:Choice>
              <mc:Fallback>
                <p:oleObj name="BMP 图象" r:id="rId4" imgW="4114286" imgH="1771429" progId="Paint.Picture">
                  <p:embed/>
                  <p:pic>
                    <p:nvPicPr>
                      <p:cNvPr id="109571" name="Object 3">
                        <a:extLst>
                          <a:ext uri="{FF2B5EF4-FFF2-40B4-BE49-F238E27FC236}">
                            <a16:creationId xmlns:a16="http://schemas.microsoft.com/office/drawing/2014/main" id="{47C1B612-586A-4B57-B7C2-8252659C03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069" y="1695450"/>
                        <a:ext cx="6858000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>
            <a:extLst>
              <a:ext uri="{FF2B5EF4-FFF2-40B4-BE49-F238E27FC236}">
                <a16:creationId xmlns:a16="http://schemas.microsoft.com/office/drawing/2014/main" id="{70CF2109-E618-42EA-A63F-987102141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382864"/>
              </p:ext>
            </p:extLst>
          </p:nvPr>
        </p:nvGraphicFramePr>
        <p:xfrm>
          <a:off x="1324707" y="4799762"/>
          <a:ext cx="5846763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公式" r:id="rId6" imgW="2120900" imgH="431800" progId="Equation.3">
                  <p:embed/>
                </p:oleObj>
              </mc:Choice>
              <mc:Fallback>
                <p:oleObj name="公式" r:id="rId6" imgW="2120900" imgH="431800" progId="Equation.3">
                  <p:embed/>
                  <p:pic>
                    <p:nvPicPr>
                      <p:cNvPr id="109572" name="Object 4">
                        <a:extLst>
                          <a:ext uri="{FF2B5EF4-FFF2-40B4-BE49-F238E27FC236}">
                            <a16:creationId xmlns:a16="http://schemas.microsoft.com/office/drawing/2014/main" id="{70CF2109-E618-42EA-A63F-987102141C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707" y="4799762"/>
                        <a:ext cx="5846763" cy="1185863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>
            <a:extLst>
              <a:ext uri="{FF2B5EF4-FFF2-40B4-BE49-F238E27FC236}">
                <a16:creationId xmlns:a16="http://schemas.microsoft.com/office/drawing/2014/main" id="{D1A6AB17-71C2-4EA4-9F27-84529D86B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15938"/>
            <a:ext cx="8229600" cy="152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比较器的应用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3333CC"/>
                </a:solidFill>
              </a:rPr>
              <a:t>比较器主要用来对输入波形进行整形，可以将不规则的输入波形整形为方波输出,</a:t>
            </a:r>
          </a:p>
        </p:txBody>
      </p:sp>
      <p:graphicFrame>
        <p:nvGraphicFramePr>
          <p:cNvPr id="112643" name="Object 3">
            <a:extLst>
              <a:ext uri="{FF2B5EF4-FFF2-40B4-BE49-F238E27FC236}">
                <a16:creationId xmlns:a16="http://schemas.microsoft.com/office/drawing/2014/main" id="{8A99E8E3-835C-4E79-A4A1-0B217423D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284413"/>
          <a:ext cx="7129463" cy="365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BMP 图象" r:id="rId3" imgW="4657143" imgH="2390476" progId="Paint.Picture">
                  <p:embed/>
                </p:oleObj>
              </mc:Choice>
              <mc:Fallback>
                <p:oleObj name="BMP 图象" r:id="rId3" imgW="4657143" imgH="2390476" progId="Paint.Picture">
                  <p:embed/>
                  <p:pic>
                    <p:nvPicPr>
                      <p:cNvPr id="112643" name="Object 3">
                        <a:extLst>
                          <a:ext uri="{FF2B5EF4-FFF2-40B4-BE49-F238E27FC236}">
                            <a16:creationId xmlns:a16="http://schemas.microsoft.com/office/drawing/2014/main" id="{8A99E8E3-835C-4E79-A4A1-0B217423DC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84413"/>
                        <a:ext cx="7129463" cy="365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4" name="Text Box 4">
            <a:extLst>
              <a:ext uri="{FF2B5EF4-FFF2-40B4-BE49-F238E27FC236}">
                <a16:creationId xmlns:a16="http://schemas.microsoft.com/office/drawing/2014/main" id="{1620AD93-6371-4E9B-848C-4BDB0D688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943600"/>
            <a:ext cx="723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3333CC"/>
                </a:solidFill>
              </a:rPr>
              <a:t>(</a:t>
            </a:r>
            <a:r>
              <a:rPr lang="en-US" altLang="zh-CN" sz="2000" b="1">
                <a:solidFill>
                  <a:srgbClr val="3333CC"/>
                </a:solidFill>
              </a:rPr>
              <a:t>a) </a:t>
            </a:r>
            <a:r>
              <a:rPr lang="zh-CN" altLang="en-US" sz="2000" b="1">
                <a:solidFill>
                  <a:srgbClr val="3333CC"/>
                </a:solidFill>
              </a:rPr>
              <a:t>正弦波变换为矩形波              (</a:t>
            </a:r>
            <a:r>
              <a:rPr lang="en-US" altLang="zh-CN" sz="2000" b="1">
                <a:solidFill>
                  <a:srgbClr val="3333CC"/>
                </a:solidFill>
              </a:rPr>
              <a:t>b) </a:t>
            </a:r>
            <a:r>
              <a:rPr lang="zh-CN" altLang="en-US" sz="2000" b="1">
                <a:solidFill>
                  <a:srgbClr val="3333CC"/>
                </a:solidFill>
              </a:rPr>
              <a:t>有干扰的正弦波变换为方波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3F9F4-ED1C-4FAB-AACC-7A4922A2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966CF-B6E9-45C4-BE60-51764486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差动放大电路的基本构造形式</a:t>
            </a:r>
            <a:endParaRPr lang="en-US" altLang="zh-CN" dirty="0"/>
          </a:p>
          <a:p>
            <a:r>
              <a:rPr lang="zh-CN" altLang="en-US" dirty="0"/>
              <a:t>共模抑制比</a:t>
            </a:r>
            <a:endParaRPr lang="en-US" altLang="zh-CN" dirty="0"/>
          </a:p>
          <a:p>
            <a:r>
              <a:rPr lang="zh-CN" altLang="en-US" dirty="0"/>
              <a:t>理想运放特性</a:t>
            </a:r>
            <a:endParaRPr lang="en-US" altLang="zh-CN" dirty="0"/>
          </a:p>
          <a:p>
            <a:r>
              <a:rPr lang="zh-CN" altLang="en-US" dirty="0"/>
              <a:t>运放运算电路</a:t>
            </a:r>
            <a:endParaRPr lang="en-US" altLang="zh-CN" dirty="0"/>
          </a:p>
          <a:p>
            <a:r>
              <a:rPr lang="zh-CN" altLang="en-US" dirty="0"/>
              <a:t>电压比较器</a:t>
            </a:r>
          </a:p>
        </p:txBody>
      </p:sp>
    </p:spTree>
    <p:extLst>
      <p:ext uri="{BB962C8B-B14F-4D97-AF65-F5344CB8AC3E}">
        <p14:creationId xmlns:p14="http://schemas.microsoft.com/office/powerpoint/2010/main" val="867234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56074-3745-4F0C-85BD-39812634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0B6F0-B545-40AD-889B-12BF9CD0B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5-1</a:t>
            </a:r>
            <a:r>
              <a:rPr lang="zh-CN" altLang="en-US" dirty="0"/>
              <a:t>，</a:t>
            </a:r>
            <a:r>
              <a:rPr lang="en-US" altLang="zh-CN" dirty="0"/>
              <a:t>5-7</a:t>
            </a:r>
          </a:p>
          <a:p>
            <a:r>
              <a:rPr lang="en-US" altLang="zh-CN" dirty="0"/>
              <a:t>5-12</a:t>
            </a:r>
            <a:r>
              <a:rPr lang="zh-CN" altLang="en-US" dirty="0"/>
              <a:t>，</a:t>
            </a:r>
            <a:r>
              <a:rPr lang="en-US" altLang="zh-CN" dirty="0"/>
              <a:t>5-14</a:t>
            </a:r>
            <a:r>
              <a:rPr lang="zh-CN" altLang="en-US" dirty="0"/>
              <a:t>，</a:t>
            </a:r>
            <a:r>
              <a:rPr lang="en-US" altLang="zh-CN" dirty="0"/>
              <a:t>5-17</a:t>
            </a:r>
            <a:r>
              <a:rPr lang="zh-CN" altLang="en-US" dirty="0"/>
              <a:t>，</a:t>
            </a:r>
            <a:r>
              <a:rPr lang="en-US" altLang="zh-CN" dirty="0"/>
              <a:t>5-19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99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>
            <a:extLst>
              <a:ext uri="{FF2B5EF4-FFF2-40B4-BE49-F238E27FC236}">
                <a16:creationId xmlns:a16="http://schemas.microsoft.com/office/drawing/2014/main" id="{0D3A7209-B318-4AA6-96A6-AA59F3A7A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3200" b="1">
                <a:solidFill>
                  <a:srgbClr val="5D002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2400" b="0">
              <a:solidFill>
                <a:schemeClr val="tx1"/>
              </a:solidFill>
            </a:endParaRPr>
          </a:p>
        </p:txBody>
      </p:sp>
      <p:graphicFrame>
        <p:nvGraphicFramePr>
          <p:cNvPr id="45059" name="Object 4">
            <a:extLst>
              <a:ext uri="{FF2B5EF4-FFF2-40B4-BE49-F238E27FC236}">
                <a16:creationId xmlns:a16="http://schemas.microsoft.com/office/drawing/2014/main" id="{B837136D-4428-4E11-BFB4-3DF9C0B7D5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268413"/>
          <a:ext cx="8280400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图片" r:id="rId3" imgW="6350508" imgH="4016502" progId="Word.Picture.8">
                  <p:embed/>
                </p:oleObj>
              </mc:Choice>
              <mc:Fallback>
                <p:oleObj name="图片" r:id="rId3" imgW="6350508" imgH="4016502" progId="Word.Picture.8">
                  <p:embed/>
                  <p:pic>
                    <p:nvPicPr>
                      <p:cNvPr id="45059" name="Object 4">
                        <a:extLst>
                          <a:ext uri="{FF2B5EF4-FFF2-40B4-BE49-F238E27FC236}">
                            <a16:creationId xmlns:a16="http://schemas.microsoft.com/office/drawing/2014/main" id="{B837136D-4428-4E11-BFB4-3DF9C0B7D5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268413"/>
                        <a:ext cx="8280400" cy="521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BDFB876D-FDF7-4B3D-8C6D-9E5E4CBB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差模输入工作波形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EE26A7BE-DFFF-4D1C-832B-97107A07F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5.1.2.1  </a:t>
            </a:r>
            <a:r>
              <a:rPr lang="zh-CN" altLang="en-US" b="1" dirty="0"/>
              <a:t>静态特性</a:t>
            </a:r>
          </a:p>
        </p:txBody>
      </p:sp>
      <p:sp>
        <p:nvSpPr>
          <p:cNvPr id="390148" name="Rectangle 4">
            <a:extLst>
              <a:ext uri="{FF2B5EF4-FFF2-40B4-BE49-F238E27FC236}">
                <a16:creationId xmlns:a16="http://schemas.microsoft.com/office/drawing/2014/main" id="{ECB504A5-5CB3-4B24-B7CD-6E0A746B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61" y="1624012"/>
            <a:ext cx="2312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由基极回路方程得到 </a:t>
            </a:r>
          </a:p>
        </p:txBody>
      </p:sp>
      <p:sp>
        <p:nvSpPr>
          <p:cNvPr id="390150" name="Rectangle 6">
            <a:extLst>
              <a:ext uri="{FF2B5EF4-FFF2-40B4-BE49-F238E27FC236}">
                <a16:creationId xmlns:a16="http://schemas.microsoft.com/office/drawing/2014/main" id="{23893CAE-9AC5-42B8-9BD4-DE20FE8B5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49" name="Object 5">
                <a:extLst>
                  <a:ext uri="{FF2B5EF4-FFF2-40B4-BE49-F238E27FC236}">
                    <a16:creationId xmlns:a16="http://schemas.microsoft.com/office/drawing/2014/main" id="{E9C15471-07DE-433C-9F09-EA991B933F4C}"/>
                  </a:ext>
                </a:extLst>
              </p:cNvPr>
              <p:cNvSpPr txBox="1"/>
              <p:nvPr/>
            </p:nvSpPr>
            <p:spPr bwMode="auto">
              <a:xfrm>
                <a:off x="454161" y="2165350"/>
                <a:ext cx="3546475" cy="3762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＋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𝐵𝐸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0149" name="Object 5">
                <a:extLst>
                  <a:ext uri="{FF2B5EF4-FFF2-40B4-BE49-F238E27FC236}">
                    <a16:creationId xmlns:a16="http://schemas.microsoft.com/office/drawing/2014/main" id="{E9C15471-07DE-433C-9F09-EA991B93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161" y="2165350"/>
                <a:ext cx="3546475" cy="376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152" name="Rectangle 8">
            <a:extLst>
              <a:ext uri="{FF2B5EF4-FFF2-40B4-BE49-F238E27FC236}">
                <a16:creationId xmlns:a16="http://schemas.microsoft.com/office/drawing/2014/main" id="{91F092E3-CFFE-40B4-9B6C-33627F29B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0154" name="Rectangle 10">
            <a:extLst>
              <a:ext uri="{FF2B5EF4-FFF2-40B4-BE49-F238E27FC236}">
                <a16:creationId xmlns:a16="http://schemas.microsoft.com/office/drawing/2014/main" id="{BFEC55AF-A2C8-4D72-8A02-61C285A8B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0156" name="Rectangle 12">
            <a:extLst>
              <a:ext uri="{FF2B5EF4-FFF2-40B4-BE49-F238E27FC236}">
                <a16:creationId xmlns:a16="http://schemas.microsoft.com/office/drawing/2014/main" id="{73ABC120-091F-45EA-B757-F5607DCA5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0161" name="Rectangle 17">
            <a:extLst>
              <a:ext uri="{FF2B5EF4-FFF2-40B4-BE49-F238E27FC236}">
                <a16:creationId xmlns:a16="http://schemas.microsoft.com/office/drawing/2014/main" id="{EFAEBDC5-ECE8-47B7-A15A-C7E8E32E0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61" y="2649539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所以得到</a:t>
            </a:r>
          </a:p>
        </p:txBody>
      </p:sp>
      <p:sp>
        <p:nvSpPr>
          <p:cNvPr id="390163" name="Rectangle 19">
            <a:extLst>
              <a:ext uri="{FF2B5EF4-FFF2-40B4-BE49-F238E27FC236}">
                <a16:creationId xmlns:a16="http://schemas.microsoft.com/office/drawing/2014/main" id="{174E3665-2CB5-43A7-9ABF-DB59C5C15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61" y="5747265"/>
            <a:ext cx="8281397" cy="41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因为电路的参数是对称的 </a:t>
            </a:r>
            <a:r>
              <a:rPr lang="zh-CN" altLang="en-US" dirty="0"/>
              <a:t>，负载电阻</a:t>
            </a:r>
            <a:r>
              <a:rPr lang="en-US" altLang="zh-CN" dirty="0"/>
              <a:t>R</a:t>
            </a:r>
            <a:r>
              <a:rPr lang="en-US" altLang="zh-CN" baseline="-25000" dirty="0"/>
              <a:t>L</a:t>
            </a:r>
            <a:r>
              <a:rPr lang="zh-CN" altLang="en-US" dirty="0"/>
              <a:t>两端的直流电位相同，</a:t>
            </a:r>
            <a:r>
              <a:rPr lang="en-US" altLang="zh-CN" dirty="0"/>
              <a:t>R</a:t>
            </a:r>
            <a:r>
              <a:rPr lang="en-US" altLang="zh-CN" baseline="-25000" dirty="0"/>
              <a:t>L</a:t>
            </a:r>
            <a:r>
              <a:rPr lang="zh-CN" altLang="en-US" dirty="0"/>
              <a:t>上无直流电流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151" name="Object 7">
                <a:extLst>
                  <a:ext uri="{FF2B5EF4-FFF2-40B4-BE49-F238E27FC236}">
                    <a16:creationId xmlns:a16="http://schemas.microsoft.com/office/drawing/2014/main" id="{633DC6B2-A604-4690-8ED3-DF7470F18081}"/>
                  </a:ext>
                </a:extLst>
              </p:cNvPr>
              <p:cNvSpPr txBox="1"/>
              <p:nvPr/>
            </p:nvSpPr>
            <p:spPr bwMode="auto">
              <a:xfrm>
                <a:off x="468448" y="2898297"/>
                <a:ext cx="3800475" cy="6731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>
                <a:defPPr>
                  <a:defRPr lang="en-US"/>
                </a:defPPr>
                <a:lvl1pPr>
                  <a:defRPr i="1">
                    <a:solidFill>
                      <a:srgbClr val="0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𝐵𝑄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＝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𝐵𝑄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＝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𝐵𝑄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－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𝐵𝐸𝑄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2(1+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0151" name="Object 7">
                <a:extLst>
                  <a:ext uri="{FF2B5EF4-FFF2-40B4-BE49-F238E27FC236}">
                    <a16:creationId xmlns:a16="http://schemas.microsoft.com/office/drawing/2014/main" id="{633DC6B2-A604-4690-8ED3-DF7470F18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448" y="2898297"/>
                <a:ext cx="3800475" cy="673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3" name="Object 9">
                <a:extLst>
                  <a:ext uri="{FF2B5EF4-FFF2-40B4-BE49-F238E27FC236}">
                    <a16:creationId xmlns:a16="http://schemas.microsoft.com/office/drawing/2014/main" id="{0764C79E-D486-4876-9B36-E73050F50229}"/>
                  </a:ext>
                </a:extLst>
              </p:cNvPr>
              <p:cNvSpPr txBox="1"/>
              <p:nvPr/>
            </p:nvSpPr>
            <p:spPr bwMode="auto">
              <a:xfrm>
                <a:off x="509723" y="3707922"/>
                <a:ext cx="4548660" cy="98813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>
                <a:defPPr>
                  <a:defRPr lang="en-US"/>
                </a:defPPr>
                <a:lvl1pPr>
                  <a:defRPr i="1">
                    <a:solidFill>
                      <a:srgbClr val="0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𝐶𝑄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＝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𝐶𝑄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＝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𝐶𝑄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＝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𝐵𝑄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𝐸𝐸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－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𝐵𝐸𝑄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＋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0153" name="Object 9">
                <a:extLst>
                  <a:ext uri="{FF2B5EF4-FFF2-40B4-BE49-F238E27FC236}">
                    <a16:creationId xmlns:a16="http://schemas.microsoft.com/office/drawing/2014/main" id="{0764C79E-D486-4876-9B36-E73050F5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723" y="3707922"/>
                <a:ext cx="4548660" cy="988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55" name="Object 11">
                <a:extLst>
                  <a:ext uri="{FF2B5EF4-FFF2-40B4-BE49-F238E27FC236}">
                    <a16:creationId xmlns:a16="http://schemas.microsoft.com/office/drawing/2014/main" id="{AF18D7FF-7F5D-4E3B-8E57-D90EACD4DF2C}"/>
                  </a:ext>
                </a:extLst>
              </p:cNvPr>
              <p:cNvSpPr txBox="1"/>
              <p:nvPr/>
            </p:nvSpPr>
            <p:spPr bwMode="auto">
              <a:xfrm>
                <a:off x="454160" y="4698521"/>
                <a:ext cx="7327967" cy="516121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>
                <a:defPPr>
                  <a:defRPr lang="en-US"/>
                </a:defPPr>
                <a:lvl1pPr>
                  <a:defRPr i="1">
                    <a:solidFill>
                      <a:srgbClr val="0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𝐶𝐸𝑄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＝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𝐶𝐸𝑄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＝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𝐶𝐸𝑄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＝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－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𝐶𝑄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𝐸𝑄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－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𝐶𝑄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𝐸𝑄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𝐸𝐸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0155" name="Object 11">
                <a:extLst>
                  <a:ext uri="{FF2B5EF4-FFF2-40B4-BE49-F238E27FC236}">
                    <a16:creationId xmlns:a16="http://schemas.microsoft.com/office/drawing/2014/main" id="{AF18D7FF-7F5D-4E3B-8E57-D90EACD4D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160" y="4698521"/>
                <a:ext cx="7327967" cy="516121"/>
              </a:xfrm>
              <a:prstGeom prst="rect">
                <a:avLst/>
              </a:prstGeom>
              <a:blipFill>
                <a:blip r:embed="rId6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162" name="Object 18">
                <a:extLst>
                  <a:ext uri="{FF2B5EF4-FFF2-40B4-BE49-F238E27FC236}">
                    <a16:creationId xmlns:a16="http://schemas.microsoft.com/office/drawing/2014/main" id="{99A29236-EFBC-409B-B8BA-A7C7767A87CD}"/>
                  </a:ext>
                </a:extLst>
              </p:cNvPr>
              <p:cNvSpPr txBox="1"/>
              <p:nvPr/>
            </p:nvSpPr>
            <p:spPr bwMode="auto">
              <a:xfrm>
                <a:off x="454161" y="5263678"/>
                <a:ext cx="1439862" cy="36512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>
                <a:defPPr>
                  <a:defRPr lang="en-US"/>
                </a:defPPr>
                <a:lvl1pPr>
                  <a:defRPr i="1">
                    <a:solidFill>
                      <a:srgbClr val="0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𝐶𝐸𝑄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＝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𝐶𝐸𝑄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0162" name="Object 18">
                <a:extLst>
                  <a:ext uri="{FF2B5EF4-FFF2-40B4-BE49-F238E27FC236}">
                    <a16:creationId xmlns:a16="http://schemas.microsoft.com/office/drawing/2014/main" id="{99A29236-EFBC-409B-B8BA-A7C7767A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161" y="5263678"/>
                <a:ext cx="1439862" cy="3651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5" descr="T701">
            <a:extLst>
              <a:ext uri="{FF2B5EF4-FFF2-40B4-BE49-F238E27FC236}">
                <a16:creationId xmlns:a16="http://schemas.microsoft.com/office/drawing/2014/main" id="{9A711397-71FF-46AB-835A-089884D4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24775" y="1728807"/>
            <a:ext cx="4210783" cy="243462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7D4D937-9BF2-4D77-90F2-1F3B700AD7C6}"/>
                  </a:ext>
                </a:extLst>
              </p14:cNvPr>
              <p14:cNvContentPartPr/>
              <p14:nvPr/>
            </p14:nvContentPartPr>
            <p14:xfrm>
              <a:off x="5125523" y="3256654"/>
              <a:ext cx="1234800" cy="738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7D4D937-9BF2-4D77-90F2-1F3B700AD7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19403" y="3250534"/>
                <a:ext cx="124704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CDFD8C3-5862-48CE-A017-82504C58EBC2}"/>
                  </a:ext>
                </a:extLst>
              </p14:cNvPr>
              <p14:cNvContentPartPr/>
              <p14:nvPr/>
            </p14:nvContentPartPr>
            <p14:xfrm>
              <a:off x="7030283" y="3211294"/>
              <a:ext cx="1091520" cy="7430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CDFD8C3-5862-48CE-A017-82504C58EB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24163" y="3205174"/>
                <a:ext cx="1103760" cy="75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8" grpId="0"/>
      <p:bldP spid="390149" grpId="0"/>
      <p:bldP spid="390161" grpId="0"/>
      <p:bldP spid="390163" grpId="0"/>
      <p:bldP spid="390151" grpId="0"/>
      <p:bldP spid="390153" grpId="0"/>
      <p:bldP spid="390155" grpId="0"/>
      <p:bldP spid="3901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84796EBA-F1A5-4112-8417-C2C1E0AE7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4"/>
            <a:ext cx="7793037" cy="1096962"/>
          </a:xfrm>
        </p:spPr>
        <p:txBody>
          <a:bodyPr/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差模小信号放大特性分析</a:t>
            </a:r>
            <a:r>
              <a:rPr lang="zh-CN" altLang="en-US" dirty="0"/>
              <a:t> 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22755C39-5D71-4E4B-8BF5-06BA55D624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63613" y="1454331"/>
            <a:ext cx="7493000" cy="938031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定义</a:t>
            </a:r>
            <a:r>
              <a:rPr lang="zh-CN" altLang="en-US" sz="1800" dirty="0">
                <a:solidFill>
                  <a:schemeClr val="hlink"/>
                </a:solidFill>
              </a:rPr>
              <a:t>差模信号</a:t>
            </a:r>
            <a:r>
              <a:rPr lang="zh-CN" altLang="en-US" sz="1800" dirty="0"/>
              <a:t>为加到差动放大电路的两个三极管基极大小相等、相位相反的交流输入信号，即</a:t>
            </a:r>
            <a:r>
              <a:rPr lang="en-US" altLang="zh-CN" sz="1800" dirty="0"/>
              <a:t>u</a:t>
            </a:r>
            <a:r>
              <a:rPr lang="en-US" altLang="zh-CN" sz="1400" dirty="0"/>
              <a:t>S1</a:t>
            </a:r>
            <a:r>
              <a:rPr lang="en-US" altLang="zh-CN" sz="1800" dirty="0"/>
              <a:t>=-u</a:t>
            </a:r>
            <a:r>
              <a:rPr lang="en-US" altLang="zh-CN" sz="1400" dirty="0"/>
              <a:t>S2</a:t>
            </a:r>
            <a:r>
              <a:rPr lang="zh-CN" altLang="en-US" sz="1800" dirty="0"/>
              <a:t>。</a:t>
            </a:r>
          </a:p>
        </p:txBody>
      </p:sp>
      <p:pic>
        <p:nvPicPr>
          <p:cNvPr id="393220" name="Picture 4" descr="T702">
            <a:extLst>
              <a:ext uri="{FF2B5EF4-FFF2-40B4-BE49-F238E27FC236}">
                <a16:creationId xmlns:a16="http://schemas.microsoft.com/office/drawing/2014/main" id="{D64B1F0B-D87C-4A97-9B35-7C3D18256B8B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469" y="2525825"/>
            <a:ext cx="4830811" cy="18063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3222" name="Picture 6" descr="T703">
            <a:extLst>
              <a:ext uri="{FF2B5EF4-FFF2-40B4-BE49-F238E27FC236}">
                <a16:creationId xmlns:a16="http://schemas.microsoft.com/office/drawing/2014/main" id="{29E3A95B-3DF2-4FA9-AED9-366E90263E6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323" y="4651812"/>
            <a:ext cx="6011311" cy="149755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3224" name="Rectangle 8">
            <a:extLst>
              <a:ext uri="{FF2B5EF4-FFF2-40B4-BE49-F238E27FC236}">
                <a16:creationId xmlns:a16="http://schemas.microsoft.com/office/drawing/2014/main" id="{04010936-9C99-4836-9835-68AD7BA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299" y="3198922"/>
            <a:ext cx="13388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dirty="0"/>
              <a:t>差模小信号</a:t>
            </a:r>
            <a:endParaRPr lang="en-US" altLang="zh-CN" dirty="0"/>
          </a:p>
          <a:p>
            <a:pPr algn="ctr"/>
            <a:r>
              <a:rPr lang="zh-CN" altLang="en-US" dirty="0"/>
              <a:t>交流通路</a:t>
            </a:r>
          </a:p>
        </p:txBody>
      </p:sp>
      <p:sp>
        <p:nvSpPr>
          <p:cNvPr id="393225" name="Rectangle 9">
            <a:extLst>
              <a:ext uri="{FF2B5EF4-FFF2-40B4-BE49-F238E27FC236}">
                <a16:creationId xmlns:a16="http://schemas.microsoft.com/office/drawing/2014/main" id="{80D01841-15DC-4D8D-9233-42B8FD9DD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76" y="5229225"/>
            <a:ext cx="16914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dirty="0"/>
              <a:t>差模小信号</a:t>
            </a:r>
            <a:endParaRPr lang="en-US" altLang="zh-CN" dirty="0"/>
          </a:p>
          <a:p>
            <a:pPr algn="ctr"/>
            <a:r>
              <a:rPr lang="en-US" altLang="zh-CN" dirty="0"/>
              <a:t>h</a:t>
            </a:r>
            <a:r>
              <a:rPr lang="zh-CN" altLang="en-US" dirty="0"/>
              <a:t>参数等效电路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AC4623DE-F888-4AB0-B04E-07A769027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差模信号参数计算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1456B0B2-D181-4659-9251-43480BCD3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959" y="1552928"/>
            <a:ext cx="7543801" cy="3410925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差模电压放大倍数</a:t>
            </a:r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输入电阻</a:t>
            </a:r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输出电阻</a:t>
            </a:r>
          </a:p>
        </p:txBody>
      </p:sp>
      <p:sp>
        <p:nvSpPr>
          <p:cNvPr id="396293" name="Rectangle 5">
            <a:extLst>
              <a:ext uri="{FF2B5EF4-FFF2-40B4-BE49-F238E27FC236}">
                <a16:creationId xmlns:a16="http://schemas.microsoft.com/office/drawing/2014/main" id="{1ED7AE20-4FDD-40EB-BCD0-4C4725F2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292" name="Object 4">
                <a:extLst>
                  <a:ext uri="{FF2B5EF4-FFF2-40B4-BE49-F238E27FC236}">
                    <a16:creationId xmlns:a16="http://schemas.microsoft.com/office/drawing/2014/main" id="{B0C9AAFA-8ABF-4090-A063-69BD6F3A511C}"/>
                  </a:ext>
                </a:extLst>
              </p:cNvPr>
              <p:cNvSpPr txBox="1"/>
              <p:nvPr/>
            </p:nvSpPr>
            <p:spPr bwMode="auto">
              <a:xfrm>
                <a:off x="884102" y="2200356"/>
                <a:ext cx="5113338" cy="66198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//(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//(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/2)⋅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6292" name="Object 4">
                <a:extLst>
                  <a:ext uri="{FF2B5EF4-FFF2-40B4-BE49-F238E27FC236}">
                    <a16:creationId xmlns:a16="http://schemas.microsoft.com/office/drawing/2014/main" id="{B0C9AAFA-8ABF-4090-A063-69BD6F3A5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102" y="2200356"/>
                <a:ext cx="5113338" cy="661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294" name="Object 6">
                <a:extLst>
                  <a:ext uri="{FF2B5EF4-FFF2-40B4-BE49-F238E27FC236}">
                    <a16:creationId xmlns:a16="http://schemas.microsoft.com/office/drawing/2014/main" id="{371C8FD1-06BF-4427-A148-0ED5417854A1}"/>
                  </a:ext>
                </a:extLst>
              </p:cNvPr>
              <p:cNvSpPr txBox="1"/>
              <p:nvPr/>
            </p:nvSpPr>
            <p:spPr bwMode="auto">
              <a:xfrm>
                <a:off x="953770" y="2877796"/>
                <a:ext cx="4179887" cy="6477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//(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/2)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6294" name="Object 6">
                <a:extLst>
                  <a:ext uri="{FF2B5EF4-FFF2-40B4-BE49-F238E27FC236}">
                    <a16:creationId xmlns:a16="http://schemas.microsoft.com/office/drawing/2014/main" id="{371C8FD1-06BF-4427-A148-0ED541785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770" y="2877796"/>
                <a:ext cx="4179887" cy="647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299" name="Rectangle 11">
            <a:extLst>
              <a:ext uri="{FF2B5EF4-FFF2-40B4-BE49-F238E27FC236}">
                <a16:creationId xmlns:a16="http://schemas.microsoft.com/office/drawing/2014/main" id="{5AEF9E0C-7E9E-47AC-8B07-6E0F0F49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298" name="Object 10">
                <a:extLst>
                  <a:ext uri="{FF2B5EF4-FFF2-40B4-BE49-F238E27FC236}">
                    <a16:creationId xmlns:a16="http://schemas.microsoft.com/office/drawing/2014/main" id="{9B3265EC-17C9-4E91-AE7D-F61295AE543A}"/>
                  </a:ext>
                </a:extLst>
              </p:cNvPr>
              <p:cNvSpPr txBox="1"/>
              <p:nvPr/>
            </p:nvSpPr>
            <p:spPr bwMode="auto">
              <a:xfrm>
                <a:off x="2615882" y="3753248"/>
                <a:ext cx="2517775" cy="4016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6298" name="Object 10">
                <a:extLst>
                  <a:ext uri="{FF2B5EF4-FFF2-40B4-BE49-F238E27FC236}">
                    <a16:creationId xmlns:a16="http://schemas.microsoft.com/office/drawing/2014/main" id="{9B3265EC-17C9-4E91-AE7D-F61295AE5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5882" y="3753248"/>
                <a:ext cx="2517775" cy="401637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301" name="Rectangle 13">
            <a:extLst>
              <a:ext uri="{FF2B5EF4-FFF2-40B4-BE49-F238E27FC236}">
                <a16:creationId xmlns:a16="http://schemas.microsoft.com/office/drawing/2014/main" id="{81A17587-0BE9-4856-9769-23572B284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300" name="Object 12">
                <a:extLst>
                  <a:ext uri="{FF2B5EF4-FFF2-40B4-BE49-F238E27FC236}">
                    <a16:creationId xmlns:a16="http://schemas.microsoft.com/office/drawing/2014/main" id="{EE31BFC5-2A3F-4F24-A44E-26BFD3530A87}"/>
                  </a:ext>
                </a:extLst>
              </p:cNvPr>
              <p:cNvSpPr txBox="1"/>
              <p:nvPr/>
            </p:nvSpPr>
            <p:spPr bwMode="auto">
              <a:xfrm>
                <a:off x="2682163" y="4455838"/>
                <a:ext cx="1685925" cy="3714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6300" name="Object 12">
                <a:extLst>
                  <a:ext uri="{FF2B5EF4-FFF2-40B4-BE49-F238E27FC236}">
                    <a16:creationId xmlns:a16="http://schemas.microsoft.com/office/drawing/2014/main" id="{EE31BFC5-2A3F-4F24-A44E-26BFD3530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2163" y="4455838"/>
                <a:ext cx="1685925" cy="3714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6" descr="T703">
            <a:extLst>
              <a:ext uri="{FF2B5EF4-FFF2-40B4-BE49-F238E27FC236}">
                <a16:creationId xmlns:a16="http://schemas.microsoft.com/office/drawing/2014/main" id="{59445AED-A944-4FBC-8865-39D47308E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2164" y="4827313"/>
            <a:ext cx="5810944" cy="14067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38A5EA77-36A7-452B-A1EA-140EB7763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461554"/>
            <a:ext cx="7793037" cy="857794"/>
          </a:xfrm>
        </p:spPr>
        <p:txBody>
          <a:bodyPr/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共模小信号放大特性分析</a:t>
            </a:r>
            <a:r>
              <a:rPr lang="zh-CN" altLang="en-US" dirty="0"/>
              <a:t> 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3740F875-55ED-47AD-8716-5CDC0804ED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4816" y="1588835"/>
            <a:ext cx="7772400" cy="123952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定义</a:t>
            </a:r>
            <a:r>
              <a:rPr lang="zh-CN" altLang="en-US" sz="2400" dirty="0">
                <a:solidFill>
                  <a:schemeClr val="hlink"/>
                </a:solidFill>
              </a:rPr>
              <a:t>共模信号</a:t>
            </a:r>
            <a:r>
              <a:rPr lang="zh-CN" altLang="en-US" sz="2400" dirty="0"/>
              <a:t>为加到差动放大电路的两个三极管基极大小相等、相位相同的交流输入信号，即</a:t>
            </a:r>
            <a:r>
              <a:rPr lang="en-US" altLang="zh-CN" sz="2400" dirty="0"/>
              <a:t>u</a:t>
            </a:r>
            <a:r>
              <a:rPr lang="en-US" altLang="zh-CN" sz="1600" baseline="-25000" dirty="0"/>
              <a:t>S1</a:t>
            </a:r>
            <a:r>
              <a:rPr lang="zh-CN" altLang="en-US" sz="2400" dirty="0"/>
              <a:t>＝</a:t>
            </a:r>
            <a:r>
              <a:rPr lang="en-US" altLang="zh-CN" sz="2400" dirty="0"/>
              <a:t>u</a:t>
            </a:r>
            <a:r>
              <a:rPr lang="en-US" altLang="zh-CN" sz="1600" baseline="-25000" dirty="0"/>
              <a:t>S2</a:t>
            </a:r>
            <a:r>
              <a:rPr lang="zh-CN" altLang="en-US" sz="2400" dirty="0"/>
              <a:t>＝</a:t>
            </a:r>
            <a:r>
              <a:rPr lang="en-US" altLang="zh-CN" sz="2400" dirty="0" err="1"/>
              <a:t>u</a:t>
            </a:r>
            <a:r>
              <a:rPr lang="en-US" altLang="zh-CN" sz="1600" baseline="-25000" dirty="0" err="1"/>
              <a:t>i</a:t>
            </a:r>
            <a:r>
              <a:rPr lang="en-US" altLang="zh-CN" sz="1050" baseline="-25000" dirty="0" err="1"/>
              <a:t>C</a:t>
            </a:r>
            <a:r>
              <a:rPr lang="zh-CN" altLang="en-US" sz="2400" dirty="0"/>
              <a:t>。</a:t>
            </a:r>
          </a:p>
        </p:txBody>
      </p:sp>
      <p:pic>
        <p:nvPicPr>
          <p:cNvPr id="397317" name="Picture 5" descr="T704">
            <a:extLst>
              <a:ext uri="{FF2B5EF4-FFF2-40B4-BE49-F238E27FC236}">
                <a16:creationId xmlns:a16="http://schemas.microsoft.com/office/drawing/2014/main" id="{EE22CBAB-E9FE-4EF6-937B-14B63D27AC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0952" y="3016068"/>
            <a:ext cx="7360128" cy="21394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7318" name="Rectangle 6">
            <a:extLst>
              <a:ext uri="{FF2B5EF4-FFF2-40B4-BE49-F238E27FC236}">
                <a16:creationId xmlns:a16="http://schemas.microsoft.com/office/drawing/2014/main" id="{7DCEFF26-D4B7-4CB7-AA91-7A3E8770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672" y="5530902"/>
            <a:ext cx="2954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5.14 </a:t>
            </a:r>
            <a:r>
              <a:rPr lang="zh-CN" altLang="en-US" dirty="0"/>
              <a:t>共模小信号交流通路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模数电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模数电" id="{794BD524-D908-456D-8A68-0287A4DDDBA1}" vid="{662F6827-7A8A-4AB6-99E9-2D14FC62FFE5}"/>
    </a:ext>
  </a:extLst>
</a:theme>
</file>

<file path=ppt/theme/theme2.xml><?xml version="1.0" encoding="utf-8"?>
<a:theme xmlns:a="http://schemas.openxmlformats.org/drawingml/2006/main" name="1_主题模数电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模数电" id="{794BD524-D908-456D-8A68-0287A4DDDBA1}" vid="{662F6827-7A8A-4AB6-99E9-2D14FC62FFE5}"/>
    </a:ext>
  </a:extLst>
</a:theme>
</file>

<file path=ppt/theme/theme3.xml><?xml version="1.0" encoding="utf-8"?>
<a:theme xmlns:a="http://schemas.openxmlformats.org/drawingml/2006/main" name="2_回顾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拟电路与数字电路-第八章^7数字逻辑基础.pptx" id="{EB0E5BC3-DEFC-4133-8C4F-F039EE4A6DC0}" vid="{9679E25E-AFC4-410C-B7F1-CDE52FF452B5}"/>
    </a:ext>
  </a:extLst>
</a:theme>
</file>

<file path=ppt/theme/theme4.xml><?xml version="1.0" encoding="utf-8"?>
<a:theme xmlns:a="http://schemas.openxmlformats.org/drawingml/2006/main" name="1_回顾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拟电路与数字电路-第八章^7数字逻辑基础.pptx" id="{EB0E5BC3-DEFC-4133-8C4F-F039EE4A6DC0}" vid="{D79FEA1A-73B6-4941-8914-FA9A52D9C0F4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</TotalTime>
  <Words>2088</Words>
  <Application>Microsoft Office PowerPoint</Application>
  <PresentationFormat>全屏显示(4:3)</PresentationFormat>
  <Paragraphs>555</Paragraphs>
  <Slides>45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45</vt:i4>
      </vt:variant>
    </vt:vector>
  </HeadingPairs>
  <TitlesOfParts>
    <vt:vector size="65" baseType="lpstr">
      <vt:lpstr>等线</vt:lpstr>
      <vt:lpstr>黑体</vt:lpstr>
      <vt:lpstr>华文细黑</vt:lpstr>
      <vt:lpstr>华文中宋</vt:lpstr>
      <vt:lpstr>楷体</vt:lpstr>
      <vt:lpstr>宋体</vt:lpstr>
      <vt:lpstr>幼圆</vt:lpstr>
      <vt:lpstr>Calibri</vt:lpstr>
      <vt:lpstr>Cambria Math</vt:lpstr>
      <vt:lpstr>Times New Roman</vt:lpstr>
      <vt:lpstr>Wingdings</vt:lpstr>
      <vt:lpstr>主题模数电</vt:lpstr>
      <vt:lpstr>1_主题模数电</vt:lpstr>
      <vt:lpstr>2_回顾</vt:lpstr>
      <vt:lpstr>1_回顾</vt:lpstr>
      <vt:lpstr>图片</vt:lpstr>
      <vt:lpstr>BMP 图象</vt:lpstr>
      <vt:lpstr>Picture</vt:lpstr>
      <vt:lpstr>公式</vt:lpstr>
      <vt:lpstr>文档</vt:lpstr>
      <vt:lpstr>第5章 集成运算放大器</vt:lpstr>
      <vt:lpstr>集成电路的特点</vt:lpstr>
      <vt:lpstr>运放构成</vt:lpstr>
      <vt:lpstr>5.1.1差动放大电路</vt:lpstr>
      <vt:lpstr>差模输入工作波形</vt:lpstr>
      <vt:lpstr>5.1.2.1  静态特性</vt:lpstr>
      <vt:lpstr>2.差模小信号放大特性分析 </vt:lpstr>
      <vt:lpstr>差模信号参数计算</vt:lpstr>
      <vt:lpstr>3.共模小信号放大特性分析 </vt:lpstr>
      <vt:lpstr>共模输入工作波形</vt:lpstr>
      <vt:lpstr>共模输入时的小信号模型</vt:lpstr>
      <vt:lpstr>共模电压放大倍数</vt:lpstr>
      <vt:lpstr>共模抑制比</vt:lpstr>
      <vt:lpstr>共模输入电阻</vt:lpstr>
      <vt:lpstr>输入输出方式</vt:lpstr>
      <vt:lpstr>双端输入、单端输出差模电压放大倍数</vt:lpstr>
      <vt:lpstr>单端输出时共模电压放大倍数</vt:lpstr>
      <vt:lpstr>单端输入、双端输出差模电压放大倍数</vt:lpstr>
      <vt:lpstr>PowerPoint 演示文稿</vt:lpstr>
      <vt:lpstr>差模输入输出电阻</vt:lpstr>
      <vt:lpstr>5.1.3有源偏置差动放大电路 </vt:lpstr>
      <vt:lpstr>恒流源差分放大电路</vt:lpstr>
      <vt:lpstr>镜像电流源及其特性 </vt:lpstr>
      <vt:lpstr>多电流源</vt:lpstr>
      <vt:lpstr>PowerPoint 演示文稿</vt:lpstr>
      <vt:lpstr>理想运放特性</vt:lpstr>
      <vt:lpstr>运放的重要特性</vt:lpstr>
      <vt:lpstr>PowerPoint 演示文稿</vt:lpstr>
      <vt:lpstr>运放的主要参数</vt:lpstr>
      <vt:lpstr>运放电压传输特性</vt:lpstr>
      <vt:lpstr>运放的应用</vt:lpstr>
      <vt:lpstr>二、同相放大器（同相比例器）</vt:lpstr>
      <vt:lpstr>三、双端输入放大器(减法器）</vt:lpstr>
      <vt:lpstr>PowerPoint 演示文稿</vt:lpstr>
      <vt:lpstr>四、电压跟随器</vt:lpstr>
      <vt:lpstr>五、加法器</vt:lpstr>
      <vt:lpstr>PowerPoint 演示文稿</vt:lpstr>
      <vt:lpstr>六、积分器</vt:lpstr>
      <vt:lpstr>七、微分器</vt:lpstr>
      <vt:lpstr>5.4.1电压比较器</vt:lpstr>
      <vt:lpstr>PowerPoint 演示文稿</vt:lpstr>
      <vt:lpstr>PowerPoint 演示文稿</vt:lpstr>
      <vt:lpstr>PowerPoint 演示文稿</vt:lpstr>
      <vt:lpstr>本章小结</vt:lpstr>
      <vt:lpstr>本章习题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姜 旭升</dc:creator>
  <cp:lastModifiedBy>旭升 姜</cp:lastModifiedBy>
  <cp:revision>32</cp:revision>
  <dcterms:created xsi:type="dcterms:W3CDTF">2018-10-06T13:20:51Z</dcterms:created>
  <dcterms:modified xsi:type="dcterms:W3CDTF">2019-10-12T04:24:38Z</dcterms:modified>
</cp:coreProperties>
</file>