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  <p:sldMasterId id="2147483695" r:id="rId3"/>
  </p:sldMasterIdLst>
  <p:notesMasterIdLst>
    <p:notesMasterId r:id="rId19"/>
  </p:notesMasterIdLst>
  <p:sldIdLst>
    <p:sldId id="256" r:id="rId4"/>
    <p:sldId id="257" r:id="rId5"/>
    <p:sldId id="258" r:id="rId6"/>
    <p:sldId id="464" r:id="rId7"/>
    <p:sldId id="465" r:id="rId8"/>
    <p:sldId id="466" r:id="rId9"/>
    <p:sldId id="469" r:id="rId10"/>
    <p:sldId id="468" r:id="rId11"/>
    <p:sldId id="470" r:id="rId12"/>
    <p:sldId id="575" r:id="rId13"/>
    <p:sldId id="578" r:id="rId14"/>
    <p:sldId id="472" r:id="rId15"/>
    <p:sldId id="471" r:id="rId16"/>
    <p:sldId id="576" r:id="rId17"/>
    <p:sldId id="5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9A967-A29C-43B6-B09B-CBE5FD00441A}" v="1" dt="2019-10-11T04:45:1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9728" autoAdjust="0"/>
  </p:normalViewPr>
  <p:slideViewPr>
    <p:cSldViewPr snapToGrid="0" showGuides="1">
      <p:cViewPr varScale="1">
        <p:scale>
          <a:sx n="102" d="100"/>
          <a:sy n="102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姜 旭升" userId="eee34b3fdfebe250" providerId="LiveId" clId="{947ACDD1-DE22-421A-ADBB-38F2814015F0}"/>
    <pc:docChg chg="undo custSel addSld delSld modSld sldOrd">
      <pc:chgData name="姜 旭升" userId="eee34b3fdfebe250" providerId="LiveId" clId="{947ACDD1-DE22-421A-ADBB-38F2814015F0}" dt="2018-11-07T15:20:38.962" v="1340" actId="20577"/>
      <pc:docMkLst>
        <pc:docMk/>
      </pc:docMkLst>
      <pc:sldChg chg="modSp">
        <pc:chgData name="姜 旭升" userId="eee34b3fdfebe250" providerId="LiveId" clId="{947ACDD1-DE22-421A-ADBB-38F2814015F0}" dt="2018-10-31T14:51:22.470" v="38" actId="15"/>
        <pc:sldMkLst>
          <pc:docMk/>
          <pc:sldMk cId="2832014666" sldId="257"/>
        </pc:sldMkLst>
        <pc:spChg chg="mod">
          <ac:chgData name="姜 旭升" userId="eee34b3fdfebe250" providerId="LiveId" clId="{947ACDD1-DE22-421A-ADBB-38F2814015F0}" dt="2018-10-31T14:51:22.470" v="38" actId="15"/>
          <ac:spMkLst>
            <pc:docMk/>
            <pc:sldMk cId="2832014666" sldId="257"/>
            <ac:spMk id="3" creationId="{D317B5F7-7537-48CC-876F-2C08F945E3CB}"/>
          </ac:spMkLst>
        </pc:spChg>
      </pc:sldChg>
      <pc:sldChg chg="modSp">
        <pc:chgData name="姜 旭升" userId="eee34b3fdfebe250" providerId="LiveId" clId="{947ACDD1-DE22-421A-ADBB-38F2814015F0}" dt="2018-10-31T14:45:20.990" v="0" actId="14100"/>
        <pc:sldMkLst>
          <pc:docMk/>
          <pc:sldMk cId="0" sldId="466"/>
        </pc:sldMkLst>
        <pc:spChg chg="mod">
          <ac:chgData name="姜 旭升" userId="eee34b3fdfebe250" providerId="LiveId" clId="{947ACDD1-DE22-421A-ADBB-38F2814015F0}" dt="2018-10-31T14:45:20.990" v="0" actId="14100"/>
          <ac:spMkLst>
            <pc:docMk/>
            <pc:sldMk cId="0" sldId="466"/>
            <ac:spMk id="215044" creationId="{D3D65D59-F7BE-4330-B07E-088B68A34092}"/>
          </ac:spMkLst>
        </pc:spChg>
      </pc:sldChg>
      <pc:sldChg chg="delSp modSp">
        <pc:chgData name="姜 旭升" userId="eee34b3fdfebe250" providerId="LiveId" clId="{947ACDD1-DE22-421A-ADBB-38F2814015F0}" dt="2018-11-07T14:05:50.526" v="200"/>
        <pc:sldMkLst>
          <pc:docMk/>
          <pc:sldMk cId="0" sldId="468"/>
        </pc:sldMkLst>
        <pc:spChg chg="del">
          <ac:chgData name="姜 旭升" userId="eee34b3fdfebe250" providerId="LiveId" clId="{947ACDD1-DE22-421A-ADBB-38F2814015F0}" dt="2018-10-31T14:51:51.948" v="43" actId="478"/>
          <ac:spMkLst>
            <pc:docMk/>
            <pc:sldMk cId="0" sldId="468"/>
            <ac:spMk id="217090" creationId="{816AA725-443F-4581-AEAD-F7DF4279A3A7}"/>
          </ac:spMkLst>
        </pc:spChg>
        <pc:spChg chg="mod">
          <ac:chgData name="姜 旭升" userId="eee34b3fdfebe250" providerId="LiveId" clId="{947ACDD1-DE22-421A-ADBB-38F2814015F0}" dt="2018-11-07T14:05:50.526" v="200"/>
          <ac:spMkLst>
            <pc:docMk/>
            <pc:sldMk cId="0" sldId="468"/>
            <ac:spMk id="217091" creationId="{09560122-3C52-42A8-AA62-6E1F7631F294}"/>
          </ac:spMkLst>
        </pc:spChg>
        <pc:spChg chg="mod">
          <ac:chgData name="姜 旭升" userId="eee34b3fdfebe250" providerId="LiveId" clId="{947ACDD1-DE22-421A-ADBB-38F2814015F0}" dt="2018-10-31T14:51:46.902" v="42" actId="1076"/>
          <ac:spMkLst>
            <pc:docMk/>
            <pc:sldMk cId="0" sldId="468"/>
            <ac:spMk id="217092" creationId="{8D94527B-90C3-4560-86BB-B8E90AAFB412}"/>
          </ac:spMkLst>
        </pc:spChg>
        <pc:spChg chg="mod">
          <ac:chgData name="姜 旭升" userId="eee34b3fdfebe250" providerId="LiveId" clId="{947ACDD1-DE22-421A-ADBB-38F2814015F0}" dt="2018-10-31T14:52:07.681" v="45" actId="1076"/>
          <ac:spMkLst>
            <pc:docMk/>
            <pc:sldMk cId="0" sldId="468"/>
            <ac:spMk id="217094" creationId="{756C4230-4CB2-49FF-991C-8521AB0249FE}"/>
          </ac:spMkLst>
        </pc:spChg>
        <pc:graphicFrameChg chg="mod">
          <ac:chgData name="姜 旭升" userId="eee34b3fdfebe250" providerId="LiveId" clId="{947ACDD1-DE22-421A-ADBB-38F2814015F0}" dt="2018-10-31T14:52:38.229" v="46" actId="1076"/>
          <ac:graphicFrameMkLst>
            <pc:docMk/>
            <pc:sldMk cId="0" sldId="468"/>
            <ac:graphicFrameMk id="217097" creationId="{80C80246-8208-4F19-AB3B-BD3895CEE731}"/>
          </ac:graphicFrameMkLst>
        </pc:graphicFrameChg>
        <pc:picChg chg="mod modCrop">
          <ac:chgData name="姜 旭升" userId="eee34b3fdfebe250" providerId="LiveId" clId="{947ACDD1-DE22-421A-ADBB-38F2814015F0}" dt="2018-11-07T14:03:35.420" v="197" actId="732"/>
          <ac:picMkLst>
            <pc:docMk/>
            <pc:sldMk cId="0" sldId="468"/>
            <ac:picMk id="217093" creationId="{0FF7D950-7DA2-4E1B-BB21-1CC2B2B96974}"/>
          </ac:picMkLst>
        </pc:picChg>
      </pc:sldChg>
      <pc:sldChg chg="addSp delSp modSp ord">
        <pc:chgData name="姜 旭升" userId="eee34b3fdfebe250" providerId="LiveId" clId="{947ACDD1-DE22-421A-ADBB-38F2814015F0}" dt="2018-11-07T14:03:52.406" v="199" actId="1076"/>
        <pc:sldMkLst>
          <pc:docMk/>
          <pc:sldMk cId="0" sldId="469"/>
        </pc:sldMkLst>
        <pc:spChg chg="del">
          <ac:chgData name="姜 旭升" userId="eee34b3fdfebe250" providerId="LiveId" clId="{947ACDD1-DE22-421A-ADBB-38F2814015F0}" dt="2018-10-31T14:54:36.837" v="53" actId="478"/>
          <ac:spMkLst>
            <pc:docMk/>
            <pc:sldMk cId="0" sldId="469"/>
            <ac:spMk id="218114" creationId="{79AA4704-8901-4353-9545-E016E1406158}"/>
          </ac:spMkLst>
        </pc:spChg>
        <pc:spChg chg="mod">
          <ac:chgData name="姜 旭升" userId="eee34b3fdfebe250" providerId="LiveId" clId="{947ACDD1-DE22-421A-ADBB-38F2814015F0}" dt="2018-10-31T14:55:28.901" v="85"/>
          <ac:spMkLst>
            <pc:docMk/>
            <pc:sldMk cId="0" sldId="469"/>
            <ac:spMk id="218115" creationId="{2585CAAD-A241-4F51-9DD7-BDD42B72086E}"/>
          </ac:spMkLst>
        </pc:spChg>
        <pc:spChg chg="mod">
          <ac:chgData name="姜 旭升" userId="eee34b3fdfebe250" providerId="LiveId" clId="{947ACDD1-DE22-421A-ADBB-38F2814015F0}" dt="2018-10-31T14:54:05.379" v="50" actId="6549"/>
          <ac:spMkLst>
            <pc:docMk/>
            <pc:sldMk cId="0" sldId="469"/>
            <ac:spMk id="218116" creationId="{6CACD4C3-4B13-490A-AE56-23D8C60C81CA}"/>
          </ac:spMkLst>
        </pc:spChg>
        <pc:graphicFrameChg chg="mod">
          <ac:chgData name="姜 旭升" userId="eee34b3fdfebe250" providerId="LiveId" clId="{947ACDD1-DE22-421A-ADBB-38F2814015F0}" dt="2018-10-31T14:53:38.284" v="47" actId="1076"/>
          <ac:graphicFrameMkLst>
            <pc:docMk/>
            <pc:sldMk cId="0" sldId="469"/>
            <ac:graphicFrameMk id="218118" creationId="{04633362-DD52-4669-AE10-AA9B445A1E0C}"/>
          </ac:graphicFrameMkLst>
        </pc:graphicFrameChg>
        <pc:graphicFrameChg chg="mod">
          <ac:chgData name="姜 旭升" userId="eee34b3fdfebe250" providerId="LiveId" clId="{947ACDD1-DE22-421A-ADBB-38F2814015F0}" dt="2018-10-31T14:53:47.609" v="49" actId="1076"/>
          <ac:graphicFrameMkLst>
            <pc:docMk/>
            <pc:sldMk cId="0" sldId="469"/>
            <ac:graphicFrameMk id="218120" creationId="{D3A33B94-AEBC-4A54-A64C-802BF888CB06}"/>
          </ac:graphicFrameMkLst>
        </pc:graphicFrameChg>
        <pc:graphicFrameChg chg="mod">
          <ac:chgData name="姜 旭升" userId="eee34b3fdfebe250" providerId="LiveId" clId="{947ACDD1-DE22-421A-ADBB-38F2814015F0}" dt="2018-10-31T14:54:08.460" v="51" actId="1076"/>
          <ac:graphicFrameMkLst>
            <pc:docMk/>
            <pc:sldMk cId="0" sldId="469"/>
            <ac:graphicFrameMk id="218122" creationId="{6FC2F8F4-699B-48AC-95B7-8C08C5242281}"/>
          </ac:graphicFrameMkLst>
        </pc:graphicFrameChg>
        <pc:graphicFrameChg chg="mod">
          <ac:chgData name="姜 旭升" userId="eee34b3fdfebe250" providerId="LiveId" clId="{947ACDD1-DE22-421A-ADBB-38F2814015F0}" dt="2018-10-31T14:54:11.663" v="52" actId="1076"/>
          <ac:graphicFrameMkLst>
            <pc:docMk/>
            <pc:sldMk cId="0" sldId="469"/>
            <ac:graphicFrameMk id="218124" creationId="{3E8B49D2-B9D0-46D4-894F-663BB019D759}"/>
          </ac:graphicFrameMkLst>
        </pc:graphicFrameChg>
        <pc:picChg chg="add mod">
          <ac:chgData name="姜 旭升" userId="eee34b3fdfebe250" providerId="LiveId" clId="{947ACDD1-DE22-421A-ADBB-38F2814015F0}" dt="2018-11-07T14:03:52.406" v="199" actId="1076"/>
          <ac:picMkLst>
            <pc:docMk/>
            <pc:sldMk cId="0" sldId="469"/>
            <ac:picMk id="12" creationId="{6977960F-5F18-489A-AED9-82E2712C7F72}"/>
          </ac:picMkLst>
        </pc:picChg>
      </pc:sldChg>
      <pc:sldChg chg="delSp modSp">
        <pc:chgData name="姜 旭升" userId="eee34b3fdfebe250" providerId="LiveId" clId="{947ACDD1-DE22-421A-ADBB-38F2814015F0}" dt="2018-10-31T15:00:52.308" v="104" actId="1076"/>
        <pc:sldMkLst>
          <pc:docMk/>
          <pc:sldMk cId="0" sldId="470"/>
        </pc:sldMkLst>
        <pc:spChg chg="del">
          <ac:chgData name="姜 旭升" userId="eee34b3fdfebe250" providerId="LiveId" clId="{947ACDD1-DE22-421A-ADBB-38F2814015F0}" dt="2018-10-31T14:55:47.109" v="87" actId="478"/>
          <ac:spMkLst>
            <pc:docMk/>
            <pc:sldMk cId="0" sldId="470"/>
            <ac:spMk id="219138" creationId="{6C040EF8-C6CB-4987-9382-981377BEA465}"/>
          </ac:spMkLst>
        </pc:spChg>
        <pc:spChg chg="mod">
          <ac:chgData name="姜 旭升" userId="eee34b3fdfebe250" providerId="LiveId" clId="{947ACDD1-DE22-421A-ADBB-38F2814015F0}" dt="2018-10-31T14:55:42.111" v="86" actId="6549"/>
          <ac:spMkLst>
            <pc:docMk/>
            <pc:sldMk cId="0" sldId="470"/>
            <ac:spMk id="219139" creationId="{00EB437A-5D53-444A-A9E0-F18BB166309F}"/>
          </ac:spMkLst>
        </pc:spChg>
        <pc:spChg chg="del mod">
          <ac:chgData name="姜 旭升" userId="eee34b3fdfebe250" providerId="LiveId" clId="{947ACDD1-DE22-421A-ADBB-38F2814015F0}" dt="2018-10-31T14:56:09.326" v="92" actId="478"/>
          <ac:spMkLst>
            <pc:docMk/>
            <pc:sldMk cId="0" sldId="470"/>
            <ac:spMk id="219141" creationId="{6708462D-DBB7-4BEA-A5E6-623B6F1A0CD1}"/>
          </ac:spMkLst>
        </pc:spChg>
        <pc:spChg chg="del mod">
          <ac:chgData name="姜 旭升" userId="eee34b3fdfebe250" providerId="LiveId" clId="{947ACDD1-DE22-421A-ADBB-38F2814015F0}" dt="2018-10-31T15:00:44.969" v="102" actId="478"/>
          <ac:spMkLst>
            <pc:docMk/>
            <pc:sldMk cId="0" sldId="470"/>
            <ac:spMk id="219142" creationId="{A9A873AB-333B-4AC8-A143-F5ABC9DF9D2D}"/>
          </ac:spMkLst>
        </pc:spChg>
        <pc:spChg chg="mod">
          <ac:chgData name="姜 旭升" userId="eee34b3fdfebe250" providerId="LiveId" clId="{947ACDD1-DE22-421A-ADBB-38F2814015F0}" dt="2018-10-31T15:00:48.834" v="103" actId="1076"/>
          <ac:spMkLst>
            <pc:docMk/>
            <pc:sldMk cId="0" sldId="470"/>
            <ac:spMk id="219145" creationId="{7F616717-1888-4D37-8DD3-0FA3BB41ABC3}"/>
          </ac:spMkLst>
        </pc:spChg>
        <pc:graphicFrameChg chg="del mod">
          <ac:chgData name="姜 旭升" userId="eee34b3fdfebe250" providerId="LiveId" clId="{947ACDD1-DE22-421A-ADBB-38F2814015F0}" dt="2018-10-31T15:00:41.536" v="101" actId="478"/>
          <ac:graphicFrameMkLst>
            <pc:docMk/>
            <pc:sldMk cId="0" sldId="470"/>
            <ac:graphicFrameMk id="219144" creationId="{9D99E4A2-DA61-410F-8E5E-42EB7D3219F1}"/>
          </ac:graphicFrameMkLst>
        </pc:graphicFrameChg>
        <pc:graphicFrameChg chg="mod">
          <ac:chgData name="姜 旭升" userId="eee34b3fdfebe250" providerId="LiveId" clId="{947ACDD1-DE22-421A-ADBB-38F2814015F0}" dt="2018-10-31T15:00:52.308" v="104" actId="1076"/>
          <ac:graphicFrameMkLst>
            <pc:docMk/>
            <pc:sldMk cId="0" sldId="470"/>
            <ac:graphicFrameMk id="219147" creationId="{9CD9EEA1-359A-43CC-9E73-9864D0EABF7C}"/>
          </ac:graphicFrameMkLst>
        </pc:graphicFrameChg>
        <pc:picChg chg="mod">
          <ac:chgData name="姜 旭升" userId="eee34b3fdfebe250" providerId="LiveId" clId="{947ACDD1-DE22-421A-ADBB-38F2814015F0}" dt="2018-10-31T14:55:59.981" v="91" actId="14100"/>
          <ac:picMkLst>
            <pc:docMk/>
            <pc:sldMk cId="0" sldId="470"/>
            <ac:picMk id="219140" creationId="{DFB4D3FD-B5E9-44E0-BDC5-FA8C489811F9}"/>
          </ac:picMkLst>
        </pc:picChg>
      </pc:sldChg>
      <pc:sldChg chg="addSp delSp modSp modNotesTx">
        <pc:chgData name="姜 旭升" userId="eee34b3fdfebe250" providerId="LiveId" clId="{947ACDD1-DE22-421A-ADBB-38F2814015F0}" dt="2018-11-07T15:18:37.989" v="1296" actId="20577"/>
        <pc:sldMkLst>
          <pc:docMk/>
          <pc:sldMk cId="0" sldId="471"/>
        </pc:sldMkLst>
        <pc:spChg chg="add del mod">
          <ac:chgData name="姜 旭升" userId="eee34b3fdfebe250" providerId="LiveId" clId="{947ACDD1-DE22-421A-ADBB-38F2814015F0}" dt="2018-10-31T15:01:58.186" v="122" actId="478"/>
          <ac:spMkLst>
            <pc:docMk/>
            <pc:sldMk cId="0" sldId="471"/>
            <ac:spMk id="3" creationId="{E3782F00-7C7D-4A58-89C5-EE12E400EF3C}"/>
          </ac:spMkLst>
        </pc:spChg>
        <pc:spChg chg="del">
          <ac:chgData name="姜 旭升" userId="eee34b3fdfebe250" providerId="LiveId" clId="{947ACDD1-DE22-421A-ADBB-38F2814015F0}" dt="2018-10-31T15:02:22.315" v="129" actId="478"/>
          <ac:spMkLst>
            <pc:docMk/>
            <pc:sldMk cId="0" sldId="471"/>
            <ac:spMk id="220162" creationId="{2D81A675-4715-4867-B976-4B91D8CAF3BC}"/>
          </ac:spMkLst>
        </pc:spChg>
        <pc:spChg chg="mod">
          <ac:chgData name="姜 旭升" userId="eee34b3fdfebe250" providerId="LiveId" clId="{947ACDD1-DE22-421A-ADBB-38F2814015F0}" dt="2018-10-31T15:01:42.944" v="119" actId="1076"/>
          <ac:spMkLst>
            <pc:docMk/>
            <pc:sldMk cId="0" sldId="471"/>
            <ac:spMk id="220163" creationId="{A5207ECD-FE7F-44FE-A18F-960743168E4A}"/>
          </ac:spMkLst>
        </pc:spChg>
        <pc:spChg chg="del mod">
          <ac:chgData name="姜 旭升" userId="eee34b3fdfebe250" providerId="LiveId" clId="{947ACDD1-DE22-421A-ADBB-38F2814015F0}" dt="2018-10-31T15:01:54.937" v="121" actId="478"/>
          <ac:spMkLst>
            <pc:docMk/>
            <pc:sldMk cId="0" sldId="471"/>
            <ac:spMk id="220164" creationId="{96D22427-092D-4CA2-BF8B-9F9292E4CDCC}"/>
          </ac:spMkLst>
        </pc:spChg>
        <pc:spChg chg="del">
          <ac:chgData name="姜 旭升" userId="eee34b3fdfebe250" providerId="LiveId" clId="{947ACDD1-DE22-421A-ADBB-38F2814015F0}" dt="2018-10-31T15:02:02.142" v="123" actId="478"/>
          <ac:spMkLst>
            <pc:docMk/>
            <pc:sldMk cId="0" sldId="471"/>
            <ac:spMk id="220166" creationId="{AA146AB0-3D48-4011-8EBA-60F21C374DA5}"/>
          </ac:spMkLst>
        </pc:spChg>
        <pc:spChg chg="del">
          <ac:chgData name="姜 旭升" userId="eee34b3fdfebe250" providerId="LiveId" clId="{947ACDD1-DE22-421A-ADBB-38F2814015F0}" dt="2018-10-31T15:02:09.839" v="126" actId="478"/>
          <ac:spMkLst>
            <pc:docMk/>
            <pc:sldMk cId="0" sldId="471"/>
            <ac:spMk id="220167" creationId="{A693BEB9-2949-4C4F-A46F-1B24CE2A45E7}"/>
          </ac:spMkLst>
        </pc:spChg>
        <pc:spChg chg="mod">
          <ac:chgData name="姜 旭升" userId="eee34b3fdfebe250" providerId="LiveId" clId="{947ACDD1-DE22-421A-ADBB-38F2814015F0}" dt="2018-10-31T15:10:50.122" v="183" actId="1076"/>
          <ac:spMkLst>
            <pc:docMk/>
            <pc:sldMk cId="0" sldId="471"/>
            <ac:spMk id="220170" creationId="{E5E532CE-51FB-4EF9-AFF9-C144615B44D1}"/>
          </ac:spMkLst>
        </pc:spChg>
        <pc:graphicFrameChg chg="add mod">
          <ac:chgData name="姜 旭升" userId="eee34b3fdfebe250" providerId="LiveId" clId="{947ACDD1-DE22-421A-ADBB-38F2814015F0}" dt="2018-10-31T15:10:46.163" v="182" actId="1076"/>
          <ac:graphicFrameMkLst>
            <pc:docMk/>
            <pc:sldMk cId="0" sldId="471"/>
            <ac:graphicFrameMk id="15" creationId="{6F4B2988-E0B9-4F55-BDC2-A9030F5A4306}"/>
          </ac:graphicFrameMkLst>
        </pc:graphicFrameChg>
        <pc:graphicFrameChg chg="del">
          <ac:chgData name="姜 旭升" userId="eee34b3fdfebe250" providerId="LiveId" clId="{947ACDD1-DE22-421A-ADBB-38F2814015F0}" dt="2018-10-31T15:02:07.234" v="125" actId="478"/>
          <ac:graphicFrameMkLst>
            <pc:docMk/>
            <pc:sldMk cId="0" sldId="471"/>
            <ac:graphicFrameMk id="220169" creationId="{850B824F-FA66-4A4B-A2A4-89760A2B3F31}"/>
          </ac:graphicFrameMkLst>
        </pc:graphicFrameChg>
        <pc:graphicFrameChg chg="del mod">
          <ac:chgData name="姜 旭升" userId="eee34b3fdfebe250" providerId="LiveId" clId="{947ACDD1-DE22-421A-ADBB-38F2814015F0}" dt="2018-10-31T15:04:34.182" v="143"/>
          <ac:graphicFrameMkLst>
            <pc:docMk/>
            <pc:sldMk cId="0" sldId="471"/>
            <ac:graphicFrameMk id="220172" creationId="{42C992D2-F20C-4715-BB65-44A2697D909F}"/>
          </ac:graphicFrameMkLst>
        </pc:graphicFrameChg>
        <pc:picChg chg="mod">
          <ac:chgData name="姜 旭升" userId="eee34b3fdfebe250" providerId="LiveId" clId="{947ACDD1-DE22-421A-ADBB-38F2814015F0}" dt="2018-10-31T15:10:42.387" v="181" actId="14100"/>
          <ac:picMkLst>
            <pc:docMk/>
            <pc:sldMk cId="0" sldId="471"/>
            <ac:picMk id="220165" creationId="{11DB497C-536A-46E6-817C-7B67852DE404}"/>
          </ac:picMkLst>
        </pc:picChg>
      </pc:sldChg>
      <pc:sldChg chg="addSp delSp modSp ord modAnim">
        <pc:chgData name="姜 旭升" userId="eee34b3fdfebe250" providerId="LiveId" clId="{947ACDD1-DE22-421A-ADBB-38F2814015F0}" dt="2018-10-31T15:13:06.359" v="190"/>
        <pc:sldMkLst>
          <pc:docMk/>
          <pc:sldMk cId="0" sldId="472"/>
        </pc:sldMkLst>
        <pc:spChg chg="add del mod">
          <ac:chgData name="姜 旭升" userId="eee34b3fdfebe250" providerId="LiveId" clId="{947ACDD1-DE22-421A-ADBB-38F2814015F0}" dt="2018-10-31T15:12:04.107" v="185" actId="478"/>
          <ac:spMkLst>
            <pc:docMk/>
            <pc:sldMk cId="0" sldId="472"/>
            <ac:spMk id="3" creationId="{066F7C23-5257-4E90-988D-9D01D988956A}"/>
          </ac:spMkLst>
        </pc:spChg>
        <pc:spChg chg="del">
          <ac:chgData name="姜 旭升" userId="eee34b3fdfebe250" providerId="LiveId" clId="{947ACDD1-DE22-421A-ADBB-38F2814015F0}" dt="2018-10-31T15:04:40.776" v="145" actId="478"/>
          <ac:spMkLst>
            <pc:docMk/>
            <pc:sldMk cId="0" sldId="472"/>
            <ac:spMk id="221186" creationId="{6FDF7B8A-2CC3-4A31-9B9D-15DB688394B3}"/>
          </ac:spMkLst>
        </pc:spChg>
        <pc:spChg chg="mod">
          <ac:chgData name="姜 旭升" userId="eee34b3fdfebe250" providerId="LiveId" clId="{947ACDD1-DE22-421A-ADBB-38F2814015F0}" dt="2018-10-31T15:04:23.327" v="140"/>
          <ac:spMkLst>
            <pc:docMk/>
            <pc:sldMk cId="0" sldId="472"/>
            <ac:spMk id="221187" creationId="{4CF1D92C-ADAD-43A6-AE2A-A63A8E99325D}"/>
          </ac:spMkLst>
        </pc:spChg>
        <pc:spChg chg="del">
          <ac:chgData name="姜 旭升" userId="eee34b3fdfebe250" providerId="LiveId" clId="{947ACDD1-DE22-421A-ADBB-38F2814015F0}" dt="2018-10-31T15:04:53.888" v="146" actId="478"/>
          <ac:spMkLst>
            <pc:docMk/>
            <pc:sldMk cId="0" sldId="472"/>
            <ac:spMk id="221189" creationId="{537ADDC7-3B65-4350-85E8-2BD948262A29}"/>
          </ac:spMkLst>
        </pc:spChg>
        <pc:spChg chg="del">
          <ac:chgData name="姜 旭升" userId="eee34b3fdfebe250" providerId="LiveId" clId="{947ACDD1-DE22-421A-ADBB-38F2814015F0}" dt="2018-10-31T15:05:05.362" v="151" actId="478"/>
          <ac:spMkLst>
            <pc:docMk/>
            <pc:sldMk cId="0" sldId="472"/>
            <ac:spMk id="221190" creationId="{10896D74-CEA5-422F-955B-69B5AA209788}"/>
          </ac:spMkLst>
        </pc:spChg>
        <pc:spChg chg="mod">
          <ac:chgData name="姜 旭升" userId="eee34b3fdfebe250" providerId="LiveId" clId="{947ACDD1-DE22-421A-ADBB-38F2814015F0}" dt="2018-10-31T15:12:15.635" v="189" actId="1076"/>
          <ac:spMkLst>
            <pc:docMk/>
            <pc:sldMk cId="0" sldId="472"/>
            <ac:spMk id="221192" creationId="{0E5BEE66-D185-417E-9748-5D83041CFD53}"/>
          </ac:spMkLst>
        </pc:spChg>
        <pc:graphicFrameChg chg="add del">
          <ac:chgData name="姜 旭升" userId="eee34b3fdfebe250" providerId="LiveId" clId="{947ACDD1-DE22-421A-ADBB-38F2814015F0}" dt="2018-10-31T15:04:30.955" v="142" actId="478"/>
          <ac:graphicFrameMkLst>
            <pc:docMk/>
            <pc:sldMk cId="0" sldId="472"/>
            <ac:graphicFrameMk id="11" creationId="{BB10B828-B553-4161-AD62-C19F56C982E1}"/>
          </ac:graphicFrameMkLst>
        </pc:graphicFrameChg>
        <pc:graphicFrameChg chg="add mod">
          <ac:chgData name="姜 旭升" userId="eee34b3fdfebe250" providerId="LiveId" clId="{947ACDD1-DE22-421A-ADBB-38F2814015F0}" dt="2018-10-31T15:12:12.949" v="188" actId="1076"/>
          <ac:graphicFrameMkLst>
            <pc:docMk/>
            <pc:sldMk cId="0" sldId="472"/>
            <ac:graphicFrameMk id="12" creationId="{B69B5652-EC2B-47D7-A218-FC7FDBF5826C}"/>
          </ac:graphicFrameMkLst>
        </pc:graphicFrameChg>
        <pc:graphicFrameChg chg="del mod">
          <ac:chgData name="姜 旭升" userId="eee34b3fdfebe250" providerId="LiveId" clId="{947ACDD1-DE22-421A-ADBB-38F2814015F0}" dt="2018-10-31T15:05:03.889" v="150" actId="478"/>
          <ac:graphicFrameMkLst>
            <pc:docMk/>
            <pc:sldMk cId="0" sldId="472"/>
            <ac:graphicFrameMk id="221191" creationId="{F94062BD-BD85-4C7F-B656-EFF4A927FE17}"/>
          </ac:graphicFrameMkLst>
        </pc:graphicFrameChg>
        <pc:graphicFrameChg chg="del">
          <ac:chgData name="姜 旭升" userId="eee34b3fdfebe250" providerId="LiveId" clId="{947ACDD1-DE22-421A-ADBB-38F2814015F0}" dt="2018-10-31T15:02:43.122" v="130"/>
          <ac:graphicFrameMkLst>
            <pc:docMk/>
            <pc:sldMk cId="0" sldId="472"/>
            <ac:graphicFrameMk id="221194" creationId="{A54D48F9-56CD-4DC5-AF09-8B6326DE20A6}"/>
          </ac:graphicFrameMkLst>
        </pc:graphicFrameChg>
        <pc:picChg chg="add mod">
          <ac:chgData name="姜 旭升" userId="eee34b3fdfebe250" providerId="LiveId" clId="{947ACDD1-DE22-421A-ADBB-38F2814015F0}" dt="2018-10-31T15:12:08.707" v="187" actId="1076"/>
          <ac:picMkLst>
            <pc:docMk/>
            <pc:sldMk cId="0" sldId="472"/>
            <ac:picMk id="15" creationId="{140BB9E9-C51D-433A-A456-3D77730F4163}"/>
          </ac:picMkLst>
        </pc:picChg>
        <pc:picChg chg="del">
          <ac:chgData name="姜 旭升" userId="eee34b3fdfebe250" providerId="LiveId" clId="{947ACDD1-DE22-421A-ADBB-38F2814015F0}" dt="2018-10-31T15:10:57.650" v="184" actId="478"/>
          <ac:picMkLst>
            <pc:docMk/>
            <pc:sldMk cId="0" sldId="472"/>
            <ac:picMk id="221188" creationId="{C3C28816-407D-4EA9-883D-E2D12BF76592}"/>
          </ac:picMkLst>
        </pc:picChg>
      </pc:sldChg>
      <pc:sldChg chg="addSp delSp modSp add setBg delAnim modAnim modNotesTx">
        <pc:chgData name="姜 旭升" userId="eee34b3fdfebe250" providerId="LiveId" clId="{947ACDD1-DE22-421A-ADBB-38F2814015F0}" dt="2018-11-07T15:16:33.234" v="1129" actId="20577"/>
        <pc:sldMkLst>
          <pc:docMk/>
          <pc:sldMk cId="0" sldId="575"/>
        </pc:sldMkLst>
        <pc:spChg chg="add mod">
          <ac:chgData name="姜 旭升" userId="eee34b3fdfebe250" providerId="LiveId" clId="{947ACDD1-DE22-421A-ADBB-38F2814015F0}" dt="2018-10-31T15:08:34.032" v="164" actId="27636"/>
          <ac:spMkLst>
            <pc:docMk/>
            <pc:sldMk cId="0" sldId="575"/>
            <ac:spMk id="2" creationId="{B1DC42CE-E499-402C-B2DB-F43CA9208C9A}"/>
          </ac:spMkLst>
        </pc:spChg>
        <pc:spChg chg="del mod">
          <ac:chgData name="姜 旭升" userId="eee34b3fdfebe250" providerId="LiveId" clId="{947ACDD1-DE22-421A-ADBB-38F2814015F0}" dt="2018-10-31T15:08:25.111" v="159" actId="478"/>
          <ac:spMkLst>
            <pc:docMk/>
            <pc:sldMk cId="0" sldId="575"/>
            <ac:spMk id="257026" creationId="{241202C0-4C85-494A-A51F-C3953FC0685E}"/>
          </ac:spMkLst>
        </pc:spChg>
        <pc:spChg chg="mod">
          <ac:chgData name="姜 旭升" userId="eee34b3fdfebe250" providerId="LiveId" clId="{947ACDD1-DE22-421A-ADBB-38F2814015F0}" dt="2018-10-31T15:08:10.650" v="155" actId="1076"/>
          <ac:spMkLst>
            <pc:docMk/>
            <pc:sldMk cId="0" sldId="575"/>
            <ac:spMk id="257027" creationId="{77DD01C7-BBA5-46C8-AC53-99C9EC80CA42}"/>
          </ac:spMkLst>
        </pc:spChg>
        <pc:spChg chg="mod">
          <ac:chgData name="姜 旭升" userId="eee34b3fdfebe250" providerId="LiveId" clId="{947ACDD1-DE22-421A-ADBB-38F2814015F0}" dt="2018-10-31T15:09:02.644" v="167" actId="1076"/>
          <ac:spMkLst>
            <pc:docMk/>
            <pc:sldMk cId="0" sldId="575"/>
            <ac:spMk id="257028" creationId="{5FC8C418-87FA-4E36-810D-3736263A276A}"/>
          </ac:spMkLst>
        </pc:spChg>
        <pc:picChg chg="mod">
          <ac:chgData name="姜 旭升" userId="eee34b3fdfebe250" providerId="LiveId" clId="{947ACDD1-DE22-421A-ADBB-38F2814015F0}" dt="2018-10-31T15:08:55.768" v="165" actId="1076"/>
          <ac:picMkLst>
            <pc:docMk/>
            <pc:sldMk cId="0" sldId="575"/>
            <ac:picMk id="257029" creationId="{D1422985-0301-4241-91B1-10C389BCAA65}"/>
          </ac:picMkLst>
        </pc:picChg>
        <pc:inkChg chg="add del">
          <ac:chgData name="姜 旭升" userId="eee34b3fdfebe250" providerId="LiveId" clId="{947ACDD1-DE22-421A-ADBB-38F2814015F0}" dt="2018-10-31T15:09:54.274" v="174"/>
          <ac:inkMkLst>
            <pc:docMk/>
            <pc:sldMk cId="0" sldId="575"/>
            <ac:inkMk id="3" creationId="{93360ECA-79A7-4B18-8CB9-CA390C325F64}"/>
          </ac:inkMkLst>
        </pc:inkChg>
        <pc:inkChg chg="add del">
          <ac:chgData name="姜 旭升" userId="eee34b3fdfebe250" providerId="LiveId" clId="{947ACDD1-DE22-421A-ADBB-38F2814015F0}" dt="2018-11-07T15:05:53.673" v="909"/>
          <ac:inkMkLst>
            <pc:docMk/>
            <pc:sldMk cId="0" sldId="575"/>
            <ac:inkMk id="3" creationId="{AF422721-71E9-4CAB-9C93-5C6AADD5254B}"/>
          </ac:inkMkLst>
        </pc:inkChg>
        <pc:inkChg chg="add del">
          <ac:chgData name="姜 旭升" userId="eee34b3fdfebe250" providerId="LiveId" clId="{947ACDD1-DE22-421A-ADBB-38F2814015F0}" dt="2018-11-07T15:05:53.673" v="909"/>
          <ac:inkMkLst>
            <pc:docMk/>
            <pc:sldMk cId="0" sldId="575"/>
            <ac:inkMk id="4" creationId="{25BD126C-CB48-47B5-942F-6DCA67F5965C}"/>
          </ac:inkMkLst>
        </pc:inkChg>
        <pc:inkChg chg="add del">
          <ac:chgData name="姜 旭升" userId="eee34b3fdfebe250" providerId="LiveId" clId="{947ACDD1-DE22-421A-ADBB-38F2814015F0}" dt="2018-10-31T15:09:54.274" v="174"/>
          <ac:inkMkLst>
            <pc:docMk/>
            <pc:sldMk cId="0" sldId="575"/>
            <ac:inkMk id="4" creationId="{5D8D0A85-1A99-473C-9CA5-D2C37F08FB06}"/>
          </ac:inkMkLst>
        </pc:inkChg>
        <pc:inkChg chg="add del">
          <ac:chgData name="姜 旭升" userId="eee34b3fdfebe250" providerId="LiveId" clId="{947ACDD1-DE22-421A-ADBB-38F2814015F0}" dt="2018-11-07T15:04:18.094" v="906" actId="478"/>
          <ac:inkMkLst>
            <pc:docMk/>
            <pc:sldMk cId="0" sldId="575"/>
            <ac:inkMk id="5" creationId="{DCEA4426-F3D8-495C-A134-B3F265E96522}"/>
          </ac:inkMkLst>
        </pc:inkChg>
        <pc:inkChg chg="add del">
          <ac:chgData name="姜 旭升" userId="eee34b3fdfebe250" providerId="LiveId" clId="{947ACDD1-DE22-421A-ADBB-38F2814015F0}" dt="2018-11-07T15:04:14.231" v="905" actId="478"/>
          <ac:inkMkLst>
            <pc:docMk/>
            <pc:sldMk cId="0" sldId="575"/>
            <ac:inkMk id="6" creationId="{3541629C-F80D-4F69-B302-C3255F14B505}"/>
          </ac:inkMkLst>
        </pc:inkChg>
        <pc:inkChg chg="add del">
          <ac:chgData name="姜 旭升" userId="eee34b3fdfebe250" providerId="LiveId" clId="{947ACDD1-DE22-421A-ADBB-38F2814015F0}" dt="2018-10-31T15:09:54.274" v="174"/>
          <ac:inkMkLst>
            <pc:docMk/>
            <pc:sldMk cId="0" sldId="575"/>
            <ac:inkMk id="7" creationId="{6F501F38-9446-46A9-8148-12D12D028E45}"/>
          </ac:inkMkLst>
        </pc:inkChg>
        <pc:inkChg chg="add del">
          <ac:chgData name="姜 旭升" userId="eee34b3fdfebe250" providerId="LiveId" clId="{947ACDD1-DE22-421A-ADBB-38F2814015F0}" dt="2018-11-07T15:05:56.583" v="911"/>
          <ac:inkMkLst>
            <pc:docMk/>
            <pc:sldMk cId="0" sldId="575"/>
            <ac:inkMk id="7" creationId="{791E9DD3-4C6C-47B8-BCDC-E4F13FEA6DD6}"/>
          </ac:inkMkLst>
        </pc:inkChg>
        <pc:inkChg chg="add del">
          <ac:chgData name="姜 旭升" userId="eee34b3fdfebe250" providerId="LiveId" clId="{947ACDD1-DE22-421A-ADBB-38F2814015F0}" dt="2018-11-07T15:05:56.583" v="911"/>
          <ac:inkMkLst>
            <pc:docMk/>
            <pc:sldMk cId="0" sldId="575"/>
            <ac:inkMk id="8" creationId="{40CC4F29-4FF8-4193-98AB-240A63ECD2E3}"/>
          </ac:inkMkLst>
        </pc:inkChg>
        <pc:inkChg chg="add del">
          <ac:chgData name="姜 旭升" userId="eee34b3fdfebe250" providerId="LiveId" clId="{947ACDD1-DE22-421A-ADBB-38F2814015F0}" dt="2018-10-31T15:09:54.274" v="174"/>
          <ac:inkMkLst>
            <pc:docMk/>
            <pc:sldMk cId="0" sldId="575"/>
            <ac:inkMk id="8" creationId="{4E4BD4B9-0441-4F4E-BFFF-5E958DD1A643}"/>
          </ac:inkMkLst>
        </pc:inkChg>
        <pc:inkChg chg="add del">
          <ac:chgData name="姜 旭升" userId="eee34b3fdfebe250" providerId="LiveId" clId="{947ACDD1-DE22-421A-ADBB-38F2814015F0}" dt="2018-11-07T15:04:10.302" v="902" actId="478"/>
          <ac:inkMkLst>
            <pc:docMk/>
            <pc:sldMk cId="0" sldId="575"/>
            <ac:inkMk id="9" creationId="{BE44DD30-D5C5-4EE3-AEE7-8EB49AFB411D}"/>
          </ac:inkMkLst>
        </pc:inkChg>
        <pc:inkChg chg="add del">
          <ac:chgData name="姜 旭升" userId="eee34b3fdfebe250" providerId="LiveId" clId="{947ACDD1-DE22-421A-ADBB-38F2814015F0}" dt="2018-11-07T15:04:08.145" v="901" actId="478"/>
          <ac:inkMkLst>
            <pc:docMk/>
            <pc:sldMk cId="0" sldId="575"/>
            <ac:inkMk id="10" creationId="{72114B46-F72D-4CD7-BC21-A4FE98405273}"/>
          </ac:inkMkLst>
        </pc:inkChg>
        <pc:inkChg chg="add del">
          <ac:chgData name="姜 旭升" userId="eee34b3fdfebe250" providerId="LiveId" clId="{947ACDD1-DE22-421A-ADBB-38F2814015F0}" dt="2018-11-07T15:04:11.934" v="903" actId="478"/>
          <ac:inkMkLst>
            <pc:docMk/>
            <pc:sldMk cId="0" sldId="575"/>
            <ac:inkMk id="11" creationId="{ACD0A6B2-D097-43EF-B737-D736256F6ADF}"/>
          </ac:inkMkLst>
        </pc:inkChg>
        <pc:inkChg chg="add del">
          <ac:chgData name="姜 旭升" userId="eee34b3fdfebe250" providerId="LiveId" clId="{947ACDD1-DE22-421A-ADBB-38F2814015F0}" dt="2018-11-07T15:06:21.518" v="920"/>
          <ac:inkMkLst>
            <pc:docMk/>
            <pc:sldMk cId="0" sldId="575"/>
            <ac:inkMk id="12" creationId="{11F43823-5E70-4F8F-8EBC-ED4C53328F87}"/>
          </ac:inkMkLst>
        </pc:inkChg>
        <pc:inkChg chg="add del">
          <ac:chgData name="姜 旭升" userId="eee34b3fdfebe250" providerId="LiveId" clId="{947ACDD1-DE22-421A-ADBB-38F2814015F0}" dt="2018-10-31T15:10:00.294" v="178"/>
          <ac:inkMkLst>
            <pc:docMk/>
            <pc:sldMk cId="0" sldId="575"/>
            <ac:inkMk id="12" creationId="{719D68E7-1EB3-4411-A603-31364EF42D5D}"/>
          </ac:inkMkLst>
        </pc:inkChg>
        <pc:inkChg chg="add del">
          <ac:chgData name="姜 旭升" userId="eee34b3fdfebe250" providerId="LiveId" clId="{947ACDD1-DE22-421A-ADBB-38F2814015F0}" dt="2018-11-07T15:06:01.423" v="915"/>
          <ac:inkMkLst>
            <pc:docMk/>
            <pc:sldMk cId="0" sldId="575"/>
            <ac:inkMk id="13" creationId="{C2CF89AA-694E-406B-A23D-1642065D7546}"/>
          </ac:inkMkLst>
        </pc:inkChg>
        <pc:inkChg chg="add del">
          <ac:chgData name="姜 旭升" userId="eee34b3fdfebe250" providerId="LiveId" clId="{947ACDD1-DE22-421A-ADBB-38F2814015F0}" dt="2018-10-31T15:10:00.294" v="178"/>
          <ac:inkMkLst>
            <pc:docMk/>
            <pc:sldMk cId="0" sldId="575"/>
            <ac:inkMk id="13" creationId="{EE1F181C-CBA7-4CDE-A3E5-2988957D4D85}"/>
          </ac:inkMkLst>
        </pc:inkChg>
        <pc:inkChg chg="add del">
          <ac:chgData name="姜 旭升" userId="eee34b3fdfebe250" providerId="LiveId" clId="{947ACDD1-DE22-421A-ADBB-38F2814015F0}" dt="2018-11-07T15:04:13.158" v="904" actId="478"/>
          <ac:inkMkLst>
            <pc:docMk/>
            <pc:sldMk cId="0" sldId="575"/>
            <ac:inkMk id="14" creationId="{FE49997E-8C66-48A6-ABAF-AE2ED689E227}"/>
          </ac:inkMkLst>
        </pc:inkChg>
        <pc:inkChg chg="add del">
          <ac:chgData name="姜 旭升" userId="eee34b3fdfebe250" providerId="LiveId" clId="{947ACDD1-DE22-421A-ADBB-38F2814015F0}" dt="2018-11-07T15:06:01.423" v="915"/>
          <ac:inkMkLst>
            <pc:docMk/>
            <pc:sldMk cId="0" sldId="575"/>
            <ac:inkMk id="15" creationId="{77D373AB-7AD1-4D8D-9C1E-10E0F959086B}"/>
          </ac:inkMkLst>
        </pc:inkChg>
        <pc:inkChg chg="add del">
          <ac:chgData name="姜 旭升" userId="eee34b3fdfebe250" providerId="LiveId" clId="{947ACDD1-DE22-421A-ADBB-38F2814015F0}" dt="2018-11-07T15:06:01.423" v="915"/>
          <ac:inkMkLst>
            <pc:docMk/>
            <pc:sldMk cId="0" sldId="575"/>
            <ac:inkMk id="16" creationId="{DC43E468-C825-49F0-93EA-9B62E23FA03B}"/>
          </ac:inkMkLst>
        </pc:inkChg>
        <pc:inkChg chg="add del">
          <ac:chgData name="姜 旭升" userId="eee34b3fdfebe250" providerId="LiveId" clId="{947ACDD1-DE22-421A-ADBB-38F2814015F0}" dt="2018-11-07T15:06:21.520" v="921"/>
          <ac:inkMkLst>
            <pc:docMk/>
            <pc:sldMk cId="0" sldId="575"/>
            <ac:inkMk id="17" creationId="{BEA1D294-1B34-47B2-B6CC-0C37BAEE1942}"/>
          </ac:inkMkLst>
        </pc:inkChg>
        <pc:inkChg chg="add del">
          <ac:chgData name="姜 旭升" userId="eee34b3fdfebe250" providerId="LiveId" clId="{947ACDD1-DE22-421A-ADBB-38F2814015F0}" dt="2018-11-07T15:06:21.521" v="922"/>
          <ac:inkMkLst>
            <pc:docMk/>
            <pc:sldMk cId="0" sldId="575"/>
            <ac:inkMk id="18" creationId="{90B12623-DF59-4A33-802A-1A9F3C89E10D}"/>
          </ac:inkMkLst>
        </pc:inkChg>
        <pc:inkChg chg="add del">
          <ac:chgData name="姜 旭升" userId="eee34b3fdfebe250" providerId="LiveId" clId="{947ACDD1-DE22-421A-ADBB-38F2814015F0}" dt="2018-11-07T15:06:09.179" v="919"/>
          <ac:inkMkLst>
            <pc:docMk/>
            <pc:sldMk cId="0" sldId="575"/>
            <ac:inkMk id="19" creationId="{A20D6476-254A-437C-B253-401F5DE53E17}"/>
          </ac:inkMkLst>
        </pc:inkChg>
        <pc:inkChg chg="add del">
          <ac:chgData name="姜 旭升" userId="eee34b3fdfebe250" providerId="LiveId" clId="{947ACDD1-DE22-421A-ADBB-38F2814015F0}" dt="2018-11-07T15:06:09.179" v="919"/>
          <ac:inkMkLst>
            <pc:docMk/>
            <pc:sldMk cId="0" sldId="575"/>
            <ac:inkMk id="20" creationId="{742CCB76-FA09-419F-B7D7-72E70B13EFDE}"/>
          </ac:inkMkLst>
        </pc:inkChg>
        <pc:inkChg chg="add del">
          <ac:chgData name="姜 旭升" userId="eee34b3fdfebe250" providerId="LiveId" clId="{947ACDD1-DE22-421A-ADBB-38F2814015F0}" dt="2018-11-07T15:06:21.522" v="923"/>
          <ac:inkMkLst>
            <pc:docMk/>
            <pc:sldMk cId="0" sldId="575"/>
            <ac:inkMk id="21" creationId="{E06BC226-A429-4D6E-95E1-254B8ACBB15A}"/>
          </ac:inkMkLst>
        </pc:inkChg>
      </pc:sldChg>
      <pc:sldChg chg="addSp delSp modSp add">
        <pc:chgData name="姜 旭升" userId="eee34b3fdfebe250" providerId="LiveId" clId="{947ACDD1-DE22-421A-ADBB-38F2814015F0}" dt="2018-11-07T14:22:25.995" v="490"/>
        <pc:sldMkLst>
          <pc:docMk/>
          <pc:sldMk cId="2819839533" sldId="576"/>
        </pc:sldMkLst>
        <pc:spChg chg="del">
          <ac:chgData name="姜 旭升" userId="eee34b3fdfebe250" providerId="LiveId" clId="{947ACDD1-DE22-421A-ADBB-38F2814015F0}" dt="2018-11-07T14:21:32.740" v="362"/>
          <ac:spMkLst>
            <pc:docMk/>
            <pc:sldMk cId="2819839533" sldId="576"/>
            <ac:spMk id="2" creationId="{1B0F03EA-5793-491D-95DB-920FB0875F5B}"/>
          </ac:spMkLst>
        </pc:spChg>
        <pc:spChg chg="del">
          <ac:chgData name="姜 旭升" userId="eee34b3fdfebe250" providerId="LiveId" clId="{947ACDD1-DE22-421A-ADBB-38F2814015F0}" dt="2018-11-07T14:21:32.740" v="362"/>
          <ac:spMkLst>
            <pc:docMk/>
            <pc:sldMk cId="2819839533" sldId="576"/>
            <ac:spMk id="3" creationId="{1F2E1A23-1313-4886-B51D-3ECF17E2B0AE}"/>
          </ac:spMkLst>
        </pc:spChg>
        <pc:spChg chg="del">
          <ac:chgData name="姜 旭升" userId="eee34b3fdfebe250" providerId="LiveId" clId="{947ACDD1-DE22-421A-ADBB-38F2814015F0}" dt="2018-11-07T14:21:32.740" v="362"/>
          <ac:spMkLst>
            <pc:docMk/>
            <pc:sldMk cId="2819839533" sldId="576"/>
            <ac:spMk id="4" creationId="{58573A74-B2D0-4A5B-B7DD-CD9BE7B77982}"/>
          </ac:spMkLst>
        </pc:spChg>
        <pc:spChg chg="add mod">
          <ac:chgData name="姜 旭升" userId="eee34b3fdfebe250" providerId="LiveId" clId="{947ACDD1-DE22-421A-ADBB-38F2814015F0}" dt="2018-11-07T14:21:43.234" v="379"/>
          <ac:spMkLst>
            <pc:docMk/>
            <pc:sldMk cId="2819839533" sldId="576"/>
            <ac:spMk id="5" creationId="{4973825B-F373-4DD6-938F-21487427F081}"/>
          </ac:spMkLst>
        </pc:spChg>
        <pc:spChg chg="add mod">
          <ac:chgData name="姜 旭升" userId="eee34b3fdfebe250" providerId="LiveId" clId="{947ACDD1-DE22-421A-ADBB-38F2814015F0}" dt="2018-11-07T14:22:25.995" v="490"/>
          <ac:spMkLst>
            <pc:docMk/>
            <pc:sldMk cId="2819839533" sldId="576"/>
            <ac:spMk id="6" creationId="{E1F3BEED-0791-4190-A2D6-1C1DA4C3545E}"/>
          </ac:spMkLst>
        </pc:spChg>
      </pc:sldChg>
      <pc:sldChg chg="modSp add">
        <pc:chgData name="姜 旭升" userId="eee34b3fdfebe250" providerId="LiveId" clId="{947ACDD1-DE22-421A-ADBB-38F2814015F0}" dt="2018-11-07T15:20:38.962" v="1340" actId="20577"/>
        <pc:sldMkLst>
          <pc:docMk/>
          <pc:sldMk cId="3337318070" sldId="577"/>
        </pc:sldMkLst>
        <pc:spChg chg="mod">
          <ac:chgData name="姜 旭升" userId="eee34b3fdfebe250" providerId="LiveId" clId="{947ACDD1-DE22-421A-ADBB-38F2814015F0}" dt="2018-11-07T14:22:35.042" v="505"/>
          <ac:spMkLst>
            <pc:docMk/>
            <pc:sldMk cId="3337318070" sldId="577"/>
            <ac:spMk id="2" creationId="{7021FFE6-F889-4C8E-B753-20D063B4EC78}"/>
          </ac:spMkLst>
        </pc:spChg>
        <pc:spChg chg="mod">
          <ac:chgData name="姜 旭升" userId="eee34b3fdfebe250" providerId="LiveId" clId="{947ACDD1-DE22-421A-ADBB-38F2814015F0}" dt="2018-11-07T15:20:38.962" v="1340" actId="20577"/>
          <ac:spMkLst>
            <pc:docMk/>
            <pc:sldMk cId="3337318070" sldId="577"/>
            <ac:spMk id="3" creationId="{115EC935-6ED3-4C22-A397-353245E8BAD8}"/>
          </ac:spMkLst>
        </pc:spChg>
      </pc:sldChg>
      <pc:sldChg chg="addSp delSp modSp add modAnim">
        <pc:chgData name="姜 旭升" userId="eee34b3fdfebe250" providerId="LiveId" clId="{947ACDD1-DE22-421A-ADBB-38F2814015F0}" dt="2018-11-07T15:16:43.935" v="1130" actId="113"/>
        <pc:sldMkLst>
          <pc:docMk/>
          <pc:sldMk cId="2140113444" sldId="578"/>
        </pc:sldMkLst>
        <pc:spChg chg="mod">
          <ac:chgData name="姜 旭升" userId="eee34b3fdfebe250" providerId="LiveId" clId="{947ACDD1-DE22-421A-ADBB-38F2814015F0}" dt="2018-11-07T14:43:28.384" v="627"/>
          <ac:spMkLst>
            <pc:docMk/>
            <pc:sldMk cId="2140113444" sldId="578"/>
            <ac:spMk id="2" creationId="{5FFE4A0B-2D9A-4A1B-BC71-B5BB7AB3BE79}"/>
          </ac:spMkLst>
        </pc:spChg>
        <pc:spChg chg="add mod">
          <ac:chgData name="姜 旭升" userId="eee34b3fdfebe250" providerId="LiveId" clId="{947ACDD1-DE22-421A-ADBB-38F2814015F0}" dt="2018-11-07T15:00:16.220" v="699" actId="20577"/>
          <ac:spMkLst>
            <pc:docMk/>
            <pc:sldMk cId="2140113444" sldId="578"/>
            <ac:spMk id="4" creationId="{1C820F47-C71D-4EF8-8E59-6E28440A8B28}"/>
          </ac:spMkLst>
        </pc:spChg>
        <pc:spChg chg="add mod">
          <ac:chgData name="姜 旭升" userId="eee34b3fdfebe250" providerId="LiveId" clId="{947ACDD1-DE22-421A-ADBB-38F2814015F0}" dt="2018-11-07T15:16:43.935" v="1130" actId="113"/>
          <ac:spMkLst>
            <pc:docMk/>
            <pc:sldMk cId="2140113444" sldId="578"/>
            <ac:spMk id="8" creationId="{86581E3D-CC0F-4684-9FA6-DFA3724AE96F}"/>
          </ac:spMkLst>
        </pc:spChg>
        <pc:picChg chg="add mod">
          <ac:chgData name="姜 旭升" userId="eee34b3fdfebe250" providerId="LiveId" clId="{947ACDD1-DE22-421A-ADBB-38F2814015F0}" dt="2018-11-07T14:43:48.769" v="630" actId="14100"/>
          <ac:picMkLst>
            <pc:docMk/>
            <pc:sldMk cId="2140113444" sldId="578"/>
            <ac:picMk id="3" creationId="{988A5311-ED8C-4804-AD94-F21FCE6FB0A5}"/>
          </ac:picMkLst>
        </pc:picChg>
        <pc:inkChg chg="add">
          <ac:chgData name="姜 旭升" userId="eee34b3fdfebe250" providerId="LiveId" clId="{947ACDD1-DE22-421A-ADBB-38F2814015F0}" dt="2018-11-07T14:47:58.820" v="685"/>
          <ac:inkMkLst>
            <pc:docMk/>
            <pc:sldMk cId="2140113444" sldId="578"/>
            <ac:inkMk id="5" creationId="{81EBEC15-56D2-4468-B419-998853A2979B}"/>
          </ac:inkMkLst>
        </pc:inkChg>
        <pc:inkChg chg="add del">
          <ac:chgData name="姜 旭升" userId="eee34b3fdfebe250" providerId="LiveId" clId="{947ACDD1-DE22-421A-ADBB-38F2814015F0}" dt="2018-11-07T14:48:09.145" v="689"/>
          <ac:inkMkLst>
            <pc:docMk/>
            <pc:sldMk cId="2140113444" sldId="578"/>
            <ac:inkMk id="6" creationId="{71FE3963-A5A9-4EA6-A8CF-A1EBA51EDB18}"/>
          </ac:inkMkLst>
        </pc:inkChg>
        <pc:inkChg chg="add del">
          <ac:chgData name="姜 旭升" userId="eee34b3fdfebe250" providerId="LiveId" clId="{947ACDD1-DE22-421A-ADBB-38F2814015F0}" dt="2018-11-07T14:48:09.144" v="688"/>
          <ac:inkMkLst>
            <pc:docMk/>
            <pc:sldMk cId="2140113444" sldId="578"/>
            <ac:inkMk id="7" creationId="{C7DEDF89-EB23-46D4-B537-8436F99ADC81}"/>
          </ac:inkMkLst>
        </pc:inkChg>
        <pc:inkChg chg="add del">
          <ac:chgData name="姜 旭升" userId="eee34b3fdfebe250" providerId="LiveId" clId="{947ACDD1-DE22-421A-ADBB-38F2814015F0}" dt="2018-11-07T15:06:33.299" v="926"/>
          <ac:inkMkLst>
            <pc:docMk/>
            <pc:sldMk cId="2140113444" sldId="578"/>
            <ac:inkMk id="9" creationId="{C8BA566C-A4D2-4E02-BBD1-9C235A47B0C1}"/>
          </ac:inkMkLst>
        </pc:inkChg>
        <pc:inkChg chg="add del">
          <ac:chgData name="姜 旭升" userId="eee34b3fdfebe250" providerId="LiveId" clId="{947ACDD1-DE22-421A-ADBB-38F2814015F0}" dt="2018-11-07T15:06:33.299" v="926"/>
          <ac:inkMkLst>
            <pc:docMk/>
            <pc:sldMk cId="2140113444" sldId="578"/>
            <ac:inkMk id="10" creationId="{6D73E408-BDAB-4E6E-93A4-06A0ABABB8B9}"/>
          </ac:inkMkLst>
        </pc:inkChg>
        <pc:inkChg chg="add">
          <ac:chgData name="姜 旭升" userId="eee34b3fdfebe250" providerId="LiveId" clId="{947ACDD1-DE22-421A-ADBB-38F2814015F0}" dt="2018-11-07T15:06:33.299" v="926"/>
          <ac:inkMkLst>
            <pc:docMk/>
            <pc:sldMk cId="2140113444" sldId="578"/>
            <ac:inkMk id="11" creationId="{AA947CF0-DB08-4379-94EC-825B6E59E6FE}"/>
          </ac:inkMkLst>
        </pc:inkChg>
        <pc:inkChg chg="add del">
          <ac:chgData name="姜 旭升" userId="eee34b3fdfebe250" providerId="LiveId" clId="{947ACDD1-DE22-421A-ADBB-38F2814015F0}" dt="2018-11-07T15:06:41.610" v="929"/>
          <ac:inkMkLst>
            <pc:docMk/>
            <pc:sldMk cId="2140113444" sldId="578"/>
            <ac:inkMk id="12" creationId="{3B03FB7F-EAEB-4B51-8FEC-987069833091}"/>
          </ac:inkMkLst>
        </pc:inkChg>
        <pc:inkChg chg="add del">
          <ac:chgData name="姜 旭升" userId="eee34b3fdfebe250" providerId="LiveId" clId="{947ACDD1-DE22-421A-ADBB-38F2814015F0}" dt="2018-11-07T15:06:41.610" v="929"/>
          <ac:inkMkLst>
            <pc:docMk/>
            <pc:sldMk cId="2140113444" sldId="578"/>
            <ac:inkMk id="13" creationId="{D00A9783-BDD8-4861-8EA9-CA6F4B977115}"/>
          </ac:inkMkLst>
        </pc:inkChg>
        <pc:inkChg chg="add del">
          <ac:chgData name="姜 旭升" userId="eee34b3fdfebe250" providerId="LiveId" clId="{947ACDD1-DE22-421A-ADBB-38F2814015F0}" dt="2018-11-07T15:06:57.596" v="936"/>
          <ac:inkMkLst>
            <pc:docMk/>
            <pc:sldMk cId="2140113444" sldId="578"/>
            <ac:inkMk id="14" creationId="{BE355340-2B53-4502-AB4D-AAE30737F958}"/>
          </ac:inkMkLst>
        </pc:inkChg>
        <pc:inkChg chg="add">
          <ac:chgData name="姜 旭升" userId="eee34b3fdfebe250" providerId="LiveId" clId="{947ACDD1-DE22-421A-ADBB-38F2814015F0}" dt="2018-11-07T15:06:42.542" v="930"/>
          <ac:inkMkLst>
            <pc:docMk/>
            <pc:sldMk cId="2140113444" sldId="578"/>
            <ac:inkMk id="15" creationId="{2F6E17D1-3E95-4472-9CA2-29EBB7E8C7C4}"/>
          </ac:inkMkLst>
        </pc:inkChg>
        <pc:inkChg chg="add del">
          <ac:chgData name="姜 旭升" userId="eee34b3fdfebe250" providerId="LiveId" clId="{947ACDD1-DE22-421A-ADBB-38F2814015F0}" dt="2018-11-07T15:06:45.478" v="934"/>
          <ac:inkMkLst>
            <pc:docMk/>
            <pc:sldMk cId="2140113444" sldId="578"/>
            <ac:inkMk id="16" creationId="{71170DA0-8001-4473-A296-74CB11900360}"/>
          </ac:inkMkLst>
        </pc:inkChg>
        <pc:inkChg chg="add del">
          <ac:chgData name="姜 旭升" userId="eee34b3fdfebe250" providerId="LiveId" clId="{947ACDD1-DE22-421A-ADBB-38F2814015F0}" dt="2018-11-07T15:06:45.478" v="934"/>
          <ac:inkMkLst>
            <pc:docMk/>
            <pc:sldMk cId="2140113444" sldId="578"/>
            <ac:inkMk id="17" creationId="{37FB1AE9-E76B-472F-AC0D-08F33BB311BB}"/>
          </ac:inkMkLst>
        </pc:inkChg>
        <pc:inkChg chg="add del">
          <ac:chgData name="姜 旭升" userId="eee34b3fdfebe250" providerId="LiveId" clId="{947ACDD1-DE22-421A-ADBB-38F2814015F0}" dt="2018-11-07T15:06:45.478" v="934"/>
          <ac:inkMkLst>
            <pc:docMk/>
            <pc:sldMk cId="2140113444" sldId="578"/>
            <ac:inkMk id="18" creationId="{6AC2791C-CEA4-4A30-9269-A321EBDE8ED2}"/>
          </ac:inkMkLst>
        </pc:inkChg>
        <pc:inkChg chg="add">
          <ac:chgData name="姜 旭升" userId="eee34b3fdfebe250" providerId="LiveId" clId="{947ACDD1-DE22-421A-ADBB-38F2814015F0}" dt="2018-11-07T15:06:45.478" v="934"/>
          <ac:inkMkLst>
            <pc:docMk/>
            <pc:sldMk cId="2140113444" sldId="578"/>
            <ac:inkMk id="19" creationId="{A1ED2BE6-8799-4D74-B785-E117475B4CE4}"/>
          </ac:inkMkLst>
        </pc:inkChg>
        <pc:inkChg chg="add del">
          <ac:chgData name="姜 旭升" userId="eee34b3fdfebe250" providerId="LiveId" clId="{947ACDD1-DE22-421A-ADBB-38F2814015F0}" dt="2018-11-07T15:06:57.596" v="936"/>
          <ac:inkMkLst>
            <pc:docMk/>
            <pc:sldMk cId="2140113444" sldId="578"/>
            <ac:inkMk id="20" creationId="{8EE60ADA-62D7-43C4-B9A4-F89BAC6DA4DC}"/>
          </ac:inkMkLst>
        </pc:inkChg>
        <pc:inkChg chg="add del">
          <ac:chgData name="姜 旭升" userId="eee34b3fdfebe250" providerId="LiveId" clId="{947ACDD1-DE22-421A-ADBB-38F2814015F0}" dt="2018-11-07T15:07:06.202" v="938"/>
          <ac:inkMkLst>
            <pc:docMk/>
            <pc:sldMk cId="2140113444" sldId="578"/>
            <ac:inkMk id="21" creationId="{781C5536-3DF5-4320-9482-A1B37A7CEF9B}"/>
          </ac:inkMkLst>
        </pc:inkChg>
        <pc:inkChg chg="add del">
          <ac:chgData name="姜 旭升" userId="eee34b3fdfebe250" providerId="LiveId" clId="{947ACDD1-DE22-421A-ADBB-38F2814015F0}" dt="2018-11-07T15:07:06.202" v="938"/>
          <ac:inkMkLst>
            <pc:docMk/>
            <pc:sldMk cId="2140113444" sldId="578"/>
            <ac:inkMk id="22" creationId="{23D7ECE6-6BBD-4B92-8A41-3A93D1FFF904}"/>
          </ac:inkMkLst>
        </pc:inkChg>
        <pc:inkChg chg="add">
          <ac:chgData name="姜 旭升" userId="eee34b3fdfebe250" providerId="LiveId" clId="{947ACDD1-DE22-421A-ADBB-38F2814015F0}" dt="2018-11-07T15:07:06.202" v="938"/>
          <ac:inkMkLst>
            <pc:docMk/>
            <pc:sldMk cId="2140113444" sldId="578"/>
            <ac:inkMk id="23" creationId="{B7074AA0-4BCC-45A8-9B2A-E222E7F61216}"/>
          </ac:inkMkLst>
        </pc:inkChg>
        <pc:inkChg chg="add del">
          <ac:chgData name="姜 旭升" userId="eee34b3fdfebe250" providerId="LiveId" clId="{947ACDD1-DE22-421A-ADBB-38F2814015F0}" dt="2018-11-07T15:10:59.287" v="979"/>
          <ac:inkMkLst>
            <pc:docMk/>
            <pc:sldMk cId="2140113444" sldId="578"/>
            <ac:inkMk id="24" creationId="{8BCB15D7-DDC2-4603-948D-EE3173129A6A}"/>
          </ac:inkMkLst>
        </pc:inkChg>
      </pc:sldChg>
    </pc:docChg>
  </pc:docChgLst>
  <pc:docChgLst>
    <pc:chgData name="姜 旭升" userId="eee34b3fdfebe250" providerId="LiveId" clId="{3C09A967-A29C-43B6-B09B-CBE5FD00441A}"/>
    <pc:docChg chg="modSld">
      <pc:chgData name="姜 旭升" userId="eee34b3fdfebe250" providerId="LiveId" clId="{3C09A967-A29C-43B6-B09B-CBE5FD00441A}" dt="2019-10-11T04:45:12.714" v="1" actId="6549"/>
      <pc:docMkLst>
        <pc:docMk/>
      </pc:docMkLst>
      <pc:sldChg chg="modSp">
        <pc:chgData name="姜 旭升" userId="eee34b3fdfebe250" providerId="LiveId" clId="{3C09A967-A29C-43B6-B09B-CBE5FD00441A}" dt="2019-10-11T04:45:12.714" v="1" actId="6549"/>
        <pc:sldMkLst>
          <pc:docMk/>
          <pc:sldMk cId="2140113444" sldId="578"/>
        </pc:sldMkLst>
        <pc:spChg chg="mod">
          <ac:chgData name="姜 旭升" userId="eee34b3fdfebe250" providerId="LiveId" clId="{3C09A967-A29C-43B6-B09B-CBE5FD00441A}" dt="2019-10-11T04:45:12.714" v="1" actId="6549"/>
          <ac:spMkLst>
            <pc:docMk/>
            <pc:sldMk cId="2140113444" sldId="578"/>
            <ac:spMk id="8" creationId="{86581E3D-CC0F-4684-9FA6-DFA3724AE96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14:47:58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9 2753,'0'0'2455,"0"0"-1265,0 0-355,0 0 13,0 0 347,0 0 80,-12 1 1087,6-3-6081,10-6-513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15:06:31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4690,'0'0'2140,"0"0"-206,0 0-312,0 0-267,0 0-101,0 0-133,2-6 5964,5-1-5174,-4 12-1902,0 1 1,0 0-1,-1 0 0,0 1 1,0-1-1,0 0 1,-1 1-1,1 3-9,9 33 162,-3-25-65,0-1 8,-1-1 0,0 1 0,-2 0 0,0 1 0,1 5-105,-5-15 53,1-1 1,-1 0-1,2 1 0,-1-1 1,1 0-1,1 0 0,-1 0 1,5 6-54,-6-10 28,0-2-15,-1 1 0,0 0 0,0-1 0,0 1 0,0 0 1,0 0-1,0 0 0,0 0 0,-1-1 0,1 1 0,-1 0 0,1 0 0,-1 0 0,0 0 0,0 0 0,0 2-13,0-3 30,0-1-1,0 0 43,0 0 8,0 0-37,0 0 29,0 0-24,0 0 5,9-26 259,29-96-288,-32 103-30,1 1 0,1 0 0,0 1 0,2-1 0,0 1-1,0 1 1,2 0 0,0 1 0,1 0 0,9-8 6,-12 16 1,-9 6-1,0 1 0,0 0 1,0-1-1,0 0 1,0 1-1,-1-1 0,1 1 1,0-1-1,0 0 1,0 0-1,-1 1 0,1-1 1,0 0-1,-1 0 1,1 0-1,0 0 0,-1 0 1,0 0-1,1 0 1,-1 0-1,1 0 0,-1 0 1,0 0-1,0 0 1,0-1-1,15-10 40,11-16-6235,-26 46 768</inkml:trace>
  <inkml:trace contextRef="#ctx0" brushRef="#br0" timeOffset="868.995">374 244 7251,'0'0'2607,"0"0"-662,0 0-267,0 0-286,0 0-218,-5 0 2255,3 2-3417,0 0 0,-1 0 0,1 0 1,0 0-1,0 1 0,0-1 1,0 1-1,1-1 0,-1 1 1,1 0-1,-1-1 0,1 1 1,0 0-1,0 0 0,0 0 0,1 0 1,-1 1-13,-2 55 262,3-46-248,0-10-5,1 0-1,0 0 1,0-1-1,0 1 1,1 0 0,-1-1-1,0 1 1,1-1-1,0 0 1,0 0-1,-1 1 1,1-1 0,1 0-1,-1 0 1,0-1-1,0 1 1,1 0-1,-1-1 1,1 0 0,-1 1-1,2-1-8,62 29 269,-59-28-246,5 1 269,1-1-1,0 0 1,-1-1-1,1-1 1,0 0-1,0-1 1,0 0-1,12-3-291,-4-2-6,-21 6-7,0 0-1,0 0 1,0 0-1,0 0 1,0 0-1,0 0 1,0 0-1,0 0 1,0 0-1,0 0 1,0-1 0,-1 1-1,1 0 1,0 0-1,0 0 1,0 0-1,0 0 1,0 0-1,0 0 1,0 0-1,0 0 1,0 0-1,0 0 1,0 0-1,0 0 1,0 0-1,0-1 1,0 1-1,0 0 1,0 0-1,0 0 1,0 0-1,0 0 1,0 0-1,0 0 1,0 0-1,0 0 1,0 0-1,0 0 1,1 0-1,-1 0 1,0-1 0,0 1-1,0 0 1,0 0-1,0 0 1,0 0-1,0 0 1,0 0-1,0 0 1,0 0-1,0 0 14,-36-1-5020,23 1 2391,-26 0-10900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15:06:42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37 1201,'0'0'4722,"0"0"-3151,0 0-541,0 0 216,0 0-206,0 0-197,0 0-176,0 0-122,0 0-12,0 0 99,0 0-55,0 0 2,0 29 1843,0-28-2363,0 0 1,-1 1-1,1-1 0,0 1 1,0-1-1,0 0 0,1 1 1,-1-1-1,0 1 0,1-1 1,-1 0-1,0 1 0,1-1 1,-1 0-1,1 1 0,0-1 1,0 0-1,-1 0 0,1 0 1,0 0-1,0 0 0,0 1 1,0-2-1,0 1 0,1 1-59,-1-2-2,3-1 119,-3 1-119,-1 0 0,0 0 0,0 0 0,1 0 0,-1 0 0,0 0 0,1 0 0,-1 0 0,0 0 0,1 0 0,-1 0 0,0 0 0,0 0 0,1 0 0,-1 0 0,0 0 0,1 0 0,-1-1 0,0 1 0,0 0 0,1 0 0,-1 0 0,0 0 0,0-1 0,0 1 0,1 0 0,-1 0 0,0 0 0,0-1 0,0 1 0,1 0 0,-1 0 0,0-1 0,0 1 0,0 0 0,0 0 0,0-1 0,0 1 0,0 0 0,1-1 0,-1 1 0,0 0 0,0-1-1,0 1 1,0 0 0,0 0 0,0-1 0,-1 1 0,1 0 2,1-9 8,-1 8 2,0 0 0,1 0 1,-1 0-1,0 1 0,0-1 0,0 0 0,1 0 0,-1 0 0,0 1 0,0-1 0,0 0 0,0 0 0,-1 0 1,1 0-1,0 1 0,0-1 0,0 0 0,-1 0 0,1 0 0,0 1 0,-1-1 0,1 0 0,-1 0 1,1 1-1,-1-1 0,1 0 0,-1 1 0,1-1 0,-1 1 0,1-1 0,-1 1 0,0-1 0,0 1 0,1-1 1,-1 1-1,0-1 0,0 1 0,1 0 0,-1 0 0,0-1 0,0 1 0,0 0 0,1 0 0,-1 0 1,0 0-1,0 0-10,0 0 138,1 0-39,-1-1-97,1 1 0,-1 0 0,0 0 0,0 0 0,0 0 0,1 0 0,-1 0 0,0 0 0,0 0 0,0 0 0,1 0 0,-1 0 1,0 0-1,0 0 0,1 1 0,-1-1 0,0 0 0,0 1 0,1-1 0,-1 0 0,0 1 0,1-1 0,-1 1 0,0-1 0,1 1 0,-1-1 0,1 1 0,-1 0 0,1-1 0,-1 1 0,1 0 0,-1 0-2,-2 6-526,15-14 133,-10 5 363,-1 0 0,1 0-1,0 0 1,-1 0 0,1 0 0,-1-1-1,0 1 1,0-1 0,0 1-1,0-1 1,0 1 0,0-1 0,-1 1-1,1-1 1,-1 0 0,0 1-1,0-1 1,0 0 0,0 1 0,0-1-1,0 0 31,0 3 9,0-1 0,0 1 0,0 0 0,0 0 0,0 0-1,0-1 1,0 1 0,0 0 0,0 0 0,0-1 0,0 1 0,0 0 0,0 0-1,0-1 1,0 1 0,0 0 0,0 0 0,0-1 0,0 1 0,-1 0-1,1 0 1,0 0 0,0-1 0,0 1 0,0 0 0,0 0 0,-1 0 0,1-1-1,0 1 1,0 0 0,0 0 0,-1 0 0,1 0 0,0 0 0,0 0-1,0-1 1,-1 1 0,1 0 0,0 0 0,0 0 0,-1 0 0,1 0 0,0 0-1,0 0 1,-1 0 0,1 0 0,0 0 0,0 0 0,-1 0 0,1 0 0,0 0-1,0 0-8,-10 31 338,10 18-10,0-49-312,31-1-304,-30 0 268,0 0 1,0 0-1,0 0 0,0 0 0,0 0 1,0 0-1,0 0 0,0 0 0,0 0 0,-1 0 1,1-1-1,0 1 0,-1 0 0,1-1 1,-1 1-1,1 0 0,-1-1 0,0 1 1,1 0-1,-1-1 0,0 1 0,0-1 1,0 1-1,0-1 0,0 1 0,-1 0 1,1-1 19,0 2 82,0 0 41,0 0 48,0 0-19,0 0-24,0 24-2601,0-12-4402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15:06:43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64 8548,'0'0'1753,"0"0"-6,0 0 289,0 0-155,0 0-318,0 0-498,-9-7 2379,9 46-3123,2 0 0,1 0 1,7 27-322,-7-52 61,0 0 0,1 0 0,0-1 0,1 0 0,1 0 0,0 0 0,1 0 0,0-1 0,1 0 0,0-1 0,1 0 1,1 1-62,1 1 105,-11-12-72,1 0-1,-1 0 1,1 0 0,-1 0-1,1 0 1,0 0 0,-1-1-1,1 1 1,0 0-1,0-1 1,-1 1 0,1 0-1,0-1 1,0 1 0,0-1-1,0 1 1,0-1 0,0 0-1,0 1 1,0-1 0,0 0-1,0 0 1,0 1 0,0-1-1,0 0 1,0 0 0,1 0-33,0 0 154,-1-1-126,0 1-1,0-1 0,1 1 1,-1-1-1,0 1 0,0-1 1,0 0-1,0 0 0,0 0 0,1 1 1,-2-1-1,1 0 0,0 0 1,0 0-1,0 0 0,0-1 1,0 1-28,27-46-146,-2-2 1,-3 0 0,-1-2 0,-3 0 0,6-27 145,-23 66-95,0 1-1,-1-1 1,0 0 0,-1 0-1,0-2 96,0 1-155,0 12 107,0 1 13,7-6-603,-5 8-7896,-2 11 3379</inkml:trace>
  <inkml:trace contextRef="#ctx0" brushRef="#br0" timeOffset="884.989">551 343 9380,'0'0'1924,"0"0"101,0 0-160,0 0-262,0 0-301,7-7-427,20-25-277,-26 31-557,0 0 1,0 0 0,0 0 0,0 0 0,0 0 0,0 0-1,-1 0 1,1-1 0,0 1 0,-1 0 0,1 0-1,-1-1 1,1 1 0,-1 0 0,0-1 0,1 1 0,-1 0-1,0-1 1,0 1 0,0-1 0,0 1 0,0 0-1,-1-1 1,1 1 0,0 0 0,-1-1 0,1 1 0,-1 0-1,1-1 1,-1 1 0,1 0 0,-1 0 0,0 0-1,0-1 1,0 1 0,0-1-42,-1 1-37,-1-1 0,1 0 1,0 1-1,-1 0 0,1-1 0,-1 1 0,1 0 0,-1 0 0,0 0 0,1 1 1,-1-1-1,0 1 0,0-1 0,1 1 0,-1 0 37,0 0-3,1 1-1,0-1 1,-1 1 0,1 0-1,0 0 1,0-1-1,0 1 1,0 1 0,-1-1-1,1 0 1,1 0-1,-1 1 1,0-1 0,0 1-1,0 0 1,1-1-1,-1 1 1,1 0 0,0 0-1,-1 0 1,1 1 3,-29 55 412,14-26-305,11-18-73,0 0 0,1 0 0,0 0 0,1 0 0,1 1 0,0-1 0,1 1 0,0-1 0,1 1 0,1 3-34,-5 68 242,0-40 228,1 1-1,4 36-469,0-23 373,-1-60-346,0 0 2,-15-6-1541,2-14-1503,-5-9-2526</inkml:trace>
  <inkml:trace contextRef="#ctx0" brushRef="#br0" timeOffset="1378.979">296 525 7251,'0'0'2001,"0"0"-216,0 0-13,0 0-393,0 0-147,35 0 2685,239 0 872,-237-6-4717,-38 3-3778,-7-1-2571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15:06:40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953 1 5827,'0'0'2876,"0"0"-1726,0 0-329,0 0 57,0 0-102,0 0-170,8 3 9027,-3 3-9366,0 17-83,-1 0-1,-1 0 1,-1 0-1,-1 2-183,17 37 184,-18 173 40,-1-230-222,1-1 0,-1 1 0,0-1 0,-1 1 0,1-1 0,-1 0 0,0 1 0,-2 2-2,2-3-2,0 0 1,0 1-1,1-1 0,-1 0 1,1 1-1,0-1 1,0 1-1,0 4 2,-13 33 19,14-23-9,-1 0 0,0-1 0,-2 1 1,0-1-1,-1 0 0,-1 1-10,4-13 14,-1 0 0,1 0-1,1 0 1,-1 1 0,1-1 0,0 0-1,1 2-13,-4 34 93,-5 28 93,8-52-141,-2-1-1,0 0 0,-2 1 0,0 1-44,2-8 37,0 0-1,0 1 0,1-1 1,1 11-37,-4 31 84,-1-26-74,-11 44 84,14-61-83,0 0 0,1 1 1,0-1-1,1 1 0,0-1 0,0 0 1,2 9-12,1 20-2,-3 203 47,13-169-13,-4 56-34,0-15 15,1-38 9,-1 166 15,0-100 11,4-71-43,-13-4 54,0-66-40,0-1-17,0 0 33,0 0 8,0 0 18,0 0-34,0 0-11,0 0 8,0 0 24,0 0-22,0 0 4,0 0 15,0 0 48,-31-1 28,-52-7-207,-53 2 86,115 7 6,0 1-1,0 1 1,-15 5-6,2-1-28,7 0 45,1 1 0,-1 1 0,-10 6-17,8-3 8,1-2 0,-24 5-8,32-7 30,-14 0 2,33-8-19,1 0 6,0 0 7,0 0-7,0 0-3,0 0 0,0 0 0,0 0 0,0 0 3,0 0 13,-1 0 8,-1-1-46,1 1 0,-1-1 1,0-1-1,1 1 1,-1 0-1,1 0 0,-1 0 1,1-1-1,-1 1 1,1-1-1,0 1 1,0-1-1,0 0 0,0 1 1,0-1-1,0 0 1,0 0-1,0 0 0,1 0 1,-1 0-1,1 0 1,0 1-1,-1-1 0,1-1 6,-3-7-33,-6-13 26,2 0 0,0 0 0,2 0 0,0-1 0,2-1 7,1 13 0,-4-22 29,2-1 1,1-14-30,-1-45-56,3 88 67,-1 1 0,1 0 0,-1 0 1,0 0-1,0 0 0,0 0 0,0 0 1,-1 1-1,-2-4-11,-11-22 21,-11-23-26,20 41 6,0-1 0,1 1 0,1-1 0,0 0 0,1-1 0,0 1-1,1-1 1,0 1 0,2-2-1,-3-27 5,2-2 1,2-11-6,0 13 2,-1-1 1,-5-22-3,6-11-3,0 75-10,0 1-3,0 0-3,-6 3-333,6-3 347,-1 0 0,1 0-1,0 0 1,-1 0-1,1 0 1,-1 0-1,1 0 1,0 0-1,-1 1 1,1-1-1,0 0 1,-1 0-1,1 1 1,0-1-1,-1 0 1,1 0-1,0 1 1,-1-1-1,1 0 1,0 1-1,0-1 1,-1 0-1,1 1 1,0-1-1,0 0 1,0 1-1,0-1 1,-1 0-1,1 1 1,0-1-1,0 1 1,0-1-1,0 0 1,0 1-1,0-1 1,0 1 0,0-1-1,0 1 6,-3 27-73,2-18 88,0-1 0,-1 1 1,0-1-1,0 1 1,-1-1-1,0 0 1,-2 3-16,-2 2 9,1 1 1,1 1-1,0-1 1,1 1-1,0 0 1,1 0-1,1 3-9,2-17 16,0-2 11,0 0-6,0 0 14,0 0 18,0 0-13,-1-3-577,0 0 0,0 0 0,0 0 0,0-1 0,1 1 0,-1 0 0,1 0 0,0 0 0,0 0 0,0 0 0,0-1 0,1-1 537,-1-2-1594,0-20-5001</inkml:trace>
  <inkml:trace contextRef="#ctx0" brushRef="#br0" timeOffset="25073.706">175 1525 1169,'0'0'394,"0"0"468,0 0 448,-6-1-181,-8 1-469,4 1-315,1 0-1,0-1 0,0-1 1,-1 1-1,1-2 0,0 1 0,-6-3-344,14 3 257,0 0-1,0 0 1,0 0-1,0 0 1,1 0-1,-1-1 1,0 1-1,1 0 1,-1-1-1,1 1 0,-1 0 1,1-1-1,0 1 1,-1-1-1,1 1 1,0-1-1,0 1 1,0-1-1,0 1 1,0-1-1,0 1 1,1 0-1,-1-1-256,0-5 168,0 6-85,0 1 74,0 0 62,0 0 16,0 0-51,0 0 16,0 0-5,0 0-65,0 0-55,0 0-8,0 0-1,0 0-39,0 0-3,2 50 1657,4-38-1313,1 0-1,1 0 1,0-1 0,1 0-1,0-1 1,0 0 0,7 5-368,-8-6 158,5 6 4,-12-12-145,1-1 1,0 0-1,-1 1 0,1-1 1,0 0-1,0 0 0,0-1 1,0 1-1,0 0 1,1-1-1,-1 1 0,0-1 1,1 0-1,-1 0 1,1 0-1,0 1-17,0-2 11,-1 1 0,1 0 0,-1 0 0,1 1 0,-1-1 0,0 0 0,0 1-1,1-1 1,-1 1 0,0 0 0,0 0 0,1 1-11,-2-1 10,0-1 0,0 1-1,1-1 1,-1 0 0,1 1 0,-1-1-1,1 0 1,0 0 0,0 0 0,-1 0 0,1 0-1,0-1 1,0 1 0,0-1 0,0 1-1,0-1 1,0 1 0,1-1-10,-1 0 25,1 1 0,-1-1 0,0 1 0,0 0 0,1-1 0,-1 1 0,0 0-1,0 0 1,0 1 0,0-1 0,0 0 0,0 1 0,-1-1 0,1 1 0,0-1 0,-1 1 0,2 1-25,5 1 209,-8-3-220,0-1-1,0 0 1,0 0 0,0 0-1,0 0 1,0 0 0,0 0-1,0 0 1,0 0 0,0 0-1,-1 0 1,1 1 0,0-1-1,0 0 1,0 0 0,0 0-1,0 0 1,0 0 0,0 0-1,0 0 1,0 1 0,0-1-1,0 0 1,0 0 0,0 0-1,0 0 1,0 0 0,0 0-1,0 1 1,0-1 0,0 0-1,0 0 1,0 0-1,0 0 1,0 0 0,0 0-1,0 0 1,1 1 0,-1-1-1,0 0 1,0 0 0,0 0-1,0 0 1,0 0 0,0 0-1,0 0 1,0 0 0,0 0-1,1 0 1,-1 0 0,0 0-1,0 1 1,0-1 0,0 0-1,0 0 1,0 0 0,0 0-1,1 0 1,-1 0 0,0 0-1,0 0 12,-19 0-3188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E404B-0E1E-4CE2-94DF-61D1D127E804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C79B-FF7F-47C4-840E-77B2BC46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8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在发生并联谐振时，并联回路出现环流，</a:t>
            </a:r>
            <a:r>
              <a:rPr lang="en-US" altLang="zh-CN" dirty="0"/>
              <a:t>X1,X2</a:t>
            </a:r>
            <a:r>
              <a:rPr lang="zh-CN" altLang="en-US" dirty="0"/>
              <a:t>，</a:t>
            </a:r>
            <a:r>
              <a:rPr lang="en-US" altLang="zh-CN" dirty="0"/>
              <a:t>X3</a:t>
            </a:r>
            <a:r>
              <a:rPr lang="zh-CN" altLang="en-US" dirty="0"/>
              <a:t>出现串联谐振，呈纯阻性特征，相加为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3C79B-FF7F-47C4-840E-77B2BC46FF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0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由于电容式三点式振荡器的反馈元件是电容，所以对高频谐波信号的反馈量小，选频特性比电感三点式好。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3C79B-FF7F-47C4-840E-77B2BC46FF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0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6065-5305-4AEC-BDAC-354D17A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8EE59-6728-4868-86BF-591174C2C0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8EB97-7DD5-4224-99C8-0373A33A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9776748-791E-433F-80F0-13C4C00C7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80EF577-FF67-45C7-AE22-79B2C3EBF7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北京邮电大学出版社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754E9E0-DC99-4165-B78D-828AB0433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3B4B0-CF56-42CC-957B-F9ECD388C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78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5A5EF-CB97-4960-A2FA-42671E45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F7AAB-6ECD-4965-87E4-DCBC0DBA06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13CBA-07B6-4B23-8798-997A9F65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2F64FB-CD55-43E7-A59B-CBE1DE8F1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014CBC-5EC9-43D2-BE2B-503FB568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北京邮电大学出版社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7D5C4F3-AE2C-4D71-BBDF-A54D47DE7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BFC43-FF5F-4693-8278-02A34D9A4B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0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49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82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6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374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8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6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2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240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275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18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638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21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574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82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145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380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5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42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814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387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480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057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0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2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135B67-04C9-40BF-B9FD-10EB42E50AC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4BD02-1D7D-492F-9089-3888CB93BA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5.xml"/><Relationship Id="rId3" Type="http://schemas.openxmlformats.org/officeDocument/2006/relationships/image" Target="../media/image21.png"/><Relationship Id="rId7" Type="http://schemas.openxmlformats.org/officeDocument/2006/relationships/customXml" Target="../ink/ink2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customXml" Target="../ink/ink4.xm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A05E-9D76-4DC4-965C-2F3A293A9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正弦波振荡电路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779DEB-6466-4874-B911-B6860156C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293096"/>
            <a:ext cx="7543800" cy="19909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模拟电路与数字电路</a:t>
            </a:r>
            <a:r>
              <a:rPr lang="en-US" altLang="zh-CN" dirty="0"/>
              <a:t>》</a:t>
            </a:r>
          </a:p>
          <a:p>
            <a:pPr algn="r"/>
            <a:r>
              <a:rPr lang="zh-CN" altLang="en-US" dirty="0"/>
              <a:t>信息学院电子工程系</a:t>
            </a:r>
            <a:endParaRPr lang="en-US" altLang="zh-CN" dirty="0"/>
          </a:p>
          <a:p>
            <a:pPr algn="r"/>
            <a:r>
              <a:rPr lang="zh-CN" altLang="en-US" dirty="0"/>
              <a:t>姜旭升</a:t>
            </a:r>
          </a:p>
        </p:txBody>
      </p:sp>
    </p:spTree>
    <p:extLst>
      <p:ext uri="{BB962C8B-B14F-4D97-AF65-F5344CB8AC3E}">
        <p14:creationId xmlns:p14="http://schemas.microsoft.com/office/powerpoint/2010/main" val="60852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Text Box 3">
            <a:extLst>
              <a:ext uri="{FF2B5EF4-FFF2-40B4-BE49-F238E27FC236}">
                <a16:creationId xmlns:a16="http://schemas.microsoft.com/office/drawing/2014/main" id="{77DD01C7-BBA5-46C8-AC53-99C9EC80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15" y="2696183"/>
            <a:ext cx="5410200" cy="208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必须有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X</a:t>
            </a:r>
            <a:r>
              <a:rPr lang="zh-CN" altLang="zh-CN" sz="2800" baseline="-300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X</a:t>
            </a:r>
            <a:r>
              <a:rPr lang="zh-CN" altLang="zh-CN" sz="2800" baseline="-300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性质相同，且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与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X</a:t>
            </a:r>
            <a:r>
              <a:rPr lang="zh-CN" altLang="zh-CN" sz="2800" baseline="-300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相反。此乃构成三端式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49" charset="-122"/>
                <a:ea typeface="宋体" panose="02010600030101010101" pitchFamily="2" charset="-122"/>
              </a:rPr>
              <a:t>LC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振荡器的原则。</a:t>
            </a: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5FC8C418-87FA-4E36-810D-3736263A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74" y="1823134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构成三点式LC振荡器的原则 </a:t>
            </a:r>
          </a:p>
        </p:txBody>
      </p:sp>
      <p:pic>
        <p:nvPicPr>
          <p:cNvPr id="257029" name="Picture 5">
            <a:extLst>
              <a:ext uri="{FF2B5EF4-FFF2-40B4-BE49-F238E27FC236}">
                <a16:creationId xmlns:a16="http://schemas.microsoft.com/office/drawing/2014/main" id="{D1422985-0301-4241-91B1-10C389BC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15" y="2529192"/>
            <a:ext cx="3035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DC42CE-E499-402C-B2DB-F43CA920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三点式LC振荡器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 advAuto="1000"/>
      <p:bldP spid="2570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4A0B-2D9A-4A1B-BC71-B5BB7AB3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三点式</a:t>
            </a:r>
            <a:r>
              <a:rPr lang="en-US" altLang="zh-CN" dirty="0"/>
              <a:t>LC</a:t>
            </a:r>
            <a:r>
              <a:rPr lang="zh-CN" altLang="en-US" dirty="0"/>
              <a:t>振荡器相位条件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88A5311-ED8C-4804-AD94-F21FCE6F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3" y="1682886"/>
            <a:ext cx="2514599" cy="258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820F47-C71D-4EF8-8E59-6E28440A8B28}"/>
                  </a:ext>
                </a:extLst>
              </p:cNvPr>
              <p:cNvSpPr txBox="1"/>
              <p:nvPr/>
            </p:nvSpPr>
            <p:spPr>
              <a:xfrm>
                <a:off x="2684835" y="1896894"/>
                <a:ext cx="616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出现谐振时，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2+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3=0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820F47-C71D-4EF8-8E59-6E28440A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35" y="1896894"/>
                <a:ext cx="6167352" cy="369332"/>
              </a:xfrm>
              <a:prstGeom prst="rect">
                <a:avLst/>
              </a:prstGeom>
              <a:blipFill>
                <a:blip r:embed="rId3"/>
                <a:stretch>
                  <a:fillRect l="-791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1EBEC15-56D2-4468-B419-998853A2979B}"/>
                  </a:ext>
                </a:extLst>
              </p14:cNvPr>
              <p14:cNvContentPartPr/>
              <p14:nvPr/>
            </p14:nvContentPartPr>
            <p14:xfrm>
              <a:off x="5319950" y="2653813"/>
              <a:ext cx="6480" cy="3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1EBEC15-56D2-4468-B419-998853A297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5630" y="2649493"/>
                <a:ext cx="15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81E3D-CC0F-4684-9FA6-DFA3724AE96F}"/>
                  </a:ext>
                </a:extLst>
              </p:cNvPr>
              <p:cNvSpPr txBox="1"/>
              <p:nvPr/>
            </p:nvSpPr>
            <p:spPr>
              <a:xfrm>
                <a:off x="2859932" y="2700588"/>
                <a:ext cx="5574922" cy="2638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基极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电位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集电极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电位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串联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支路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X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上的分压。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由于</a:t>
                </a:r>
                <a:r>
                  <a:rPr lang="en-US" altLang="zh-CN" dirty="0" err="1"/>
                  <a:t>b,c</a:t>
                </a:r>
                <a:r>
                  <a:rPr lang="zh-CN" altLang="en-US" dirty="0"/>
                  <a:t>电位相位相反，如果构成正反馈，则必须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b="1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zh-CN" altLang="en-US" b="1" i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/>
                  <a:t>必须同类电抗。也就是说，发射极两端的电抗必须同是电容或电感。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81E3D-CC0F-4684-9FA6-DFA3724AE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2700588"/>
                <a:ext cx="5574922" cy="2638864"/>
              </a:xfrm>
              <a:prstGeom prst="rect">
                <a:avLst/>
              </a:prstGeom>
              <a:blipFill>
                <a:blip r:embed="rId6"/>
                <a:stretch>
                  <a:fillRect l="-874" t="-1617" r="-874" b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A947CF0-DB08-4379-94EC-825B6E59E6FE}"/>
                  </a:ext>
                </a:extLst>
              </p14:cNvPr>
              <p14:cNvContentPartPr/>
              <p14:nvPr/>
            </p14:nvContentPartPr>
            <p14:xfrm>
              <a:off x="2144390" y="1882693"/>
              <a:ext cx="216000" cy="1620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A947CF0-DB08-4379-94EC-825B6E59E6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0063" y="1878373"/>
                <a:ext cx="224654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F6E17D1-3E95-4472-9CA2-29EBB7E8C7C4}"/>
                  </a:ext>
                </a:extLst>
              </p14:cNvPr>
              <p14:cNvContentPartPr/>
              <p14:nvPr/>
            </p14:nvContentPartPr>
            <p14:xfrm>
              <a:off x="2016950" y="3198853"/>
              <a:ext cx="21600" cy="36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F6E17D1-3E95-4472-9CA2-29EBB7E8C7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2630" y="3194533"/>
                <a:ext cx="302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1ED2BE6-8799-4D74-B785-E117475B4CE4}"/>
                  </a:ext>
                </a:extLst>
              </p14:cNvPr>
              <p14:cNvContentPartPr/>
              <p14:nvPr/>
            </p14:nvContentPartPr>
            <p14:xfrm>
              <a:off x="2119910" y="3289933"/>
              <a:ext cx="231480" cy="3042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1ED2BE6-8799-4D74-B785-E117475B4C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5590" y="3285613"/>
                <a:ext cx="2401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7074AA0-4BCC-45A8-9B2A-E222E7F61216}"/>
                  </a:ext>
                </a:extLst>
              </p14:cNvPr>
              <p14:cNvContentPartPr/>
              <p14:nvPr/>
            </p14:nvContentPartPr>
            <p14:xfrm>
              <a:off x="1868630" y="2220013"/>
              <a:ext cx="359640" cy="9136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7074AA0-4BCC-45A8-9B2A-E222E7F612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64310" y="2215693"/>
                <a:ext cx="368280" cy="9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1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2">
            <a:extLst>
              <a:ext uri="{FF2B5EF4-FFF2-40B4-BE49-F238E27FC236}">
                <a16:creationId xmlns:a16="http://schemas.microsoft.com/office/drawing/2014/main" id="{4CF1D92C-ADAD-43A6-AE2A-A63A8E993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电感三点式正弦波振荡器</a:t>
            </a:r>
          </a:p>
        </p:txBody>
      </p:sp>
      <p:sp>
        <p:nvSpPr>
          <p:cNvPr id="221192" name="Rectangle 9">
            <a:extLst>
              <a:ext uri="{FF2B5EF4-FFF2-40B4-BE49-F238E27FC236}">
                <a16:creationId xmlns:a16="http://schemas.microsoft.com/office/drawing/2014/main" id="{0E5BEE66-D185-417E-9748-5D83041CF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39" y="5434012"/>
            <a:ext cx="2411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电路谐振中心频率</a:t>
            </a:r>
            <a:r>
              <a:rPr lang="en-US" altLang="zh-CN" dirty="0"/>
              <a:t>f</a:t>
            </a:r>
            <a:r>
              <a:rPr lang="en-US" altLang="zh-CN" sz="1400" dirty="0"/>
              <a:t>0</a:t>
            </a:r>
            <a:r>
              <a:rPr lang="zh-CN" altLang="en-US" dirty="0"/>
              <a:t>为</a:t>
            </a:r>
          </a:p>
        </p:txBody>
      </p:sp>
      <p:sp>
        <p:nvSpPr>
          <p:cNvPr id="221193" name="Rectangle 11">
            <a:extLst>
              <a:ext uri="{FF2B5EF4-FFF2-40B4-BE49-F238E27FC236}">
                <a16:creationId xmlns:a16="http://schemas.microsoft.com/office/drawing/2014/main" id="{1435EB70-9987-4E21-B513-F771EA31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69B5652-EC2B-47D7-A218-FC7FDBF58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97702"/>
              </p:ext>
            </p:extLst>
          </p:nvPr>
        </p:nvGraphicFramePr>
        <p:xfrm>
          <a:off x="4427707" y="5337175"/>
          <a:ext cx="30607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2095500" imgH="469900" progId="Equation.3">
                  <p:embed/>
                </p:oleObj>
              </mc:Choice>
              <mc:Fallback>
                <p:oleObj name="公式" r:id="rId3" imgW="2095500" imgH="4699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69B5652-EC2B-47D7-A218-FC7FDBF58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07" y="5337175"/>
                        <a:ext cx="30607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">
            <a:extLst>
              <a:ext uri="{FF2B5EF4-FFF2-40B4-BE49-F238E27FC236}">
                <a16:creationId xmlns:a16="http://schemas.microsoft.com/office/drawing/2014/main" id="{140BB9E9-C51D-433A-A456-3D77730F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150"/>
            <a:ext cx="6553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">
            <a:extLst>
              <a:ext uri="{FF2B5EF4-FFF2-40B4-BE49-F238E27FC236}">
                <a16:creationId xmlns:a16="http://schemas.microsoft.com/office/drawing/2014/main" id="{A5207ECD-FE7F-44FE-A18F-96074316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214314"/>
            <a:ext cx="6950075" cy="1123948"/>
          </a:xfrm>
        </p:spPr>
        <p:txBody>
          <a:bodyPr/>
          <a:lstStyle/>
          <a:p>
            <a:pPr eaLnBrk="1" hangingPunct="1"/>
            <a:r>
              <a:rPr lang="zh-CN" altLang="en-US" dirty="0"/>
              <a:t>电容三点式正弦波振荡器 </a:t>
            </a:r>
          </a:p>
        </p:txBody>
      </p:sp>
      <p:pic>
        <p:nvPicPr>
          <p:cNvPr id="220165" name="Picture 4" descr="T908">
            <a:extLst>
              <a:ext uri="{FF2B5EF4-FFF2-40B4-BE49-F238E27FC236}">
                <a16:creationId xmlns:a16="http://schemas.microsoft.com/office/drawing/2014/main" id="{11DB497C-536A-46E6-817C-7B67852DE4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67159"/>
            <a:ext cx="7365262" cy="26729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68" name="Rectangle 9">
            <a:extLst>
              <a:ext uri="{FF2B5EF4-FFF2-40B4-BE49-F238E27FC236}">
                <a16:creationId xmlns:a16="http://schemas.microsoft.com/office/drawing/2014/main" id="{9B0DDD6A-BB66-43A9-83A2-E79C4495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E5E532CE-51FB-4EF9-AFF9-C144615B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949" y="5367136"/>
            <a:ext cx="2411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电路谐振中心频率</a:t>
            </a:r>
            <a:r>
              <a:rPr lang="en-US" altLang="zh-CN" dirty="0"/>
              <a:t>f</a:t>
            </a:r>
            <a:r>
              <a:rPr lang="en-US" altLang="zh-CN" sz="1400" dirty="0"/>
              <a:t>0</a:t>
            </a:r>
            <a:r>
              <a:rPr lang="zh-CN" altLang="en-US" dirty="0"/>
              <a:t>为</a:t>
            </a:r>
          </a:p>
        </p:txBody>
      </p:sp>
      <p:sp>
        <p:nvSpPr>
          <p:cNvPr id="220171" name="Rectangle 12">
            <a:extLst>
              <a:ext uri="{FF2B5EF4-FFF2-40B4-BE49-F238E27FC236}">
                <a16:creationId xmlns:a16="http://schemas.microsoft.com/office/drawing/2014/main" id="{81DCA502-4711-4044-A93F-0C1E69D2E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6F4B2988-E0B9-4F55-BDC2-A9030F5A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51499"/>
              </p:ext>
            </p:extLst>
          </p:nvPr>
        </p:nvGraphicFramePr>
        <p:xfrm>
          <a:off x="4498130" y="5131594"/>
          <a:ext cx="259238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5" imgW="1701800" imgH="685800" progId="Equation.3">
                  <p:embed/>
                </p:oleObj>
              </mc:Choice>
              <mc:Fallback>
                <p:oleObj name="公式" r:id="rId5" imgW="1701800" imgH="685800" progId="Equation.3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6F4B2988-E0B9-4F55-BDC2-A9030F5A4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130" y="5131594"/>
                        <a:ext cx="259238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73825B-F373-4DD6-938F-2148742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3BEED-0791-4190-A2D6-1C1DA4C3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振荡原理与振荡条件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文氏桥振荡器</a:t>
            </a:r>
            <a:endParaRPr lang="en-US" altLang="zh-CN" dirty="0"/>
          </a:p>
          <a:p>
            <a:r>
              <a:rPr lang="en-US" altLang="zh-CN" dirty="0"/>
              <a:t>LC</a:t>
            </a:r>
            <a:r>
              <a:rPr lang="zh-CN" altLang="en-US" dirty="0"/>
              <a:t>振荡器</a:t>
            </a:r>
          </a:p>
        </p:txBody>
      </p:sp>
    </p:spTree>
    <p:extLst>
      <p:ext uri="{BB962C8B-B14F-4D97-AF65-F5344CB8AC3E}">
        <p14:creationId xmlns:p14="http://schemas.microsoft.com/office/powerpoint/2010/main" val="281983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1FFE6-F889-4C8E-B753-20D063B4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EC935-6ED3-4C22-A397-353245E8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，</a:t>
            </a:r>
            <a:r>
              <a:rPr lang="en-US" altLang="zh-CN" dirty="0"/>
              <a:t>6.2</a:t>
            </a:r>
            <a:r>
              <a:rPr lang="zh-CN" altLang="en-US" dirty="0"/>
              <a:t>，</a:t>
            </a:r>
            <a:r>
              <a:rPr lang="en-US" altLang="zh-CN" dirty="0"/>
              <a:t>6.4</a:t>
            </a:r>
          </a:p>
          <a:p>
            <a:r>
              <a:rPr lang="en-US" altLang="zh-CN"/>
              <a:t>6.8,6.9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3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457B-B3FA-469F-B5FA-BDF6400A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B5F7-7537-48CC-876F-2C08F945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振荡条件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正弦波振荡器</a:t>
            </a:r>
            <a:endParaRPr lang="en-US" altLang="zh-CN" dirty="0"/>
          </a:p>
          <a:p>
            <a:r>
              <a:rPr lang="en-US" altLang="zh-CN" dirty="0"/>
              <a:t>LC</a:t>
            </a:r>
            <a:r>
              <a:rPr lang="zh-CN" altLang="en-US" dirty="0"/>
              <a:t>正弦波振荡器</a:t>
            </a:r>
            <a:endParaRPr lang="en-US" altLang="zh-CN" dirty="0"/>
          </a:p>
          <a:p>
            <a:pPr lvl="1"/>
            <a:r>
              <a:rPr lang="zh-CN" altLang="en-US" dirty="0"/>
              <a:t>变压器反馈式</a:t>
            </a:r>
            <a:endParaRPr lang="en-US" altLang="zh-CN" dirty="0"/>
          </a:p>
          <a:p>
            <a:pPr lvl="1"/>
            <a:r>
              <a:rPr lang="zh-CN" altLang="en-US" dirty="0"/>
              <a:t>三点式正弦波振荡器</a:t>
            </a:r>
          </a:p>
        </p:txBody>
      </p:sp>
    </p:spTree>
    <p:extLst>
      <p:ext uri="{BB962C8B-B14F-4D97-AF65-F5344CB8AC3E}">
        <p14:creationId xmlns:p14="http://schemas.microsoft.com/office/powerpoint/2010/main" val="28320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C92EB-1FDA-4BA1-AE27-32A45F69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421953-7C1A-4D47-A06B-3198BC607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552927"/>
                <a:ext cx="8321041" cy="42447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自激振荡现象</a:t>
                </a:r>
                <a:endParaRPr lang="en-US" altLang="zh-CN" dirty="0"/>
              </a:p>
              <a:p>
                <a:r>
                  <a:rPr lang="zh-CN" altLang="en-US" dirty="0"/>
                  <a:t>起振条件：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稳定条件：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选频特性：只有特定频率的正弦波满足以上条件。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421953-7C1A-4D47-A06B-3198BC607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552927"/>
                <a:ext cx="8321041" cy="4244757"/>
              </a:xfrm>
              <a:blipFill>
                <a:blip r:embed="rId2"/>
                <a:stretch>
                  <a:fillRect l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D365B8-BE47-43F0-8247-9AE9759AE165}"/>
              </a:ext>
            </a:extLst>
          </p:cNvPr>
          <p:cNvGrpSpPr/>
          <p:nvPr/>
        </p:nvGrpSpPr>
        <p:grpSpPr>
          <a:xfrm>
            <a:off x="5458189" y="1552927"/>
            <a:ext cx="3258766" cy="1838528"/>
            <a:chOff x="1186774" y="3171217"/>
            <a:chExt cx="3258766" cy="1838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06DE154-1263-43A5-8D98-B1FAF4498E2F}"/>
                    </a:ext>
                  </a:extLst>
                </p:cNvPr>
                <p:cNvSpPr/>
                <p:nvPr/>
              </p:nvSpPr>
              <p:spPr>
                <a:xfrm>
                  <a:off x="1731523" y="3171217"/>
                  <a:ext cx="1848256" cy="78794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/>
                    <a:t>放大器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06DE154-1263-43A5-8D98-B1FAF4498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523" y="3171217"/>
                  <a:ext cx="1848256" cy="7879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D02DDB0-6E46-4F12-9F8E-DD9174FBA3DF}"/>
                    </a:ext>
                  </a:extLst>
                </p:cNvPr>
                <p:cNvSpPr/>
                <p:nvPr/>
              </p:nvSpPr>
              <p:spPr>
                <a:xfrm>
                  <a:off x="1731523" y="4338536"/>
                  <a:ext cx="1848256" cy="67120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/>
                    <a:t>反馈网络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D02DDB0-6E46-4F12-9F8E-DD9174FBA3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523" y="4338536"/>
                  <a:ext cx="1848256" cy="6712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0DBFE8CA-E8BB-4170-8A9F-7A4D99DD4A54}"/>
                </a:ext>
              </a:extLst>
            </p:cNvPr>
            <p:cNvCxnSpPr>
              <a:stCxn id="4" idx="1"/>
            </p:cNvCxnSpPr>
            <p:nvPr/>
          </p:nvCxnSpPr>
          <p:spPr>
            <a:xfrm rot="10800000" flipV="1">
              <a:off x="1186775" y="3565187"/>
              <a:ext cx="544749" cy="110409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55BC2-476B-43EC-A30F-BC1205B8003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186774" y="4669277"/>
              <a:ext cx="544749" cy="486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908B344-94E3-402D-AC3E-2DA441E100B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579779" y="3565187"/>
              <a:ext cx="8657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DDAB01BF-3BD4-402C-8526-B12DDDDE9F59}"/>
                </a:ext>
              </a:extLst>
            </p:cNvPr>
            <p:cNvCxnSpPr>
              <a:endCxn id="5" idx="3"/>
            </p:cNvCxnSpPr>
            <p:nvPr/>
          </p:nvCxnSpPr>
          <p:spPr>
            <a:xfrm rot="5400000">
              <a:off x="3239311" y="3905656"/>
              <a:ext cx="1108954" cy="428017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2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2">
            <a:extLst>
              <a:ext uri="{FF2B5EF4-FFF2-40B4-BE49-F238E27FC236}">
                <a16:creationId xmlns:a16="http://schemas.microsoft.com/office/drawing/2014/main" id="{CC3E0177-8FD4-49FB-BA5F-1E8B7C8C3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742" y="490290"/>
            <a:ext cx="7793037" cy="956553"/>
          </a:xfrm>
        </p:spPr>
        <p:txBody>
          <a:bodyPr/>
          <a:lstStyle/>
          <a:p>
            <a:pPr eaLnBrk="1" hangingPunct="1"/>
            <a:r>
              <a:rPr lang="en-US" altLang="zh-CN" dirty="0"/>
              <a:t>6.3  RC</a:t>
            </a:r>
            <a:r>
              <a:rPr lang="zh-CN" altLang="en-US" b="1" dirty="0"/>
              <a:t>振荡电路</a:t>
            </a:r>
          </a:p>
        </p:txBody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9C0066E7-A7C6-47D5-AA6A-111C9BCCD9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文氏桥</a:t>
            </a:r>
            <a:r>
              <a:rPr lang="en-US" altLang="zh-CN" sz="2800" dirty="0"/>
              <a:t>-RC</a:t>
            </a:r>
            <a:r>
              <a:rPr lang="zh-CN" altLang="en-US" sz="2800" dirty="0"/>
              <a:t>串并联电路的频率特性 </a:t>
            </a:r>
          </a:p>
          <a:p>
            <a:pPr eaLnBrk="1" hangingPunct="1"/>
            <a:endParaRPr lang="zh-CN" altLang="en-US" sz="2800" dirty="0"/>
          </a:p>
        </p:txBody>
      </p:sp>
      <p:pic>
        <p:nvPicPr>
          <p:cNvPr id="212997" name="Picture 4" descr="T901">
            <a:extLst>
              <a:ext uri="{FF2B5EF4-FFF2-40B4-BE49-F238E27FC236}">
                <a16:creationId xmlns:a16="http://schemas.microsoft.com/office/drawing/2014/main" id="{5AFF521F-4A41-49B9-A3C4-11AC16E0D3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997200"/>
            <a:ext cx="7127875" cy="193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2998" name="Rectangle 6">
            <a:extLst>
              <a:ext uri="{FF2B5EF4-FFF2-40B4-BE49-F238E27FC236}">
                <a16:creationId xmlns:a16="http://schemas.microsoft.com/office/drawing/2014/main" id="{15CA3DDD-9E6B-42D7-85A4-7A2A50FE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861" y="5372378"/>
            <a:ext cx="2773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RC</a:t>
            </a:r>
            <a:r>
              <a:rPr lang="zh-CN" altLang="en-US" dirty="0"/>
              <a:t>串并联电路及频率特性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2">
            <a:extLst>
              <a:ext uri="{FF2B5EF4-FFF2-40B4-BE49-F238E27FC236}">
                <a16:creationId xmlns:a16="http://schemas.microsoft.com/office/drawing/2014/main" id="{935460BA-76B8-4676-9A56-BBAAD02BA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文氏桥频率特性</a:t>
            </a:r>
          </a:p>
        </p:txBody>
      </p:sp>
      <p:sp>
        <p:nvSpPr>
          <p:cNvPr id="214020" name="Rectangle 5">
            <a:extLst>
              <a:ext uri="{FF2B5EF4-FFF2-40B4-BE49-F238E27FC236}">
                <a16:creationId xmlns:a16="http://schemas.microsoft.com/office/drawing/2014/main" id="{7DB3D97F-D08E-42A2-A375-7C059B24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021" name="Object 4">
            <a:extLst>
              <a:ext uri="{FF2B5EF4-FFF2-40B4-BE49-F238E27FC236}">
                <a16:creationId xmlns:a16="http://schemas.microsoft.com/office/drawing/2014/main" id="{6A7D476F-6E9A-4C97-976C-409CD6736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0575"/>
          <a:ext cx="5400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3289300" imgH="660400" progId="Equation.3">
                  <p:embed/>
                </p:oleObj>
              </mc:Choice>
              <mc:Fallback>
                <p:oleObj name="公式" r:id="rId3" imgW="3289300" imgH="660400" progId="Equation.3">
                  <p:embed/>
                  <p:pic>
                    <p:nvPicPr>
                      <p:cNvPr id="214021" name="Object 4">
                        <a:extLst>
                          <a:ext uri="{FF2B5EF4-FFF2-40B4-BE49-F238E27FC236}">
                            <a16:creationId xmlns:a16="http://schemas.microsoft.com/office/drawing/2014/main" id="{6A7D476F-6E9A-4C97-976C-409CD6736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5400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Rectangle 6">
            <a:extLst>
              <a:ext uri="{FF2B5EF4-FFF2-40B4-BE49-F238E27FC236}">
                <a16:creationId xmlns:a16="http://schemas.microsoft.com/office/drawing/2014/main" id="{7459DDEE-3B46-48DB-A244-1F7FC590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429000"/>
            <a:ext cx="1554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  <a:r>
              <a:rPr lang="en-US" altLang="zh-CN" sz="1200"/>
              <a:t>0</a:t>
            </a:r>
            <a:r>
              <a:rPr lang="zh-CN" altLang="en-US"/>
              <a:t>为谐振频率 </a:t>
            </a:r>
          </a:p>
        </p:txBody>
      </p:sp>
      <p:sp>
        <p:nvSpPr>
          <p:cNvPr id="214023" name="Rectangle 8">
            <a:extLst>
              <a:ext uri="{FF2B5EF4-FFF2-40B4-BE49-F238E27FC236}">
                <a16:creationId xmlns:a16="http://schemas.microsoft.com/office/drawing/2014/main" id="{CEA15955-2332-4014-B3CD-79A8626A8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024" name="Object 7">
            <a:extLst>
              <a:ext uri="{FF2B5EF4-FFF2-40B4-BE49-F238E27FC236}">
                <a16:creationId xmlns:a16="http://schemas.microsoft.com/office/drawing/2014/main" id="{406DF746-C183-4A1F-8B40-79FEC7E41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357563"/>
          <a:ext cx="1223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723586" imgH="393529" progId="Equation.3">
                  <p:embed/>
                </p:oleObj>
              </mc:Choice>
              <mc:Fallback>
                <p:oleObj name="公式" r:id="rId5" imgW="723586" imgH="393529" progId="Equation.3">
                  <p:embed/>
                  <p:pic>
                    <p:nvPicPr>
                      <p:cNvPr id="214024" name="Object 7">
                        <a:extLst>
                          <a:ext uri="{FF2B5EF4-FFF2-40B4-BE49-F238E27FC236}">
                            <a16:creationId xmlns:a16="http://schemas.microsoft.com/office/drawing/2014/main" id="{406DF746-C183-4A1F-8B40-79FEC7E41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57563"/>
                        <a:ext cx="1223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>
            <a:extLst>
              <a:ext uri="{FF2B5EF4-FFF2-40B4-BE49-F238E27FC236}">
                <a16:creationId xmlns:a16="http://schemas.microsoft.com/office/drawing/2014/main" id="{7545C6F7-A8F7-41D0-8785-F20F1D3C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933825"/>
            <a:ext cx="315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幅频特性和相频特性表达式为</a:t>
            </a:r>
          </a:p>
        </p:txBody>
      </p:sp>
      <p:sp>
        <p:nvSpPr>
          <p:cNvPr id="214026" name="Rectangle 11">
            <a:extLst>
              <a:ext uri="{FF2B5EF4-FFF2-40B4-BE49-F238E27FC236}">
                <a16:creationId xmlns:a16="http://schemas.microsoft.com/office/drawing/2014/main" id="{304B7353-C5B9-4457-B4F2-19CB83E0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027" name="Object 10">
            <a:extLst>
              <a:ext uri="{FF2B5EF4-FFF2-40B4-BE49-F238E27FC236}">
                <a16:creationId xmlns:a16="http://schemas.microsoft.com/office/drawing/2014/main" id="{A5451277-45FB-45E0-AD60-F1374D5C6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500563"/>
          <a:ext cx="2159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1548728" imgH="761669" progId="Equation.3">
                  <p:embed/>
                </p:oleObj>
              </mc:Choice>
              <mc:Fallback>
                <p:oleObj name="公式" r:id="rId7" imgW="1548728" imgH="761669" progId="Equation.3">
                  <p:embed/>
                  <p:pic>
                    <p:nvPicPr>
                      <p:cNvPr id="214027" name="Object 10">
                        <a:extLst>
                          <a:ext uri="{FF2B5EF4-FFF2-40B4-BE49-F238E27FC236}">
                            <a16:creationId xmlns:a16="http://schemas.microsoft.com/office/drawing/2014/main" id="{A5451277-45FB-45E0-AD60-F1374D5C6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00563"/>
                        <a:ext cx="21590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Rectangle 13">
            <a:extLst>
              <a:ext uri="{FF2B5EF4-FFF2-40B4-BE49-F238E27FC236}">
                <a16:creationId xmlns:a16="http://schemas.microsoft.com/office/drawing/2014/main" id="{F3E84B92-B0A4-4BFD-AF4D-FA55ED9D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029" name="Object 12">
            <a:extLst>
              <a:ext uri="{FF2B5EF4-FFF2-40B4-BE49-F238E27FC236}">
                <a16:creationId xmlns:a16="http://schemas.microsoft.com/office/drawing/2014/main" id="{5BFBA6CB-E6C7-4CDF-B20E-23A35ADDB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81525"/>
          <a:ext cx="25923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9" imgW="1524000" imgH="482600" progId="Equation.3">
                  <p:embed/>
                </p:oleObj>
              </mc:Choice>
              <mc:Fallback>
                <p:oleObj name="公式" r:id="rId9" imgW="1524000" imgH="482600" progId="Equation.3">
                  <p:embed/>
                  <p:pic>
                    <p:nvPicPr>
                      <p:cNvPr id="214029" name="Object 12">
                        <a:extLst>
                          <a:ext uri="{FF2B5EF4-FFF2-40B4-BE49-F238E27FC236}">
                            <a16:creationId xmlns:a16="http://schemas.microsoft.com/office/drawing/2014/main" id="{5BFBA6CB-E6C7-4CDF-B20E-23A35ADDB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25923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2">
            <a:extLst>
              <a:ext uri="{FF2B5EF4-FFF2-40B4-BE49-F238E27FC236}">
                <a16:creationId xmlns:a16="http://schemas.microsoft.com/office/drawing/2014/main" id="{5D8E9E14-3EAC-41F4-9159-37769568D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015" y="214313"/>
            <a:ext cx="6777105" cy="11049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文氏桥振荡器</a:t>
            </a:r>
          </a:p>
        </p:txBody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D3D65D59-F7BE-4330-B07E-088B68A340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357568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电路振荡的条件为</a:t>
            </a:r>
          </a:p>
          <a:p>
            <a:pPr eaLnBrk="1" hangingPunct="1"/>
            <a:endParaRPr lang="zh-CN" altLang="en-US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电路谐振中心频率</a:t>
            </a:r>
            <a:r>
              <a:rPr lang="en-US" altLang="zh-CN" sz="2800" dirty="0"/>
              <a:t>f</a:t>
            </a:r>
            <a:r>
              <a:rPr lang="en-US" altLang="zh-CN" sz="1800" dirty="0"/>
              <a:t>0</a:t>
            </a:r>
            <a:r>
              <a:rPr lang="zh-CN" altLang="en-US" sz="2800" dirty="0"/>
              <a:t>为</a:t>
            </a:r>
          </a:p>
        </p:txBody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2C2B0183-B815-42F7-930B-67E89EDB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46" name="Object 4">
            <a:extLst>
              <a:ext uri="{FF2B5EF4-FFF2-40B4-BE49-F238E27FC236}">
                <a16:creationId xmlns:a16="http://schemas.microsoft.com/office/drawing/2014/main" id="{6717AB89-3D3F-4A68-ACD1-1A7992E1A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19388"/>
          <a:ext cx="180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066800" imgH="457200" progId="Equation.3">
                  <p:embed/>
                </p:oleObj>
              </mc:Choice>
              <mc:Fallback>
                <p:oleObj name="公式" r:id="rId3" imgW="1066800" imgH="457200" progId="Equation.3">
                  <p:embed/>
                  <p:pic>
                    <p:nvPicPr>
                      <p:cNvPr id="215046" name="Object 4">
                        <a:extLst>
                          <a:ext uri="{FF2B5EF4-FFF2-40B4-BE49-F238E27FC236}">
                            <a16:creationId xmlns:a16="http://schemas.microsoft.com/office/drawing/2014/main" id="{6717AB89-3D3F-4A68-ACD1-1A7992E1A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19388"/>
                        <a:ext cx="18002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Rectangle 6">
            <a:extLst>
              <a:ext uri="{FF2B5EF4-FFF2-40B4-BE49-F238E27FC236}">
                <a16:creationId xmlns:a16="http://schemas.microsoft.com/office/drawing/2014/main" id="{0DD7707E-7939-431A-A3B0-9DDC1496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38463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100"/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215048" name="Picture 7" descr="T902">
            <a:extLst>
              <a:ext uri="{FF2B5EF4-FFF2-40B4-BE49-F238E27FC236}">
                <a16:creationId xmlns:a16="http://schemas.microsoft.com/office/drawing/2014/main" id="{3F1FDA4F-BD9C-41DC-AF0E-515444523D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2492375"/>
            <a:ext cx="2714625" cy="2251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49" name="Rectangle 9">
            <a:extLst>
              <a:ext uri="{FF2B5EF4-FFF2-40B4-BE49-F238E27FC236}">
                <a16:creationId xmlns:a16="http://schemas.microsoft.com/office/drawing/2014/main" id="{7D9CC3E2-7816-4566-990F-93189DB7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6" y="5128973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文氏桥振荡器</a:t>
            </a:r>
          </a:p>
        </p:txBody>
      </p:sp>
      <p:sp>
        <p:nvSpPr>
          <p:cNvPr id="215050" name="Rectangle 11">
            <a:extLst>
              <a:ext uri="{FF2B5EF4-FFF2-40B4-BE49-F238E27FC236}">
                <a16:creationId xmlns:a16="http://schemas.microsoft.com/office/drawing/2014/main" id="{882DA8A9-15A2-4BA6-864C-38121360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51" name="Object 10">
            <a:extLst>
              <a:ext uri="{FF2B5EF4-FFF2-40B4-BE49-F238E27FC236}">
                <a16:creationId xmlns:a16="http://schemas.microsoft.com/office/drawing/2014/main" id="{AC2F3584-CD8F-45A4-98B4-642EC6750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508500"/>
          <a:ext cx="15128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6" imgW="748975" imgH="393529" progId="Equation.3">
                  <p:embed/>
                </p:oleObj>
              </mc:Choice>
              <mc:Fallback>
                <p:oleObj name="公式" r:id="rId6" imgW="748975" imgH="393529" progId="Equation.3">
                  <p:embed/>
                  <p:pic>
                    <p:nvPicPr>
                      <p:cNvPr id="215051" name="Object 10">
                        <a:extLst>
                          <a:ext uri="{FF2B5EF4-FFF2-40B4-BE49-F238E27FC236}">
                            <a16:creationId xmlns:a16="http://schemas.microsoft.com/office/drawing/2014/main" id="{AC2F3584-CD8F-45A4-98B4-642EC6750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08500"/>
                        <a:ext cx="15128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>
            <a:extLst>
              <a:ext uri="{FF2B5EF4-FFF2-40B4-BE49-F238E27FC236}">
                <a16:creationId xmlns:a16="http://schemas.microsoft.com/office/drawing/2014/main" id="{2585CAAD-A241-4F51-9DD7-BDD42B72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LC</a:t>
            </a:r>
            <a:r>
              <a:rPr lang="zh-CN" altLang="en-US" dirty="0"/>
              <a:t>并联谐振阻抗特性</a:t>
            </a:r>
          </a:p>
        </p:txBody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6CACD4C3-4B13-490A-AE56-23D8C60C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谐振频率为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sz="2400" dirty="0"/>
              <a:t>Q</a:t>
            </a:r>
            <a:r>
              <a:rPr lang="zh-CN" altLang="en-US" sz="2400" dirty="0"/>
              <a:t>为品质因数，定义为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sz="2400" dirty="0"/>
              <a:t>电路阻抗的幅频特性和相频特性表达式为 </a:t>
            </a:r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3931FF8C-1EB8-4CFC-BC5E-FAADA6FC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8118" name="Object 4">
            <a:extLst>
              <a:ext uri="{FF2B5EF4-FFF2-40B4-BE49-F238E27FC236}">
                <a16:creationId xmlns:a16="http://schemas.microsoft.com/office/drawing/2014/main" id="{04633362-DD52-4669-AE10-AA9B445A1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2318"/>
              </p:ext>
            </p:extLst>
          </p:nvPr>
        </p:nvGraphicFramePr>
        <p:xfrm>
          <a:off x="3515570" y="1725311"/>
          <a:ext cx="1943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244600" imgH="431800" progId="Equation.3">
                  <p:embed/>
                </p:oleObj>
              </mc:Choice>
              <mc:Fallback>
                <p:oleObj name="公式" r:id="rId3" imgW="1244600" imgH="431800" progId="Equation.3">
                  <p:embed/>
                  <p:pic>
                    <p:nvPicPr>
                      <p:cNvPr id="218118" name="Object 4">
                        <a:extLst>
                          <a:ext uri="{FF2B5EF4-FFF2-40B4-BE49-F238E27FC236}">
                            <a16:creationId xmlns:a16="http://schemas.microsoft.com/office/drawing/2014/main" id="{04633362-DD52-4669-AE10-AA9B445A1E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70" y="1725311"/>
                        <a:ext cx="19431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9" name="Rectangle 7">
            <a:extLst>
              <a:ext uri="{FF2B5EF4-FFF2-40B4-BE49-F238E27FC236}">
                <a16:creationId xmlns:a16="http://schemas.microsoft.com/office/drawing/2014/main" id="{71BB2F94-83B1-42EA-AEF9-08A091C2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8120" name="Object 6">
            <a:extLst>
              <a:ext uri="{FF2B5EF4-FFF2-40B4-BE49-F238E27FC236}">
                <a16:creationId xmlns:a16="http://schemas.microsoft.com/office/drawing/2014/main" id="{D3A33B94-AEBC-4A54-A64C-802BF888C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09583"/>
              </p:ext>
            </p:extLst>
          </p:nvPr>
        </p:nvGraphicFramePr>
        <p:xfrm>
          <a:off x="4594859" y="2735263"/>
          <a:ext cx="25923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739900" imgH="469900" progId="Equation.3">
                  <p:embed/>
                </p:oleObj>
              </mc:Choice>
              <mc:Fallback>
                <p:oleObj name="公式" r:id="rId5" imgW="1739900" imgH="469900" progId="Equation.3">
                  <p:embed/>
                  <p:pic>
                    <p:nvPicPr>
                      <p:cNvPr id="218120" name="Object 6">
                        <a:extLst>
                          <a:ext uri="{FF2B5EF4-FFF2-40B4-BE49-F238E27FC236}">
                            <a16:creationId xmlns:a16="http://schemas.microsoft.com/office/drawing/2014/main" id="{D3A33B94-AEBC-4A54-A64C-802BF888C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859" y="2735263"/>
                        <a:ext cx="25923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1" name="Rectangle 9">
            <a:extLst>
              <a:ext uri="{FF2B5EF4-FFF2-40B4-BE49-F238E27FC236}">
                <a16:creationId xmlns:a16="http://schemas.microsoft.com/office/drawing/2014/main" id="{897A7063-7A36-440D-9BCC-D178A292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8122" name="Object 8">
            <a:extLst>
              <a:ext uri="{FF2B5EF4-FFF2-40B4-BE49-F238E27FC236}">
                <a16:creationId xmlns:a16="http://schemas.microsoft.com/office/drawing/2014/main" id="{6FC2F8F4-699B-48AC-95B7-8C08C5242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13205"/>
              </p:ext>
            </p:extLst>
          </p:nvPr>
        </p:nvGraphicFramePr>
        <p:xfrm>
          <a:off x="1781716" y="4233176"/>
          <a:ext cx="237648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1612900" imgH="774700" progId="Equation.3">
                  <p:embed/>
                </p:oleObj>
              </mc:Choice>
              <mc:Fallback>
                <p:oleObj name="公式" r:id="rId7" imgW="1612900" imgH="774700" progId="Equation.3">
                  <p:embed/>
                  <p:pic>
                    <p:nvPicPr>
                      <p:cNvPr id="218122" name="Object 8">
                        <a:extLst>
                          <a:ext uri="{FF2B5EF4-FFF2-40B4-BE49-F238E27FC236}">
                            <a16:creationId xmlns:a16="http://schemas.microsoft.com/office/drawing/2014/main" id="{6FC2F8F4-699B-48AC-95B7-8C08C5242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716" y="4233176"/>
                        <a:ext cx="237648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Rectangle 11">
            <a:extLst>
              <a:ext uri="{FF2B5EF4-FFF2-40B4-BE49-F238E27FC236}">
                <a16:creationId xmlns:a16="http://schemas.microsoft.com/office/drawing/2014/main" id="{23436C94-67AD-4951-BA95-A7E2B78D2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8124" name="Object 10">
            <a:extLst>
              <a:ext uri="{FF2B5EF4-FFF2-40B4-BE49-F238E27FC236}">
                <a16:creationId xmlns:a16="http://schemas.microsoft.com/office/drawing/2014/main" id="{3E8B49D2-B9D0-46D4-894F-663BB019D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61787"/>
              </p:ext>
            </p:extLst>
          </p:nvPr>
        </p:nvGraphicFramePr>
        <p:xfrm>
          <a:off x="4812346" y="4342581"/>
          <a:ext cx="23749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1548728" imgH="482391" progId="Equation.3">
                  <p:embed/>
                </p:oleObj>
              </mc:Choice>
              <mc:Fallback>
                <p:oleObj name="公式" r:id="rId9" imgW="1548728" imgH="482391" progId="Equation.3">
                  <p:embed/>
                  <p:pic>
                    <p:nvPicPr>
                      <p:cNvPr id="218124" name="Object 10">
                        <a:extLst>
                          <a:ext uri="{FF2B5EF4-FFF2-40B4-BE49-F238E27FC236}">
                            <a16:creationId xmlns:a16="http://schemas.microsoft.com/office/drawing/2014/main" id="{3E8B49D2-B9D0-46D4-894F-663BB019D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346" y="4342581"/>
                        <a:ext cx="23749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" descr="T904">
            <a:extLst>
              <a:ext uri="{FF2B5EF4-FFF2-40B4-BE49-F238E27FC236}">
                <a16:creationId xmlns:a16="http://schemas.microsoft.com/office/drawing/2014/main" id="{6977960F-5F18-489A-AED9-82E2712C7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" r="78340" b="13480"/>
          <a:stretch/>
        </p:blipFill>
        <p:spPr>
          <a:xfrm>
            <a:off x="7223876" y="1415499"/>
            <a:ext cx="1731286" cy="15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2">
            <a:extLst>
              <a:ext uri="{FF2B5EF4-FFF2-40B4-BE49-F238E27FC236}">
                <a16:creationId xmlns:a16="http://schemas.microsoft.com/office/drawing/2014/main" id="{09560122-3C52-42A8-AA62-6E1F7631F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5481" y="359024"/>
            <a:ext cx="7793037" cy="919163"/>
          </a:xfrm>
        </p:spPr>
        <p:txBody>
          <a:bodyPr/>
          <a:lstStyle/>
          <a:p>
            <a:r>
              <a:rPr lang="en-US" altLang="zh-CN" b="1" dirty="0"/>
              <a:t>LC</a:t>
            </a:r>
            <a:r>
              <a:rPr lang="zh-CN" altLang="en-US" dirty="0"/>
              <a:t>并联谐振阻抗特性</a:t>
            </a:r>
            <a:endParaRPr lang="zh-CN" altLang="en-US" b="1" dirty="0"/>
          </a:p>
        </p:txBody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8D94527B-90C3-4560-86BB-B8E90AAFB4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0087" y="1501775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LC</a:t>
            </a:r>
            <a:r>
              <a:rPr lang="zh-CN" altLang="en-US" sz="2800" dirty="0"/>
              <a:t>并联电路的频率特性 </a:t>
            </a:r>
          </a:p>
          <a:p>
            <a:pPr eaLnBrk="1" hangingPunct="1"/>
            <a:r>
              <a:rPr lang="zh-CN" altLang="en-US" sz="2800" dirty="0"/>
              <a:t>电路的阻抗为</a:t>
            </a:r>
          </a:p>
        </p:txBody>
      </p:sp>
      <p:pic>
        <p:nvPicPr>
          <p:cNvPr id="217093" name="Picture 4" descr="T904">
            <a:extLst>
              <a:ext uri="{FF2B5EF4-FFF2-40B4-BE49-F238E27FC236}">
                <a16:creationId xmlns:a16="http://schemas.microsoft.com/office/drawing/2014/main" id="{0FF7D950-7DA2-4E1B-BB21-1CC2B2B969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644900"/>
            <a:ext cx="7993062" cy="189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7094" name="Rectangle 6">
            <a:extLst>
              <a:ext uri="{FF2B5EF4-FFF2-40B4-BE49-F238E27FC236}">
                <a16:creationId xmlns:a16="http://schemas.microsoft.com/office/drawing/2014/main" id="{756C4230-4CB2-49FF-991C-8521AB02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597" y="5807629"/>
            <a:ext cx="2513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LC</a:t>
            </a:r>
            <a:r>
              <a:rPr lang="zh-CN" altLang="en-US" dirty="0"/>
              <a:t>并联电路及频率特性</a:t>
            </a:r>
          </a:p>
        </p:txBody>
      </p:sp>
      <p:sp>
        <p:nvSpPr>
          <p:cNvPr id="217095" name="Rectangle 8">
            <a:extLst>
              <a:ext uri="{FF2B5EF4-FFF2-40B4-BE49-F238E27FC236}">
                <a16:creationId xmlns:a16="http://schemas.microsoft.com/office/drawing/2014/main" id="{50C61FDD-C4DA-47A3-8C9D-710ADA4B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096" name="Rectangle 10">
            <a:extLst>
              <a:ext uri="{FF2B5EF4-FFF2-40B4-BE49-F238E27FC236}">
                <a16:creationId xmlns:a16="http://schemas.microsoft.com/office/drawing/2014/main" id="{9528A6C7-6BF1-4754-BAE9-1C81F05D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097" name="Object 9">
            <a:extLst>
              <a:ext uri="{FF2B5EF4-FFF2-40B4-BE49-F238E27FC236}">
                <a16:creationId xmlns:a16="http://schemas.microsoft.com/office/drawing/2014/main" id="{80C80246-8208-4F19-AB3B-BD3895CEE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003781"/>
              </p:ext>
            </p:extLst>
          </p:nvPr>
        </p:nvGraphicFramePr>
        <p:xfrm>
          <a:off x="3755232" y="2250529"/>
          <a:ext cx="38163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3060700" imgH="850900" progId="Equation.3">
                  <p:embed/>
                </p:oleObj>
              </mc:Choice>
              <mc:Fallback>
                <p:oleObj name="公式" r:id="rId4" imgW="3060700" imgH="850900" progId="Equation.3">
                  <p:embed/>
                  <p:pic>
                    <p:nvPicPr>
                      <p:cNvPr id="217097" name="Object 9">
                        <a:extLst>
                          <a:ext uri="{FF2B5EF4-FFF2-40B4-BE49-F238E27FC236}">
                            <a16:creationId xmlns:a16="http://schemas.microsoft.com/office/drawing/2014/main" id="{80C80246-8208-4F19-AB3B-BD3895CEE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232" y="2250529"/>
                        <a:ext cx="38163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2">
            <a:extLst>
              <a:ext uri="{FF2B5EF4-FFF2-40B4-BE49-F238E27FC236}">
                <a16:creationId xmlns:a16="http://schemas.microsoft.com/office/drawing/2014/main" id="{00EB437A-5D53-444A-A9E0-F18BB1663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反馈式正弦波振荡器</a:t>
            </a:r>
          </a:p>
        </p:txBody>
      </p:sp>
      <p:pic>
        <p:nvPicPr>
          <p:cNvPr id="219140" name="Picture 4" descr="T905">
            <a:extLst>
              <a:ext uri="{FF2B5EF4-FFF2-40B4-BE49-F238E27FC236}">
                <a16:creationId xmlns:a16="http://schemas.microsoft.com/office/drawing/2014/main" id="{DFB4D3FD-B5E9-44E0-BDC5-FA8C48981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269" y="1876425"/>
            <a:ext cx="6092198" cy="27636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9143" name="Rectangle 9">
            <a:extLst>
              <a:ext uri="{FF2B5EF4-FFF2-40B4-BE49-F238E27FC236}">
                <a16:creationId xmlns:a16="http://schemas.microsoft.com/office/drawing/2014/main" id="{CC233990-4B9D-40BD-A963-4724928F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45" name="Rectangle 10">
            <a:extLst>
              <a:ext uri="{FF2B5EF4-FFF2-40B4-BE49-F238E27FC236}">
                <a16:creationId xmlns:a16="http://schemas.microsoft.com/office/drawing/2014/main" id="{7F616717-1888-4D37-8DD3-0FA3BB41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08" y="5421322"/>
            <a:ext cx="2411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电路谐振中心频率</a:t>
            </a:r>
            <a:r>
              <a:rPr lang="en-US" altLang="zh-CN" dirty="0"/>
              <a:t>f</a:t>
            </a:r>
            <a:r>
              <a:rPr lang="en-US" altLang="zh-CN" sz="1400" dirty="0"/>
              <a:t>0</a:t>
            </a:r>
            <a:r>
              <a:rPr lang="zh-CN" altLang="en-US" dirty="0"/>
              <a:t>为</a:t>
            </a:r>
          </a:p>
        </p:txBody>
      </p:sp>
      <p:sp>
        <p:nvSpPr>
          <p:cNvPr id="219146" name="Rectangle 12">
            <a:extLst>
              <a:ext uri="{FF2B5EF4-FFF2-40B4-BE49-F238E27FC236}">
                <a16:creationId xmlns:a16="http://schemas.microsoft.com/office/drawing/2014/main" id="{547F1E6E-DA1B-4E0C-A0C1-7CBE426D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147" name="Object 11">
            <a:extLst>
              <a:ext uri="{FF2B5EF4-FFF2-40B4-BE49-F238E27FC236}">
                <a16:creationId xmlns:a16="http://schemas.microsoft.com/office/drawing/2014/main" id="{9CD9EEA1-359A-43CC-9E73-9864D0EAB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72907"/>
              </p:ext>
            </p:extLst>
          </p:nvPr>
        </p:nvGraphicFramePr>
        <p:xfrm>
          <a:off x="3219450" y="5243886"/>
          <a:ext cx="20161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4" imgW="1244600" imgH="431800" progId="Equation.3">
                  <p:embed/>
                </p:oleObj>
              </mc:Choice>
              <mc:Fallback>
                <p:oleObj name="公式" r:id="rId4" imgW="1244600" imgH="431800" progId="Equation.3">
                  <p:embed/>
                  <p:pic>
                    <p:nvPicPr>
                      <p:cNvPr id="219147" name="Object 11">
                        <a:extLst>
                          <a:ext uri="{FF2B5EF4-FFF2-40B4-BE49-F238E27FC236}">
                            <a16:creationId xmlns:a16="http://schemas.microsoft.com/office/drawing/2014/main" id="{9CD9EEA1-359A-43CC-9E73-9864D0EAB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243886"/>
                        <a:ext cx="20161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主题模数电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数电" id="{794BD524-D908-456D-8A68-0287A4DDDBA1}" vid="{662F6827-7A8A-4AB6-99E9-2D14FC62FFE5}"/>
    </a:ext>
  </a:extLst>
</a:theme>
</file>

<file path=ppt/theme/theme2.xml><?xml version="1.0" encoding="utf-8"?>
<a:theme xmlns:a="http://schemas.openxmlformats.org/drawingml/2006/main" name="2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9679E25E-AFC4-410C-B7F1-CDE52FF452B5}"/>
    </a:ext>
  </a:extLst>
</a:theme>
</file>

<file path=ppt/theme/theme3.xml><?xml version="1.0" encoding="utf-8"?>
<a:theme xmlns:a="http://schemas.openxmlformats.org/drawingml/2006/main" name="1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D79FEA1A-73B6-4941-8914-FA9A52D9C0F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主题模数电</Template>
  <TotalTime>143</TotalTime>
  <Words>428</Words>
  <Application>Microsoft Office PowerPoint</Application>
  <PresentationFormat>全屏显示(4:3)</PresentationFormat>
  <Paragraphs>65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华文细黑</vt:lpstr>
      <vt:lpstr>华文中宋</vt:lpstr>
      <vt:lpstr>楷体_GB2312</vt:lpstr>
      <vt:lpstr>幼圆</vt:lpstr>
      <vt:lpstr>Calibri</vt:lpstr>
      <vt:lpstr>Cambria Math</vt:lpstr>
      <vt:lpstr>Tahoma</vt:lpstr>
      <vt:lpstr>Times New Roman</vt:lpstr>
      <vt:lpstr>Wingdings</vt:lpstr>
      <vt:lpstr>主题模数电</vt:lpstr>
      <vt:lpstr>2_回顾</vt:lpstr>
      <vt:lpstr>1_回顾</vt:lpstr>
      <vt:lpstr>公式</vt:lpstr>
      <vt:lpstr>第6章 正弦波振荡电路</vt:lpstr>
      <vt:lpstr>主要内容</vt:lpstr>
      <vt:lpstr>振荡条件</vt:lpstr>
      <vt:lpstr>6.3  RC振荡电路</vt:lpstr>
      <vt:lpstr>文氏桥频率特性</vt:lpstr>
      <vt:lpstr>文氏桥振荡器</vt:lpstr>
      <vt:lpstr>LC并联谐振阻抗特性</vt:lpstr>
      <vt:lpstr>LC并联谐振阻抗特性</vt:lpstr>
      <vt:lpstr>反馈式正弦波振荡器</vt:lpstr>
      <vt:lpstr>三点式LC振荡器 </vt:lpstr>
      <vt:lpstr>三点式LC振荡器相位条件</vt:lpstr>
      <vt:lpstr>电感三点式正弦波振荡器</vt:lpstr>
      <vt:lpstr>电容三点式正弦波振荡器 </vt:lpstr>
      <vt:lpstr>本章小结</vt:lpstr>
      <vt:lpstr>本章习题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正弦波振荡电路</dc:title>
  <dc:creator>姜 旭升</dc:creator>
  <cp:lastModifiedBy>姜 旭升</cp:lastModifiedBy>
  <cp:revision>3</cp:revision>
  <dcterms:created xsi:type="dcterms:W3CDTF">2018-10-31T14:20:05Z</dcterms:created>
  <dcterms:modified xsi:type="dcterms:W3CDTF">2019-10-11T04:45:20Z</dcterms:modified>
</cp:coreProperties>
</file>