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1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57" r:id="rId15"/>
    <p:sldId id="358" r:id="rId16"/>
    <p:sldId id="359" r:id="rId17"/>
    <p:sldId id="360" r:id="rId18"/>
    <p:sldId id="364" r:id="rId19"/>
    <p:sldId id="361" r:id="rId20"/>
    <p:sldId id="362" r:id="rId21"/>
    <p:sldId id="363" r:id="rId22"/>
    <p:sldId id="329" r:id="rId23"/>
    <p:sldId id="330" r:id="rId24"/>
    <p:sldId id="379" r:id="rId25"/>
    <p:sldId id="331" r:id="rId26"/>
    <p:sldId id="332" r:id="rId27"/>
    <p:sldId id="333" r:id="rId28"/>
    <p:sldId id="334" r:id="rId29"/>
    <p:sldId id="372" r:id="rId30"/>
    <p:sldId id="371" r:id="rId31"/>
    <p:sldId id="336" r:id="rId32"/>
    <p:sldId id="337" r:id="rId33"/>
    <p:sldId id="338" r:id="rId34"/>
    <p:sldId id="369" r:id="rId35"/>
    <p:sldId id="373" r:id="rId36"/>
    <p:sldId id="374" r:id="rId37"/>
    <p:sldId id="375" r:id="rId38"/>
    <p:sldId id="376" r:id="rId39"/>
    <p:sldId id="377" r:id="rId40"/>
    <p:sldId id="378" r:id="rId41"/>
    <p:sldId id="370" r:id="rId42"/>
    <p:sldId id="340" r:id="rId43"/>
    <p:sldId id="341" r:id="rId44"/>
    <p:sldId id="342" r:id="rId45"/>
    <p:sldId id="343" r:id="rId46"/>
    <p:sldId id="344" r:id="rId47"/>
    <p:sldId id="345" r:id="rId48"/>
    <p:sldId id="348" r:id="rId49"/>
    <p:sldId id="380" r:id="rId50"/>
    <p:sldId id="349" r:id="rId51"/>
    <p:sldId id="382" r:id="rId52"/>
    <p:sldId id="350" r:id="rId53"/>
    <p:sldId id="351" r:id="rId54"/>
    <p:sldId id="352" r:id="rId55"/>
    <p:sldId id="381" r:id="rId56"/>
    <p:sldId id="353" r:id="rId57"/>
    <p:sldId id="354" r:id="rId58"/>
    <p:sldId id="313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4597F-F96E-4778-9763-E16098F2277A}" v="41" dt="2019-12-08T15:55:25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58" autoAdjust="0"/>
    <p:restoredTop sz="82136" autoAdjust="0"/>
  </p:normalViewPr>
  <p:slideViewPr>
    <p:cSldViewPr>
      <p:cViewPr varScale="1">
        <p:scale>
          <a:sx n="93" d="100"/>
          <a:sy n="93" d="100"/>
        </p:scale>
        <p:origin x="36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旭升 姜" userId="eee34b3fdfebe250" providerId="LiveId" clId="{C0315049-E43B-4E79-BC2D-9E29218C5A51}"/>
    <pc:docChg chg="modSld">
      <pc:chgData name="旭升 姜" userId="eee34b3fdfebe250" providerId="LiveId" clId="{C0315049-E43B-4E79-BC2D-9E29218C5A51}" dt="2018-12-18T14:49:56.871" v="15"/>
      <pc:docMkLst>
        <pc:docMk/>
      </pc:docMkLst>
      <pc:sldChg chg="modAnim">
        <pc:chgData name="旭升 姜" userId="eee34b3fdfebe250" providerId="LiveId" clId="{C0315049-E43B-4E79-BC2D-9E29218C5A51}" dt="2018-12-18T14:30:24.972" v="0"/>
        <pc:sldMkLst>
          <pc:docMk/>
          <pc:sldMk cId="3434404024" sldId="316"/>
        </pc:sldMkLst>
      </pc:sldChg>
      <pc:sldChg chg="modSp">
        <pc:chgData name="旭升 姜" userId="eee34b3fdfebe250" providerId="LiveId" clId="{C0315049-E43B-4E79-BC2D-9E29218C5A51}" dt="2018-12-18T14:42:04.549" v="7" actId="1076"/>
        <pc:sldMkLst>
          <pc:docMk/>
          <pc:sldMk cId="2624351035" sldId="332"/>
        </pc:sldMkLst>
        <pc:spChg chg="mod">
          <ac:chgData name="旭升 姜" userId="eee34b3fdfebe250" providerId="LiveId" clId="{C0315049-E43B-4E79-BC2D-9E29218C5A51}" dt="2018-12-18T14:42:04.549" v="7" actId="1076"/>
          <ac:spMkLst>
            <pc:docMk/>
            <pc:sldMk cId="2624351035" sldId="332"/>
            <ac:spMk id="43123" creationId="{DB525203-E2C4-4061-95B6-0CD039966BB0}"/>
          </ac:spMkLst>
        </pc:spChg>
        <pc:grpChg chg="mod">
          <ac:chgData name="旭升 姜" userId="eee34b3fdfebe250" providerId="LiveId" clId="{C0315049-E43B-4E79-BC2D-9E29218C5A51}" dt="2018-12-18T14:42:00.655" v="6" actId="1076"/>
          <ac:grpSpMkLst>
            <pc:docMk/>
            <pc:sldMk cId="2624351035" sldId="332"/>
            <ac:grpSpMk id="43124" creationId="{F6534506-E052-4EEC-A5B7-41295EA0FDD8}"/>
          </ac:grpSpMkLst>
        </pc:grpChg>
      </pc:sldChg>
      <pc:sldChg chg="modTransition">
        <pc:chgData name="旭升 姜" userId="eee34b3fdfebe250" providerId="LiveId" clId="{C0315049-E43B-4E79-BC2D-9E29218C5A51}" dt="2018-12-18T14:35:15.076" v="1"/>
        <pc:sldMkLst>
          <pc:docMk/>
          <pc:sldMk cId="3020407280" sldId="357"/>
        </pc:sldMkLst>
      </pc:sldChg>
      <pc:sldChg chg="modTransition">
        <pc:chgData name="旭升 姜" userId="eee34b3fdfebe250" providerId="LiveId" clId="{C0315049-E43B-4E79-BC2D-9E29218C5A51}" dt="2018-12-18T14:35:17.571" v="2"/>
        <pc:sldMkLst>
          <pc:docMk/>
          <pc:sldMk cId="3085094933" sldId="358"/>
        </pc:sldMkLst>
      </pc:sldChg>
      <pc:sldChg chg="modTransition">
        <pc:chgData name="旭升 姜" userId="eee34b3fdfebe250" providerId="LiveId" clId="{C0315049-E43B-4E79-BC2D-9E29218C5A51}" dt="2018-12-18T14:35:23.008" v="3"/>
        <pc:sldMkLst>
          <pc:docMk/>
          <pc:sldMk cId="2366015399" sldId="359"/>
        </pc:sldMkLst>
      </pc:sldChg>
      <pc:sldChg chg="modTransition">
        <pc:chgData name="旭升 姜" userId="eee34b3fdfebe250" providerId="LiveId" clId="{C0315049-E43B-4E79-BC2D-9E29218C5A51}" dt="2018-12-18T14:35:27.200" v="4"/>
        <pc:sldMkLst>
          <pc:docMk/>
          <pc:sldMk cId="678334033" sldId="360"/>
        </pc:sldMkLst>
      </pc:sldChg>
      <pc:sldChg chg="modTransition">
        <pc:chgData name="旭升 姜" userId="eee34b3fdfebe250" providerId="LiveId" clId="{C0315049-E43B-4E79-BC2D-9E29218C5A51}" dt="2018-12-18T14:49:25.458" v="8"/>
        <pc:sldMkLst>
          <pc:docMk/>
          <pc:sldMk cId="2620399380" sldId="369"/>
        </pc:sldMkLst>
      </pc:sldChg>
      <pc:sldChg chg="modTransition">
        <pc:chgData name="旭升 姜" userId="eee34b3fdfebe250" providerId="LiveId" clId="{C0315049-E43B-4E79-BC2D-9E29218C5A51}" dt="2018-12-18T14:49:56.871" v="15"/>
        <pc:sldMkLst>
          <pc:docMk/>
          <pc:sldMk cId="3611550070" sldId="370"/>
        </pc:sldMkLst>
      </pc:sldChg>
      <pc:sldChg chg="modTransition">
        <pc:chgData name="旭升 姜" userId="eee34b3fdfebe250" providerId="LiveId" clId="{C0315049-E43B-4E79-BC2D-9E29218C5A51}" dt="2018-12-18T14:49:27.731" v="9"/>
        <pc:sldMkLst>
          <pc:docMk/>
          <pc:sldMk cId="124474559" sldId="373"/>
        </pc:sldMkLst>
      </pc:sldChg>
      <pc:sldChg chg="modTransition">
        <pc:chgData name="旭升 姜" userId="eee34b3fdfebe250" providerId="LiveId" clId="{C0315049-E43B-4E79-BC2D-9E29218C5A51}" dt="2018-12-18T14:49:31.272" v="10"/>
        <pc:sldMkLst>
          <pc:docMk/>
          <pc:sldMk cId="3209806897" sldId="374"/>
        </pc:sldMkLst>
      </pc:sldChg>
      <pc:sldChg chg="modTransition">
        <pc:chgData name="旭升 姜" userId="eee34b3fdfebe250" providerId="LiveId" clId="{C0315049-E43B-4E79-BC2D-9E29218C5A51}" dt="2018-12-18T14:49:36.720" v="11"/>
        <pc:sldMkLst>
          <pc:docMk/>
          <pc:sldMk cId="2609803787" sldId="375"/>
        </pc:sldMkLst>
      </pc:sldChg>
      <pc:sldChg chg="modTransition">
        <pc:chgData name="旭升 姜" userId="eee34b3fdfebe250" providerId="LiveId" clId="{C0315049-E43B-4E79-BC2D-9E29218C5A51}" dt="2018-12-18T14:49:38.753" v="12"/>
        <pc:sldMkLst>
          <pc:docMk/>
          <pc:sldMk cId="1678496971" sldId="376"/>
        </pc:sldMkLst>
      </pc:sldChg>
      <pc:sldChg chg="modTransition">
        <pc:chgData name="旭升 姜" userId="eee34b3fdfebe250" providerId="LiveId" clId="{C0315049-E43B-4E79-BC2D-9E29218C5A51}" dt="2018-12-18T14:49:42.779" v="13"/>
        <pc:sldMkLst>
          <pc:docMk/>
          <pc:sldMk cId="909316820" sldId="377"/>
        </pc:sldMkLst>
      </pc:sldChg>
      <pc:sldChg chg="modTransition">
        <pc:chgData name="旭升 姜" userId="eee34b3fdfebe250" providerId="LiveId" clId="{C0315049-E43B-4E79-BC2D-9E29218C5A51}" dt="2018-12-18T14:49:44.781" v="14"/>
        <pc:sldMkLst>
          <pc:docMk/>
          <pc:sldMk cId="3045675628" sldId="378"/>
        </pc:sldMkLst>
      </pc:sldChg>
    </pc:docChg>
  </pc:docChgLst>
  <pc:docChgLst>
    <pc:chgData name="旭升 姜" userId="eee34b3fdfebe250" providerId="LiveId" clId="{4CECC0B3-98D5-4AE3-B4D3-755A1692C2BE}"/>
    <pc:docChg chg="modSld">
      <pc:chgData name="旭升 姜" userId="eee34b3fdfebe250" providerId="LiveId" clId="{4CECC0B3-98D5-4AE3-B4D3-755A1692C2BE}" dt="2018-12-20T04:25:41.418" v="9" actId="20577"/>
      <pc:docMkLst>
        <pc:docMk/>
      </pc:docMkLst>
      <pc:sldChg chg="modNotesTx">
        <pc:chgData name="旭升 姜" userId="eee34b3fdfebe250" providerId="LiveId" clId="{4CECC0B3-98D5-4AE3-B4D3-755A1692C2BE}" dt="2018-12-20T04:25:41.418" v="9" actId="20577"/>
        <pc:sldMkLst>
          <pc:docMk/>
          <pc:sldMk cId="724510394" sldId="334"/>
        </pc:sldMkLst>
      </pc:sldChg>
    </pc:docChg>
  </pc:docChgLst>
  <pc:docChgLst>
    <pc:chgData name="姜 旭升" userId="eee34b3fdfebe250" providerId="LiveId" clId="{0CE4597F-F96E-4778-9763-E16098F2277A}"/>
    <pc:docChg chg="modSld">
      <pc:chgData name="姜 旭升" userId="eee34b3fdfebe250" providerId="LiveId" clId="{0CE4597F-F96E-4778-9763-E16098F2277A}" dt="2019-12-08T15:55:29.067" v="73" actId="9405"/>
      <pc:docMkLst>
        <pc:docMk/>
      </pc:docMkLst>
      <pc:sldChg chg="addSp delSp modSp">
        <pc:chgData name="姜 旭升" userId="eee34b3fdfebe250" providerId="LiveId" clId="{0CE4597F-F96E-4778-9763-E16098F2277A}" dt="2019-12-08T15:55:29.067" v="73" actId="9405"/>
        <pc:sldMkLst>
          <pc:docMk/>
          <pc:sldMk cId="3434404024" sldId="316"/>
        </pc:sldMkLst>
        <pc:grpChg chg="del mod">
          <ac:chgData name="姜 旭升" userId="eee34b3fdfebe250" providerId="LiveId" clId="{0CE4597F-F96E-4778-9763-E16098F2277A}" dt="2019-12-08T15:53:18.332" v="3"/>
          <ac:grpSpMkLst>
            <pc:docMk/>
            <pc:sldMk cId="3434404024" sldId="316"/>
            <ac:grpSpMk id="5" creationId="{6A5423FF-0075-4B69-9903-026F45B8B1B8}"/>
          </ac:grpSpMkLst>
        </pc:grpChg>
        <pc:grpChg chg="del mod">
          <ac:chgData name="姜 旭升" userId="eee34b3fdfebe250" providerId="LiveId" clId="{0CE4597F-F96E-4778-9763-E16098F2277A}" dt="2019-12-08T15:54:34.772" v="42"/>
          <ac:grpSpMkLst>
            <pc:docMk/>
            <pc:sldMk cId="3434404024" sldId="316"/>
            <ac:grpSpMk id="8" creationId="{DC3C7A28-DD09-4770-9C6D-52416946A209}"/>
          </ac:grpSpMkLst>
        </pc:grpChg>
        <pc:grpChg chg="del mod">
          <ac:chgData name="姜 旭升" userId="eee34b3fdfebe250" providerId="LiveId" clId="{0CE4597F-F96E-4778-9763-E16098F2277A}" dt="2019-12-08T15:54:31.489" v="40"/>
          <ac:grpSpMkLst>
            <pc:docMk/>
            <pc:sldMk cId="3434404024" sldId="316"/>
            <ac:grpSpMk id="12" creationId="{A727AD97-E10B-44CC-94EF-77E35A4BA81D}"/>
          </ac:grpSpMkLst>
        </pc:grpChg>
        <pc:grpChg chg="del mod">
          <ac:chgData name="姜 旭升" userId="eee34b3fdfebe250" providerId="LiveId" clId="{0CE4597F-F96E-4778-9763-E16098F2277A}" dt="2019-12-08T15:54:23.535" v="27"/>
          <ac:grpSpMkLst>
            <pc:docMk/>
            <pc:sldMk cId="3434404024" sldId="316"/>
            <ac:grpSpMk id="16" creationId="{1B91A2E5-296D-4A34-B17E-E93966C994F6}"/>
          </ac:grpSpMkLst>
        </pc:grpChg>
        <pc:grpChg chg="del mod">
          <ac:chgData name="姜 旭升" userId="eee34b3fdfebe250" providerId="LiveId" clId="{0CE4597F-F96E-4778-9763-E16098F2277A}" dt="2019-12-08T15:54:05.447" v="26"/>
          <ac:grpSpMkLst>
            <pc:docMk/>
            <pc:sldMk cId="3434404024" sldId="316"/>
            <ac:grpSpMk id="19" creationId="{E16B678F-B726-4D39-BD92-ED3FEE539A4B}"/>
          </ac:grpSpMkLst>
        </pc:grpChg>
        <pc:grpChg chg="del mod">
          <ac:chgData name="姜 旭升" userId="eee34b3fdfebe250" providerId="LiveId" clId="{0CE4597F-F96E-4778-9763-E16098F2277A}" dt="2019-12-08T15:54:23.708" v="31"/>
          <ac:grpSpMkLst>
            <pc:docMk/>
            <pc:sldMk cId="3434404024" sldId="316"/>
            <ac:grpSpMk id="23" creationId="{2A85E690-C9CC-45F6-9E24-67B65C4752DC}"/>
          </ac:grpSpMkLst>
        </pc:grpChg>
        <pc:grpChg chg="del mod">
          <ac:chgData name="姜 旭升" userId="eee34b3fdfebe250" providerId="LiveId" clId="{0CE4597F-F96E-4778-9763-E16098F2277A}" dt="2019-12-08T15:54:24.597" v="36"/>
          <ac:grpSpMkLst>
            <pc:docMk/>
            <pc:sldMk cId="3434404024" sldId="316"/>
            <ac:grpSpMk id="27" creationId="{CA03A0B2-87C9-46DD-82E9-F6ADF51483F0}"/>
          </ac:grpSpMkLst>
        </pc:grpChg>
        <pc:grpChg chg="del mod">
          <ac:chgData name="姜 旭升" userId="eee34b3fdfebe250" providerId="LiveId" clId="{0CE4597F-F96E-4778-9763-E16098F2277A}" dt="2019-12-08T15:54:34.772" v="46"/>
          <ac:grpSpMkLst>
            <pc:docMk/>
            <pc:sldMk cId="3434404024" sldId="316"/>
            <ac:grpSpMk id="30" creationId="{BF4B3927-23F5-4765-AF84-A2827C9775D4}"/>
          </ac:grpSpMkLst>
        </pc:grpChg>
        <pc:grpChg chg="del mod">
          <ac:chgData name="姜 旭升" userId="eee34b3fdfebe250" providerId="LiveId" clId="{0CE4597F-F96E-4778-9763-E16098F2277A}" dt="2019-12-08T15:55:14.626" v="65"/>
          <ac:grpSpMkLst>
            <pc:docMk/>
            <pc:sldMk cId="3434404024" sldId="316"/>
            <ac:grpSpMk id="33" creationId="{E7D3C4C6-7B59-4204-B667-51EB1317560C}"/>
          </ac:grpSpMkLst>
        </pc:grpChg>
        <pc:grpChg chg="del mod">
          <ac:chgData name="姜 旭升" userId="eee34b3fdfebe250" providerId="LiveId" clId="{0CE4597F-F96E-4778-9763-E16098F2277A}" dt="2019-12-08T15:54:51.993" v="56"/>
          <ac:grpSpMkLst>
            <pc:docMk/>
            <pc:sldMk cId="3434404024" sldId="316"/>
            <ac:grpSpMk id="37" creationId="{B4A347F1-973A-4462-8821-78340E568773}"/>
          </ac:grpSpMkLst>
        </pc:grpChg>
        <pc:grpChg chg="del mod">
          <ac:chgData name="姜 旭升" userId="eee34b3fdfebe250" providerId="LiveId" clId="{0CE4597F-F96E-4778-9763-E16098F2277A}" dt="2019-12-08T15:54:58.339" v="59"/>
          <ac:grpSpMkLst>
            <pc:docMk/>
            <pc:sldMk cId="3434404024" sldId="316"/>
            <ac:grpSpMk id="39" creationId="{FCC4F220-5FC1-4AE4-81DF-FD2514BB7CA8}"/>
          </ac:grpSpMkLst>
        </pc:grpChg>
        <pc:grpChg chg="mod">
          <ac:chgData name="姜 旭升" userId="eee34b3fdfebe250" providerId="LiveId" clId="{0CE4597F-F96E-4778-9763-E16098F2277A}" dt="2019-12-08T15:55:04.199" v="64"/>
          <ac:grpSpMkLst>
            <pc:docMk/>
            <pc:sldMk cId="3434404024" sldId="316"/>
            <ac:grpSpMk id="43" creationId="{56823217-402D-420C-BF8E-326627D3B103}"/>
          </ac:grpSpMkLst>
        </pc:grpChg>
        <pc:grpChg chg="del mod">
          <ac:chgData name="姜 旭升" userId="eee34b3fdfebe250" providerId="LiveId" clId="{0CE4597F-F96E-4778-9763-E16098F2277A}" dt="2019-12-08T15:55:25.489" v="72"/>
          <ac:grpSpMkLst>
            <pc:docMk/>
            <pc:sldMk cId="3434404024" sldId="316"/>
            <ac:grpSpMk id="47" creationId="{4882E3D8-31D2-4B76-952D-6D4FEB7990C5}"/>
          </ac:grpSpMkLst>
        </pc:grpChg>
        <pc:inkChg chg="add del mod">
          <ac:chgData name="姜 旭升" userId="eee34b3fdfebe250" providerId="LiveId" clId="{0CE4597F-F96E-4778-9763-E16098F2277A}" dt="2019-12-08T15:53:18.332" v="4"/>
          <ac:inkMkLst>
            <pc:docMk/>
            <pc:sldMk cId="3434404024" sldId="316"/>
            <ac:inkMk id="3" creationId="{99542526-D62E-458C-A8DB-D8D62DC16D43}"/>
          </ac:inkMkLst>
        </pc:inkChg>
        <pc:inkChg chg="add del mod">
          <ac:chgData name="姜 旭升" userId="eee34b3fdfebe250" providerId="LiveId" clId="{0CE4597F-F96E-4778-9763-E16098F2277A}" dt="2019-12-08T15:53:18.332" v="3"/>
          <ac:inkMkLst>
            <pc:docMk/>
            <pc:sldMk cId="3434404024" sldId="316"/>
            <ac:inkMk id="4" creationId="{AD941DEF-41D0-4C7F-9D95-66CF62B17791}"/>
          </ac:inkMkLst>
        </pc:inkChg>
        <pc:inkChg chg="add del mod">
          <ac:chgData name="姜 旭升" userId="eee34b3fdfebe250" providerId="LiveId" clId="{0CE4597F-F96E-4778-9763-E16098F2277A}" dt="2019-12-08T15:54:34.772" v="44"/>
          <ac:inkMkLst>
            <pc:docMk/>
            <pc:sldMk cId="3434404024" sldId="316"/>
            <ac:inkMk id="6" creationId="{849BA3A4-6360-49E8-A3CE-C61806B4D8E4}"/>
          </ac:inkMkLst>
        </pc:inkChg>
        <pc:inkChg chg="add del mod">
          <ac:chgData name="姜 旭升" userId="eee34b3fdfebe250" providerId="LiveId" clId="{0CE4597F-F96E-4778-9763-E16098F2277A}" dt="2019-12-08T15:54:34.772" v="42"/>
          <ac:inkMkLst>
            <pc:docMk/>
            <pc:sldMk cId="3434404024" sldId="316"/>
            <ac:inkMk id="7" creationId="{ADFDC0F3-3458-4E1F-B269-A88B294CF55E}"/>
          </ac:inkMkLst>
        </pc:inkChg>
        <pc:inkChg chg="add del mod">
          <ac:chgData name="姜 旭升" userId="eee34b3fdfebe250" providerId="LiveId" clId="{0CE4597F-F96E-4778-9763-E16098F2277A}" dt="2019-12-08T15:54:34.762" v="41"/>
          <ac:inkMkLst>
            <pc:docMk/>
            <pc:sldMk cId="3434404024" sldId="316"/>
            <ac:inkMk id="9" creationId="{ACD76A4C-8870-4663-8EA5-A3356B1C0AF8}"/>
          </ac:inkMkLst>
        </pc:inkChg>
        <pc:inkChg chg="add del mod">
          <ac:chgData name="姜 旭升" userId="eee34b3fdfebe250" providerId="LiveId" clId="{0CE4597F-F96E-4778-9763-E16098F2277A}" dt="2019-12-08T15:54:34.772" v="45"/>
          <ac:inkMkLst>
            <pc:docMk/>
            <pc:sldMk cId="3434404024" sldId="316"/>
            <ac:inkMk id="10" creationId="{B0D7B4B7-9D1E-4C5A-AF04-01D9F80C346C}"/>
          </ac:inkMkLst>
        </pc:inkChg>
        <pc:inkChg chg="add del mod">
          <ac:chgData name="姜 旭升" userId="eee34b3fdfebe250" providerId="LiveId" clId="{0CE4597F-F96E-4778-9763-E16098F2277A}" dt="2019-12-08T15:54:34.772" v="47"/>
          <ac:inkMkLst>
            <pc:docMk/>
            <pc:sldMk cId="3434404024" sldId="316"/>
            <ac:inkMk id="11" creationId="{066DCFA1-DE31-4066-A47B-77759BD857B5}"/>
          </ac:inkMkLst>
        </pc:inkChg>
        <pc:inkChg chg="add del">
          <ac:chgData name="姜 旭升" userId="eee34b3fdfebe250" providerId="LiveId" clId="{0CE4597F-F96E-4778-9763-E16098F2277A}" dt="2019-12-08T15:54:23.545" v="28"/>
          <ac:inkMkLst>
            <pc:docMk/>
            <pc:sldMk cId="3434404024" sldId="316"/>
            <ac:inkMk id="13" creationId="{1F56236E-CAE2-41C3-B0BC-99D23DA81F68}"/>
          </ac:inkMkLst>
        </pc:inkChg>
        <pc:inkChg chg="add del mod">
          <ac:chgData name="姜 旭升" userId="eee34b3fdfebe250" providerId="LiveId" clId="{0CE4597F-F96E-4778-9763-E16098F2277A}" dt="2019-12-08T15:54:23.535" v="27"/>
          <ac:inkMkLst>
            <pc:docMk/>
            <pc:sldMk cId="3434404024" sldId="316"/>
            <ac:inkMk id="14" creationId="{6126C9F4-691B-418C-A1B4-3F4370A685CF}"/>
          </ac:inkMkLst>
        </pc:inkChg>
        <pc:inkChg chg="add del mod">
          <ac:chgData name="姜 旭升" userId="eee34b3fdfebe250" providerId="LiveId" clId="{0CE4597F-F96E-4778-9763-E16098F2277A}" dt="2019-12-08T15:54:23.545" v="29"/>
          <ac:inkMkLst>
            <pc:docMk/>
            <pc:sldMk cId="3434404024" sldId="316"/>
            <ac:inkMk id="15" creationId="{E9DCA54E-52B5-4461-B0C5-27BC33028BE2}"/>
          </ac:inkMkLst>
        </pc:inkChg>
        <pc:inkChg chg="add del mod">
          <ac:chgData name="姜 旭升" userId="eee34b3fdfebe250" providerId="LiveId" clId="{0CE4597F-F96E-4778-9763-E16098F2277A}" dt="2019-12-08T15:54:24.597" v="36"/>
          <ac:inkMkLst>
            <pc:docMk/>
            <pc:sldMk cId="3434404024" sldId="316"/>
            <ac:inkMk id="17" creationId="{CF647605-A1AF-40CF-B0D7-F02347C0B0DD}"/>
          </ac:inkMkLst>
        </pc:inkChg>
        <pc:inkChg chg="add del mod">
          <ac:chgData name="姜 旭升" userId="eee34b3fdfebe250" providerId="LiveId" clId="{0CE4597F-F96E-4778-9763-E16098F2277A}" dt="2019-12-08T15:54:24.597" v="35"/>
          <ac:inkMkLst>
            <pc:docMk/>
            <pc:sldMk cId="3434404024" sldId="316"/>
            <ac:inkMk id="18" creationId="{C68B7526-735B-40EF-A9B0-593BEC99171C}"/>
          </ac:inkMkLst>
        </pc:inkChg>
        <pc:inkChg chg="add del mod">
          <ac:chgData name="姜 旭升" userId="eee34b3fdfebe250" providerId="LiveId" clId="{0CE4597F-F96E-4778-9763-E16098F2277A}" dt="2019-12-08T15:54:24.587" v="32"/>
          <ac:inkMkLst>
            <pc:docMk/>
            <pc:sldMk cId="3434404024" sldId="316"/>
            <ac:inkMk id="20" creationId="{641A3108-DBF0-42EF-B9B7-EC2728F14379}"/>
          </ac:inkMkLst>
        </pc:inkChg>
        <pc:inkChg chg="add del mod">
          <ac:chgData name="姜 旭升" userId="eee34b3fdfebe250" providerId="LiveId" clId="{0CE4597F-F96E-4778-9763-E16098F2277A}" dt="2019-12-08T15:54:23.708" v="31"/>
          <ac:inkMkLst>
            <pc:docMk/>
            <pc:sldMk cId="3434404024" sldId="316"/>
            <ac:inkMk id="21" creationId="{BA0DD7B7-ABE6-478C-825E-B6B59E44A75D}"/>
          </ac:inkMkLst>
        </pc:inkChg>
        <pc:inkChg chg="add del mod">
          <ac:chgData name="姜 旭升" userId="eee34b3fdfebe250" providerId="LiveId" clId="{0CE4597F-F96E-4778-9763-E16098F2277A}" dt="2019-12-08T15:54:23.708" v="30"/>
          <ac:inkMkLst>
            <pc:docMk/>
            <pc:sldMk cId="3434404024" sldId="316"/>
            <ac:inkMk id="22" creationId="{604E76D8-FBCE-466F-AA96-ED0BB3DEA579}"/>
          </ac:inkMkLst>
        </pc:inkChg>
        <pc:inkChg chg="add del mod">
          <ac:chgData name="姜 旭升" userId="eee34b3fdfebe250" providerId="LiveId" clId="{0CE4597F-F96E-4778-9763-E16098F2277A}" dt="2019-12-08T15:54:24.587" v="33"/>
          <ac:inkMkLst>
            <pc:docMk/>
            <pc:sldMk cId="3434404024" sldId="316"/>
            <ac:inkMk id="24" creationId="{3404BC9E-0F4C-4FF9-A2F5-3E887A73627B}"/>
          </ac:inkMkLst>
        </pc:inkChg>
        <pc:inkChg chg="add del mod">
          <ac:chgData name="姜 旭升" userId="eee34b3fdfebe250" providerId="LiveId" clId="{0CE4597F-F96E-4778-9763-E16098F2277A}" dt="2019-12-08T15:54:24.597" v="34"/>
          <ac:inkMkLst>
            <pc:docMk/>
            <pc:sldMk cId="3434404024" sldId="316"/>
            <ac:inkMk id="25" creationId="{0A79D2B7-6CE8-48EC-B077-CBD0CD6695E7}"/>
          </ac:inkMkLst>
        </pc:inkChg>
        <pc:inkChg chg="add del mod">
          <ac:chgData name="姜 旭升" userId="eee34b3fdfebe250" providerId="LiveId" clId="{0CE4597F-F96E-4778-9763-E16098F2277A}" dt="2019-12-08T15:54:25.007" v="37"/>
          <ac:inkMkLst>
            <pc:docMk/>
            <pc:sldMk cId="3434404024" sldId="316"/>
            <ac:inkMk id="26" creationId="{3E006DCB-0D14-4E70-8DF3-B215F2B8AD50}"/>
          </ac:inkMkLst>
        </pc:inkChg>
        <pc:inkChg chg="add del mod">
          <ac:chgData name="姜 旭升" userId="eee34b3fdfebe250" providerId="LiveId" clId="{0CE4597F-F96E-4778-9763-E16098F2277A}" dt="2019-12-08T15:54:34.772" v="46"/>
          <ac:inkMkLst>
            <pc:docMk/>
            <pc:sldMk cId="3434404024" sldId="316"/>
            <ac:inkMk id="28" creationId="{33F65F80-47E1-474C-808A-D3BDE828E470}"/>
          </ac:inkMkLst>
        </pc:inkChg>
        <pc:inkChg chg="add del mod">
          <ac:chgData name="姜 旭升" userId="eee34b3fdfebe250" providerId="LiveId" clId="{0CE4597F-F96E-4778-9763-E16098F2277A}" dt="2019-12-08T15:54:34.772" v="43"/>
          <ac:inkMkLst>
            <pc:docMk/>
            <pc:sldMk cId="3434404024" sldId="316"/>
            <ac:inkMk id="29" creationId="{9CFAB78A-3B80-404E-97DA-BC4CA29D4434}"/>
          </ac:inkMkLst>
        </pc:inkChg>
        <pc:inkChg chg="add del mod">
          <ac:chgData name="姜 旭升" userId="eee34b3fdfebe250" providerId="LiveId" clId="{0CE4597F-F96E-4778-9763-E16098F2277A}" dt="2019-12-08T15:55:14.626" v="65"/>
          <ac:inkMkLst>
            <pc:docMk/>
            <pc:sldMk cId="3434404024" sldId="316"/>
            <ac:inkMk id="31" creationId="{9650C45A-7117-4B4A-B310-DF6A389AEE0C}"/>
          </ac:inkMkLst>
        </pc:inkChg>
        <pc:inkChg chg="add del mod">
          <ac:chgData name="姜 旭升" userId="eee34b3fdfebe250" providerId="LiveId" clId="{0CE4597F-F96E-4778-9763-E16098F2277A}" dt="2019-12-08T15:55:15.254" v="66"/>
          <ac:inkMkLst>
            <pc:docMk/>
            <pc:sldMk cId="3434404024" sldId="316"/>
            <ac:inkMk id="32" creationId="{6827F3F2-A0D4-4765-B2DE-E592B5FDC6FF}"/>
          </ac:inkMkLst>
        </pc:inkChg>
        <pc:inkChg chg="add del mod">
          <ac:chgData name="姜 旭升" userId="eee34b3fdfebe250" providerId="LiveId" clId="{0CE4597F-F96E-4778-9763-E16098F2277A}" dt="2019-12-08T15:54:58.339" v="58"/>
          <ac:inkMkLst>
            <pc:docMk/>
            <pc:sldMk cId="3434404024" sldId="316"/>
            <ac:inkMk id="34" creationId="{D340E34A-DB22-471E-86F9-041E1D966FF2}"/>
          </ac:inkMkLst>
        </pc:inkChg>
        <pc:inkChg chg="add del mod">
          <ac:chgData name="姜 旭升" userId="eee34b3fdfebe250" providerId="LiveId" clId="{0CE4597F-F96E-4778-9763-E16098F2277A}" dt="2019-12-08T15:54:58.339" v="57"/>
          <ac:inkMkLst>
            <pc:docMk/>
            <pc:sldMk cId="3434404024" sldId="316"/>
            <ac:inkMk id="35" creationId="{CA783AB8-A817-41E9-9026-45744EA6BD1F}"/>
          </ac:inkMkLst>
        </pc:inkChg>
        <pc:inkChg chg="add del mod">
          <ac:chgData name="姜 旭升" userId="eee34b3fdfebe250" providerId="LiveId" clId="{0CE4597F-F96E-4778-9763-E16098F2277A}" dt="2019-12-08T15:54:58.339" v="60"/>
          <ac:inkMkLst>
            <pc:docMk/>
            <pc:sldMk cId="3434404024" sldId="316"/>
            <ac:inkMk id="36" creationId="{74D1B998-95A9-4E9A-A8AC-5F4A971B2F74}"/>
          </ac:inkMkLst>
        </pc:inkChg>
        <pc:inkChg chg="add del mod">
          <ac:chgData name="姜 旭升" userId="eee34b3fdfebe250" providerId="LiveId" clId="{0CE4597F-F96E-4778-9763-E16098F2277A}" dt="2019-12-08T15:54:58.339" v="59"/>
          <ac:inkMkLst>
            <pc:docMk/>
            <pc:sldMk cId="3434404024" sldId="316"/>
            <ac:inkMk id="38" creationId="{CC2D3DCE-426C-40C3-A452-317D12B6B33E}"/>
          </ac:inkMkLst>
        </pc:inkChg>
        <pc:inkChg chg="add mod">
          <ac:chgData name="姜 旭升" userId="eee34b3fdfebe250" providerId="LiveId" clId="{0CE4597F-F96E-4778-9763-E16098F2277A}" dt="2019-12-08T15:55:04.199" v="64"/>
          <ac:inkMkLst>
            <pc:docMk/>
            <pc:sldMk cId="3434404024" sldId="316"/>
            <ac:inkMk id="40" creationId="{A439D9A7-E557-45F7-9CCD-4AF3734662C4}"/>
          </ac:inkMkLst>
        </pc:inkChg>
        <pc:inkChg chg="add mod">
          <ac:chgData name="姜 旭升" userId="eee34b3fdfebe250" providerId="LiveId" clId="{0CE4597F-F96E-4778-9763-E16098F2277A}" dt="2019-12-08T15:55:04.199" v="64"/>
          <ac:inkMkLst>
            <pc:docMk/>
            <pc:sldMk cId="3434404024" sldId="316"/>
            <ac:inkMk id="41" creationId="{8CE99DC3-44A7-4CF3-8326-7D7F9D2260F5}"/>
          </ac:inkMkLst>
        </pc:inkChg>
        <pc:inkChg chg="add mod">
          <ac:chgData name="姜 旭升" userId="eee34b3fdfebe250" providerId="LiveId" clId="{0CE4597F-F96E-4778-9763-E16098F2277A}" dt="2019-12-08T15:55:04.199" v="64"/>
          <ac:inkMkLst>
            <pc:docMk/>
            <pc:sldMk cId="3434404024" sldId="316"/>
            <ac:inkMk id="42" creationId="{705FDA08-8AB7-4219-B968-4D9B06B55EA2}"/>
          </ac:inkMkLst>
        </pc:inkChg>
        <pc:inkChg chg="add mod">
          <ac:chgData name="姜 旭升" userId="eee34b3fdfebe250" providerId="LiveId" clId="{0CE4597F-F96E-4778-9763-E16098F2277A}" dt="2019-12-08T15:55:25.489" v="72"/>
          <ac:inkMkLst>
            <pc:docMk/>
            <pc:sldMk cId="3434404024" sldId="316"/>
            <ac:inkMk id="44" creationId="{BE2E865E-7262-48E1-B5AC-AB34CE4F80F0}"/>
          </ac:inkMkLst>
        </pc:inkChg>
        <pc:inkChg chg="add del mod">
          <ac:chgData name="姜 旭升" userId="eee34b3fdfebe250" providerId="LiveId" clId="{0CE4597F-F96E-4778-9763-E16098F2277A}" dt="2019-12-08T15:55:25.489" v="72"/>
          <ac:inkMkLst>
            <pc:docMk/>
            <pc:sldMk cId="3434404024" sldId="316"/>
            <ac:inkMk id="45" creationId="{B364D531-E578-4F46-9C73-980AD7616FFF}"/>
          </ac:inkMkLst>
        </pc:inkChg>
        <pc:inkChg chg="add del mod">
          <ac:chgData name="姜 旭升" userId="eee34b3fdfebe250" providerId="LiveId" clId="{0CE4597F-F96E-4778-9763-E16098F2277A}" dt="2019-12-08T15:55:25.489" v="71"/>
          <ac:inkMkLst>
            <pc:docMk/>
            <pc:sldMk cId="3434404024" sldId="316"/>
            <ac:inkMk id="46" creationId="{E3C35474-EA84-4097-9C09-695C52EA48AC}"/>
          </ac:inkMkLst>
        </pc:inkChg>
        <pc:inkChg chg="add">
          <ac:chgData name="姜 旭升" userId="eee34b3fdfebe250" providerId="LiveId" clId="{0CE4597F-F96E-4778-9763-E16098F2277A}" dt="2019-12-08T15:55:29.067" v="73" actId="9405"/>
          <ac:inkMkLst>
            <pc:docMk/>
            <pc:sldMk cId="3434404024" sldId="316"/>
            <ac:inkMk id="48" creationId="{0AE54599-EAA8-4CBC-9E22-98AB7583C0F1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e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26.emf"/><Relationship Id="rId1" Type="http://schemas.openxmlformats.org/officeDocument/2006/relationships/image" Target="../media/image7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emf"/><Relationship Id="rId1" Type="http://schemas.openxmlformats.org/officeDocument/2006/relationships/image" Target="../media/image7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8T15:55:01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10453,'0'0'1657,"0"0"-948,0 0 764,0 0 464,0 0-801,0 0-469,0 0-13,0 0 82,0 0-34,0 0-105,0 0-196,0 0-159,0 0-111,0 0-37,0 0-25,0 7 11,-8 182 1025,-17 70-1105,18-195 47,2-43-2674,0-43-4246,4-21-4036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16:50.3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31 4018,'0'0'3487,"0"0"-1593,0 0-323,0 0-23,0 0-305,13 0 2764,15-3-3062,19 0-474,5-2-364,-27-1-85,1 1 0,-1 1 0,1 1 0,-1 2-1,1 0 1,1 2-22,-26-1 48,-1 0 24,0 0-2,0 0 4,0 0-7,0 0 5,0 7 81,1 5 83,-2 1-1,1 0 1,-2-1-1,-1 11-235,1-17 25,0-1-1,0 1 0,-1-1 1,1 0-1,-1 0 0,0 0 1,0-1-1,-1 1 0,1-1 1,-1 1-1,0-1 0,-2 1-24,2-1 12,-9 9 64,-1 0 0,0-1 0,0-1 0,-1 0-1,-1-1 1,-16 8-76,2 0 84,26-15-80,1 0 0,-1-1 0,1 1-1,-1-1 1,0 0 0,0 0 0,0-1-1,0 1 1,-1-1 0,1 0 0,-1 0-4,-41 11 525,46-12-495,0 0-9,0 0 6,0 0-14,0 0-24,0 0-23,0 0-84,0 0-31,0 0 74,0-1 51,0-26-225,0 40 709,0-12-428,0 1 1,1-1-1,-1 0 1,1 1 0,-1-1-1,1 1 1,0-1-1,-1 0 1,1 0-1,0 1 1,0-1-1,0 0 1,0 0-1,0 0 1,0 0 0,0 0-1,1 0 1,0 0-33,-1 0 33,1 0 0,-1 0 0,0 0 0,0 0 1,0 0-1,1 0 0,-1 0 0,0 1 0,-1-1 1,1 0-1,0 0 0,0 1 0,0-1 0,-1 1 1,1-1-1,-1 1 0,1-1 0,-1 1 0,0-1-33,5 5 75,0 0 0,0 0 0,0-1-1,1 1 1,-1-1 0,1-1-1,1 1-74,0 0 55,-5-4-36,0 0 0,0 0 0,0 1-1,0-1 1,0 1 0,0-1 0,0 1 0,-1 0 0,1 0 0,-1 0 0,1 0 0,-1 0 0,0 0 0,0 0 0,1 2-19,0-2 18,0 1 1,0-1-1,0 0 0,0 0 0,1 0 0,-1 0 1,1 0-1,-1-1 0,1 1 0,-1-1 0,2 1-18,18 13 326,-1 5-146,-18-18-172,-1-1-1,1 1 1,-1 0-1,0 1 1,0-1-1,0 0 1,0 1 0,0-1-1,0 1 1,0 0-8,1 2-35,0 2-59,-19-13-4435,-18-15-8066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4T13:20:53.010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29 1,'-18'0,"8"0,14 0,8 0,-5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5:55.1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178 0 9332,'0'0'254,"0"0"373,0 0 352,0 0 173,0 0 84,0 0-308,13 1 1985,-20 6-2696,-1-1 0,1 1-1,0 0 1,0 1 0,1 0-1,0 0 1,1 0 0,-1 1-217,-40 77 1041,34-63-841,5-9-55,1-1-1,0 1 1,0 0-1,1 1 1,1 0 0,1-1-1,0 1 1,1 0-1,0 1 1,1 8-145,1-24-24,0 0-51,-5-15-2139,-10-38-5619,7 24-918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5:55.9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5122,'0'0'3180,"0"0"-2115,0 0-222,0 0 80,0 0 38,6 1 2302,27 1-2992,278-2 348,-310 3-528,-1 0 0,0 0 0,1 0 0,-2 0 0,1 0 0,0 0 0,0 0 0,-1 0 0,0 0 0,1 0 0,-1 0 0,-1 1-91,-16 6 193,-1 0 1,-1-1 0,1-1-1,-1-1 1,-17 4-194,2 0 64,-99 38-24,124-48 77,14-4-367,-3 3 299,-1 0 1,1-1-1,-1 1 0,1 0 1,-1 0-1,1 0 1,-1 0-1,1 0 0,-1 0 1,1 0-1,-1 1 1,1-1-1,-1 0 1,1 0-1,-1 0 0,1 0 1,-1 1-1,1-1 1,-1 0-1,0 0 0,1 1 1,-1-1-1,1 0 1,-1 1-1,0-1 0,1 0 1,-1 1-1,0-1 1,1 1-1,-1-1 0,0 1 1,0-1-1,1 1 1,-1-1-1,0 1 1,0-1-1,0 1 0,0-1 1,0 1-1,1-1 1,-1 1-1,0-1 0,0 1 1,0-1-1,-1 1 1,1-1-1,0 1 0,0-1-49,0 8 118,1-1-1,0 1 0,1-1 0,-1 0 0,1 0 0,1 0 0,-1 0 1,1 0-1,0 0 0,1-1 0,0 1 0,0-1 0,0 0 0,1 0 0,0 0-117,6 6 84,0-1 0,1 0 0,0-1 0,0-1-1,1 0 1,11 6-84,-21-12-23,-2-3 1,0 1-1,0 0 1,0-1 0,0 1 0,0-1 0,0 0 0,0 1-1,0-1 1,0 0 0,0 1 0,0-1 0,0 0-1,0 0 1,0 0 0,0 0 0,0 0 0,0 0 0,0 0-1,0 0 1,1-1 22,-6-20-4527,-12-6-1767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5:56.8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9941,'0'0'1157,"0"0"87,0 0 220,0 0-58,0 0 19,0 0-390,0 0-365,0 0-161,0 0-130,0 0-128,0 0-22,0 0 27,0 0 33,0 0 7,0 0-85,4 0-65,447 6 1610,-418 0-1314,-21 3-1373,-12-8 730,0 0 1,0-1-1,0 1 1,0 0-1,0-1 0,0 1 1,0-1-1,-1 1 1,1 0-1,0-1 0,0 1 1,0-1-1,-1 1 1,1 0-1,0-1 1,-1 1-1,1-1 0,0 1 1,-1-1-1,1 1 1,-1-1-1,1 0 1,-1 1-1,1-1 0,-1 1 1,0-1 200,-15 9-6315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6:02.7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6739,'0'0'3474,"0"0"-2098,0 0 1121,0 0-304,0 0-240,0 0-704,0 0-337,0 0-63,0 0-289,0 0-48,0 0-336,0 0-176,0 0 0,0 0-800,0 0-2594,0 0-12853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6:19.9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 1 9540,'0'0'3442,"0"0"-1873,0 0 656,0 0-649,0 0-194,0 0 94,-2 27-198,-1-2-1038,-3 53 912,3 28-1152,3 181 438,0-287-649,1 1-1,-1-1 1,1 1 0,-1-1-1,1 1 1,0-1 0,-1 1 0,1-1-1,0 1 1,-1-1 0,1 0 0,0 0-1,0 1 1,-1-1 0,1 0 0,0 0-1,0 0 1,0 0 0,-1 0-1,1 0 1,0 0 0,0 0 0,0 0-1,-1 0 1,1 0 0,0 0 0,0-1-1,-1 1 1,1 0 0,0 0 0,0-1-1,-1 1 1,1-1 0,0 1-1,-1-1 1,1 1 0,0-1 211,5-24-6961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6:20.3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35 8292,'0'0'1419,"0"0"-789,0 0 690,0 0-68,0 0-207,-1-6-84,0 6-928,1-1 1,0 0-1,0 0 1,-1 0 0,1 0-1,0 0 1,0 0-1,0 1 1,0-1-1,0 0 1,0 0-1,0 0 1,0 0 0,0 0-1,1 0 1,-1 0-1,0 1 1,1-1-1,-1 0 1,0 0-1,1 0 1,-1 1 0,1-1-1,-1 0 1,1 0-1,0 1 1,0-1-34,34-3 1074,-34 4-1064,27 0 455,2-1-155,1 1 0,-1 1 0,0 1-1,1 2 1,-1 1 0,-1 2-1,27 9-309,-24-4 168,-1 2 0,-1 0 0,0 3-1,-2 0 1,0 2 0,0 1-1,-2 1 1,0 2-168,-22-19 11,-1 0 0,1 0-1,-1 0 1,0 1 0,0 0 0,-1-1-1,1 1 1,-1 0 0,0 0-1,0 1-10,-2-4 4,1-1 0,-1 1 0,0 0 0,1 0 0,-1 0 0,0 0 0,0 0 0,0 0 0,0 0 0,0 0 0,-1-1 0,1 1 0,0 0 0,-1 0 0,0 0 0,1 0-1,-1-1 1,0 1 0,0 0 0,0-1 0,0 1 0,0 0 0,0-1 0,-1 0 0,1 1 0,0-1 0,-1 0 0,1 1 0,-1-1 0,1 0 0,-2 1-4,-16 7 72,0-1 0,0 0 0,-1-1 1,0-2-1,0 0 0,0 0 0,-6-2-72,-53 7 114,-20-3-114,82-6 29,-25-1 14,30-1-160,0 1 1,0 1-1,0-1 1,0 2-1,0 0 1,-3 1 116,14-3-115,1 1 0,-1-1 0,1 0 0,-1 1-1,1-1 1,-1 0 0,1 1 0,0-1 0,-1 1 0,1-1 0,0 0 0,-1 1 0,1-1 0,0 1 0,0-1 0,-1 1 0,1-1 0,0 1 0,0-1 0,0 1 0,0-1 0,-1 1 0,1 0 0,0-1 0,0 1 0,0-1 0,0 1 0,0-1-1,1 1 1,-1-1 0,0 1 0,0-1 0,0 1 0,0-1 0,1 1 0,-1-1 0,0 1 0,0-1 0,1 1 0,-1-1 0,0 1 0,1-1 0,-1 0 0,0 1 0,1-1 0,-1 1 0,1-1 0,-1 0 0,1 0 0,-1 1 0,1-1 0,-1 0-1,1 0 1,-1 1 0,1-1 0,-1 0 0,1 0 0,0 0 115,33 1-4388,12-1-2600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6:20.7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 0 11205,'0'0'1238,"0"0"747,0 0 331,0 0-638,0 0-352,0 0-454,-5 11-216,-2 12-314,1 0-1,1 1 1,0 0-1,2 0 1,1 1-1,1-1 1,2 16-342,-2 1 209,0-22-174,0 1 1,2-1-1,0 1 0,1-1 0,1 1 1,1-1-1,2 6-35,7-4 218,-13-21-269,0-1 1,0 1-1,0 0 1,1-1-1,-1 1 0,0 0 1,0-1-1,0 1 1,0 0-1,0-1 0,0 1 1,0 0-1,1 0 1,-1-1-1,0 1 0,0 0 1,0 0-1,1-1 1,-1 1-1,0 0 0,0 0 1,1 0-1,-1-1 1,0 1-1,0 0 0,1 0 1,-1 0-1,0 0 1,1 0-1,-1-1 0,0 1 1,0 0-1,1 0 1,-1 0-1,0 0 0,1 0 1,-1 0-1,0 0 1,1 0-1,-1 0 0,0 0 1,1 0-1,-1 0 1,0 1-1,1-1 0,-1 0 1,0 0-1,0 0 1,1 0-1,-1 0 0,0 1 1,0-1-1,1 0 1,-1 0-1,0 0 0,0 1 1,1-1-1,-1 0 1,0 0-1,0 1 0,0-1 1,0 0-1,1 1 1,-1-1-1,0 0 0,0 1 1,0-1 50,1-35-4234,-1-12-3647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6:21.2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341 55 14247,'0'0'1403,"0"0"-696,0 0 120,0 0-8,0 0 304,-10-9-456,-31-25-360,40 33-292,-1-1-1,1 1 1,-1 0 0,0 0-1,0 0 1,0 0-1,1 1 1,-1-1 0,0 0-1,0 1 1,0 0 0,0-1-1,0 1 1,0 0 0,0 0-1,0 0 1,0 0 0,0 0-1,0 0 1,-2 1-15,-6 0 30,-11-1-23,-5 0 7,1 0 0,-1 2 0,-7 2-14,27-3 1,-1 0 0,1 1 0,-1 0 0,1 0-1,0 0 1,0 1 0,0 0 0,0 0 0,0 0 0,1 1-1,-1 0 1,1 0 0,0 0 0,-4 6-1,7-9-9,1 0 1,0 0-1,0 0 0,0 0 1,0 0-1,0 0 0,0 0 1,0 1-1,0-1 0,1 0 1,-1 1-1,0-1 0,1 0 1,-1 1-1,1-1 0,0 1 1,-1-1-1,1 1 0,0-1 1,0 1-1,0-1 0,0 1 1,0-1-1,0 1 0,0-1 1,1 1-1,-1-1 1,1 1-1,-1-1 0,1 1 1,-1-1-1,1 0 0,0 1 1,-1-1-1,1 0 0,0 0 1,0 1-1,0-1 0,0 0 1,0 0-1,1 1 9,5 2 5,0 0 0,1 0 1,-1 0-1,1-1 0,-1 0 0,1-1 0,1 1-5,4 1-4,71 23 54,7 3-12,59 28-38,-148-57 16,0-1-1,1 1 1,-1 0 0,0 0-1,0 0 1,0 1-1,0-1 1,0 0 0,0 1-1,-1 0 1,1-1-1,0 1 1,-1 0 0,1-1-1,-1 1 1,0 0-1,0 0 1,0 0-1,0 1 1,0-1 0,0 0-1,0 0 1,0 0-1,-1 1 1,1-1 0,-1 0-1,0 1 1,0-1-1,0 0 1,0 1 0,0-1-1,-1 3-15,1-4 28,0 0 0,-1 0 0,1 0 0,-1 0 1,1 0-1,-1 0 0,0 0 0,1 0 0,-1 0 0,0 0 0,0 0 0,1 0 0,-1 0 0,0 0 0,0-1 0,0 1 1,0 0-1,0-1 0,0 1 0,0-1 0,-1 1 0,1-1 0,0 1 0,0-1 0,0 0 0,0 0 0,-1 1 0,1-1-28,-43 7 480,36-6-345,-55 4 336,-53-4-471,-1 0-4676,87 4-411,1 9-2968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8T15:55:02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6211,'0'0'3116,"0"0"-1958,0 0-406,0 0 486,0 0-235,0 0-400,0 0-72,0 0 128,0 0 69,0 0-106,0 0-158,0 0-149,0 0-96,0-2-201,0 1 0,0 0 0,0-1 0,0 1 0,1 0 1,-1-1-1,0 1 0,1 0 0,-1 0 0,1-1 0,-1 1 0,1 0 1,0 0-1,-1 0 0,2-1-18,5 0 32,0-1-1,0 2 1,0-1 0,0 1-1,1 0 1,-1 0 0,0 1-1,1 0 1,-1 0 0,0 1-1,4 1-31,19-1 89,41-1 402,-71 1-482,1-1-1,0 0 1,0 1 0,0-1-1,0 1 1,-1-1-1,1 1 1,0 0-1,0-1 1,-1 1-1,1 0 1,-1 0 0,1-1-1,-1 1 1,1 0-1,-1 0 1,1 0-1,-1 0 1,1-1-1,-1 1 1,0 0 0,0 0-1,1 0 1,-1 0-1,0 0 1,0 0-1,0 0 1,0 1-9,2 28 107,-2-29-102,1 46 255,0-18 75,-2-1-1,-1 11-334,1-36 16,1-1 0,-1 0 0,0 0 0,0 0 0,0 0 0,0 0 0,0 0 1,0 0-1,-1 0 0,1 0 0,-1 0 0,1-1 0,-1 1 0,0-1 0,0 1 0,1-1 0,-1 1 0,0-1 1,0 0-1,0 0 0,0 0 0,-1 0 0,0 0-16,-3 1 21,0 0 1,0 0-1,-1-1 1,1 1-1,-1-1 1,1-1-1,-5 1-21,0-1 16,5-1-34,-1 1-1,1 0 1,0 0-1,-1 0 1,1 1-1,0 0 1,0 1 0,-1-1-1,1 1 1,0 0-1,-3 2 19,7-3-53,2-1-43,0 0-5,0 0-9,1 23-58,2-15 249,1 0-1,0 0 0,0 0 1,1-1-1,-1 0 1,2 0-1,-1 0 1,1 0-81,14 20 239,12 17 659,20 20-898,10 13 535,-61-76-608,0-1 0,0 1-1,-1 0 1,1-1 0,0 1 0,0 0 0,0-1 0,0 1 0,0-1-1,0 1 1,0-1 0,0 0 0,0 1 0,0-1 0,0 0 0,0 0-1,0 1 1,0-1 0,0 0 0,0 0 0,0 0 0,1-1 0,-1 1 0,0 0 73,5 0-2727,-5 0-3167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6:22.0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266 7 6675,'0'0'3831,"0"0"-2177,0 0 1027,0 0-632,0 0-507,4 0-365,-2 1-1004,-2-1-141,1 0 0,-1 0 0,1 0 0,0 0 0,-1 1 0,1-1 0,0 0 0,-1 0 0,1 0 0,0 0-1,-1 0 1,1-1 0,0 1 0,-1 0 0,1 0 0,-1 0 0,1 0 0,0-1 0,-1 1 0,1 0 0,-1-1 0,1 1 0,-1 0 0,1-1 0,-1 1 0,1-1-1,-1 1 1,1-1 0,-1 1 0,1-1 0,-1 0-32,0 1 59,-22 0-98,-1-1 48,-1 2-1,1 1 1,-10 2-9,24-3 4,0 2 1,0-1-1,0 2 0,0-1 0,1 1 0,-1 0 1,1 1-1,0 0 0,0 0 0,-1 2-4,3-3 21,1 1 0,-1-1 0,1 1-1,0 0 1,1 1 0,-1-1 0,1 1-1,0 0 1,1 0 0,-1 0 0,1 0-1,0 1 1,1-1 0,-1 1 0,1 0-1,1 0 1,-1 0 0,1 0 0,1 0-1,-1 0 1,1 0 0,0 0 0,1 2-21,-1-5 19,1 0 0,-1-1 0,1 1 0,0 0 0,0 0 0,1-1 0,-1 1 0,1 0 0,0-1 0,0 1 0,0-1 0,0 0 0,0 0 0,1 0 0,0 0 0,-1 0 0,1-1 0,3 3-19,10 7 53,1 0 0,0-1 0,7 3-53,15 9 96,28 29 502,-61-51-576,1 0 1,-1 0-1,1 0 0,0-1 0,-1 0 1,1-1-1,-1 1 0,7-2-22,-10 1 11,5 0-78,1-1-1,-1-1 0,0 1 0,0-1 0,0-1 0,-1 1 0,1-2 1,0 1 67,14-15-3363,-21 14-1640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7:07.9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93 0 11477,'0'0'1918,"0"0"-898,0 0 332,0 0 238,0 0-360,0 0-267,-1 22-77,-4 71-232,3-81-514,0 0 0,0-1 1,-1 1-1,-1-1 0,0 1 0,0-1 1,-5 6-141,-8 23 317,9-15-174,0 0 0,1 0 0,2 1 1,1 0-1,1 0 0,0 19-143,3-45-187,0 0-568,-1-22-5547,2 11 3854,-1-17-5409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7:08.5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 6 8004,'0'0'2558,"0"0"-576,0 0-162,0 0-326,0 0-518,10-1-306,18 0-167,103-3 906,-117 4-1260,-1 1-1,0 1 1,0 0-1,0 1 1,0 0-1,-1 1 1,1 0-1,10 6-148,-22-10 10,0 1-1,-1-1 1,1 1-1,0-1 0,-1 1 1,1-1-1,0 1 1,-1 0-1,1-1 1,0 1-1,-1 0 1,1 0-1,-1-1 1,0 1-1,1 0 1,-1 0-1,1 0 1,-1 0-1,0-1 1,0 1-1,0 0 1,1 0-1,-1 0 0,0 0 1,0 0-1,0 0 1,0 0-1,-1 0 1,1 0-1,0-1 1,0 1-1,0 0 1,-1 0-1,1 0 1,0 0-1,-1 0 1,1-1-1,-1 1 1,1 0-1,-1 0 1,1-1-1,-1 1 0,0 0-9,-1 2 42,0 0-1,-1 0 0,1-1 1,-1 1-1,0 0 0,0-1 1,0 0-1,0 0 0,-3 2-41,-36 12 41,0-2 0,-1-2 0,-1-2 0,1-1 1,-36 1-42,64-9-56,14-1-6,4 0 84,7 1 89,-1 0 0,0 1 1,1 0-1,-1 0 1,0 1-1,0 0 1,0 1-1,6 4-111,77 44 1438,-55-30-766,-19-11-1189,29 16 2056,-31-21-4665,-1-4-3916,-15-2-1327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7:08.9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0 12246,'0'0'3569,"0"0"-1952,0 0 736,0 0-448,0 0-1041,-43 188-447,38-165-257,5-7-48,0-6-112,0-10-128,0 0-1105,0 0-1408,0-16-1937,0-13-3170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7:09.2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226 0 9973,'-112'32'3009,"97"-28"2423,16-5-4547,16-4-1314,-10 5 472,26-3 131,-1 2 1,1 2 0,29 4-175,-54-4 31,0 0 1,0 1 0,0 0-1,0 1 1,0-1 0,0 1-1,-1 1 1,1-1 0,-1 1-1,0 1 1,0-1 0,-1 1-1,1 1 1,-1-1 0,0 1-1,-1 0 1,1 0 0,-1 1-33,-3-6 56,-1 1-1,0 0 0,1-1 0,-1 1 0,0 0 0,0 0 0,0 0 0,0 0 0,0 0 1,-1 0-1,1 0 0,0 0 0,-1 0 0,0 0 0,1 1 0,-1-1 0,0 0 0,0 0 0,0 0 1,-1 0-1,1 1 0,0-1 0,-1 0 0,1 0 0,-1 0 0,0 0 0,0 0 0,0 0 1,0 0-1,0 0 0,0 0 0,0-1 0,-1 1 0,1 0 0,-1-1 0,1 1 0,-1-1 1,0 1-1,1-1 0,-1 0 0,0 0 0,0 0 0,0 0 0,0 0 0,0 0 0,-1 0-54,-13 5 101,0-1-1,0 0 0,0-1 1,-1-1-1,-11 1-100,24-4-24,-47 7-1107,-41-2 1131,-3-8-4501,51-6-1315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7:09.7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11013,'0'0'2190,"0"0"134,0 0-75,0 0-680,0 0-305,35 0-226,238 0 875,-58 0-2601,-214 0-3117,-1 0-4393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8:09.1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303 11 8308,'0'0'1403,"0"0"299,0 0 211,0 0-403,0 0-323,0 0-141,0 0-155,-1-11 1772,-40 53-2427,2 2 0,2 2-1,-29 46-235,49-64 114,1 1-1,1 0 1,1 1-1,2 1 1,1 0-1,1 1 1,-3 24-114,8-43 104,2-24-519,0-26-1417,3 2-1382,0 0-2109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8:09.9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75 6563,'0'0'894,"0"0"360,0 0 240,0 0-184,0 0-363,0-4-176,0-14-91,0 14-210,0 4-134,0 0 3,16-6 450,63-9-172,-33 5-336,0 3 0,1 1 0,26 2-281,47 4 560,-118 0-547,0 0 1,0 0-1,0 1 1,-1-1-1,1 1 1,0-1-1,0 1 1,0 0-1,-1 0 0,1 0 1,0 0-1,-1 0 1,1 0-1,-1 0 1,1 0-1,-1 1 1,1-1-1,-1 1 1,0-1-1,0 1 0,0-1 1,0 1-1,0 0 1,0-1-1,0 1 1,0 0-1,-1 0 1,1 0-1,-1 0 1,0-1-1,1 1 0,-1 0 1,0 1-14,1 1 41,-1 0 0,0 0 0,0 0 0,0 0 0,0 0 0,-1 0 0,1 0 0,-1 0 0,0-1 0,-1 1 0,1 0 0,0 0 1,-1-1-1,0 1 0,0-1 0,0 1 0,-2 2-41,-7 5 48,-1-1-1,0 0 1,0-1 0,-1 0 0,0-1 0,-1 0 0,0-1 0,0 0 0,-4 0-48,-13 5 46,-1-2 1,0 0 0,-33 4-47,-50-10-1188,93-3 2055,67 14-356,-1 1 0,0 3 0,18 11-511,-29-14 247,-4-2 260,0 2 0,8 8-507,-54-44-4733,-3-8-966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8:10.8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23 1809,'0'0'6173,"0"0"-4150,0 0-609,0 0 264,0 0-446,0 0-429,0 0-149,0 0-166,0 0-178,0 0-44,0 0-36,0 0-51,0 0 45,0 0-38,0 0-15,31 0 496,376 0 2276,-298-13-2754,-108 12-540,-1-5 927,-5 3-4723,-19 3-1052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8:20.2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214 103 11653,'0'0'2004,"0"0"-1198,0 0 322,0 0 457,0 0-481,0 0-474,0 0-187,0 0-38,0 0-50,0 0-64,0 0-104,0 0-65,-44 0 143,5-1-238,-46 2-220,83 0 185,0-1 0,0 1 0,-1 0 0,1 0 0,0 0 0,0 0 0,0 0 0,0 0 0,1 1 0,-1-1 0,0 1 0,0-1 0,1 1 0,-1 0 0,1-1 0,0 1 0,-1 0 0,1 0-1,0 0 1,0 0 0,0 0 0,0 0 0,1 1 0,-1-1 0,0 0 8,0 3-38,0 0 0,0 0-1,0 0 1,0 0 0,1 0-1,0 1 1,0-1 0,0 0-1,0 0 1,2 4 38,-1-7-25,1 0-1,-1 0 1,1-1 0,0 1 0,-1-1 0,1 1-1,0-1 1,0 0 0,0 0 0,0 0-1,0 0 1,0 0 0,1 0 0,-1 0-1,0-1 1,0 1 0,1-1 0,-1 1 0,0-1-1,1 0 1,0 0 25,52 4-348,-11-3 264,-18 0 22,-1-1 0,0-1 0,11-2 62,-30 2 11,1 0 1,-1-1-1,1 1 0,-1-1 1,0-1-1,0 1 1,0-1-1,0 0 1,0-1-1,-1 1 1,1-1-1,-1 0 1,0 0-1,0-1 0,-1 0-11,-1 1 26,0 0-1,-1 0 0,0 0 1,0 0-1,0-1 0,-1 1 1,1-1-1,-1 0 0,0 1 1,0-1-1,-1 0 0,1 0 0,-1 0 1,0 1-1,0-1 0,-1 0 1,0 0-1,0 1 0,0-1 1,0 0-1,0 1 0,-1-1 1,0 1-1,0 0 0,0-1 0,-1 1 1,0 0-1,1 0 0,-1 1 1,0-1-1,-1 0 0,1 1 1,-1 0-1,1 0 0,-4-2-25,0 1-73,-1 1 0,0-1-1,-1 1 1,1 0 0,0 1-1,-1 0 1,0 1 0,1 0 0,-1 0-1,0 0 1,1 1 0,-1 1-1,0 0 1,0 0 0,1 0-1,-9 3 74,6 0-1034,0 0 0,0 0 0,0 1 0,0 0 0,1 1 0,0 0-1,-9 8 1035,-37 29-11453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8T15:55:0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3858,'0'0'5941,"0"0"-3633,0 0-766,0 0 395,0 0-398,31 0 4176,-19-1-5553,0-1 0,-1-1 1,1 1-1,-1-2 0,3-1-162,6-1 112,59-22 328,-58 19-309,-1 1-1,1 1 0,0 1 1,1 1-1,0 1 0,0 1 0,13 0-130,-34 3 33,-1 0-4,1 0-10,2 0-1,-2 0-58,-1 0-411,0 0-808,0 0-1358,0 0-1967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8:21.6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145 0 9044,'0'0'1070,"0"0"-22,0 0 604,0 0-259,0 0-711,0 0-244,0 0 90,0 0 94,0 0-121,0 0-191,0 0-121,0 0-93,0 0-29,-19 13 189,-15 36 240,28-42-427,0 1 0,1 0 0,0 0 0,0 0 0,0 1 0,-1 4-69,-6 15 176,8-20-73,1 0 0,0-1 0,0 1 0,1 1 0,-1-1 0,2 0 0,-1 0 0,1 4-103,-1-6 387,-3-5-3055,-7-1-5525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8:30.9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29 7 2097,'0'0'1056,"0"0"-303,0 0 63,0 0 97,0 0-433,0 0-240,0 0 80,-14-6-160,9 6 32,5 0-32,-5 0-80,5 0-80,-4 0 0,4 0-304,0 0-1377,0 0-1520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8:32.3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77 121 896,'-2'0'1884,"-19"-8"-908,14 2 3065,9-2 7176,-3 8-11206,0 1 0,-1-1 0,1 1-1,0-1 1,0 0 0,0 1 0,0-1 0,0 0 0,0 0 0,0 0-1,-1 0 1,1 0 0,0 0 0,0 0 0,0 0 0,0 0 0,0 0-1,-1-1-10,2 1 12,-1-1 0,0 1 0,1 0 0,-1 0 0,0-1 0,0 1 0,0 0 0,1 0 0,-1 0 0,0 0 0,0 0 0,1 0 0,-1 0 0,0 0 0,0 0 0,1 0 0,-1 0 0,0 1 0,0-1 0,1 0 0,-1 0 0,0 1 0,0-1 0,1 1 0,-1-1 0,0 0 0,1 1 0,-1-1 0,1 1 0,-1 0 0,1-1 0,-1 1 0,1-1 0,-1 1 0,1 0 0,-1-1 0,1 1 0,0 0 0,0 0 0,-1-1 0,1 1 0,0 0 0,0 0 0,0-1 0,0 1 0,-1 0 0,1 0 0,0 0-12,0-1 112,0 0-11,0 0-39,2 23 319,45 18-52,-43-36-321,1-1 0,0-1 0,0 1 1,1-1-1,-1 0 0,1 0 1,0 0-1,-1-1 0,1 0 0,0 0 1,0-1-1,1 0 0,5 1-8,12 0 20,0 0 0,0-2 0,1-1-20,9 0 11,-32 1-2,0 0-1,0 0 1,0 0-1,0-1 1,0 1-1,0 0 1,0-1-1,0 0 1,0 1 0,0-1-1,0 0 1,-1 0-1,1 0 1,0 0-1,0 0 1,-1-1-1,1 1 1,-1 0-1,1-1 1,-1 1-1,0-1 1,0 1-1,1-1 1,-1 0-1,0 0 1,0 1-1,-1-1 1,1 0 0,0 0-1,-1 0 1,1-1-9,1-7 2,0-1 0,-1 1 1,0 0-1,-1-1 0,0-8-2,0 4-108,-1 14 111,0-1 0,1 0 0,-1 1 0,0-1 0,0 1 0,0-1 0,0 1-1,-1-1 1,1 1 0,0 0 0,-1 0 0,1 0 0,0 0 0,-1 0 0,1 0-1,-1 0 1,0 0 0,1 0 0,-1 0-3,-36-16-37,34 16 19,1-1 12,0 1-1,0-1 1,0 0-1,0 0 1,0 0-1,0-1 0,0 1 1,1-1-1,-1 0 1,1 1-1,-1-2 7,-16-16-40,10 18 34,0 0 0,1 0 0,-1 1 0,0 0 0,0 1 0,0 0-1,-6 1 7,6-1 6,8 0-19,1 0-9,-38 4 44,24 8-6,13-11 0,-13 14 96,12-14-78,0 0-1,1 0 1,-1 0 0,1 0 0,-1 0 0,1 0 0,0 0 0,-1 0 0,1 1 0,0-1 0,0 1 0,0-1-1,0 1 1,0-1 0,0 1 0,0-1 0,1 1 0,-1 0 0,1 0 0,-1-1 0,1 1 0,-1 0 0,1 0-1,0 1-33,0 50-1543,1-36-2812,-1-6-11290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8:41.9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212 1 5811,'0'0'1507,"0"0"-792,0 0 678,0 0 359,0 0-153,0 0-226,0 0-295,1 13 4369,-2 4-4459,-5-6-919,0 0-1,-1 0 0,0-1 0,0 0 1,-1 0-1,0-1 0,-5 5-68,2-3 82,1 0-1,1 1 1,0 0-1,0 1 1,-1 3-82,-12 44 182,19-47-124,-2 0 1,0 0 0,0-1-1,-3 4-58,-11 12 70,16-26 97,1 1-1,-1 0 0,1 0 0,0 0 0,0 1 1,0-1-1,0 1 0,1-1 0,-1 1 1,1-1-1,0 1 0,0 2-166,1-11 10,1 1 0,0 0-1,0 1 1,0-1 0,1 0 0,-1 0 0,1 0-1,0 1 1,0-1 0,0 1 0,0-1-1,2 0-9,13-27-93,-13 20-389,0-1-1,-1 1 1,0-1-1,-1 0 1,-1 0-1,1-11 483,-1-32-4519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9:12.9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261 21 656,'0'0'8468,"0"0"-6355,0 0-1254,0 0 566,0 0-275,0 0-227,15 0 210,-13 0 4129,-11-1-5152,-1 0-1,1 0 1,-1-1 0,1 0 0,-2-1-110,2 0 33,-1 1 1,0 0 0,0 1 0,0 0-1,-2 0-33,4 1 0,0-1 0,1 2 0,-1-1 0,0 1 0,1 0-1,-1 1 1,0-1 0,1 2 0,0-1 0,-1 1-1,1 0 1,0 0 0,1 1 0,-1 0 0,-1 1 0,7 33-41,1-30 55,1-6-18,-1-1 0,1 0 0,-1 1 1,1-1-1,-1 0 0,1 1 0,0-1 0,0 0 0,-1 0 0,1 0 0,0 1 1,0-1-1,0 0 0,0 0 0,1 0 0,-1-1 0,0 1 0,0 0 0,0 0 1,1-1-1,-1 1 0,0 0 0,2-1 4,44 18 13,-13-6-9,-24-7-1,-3-1-18,0-1 0,0 1 1,0 0-1,-1 1 0,0-1 1,2 3 14,-7-6-2,-1 1 1,1-1-1,-1 1 1,0-1-1,1 1 0,-1-1 1,0 1-1,0-1 1,0 1-1,0 0 1,0-1-1,0 1 1,0-1-1,-1 1 1,1-1-1,0 1 1,-1-1-1,0 1 1,1-1-1,-1 0 1,0 1-1,1-1 1,-1 0-1,0 1 1,0-1-1,0 0 0,0 0 1,-2 1 1,-57 18 134,45-14-45,-1-1 0,0 0 0,0-1 0,0-1 0,0 0 1,0-2-1,-3 1-89,18-2 85,1-3-472,1 1 0,-1 0 0,1 0 1,-1-1-1,1 1 0,0 0 0,0 0 0,0 0 0,0 0 1,0 0-1,1 0 0,-1 0 0,1 1 0,-1-1 0,1 0 1,-1 1-1,1-1 0,0 1 0,0-1 0,0 1 0,0 0 0,0 0 1,0 0-1,1-1 387,25-12-10066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29:13.9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3778,'0'0'3615,"0"0"-2591,0 0-117,0 0 483,0 0-301,0 0-131,2 9 5879,6 1-5706,32-7-490,0-2 0,32-3-641,-8 0 151,-88 2-4865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41:16.3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 43 9716,'0'0'1993,"0"0"-856,0 0 800,0 0 245,0 0-458,0 0-284,-6 0-88,4 0-987,4 0 2072,550-1-2541,-510 0-884,-1-2 1,10-3 987,-31 3-1785,-1-1 1,1-2-1,4-2 1785,1-2-7422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41:16.8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103 98 2225,'0'0'3316,"0"0"-2337,0 0-88,0 0 758,0 0-16,-17-1-318,-50-3-200,48-1 1199,24 3-162,-1 1 2298,197-8-4740,0-9 0,11-10 290,-76 10-3147,-42 7-2455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8T15:55:1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8452,'0'0'2620,"0"0"-697,0 0-23,0 0 74,0 0-517,0 0-505,0-4-61,0-14 88,0 13 46,0 5-193,0 0-184,0 0-114,0 0-35,0 0-61,0 0-57,0 0-72,0 0-92,0 0-25,0 0-48,0 0 2,0 0 15,0 0-44,0 0-34,0 0-25,13 0 9,528 0 349,-540 0-440,-2 14-1128,-70-14-10286,31 0-306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15:03.3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361 6 1601,'0'0'2478,"0"0"-1656,0 0 8,0 0 501,0 0-24,0 0-144,0 0-186,-4 8-91,-11 25-107,11-25-179,4-8-301,0 0-137,-33 0 8481,21 0-9362,8-2 718,0 0 0,-1-1 0,1 1-1,0-1 1,0 0 0,0 0 0,1 0 0,-1 0 0,-2-4 1,-18-14-6,23 20-2,-44 1 83,30 0-63,11-1-18,0 1 1,0-1-1,0 1 0,0 0 1,0 0-1,0 1 1,0-1-1,0 1 1,1 0-1,-1 0 0,0 0 1,0 0-1,1 1 1,-1 0-1,1-1 0,-1 2 6,-2 5 33,3-3 1,0-1 0,0 0 0,0 0 1,-1-1-1,1 1 0,-1-1 0,-4 3-34,7-4 17,-1 0 0,0 0 0,0 0 0,1 0 0,-1 0 0,1 0 0,-1 1 0,1-1 0,0 0 0,0 1 0,0-1 0,0 1 0,1-1 0,-1 1 0,1-1 0,-1 1 0,1-1 0,0 3-17,0 56 95,2-35-213,37-14 174,-31-7 2,2 2-35,-1-1 0,1 0 0,0-1 0,0 0 1,6 2-24,-9-4 19,-1 0-1,1 1 1,-1-1 0,0 2 0,0-1 0,-1 0 0,1 1-1,-1 1-18,0-1 20,1 0-1,-1-1 1,1 0-1,0 1 1,0-2 0,0 1-1,0-1 1,1 0-20,-1 1 14,1 0 1,-2 0 0,1 1 0,0-1 0,-1 1 0,0 0-1,3 4-14,22 20 302,-28-28-298,-1 0-1,1 0 0,-1 1 1,0-1-1,1 1 1,-1-1-1,0 1 1,0-1-1,0 1 1,0 0-1,0-1 1,0 1-1,0 0 1,-1 0-1,1 0 1,-1 0-1,1-1 1,-1 3-4,0 41 194,-1-13 8,-6-27-181,0-1 1,0 0-1,-1-1 0,1 0 1,-1 0-1,-4 1-21,-1-1 13,0 0-1,0-1 1,0 0 0,0-1-1,0-1 1,0 0 0,-10-1-13,-32-1 31,28 3-9,20 0 0,0-1 1,0 1-1,0-1 1,0-1-1,0 0 1,0 1-1,0-2 0,0 1 1,1-1-1,-1 0 1,0-1-1,1 0 1,-1 0-1,1 0-22,5 2 19,1 1-83,0 0 0,-1 0 0,1 0 0,0 0 1,-1 0-1,1-1 0,0 1 0,0 0 0,-1 0 0,1 0 0,0-1 0,0 1 1,-1 0-1,1 0 0,0-1 0,0 1 0,0 0 0,-1 0 0,1-1 1,0 1-1,0 0 0,0-1 0,0 1 0,0 0 0,0-1 0,0 1 0,0 0 1,0-1-1,0 1 0,0 0 0,0-1 0,0 1 0,0 0 64,0-11-5944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16:32.0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16 1681,'0'0'240,"0"0"-160,0 0 704,0 0 225,0 0-753,0 0-256,0 0-96,0 0 96,39-16 144,-39 16 224,0 0-128,0 0 48,0 0-144,0 0-144,0 0-240,0 0-1280,0 0-1138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16:33.5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271 16 3666,'75'-13'2833,"-60"10"-549,-15 3-65,0 0-95,0 0-139,0 0-318,0 0-509,0 0-205,0 0-22,0 0-24,0 0-179,0 0-221,0 0-128,0 0-96,0 0-1,0 0-20,0 0-115,0 0-67,0 0-43,0 0-18,0 0-3,0 0-6,-24 0-36,-243 0 36,265 1-9,-1 1 0,1-1 0,0 0 0,0 1-1,0-1 1,0 1 0,0-1 0,0 1 0,0 0 0,1 0-1,-1 0 1,1 0 0,-1 0 0,1 0 0,0 1-1,-1-1 1,1 0 0,1 1 0,-1-1 0,0 0-1,0 1 1,1-1 0,-1 3-1,1 6 6,0-4 23,0 1 1,0-1-1,1 0 0,-1 0 0,2-1 0,1 8-29,-2-11 10,1 0-1,-1 0 1,1 0-1,0 0 0,0 0 1,0-1-1,1 1 1,-1-1-1,0 1 1,1-1-1,0 0 1,0 0-1,-1 0 0,1 0 1,3 1-10,21 10 17,1 0 1,0-2 0,16 4-18,-41-14 0,13 4 23,-1 1 0,1 1-1,-1 0 1,-1 1 0,1 1-1,-1 0 1,-1 1 0,5 4-23,0-2 1,-16-11 1,-1 0 0,1 0 0,0 0 0,-1 0 0,1 0 0,-1 0 0,0 0-1,1 0 1,-1 1 0,0-1 0,0 0 0,0 1 0,0-1 0,0 1 0,0-1 0,0 1 0,0 0 0,-1-1 0,1 1 0,0 1-2,10 31 97,-7-24-40,-1 0-1,0 0 1,0 1-1,-1-1 1,-1 1 0,0-1-1,0 10-56,-1-17 12,0-1-1,0 0 1,-1 0-1,1 0 1,-1 0-1,1 0 1,-1 0-1,0 0 1,0 0-1,0 0 1,0 0-1,0 0 1,0 0-1,0 0 1,-1-1-1,1 1 1,0-1 0,-1 1-1,0-1 1,1 1-1,-1-1 1,0 0-1,0 0 1,-1 1-12,-6 2 19,0 0 1,0 0 0,0-1 0,-1-1 0,0 1-20,-1 0 24,3-1-2,0 0 0,0-1 0,0 1-1,0-2 1,0 1 0,0-1 0,0 0 0,-1-1-1,1 0 1,0 0 0,0-1 0,0 1-1,0-2 1,1 1 0,-1-1 0,1-1-1,-1 1 1,1-1 0,0-1-22,1 0 38,-1 0-1,1 1 1,-1 0-1,0 0 1,0 0-1,-1 1 1,1 0 0,-1 1-1,1-1 1,-1 1-1,0 1 1,-2-1-38,-34-17 224,42 19-200,2 0 37,0-3 19,0 2-40,0 1-8,-17-12-3265,12 2-5104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16:35.0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 16 4690,'0'0'1809,"0"0"-32,0 0 56,0 0-235,0 0-267,-1 0-2162,-3 0 6163,3 0 1074,3 0-5326,487 0 569,-489 0-1696,0 0 1,0 0 0,1 0 0,-1 0 0,0-1 0,0 1 0,1 0 0,-1 0 0,0 0 0,0 0 0,0 0-1,1 0 1,-1 0 0,0 0 0,0-1 0,0 1 0,1 0 0,-1 0 0,0 0 0,0 0 0,0-1 0,0 1-1,0 0 1,1 0 0,-1 0 0,0-1 0,0 1 0,0 0 0,0 0 0,0-1 0,0 1 0,0 0-1,0 0 1,0-1 0,0 1 0,0 0 0,0 0 0,0 0 0,0-1 0,0 1 0,0 0 0,0 0 0,0-1-1,0 1 1,0 0 0,0 0 0,-1-1 46,1-6-5426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4T13:16:48.1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181 0 2257,'0'0'3970,"0"0"-2041,0 0-14,0 0 25,0 0-275,0 0-227,0 0-278,0 0-101,0 0-133,0 0-262,0 0-167,0 0-47,0 0-92,0 0-11,0 0-107,0 0-83,0 0-71,0 0-49,0 0-24,0 0-18,0 0 18,0 0 17,0 0 10,0 0 37,0 3 14,-2 10-37,0-1 1,-1 0-1,-1 0 1,0 0-1,0-1 1,-1 1-1,-1-1 1,0 0-1,0-1 1,-1 1-1,-2 1-54,-28 51 236,22-31-105,7-18-31,0 1 0,1 1 0,1 0 0,0 0 1,1 0-1,1 0 0,0 1 0,2 0 0,-1 9-100,3-25 51,0-1-19,0 3-8,0-2 13,0-1-7,0 0 26,-4 0 91,3 0-135,1 0 1,-1 0-1,1 0 1,0 0-1,-1 0 1,1 0-1,-1 0 1,1 0-1,-1 0 1,1 0-1,-1 0 1,1 0-1,-1 0 1,1 0-1,-1 0 1,1 0-1,0 0 1,-1 0-1,1-1 1,-1 1-1,1 0 1,-1 0-1,1-1 1,0 1-1,-1 0 1,1 0-1,0-1 1,-1 1-1,1-1-12,0-47-6307,0 8-3342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344CB-2A8D-4815-98DC-2F77EEC14D22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1C00F-37F5-428B-BFA9-80611E98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6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97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51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2018-12-20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97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37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73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3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36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80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515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2016-12-6;6-6,6-8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2012-11-27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4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32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2017-12-14,13.1,2,4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52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36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94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4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2017-12-12,13-1,13-2,13-4,13-7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2012-11-23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2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9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5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3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C00F-37F5-428B-BFA9-80611E987A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CE7361EE-EF65-4BA9-B43D-09CFD841F7F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2E73603-ADC5-40C8-927B-C0E48AAE31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2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17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1" Type="http://schemas.openxmlformats.org/officeDocument/2006/relationships/image" Target="../media/image31.png"/><Relationship Id="rId24" Type="http://schemas.openxmlformats.org/officeDocument/2006/relationships/customXml" Target="../ink/ink23.xm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25.xml"/><Relationship Id="rId10" Type="http://schemas.openxmlformats.org/officeDocument/2006/relationships/customXml" Target="../ink/ink16.xml"/><Relationship Id="rId19" Type="http://schemas.openxmlformats.org/officeDocument/2006/relationships/image" Target="../media/image35.png"/><Relationship Id="rId4" Type="http://schemas.openxmlformats.org/officeDocument/2006/relationships/customXml" Target="../ink/ink13.xml"/><Relationship Id="rId9" Type="http://schemas.openxmlformats.org/officeDocument/2006/relationships/image" Target="../media/image30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47.png"/><Relationship Id="rId18" Type="http://schemas.openxmlformats.org/officeDocument/2006/relationships/customXml" Target="../ink/ink34.xm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customXml" Target="../ink/ink31.xml"/><Relationship Id="rId17" Type="http://schemas.openxmlformats.org/officeDocument/2006/relationships/image" Target="../media/image49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30.xml"/><Relationship Id="rId19" Type="http://schemas.openxmlformats.org/officeDocument/2006/relationships/image" Target="../media/image50.png"/><Relationship Id="rId4" Type="http://schemas.openxmlformats.org/officeDocument/2006/relationships/customXml" Target="../ink/ink27.xml"/><Relationship Id="rId9" Type="http://schemas.openxmlformats.org/officeDocument/2006/relationships/image" Target="../media/image45.png"/><Relationship Id="rId14" Type="http://schemas.openxmlformats.org/officeDocument/2006/relationships/customXml" Target="../ink/ink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62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9.wmf"/><Relationship Id="rId5" Type="http://schemas.openxmlformats.org/officeDocument/2006/relationships/image" Target="../media/image56.emf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6.bin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63.wmf"/><Relationship Id="rId10" Type="http://schemas.openxmlformats.org/officeDocument/2006/relationships/image" Target="../media/image66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8.emf"/><Relationship Id="rId4" Type="http://schemas.openxmlformats.org/officeDocument/2006/relationships/oleObject" Target="../embeddings/oleObject4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73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6.emf"/><Relationship Id="rId12" Type="http://schemas.openxmlformats.org/officeDocument/2006/relationships/customXml" Target="../ink/ink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72.png"/><Relationship Id="rId5" Type="http://schemas.openxmlformats.org/officeDocument/2006/relationships/image" Target="../media/image70.emf"/><Relationship Id="rId10" Type="http://schemas.openxmlformats.org/officeDocument/2006/relationships/customXml" Target="../ink/ink36.xml"/><Relationship Id="rId4" Type="http://schemas.openxmlformats.org/officeDocument/2006/relationships/oleObject" Target="../embeddings/oleObject43.bin"/><Relationship Id="rId9" Type="http://schemas.openxmlformats.org/officeDocument/2006/relationships/image" Target="../media/image7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70.emf"/><Relationship Id="rId10" Type="http://schemas.openxmlformats.org/officeDocument/2006/relationships/image" Target="../media/image75.wmf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9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6.emf"/><Relationship Id="rId4" Type="http://schemas.openxmlformats.org/officeDocument/2006/relationships/oleObject" Target="../embeddings/oleObject50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脉冲信号的产生与整形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浙江理工大学信息学院</a:t>
            </a:r>
            <a:endParaRPr lang="en-US" altLang="zh-CN" dirty="0"/>
          </a:p>
          <a:p>
            <a:r>
              <a:rPr lang="zh-CN" altLang="en-US" dirty="0"/>
              <a:t>姜旭升</a:t>
            </a:r>
            <a:endParaRPr lang="en-US" altLang="zh-CN" dirty="0"/>
          </a:p>
          <a:p>
            <a:r>
              <a:rPr lang="en-US" altLang="zh-CN" dirty="0"/>
              <a:t>2017-11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>
            <a:extLst>
              <a:ext uri="{FF2B5EF4-FFF2-40B4-BE49-F238E27FC236}">
                <a16:creationId xmlns:a16="http://schemas.microsoft.com/office/drawing/2014/main" id="{A5A49E40-9486-4C71-ABFA-BD1AA66CC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" y="442913"/>
            <a:ext cx="5962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13.2.1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用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555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定时器构成施密特触发器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2DBC3209-B2E0-4151-B440-9264B062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820863"/>
            <a:ext cx="196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1. </a:t>
            </a:r>
            <a:r>
              <a:rPr kumimoji="1" lang="zh-CN" altLang="en-US" sz="2800">
                <a:latin typeface="Times New Roman" panose="02020603050405020304" pitchFamily="18" charset="0"/>
              </a:rPr>
              <a:t>电路组成</a:t>
            </a:r>
          </a:p>
        </p:txBody>
      </p:sp>
      <p:grpSp>
        <p:nvGrpSpPr>
          <p:cNvPr id="7510" name="Group 342">
            <a:extLst>
              <a:ext uri="{FF2B5EF4-FFF2-40B4-BE49-F238E27FC236}">
                <a16:creationId xmlns:a16="http://schemas.microsoft.com/office/drawing/2014/main" id="{2499C188-F6CA-4900-8A29-A4221CCD0E0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420938"/>
            <a:ext cx="3124200" cy="3108325"/>
            <a:chOff x="336" y="1525"/>
            <a:chExt cx="1968" cy="1958"/>
          </a:xfrm>
        </p:grpSpPr>
        <p:sp>
          <p:nvSpPr>
            <p:cNvPr id="7200" name="Text Box 32">
              <a:extLst>
                <a:ext uri="{FF2B5EF4-FFF2-40B4-BE49-F238E27FC236}">
                  <a16:creationId xmlns:a16="http://schemas.microsoft.com/office/drawing/2014/main" id="{F230CB1F-4BAD-4D5A-A930-F7133D877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513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7300" name="Group 132">
              <a:extLst>
                <a:ext uri="{FF2B5EF4-FFF2-40B4-BE49-F238E27FC236}">
                  <a16:creationId xmlns:a16="http://schemas.microsoft.com/office/drawing/2014/main" id="{DA07E612-3F18-4F4F-B54C-D03AD528D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525"/>
              <a:ext cx="1440" cy="1958"/>
              <a:chOff x="336" y="1525"/>
              <a:chExt cx="1440" cy="1958"/>
            </a:xfrm>
          </p:grpSpPr>
          <p:sp>
            <p:nvSpPr>
              <p:cNvPr id="7176" name="Rectangle 8">
                <a:extLst>
                  <a:ext uri="{FF2B5EF4-FFF2-40B4-BE49-F238E27FC236}">
                    <a16:creationId xmlns:a16="http://schemas.microsoft.com/office/drawing/2014/main" id="{FFC307C0-EFCF-4078-846D-78FCC85E1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235"/>
                <a:ext cx="624" cy="9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7" name="Line 9">
                <a:extLst>
                  <a:ext uri="{FF2B5EF4-FFF2-40B4-BE49-F238E27FC236}">
                    <a16:creationId xmlns:a16="http://schemas.microsoft.com/office/drawing/2014/main" id="{95518035-6258-4B24-B031-6FD33B473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1803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8" name="Line 10">
                <a:extLst>
                  <a:ext uri="{FF2B5EF4-FFF2-40B4-BE49-F238E27FC236}">
                    <a16:creationId xmlns:a16="http://schemas.microsoft.com/office/drawing/2014/main" id="{B466A528-9902-4F76-B470-41028E773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995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9" name="Line 11">
                <a:extLst>
                  <a:ext uri="{FF2B5EF4-FFF2-40B4-BE49-F238E27FC236}">
                    <a16:creationId xmlns:a16="http://schemas.microsoft.com/office/drawing/2014/main" id="{148D1213-C95F-4C27-AE17-2ABAF4C18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95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0" name="Line 12">
                <a:extLst>
                  <a:ext uri="{FF2B5EF4-FFF2-40B4-BE49-F238E27FC236}">
                    <a16:creationId xmlns:a16="http://schemas.microsoft.com/office/drawing/2014/main" id="{D0686071-D292-4306-BB79-B0F06420E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475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1" name="Line 13">
                <a:extLst>
                  <a:ext uri="{FF2B5EF4-FFF2-40B4-BE49-F238E27FC236}">
                    <a16:creationId xmlns:a16="http://schemas.microsoft.com/office/drawing/2014/main" id="{884AB6D5-D870-444A-B96C-CCB6458D9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475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" name="Line 14">
                <a:extLst>
                  <a:ext uri="{FF2B5EF4-FFF2-40B4-BE49-F238E27FC236}">
                    <a16:creationId xmlns:a16="http://schemas.microsoft.com/office/drawing/2014/main" id="{33D0E523-3FF5-4671-A338-2EE5741E0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95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3" name="Line 15">
                <a:extLst>
                  <a:ext uri="{FF2B5EF4-FFF2-40B4-BE49-F238E27FC236}">
                    <a16:creationId xmlns:a16="http://schemas.microsoft.com/office/drawing/2014/main" id="{07A26FDF-59FA-4C3E-90F0-814B44899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147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" name="Line 16">
                <a:extLst>
                  <a:ext uri="{FF2B5EF4-FFF2-40B4-BE49-F238E27FC236}">
                    <a16:creationId xmlns:a16="http://schemas.microsoft.com/office/drawing/2014/main" id="{3155F5DA-8CFC-447C-8CA9-F5763482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3483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" name="Line 17">
                <a:extLst>
                  <a:ext uri="{FF2B5EF4-FFF2-40B4-BE49-F238E27FC236}">
                    <a16:creationId xmlns:a16="http://schemas.microsoft.com/office/drawing/2014/main" id="{2B9E7C5C-114B-4B45-8D3E-D6F79964E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47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" name="Line 18">
                <a:extLst>
                  <a:ext uri="{FF2B5EF4-FFF2-40B4-BE49-F238E27FC236}">
                    <a16:creationId xmlns:a16="http://schemas.microsoft.com/office/drawing/2014/main" id="{52050E24-294B-4E01-A4D9-D8442EC7C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291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" name="Line 19">
                <a:extLst>
                  <a:ext uri="{FF2B5EF4-FFF2-40B4-BE49-F238E27FC236}">
                    <a16:creationId xmlns:a16="http://schemas.microsoft.com/office/drawing/2014/main" id="{DE45CBC7-E8E4-4D95-92CB-47596038F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39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" name="Line 20">
                <a:extLst>
                  <a:ext uri="{FF2B5EF4-FFF2-40B4-BE49-F238E27FC236}">
                    <a16:creationId xmlns:a16="http://schemas.microsoft.com/office/drawing/2014/main" id="{AA39EF13-DE24-4C74-9F9F-10BA1F10B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339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" name="Line 21">
                <a:extLst>
                  <a:ext uri="{FF2B5EF4-FFF2-40B4-BE49-F238E27FC236}">
                    <a16:creationId xmlns:a16="http://schemas.microsoft.com/office/drawing/2014/main" id="{DE13BB77-1E4A-4B3B-BA59-6EEF5873C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3483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0" name="Line 22">
                <a:extLst>
                  <a:ext uri="{FF2B5EF4-FFF2-40B4-BE49-F238E27FC236}">
                    <a16:creationId xmlns:a16="http://schemas.microsoft.com/office/drawing/2014/main" id="{B74D72FB-5B08-4787-B7AE-FF72857AD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667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1" name="Text Box 23">
                <a:extLst>
                  <a:ext uri="{FF2B5EF4-FFF2-40B4-BE49-F238E27FC236}">
                    <a16:creationId xmlns:a16="http://schemas.microsoft.com/office/drawing/2014/main" id="{E6B1D47E-1F9B-4F1F-A801-9DA5B4999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2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7192" name="Text Box 24">
                <a:extLst>
                  <a:ext uri="{FF2B5EF4-FFF2-40B4-BE49-F238E27FC236}">
                    <a16:creationId xmlns:a16="http://schemas.microsoft.com/office/drawing/2014/main" id="{33B7196D-72CC-449B-95D1-F44C0C7D8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4" y="22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193" name="Text Box 25">
                <a:extLst>
                  <a:ext uri="{FF2B5EF4-FFF2-40B4-BE49-F238E27FC236}">
                    <a16:creationId xmlns:a16="http://schemas.microsoft.com/office/drawing/2014/main" id="{EAEE8E4B-F8E5-4195-BD1A-78299D0D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3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7194" name="Text Box 26">
                <a:extLst>
                  <a:ext uri="{FF2B5EF4-FFF2-40B4-BE49-F238E27FC236}">
                    <a16:creationId xmlns:a16="http://schemas.microsoft.com/office/drawing/2014/main" id="{7DF976F0-D3DA-418D-A614-1928EE38C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281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195" name="Text Box 27">
                <a:extLst>
                  <a:ext uri="{FF2B5EF4-FFF2-40B4-BE49-F238E27FC236}">
                    <a16:creationId xmlns:a16="http://schemas.microsoft.com/office/drawing/2014/main" id="{162DD999-E66E-425F-AE78-2EBFA4192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9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196" name="Text Box 28">
                <a:extLst>
                  <a:ext uri="{FF2B5EF4-FFF2-40B4-BE49-F238E27FC236}">
                    <a16:creationId xmlns:a16="http://schemas.microsoft.com/office/drawing/2014/main" id="{E01DBF58-BACA-4D76-B695-DA7D29EF7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4" y="29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7197" name="Text Box 29">
                <a:extLst>
                  <a:ext uri="{FF2B5EF4-FFF2-40B4-BE49-F238E27FC236}">
                    <a16:creationId xmlns:a16="http://schemas.microsoft.com/office/drawing/2014/main" id="{04654EB6-567F-47C8-A894-1C1B4474B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" y="256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198" name="Text Box 30">
                <a:extLst>
                  <a:ext uri="{FF2B5EF4-FFF2-40B4-BE49-F238E27FC236}">
                    <a16:creationId xmlns:a16="http://schemas.microsoft.com/office/drawing/2014/main" id="{8DF3CB4C-9F5D-4666-96B2-292429A24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532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555</a:t>
                </a:r>
              </a:p>
            </p:txBody>
          </p:sp>
          <p:sp>
            <p:nvSpPr>
              <p:cNvPr id="7199" name="Text Box 31">
                <a:extLst>
                  <a:ext uri="{FF2B5EF4-FFF2-40B4-BE49-F238E27FC236}">
                    <a16:creationId xmlns:a16="http://schemas.microsoft.com/office/drawing/2014/main" id="{EF45F8A8-5792-4585-80D1-96596730A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4" y="1525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</a:rPr>
                  <a:t>CC</a:t>
                </a:r>
              </a:p>
            </p:txBody>
          </p:sp>
          <p:sp>
            <p:nvSpPr>
              <p:cNvPr id="7201" name="Text Box 33">
                <a:extLst>
                  <a:ext uri="{FF2B5EF4-FFF2-40B4-BE49-F238E27FC236}">
                    <a16:creationId xmlns:a16="http://schemas.microsoft.com/office/drawing/2014/main" id="{BBBB5F2A-6EE6-4ECE-AB3C-132B45861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331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</p:grpSp>
      <p:grpSp>
        <p:nvGrpSpPr>
          <p:cNvPr id="7530" name="Group 362">
            <a:extLst>
              <a:ext uri="{FF2B5EF4-FFF2-40B4-BE49-F238E27FC236}">
                <a16:creationId xmlns:a16="http://schemas.microsoft.com/office/drawing/2014/main" id="{253CD2A2-4E97-44F3-BC9A-C46104DF3CDD}"/>
              </a:ext>
            </a:extLst>
          </p:cNvPr>
          <p:cNvGrpSpPr>
            <a:grpSpLocks/>
          </p:cNvGrpSpPr>
          <p:nvPr/>
        </p:nvGrpSpPr>
        <p:grpSpPr bwMode="auto">
          <a:xfrm>
            <a:off x="3347878" y="1196757"/>
            <a:ext cx="5577048" cy="4899243"/>
            <a:chOff x="2324" y="912"/>
            <a:chExt cx="3298" cy="2928"/>
          </a:xfrm>
        </p:grpSpPr>
        <p:sp>
          <p:nvSpPr>
            <p:cNvPr id="7500" name="Text Box 332">
              <a:extLst>
                <a:ext uri="{FF2B5EF4-FFF2-40B4-BE49-F238E27FC236}">
                  <a16:creationId xmlns:a16="http://schemas.microsoft.com/office/drawing/2014/main" id="{027466A4-9158-474A-A340-87D412A14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" y="2315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420" name="Text Box 252">
              <a:extLst>
                <a:ext uri="{FF2B5EF4-FFF2-40B4-BE49-F238E27FC236}">
                  <a16:creationId xmlns:a16="http://schemas.microsoft.com/office/drawing/2014/main" id="{1FC7869D-8D59-416C-AC67-FC9BFFA98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912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7421" name="Rectangle 253">
              <a:extLst>
                <a:ext uri="{FF2B5EF4-FFF2-40B4-BE49-F238E27FC236}">
                  <a16:creationId xmlns:a16="http://schemas.microsoft.com/office/drawing/2014/main" id="{F6FCC90A-A972-42CB-8CFD-8551CCCDD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629"/>
              <a:ext cx="347" cy="5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2" name="Line 254">
              <a:extLst>
                <a:ext uri="{FF2B5EF4-FFF2-40B4-BE49-F238E27FC236}">
                  <a16:creationId xmlns:a16="http://schemas.microsoft.com/office/drawing/2014/main" id="{7437A3BF-A9B3-4F2F-930E-6DBE937D6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186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3" name="Line 255">
              <a:extLst>
                <a:ext uri="{FF2B5EF4-FFF2-40B4-BE49-F238E27FC236}">
                  <a16:creationId xmlns:a16="http://schemas.microsoft.com/office/drawing/2014/main" id="{C42C00E7-677F-4594-8FA8-78829A9BD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7" y="2100"/>
              <a:ext cx="7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" name="Text Box 256">
              <a:extLst>
                <a:ext uri="{FF2B5EF4-FFF2-40B4-BE49-F238E27FC236}">
                  <a16:creationId xmlns:a16="http://schemas.microsoft.com/office/drawing/2014/main" id="{AF6BC0D3-CCA6-4509-9B9C-C8AA6B7F5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1735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425" name="Text Box 257">
              <a:extLst>
                <a:ext uri="{FF2B5EF4-FFF2-40B4-BE49-F238E27FC236}">
                  <a16:creationId xmlns:a16="http://schemas.microsoft.com/office/drawing/2014/main" id="{FF1B5472-C48A-43B3-8035-1C34C1512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97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7426" name="AutoShape 258">
              <a:extLst>
                <a:ext uri="{FF2B5EF4-FFF2-40B4-BE49-F238E27FC236}">
                  <a16:creationId xmlns:a16="http://schemas.microsoft.com/office/drawing/2014/main" id="{5BD266A9-6ACF-43E1-A777-7606484F59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7" y="1665"/>
              <a:ext cx="94" cy="9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7" name="Text Box 259">
              <a:extLst>
                <a:ext uri="{FF2B5EF4-FFF2-40B4-BE49-F238E27FC236}">
                  <a16:creationId xmlns:a16="http://schemas.microsoft.com/office/drawing/2014/main" id="{21BD8AA7-AA15-443B-98B4-79FF4F7F3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158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7428" name="Text Box 260">
              <a:extLst>
                <a:ext uri="{FF2B5EF4-FFF2-40B4-BE49-F238E27FC236}">
                  <a16:creationId xmlns:a16="http://schemas.microsoft.com/office/drawing/2014/main" id="{23370824-ECB5-460B-8683-C3F5B3688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3" y="1714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7429" name="Text Box 261">
              <a:extLst>
                <a:ext uri="{FF2B5EF4-FFF2-40B4-BE49-F238E27FC236}">
                  <a16:creationId xmlns:a16="http://schemas.microsoft.com/office/drawing/2014/main" id="{1BF7617F-4826-479E-AC8E-C3604F05F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144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430" name="Rectangle 262">
              <a:extLst>
                <a:ext uri="{FF2B5EF4-FFF2-40B4-BE49-F238E27FC236}">
                  <a16:creationId xmlns:a16="http://schemas.microsoft.com/office/drawing/2014/main" id="{D1C0B0F3-971C-434B-8749-2FDF64C0F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2429"/>
              <a:ext cx="347" cy="5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1" name="Line 263">
              <a:extLst>
                <a:ext uri="{FF2B5EF4-FFF2-40B4-BE49-F238E27FC236}">
                  <a16:creationId xmlns:a16="http://schemas.microsoft.com/office/drawing/2014/main" id="{9AE6D4FF-4ABF-4B3F-99C6-EEF0145CF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8" y="2664"/>
              <a:ext cx="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2" name="Text Box 264">
              <a:extLst>
                <a:ext uri="{FF2B5EF4-FFF2-40B4-BE49-F238E27FC236}">
                  <a16:creationId xmlns:a16="http://schemas.microsoft.com/office/drawing/2014/main" id="{F33D7E14-B436-44BF-BA40-C91762B31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2535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433" name="Text Box 265">
              <a:extLst>
                <a:ext uri="{FF2B5EF4-FFF2-40B4-BE49-F238E27FC236}">
                  <a16:creationId xmlns:a16="http://schemas.microsoft.com/office/drawing/2014/main" id="{E5745E84-1B68-4EF8-8E78-6F115303E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77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7434" name="AutoShape 266">
              <a:extLst>
                <a:ext uri="{FF2B5EF4-FFF2-40B4-BE49-F238E27FC236}">
                  <a16:creationId xmlns:a16="http://schemas.microsoft.com/office/drawing/2014/main" id="{AD7C898D-BC60-49FA-8740-09B18CB539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7" y="2464"/>
              <a:ext cx="94" cy="9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5" name="Text Box 267">
              <a:extLst>
                <a:ext uri="{FF2B5EF4-FFF2-40B4-BE49-F238E27FC236}">
                  <a16:creationId xmlns:a16="http://schemas.microsoft.com/office/drawing/2014/main" id="{AD8BCB56-FF6A-498E-AD5D-A371056EC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238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7436" name="Text Box 268">
              <a:extLst>
                <a:ext uri="{FF2B5EF4-FFF2-40B4-BE49-F238E27FC236}">
                  <a16:creationId xmlns:a16="http://schemas.microsoft.com/office/drawing/2014/main" id="{819AA7B2-FAB4-4A85-BEE7-8BFC3914A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2748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7437" name="Text Box 269">
              <a:extLst>
                <a:ext uri="{FF2B5EF4-FFF2-40B4-BE49-F238E27FC236}">
                  <a16:creationId xmlns:a16="http://schemas.microsoft.com/office/drawing/2014/main" id="{AB375BB6-EA56-4CDD-9515-AE27ED31C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25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438" name="Rectangle 270">
              <a:extLst>
                <a:ext uri="{FF2B5EF4-FFF2-40B4-BE49-F238E27FC236}">
                  <a16:creationId xmlns:a16="http://schemas.microsoft.com/office/drawing/2014/main" id="{E53BE36F-E182-4851-B289-5C3F010B9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1394"/>
              <a:ext cx="90" cy="2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9" name="Rectangle 271">
              <a:extLst>
                <a:ext uri="{FF2B5EF4-FFF2-40B4-BE49-F238E27FC236}">
                  <a16:creationId xmlns:a16="http://schemas.microsoft.com/office/drawing/2014/main" id="{7B873C37-A4D0-489E-A9DA-52C2788DD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2241"/>
              <a:ext cx="90" cy="2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0" name="Rectangle 272">
              <a:extLst>
                <a:ext uri="{FF2B5EF4-FFF2-40B4-BE49-F238E27FC236}">
                  <a16:creationId xmlns:a16="http://schemas.microsoft.com/office/drawing/2014/main" id="{92E92AAC-24E2-4DB8-81B2-55F6DEFAA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3040"/>
              <a:ext cx="90" cy="2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1" name="Line 273">
              <a:extLst>
                <a:ext uri="{FF2B5EF4-FFF2-40B4-BE49-F238E27FC236}">
                  <a16:creationId xmlns:a16="http://schemas.microsoft.com/office/drawing/2014/main" id="{525F6668-1436-4417-85DE-A94395E7B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1008"/>
              <a:ext cx="0" cy="3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2" name="Line 274">
              <a:extLst>
                <a:ext uri="{FF2B5EF4-FFF2-40B4-BE49-F238E27FC236}">
                  <a16:creationId xmlns:a16="http://schemas.microsoft.com/office/drawing/2014/main" id="{881B9E1D-BE1D-40C1-9284-0816065AD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1629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3" name="Line 275">
              <a:extLst>
                <a:ext uri="{FF2B5EF4-FFF2-40B4-BE49-F238E27FC236}">
                  <a16:creationId xmlns:a16="http://schemas.microsoft.com/office/drawing/2014/main" id="{F3E208BF-6EE2-4F31-8332-8AE5F4963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2476"/>
              <a:ext cx="0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" name="Line 276">
              <a:extLst>
                <a:ext uri="{FF2B5EF4-FFF2-40B4-BE49-F238E27FC236}">
                  <a16:creationId xmlns:a16="http://schemas.microsoft.com/office/drawing/2014/main" id="{8E40E7F1-1B74-49B7-BA7A-2D7F7763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3276"/>
              <a:ext cx="0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5" name="Line 277">
              <a:extLst>
                <a:ext uri="{FF2B5EF4-FFF2-40B4-BE49-F238E27FC236}">
                  <a16:creationId xmlns:a16="http://schemas.microsoft.com/office/drawing/2014/main" id="{DF1C3F24-746D-49F3-B77A-912436123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3840"/>
              <a:ext cx="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6" name="Rectangle 278">
              <a:extLst>
                <a:ext uri="{FF2B5EF4-FFF2-40B4-BE49-F238E27FC236}">
                  <a16:creationId xmlns:a16="http://schemas.microsoft.com/office/drawing/2014/main" id="{97169E7C-5A97-4630-83AC-94DD7055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817"/>
              <a:ext cx="224" cy="3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7" name="Text Box 279">
              <a:extLst>
                <a:ext uri="{FF2B5EF4-FFF2-40B4-BE49-F238E27FC236}">
                  <a16:creationId xmlns:a16="http://schemas.microsoft.com/office/drawing/2014/main" id="{E9D9B7C0-8811-4E49-A4CB-C3B1ED660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817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7448" name="Oval 280">
              <a:extLst>
                <a:ext uri="{FF2B5EF4-FFF2-40B4-BE49-F238E27FC236}">
                  <a16:creationId xmlns:a16="http://schemas.microsoft.com/office/drawing/2014/main" id="{36885505-DC48-4E9D-B673-9FB6A3952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1982"/>
              <a:ext cx="45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9" name="Rectangle 281">
              <a:extLst>
                <a:ext uri="{FF2B5EF4-FFF2-40B4-BE49-F238E27FC236}">
                  <a16:creationId xmlns:a16="http://schemas.microsoft.com/office/drawing/2014/main" id="{92B13B71-3647-4793-9E2F-F3692B2D3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476"/>
              <a:ext cx="224" cy="3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50" name="Text Box 282">
              <a:extLst>
                <a:ext uri="{FF2B5EF4-FFF2-40B4-BE49-F238E27FC236}">
                  <a16:creationId xmlns:a16="http://schemas.microsoft.com/office/drawing/2014/main" id="{AC220E75-DDFF-4B09-AB42-FD6B481BE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247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7451" name="Oval 283">
              <a:extLst>
                <a:ext uri="{FF2B5EF4-FFF2-40B4-BE49-F238E27FC236}">
                  <a16:creationId xmlns:a16="http://schemas.microsoft.com/office/drawing/2014/main" id="{D4C4B712-3291-4E32-BAE1-A491B1920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2641"/>
              <a:ext cx="45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52" name="Line 284">
              <a:extLst>
                <a:ext uri="{FF2B5EF4-FFF2-40B4-BE49-F238E27FC236}">
                  <a16:creationId xmlns:a16="http://schemas.microsoft.com/office/drawing/2014/main" id="{DF993F07-0FB3-494C-92F3-E92C7582B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006"/>
              <a:ext cx="2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53" name="Line 285">
              <a:extLst>
                <a:ext uri="{FF2B5EF4-FFF2-40B4-BE49-F238E27FC236}">
                  <a16:creationId xmlns:a16="http://schemas.microsoft.com/office/drawing/2014/main" id="{629EE904-61AD-42C9-A065-6DC02A403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2006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54" name="Line 286">
              <a:extLst>
                <a:ext uri="{FF2B5EF4-FFF2-40B4-BE49-F238E27FC236}">
                  <a16:creationId xmlns:a16="http://schemas.microsoft.com/office/drawing/2014/main" id="{165F5A12-ECDE-4439-83D2-96CC9A46A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617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55" name="Line 287">
              <a:extLst>
                <a:ext uri="{FF2B5EF4-FFF2-40B4-BE49-F238E27FC236}">
                  <a16:creationId xmlns:a16="http://schemas.microsoft.com/office/drawing/2014/main" id="{09A999A2-70DE-4E84-A257-BA11EF393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2664"/>
              <a:ext cx="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56" name="Line 288">
              <a:extLst>
                <a:ext uri="{FF2B5EF4-FFF2-40B4-BE49-F238E27FC236}">
                  <a16:creationId xmlns:a16="http://schemas.microsoft.com/office/drawing/2014/main" id="{9CCD1B1C-ED19-4A6E-A575-8515DAD8E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100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57" name="Line 289">
              <a:extLst>
                <a:ext uri="{FF2B5EF4-FFF2-40B4-BE49-F238E27FC236}">
                  <a16:creationId xmlns:a16="http://schemas.microsoft.com/office/drawing/2014/main" id="{DFF459D5-0DA3-4FA6-8CFC-1BADE0182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0" y="1911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58" name="Line 290">
              <a:extLst>
                <a:ext uri="{FF2B5EF4-FFF2-40B4-BE49-F238E27FC236}">
                  <a16:creationId xmlns:a16="http://schemas.microsoft.com/office/drawing/2014/main" id="{91AA0F37-DF2F-459C-9335-36F9571E6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1" y="1159"/>
              <a:ext cx="0" cy="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59" name="Rectangle 291">
              <a:extLst>
                <a:ext uri="{FF2B5EF4-FFF2-40B4-BE49-F238E27FC236}">
                  <a16:creationId xmlns:a16="http://schemas.microsoft.com/office/drawing/2014/main" id="{785AC69B-5CD4-4A20-A5BF-1D7E6D6FE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2174"/>
              <a:ext cx="180" cy="2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60" name="Oval 292">
              <a:extLst>
                <a:ext uri="{FF2B5EF4-FFF2-40B4-BE49-F238E27FC236}">
                  <a16:creationId xmlns:a16="http://schemas.microsoft.com/office/drawing/2014/main" id="{A32177FA-950A-45A3-B6A2-58B94D66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2315"/>
              <a:ext cx="44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61" name="Line 293">
              <a:extLst>
                <a:ext uri="{FF2B5EF4-FFF2-40B4-BE49-F238E27FC236}">
                  <a16:creationId xmlns:a16="http://schemas.microsoft.com/office/drawing/2014/main" id="{2F671CA4-01AD-4C97-98D5-69C2EF4BE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3" y="2339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2" name="Line 294">
              <a:extLst>
                <a:ext uri="{FF2B5EF4-FFF2-40B4-BE49-F238E27FC236}">
                  <a16:creationId xmlns:a16="http://schemas.microsoft.com/office/drawing/2014/main" id="{5D3AAEBD-3FFB-49A8-9580-5B51EA944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3395"/>
              <a:ext cx="0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3" name="Line 295">
              <a:extLst>
                <a:ext uri="{FF2B5EF4-FFF2-40B4-BE49-F238E27FC236}">
                  <a16:creationId xmlns:a16="http://schemas.microsoft.com/office/drawing/2014/main" id="{721EE528-9EE7-43BA-901E-176A951EE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395"/>
              <a:ext cx="134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4" name="Line 296">
              <a:extLst>
                <a:ext uri="{FF2B5EF4-FFF2-40B4-BE49-F238E27FC236}">
                  <a16:creationId xmlns:a16="http://schemas.microsoft.com/office/drawing/2014/main" id="{8F7AF3DE-FCED-40D6-9AA3-19EFB660C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3" y="3536"/>
              <a:ext cx="134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5" name="Line 297">
              <a:extLst>
                <a:ext uri="{FF2B5EF4-FFF2-40B4-BE49-F238E27FC236}">
                  <a16:creationId xmlns:a16="http://schemas.microsoft.com/office/drawing/2014/main" id="{D00D9B39-AEFA-42C1-960F-0B0D3585B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3605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" name="Line 298">
              <a:extLst>
                <a:ext uri="{FF2B5EF4-FFF2-40B4-BE49-F238E27FC236}">
                  <a16:creationId xmlns:a16="http://schemas.microsoft.com/office/drawing/2014/main" id="{9CC800E5-B162-4C5D-9756-395D28879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395"/>
              <a:ext cx="10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7" name="Line 299">
              <a:extLst>
                <a:ext uri="{FF2B5EF4-FFF2-40B4-BE49-F238E27FC236}">
                  <a16:creationId xmlns:a16="http://schemas.microsoft.com/office/drawing/2014/main" id="{C0D6C328-077A-47A0-8761-129029F67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2006"/>
              <a:ext cx="0" cy="15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8" name="Rectangle 300">
              <a:extLst>
                <a:ext uri="{FF2B5EF4-FFF2-40B4-BE49-F238E27FC236}">
                  <a16:creationId xmlns:a16="http://schemas.microsoft.com/office/drawing/2014/main" id="{F1EA64EA-7293-42C0-B399-FCA8481B8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3464"/>
              <a:ext cx="224" cy="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69" name="Line 301">
              <a:extLst>
                <a:ext uri="{FF2B5EF4-FFF2-40B4-BE49-F238E27FC236}">
                  <a16:creationId xmlns:a16="http://schemas.microsoft.com/office/drawing/2014/main" id="{7469FECD-5207-4888-9B4E-5F7D71703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1" y="3511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0" name="Line 302">
              <a:extLst>
                <a:ext uri="{FF2B5EF4-FFF2-40B4-BE49-F238E27FC236}">
                  <a16:creationId xmlns:a16="http://schemas.microsoft.com/office/drawing/2014/main" id="{6F6F1521-1D32-4AEC-BEAF-76B46CF44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7" y="3511"/>
              <a:ext cx="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1" name="Line 303">
              <a:extLst>
                <a:ext uri="{FF2B5EF4-FFF2-40B4-BE49-F238E27FC236}">
                  <a16:creationId xmlns:a16="http://schemas.microsoft.com/office/drawing/2014/main" id="{115EBD96-6CEF-4F05-8D8C-E5894D525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2899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2" name="Line 304">
              <a:extLst>
                <a:ext uri="{FF2B5EF4-FFF2-40B4-BE49-F238E27FC236}">
                  <a16:creationId xmlns:a16="http://schemas.microsoft.com/office/drawing/2014/main" id="{EE67E726-B9ED-4812-828A-3764DC632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2335"/>
              <a:ext cx="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3" name="Text Box 305">
              <a:extLst>
                <a:ext uri="{FF2B5EF4-FFF2-40B4-BE49-F238E27FC236}">
                  <a16:creationId xmlns:a16="http://schemas.microsoft.com/office/drawing/2014/main" id="{B43FC130-D94C-48DB-B2CA-7A59C34AB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26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7474" name="Text Box 306">
              <a:extLst>
                <a:ext uri="{FF2B5EF4-FFF2-40B4-BE49-F238E27FC236}">
                  <a16:creationId xmlns:a16="http://schemas.microsoft.com/office/drawing/2014/main" id="{0C8F58F0-22F7-4927-A521-61A9C17BB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172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7475" name="Text Box 307">
              <a:extLst>
                <a:ext uri="{FF2B5EF4-FFF2-40B4-BE49-F238E27FC236}">
                  <a16:creationId xmlns:a16="http://schemas.microsoft.com/office/drawing/2014/main" id="{E4730B77-3F97-418B-BD11-D8EEFE638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135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7476" name="Text Box 308">
              <a:extLst>
                <a:ext uri="{FF2B5EF4-FFF2-40B4-BE49-F238E27FC236}">
                  <a16:creationId xmlns:a16="http://schemas.microsoft.com/office/drawing/2014/main" id="{BEAC487C-A7F9-41D6-B06A-60E0586A0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24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7477" name="Text Box 309">
              <a:extLst>
                <a:ext uri="{FF2B5EF4-FFF2-40B4-BE49-F238E27FC236}">
                  <a16:creationId xmlns:a16="http://schemas.microsoft.com/office/drawing/2014/main" id="{6A5C83BD-0300-47E0-B063-CB4F5F2F9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3040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7478" name="Text Box 310">
              <a:extLst>
                <a:ext uri="{FF2B5EF4-FFF2-40B4-BE49-F238E27FC236}">
                  <a16:creationId xmlns:a16="http://schemas.microsoft.com/office/drawing/2014/main" id="{91D9F7CC-9286-47CB-806D-C02712056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157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479" name="Text Box 311">
              <a:extLst>
                <a:ext uri="{FF2B5EF4-FFF2-40B4-BE49-F238E27FC236}">
                  <a16:creationId xmlns:a16="http://schemas.microsoft.com/office/drawing/2014/main" id="{FB3C9527-C8D1-4A14-85A7-7DAFA410D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284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480" name="Text Box 312">
              <a:extLst>
                <a:ext uri="{FF2B5EF4-FFF2-40B4-BE49-F238E27FC236}">
                  <a16:creationId xmlns:a16="http://schemas.microsoft.com/office/drawing/2014/main" id="{A413E2D6-CE26-4F6E-BFE1-672DDBC3D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192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481" name="Text Box 313">
              <a:extLst>
                <a:ext uri="{FF2B5EF4-FFF2-40B4-BE49-F238E27FC236}">
                  <a16:creationId xmlns:a16="http://schemas.microsoft.com/office/drawing/2014/main" id="{E5F3A340-FCAD-4C9F-9BCC-DBB2C9C98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16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482" name="Rectangle 314">
              <a:extLst>
                <a:ext uri="{FF2B5EF4-FFF2-40B4-BE49-F238E27FC236}">
                  <a16:creationId xmlns:a16="http://schemas.microsoft.com/office/drawing/2014/main" id="{6145C05E-B65C-4C36-80DF-6600033C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253"/>
              <a:ext cx="2128" cy="24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3" name="Text Box 315">
              <a:extLst>
                <a:ext uri="{FF2B5EF4-FFF2-40B4-BE49-F238E27FC236}">
                  <a16:creationId xmlns:a16="http://schemas.microsoft.com/office/drawing/2014/main" id="{16EBA75D-C9BB-40CF-82FA-3A38194B1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35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484" name="Text Box 316">
              <a:extLst>
                <a:ext uri="{FF2B5EF4-FFF2-40B4-BE49-F238E27FC236}">
                  <a16:creationId xmlns:a16="http://schemas.microsoft.com/office/drawing/2014/main" id="{98316B0D-E73C-4C1E-A562-036145A83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323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485" name="Text Box 317">
              <a:extLst>
                <a:ext uri="{FF2B5EF4-FFF2-40B4-BE49-F238E27FC236}">
                  <a16:creationId xmlns:a16="http://schemas.microsoft.com/office/drawing/2014/main" id="{E8D606EE-B480-4B9C-838F-BA8FC8FCD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26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486" name="Text Box 318">
              <a:extLst>
                <a:ext uri="{FF2B5EF4-FFF2-40B4-BE49-F238E27FC236}">
                  <a16:creationId xmlns:a16="http://schemas.microsoft.com/office/drawing/2014/main" id="{D347C619-E706-4746-B64F-B5066BC96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21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487" name="Text Box 319">
              <a:extLst>
                <a:ext uri="{FF2B5EF4-FFF2-40B4-BE49-F238E27FC236}">
                  <a16:creationId xmlns:a16="http://schemas.microsoft.com/office/drawing/2014/main" id="{5BBFA865-3ACB-497A-B13A-7384D2637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167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488" name="Text Box 320">
              <a:extLst>
                <a:ext uri="{FF2B5EF4-FFF2-40B4-BE49-F238E27FC236}">
                  <a16:creationId xmlns:a16="http://schemas.microsoft.com/office/drawing/2014/main" id="{91103073-D427-4597-8942-1163622F1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123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489" name="Text Box 321">
              <a:extLst>
                <a:ext uri="{FF2B5EF4-FFF2-40B4-BE49-F238E27FC236}">
                  <a16:creationId xmlns:a16="http://schemas.microsoft.com/office/drawing/2014/main" id="{3435597F-057B-435D-B1A2-21723348E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123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490" name="Text Box 322">
              <a:extLst>
                <a:ext uri="{FF2B5EF4-FFF2-40B4-BE49-F238E27FC236}">
                  <a16:creationId xmlns:a16="http://schemas.microsoft.com/office/drawing/2014/main" id="{D72BE431-EE61-474D-BBD3-D212B4CF3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36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491" name="Line 323">
              <a:extLst>
                <a:ext uri="{FF2B5EF4-FFF2-40B4-BE49-F238E27FC236}">
                  <a16:creationId xmlns:a16="http://schemas.microsoft.com/office/drawing/2014/main" id="{2D1F93B9-3AF1-455C-B3FF-974D1EEE4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864"/>
              <a:ext cx="569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2" name="Text Box 324">
              <a:extLst>
                <a:ext uri="{FF2B5EF4-FFF2-40B4-BE49-F238E27FC236}">
                  <a16:creationId xmlns:a16="http://schemas.microsoft.com/office/drawing/2014/main" id="{02E96F15-D4B6-46F3-9715-99C9313BE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" y="318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493" name="Text Box 325">
              <a:extLst>
                <a:ext uri="{FF2B5EF4-FFF2-40B4-BE49-F238E27FC236}">
                  <a16:creationId xmlns:a16="http://schemas.microsoft.com/office/drawing/2014/main" id="{851FD326-B608-4724-9EBE-E7CF43EC3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2476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TR</a:t>
              </a:r>
            </a:p>
          </p:txBody>
        </p:sp>
        <p:sp>
          <p:nvSpPr>
            <p:cNvPr id="7494" name="Text Box 326">
              <a:extLst>
                <a:ext uri="{FF2B5EF4-FFF2-40B4-BE49-F238E27FC236}">
                  <a16:creationId xmlns:a16="http://schemas.microsoft.com/office/drawing/2014/main" id="{D10E8FEA-DF2F-4E17-BEB0-CD1CCA979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911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TH</a:t>
              </a:r>
            </a:p>
          </p:txBody>
        </p:sp>
        <p:sp>
          <p:nvSpPr>
            <p:cNvPr id="7495" name="Text Box 327">
              <a:extLst>
                <a:ext uri="{FF2B5EF4-FFF2-40B4-BE49-F238E27FC236}">
                  <a16:creationId xmlns:a16="http://schemas.microsoft.com/office/drawing/2014/main" id="{0F5DD897-34B3-4A07-8B0B-528EF78EA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667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7496" name="Line 328">
              <a:extLst>
                <a:ext uri="{FF2B5EF4-FFF2-40B4-BE49-F238E27FC236}">
                  <a16:creationId xmlns:a16="http://schemas.microsoft.com/office/drawing/2014/main" id="{C719B6B5-8B2A-4CBD-BBDA-793F9EA15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2" y="1770"/>
              <a:ext cx="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7" name="Line 329">
              <a:extLst>
                <a:ext uri="{FF2B5EF4-FFF2-40B4-BE49-F238E27FC236}">
                  <a16:creationId xmlns:a16="http://schemas.microsoft.com/office/drawing/2014/main" id="{5755EA8C-30FF-410D-AD3D-14796575B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2511"/>
              <a:ext cx="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8" name="Text Box 330">
              <a:extLst>
                <a:ext uri="{FF2B5EF4-FFF2-40B4-BE49-F238E27FC236}">
                  <a16:creationId xmlns:a16="http://schemas.microsoft.com/office/drawing/2014/main" id="{D61AE86C-5C54-445C-B12C-34A96BA0E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960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D</a:t>
              </a:r>
              <a:endParaRPr kumimoji="1" lang="en-US" altLang="zh-CN" sz="900">
                <a:latin typeface="Times New Roman" panose="02020603050405020304" pitchFamily="18" charset="0"/>
              </a:endParaRPr>
            </a:p>
          </p:txBody>
        </p:sp>
        <p:sp>
          <p:nvSpPr>
            <p:cNvPr id="7499" name="Line 331">
              <a:extLst>
                <a:ext uri="{FF2B5EF4-FFF2-40B4-BE49-F238E27FC236}">
                  <a16:creationId xmlns:a16="http://schemas.microsoft.com/office/drawing/2014/main" id="{B7661D16-06CF-4296-AEA7-B46F1C3F8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986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01" name="Text Box 333">
              <a:extLst>
                <a:ext uri="{FF2B5EF4-FFF2-40B4-BE49-F238E27FC236}">
                  <a16:creationId xmlns:a16="http://schemas.microsoft.com/office/drawing/2014/main" id="{CC8424A4-B305-47B5-9C4F-762F5653E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3134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D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7502" name="Line 334">
              <a:extLst>
                <a:ext uri="{FF2B5EF4-FFF2-40B4-BE49-F238E27FC236}">
                  <a16:creationId xmlns:a16="http://schemas.microsoft.com/office/drawing/2014/main" id="{DAA135C9-E1DF-4330-B444-5EE33050D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7" y="2194"/>
              <a:ext cx="538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03" name="Line 335">
              <a:extLst>
                <a:ext uri="{FF2B5EF4-FFF2-40B4-BE49-F238E27FC236}">
                  <a16:creationId xmlns:a16="http://schemas.microsoft.com/office/drawing/2014/main" id="{7A2CE90E-E4D5-4E08-B07B-EC6E78731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429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04" name="Line 336">
              <a:extLst>
                <a:ext uri="{FF2B5EF4-FFF2-40B4-BE49-F238E27FC236}">
                  <a16:creationId xmlns:a16="http://schemas.microsoft.com/office/drawing/2014/main" id="{30DA463F-B3F8-46C2-AEA0-31BEBEB09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429"/>
              <a:ext cx="0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05" name="Line 337">
              <a:extLst>
                <a:ext uri="{FF2B5EF4-FFF2-40B4-BE49-F238E27FC236}">
                  <a16:creationId xmlns:a16="http://schemas.microsoft.com/office/drawing/2014/main" id="{FCF81352-9C8E-450B-A8F3-8A897691E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7" y="2288"/>
              <a:ext cx="494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06" name="Line 338">
              <a:extLst>
                <a:ext uri="{FF2B5EF4-FFF2-40B4-BE49-F238E27FC236}">
                  <a16:creationId xmlns:a16="http://schemas.microsoft.com/office/drawing/2014/main" id="{64F3E991-E6C2-497A-8060-2204AB8F5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7" y="2100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07" name="Line 339">
              <a:extLst>
                <a:ext uri="{FF2B5EF4-FFF2-40B4-BE49-F238E27FC236}">
                  <a16:creationId xmlns:a16="http://schemas.microsoft.com/office/drawing/2014/main" id="{07E01DBE-A53C-4016-A941-9B30CBFD7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266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08" name="Line 340">
              <a:extLst>
                <a:ext uri="{FF2B5EF4-FFF2-40B4-BE49-F238E27FC236}">
                  <a16:creationId xmlns:a16="http://schemas.microsoft.com/office/drawing/2014/main" id="{9C090D08-D07A-4BBA-8982-EE1258251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8" y="2006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09" name="Line 341">
              <a:extLst>
                <a:ext uri="{FF2B5EF4-FFF2-40B4-BE49-F238E27FC236}">
                  <a16:creationId xmlns:a16="http://schemas.microsoft.com/office/drawing/2014/main" id="{6C788C71-C4EB-4812-8EE9-0DAF82BB3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8" y="2758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1" name="Line 343">
              <a:extLst>
                <a:ext uri="{FF2B5EF4-FFF2-40B4-BE49-F238E27FC236}">
                  <a16:creationId xmlns:a16="http://schemas.microsoft.com/office/drawing/2014/main" id="{E1567571-659A-4627-B285-7D1ADFAF1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0" y="209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2" name="Line 344">
              <a:extLst>
                <a:ext uri="{FF2B5EF4-FFF2-40B4-BE49-F238E27FC236}">
                  <a16:creationId xmlns:a16="http://schemas.microsoft.com/office/drawing/2014/main" id="{841A8B5F-05EB-479E-82A2-7CC76A52C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" y="2112"/>
              <a:ext cx="0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3" name="Rectangle 345">
              <a:extLst>
                <a:ext uri="{FF2B5EF4-FFF2-40B4-BE49-F238E27FC236}">
                  <a16:creationId xmlns:a16="http://schemas.microsoft.com/office/drawing/2014/main" id="{2CC09B1F-33DC-4DC6-86B4-B2BDCFA8A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1893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·</a:t>
              </a:r>
            </a:p>
          </p:txBody>
        </p:sp>
        <p:sp>
          <p:nvSpPr>
            <p:cNvPr id="7514" name="Line 346">
              <a:extLst>
                <a:ext uri="{FF2B5EF4-FFF2-40B4-BE49-F238E27FC236}">
                  <a16:creationId xmlns:a16="http://schemas.microsoft.com/office/drawing/2014/main" id="{A5427C92-244A-4D48-BF48-34BDDE6E9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" y="1161"/>
              <a:ext cx="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5" name="Rectangle 347">
              <a:extLst>
                <a:ext uri="{FF2B5EF4-FFF2-40B4-BE49-F238E27FC236}">
                  <a16:creationId xmlns:a16="http://schemas.microsoft.com/office/drawing/2014/main" id="{E4875CA1-33EE-4D29-BB65-758379496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960"/>
              <a:ext cx="17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/>
                <a:t>·</a:t>
              </a:r>
            </a:p>
          </p:txBody>
        </p:sp>
        <p:sp>
          <p:nvSpPr>
            <p:cNvPr id="7518" name="Rectangle 350">
              <a:extLst>
                <a:ext uri="{FF2B5EF4-FFF2-40B4-BE49-F238E27FC236}">
                  <a16:creationId xmlns:a16="http://schemas.microsoft.com/office/drawing/2014/main" id="{EF3C2E65-2869-432D-BAB9-A53B84804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1968"/>
              <a:ext cx="2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7529" name="Group 361">
              <a:extLst>
                <a:ext uri="{FF2B5EF4-FFF2-40B4-BE49-F238E27FC236}">
                  <a16:creationId xmlns:a16="http://schemas.microsoft.com/office/drawing/2014/main" id="{ABA40EA6-1458-4431-90D2-DB196A59A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5" y="1872"/>
              <a:ext cx="144" cy="182"/>
              <a:chOff x="2064" y="1898"/>
              <a:chExt cx="144" cy="182"/>
            </a:xfrm>
          </p:grpSpPr>
          <p:sp>
            <p:nvSpPr>
              <p:cNvPr id="7521" name="Line 353">
                <a:extLst>
                  <a:ext uri="{FF2B5EF4-FFF2-40B4-BE49-F238E27FC236}">
                    <a16:creationId xmlns:a16="http://schemas.microsoft.com/office/drawing/2014/main" id="{F8D168FF-441B-4048-A4D0-57383A690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1968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22" name="Line 354">
                <a:extLst>
                  <a:ext uri="{FF2B5EF4-FFF2-40B4-BE49-F238E27FC236}">
                    <a16:creationId xmlns:a16="http://schemas.microsoft.com/office/drawing/2014/main" id="{E936C644-6D82-42F8-ACA4-B38E4D819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2012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24" name="Line 356">
                <a:extLst>
                  <a:ext uri="{FF2B5EF4-FFF2-40B4-BE49-F238E27FC236}">
                    <a16:creationId xmlns:a16="http://schemas.microsoft.com/office/drawing/2014/main" id="{1E2A25F2-540C-4900-BDA1-BEE6618E3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1898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25" name="Line 357">
                <a:extLst>
                  <a:ext uri="{FF2B5EF4-FFF2-40B4-BE49-F238E27FC236}">
                    <a16:creationId xmlns:a16="http://schemas.microsoft.com/office/drawing/2014/main" id="{C0904361-BCD2-4F8A-A991-3DB209901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01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27" name="Line 359">
                <a:extLst>
                  <a:ext uri="{FF2B5EF4-FFF2-40B4-BE49-F238E27FC236}">
                    <a16:creationId xmlns:a16="http://schemas.microsoft.com/office/drawing/2014/main" id="{73EB7D14-695A-42C9-A089-CA0AC04D0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073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7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9A1D0D40-AF78-418F-8E80-0F7F0C947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" y="334169"/>
            <a:ext cx="188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</a:rPr>
              <a:t>2.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工作原理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72A6D13B-2C38-42BD-BCBC-144554806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9" y="2247900"/>
            <a:ext cx="292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arenR"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&lt;1/3V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  V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=V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</a:rPr>
              <a:t>OH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F0FF689E-2BD6-42FE-B44D-BC6D4717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" y="3500438"/>
            <a:ext cx="4525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</a:rPr>
              <a:t>2)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当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1/3V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CC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&lt; Vi&lt;2/3V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CC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</a:rPr>
              <a:t>    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O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保持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O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OH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D67CE43E-4F88-4B82-834D-83746DE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03" y="4660900"/>
            <a:ext cx="2963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3) </a:t>
            </a:r>
            <a:r>
              <a:rPr kumimoji="1" lang="zh-CN" altLang="en-US" sz="2800">
                <a:latin typeface="Times New Roman" panose="02020603050405020304" pitchFamily="18" charset="0"/>
              </a:rPr>
              <a:t>当</a:t>
            </a:r>
            <a:r>
              <a:rPr kumimoji="1" lang="en-US" altLang="zh-CN" sz="2800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</a:rPr>
              <a:t>&gt;2/3V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CC</a:t>
            </a:r>
            <a:r>
              <a:rPr kumimoji="1" lang="zh-CN" altLang="en-US" sz="2800">
                <a:latin typeface="Times New Roman" panose="02020603050405020304" pitchFamily="18" charset="0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</a:p>
          <a:p>
            <a:r>
              <a:rPr kumimoji="1" lang="en-US" altLang="zh-CN" sz="2800">
                <a:latin typeface="Times New Roman" panose="02020603050405020304" pitchFamily="18" charset="0"/>
              </a:rPr>
              <a:t>     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</a:rPr>
              <a:t>=V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OL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228" name="Text Box 36">
            <a:extLst>
              <a:ext uri="{FF2B5EF4-FFF2-40B4-BE49-F238E27FC236}">
                <a16:creationId xmlns:a16="http://schemas.microsoft.com/office/drawing/2014/main" id="{FEBCAF46-59E2-4469-9404-46CF06CDA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57" y="1087299"/>
            <a:ext cx="2463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由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逐渐升高</a:t>
            </a:r>
          </a:p>
        </p:txBody>
      </p:sp>
      <p:grpSp>
        <p:nvGrpSpPr>
          <p:cNvPr id="8347" name="Group 155">
            <a:extLst>
              <a:ext uri="{FF2B5EF4-FFF2-40B4-BE49-F238E27FC236}">
                <a16:creationId xmlns:a16="http://schemas.microsoft.com/office/drawing/2014/main" id="{2554F048-7DA0-455B-ACC7-E33DF893841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447800"/>
            <a:ext cx="5235575" cy="4648200"/>
            <a:chOff x="2324" y="912"/>
            <a:chExt cx="3298" cy="2928"/>
          </a:xfrm>
        </p:grpSpPr>
        <p:sp>
          <p:nvSpPr>
            <p:cNvPr id="8348" name="Text Box 156">
              <a:extLst>
                <a:ext uri="{FF2B5EF4-FFF2-40B4-BE49-F238E27FC236}">
                  <a16:creationId xmlns:a16="http://schemas.microsoft.com/office/drawing/2014/main" id="{5FF31193-5264-43BA-805E-84BA7F2A5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" y="2315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349" name="Text Box 157">
              <a:extLst>
                <a:ext uri="{FF2B5EF4-FFF2-40B4-BE49-F238E27FC236}">
                  <a16:creationId xmlns:a16="http://schemas.microsoft.com/office/drawing/2014/main" id="{F7D30651-C86C-4C24-9FE5-C97DC468F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912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8350" name="Rectangle 158">
              <a:extLst>
                <a:ext uri="{FF2B5EF4-FFF2-40B4-BE49-F238E27FC236}">
                  <a16:creationId xmlns:a16="http://schemas.microsoft.com/office/drawing/2014/main" id="{50A6BD9D-3E44-41D0-90CE-AC39B4F00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629"/>
              <a:ext cx="347" cy="5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1" name="Line 159">
              <a:extLst>
                <a:ext uri="{FF2B5EF4-FFF2-40B4-BE49-F238E27FC236}">
                  <a16:creationId xmlns:a16="http://schemas.microsoft.com/office/drawing/2014/main" id="{08CB89FC-A57F-4F05-BDF1-C39930ABD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186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Line 160">
              <a:extLst>
                <a:ext uri="{FF2B5EF4-FFF2-40B4-BE49-F238E27FC236}">
                  <a16:creationId xmlns:a16="http://schemas.microsoft.com/office/drawing/2014/main" id="{58614E85-6368-4064-B8FB-F7FF9EF3A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7" y="2100"/>
              <a:ext cx="7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3" name="Text Box 161">
              <a:extLst>
                <a:ext uri="{FF2B5EF4-FFF2-40B4-BE49-F238E27FC236}">
                  <a16:creationId xmlns:a16="http://schemas.microsoft.com/office/drawing/2014/main" id="{8425E8CB-CE5B-47AB-8DEF-E1083D0F9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1735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354" name="Text Box 162">
              <a:extLst>
                <a:ext uri="{FF2B5EF4-FFF2-40B4-BE49-F238E27FC236}">
                  <a16:creationId xmlns:a16="http://schemas.microsoft.com/office/drawing/2014/main" id="{A2BD298A-AE57-466F-87A1-8F825126B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97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8355" name="AutoShape 163">
              <a:extLst>
                <a:ext uri="{FF2B5EF4-FFF2-40B4-BE49-F238E27FC236}">
                  <a16:creationId xmlns:a16="http://schemas.microsoft.com/office/drawing/2014/main" id="{E1C44101-C766-40D4-896F-C17703D078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7" y="1665"/>
              <a:ext cx="94" cy="9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6" name="Text Box 164">
              <a:extLst>
                <a:ext uri="{FF2B5EF4-FFF2-40B4-BE49-F238E27FC236}">
                  <a16:creationId xmlns:a16="http://schemas.microsoft.com/office/drawing/2014/main" id="{B4F93C47-DFE6-4FB0-8191-C529E59DD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158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8357" name="Text Box 165">
              <a:extLst>
                <a:ext uri="{FF2B5EF4-FFF2-40B4-BE49-F238E27FC236}">
                  <a16:creationId xmlns:a16="http://schemas.microsoft.com/office/drawing/2014/main" id="{C20938A2-0C37-40E0-84C6-3DC12A438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3" y="1714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8358" name="Text Box 166">
              <a:extLst>
                <a:ext uri="{FF2B5EF4-FFF2-40B4-BE49-F238E27FC236}">
                  <a16:creationId xmlns:a16="http://schemas.microsoft.com/office/drawing/2014/main" id="{B6500635-C9C9-4AD2-9A86-22F39E48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144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59" name="Rectangle 167">
              <a:extLst>
                <a:ext uri="{FF2B5EF4-FFF2-40B4-BE49-F238E27FC236}">
                  <a16:creationId xmlns:a16="http://schemas.microsoft.com/office/drawing/2014/main" id="{DCE93FDD-E21D-4ED0-9A63-C2C22188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2429"/>
              <a:ext cx="347" cy="5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60" name="Line 168">
              <a:extLst>
                <a:ext uri="{FF2B5EF4-FFF2-40B4-BE49-F238E27FC236}">
                  <a16:creationId xmlns:a16="http://schemas.microsoft.com/office/drawing/2014/main" id="{6D5358D8-2BDA-4625-9E1D-82A5AFCE1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8" y="2664"/>
              <a:ext cx="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>
              <a:extLst>
                <a:ext uri="{FF2B5EF4-FFF2-40B4-BE49-F238E27FC236}">
                  <a16:creationId xmlns:a16="http://schemas.microsoft.com/office/drawing/2014/main" id="{8D06897B-1C7B-4196-B671-F95192D1B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2535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362" name="Text Box 170">
              <a:extLst>
                <a:ext uri="{FF2B5EF4-FFF2-40B4-BE49-F238E27FC236}">
                  <a16:creationId xmlns:a16="http://schemas.microsoft.com/office/drawing/2014/main" id="{43DD7FF8-FCD6-4009-81BD-13B211089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77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8363" name="AutoShape 171">
              <a:extLst>
                <a:ext uri="{FF2B5EF4-FFF2-40B4-BE49-F238E27FC236}">
                  <a16:creationId xmlns:a16="http://schemas.microsoft.com/office/drawing/2014/main" id="{69FBFBBF-6FF9-44FD-BCF8-10A3B147C4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7" y="2464"/>
              <a:ext cx="94" cy="9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64" name="Text Box 172">
              <a:extLst>
                <a:ext uri="{FF2B5EF4-FFF2-40B4-BE49-F238E27FC236}">
                  <a16:creationId xmlns:a16="http://schemas.microsoft.com/office/drawing/2014/main" id="{4D20D4EA-95C0-4AA2-950F-0683CC853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238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8365" name="Text Box 173">
              <a:extLst>
                <a:ext uri="{FF2B5EF4-FFF2-40B4-BE49-F238E27FC236}">
                  <a16:creationId xmlns:a16="http://schemas.microsoft.com/office/drawing/2014/main" id="{E5B6A4A5-1269-4A4D-95AC-9A93F611F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2748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8366" name="Text Box 174">
              <a:extLst>
                <a:ext uri="{FF2B5EF4-FFF2-40B4-BE49-F238E27FC236}">
                  <a16:creationId xmlns:a16="http://schemas.microsoft.com/office/drawing/2014/main" id="{CC5A1DD9-2FA9-4472-84B3-DEA756DAD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25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67" name="Rectangle 175">
              <a:extLst>
                <a:ext uri="{FF2B5EF4-FFF2-40B4-BE49-F238E27FC236}">
                  <a16:creationId xmlns:a16="http://schemas.microsoft.com/office/drawing/2014/main" id="{DD8E4590-95B8-4440-9316-CBCAF024B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1394"/>
              <a:ext cx="90" cy="2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68" name="Rectangle 176">
              <a:extLst>
                <a:ext uri="{FF2B5EF4-FFF2-40B4-BE49-F238E27FC236}">
                  <a16:creationId xmlns:a16="http://schemas.microsoft.com/office/drawing/2014/main" id="{13F4F857-15C0-45C8-AEDE-14B3C2A55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2241"/>
              <a:ext cx="90" cy="2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69" name="Rectangle 177">
              <a:extLst>
                <a:ext uri="{FF2B5EF4-FFF2-40B4-BE49-F238E27FC236}">
                  <a16:creationId xmlns:a16="http://schemas.microsoft.com/office/drawing/2014/main" id="{F7C98DBC-9533-443C-A83A-110BC543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3040"/>
              <a:ext cx="90" cy="2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0" name="Line 178">
              <a:extLst>
                <a:ext uri="{FF2B5EF4-FFF2-40B4-BE49-F238E27FC236}">
                  <a16:creationId xmlns:a16="http://schemas.microsoft.com/office/drawing/2014/main" id="{0B18CC15-35C4-4073-8A99-F12F91C19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1008"/>
              <a:ext cx="0" cy="3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1" name="Line 179">
              <a:extLst>
                <a:ext uri="{FF2B5EF4-FFF2-40B4-BE49-F238E27FC236}">
                  <a16:creationId xmlns:a16="http://schemas.microsoft.com/office/drawing/2014/main" id="{855C494C-63A4-425C-8E06-BCB8C25C5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1629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2" name="Line 180">
              <a:extLst>
                <a:ext uri="{FF2B5EF4-FFF2-40B4-BE49-F238E27FC236}">
                  <a16:creationId xmlns:a16="http://schemas.microsoft.com/office/drawing/2014/main" id="{BC0CFF42-E031-4361-BF94-8FD097916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2476"/>
              <a:ext cx="0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3" name="Line 181">
              <a:extLst>
                <a:ext uri="{FF2B5EF4-FFF2-40B4-BE49-F238E27FC236}">
                  <a16:creationId xmlns:a16="http://schemas.microsoft.com/office/drawing/2014/main" id="{DF7DA079-B17B-4596-BBB5-696455FE5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3276"/>
              <a:ext cx="0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4" name="Line 182">
              <a:extLst>
                <a:ext uri="{FF2B5EF4-FFF2-40B4-BE49-F238E27FC236}">
                  <a16:creationId xmlns:a16="http://schemas.microsoft.com/office/drawing/2014/main" id="{C743007D-5E57-4163-8F22-BA1DCA1D8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3840"/>
              <a:ext cx="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5" name="Rectangle 183">
              <a:extLst>
                <a:ext uri="{FF2B5EF4-FFF2-40B4-BE49-F238E27FC236}">
                  <a16:creationId xmlns:a16="http://schemas.microsoft.com/office/drawing/2014/main" id="{10998AF7-9494-46DF-9607-35381E650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817"/>
              <a:ext cx="224" cy="3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6" name="Text Box 184">
              <a:extLst>
                <a:ext uri="{FF2B5EF4-FFF2-40B4-BE49-F238E27FC236}">
                  <a16:creationId xmlns:a16="http://schemas.microsoft.com/office/drawing/2014/main" id="{3CCE6908-56CC-4037-A343-3CCBC78EF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817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8377" name="Oval 185">
              <a:extLst>
                <a:ext uri="{FF2B5EF4-FFF2-40B4-BE49-F238E27FC236}">
                  <a16:creationId xmlns:a16="http://schemas.microsoft.com/office/drawing/2014/main" id="{E95C1FCD-9CC0-4DF5-B3E8-919D6BC34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1982"/>
              <a:ext cx="45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8" name="Rectangle 186">
              <a:extLst>
                <a:ext uri="{FF2B5EF4-FFF2-40B4-BE49-F238E27FC236}">
                  <a16:creationId xmlns:a16="http://schemas.microsoft.com/office/drawing/2014/main" id="{D733A5F8-CBE7-45D5-940F-ED245734C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476"/>
              <a:ext cx="224" cy="3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9" name="Text Box 187">
              <a:extLst>
                <a:ext uri="{FF2B5EF4-FFF2-40B4-BE49-F238E27FC236}">
                  <a16:creationId xmlns:a16="http://schemas.microsoft.com/office/drawing/2014/main" id="{6747D64A-C280-4562-95C8-FB8C62848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247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8380" name="Oval 188">
              <a:extLst>
                <a:ext uri="{FF2B5EF4-FFF2-40B4-BE49-F238E27FC236}">
                  <a16:creationId xmlns:a16="http://schemas.microsoft.com/office/drawing/2014/main" id="{7B6DFA1B-54B5-4C58-949A-35D46051E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2641"/>
              <a:ext cx="45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1" name="Line 189">
              <a:extLst>
                <a:ext uri="{FF2B5EF4-FFF2-40B4-BE49-F238E27FC236}">
                  <a16:creationId xmlns:a16="http://schemas.microsoft.com/office/drawing/2014/main" id="{BA63FAB7-946D-4733-B552-7590746A6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006"/>
              <a:ext cx="2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2" name="Line 190">
              <a:extLst>
                <a:ext uri="{FF2B5EF4-FFF2-40B4-BE49-F238E27FC236}">
                  <a16:creationId xmlns:a16="http://schemas.microsoft.com/office/drawing/2014/main" id="{D6CA7578-3728-41CC-8C4E-134258C98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2006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3" name="Line 191">
              <a:extLst>
                <a:ext uri="{FF2B5EF4-FFF2-40B4-BE49-F238E27FC236}">
                  <a16:creationId xmlns:a16="http://schemas.microsoft.com/office/drawing/2014/main" id="{7E2B1F34-FF43-49F9-B5EA-41F9E7117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617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4" name="Line 192">
              <a:extLst>
                <a:ext uri="{FF2B5EF4-FFF2-40B4-BE49-F238E27FC236}">
                  <a16:creationId xmlns:a16="http://schemas.microsoft.com/office/drawing/2014/main" id="{2399DB75-E714-48B5-8D12-63BE7210F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2664"/>
              <a:ext cx="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5" name="Line 193">
              <a:extLst>
                <a:ext uri="{FF2B5EF4-FFF2-40B4-BE49-F238E27FC236}">
                  <a16:creationId xmlns:a16="http://schemas.microsoft.com/office/drawing/2014/main" id="{79F608A9-404B-46C2-B0A8-AD86338F8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100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6" name="Line 194">
              <a:extLst>
                <a:ext uri="{FF2B5EF4-FFF2-40B4-BE49-F238E27FC236}">
                  <a16:creationId xmlns:a16="http://schemas.microsoft.com/office/drawing/2014/main" id="{22C07438-F564-49C0-8A44-B45D17915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0" y="1911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7" name="Line 195">
              <a:extLst>
                <a:ext uri="{FF2B5EF4-FFF2-40B4-BE49-F238E27FC236}">
                  <a16:creationId xmlns:a16="http://schemas.microsoft.com/office/drawing/2014/main" id="{E7302543-BC9B-4ADA-A34D-B3EFC52CC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1" y="1159"/>
              <a:ext cx="0" cy="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8" name="Rectangle 196">
              <a:extLst>
                <a:ext uri="{FF2B5EF4-FFF2-40B4-BE49-F238E27FC236}">
                  <a16:creationId xmlns:a16="http://schemas.microsoft.com/office/drawing/2014/main" id="{407204F0-E513-4634-B145-4DEC61480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2174"/>
              <a:ext cx="180" cy="2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9" name="Oval 197">
              <a:extLst>
                <a:ext uri="{FF2B5EF4-FFF2-40B4-BE49-F238E27FC236}">
                  <a16:creationId xmlns:a16="http://schemas.microsoft.com/office/drawing/2014/main" id="{228A5D9E-2383-4214-B860-1B9C3EC5B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2315"/>
              <a:ext cx="44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0" name="Line 198">
              <a:extLst>
                <a:ext uri="{FF2B5EF4-FFF2-40B4-BE49-F238E27FC236}">
                  <a16:creationId xmlns:a16="http://schemas.microsoft.com/office/drawing/2014/main" id="{B6BE6236-9E4E-448D-9F51-9CDC554C5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3" y="2339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1" name="Line 199">
              <a:extLst>
                <a:ext uri="{FF2B5EF4-FFF2-40B4-BE49-F238E27FC236}">
                  <a16:creationId xmlns:a16="http://schemas.microsoft.com/office/drawing/2014/main" id="{9B612858-DEE7-4446-9554-177072C1E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3395"/>
              <a:ext cx="0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2" name="Line 200">
              <a:extLst>
                <a:ext uri="{FF2B5EF4-FFF2-40B4-BE49-F238E27FC236}">
                  <a16:creationId xmlns:a16="http://schemas.microsoft.com/office/drawing/2014/main" id="{ED225FC0-0694-4D2E-9232-86F14D65E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395"/>
              <a:ext cx="134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3" name="Line 201">
              <a:extLst>
                <a:ext uri="{FF2B5EF4-FFF2-40B4-BE49-F238E27FC236}">
                  <a16:creationId xmlns:a16="http://schemas.microsoft.com/office/drawing/2014/main" id="{923D9E3F-21D5-4006-BE2E-5032340B5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3" y="3536"/>
              <a:ext cx="134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4" name="Line 202">
              <a:extLst>
                <a:ext uri="{FF2B5EF4-FFF2-40B4-BE49-F238E27FC236}">
                  <a16:creationId xmlns:a16="http://schemas.microsoft.com/office/drawing/2014/main" id="{21E17FB8-6276-4B8A-83DC-2E82B9053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3605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5" name="Line 203">
              <a:extLst>
                <a:ext uri="{FF2B5EF4-FFF2-40B4-BE49-F238E27FC236}">
                  <a16:creationId xmlns:a16="http://schemas.microsoft.com/office/drawing/2014/main" id="{C28CA3BE-7882-405B-BBF0-F152F7D65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395"/>
              <a:ext cx="10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6" name="Line 204">
              <a:extLst>
                <a:ext uri="{FF2B5EF4-FFF2-40B4-BE49-F238E27FC236}">
                  <a16:creationId xmlns:a16="http://schemas.microsoft.com/office/drawing/2014/main" id="{A85DF232-666D-4882-B300-EA6B6772B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2006"/>
              <a:ext cx="0" cy="15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" name="Rectangle 205">
              <a:extLst>
                <a:ext uri="{FF2B5EF4-FFF2-40B4-BE49-F238E27FC236}">
                  <a16:creationId xmlns:a16="http://schemas.microsoft.com/office/drawing/2014/main" id="{688A65A2-34EE-4805-9894-FFCD9A0E2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3464"/>
              <a:ext cx="224" cy="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" name="Line 206">
              <a:extLst>
                <a:ext uri="{FF2B5EF4-FFF2-40B4-BE49-F238E27FC236}">
                  <a16:creationId xmlns:a16="http://schemas.microsoft.com/office/drawing/2014/main" id="{89FEADD3-CFF7-4784-A103-6B2C3DC4E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1" y="3511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" name="Line 207">
              <a:extLst>
                <a:ext uri="{FF2B5EF4-FFF2-40B4-BE49-F238E27FC236}">
                  <a16:creationId xmlns:a16="http://schemas.microsoft.com/office/drawing/2014/main" id="{29467B0B-4F6B-4C86-A4EE-4ABB01152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7" y="3511"/>
              <a:ext cx="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" name="Line 208">
              <a:extLst>
                <a:ext uri="{FF2B5EF4-FFF2-40B4-BE49-F238E27FC236}">
                  <a16:creationId xmlns:a16="http://schemas.microsoft.com/office/drawing/2014/main" id="{5A8B64EE-72B0-424C-ACB6-6C8187739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2899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" name="Line 209">
              <a:extLst>
                <a:ext uri="{FF2B5EF4-FFF2-40B4-BE49-F238E27FC236}">
                  <a16:creationId xmlns:a16="http://schemas.microsoft.com/office/drawing/2014/main" id="{A5FBAD30-E5A5-4C4F-9894-844AEE8FD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2335"/>
              <a:ext cx="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" name="Text Box 210">
              <a:extLst>
                <a:ext uri="{FF2B5EF4-FFF2-40B4-BE49-F238E27FC236}">
                  <a16:creationId xmlns:a16="http://schemas.microsoft.com/office/drawing/2014/main" id="{7F170C9A-E5CC-4B9A-A390-19B0724A2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26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8403" name="Text Box 211">
              <a:extLst>
                <a:ext uri="{FF2B5EF4-FFF2-40B4-BE49-F238E27FC236}">
                  <a16:creationId xmlns:a16="http://schemas.microsoft.com/office/drawing/2014/main" id="{5E676AAC-ED99-4339-A966-AE481E422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172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8404" name="Text Box 212">
              <a:extLst>
                <a:ext uri="{FF2B5EF4-FFF2-40B4-BE49-F238E27FC236}">
                  <a16:creationId xmlns:a16="http://schemas.microsoft.com/office/drawing/2014/main" id="{FB3B2F3C-DFF1-474E-B1F2-8C9D6C5E8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135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8405" name="Text Box 213">
              <a:extLst>
                <a:ext uri="{FF2B5EF4-FFF2-40B4-BE49-F238E27FC236}">
                  <a16:creationId xmlns:a16="http://schemas.microsoft.com/office/drawing/2014/main" id="{1402AF0C-74D6-4BF7-9AE5-CA3537ABD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24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8406" name="Text Box 214">
              <a:extLst>
                <a:ext uri="{FF2B5EF4-FFF2-40B4-BE49-F238E27FC236}">
                  <a16:creationId xmlns:a16="http://schemas.microsoft.com/office/drawing/2014/main" id="{2F4673AE-500B-4941-9C12-10EA2F9F4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3040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8407" name="Text Box 215">
              <a:extLst>
                <a:ext uri="{FF2B5EF4-FFF2-40B4-BE49-F238E27FC236}">
                  <a16:creationId xmlns:a16="http://schemas.microsoft.com/office/drawing/2014/main" id="{DBFC802F-6B38-48D0-93B4-C70013BA8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157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08" name="Text Box 216">
              <a:extLst>
                <a:ext uri="{FF2B5EF4-FFF2-40B4-BE49-F238E27FC236}">
                  <a16:creationId xmlns:a16="http://schemas.microsoft.com/office/drawing/2014/main" id="{D87D3C55-D242-4175-BFF2-5E9C5E856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284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409" name="Text Box 217">
              <a:extLst>
                <a:ext uri="{FF2B5EF4-FFF2-40B4-BE49-F238E27FC236}">
                  <a16:creationId xmlns:a16="http://schemas.microsoft.com/office/drawing/2014/main" id="{D84AF086-84CA-4692-949A-F99A63907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192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410" name="Text Box 218">
              <a:extLst>
                <a:ext uri="{FF2B5EF4-FFF2-40B4-BE49-F238E27FC236}">
                  <a16:creationId xmlns:a16="http://schemas.microsoft.com/office/drawing/2014/main" id="{B54D17AE-1646-42B4-A828-1F2E31C9B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16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11" name="Rectangle 219">
              <a:extLst>
                <a:ext uri="{FF2B5EF4-FFF2-40B4-BE49-F238E27FC236}">
                  <a16:creationId xmlns:a16="http://schemas.microsoft.com/office/drawing/2014/main" id="{EA303F2D-8741-4437-A7EF-D90B54B9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253"/>
              <a:ext cx="2128" cy="24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2" name="Text Box 220">
              <a:extLst>
                <a:ext uri="{FF2B5EF4-FFF2-40B4-BE49-F238E27FC236}">
                  <a16:creationId xmlns:a16="http://schemas.microsoft.com/office/drawing/2014/main" id="{DDAA537E-CFE2-4693-9831-5724EBC62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35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13" name="Text Box 221">
              <a:extLst>
                <a:ext uri="{FF2B5EF4-FFF2-40B4-BE49-F238E27FC236}">
                  <a16:creationId xmlns:a16="http://schemas.microsoft.com/office/drawing/2014/main" id="{C1626957-A51E-425A-B78F-873E17919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323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414" name="Text Box 222">
              <a:extLst>
                <a:ext uri="{FF2B5EF4-FFF2-40B4-BE49-F238E27FC236}">
                  <a16:creationId xmlns:a16="http://schemas.microsoft.com/office/drawing/2014/main" id="{71DC752A-CBCA-4580-91EC-DBC47D9D7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26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415" name="Text Box 223">
              <a:extLst>
                <a:ext uri="{FF2B5EF4-FFF2-40B4-BE49-F238E27FC236}">
                  <a16:creationId xmlns:a16="http://schemas.microsoft.com/office/drawing/2014/main" id="{71070797-2E75-4FBB-9778-7F0F9A6ED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21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416" name="Text Box 224">
              <a:extLst>
                <a:ext uri="{FF2B5EF4-FFF2-40B4-BE49-F238E27FC236}">
                  <a16:creationId xmlns:a16="http://schemas.microsoft.com/office/drawing/2014/main" id="{E5CC1E24-8D79-4499-B504-188664315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167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417" name="Text Box 225">
              <a:extLst>
                <a:ext uri="{FF2B5EF4-FFF2-40B4-BE49-F238E27FC236}">
                  <a16:creationId xmlns:a16="http://schemas.microsoft.com/office/drawing/2014/main" id="{06C1CA58-48DB-4260-9BB4-DEC37019A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123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418" name="Text Box 226">
              <a:extLst>
                <a:ext uri="{FF2B5EF4-FFF2-40B4-BE49-F238E27FC236}">
                  <a16:creationId xmlns:a16="http://schemas.microsoft.com/office/drawing/2014/main" id="{2BF0358A-6274-4873-97F9-32C63A8AB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123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419" name="Text Box 227">
              <a:extLst>
                <a:ext uri="{FF2B5EF4-FFF2-40B4-BE49-F238E27FC236}">
                  <a16:creationId xmlns:a16="http://schemas.microsoft.com/office/drawing/2014/main" id="{6DE69F14-6D25-49CA-BC62-92C7E15E2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36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420" name="Line 228">
              <a:extLst>
                <a:ext uri="{FF2B5EF4-FFF2-40B4-BE49-F238E27FC236}">
                  <a16:creationId xmlns:a16="http://schemas.microsoft.com/office/drawing/2014/main" id="{C9A96C64-C085-4072-9FB1-6ED4D2FA8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864"/>
              <a:ext cx="569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1" name="Text Box 229">
              <a:extLst>
                <a:ext uri="{FF2B5EF4-FFF2-40B4-BE49-F238E27FC236}">
                  <a16:creationId xmlns:a16="http://schemas.microsoft.com/office/drawing/2014/main" id="{1A1A4A20-1B80-40F1-8930-B5BF12CBB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" y="318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422" name="Text Box 230">
              <a:extLst>
                <a:ext uri="{FF2B5EF4-FFF2-40B4-BE49-F238E27FC236}">
                  <a16:creationId xmlns:a16="http://schemas.microsoft.com/office/drawing/2014/main" id="{7D7C9DCA-9550-43E6-80AC-96777CFA1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2476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TR</a:t>
              </a:r>
            </a:p>
          </p:txBody>
        </p:sp>
        <p:sp>
          <p:nvSpPr>
            <p:cNvPr id="8423" name="Text Box 231">
              <a:extLst>
                <a:ext uri="{FF2B5EF4-FFF2-40B4-BE49-F238E27FC236}">
                  <a16:creationId xmlns:a16="http://schemas.microsoft.com/office/drawing/2014/main" id="{44FC06EE-1A85-40E3-8AD0-704001462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911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TH</a:t>
              </a:r>
            </a:p>
          </p:txBody>
        </p:sp>
        <p:sp>
          <p:nvSpPr>
            <p:cNvPr id="8424" name="Text Box 232">
              <a:extLst>
                <a:ext uri="{FF2B5EF4-FFF2-40B4-BE49-F238E27FC236}">
                  <a16:creationId xmlns:a16="http://schemas.microsoft.com/office/drawing/2014/main" id="{C952FEBC-2ACB-4677-8553-B481F6048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667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8425" name="Line 233">
              <a:extLst>
                <a:ext uri="{FF2B5EF4-FFF2-40B4-BE49-F238E27FC236}">
                  <a16:creationId xmlns:a16="http://schemas.microsoft.com/office/drawing/2014/main" id="{F23E36B0-4C3B-4BB4-BF95-6826ADB57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2" y="1770"/>
              <a:ext cx="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6" name="Line 234">
              <a:extLst>
                <a:ext uri="{FF2B5EF4-FFF2-40B4-BE49-F238E27FC236}">
                  <a16:creationId xmlns:a16="http://schemas.microsoft.com/office/drawing/2014/main" id="{41335631-9094-401F-B4BB-1CD84B13A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2511"/>
              <a:ext cx="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7" name="Text Box 235">
              <a:extLst>
                <a:ext uri="{FF2B5EF4-FFF2-40B4-BE49-F238E27FC236}">
                  <a16:creationId xmlns:a16="http://schemas.microsoft.com/office/drawing/2014/main" id="{9659C9E2-5CC2-4067-AE5F-526115F70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960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D</a:t>
              </a:r>
              <a:endParaRPr kumimoji="1" lang="en-US" altLang="zh-CN" sz="900">
                <a:latin typeface="Times New Roman" panose="02020603050405020304" pitchFamily="18" charset="0"/>
              </a:endParaRPr>
            </a:p>
          </p:txBody>
        </p:sp>
        <p:sp>
          <p:nvSpPr>
            <p:cNvPr id="8428" name="Line 236">
              <a:extLst>
                <a:ext uri="{FF2B5EF4-FFF2-40B4-BE49-F238E27FC236}">
                  <a16:creationId xmlns:a16="http://schemas.microsoft.com/office/drawing/2014/main" id="{1F019FD8-628F-42A6-B0E7-534F82563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986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9" name="Text Box 237">
              <a:extLst>
                <a:ext uri="{FF2B5EF4-FFF2-40B4-BE49-F238E27FC236}">
                  <a16:creationId xmlns:a16="http://schemas.microsoft.com/office/drawing/2014/main" id="{C8AF2274-AD51-4EA5-A7E0-9029B2510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3134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D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8430" name="Line 238">
              <a:extLst>
                <a:ext uri="{FF2B5EF4-FFF2-40B4-BE49-F238E27FC236}">
                  <a16:creationId xmlns:a16="http://schemas.microsoft.com/office/drawing/2014/main" id="{5C5AFDAA-2DC1-4233-B66B-6B3FF794D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7" y="2194"/>
              <a:ext cx="538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1" name="Line 239">
              <a:extLst>
                <a:ext uri="{FF2B5EF4-FFF2-40B4-BE49-F238E27FC236}">
                  <a16:creationId xmlns:a16="http://schemas.microsoft.com/office/drawing/2014/main" id="{6693CF26-3DBF-450D-AFEC-86BAE2E8C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429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2" name="Line 240">
              <a:extLst>
                <a:ext uri="{FF2B5EF4-FFF2-40B4-BE49-F238E27FC236}">
                  <a16:creationId xmlns:a16="http://schemas.microsoft.com/office/drawing/2014/main" id="{26BFED7E-D13D-451E-BDF5-A9499852C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429"/>
              <a:ext cx="0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3" name="Line 241">
              <a:extLst>
                <a:ext uri="{FF2B5EF4-FFF2-40B4-BE49-F238E27FC236}">
                  <a16:creationId xmlns:a16="http://schemas.microsoft.com/office/drawing/2014/main" id="{CFBD4589-F051-4965-9B44-D666219E4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7" y="2288"/>
              <a:ext cx="494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4" name="Line 242">
              <a:extLst>
                <a:ext uri="{FF2B5EF4-FFF2-40B4-BE49-F238E27FC236}">
                  <a16:creationId xmlns:a16="http://schemas.microsoft.com/office/drawing/2014/main" id="{BFB6DF1A-D383-4DEF-9845-292032B8E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7" y="2100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5" name="Line 243">
              <a:extLst>
                <a:ext uri="{FF2B5EF4-FFF2-40B4-BE49-F238E27FC236}">
                  <a16:creationId xmlns:a16="http://schemas.microsoft.com/office/drawing/2014/main" id="{5727C2B7-85F1-42AD-ABA2-100325E5B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266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6" name="Line 244">
              <a:extLst>
                <a:ext uri="{FF2B5EF4-FFF2-40B4-BE49-F238E27FC236}">
                  <a16:creationId xmlns:a16="http://schemas.microsoft.com/office/drawing/2014/main" id="{80AB926D-91F7-40CA-8A9D-76D6CA3B5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8" y="2006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7" name="Line 245">
              <a:extLst>
                <a:ext uri="{FF2B5EF4-FFF2-40B4-BE49-F238E27FC236}">
                  <a16:creationId xmlns:a16="http://schemas.microsoft.com/office/drawing/2014/main" id="{BF98EACB-5B7D-4253-8FC8-540C249D4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8" y="2758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" name="Line 246">
              <a:extLst>
                <a:ext uri="{FF2B5EF4-FFF2-40B4-BE49-F238E27FC236}">
                  <a16:creationId xmlns:a16="http://schemas.microsoft.com/office/drawing/2014/main" id="{15B83472-E5CD-4274-A047-30647147C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0" y="209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9" name="Line 247">
              <a:extLst>
                <a:ext uri="{FF2B5EF4-FFF2-40B4-BE49-F238E27FC236}">
                  <a16:creationId xmlns:a16="http://schemas.microsoft.com/office/drawing/2014/main" id="{2BE09ED0-F677-4F9E-A570-1819126F5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" y="2112"/>
              <a:ext cx="0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40" name="Rectangle 248">
              <a:extLst>
                <a:ext uri="{FF2B5EF4-FFF2-40B4-BE49-F238E27FC236}">
                  <a16:creationId xmlns:a16="http://schemas.microsoft.com/office/drawing/2014/main" id="{BBCB85EB-7D3A-47C0-B6C7-B58C41F9A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1893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·</a:t>
              </a:r>
            </a:p>
          </p:txBody>
        </p:sp>
        <p:sp>
          <p:nvSpPr>
            <p:cNvPr id="8441" name="Line 249">
              <a:extLst>
                <a:ext uri="{FF2B5EF4-FFF2-40B4-BE49-F238E27FC236}">
                  <a16:creationId xmlns:a16="http://schemas.microsoft.com/office/drawing/2014/main" id="{656D0239-DF09-413A-BB45-4F87A4792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" y="1161"/>
              <a:ext cx="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42" name="Rectangle 250">
              <a:extLst>
                <a:ext uri="{FF2B5EF4-FFF2-40B4-BE49-F238E27FC236}">
                  <a16:creationId xmlns:a16="http://schemas.microsoft.com/office/drawing/2014/main" id="{8B7276C8-7859-4592-AC7B-ED0B4C5DA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960"/>
              <a:ext cx="17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/>
                <a:t>·</a:t>
              </a:r>
            </a:p>
          </p:txBody>
        </p:sp>
        <p:sp>
          <p:nvSpPr>
            <p:cNvPr id="8443" name="Rectangle 251">
              <a:extLst>
                <a:ext uri="{FF2B5EF4-FFF2-40B4-BE49-F238E27FC236}">
                  <a16:creationId xmlns:a16="http://schemas.microsoft.com/office/drawing/2014/main" id="{95EC3F2A-7D96-43F0-AF01-523F2E6CC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1968"/>
              <a:ext cx="2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8444" name="Group 252">
              <a:extLst>
                <a:ext uri="{FF2B5EF4-FFF2-40B4-BE49-F238E27FC236}">
                  <a16:creationId xmlns:a16="http://schemas.microsoft.com/office/drawing/2014/main" id="{7CB3D7FB-BC35-4D1F-8073-D13F20BBD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5" y="1872"/>
              <a:ext cx="144" cy="182"/>
              <a:chOff x="2064" y="1898"/>
              <a:chExt cx="144" cy="182"/>
            </a:xfrm>
          </p:grpSpPr>
          <p:sp>
            <p:nvSpPr>
              <p:cNvPr id="8445" name="Line 253">
                <a:extLst>
                  <a:ext uri="{FF2B5EF4-FFF2-40B4-BE49-F238E27FC236}">
                    <a16:creationId xmlns:a16="http://schemas.microsoft.com/office/drawing/2014/main" id="{522F497D-2BA5-426C-A23B-F6B1A4185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1968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46" name="Line 254">
                <a:extLst>
                  <a:ext uri="{FF2B5EF4-FFF2-40B4-BE49-F238E27FC236}">
                    <a16:creationId xmlns:a16="http://schemas.microsoft.com/office/drawing/2014/main" id="{929891B8-30BE-4F68-B9CE-E96C10247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2012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47" name="Line 255">
                <a:extLst>
                  <a:ext uri="{FF2B5EF4-FFF2-40B4-BE49-F238E27FC236}">
                    <a16:creationId xmlns:a16="http://schemas.microsoft.com/office/drawing/2014/main" id="{568AAF20-1355-4953-ADC3-6158B5292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1898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48" name="Line 256">
                <a:extLst>
                  <a:ext uri="{FF2B5EF4-FFF2-40B4-BE49-F238E27FC236}">
                    <a16:creationId xmlns:a16="http://schemas.microsoft.com/office/drawing/2014/main" id="{98796924-F566-4351-89B4-26C1689D9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01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49" name="Line 257">
                <a:extLst>
                  <a:ext uri="{FF2B5EF4-FFF2-40B4-BE49-F238E27FC236}">
                    <a16:creationId xmlns:a16="http://schemas.microsoft.com/office/drawing/2014/main" id="{FDFA21B2-20C0-4DDD-ADD9-102C86226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073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  <p:bldP spid="8197" grpId="0" autoUpdateAnimBg="0"/>
      <p:bldP spid="822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>
            <a:extLst>
              <a:ext uri="{FF2B5EF4-FFF2-40B4-BE49-F238E27FC236}">
                <a16:creationId xmlns:a16="http://schemas.microsoft.com/office/drawing/2014/main" id="{56509B78-0C00-4522-BB9E-511F79EA6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44" y="1938347"/>
            <a:ext cx="4525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</a:rPr>
              <a:t>4)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当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1/3V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CC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&lt; Vi&lt;2/3V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CC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</a:rPr>
              <a:t>    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O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保持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O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OL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FD73B7A2-7117-4659-9415-6DE728035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3671888"/>
            <a:ext cx="2963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5) </a:t>
            </a:r>
            <a:r>
              <a:rPr kumimoji="1" lang="zh-CN" altLang="en-US" sz="2800">
                <a:latin typeface="Times New Roman" panose="02020603050405020304" pitchFamily="18" charset="0"/>
              </a:rPr>
              <a:t>当</a:t>
            </a:r>
            <a:r>
              <a:rPr kumimoji="1" lang="en-US" altLang="zh-CN" sz="2800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</a:rPr>
              <a:t>&lt;1/3V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CC</a:t>
            </a:r>
            <a:r>
              <a:rPr kumimoji="1" lang="zh-CN" altLang="en-US" sz="2800">
                <a:latin typeface="Times New Roman" panose="02020603050405020304" pitchFamily="18" charset="0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</a:p>
          <a:p>
            <a:r>
              <a:rPr kumimoji="1" lang="en-US" altLang="zh-CN" sz="2800">
                <a:latin typeface="Times New Roman" panose="02020603050405020304" pitchFamily="18" charset="0"/>
              </a:rPr>
              <a:t>     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</a:rPr>
              <a:t>=V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OH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22EB145E-7766-44CD-8912-C589C8B74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29" y="701674"/>
            <a:ext cx="34163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输入电压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从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2/3V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CC</a:t>
            </a:r>
          </a:p>
          <a:p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逐渐开始下降的过程</a:t>
            </a:r>
          </a:p>
        </p:txBody>
      </p:sp>
      <p:grpSp>
        <p:nvGrpSpPr>
          <p:cNvPr id="42082" name="Group 98">
            <a:extLst>
              <a:ext uri="{FF2B5EF4-FFF2-40B4-BE49-F238E27FC236}">
                <a16:creationId xmlns:a16="http://schemas.microsoft.com/office/drawing/2014/main" id="{D60627A6-C238-48C1-BD33-EDF56E0E01BF}"/>
              </a:ext>
            </a:extLst>
          </p:cNvPr>
          <p:cNvGrpSpPr>
            <a:grpSpLocks/>
          </p:cNvGrpSpPr>
          <p:nvPr/>
        </p:nvGrpSpPr>
        <p:grpSpPr bwMode="auto">
          <a:xfrm>
            <a:off x="3832225" y="1447800"/>
            <a:ext cx="5235575" cy="4648200"/>
            <a:chOff x="2324" y="912"/>
            <a:chExt cx="3298" cy="2928"/>
          </a:xfrm>
        </p:grpSpPr>
        <p:sp>
          <p:nvSpPr>
            <p:cNvPr id="42083" name="Text Box 99">
              <a:extLst>
                <a:ext uri="{FF2B5EF4-FFF2-40B4-BE49-F238E27FC236}">
                  <a16:creationId xmlns:a16="http://schemas.microsoft.com/office/drawing/2014/main" id="{33529908-8A66-41A1-A549-432064909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" y="2315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2084" name="Text Box 100">
              <a:extLst>
                <a:ext uri="{FF2B5EF4-FFF2-40B4-BE49-F238E27FC236}">
                  <a16:creationId xmlns:a16="http://schemas.microsoft.com/office/drawing/2014/main" id="{4C66F7E5-8E42-488F-93D9-74DD43E6E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912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42085" name="Rectangle 101">
              <a:extLst>
                <a:ext uri="{FF2B5EF4-FFF2-40B4-BE49-F238E27FC236}">
                  <a16:creationId xmlns:a16="http://schemas.microsoft.com/office/drawing/2014/main" id="{43C6248A-C4AE-4442-B68F-BF90F47E1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629"/>
              <a:ext cx="347" cy="5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6" name="Line 102">
              <a:extLst>
                <a:ext uri="{FF2B5EF4-FFF2-40B4-BE49-F238E27FC236}">
                  <a16:creationId xmlns:a16="http://schemas.microsoft.com/office/drawing/2014/main" id="{44B6332D-22EB-4C83-AF82-CE59C01B1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1864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7" name="Line 103">
              <a:extLst>
                <a:ext uri="{FF2B5EF4-FFF2-40B4-BE49-F238E27FC236}">
                  <a16:creationId xmlns:a16="http://schemas.microsoft.com/office/drawing/2014/main" id="{B89D1936-4DFF-4887-B840-1B299531A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7" y="2100"/>
              <a:ext cx="7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" name="Text Box 104">
              <a:extLst>
                <a:ext uri="{FF2B5EF4-FFF2-40B4-BE49-F238E27FC236}">
                  <a16:creationId xmlns:a16="http://schemas.microsoft.com/office/drawing/2014/main" id="{1269569E-C918-46CF-B795-30A84B65F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1735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89" name="Text Box 105">
              <a:extLst>
                <a:ext uri="{FF2B5EF4-FFF2-40B4-BE49-F238E27FC236}">
                  <a16:creationId xmlns:a16="http://schemas.microsoft.com/office/drawing/2014/main" id="{486E8D7B-7F5B-47E2-B812-EC1C428C8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97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2090" name="AutoShape 106">
              <a:extLst>
                <a:ext uri="{FF2B5EF4-FFF2-40B4-BE49-F238E27FC236}">
                  <a16:creationId xmlns:a16="http://schemas.microsoft.com/office/drawing/2014/main" id="{00E89BD9-2FC7-4211-9DBE-59E87601CD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7" y="1665"/>
              <a:ext cx="94" cy="9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1" name="Text Box 107">
              <a:extLst>
                <a:ext uri="{FF2B5EF4-FFF2-40B4-BE49-F238E27FC236}">
                  <a16:creationId xmlns:a16="http://schemas.microsoft.com/office/drawing/2014/main" id="{4DFCBA89-109C-495B-B1E7-5B94D1877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158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092" name="Text Box 108">
              <a:extLst>
                <a:ext uri="{FF2B5EF4-FFF2-40B4-BE49-F238E27FC236}">
                  <a16:creationId xmlns:a16="http://schemas.microsoft.com/office/drawing/2014/main" id="{42E8A75A-1211-4660-9EDE-6542668F4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3" y="1714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42093" name="Text Box 109">
              <a:extLst>
                <a:ext uri="{FF2B5EF4-FFF2-40B4-BE49-F238E27FC236}">
                  <a16:creationId xmlns:a16="http://schemas.microsoft.com/office/drawing/2014/main" id="{9AB4C181-B230-477A-86E0-76EC83ABA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144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94" name="Rectangle 110">
              <a:extLst>
                <a:ext uri="{FF2B5EF4-FFF2-40B4-BE49-F238E27FC236}">
                  <a16:creationId xmlns:a16="http://schemas.microsoft.com/office/drawing/2014/main" id="{50976C91-032B-4CAF-AF7F-5A97CDE09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2429"/>
              <a:ext cx="347" cy="5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5" name="Line 111">
              <a:extLst>
                <a:ext uri="{FF2B5EF4-FFF2-40B4-BE49-F238E27FC236}">
                  <a16:creationId xmlns:a16="http://schemas.microsoft.com/office/drawing/2014/main" id="{CDFF2670-B4A3-40FE-8154-9AC5592AE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8" y="2664"/>
              <a:ext cx="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6" name="Text Box 112">
              <a:extLst>
                <a:ext uri="{FF2B5EF4-FFF2-40B4-BE49-F238E27FC236}">
                  <a16:creationId xmlns:a16="http://schemas.microsoft.com/office/drawing/2014/main" id="{CFA8703A-BEFE-451A-9ABA-F003A9ED2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2535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97" name="Text Box 113">
              <a:extLst>
                <a:ext uri="{FF2B5EF4-FFF2-40B4-BE49-F238E27FC236}">
                  <a16:creationId xmlns:a16="http://schemas.microsoft.com/office/drawing/2014/main" id="{D88060A7-4FFD-41FB-B566-03ADBB689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77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2098" name="AutoShape 114">
              <a:extLst>
                <a:ext uri="{FF2B5EF4-FFF2-40B4-BE49-F238E27FC236}">
                  <a16:creationId xmlns:a16="http://schemas.microsoft.com/office/drawing/2014/main" id="{EF8976D3-12F7-4EE4-A9DD-CAFBE20097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7" y="2464"/>
              <a:ext cx="94" cy="9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9" name="Text Box 115">
              <a:extLst>
                <a:ext uri="{FF2B5EF4-FFF2-40B4-BE49-F238E27FC236}">
                  <a16:creationId xmlns:a16="http://schemas.microsoft.com/office/drawing/2014/main" id="{F610DE01-76A7-42B2-880A-32211F268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238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100" name="Text Box 116">
              <a:extLst>
                <a:ext uri="{FF2B5EF4-FFF2-40B4-BE49-F238E27FC236}">
                  <a16:creationId xmlns:a16="http://schemas.microsoft.com/office/drawing/2014/main" id="{851FF864-E813-4E84-AAD4-48EB7AB8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2748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42101" name="Text Box 117">
              <a:extLst>
                <a:ext uri="{FF2B5EF4-FFF2-40B4-BE49-F238E27FC236}">
                  <a16:creationId xmlns:a16="http://schemas.microsoft.com/office/drawing/2014/main" id="{A86CB782-3059-4CF6-9402-E4423C537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25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102" name="Rectangle 118">
              <a:extLst>
                <a:ext uri="{FF2B5EF4-FFF2-40B4-BE49-F238E27FC236}">
                  <a16:creationId xmlns:a16="http://schemas.microsoft.com/office/drawing/2014/main" id="{2801D3BE-3CA0-4758-AF82-2640F34EF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1394"/>
              <a:ext cx="90" cy="2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3" name="Rectangle 119">
              <a:extLst>
                <a:ext uri="{FF2B5EF4-FFF2-40B4-BE49-F238E27FC236}">
                  <a16:creationId xmlns:a16="http://schemas.microsoft.com/office/drawing/2014/main" id="{E077569B-07E2-4A73-9E3E-D3DD06714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2241"/>
              <a:ext cx="90" cy="2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4" name="Rectangle 120">
              <a:extLst>
                <a:ext uri="{FF2B5EF4-FFF2-40B4-BE49-F238E27FC236}">
                  <a16:creationId xmlns:a16="http://schemas.microsoft.com/office/drawing/2014/main" id="{DD8A8416-1A48-48D8-BE1A-0E713D0A2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3040"/>
              <a:ext cx="90" cy="2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5" name="Line 121">
              <a:extLst>
                <a:ext uri="{FF2B5EF4-FFF2-40B4-BE49-F238E27FC236}">
                  <a16:creationId xmlns:a16="http://schemas.microsoft.com/office/drawing/2014/main" id="{C2641ECC-44E3-4F97-9303-275579C84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1008"/>
              <a:ext cx="0" cy="3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" name="Line 122">
              <a:extLst>
                <a:ext uri="{FF2B5EF4-FFF2-40B4-BE49-F238E27FC236}">
                  <a16:creationId xmlns:a16="http://schemas.microsoft.com/office/drawing/2014/main" id="{6736457F-D05F-4F39-B402-6FA9E40AF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1629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7" name="Line 123">
              <a:extLst>
                <a:ext uri="{FF2B5EF4-FFF2-40B4-BE49-F238E27FC236}">
                  <a16:creationId xmlns:a16="http://schemas.microsoft.com/office/drawing/2014/main" id="{8B72B563-A187-4CF1-AA7F-CFD507169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2476"/>
              <a:ext cx="0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8" name="Line 124">
              <a:extLst>
                <a:ext uri="{FF2B5EF4-FFF2-40B4-BE49-F238E27FC236}">
                  <a16:creationId xmlns:a16="http://schemas.microsoft.com/office/drawing/2014/main" id="{9258C09C-B0D0-4C28-8DE8-37C18795D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3276"/>
              <a:ext cx="0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9" name="Line 125">
              <a:extLst>
                <a:ext uri="{FF2B5EF4-FFF2-40B4-BE49-F238E27FC236}">
                  <a16:creationId xmlns:a16="http://schemas.microsoft.com/office/drawing/2014/main" id="{8B184E42-355D-4BA5-925F-FD292FB12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3840"/>
              <a:ext cx="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0" name="Rectangle 126">
              <a:extLst>
                <a:ext uri="{FF2B5EF4-FFF2-40B4-BE49-F238E27FC236}">
                  <a16:creationId xmlns:a16="http://schemas.microsoft.com/office/drawing/2014/main" id="{61E4F350-1803-4950-9E49-AE05907FF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817"/>
              <a:ext cx="224" cy="3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1" name="Text Box 127">
              <a:extLst>
                <a:ext uri="{FF2B5EF4-FFF2-40B4-BE49-F238E27FC236}">
                  <a16:creationId xmlns:a16="http://schemas.microsoft.com/office/drawing/2014/main" id="{06D8F37D-5EB6-4B1C-9B45-DDE76FDB2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817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2112" name="Oval 128">
              <a:extLst>
                <a:ext uri="{FF2B5EF4-FFF2-40B4-BE49-F238E27FC236}">
                  <a16:creationId xmlns:a16="http://schemas.microsoft.com/office/drawing/2014/main" id="{041E54CE-6593-4873-9446-C41E895B6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1982"/>
              <a:ext cx="45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3" name="Rectangle 129">
              <a:extLst>
                <a:ext uri="{FF2B5EF4-FFF2-40B4-BE49-F238E27FC236}">
                  <a16:creationId xmlns:a16="http://schemas.microsoft.com/office/drawing/2014/main" id="{2D70AEA0-C385-4095-B900-D4ACD36FC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476"/>
              <a:ext cx="224" cy="3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4" name="Text Box 130">
              <a:extLst>
                <a:ext uri="{FF2B5EF4-FFF2-40B4-BE49-F238E27FC236}">
                  <a16:creationId xmlns:a16="http://schemas.microsoft.com/office/drawing/2014/main" id="{EB0F1756-4F47-46AC-86A4-F492286C4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247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2115" name="Oval 131">
              <a:extLst>
                <a:ext uri="{FF2B5EF4-FFF2-40B4-BE49-F238E27FC236}">
                  <a16:creationId xmlns:a16="http://schemas.microsoft.com/office/drawing/2014/main" id="{7EC49EED-FE00-4697-A71A-3C7C7A8FB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2641"/>
              <a:ext cx="45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6" name="Line 132">
              <a:extLst>
                <a:ext uri="{FF2B5EF4-FFF2-40B4-BE49-F238E27FC236}">
                  <a16:creationId xmlns:a16="http://schemas.microsoft.com/office/drawing/2014/main" id="{81B1686F-77E8-403D-B5C4-FE9C4E8FA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006"/>
              <a:ext cx="2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7" name="Line 133">
              <a:extLst>
                <a:ext uri="{FF2B5EF4-FFF2-40B4-BE49-F238E27FC236}">
                  <a16:creationId xmlns:a16="http://schemas.microsoft.com/office/drawing/2014/main" id="{A9539537-DA69-4BAA-9E63-08740959D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2006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8" name="Line 134">
              <a:extLst>
                <a:ext uri="{FF2B5EF4-FFF2-40B4-BE49-F238E27FC236}">
                  <a16:creationId xmlns:a16="http://schemas.microsoft.com/office/drawing/2014/main" id="{119ADB19-02DF-48D1-A48C-5D2CBA83E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617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9" name="Line 135">
              <a:extLst>
                <a:ext uri="{FF2B5EF4-FFF2-40B4-BE49-F238E27FC236}">
                  <a16:creationId xmlns:a16="http://schemas.microsoft.com/office/drawing/2014/main" id="{46AFD970-56D5-4E21-B7BC-047DF1B12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2664"/>
              <a:ext cx="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0" name="Line 136">
              <a:extLst>
                <a:ext uri="{FF2B5EF4-FFF2-40B4-BE49-F238E27FC236}">
                  <a16:creationId xmlns:a16="http://schemas.microsoft.com/office/drawing/2014/main" id="{DF824D3A-BD81-4810-A7CE-8969DDFC8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100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1" name="Line 137">
              <a:extLst>
                <a:ext uri="{FF2B5EF4-FFF2-40B4-BE49-F238E27FC236}">
                  <a16:creationId xmlns:a16="http://schemas.microsoft.com/office/drawing/2014/main" id="{0A72E6A3-E3BE-46CD-B70C-B72C3480D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0" y="1911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2" name="Line 138">
              <a:extLst>
                <a:ext uri="{FF2B5EF4-FFF2-40B4-BE49-F238E27FC236}">
                  <a16:creationId xmlns:a16="http://schemas.microsoft.com/office/drawing/2014/main" id="{DB9FCF09-87E3-4A32-8842-3DC4C80D7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1" y="1159"/>
              <a:ext cx="0" cy="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3" name="Rectangle 139">
              <a:extLst>
                <a:ext uri="{FF2B5EF4-FFF2-40B4-BE49-F238E27FC236}">
                  <a16:creationId xmlns:a16="http://schemas.microsoft.com/office/drawing/2014/main" id="{4331153A-849E-4FC5-9449-F5C15A0C7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2174"/>
              <a:ext cx="180" cy="2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24" name="Oval 140">
              <a:extLst>
                <a:ext uri="{FF2B5EF4-FFF2-40B4-BE49-F238E27FC236}">
                  <a16:creationId xmlns:a16="http://schemas.microsoft.com/office/drawing/2014/main" id="{3D48ED83-4E08-4A5B-A977-BEDD70A0F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2315"/>
              <a:ext cx="44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25" name="Line 141">
              <a:extLst>
                <a:ext uri="{FF2B5EF4-FFF2-40B4-BE49-F238E27FC236}">
                  <a16:creationId xmlns:a16="http://schemas.microsoft.com/office/drawing/2014/main" id="{65593DAE-E401-47F4-A01B-74F7AD53A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3" y="2339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6" name="Line 142">
              <a:extLst>
                <a:ext uri="{FF2B5EF4-FFF2-40B4-BE49-F238E27FC236}">
                  <a16:creationId xmlns:a16="http://schemas.microsoft.com/office/drawing/2014/main" id="{30BD9170-E8A4-4F15-AC46-EB818E53E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3395"/>
              <a:ext cx="0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7" name="Line 143">
              <a:extLst>
                <a:ext uri="{FF2B5EF4-FFF2-40B4-BE49-F238E27FC236}">
                  <a16:creationId xmlns:a16="http://schemas.microsoft.com/office/drawing/2014/main" id="{4C5921C3-D853-4BFC-AEE6-57D0D6DC4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395"/>
              <a:ext cx="134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8" name="Line 144">
              <a:extLst>
                <a:ext uri="{FF2B5EF4-FFF2-40B4-BE49-F238E27FC236}">
                  <a16:creationId xmlns:a16="http://schemas.microsoft.com/office/drawing/2014/main" id="{9A219AF3-C3B9-4647-8054-6CDC348E8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3" y="3536"/>
              <a:ext cx="134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9" name="Line 145">
              <a:extLst>
                <a:ext uri="{FF2B5EF4-FFF2-40B4-BE49-F238E27FC236}">
                  <a16:creationId xmlns:a16="http://schemas.microsoft.com/office/drawing/2014/main" id="{757E4412-4EC9-4CFF-8307-F085CE763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3605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0" name="Line 146">
              <a:extLst>
                <a:ext uri="{FF2B5EF4-FFF2-40B4-BE49-F238E27FC236}">
                  <a16:creationId xmlns:a16="http://schemas.microsoft.com/office/drawing/2014/main" id="{768B1121-00F2-4957-B0A9-3262D5C82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395"/>
              <a:ext cx="10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1" name="Line 147">
              <a:extLst>
                <a:ext uri="{FF2B5EF4-FFF2-40B4-BE49-F238E27FC236}">
                  <a16:creationId xmlns:a16="http://schemas.microsoft.com/office/drawing/2014/main" id="{EC1382CE-778E-4DF8-B4DB-85BB913EE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2006"/>
              <a:ext cx="0" cy="15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2" name="Rectangle 148">
              <a:extLst>
                <a:ext uri="{FF2B5EF4-FFF2-40B4-BE49-F238E27FC236}">
                  <a16:creationId xmlns:a16="http://schemas.microsoft.com/office/drawing/2014/main" id="{12BD7253-DF88-412D-B5D5-C69A159B8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3464"/>
              <a:ext cx="224" cy="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33" name="Line 149">
              <a:extLst>
                <a:ext uri="{FF2B5EF4-FFF2-40B4-BE49-F238E27FC236}">
                  <a16:creationId xmlns:a16="http://schemas.microsoft.com/office/drawing/2014/main" id="{0AAFE98C-D91D-476F-8BB0-73309E629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1" y="3511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4" name="Line 150">
              <a:extLst>
                <a:ext uri="{FF2B5EF4-FFF2-40B4-BE49-F238E27FC236}">
                  <a16:creationId xmlns:a16="http://schemas.microsoft.com/office/drawing/2014/main" id="{3ADF82C6-493A-475D-BC1F-D70667C1B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7" y="3511"/>
              <a:ext cx="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5" name="Line 151">
              <a:extLst>
                <a:ext uri="{FF2B5EF4-FFF2-40B4-BE49-F238E27FC236}">
                  <a16:creationId xmlns:a16="http://schemas.microsoft.com/office/drawing/2014/main" id="{150F5556-3780-4A99-8056-E82849CB7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" y="2899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6" name="Line 152">
              <a:extLst>
                <a:ext uri="{FF2B5EF4-FFF2-40B4-BE49-F238E27FC236}">
                  <a16:creationId xmlns:a16="http://schemas.microsoft.com/office/drawing/2014/main" id="{53CDBE7D-DCFA-48C7-A3B9-0DE87185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2335"/>
              <a:ext cx="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7" name="Text Box 153">
              <a:extLst>
                <a:ext uri="{FF2B5EF4-FFF2-40B4-BE49-F238E27FC236}">
                  <a16:creationId xmlns:a16="http://schemas.microsoft.com/office/drawing/2014/main" id="{CBF5793A-A0B4-4515-9788-DB8BA167F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26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42138" name="Text Box 154">
              <a:extLst>
                <a:ext uri="{FF2B5EF4-FFF2-40B4-BE49-F238E27FC236}">
                  <a16:creationId xmlns:a16="http://schemas.microsoft.com/office/drawing/2014/main" id="{4488C20D-D5F7-4C82-9FDE-6E2220908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172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42139" name="Text Box 155">
              <a:extLst>
                <a:ext uri="{FF2B5EF4-FFF2-40B4-BE49-F238E27FC236}">
                  <a16:creationId xmlns:a16="http://schemas.microsoft.com/office/drawing/2014/main" id="{2C450772-3BD6-40EB-B2A4-C6B853854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135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42140" name="Text Box 156">
              <a:extLst>
                <a:ext uri="{FF2B5EF4-FFF2-40B4-BE49-F238E27FC236}">
                  <a16:creationId xmlns:a16="http://schemas.microsoft.com/office/drawing/2014/main" id="{ED202AF7-7B3A-4E94-894E-BDD4365DA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224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42141" name="Text Box 157">
              <a:extLst>
                <a:ext uri="{FF2B5EF4-FFF2-40B4-BE49-F238E27FC236}">
                  <a16:creationId xmlns:a16="http://schemas.microsoft.com/office/drawing/2014/main" id="{0E716962-2290-43B9-A9AA-4705530AD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3040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42142" name="Text Box 158">
              <a:extLst>
                <a:ext uri="{FF2B5EF4-FFF2-40B4-BE49-F238E27FC236}">
                  <a16:creationId xmlns:a16="http://schemas.microsoft.com/office/drawing/2014/main" id="{3E7B417D-C884-4DAD-A4D9-E49480757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157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143" name="Text Box 159">
              <a:extLst>
                <a:ext uri="{FF2B5EF4-FFF2-40B4-BE49-F238E27FC236}">
                  <a16:creationId xmlns:a16="http://schemas.microsoft.com/office/drawing/2014/main" id="{96BD93FC-BB69-4AA0-BFE1-0BDB6E7DD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284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144" name="Text Box 160">
              <a:extLst>
                <a:ext uri="{FF2B5EF4-FFF2-40B4-BE49-F238E27FC236}">
                  <a16:creationId xmlns:a16="http://schemas.microsoft.com/office/drawing/2014/main" id="{1A2184D4-9167-44EC-A322-102FFD6DB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192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2145" name="Text Box 161">
              <a:extLst>
                <a:ext uri="{FF2B5EF4-FFF2-40B4-BE49-F238E27FC236}">
                  <a16:creationId xmlns:a16="http://schemas.microsoft.com/office/drawing/2014/main" id="{95407CA5-2187-4329-B252-45F1719F5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16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146" name="Rectangle 162">
              <a:extLst>
                <a:ext uri="{FF2B5EF4-FFF2-40B4-BE49-F238E27FC236}">
                  <a16:creationId xmlns:a16="http://schemas.microsoft.com/office/drawing/2014/main" id="{5E4B9B72-68FC-4F7F-B03C-C37F8ACE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253"/>
              <a:ext cx="2128" cy="24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47" name="Text Box 163">
              <a:extLst>
                <a:ext uri="{FF2B5EF4-FFF2-40B4-BE49-F238E27FC236}">
                  <a16:creationId xmlns:a16="http://schemas.microsoft.com/office/drawing/2014/main" id="{7387333B-8DEA-4EE0-A742-42E4B4D40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35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148" name="Text Box 164">
              <a:extLst>
                <a:ext uri="{FF2B5EF4-FFF2-40B4-BE49-F238E27FC236}">
                  <a16:creationId xmlns:a16="http://schemas.microsoft.com/office/drawing/2014/main" id="{854FDEBD-6B3E-449F-8156-7CED5ABD0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323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2149" name="Text Box 165">
              <a:extLst>
                <a:ext uri="{FF2B5EF4-FFF2-40B4-BE49-F238E27FC236}">
                  <a16:creationId xmlns:a16="http://schemas.microsoft.com/office/drawing/2014/main" id="{F5F8895C-6823-4149-90BF-8F9AD00C0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26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150" name="Text Box 166">
              <a:extLst>
                <a:ext uri="{FF2B5EF4-FFF2-40B4-BE49-F238E27FC236}">
                  <a16:creationId xmlns:a16="http://schemas.microsoft.com/office/drawing/2014/main" id="{29C8F72E-EE32-4701-A2E3-D88F6F8B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21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2151" name="Text Box 167">
              <a:extLst>
                <a:ext uri="{FF2B5EF4-FFF2-40B4-BE49-F238E27FC236}">
                  <a16:creationId xmlns:a16="http://schemas.microsoft.com/office/drawing/2014/main" id="{B35E28A3-65A8-424E-9FBF-FEF97BC70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167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2152" name="Text Box 168">
              <a:extLst>
                <a:ext uri="{FF2B5EF4-FFF2-40B4-BE49-F238E27FC236}">
                  <a16:creationId xmlns:a16="http://schemas.microsoft.com/office/drawing/2014/main" id="{043BA50D-425E-418C-AC61-2D173B5CE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123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2153" name="Text Box 169">
              <a:extLst>
                <a:ext uri="{FF2B5EF4-FFF2-40B4-BE49-F238E27FC236}">
                  <a16:creationId xmlns:a16="http://schemas.microsoft.com/office/drawing/2014/main" id="{3F7AB838-3E7A-493F-A5B9-37C4260D0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123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154" name="Text Box 170">
              <a:extLst>
                <a:ext uri="{FF2B5EF4-FFF2-40B4-BE49-F238E27FC236}">
                  <a16:creationId xmlns:a16="http://schemas.microsoft.com/office/drawing/2014/main" id="{0F80A8A8-4F71-49B8-A0FC-73E304A24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36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2155" name="Line 171">
              <a:extLst>
                <a:ext uri="{FF2B5EF4-FFF2-40B4-BE49-F238E27FC236}">
                  <a16:creationId xmlns:a16="http://schemas.microsoft.com/office/drawing/2014/main" id="{03572179-AF38-4F92-AF09-B2C4C76BA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864"/>
              <a:ext cx="569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6" name="Text Box 172">
              <a:extLst>
                <a:ext uri="{FF2B5EF4-FFF2-40B4-BE49-F238E27FC236}">
                  <a16:creationId xmlns:a16="http://schemas.microsoft.com/office/drawing/2014/main" id="{908969A4-DB92-4969-8697-BA95D4A8E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" y="318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2157" name="Text Box 173">
              <a:extLst>
                <a:ext uri="{FF2B5EF4-FFF2-40B4-BE49-F238E27FC236}">
                  <a16:creationId xmlns:a16="http://schemas.microsoft.com/office/drawing/2014/main" id="{60CB176A-CB23-4F29-829E-5CD5FE718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2476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TR</a:t>
              </a:r>
            </a:p>
          </p:txBody>
        </p:sp>
        <p:sp>
          <p:nvSpPr>
            <p:cNvPr id="42158" name="Text Box 174">
              <a:extLst>
                <a:ext uri="{FF2B5EF4-FFF2-40B4-BE49-F238E27FC236}">
                  <a16:creationId xmlns:a16="http://schemas.microsoft.com/office/drawing/2014/main" id="{B94AD049-D819-42FB-9083-1AA63185B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911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TH</a:t>
              </a:r>
            </a:p>
          </p:txBody>
        </p:sp>
        <p:sp>
          <p:nvSpPr>
            <p:cNvPr id="42159" name="Text Box 175">
              <a:extLst>
                <a:ext uri="{FF2B5EF4-FFF2-40B4-BE49-F238E27FC236}">
                  <a16:creationId xmlns:a16="http://schemas.microsoft.com/office/drawing/2014/main" id="{2B19A93E-9FDB-4125-8D27-F01297707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1667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42160" name="Line 176">
              <a:extLst>
                <a:ext uri="{FF2B5EF4-FFF2-40B4-BE49-F238E27FC236}">
                  <a16:creationId xmlns:a16="http://schemas.microsoft.com/office/drawing/2014/main" id="{52CCAA5B-0FA0-4CB0-8550-86E41C292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2" y="1770"/>
              <a:ext cx="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1" name="Line 177">
              <a:extLst>
                <a:ext uri="{FF2B5EF4-FFF2-40B4-BE49-F238E27FC236}">
                  <a16:creationId xmlns:a16="http://schemas.microsoft.com/office/drawing/2014/main" id="{C9354ED0-69DF-4628-AF33-5C17C8C24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2511"/>
              <a:ext cx="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2" name="Text Box 178">
              <a:extLst>
                <a:ext uri="{FF2B5EF4-FFF2-40B4-BE49-F238E27FC236}">
                  <a16:creationId xmlns:a16="http://schemas.microsoft.com/office/drawing/2014/main" id="{DD25119B-CFB5-4D9D-9250-520F6D1CD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960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D</a:t>
              </a:r>
              <a:endParaRPr kumimoji="1" lang="en-US" altLang="zh-CN" sz="900">
                <a:latin typeface="Times New Roman" panose="02020603050405020304" pitchFamily="18" charset="0"/>
              </a:endParaRPr>
            </a:p>
          </p:txBody>
        </p:sp>
        <p:sp>
          <p:nvSpPr>
            <p:cNvPr id="42163" name="Line 179">
              <a:extLst>
                <a:ext uri="{FF2B5EF4-FFF2-40B4-BE49-F238E27FC236}">
                  <a16:creationId xmlns:a16="http://schemas.microsoft.com/office/drawing/2014/main" id="{F58659A3-33FB-4DFD-B271-4229B60A2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986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4" name="Text Box 180">
              <a:extLst>
                <a:ext uri="{FF2B5EF4-FFF2-40B4-BE49-F238E27FC236}">
                  <a16:creationId xmlns:a16="http://schemas.microsoft.com/office/drawing/2014/main" id="{55D78748-4B1E-4BD3-B743-98BFE80B5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3134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D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2165" name="Line 181">
              <a:extLst>
                <a:ext uri="{FF2B5EF4-FFF2-40B4-BE49-F238E27FC236}">
                  <a16:creationId xmlns:a16="http://schemas.microsoft.com/office/drawing/2014/main" id="{E90821E6-F222-4CE6-A3B9-F28219FF5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7" y="2194"/>
              <a:ext cx="538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6" name="Line 182">
              <a:extLst>
                <a:ext uri="{FF2B5EF4-FFF2-40B4-BE49-F238E27FC236}">
                  <a16:creationId xmlns:a16="http://schemas.microsoft.com/office/drawing/2014/main" id="{A87B3ACF-85D3-45DA-A195-9CBB419DE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429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7" name="Line 183">
              <a:extLst>
                <a:ext uri="{FF2B5EF4-FFF2-40B4-BE49-F238E27FC236}">
                  <a16:creationId xmlns:a16="http://schemas.microsoft.com/office/drawing/2014/main" id="{BB7D5911-ADB7-4E1E-B318-403C773A3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429"/>
              <a:ext cx="0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8" name="Line 184">
              <a:extLst>
                <a:ext uri="{FF2B5EF4-FFF2-40B4-BE49-F238E27FC236}">
                  <a16:creationId xmlns:a16="http://schemas.microsoft.com/office/drawing/2014/main" id="{B69F793B-D96A-4606-850B-956930EC3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7" y="2288"/>
              <a:ext cx="494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9" name="Line 185">
              <a:extLst>
                <a:ext uri="{FF2B5EF4-FFF2-40B4-BE49-F238E27FC236}">
                  <a16:creationId xmlns:a16="http://schemas.microsoft.com/office/drawing/2014/main" id="{9B8C34C3-3990-424C-9D21-F0072BB62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7" y="2100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0" name="Line 186">
              <a:extLst>
                <a:ext uri="{FF2B5EF4-FFF2-40B4-BE49-F238E27FC236}">
                  <a16:creationId xmlns:a16="http://schemas.microsoft.com/office/drawing/2014/main" id="{BD8295C4-D6E2-4F28-AD49-05CF92146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266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1" name="Line 187">
              <a:extLst>
                <a:ext uri="{FF2B5EF4-FFF2-40B4-BE49-F238E27FC236}">
                  <a16:creationId xmlns:a16="http://schemas.microsoft.com/office/drawing/2014/main" id="{63956C11-2C12-4070-B028-BA1D19AA9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8" y="2006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2" name="Line 188">
              <a:extLst>
                <a:ext uri="{FF2B5EF4-FFF2-40B4-BE49-F238E27FC236}">
                  <a16:creationId xmlns:a16="http://schemas.microsoft.com/office/drawing/2014/main" id="{0E100E3C-EDAA-4E14-9916-1F3CEC6A9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8" y="2758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3" name="Line 189">
              <a:extLst>
                <a:ext uri="{FF2B5EF4-FFF2-40B4-BE49-F238E27FC236}">
                  <a16:creationId xmlns:a16="http://schemas.microsoft.com/office/drawing/2014/main" id="{01078639-FBB1-41EE-8061-BA88600CC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0" y="209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4" name="Line 190">
              <a:extLst>
                <a:ext uri="{FF2B5EF4-FFF2-40B4-BE49-F238E27FC236}">
                  <a16:creationId xmlns:a16="http://schemas.microsoft.com/office/drawing/2014/main" id="{45D58313-3ABE-4A43-A187-7C3C49A48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" y="2112"/>
              <a:ext cx="0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5" name="Rectangle 191">
              <a:extLst>
                <a:ext uri="{FF2B5EF4-FFF2-40B4-BE49-F238E27FC236}">
                  <a16:creationId xmlns:a16="http://schemas.microsoft.com/office/drawing/2014/main" id="{295ABCCC-A645-4CC7-A3AD-D37F6FCBA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1893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·</a:t>
              </a:r>
            </a:p>
          </p:txBody>
        </p:sp>
        <p:sp>
          <p:nvSpPr>
            <p:cNvPr id="42176" name="Line 192">
              <a:extLst>
                <a:ext uri="{FF2B5EF4-FFF2-40B4-BE49-F238E27FC236}">
                  <a16:creationId xmlns:a16="http://schemas.microsoft.com/office/drawing/2014/main" id="{FB1E4BCE-07D0-4E10-85B4-0E64ECBB7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" y="1161"/>
              <a:ext cx="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7" name="Rectangle 193">
              <a:extLst>
                <a:ext uri="{FF2B5EF4-FFF2-40B4-BE49-F238E27FC236}">
                  <a16:creationId xmlns:a16="http://schemas.microsoft.com/office/drawing/2014/main" id="{68CEFAE5-B106-40E7-B0D8-76AF53F16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960"/>
              <a:ext cx="17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/>
                <a:t>·</a:t>
              </a:r>
            </a:p>
          </p:txBody>
        </p:sp>
        <p:sp>
          <p:nvSpPr>
            <p:cNvPr id="42178" name="Rectangle 194">
              <a:extLst>
                <a:ext uri="{FF2B5EF4-FFF2-40B4-BE49-F238E27FC236}">
                  <a16:creationId xmlns:a16="http://schemas.microsoft.com/office/drawing/2014/main" id="{6A6D5028-2938-4CE4-A2D7-402492B05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1968"/>
              <a:ext cx="2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42179" name="Group 195">
              <a:extLst>
                <a:ext uri="{FF2B5EF4-FFF2-40B4-BE49-F238E27FC236}">
                  <a16:creationId xmlns:a16="http://schemas.microsoft.com/office/drawing/2014/main" id="{3973AD40-E9C3-444F-8C25-706047946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5" y="1872"/>
              <a:ext cx="144" cy="182"/>
              <a:chOff x="2064" y="1898"/>
              <a:chExt cx="144" cy="182"/>
            </a:xfrm>
          </p:grpSpPr>
          <p:sp>
            <p:nvSpPr>
              <p:cNvPr id="42180" name="Line 196">
                <a:extLst>
                  <a:ext uri="{FF2B5EF4-FFF2-40B4-BE49-F238E27FC236}">
                    <a16:creationId xmlns:a16="http://schemas.microsoft.com/office/drawing/2014/main" id="{5B8B99AB-1385-41DD-8F14-EB7E8BA0F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1968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81" name="Line 197">
                <a:extLst>
                  <a:ext uri="{FF2B5EF4-FFF2-40B4-BE49-F238E27FC236}">
                    <a16:creationId xmlns:a16="http://schemas.microsoft.com/office/drawing/2014/main" id="{8EE6187C-07A0-4AAE-8B07-382449331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2012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82" name="Line 198">
                <a:extLst>
                  <a:ext uri="{FF2B5EF4-FFF2-40B4-BE49-F238E27FC236}">
                    <a16:creationId xmlns:a16="http://schemas.microsoft.com/office/drawing/2014/main" id="{C64DF673-218F-46B5-BD1B-B0A7776A7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1898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83" name="Line 199">
                <a:extLst>
                  <a:ext uri="{FF2B5EF4-FFF2-40B4-BE49-F238E27FC236}">
                    <a16:creationId xmlns:a16="http://schemas.microsoft.com/office/drawing/2014/main" id="{E4EF3CFE-2261-440C-A26B-A89479FED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01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84" name="Line 200">
                <a:extLst>
                  <a:ext uri="{FF2B5EF4-FFF2-40B4-BE49-F238E27FC236}">
                    <a16:creationId xmlns:a16="http://schemas.microsoft.com/office/drawing/2014/main" id="{3DF2E9CF-6713-4C79-B144-5BFDEBD60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073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4E08ABFE-E99D-4F27-B1B8-F5436D2593CE}"/>
                  </a:ext>
                </a:extLst>
              </p14:cNvPr>
              <p14:cNvContentPartPr/>
              <p14:nvPr/>
            </p14:nvContentPartPr>
            <p14:xfrm>
              <a:off x="2450221" y="5701648"/>
              <a:ext cx="10440" cy="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4E08ABFE-E99D-4F27-B1B8-F5436D2593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901" y="5697328"/>
                <a:ext cx="1908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72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>
            <a:extLst>
              <a:ext uri="{FF2B5EF4-FFF2-40B4-BE49-F238E27FC236}">
                <a16:creationId xmlns:a16="http://schemas.microsoft.com/office/drawing/2014/main" id="{F3753EA6-F18F-4329-B04C-221FFA9F08A7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489743"/>
            <a:ext cx="4213225" cy="3567113"/>
            <a:chOff x="86" y="1449"/>
            <a:chExt cx="2654" cy="2247"/>
          </a:xfrm>
        </p:grpSpPr>
        <p:sp>
          <p:nvSpPr>
            <p:cNvPr id="40963" name="Line 3">
              <a:extLst>
                <a:ext uri="{FF2B5EF4-FFF2-40B4-BE49-F238E27FC236}">
                  <a16:creationId xmlns:a16="http://schemas.microsoft.com/office/drawing/2014/main" id="{E6450E23-867C-406D-832D-3D8405D68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8" y="148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4" name="Line 4">
              <a:extLst>
                <a:ext uri="{FF2B5EF4-FFF2-40B4-BE49-F238E27FC236}">
                  <a16:creationId xmlns:a16="http://schemas.microsoft.com/office/drawing/2014/main" id="{F26C0D19-C5E7-453C-BA5A-45FE9D092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" y="2496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5" name="Line 5">
              <a:extLst>
                <a:ext uri="{FF2B5EF4-FFF2-40B4-BE49-F238E27FC236}">
                  <a16:creationId xmlns:a16="http://schemas.microsoft.com/office/drawing/2014/main" id="{AC13455F-A014-4C0B-8164-21E3BE1F6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8" y="1728"/>
              <a:ext cx="76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" name="Line 6">
              <a:extLst>
                <a:ext uri="{FF2B5EF4-FFF2-40B4-BE49-F238E27FC236}">
                  <a16:creationId xmlns:a16="http://schemas.microsoft.com/office/drawing/2014/main" id="{199AC7A9-F3F6-4037-A858-7F006BBA9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1728"/>
              <a:ext cx="76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Line 7">
              <a:extLst>
                <a:ext uri="{FF2B5EF4-FFF2-40B4-BE49-F238E27FC236}">
                  <a16:creationId xmlns:a16="http://schemas.microsoft.com/office/drawing/2014/main" id="{7145C47C-5978-4321-A868-CFAA7D285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" y="225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Line 8">
              <a:extLst>
                <a:ext uri="{FF2B5EF4-FFF2-40B4-BE49-F238E27FC236}">
                  <a16:creationId xmlns:a16="http://schemas.microsoft.com/office/drawing/2014/main" id="{D365F540-13A9-4A1E-928B-6197233F8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" y="1968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Text Box 9">
              <a:extLst>
                <a:ext uri="{FF2B5EF4-FFF2-40B4-BE49-F238E27FC236}">
                  <a16:creationId xmlns:a16="http://schemas.microsoft.com/office/drawing/2014/main" id="{8139A487-1438-4228-ACE5-B56138345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1449"/>
              <a:ext cx="2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0970" name="Text Box 10">
              <a:extLst>
                <a:ext uri="{FF2B5EF4-FFF2-40B4-BE49-F238E27FC236}">
                  <a16:creationId xmlns:a16="http://schemas.microsoft.com/office/drawing/2014/main" id="{D09D52F3-D656-4622-A2A4-E78BCFF35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" y="2352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endParaRPr kumimoji="1"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0971" name="Text Box 11">
              <a:extLst>
                <a:ext uri="{FF2B5EF4-FFF2-40B4-BE49-F238E27FC236}">
                  <a16:creationId xmlns:a16="http://schemas.microsoft.com/office/drawing/2014/main" id="{E12C8978-57DE-49AD-8148-AE4C5074C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" y="1814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2/3V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40972" name="Text Box 12">
              <a:extLst>
                <a:ext uri="{FF2B5EF4-FFF2-40B4-BE49-F238E27FC236}">
                  <a16:creationId xmlns:a16="http://schemas.microsoft.com/office/drawing/2014/main" id="{1A0D6F7D-F075-46D3-A9A9-FC86035DB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2102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1/3V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40973" name="Text Box 13">
              <a:extLst>
                <a:ext uri="{FF2B5EF4-FFF2-40B4-BE49-F238E27FC236}">
                  <a16:creationId xmlns:a16="http://schemas.microsoft.com/office/drawing/2014/main" id="{22E5EC8F-77AB-4021-930E-0DAD10EAB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74" name="Line 14">
              <a:extLst>
                <a:ext uri="{FF2B5EF4-FFF2-40B4-BE49-F238E27FC236}">
                  <a16:creationId xmlns:a16="http://schemas.microsoft.com/office/drawing/2014/main" id="{1A318909-7A40-4214-B53C-8807BF39C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784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Line 15">
              <a:extLst>
                <a:ext uri="{FF2B5EF4-FFF2-40B4-BE49-F238E27FC236}">
                  <a16:creationId xmlns:a16="http://schemas.microsoft.com/office/drawing/2014/main" id="{27C5ACFF-1191-44C7-B824-CA3B5A142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504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Text Box 16">
              <a:extLst>
                <a:ext uri="{FF2B5EF4-FFF2-40B4-BE49-F238E27FC236}">
                  <a16:creationId xmlns:a16="http://schemas.microsoft.com/office/drawing/2014/main" id="{C335F8D3-0CDF-4C09-9FFC-4BF57FBF4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2688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0977" name="Text Box 17">
              <a:extLst>
                <a:ext uri="{FF2B5EF4-FFF2-40B4-BE49-F238E27FC236}">
                  <a16:creationId xmlns:a16="http://schemas.microsoft.com/office/drawing/2014/main" id="{A18EDFBD-08A6-4942-A565-D2801AD54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98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endParaRPr kumimoji="1"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0978" name="Line 18">
              <a:extLst>
                <a:ext uri="{FF2B5EF4-FFF2-40B4-BE49-F238E27FC236}">
                  <a16:creationId xmlns:a16="http://schemas.microsoft.com/office/drawing/2014/main" id="{160113F0-D69B-487F-9CD9-6963228E2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Line 19">
              <a:extLst>
                <a:ext uri="{FF2B5EF4-FFF2-40B4-BE49-F238E27FC236}">
                  <a16:creationId xmlns:a16="http://schemas.microsoft.com/office/drawing/2014/main" id="{BD5F4F53-B487-4AA5-A6F0-3C7AB856A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20">
              <a:extLst>
                <a:ext uri="{FF2B5EF4-FFF2-40B4-BE49-F238E27FC236}">
                  <a16:creationId xmlns:a16="http://schemas.microsoft.com/office/drawing/2014/main" id="{E8BF3A6B-9071-4E05-83B5-7A8C23E47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2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21">
              <a:extLst>
                <a:ext uri="{FF2B5EF4-FFF2-40B4-BE49-F238E27FC236}">
                  <a16:creationId xmlns:a16="http://schemas.microsoft.com/office/drawing/2014/main" id="{4BA22A6B-C5C0-4599-8212-EB3A75742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Line 22">
              <a:extLst>
                <a:ext uri="{FF2B5EF4-FFF2-40B4-BE49-F238E27FC236}">
                  <a16:creationId xmlns:a16="http://schemas.microsoft.com/office/drawing/2014/main" id="{30A22821-93F4-4EDC-81F1-8026C36A2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5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3">
              <a:extLst>
                <a:ext uri="{FF2B5EF4-FFF2-40B4-BE49-F238E27FC236}">
                  <a16:creationId xmlns:a16="http://schemas.microsoft.com/office/drawing/2014/main" id="{08D70E24-9EF2-4D9A-B50B-0E58982DD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1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Line 24">
              <a:extLst>
                <a:ext uri="{FF2B5EF4-FFF2-40B4-BE49-F238E27FC236}">
                  <a16:creationId xmlns:a16="http://schemas.microsoft.com/office/drawing/2014/main" id="{44575392-96A1-4C65-B619-3C06E02F1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Text Box 25">
              <a:extLst>
                <a:ext uri="{FF2B5EF4-FFF2-40B4-BE49-F238E27FC236}">
                  <a16:creationId xmlns:a16="http://schemas.microsoft.com/office/drawing/2014/main" id="{CB8CDD39-D23F-47B1-AF72-B83ACF0DD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6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06CC83A7-F665-4D6E-86EB-5F1019F86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966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OH</a:t>
              </a:r>
            </a:p>
          </p:txBody>
        </p:sp>
        <p:sp>
          <p:nvSpPr>
            <p:cNvPr id="40987" name="Text Box 27">
              <a:extLst>
                <a:ext uri="{FF2B5EF4-FFF2-40B4-BE49-F238E27FC236}">
                  <a16:creationId xmlns:a16="http://schemas.microsoft.com/office/drawing/2014/main" id="{034074EA-6FED-4468-8F34-D63AD8C2B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3254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OL</a:t>
              </a:r>
            </a:p>
          </p:txBody>
        </p:sp>
        <p:sp>
          <p:nvSpPr>
            <p:cNvPr id="40988" name="Line 28">
              <a:extLst>
                <a:ext uri="{FF2B5EF4-FFF2-40B4-BE49-F238E27FC236}">
                  <a16:creationId xmlns:a16="http://schemas.microsoft.com/office/drawing/2014/main" id="{10DFB2F4-1F0E-44D0-BB94-A459E579F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345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89" name="Text Box 29">
            <a:extLst>
              <a:ext uri="{FF2B5EF4-FFF2-40B4-BE49-F238E27FC236}">
                <a16:creationId xmlns:a16="http://schemas.microsoft.com/office/drawing/2014/main" id="{728E5234-EEE3-4848-88F7-A0CF92D85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0" y="4695823"/>
            <a:ext cx="200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 dirty="0">
                <a:solidFill>
                  <a:srgbClr val="CC3300"/>
                </a:solidFill>
                <a:latin typeface="Times New Roman" panose="02020603050405020304" pitchFamily="18" charset="0"/>
              </a:rPr>
              <a:t>T+</a:t>
            </a:r>
            <a:r>
              <a:rPr kumimoji="1"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=2/3V</a:t>
            </a:r>
            <a:r>
              <a:rPr kumimoji="1" lang="en-US" altLang="zh-CN" sz="2800" baseline="-25000" dirty="0">
                <a:solidFill>
                  <a:srgbClr val="CC3300"/>
                </a:solidFill>
                <a:latin typeface="Times New Roman" panose="02020603050405020304" pitchFamily="18" charset="0"/>
              </a:rPr>
              <a:t>CC</a:t>
            </a:r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91128CAF-4F72-4B88-9C34-8E5E26256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880" y="4725193"/>
            <a:ext cx="194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 dirty="0">
                <a:solidFill>
                  <a:srgbClr val="CC3300"/>
                </a:solidFill>
                <a:latin typeface="Times New Roman" panose="02020603050405020304" pitchFamily="18" charset="0"/>
              </a:rPr>
              <a:t>T-</a:t>
            </a:r>
            <a:r>
              <a:rPr kumimoji="1"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=1/3V</a:t>
            </a:r>
            <a:r>
              <a:rPr kumimoji="1" lang="en-US" altLang="zh-CN" sz="2800" baseline="-25000" dirty="0">
                <a:solidFill>
                  <a:srgbClr val="CC3300"/>
                </a:solidFill>
                <a:latin typeface="Times New Roman" panose="02020603050405020304" pitchFamily="18" charset="0"/>
              </a:rPr>
              <a:t>CC</a:t>
            </a:r>
          </a:p>
        </p:txBody>
      </p:sp>
      <p:sp>
        <p:nvSpPr>
          <p:cNvPr id="40991" name="Text Box 31">
            <a:extLst>
              <a:ext uri="{FF2B5EF4-FFF2-40B4-BE49-F238E27FC236}">
                <a16:creationId xmlns:a16="http://schemas.microsoft.com/office/drawing/2014/main" id="{15F636A5-A736-4B50-B8EC-C43F42251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63" y="5412580"/>
            <a:ext cx="4195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</a:rPr>
              <a:t>ΔV</a:t>
            </a:r>
            <a:r>
              <a:rPr kumimoji="1" lang="en-US" altLang="zh-CN" sz="2800" baseline="-25000" dirty="0">
                <a:solidFill>
                  <a:srgbClr val="333399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 dirty="0">
                <a:solidFill>
                  <a:srgbClr val="CC3300"/>
                </a:solidFill>
                <a:latin typeface="Times New Roman" panose="02020603050405020304" pitchFamily="18" charset="0"/>
              </a:rPr>
              <a:t>T+</a:t>
            </a:r>
            <a:r>
              <a:rPr kumimoji="1"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</a:rPr>
              <a:t>－ </a:t>
            </a:r>
            <a:r>
              <a:rPr kumimoji="1"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 dirty="0">
                <a:solidFill>
                  <a:srgbClr val="CC3300"/>
                </a:solidFill>
                <a:latin typeface="Times New Roman" panose="02020603050405020304" pitchFamily="18" charset="0"/>
              </a:rPr>
              <a:t>T-</a:t>
            </a:r>
            <a:r>
              <a:rPr kumimoji="1"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</a:rPr>
              <a:t> =1/3V</a:t>
            </a:r>
            <a:r>
              <a:rPr kumimoji="1" lang="en-US" altLang="zh-CN" sz="2800" baseline="-25000" dirty="0">
                <a:solidFill>
                  <a:srgbClr val="333399"/>
                </a:solidFill>
                <a:latin typeface="Times New Roman" panose="02020603050405020304" pitchFamily="18" charset="0"/>
              </a:rPr>
              <a:t>CC</a:t>
            </a:r>
          </a:p>
        </p:txBody>
      </p:sp>
      <p:grpSp>
        <p:nvGrpSpPr>
          <p:cNvPr id="32" name="Group 41">
            <a:extLst>
              <a:ext uri="{FF2B5EF4-FFF2-40B4-BE49-F238E27FC236}">
                <a16:creationId xmlns:a16="http://schemas.microsoft.com/office/drawing/2014/main" id="{FC97AB0F-65F7-4A35-BB1C-A230FA92741A}"/>
              </a:ext>
            </a:extLst>
          </p:cNvPr>
          <p:cNvGrpSpPr>
            <a:grpSpLocks/>
          </p:cNvGrpSpPr>
          <p:nvPr/>
        </p:nvGrpSpPr>
        <p:grpSpPr bwMode="auto">
          <a:xfrm>
            <a:off x="4481513" y="1115218"/>
            <a:ext cx="4360862" cy="2667000"/>
            <a:chOff x="2197" y="384"/>
            <a:chExt cx="2747" cy="1680"/>
          </a:xfrm>
        </p:grpSpPr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E7D086B2-CD92-4682-A641-BE04B97FC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8" y="48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70F05863-B13A-4C8D-AEFF-298E8FC1C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1824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30611582-594D-4F9F-843E-8DBDB7E7D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007D5EF7-D2D6-42CB-AD0C-0D56D2AA3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912"/>
              <a:ext cx="2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9D43924B-E868-42A9-A7FE-35F47532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91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F2E3CDC6-9294-4731-B822-41E8B958B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24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2">
              <a:extLst>
                <a:ext uri="{FF2B5EF4-FFF2-40B4-BE49-F238E27FC236}">
                  <a16:creationId xmlns:a16="http://schemas.microsoft.com/office/drawing/2014/main" id="{083B634B-14B3-488B-A81B-722FD6E19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7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3">
              <a:extLst>
                <a:ext uri="{FF2B5EF4-FFF2-40B4-BE49-F238E27FC236}">
                  <a16:creationId xmlns:a16="http://schemas.microsoft.com/office/drawing/2014/main" id="{4E4E823B-3C53-41EA-84E8-46989F0D3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17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4">
              <a:extLst>
                <a:ext uri="{FF2B5EF4-FFF2-40B4-BE49-F238E27FC236}">
                  <a16:creationId xmlns:a16="http://schemas.microsoft.com/office/drawing/2014/main" id="{A05EA576-7E10-4CDC-ADB7-313656E29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4" y="134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5">
              <a:extLst>
                <a:ext uri="{FF2B5EF4-FFF2-40B4-BE49-F238E27FC236}">
                  <a16:creationId xmlns:a16="http://schemas.microsoft.com/office/drawing/2014/main" id="{F1ACEC42-7A22-4382-B0E8-79209D63B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4" y="91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6">
              <a:extLst>
                <a:ext uri="{FF2B5EF4-FFF2-40B4-BE49-F238E27FC236}">
                  <a16:creationId xmlns:a16="http://schemas.microsoft.com/office/drawing/2014/main" id="{3AB2CA42-0E11-44A5-8AF7-88A04F70D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91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7">
              <a:extLst>
                <a:ext uri="{FF2B5EF4-FFF2-40B4-BE49-F238E27FC236}">
                  <a16:creationId xmlns:a16="http://schemas.microsoft.com/office/drawing/2014/main" id="{20E4ACF9-8CAB-4E43-8570-9B87E3F04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91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8">
              <a:extLst>
                <a:ext uri="{FF2B5EF4-FFF2-40B4-BE49-F238E27FC236}">
                  <a16:creationId xmlns:a16="http://schemas.microsoft.com/office/drawing/2014/main" id="{01233939-92C7-45A0-8393-E56B3881D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8" y="17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9">
              <a:extLst>
                <a:ext uri="{FF2B5EF4-FFF2-40B4-BE49-F238E27FC236}">
                  <a16:creationId xmlns:a16="http://schemas.microsoft.com/office/drawing/2014/main" id="{F3744B16-10CC-4475-96CF-DC3C441A3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0">
              <a:extLst>
                <a:ext uri="{FF2B5EF4-FFF2-40B4-BE49-F238E27FC236}">
                  <a16:creationId xmlns:a16="http://schemas.microsoft.com/office/drawing/2014/main" id="{3C477262-8349-4CC7-8034-5EAB70959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4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1">
              <a:extLst>
                <a:ext uri="{FF2B5EF4-FFF2-40B4-BE49-F238E27FC236}">
                  <a16:creationId xmlns:a16="http://schemas.microsoft.com/office/drawing/2014/main" id="{C5615158-7B6A-4CAC-B725-14D122ACC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32">
              <a:extLst>
                <a:ext uri="{FF2B5EF4-FFF2-40B4-BE49-F238E27FC236}">
                  <a16:creationId xmlns:a16="http://schemas.microsoft.com/office/drawing/2014/main" id="{8EFA8F52-FD78-4DC1-8D0D-21BF6A050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768"/>
              <a:ext cx="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33">
              <a:extLst>
                <a:ext uri="{FF2B5EF4-FFF2-40B4-BE49-F238E27FC236}">
                  <a16:creationId xmlns:a16="http://schemas.microsoft.com/office/drawing/2014/main" id="{8919D000-73F6-4B6B-8079-1FC6D01A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150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34">
              <a:extLst>
                <a:ext uri="{FF2B5EF4-FFF2-40B4-BE49-F238E27FC236}">
                  <a16:creationId xmlns:a16="http://schemas.microsoft.com/office/drawing/2014/main" id="{53B134EF-5638-4D32-B635-1B5A6FD8C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" y="1776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T-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35">
              <a:extLst>
                <a:ext uri="{FF2B5EF4-FFF2-40B4-BE49-F238E27FC236}">
                  <a16:creationId xmlns:a16="http://schemas.microsoft.com/office/drawing/2014/main" id="{9432F405-F1B0-4569-969E-1BC6293A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3" y="1776"/>
              <a:ext cx="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T+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36">
              <a:extLst>
                <a:ext uri="{FF2B5EF4-FFF2-40B4-BE49-F238E27FC236}">
                  <a16:creationId xmlns:a16="http://schemas.microsoft.com/office/drawing/2014/main" id="{788C7E88-5905-445D-A99F-2EE083B89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1680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37">
              <a:extLst>
                <a:ext uri="{FF2B5EF4-FFF2-40B4-BE49-F238E27FC236}">
                  <a16:creationId xmlns:a16="http://schemas.microsoft.com/office/drawing/2014/main" id="{031270F4-994A-4201-9872-A51DC7C26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17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5" name="Group 2">
            <a:extLst>
              <a:ext uri="{FF2B5EF4-FFF2-40B4-BE49-F238E27FC236}">
                <a16:creationId xmlns:a16="http://schemas.microsoft.com/office/drawing/2014/main" id="{73B23DFC-6FF4-4C58-AE68-D1256616A450}"/>
              </a:ext>
            </a:extLst>
          </p:cNvPr>
          <p:cNvGrpSpPr>
            <a:grpSpLocks/>
          </p:cNvGrpSpPr>
          <p:nvPr/>
        </p:nvGrpSpPr>
        <p:grpSpPr bwMode="auto">
          <a:xfrm>
            <a:off x="5121002" y="4214018"/>
            <a:ext cx="2254250" cy="1717675"/>
            <a:chOff x="356" y="2963"/>
            <a:chExt cx="1420" cy="1082"/>
          </a:xfrm>
        </p:grpSpPr>
        <p:sp>
          <p:nvSpPr>
            <p:cNvPr id="56" name="Rectangle 3">
              <a:extLst>
                <a:ext uri="{FF2B5EF4-FFF2-40B4-BE49-F238E27FC236}">
                  <a16:creationId xmlns:a16="http://schemas.microsoft.com/office/drawing/2014/main" id="{E4034AA9-95E8-44B6-9A13-06CC3138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963"/>
              <a:ext cx="432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4">
              <a:extLst>
                <a:ext uri="{FF2B5EF4-FFF2-40B4-BE49-F238E27FC236}">
                  <a16:creationId xmlns:a16="http://schemas.microsoft.com/office/drawing/2014/main" id="{2CB3382A-3167-45A8-9D22-EC7779BD2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315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">
              <a:extLst>
                <a:ext uri="{FF2B5EF4-FFF2-40B4-BE49-F238E27FC236}">
                  <a16:creationId xmlns:a16="http://schemas.microsoft.com/office/drawing/2014/main" id="{6F4BE1F1-FFF0-4B72-AB0D-EF03CDED4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3155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">
              <a:extLst>
                <a:ext uri="{FF2B5EF4-FFF2-40B4-BE49-F238E27FC236}">
                  <a16:creationId xmlns:a16="http://schemas.microsoft.com/office/drawing/2014/main" id="{295B9242-E856-4FE9-912B-FC1B21F5A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3155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7">
              <a:extLst>
                <a:ext uri="{FF2B5EF4-FFF2-40B4-BE49-F238E27FC236}">
                  <a16:creationId xmlns:a16="http://schemas.microsoft.com/office/drawing/2014/main" id="{D07BB69A-2BAD-43E5-9AA8-50D32806A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0" y="349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">
              <a:extLst>
                <a:ext uri="{FF2B5EF4-FFF2-40B4-BE49-F238E27FC236}">
                  <a16:creationId xmlns:a16="http://schemas.microsoft.com/office/drawing/2014/main" id="{68CFAFFF-7A83-47A3-AAE1-E7BE47D2B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" y="329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9">
              <a:extLst>
                <a:ext uri="{FF2B5EF4-FFF2-40B4-BE49-F238E27FC236}">
                  <a16:creationId xmlns:a16="http://schemas.microsoft.com/office/drawing/2014/main" id="{F1161D60-DBE5-4644-9127-5E1B59E34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29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10">
              <a:extLst>
                <a:ext uri="{FF2B5EF4-FFF2-40B4-BE49-F238E27FC236}">
                  <a16:creationId xmlns:a16="http://schemas.microsoft.com/office/drawing/2014/main" id="{6605156A-0F09-4735-9CD7-D0670C877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3155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77FFB394-0B5A-4054-8A06-A0D72C5C4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7" y="315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12">
              <a:extLst>
                <a:ext uri="{FF2B5EF4-FFF2-40B4-BE49-F238E27FC236}">
                  <a16:creationId xmlns:a16="http://schemas.microsoft.com/office/drawing/2014/main" id="{09E6131B-AE39-4A4F-A9AB-F0D839D1F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757"/>
              <a:ext cx="9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4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带反相器</a:t>
              </a:r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EF755FB4-0982-4440-AD7C-535154542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327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27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 autoUpdateAnimBg="0"/>
      <p:bldP spid="40990" grpId="0" autoUpdateAnimBg="0"/>
      <p:bldP spid="409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由门电路构成的施密特触发器 </a:t>
            </a:r>
          </a:p>
        </p:txBody>
      </p:sp>
      <p:graphicFrame>
        <p:nvGraphicFramePr>
          <p:cNvPr id="4" name="Object 61"/>
          <p:cNvGraphicFramePr>
            <a:graphicFrameLocks noChangeAspect="1"/>
          </p:cNvGraphicFramePr>
          <p:nvPr/>
        </p:nvGraphicFramePr>
        <p:xfrm>
          <a:off x="1519238" y="1639888"/>
          <a:ext cx="5434012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3228340" imgH="914400" progId="Visio.Drawing.11">
                  <p:embed/>
                </p:oleObj>
              </mc:Choice>
              <mc:Fallback>
                <p:oleObj name="Visio" r:id="rId4" imgW="3228340" imgH="914400" progId="Visio.Drawing.11">
                  <p:embed/>
                  <p:pic>
                    <p:nvPicPr>
                      <p:cNvPr id="4" name="Object 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39888"/>
                        <a:ext cx="5434012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36638" y="3554413"/>
            <a:ext cx="60579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sz="2400"/>
              <a:t>G</a:t>
            </a:r>
            <a:r>
              <a:rPr kumimoji="0" lang="en-US" altLang="zh-CN" sz="2400" baseline="-30000"/>
              <a:t>1</a:t>
            </a:r>
            <a:r>
              <a:rPr kumimoji="0" lang="zh-CN" altLang="en-US" sz="2400">
                <a:latin typeface="宋体" panose="02010600030101010101" pitchFamily="2" charset="-122"/>
              </a:rPr>
              <a:t>、</a:t>
            </a:r>
            <a:r>
              <a:rPr kumimoji="0" lang="en-US" altLang="zh-CN" sz="2400"/>
              <a:t>G</a:t>
            </a:r>
            <a:r>
              <a:rPr kumimoji="0" lang="en-US" altLang="zh-CN" sz="2400" baseline="-30000"/>
              <a:t>2</a:t>
            </a:r>
            <a:r>
              <a:rPr kumimoji="0" lang="zh-CN" altLang="en-US" sz="2400">
                <a:latin typeface="宋体" panose="02010600030101010101" pitchFamily="2" charset="-122"/>
              </a:rPr>
              <a:t>为</a:t>
            </a:r>
            <a:r>
              <a:rPr kumimoji="0" lang="en-US" altLang="zh-CN" sz="2400"/>
              <a:t>CMOS</a:t>
            </a:r>
            <a:r>
              <a:rPr kumimoji="0" lang="zh-CN" altLang="en-US" sz="2400">
                <a:latin typeface="宋体" panose="02010600030101010101" pitchFamily="2" charset="-122"/>
              </a:rPr>
              <a:t>门电路。电路中</a:t>
            </a:r>
            <a:r>
              <a:rPr kumimoji="0" lang="en-US" altLang="zh-CN" sz="2400" i="1"/>
              <a:t>R</a:t>
            </a:r>
            <a:r>
              <a:rPr kumimoji="0" lang="en-US" altLang="zh-CN" sz="2400" baseline="-25000"/>
              <a:t>1</a:t>
            </a:r>
            <a:r>
              <a:rPr kumimoji="0" lang="zh-CN" altLang="en-US" sz="2400">
                <a:latin typeface="宋体" panose="02010600030101010101" pitchFamily="2" charset="-122"/>
              </a:rPr>
              <a:t>＜</a:t>
            </a:r>
            <a:r>
              <a:rPr kumimoji="0" lang="en-US" altLang="zh-CN" sz="2400" i="1"/>
              <a:t>R</a:t>
            </a:r>
            <a:r>
              <a:rPr kumimoji="0" lang="en-US" altLang="zh-CN" sz="2400" baseline="-25000"/>
              <a:t>2 </a:t>
            </a:r>
            <a:r>
              <a:rPr kumimoji="0" lang="zh-CN" altLang="en-US" sz="2400"/>
              <a:t>。</a:t>
            </a:r>
          </a:p>
        </p:txBody>
      </p:sp>
      <p:sp>
        <p:nvSpPr>
          <p:cNvPr id="6" name="Text Box 4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4350" y="1276350"/>
            <a:ext cx="1905000" cy="46166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sy="50000" kx="2453608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CC3300"/>
                </a:solidFill>
                <a:sym typeface="Symbol" panose="05050102010706020507" pitchFamily="18" charset="2"/>
              </a:rPr>
              <a:t> </a:t>
            </a:r>
            <a:r>
              <a:rPr lang="zh-CN" altLang="en-US" sz="2400"/>
              <a:t>电路构成</a:t>
            </a:r>
          </a:p>
        </p:txBody>
      </p:sp>
      <p:sp>
        <p:nvSpPr>
          <p:cNvPr id="7" name="Text Box 4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28650" y="4176713"/>
            <a:ext cx="2819400" cy="46166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sy="50000" kx="2453608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CC3300"/>
                </a:solidFill>
                <a:sym typeface="Symbol" panose="05050102010706020507" pitchFamily="18" charset="2"/>
              </a:rPr>
              <a:t> </a:t>
            </a:r>
            <a:r>
              <a:rPr lang="zh-CN" altLang="en-US" sz="2400"/>
              <a:t>工作原理分析</a:t>
            </a: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609600" y="5003800"/>
            <a:ext cx="7791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400" b="0"/>
              <a:t> </a:t>
            </a:r>
            <a:r>
              <a:rPr lang="zh-CN" altLang="en-US" sz="2400"/>
              <a:t>当</a:t>
            </a:r>
            <a:r>
              <a:rPr lang="en-US" altLang="zh-CN" sz="2400" i="1"/>
              <a:t>v</a:t>
            </a:r>
            <a:r>
              <a:rPr lang="en-US" altLang="zh-CN" sz="2400" baseline="-30000"/>
              <a:t>I</a:t>
            </a:r>
            <a:r>
              <a:rPr lang="en-US" altLang="zh-CN" sz="2400"/>
              <a:t>=0V</a:t>
            </a:r>
            <a:r>
              <a:rPr lang="zh-CN" altLang="en-US" sz="2400"/>
              <a:t>时，</a:t>
            </a:r>
            <a:r>
              <a:rPr lang="en-US" altLang="zh-CN" sz="2400" i="1"/>
              <a:t>v</a:t>
            </a:r>
            <a:r>
              <a:rPr lang="en-US" altLang="zh-CN" sz="2400" baseline="-30000"/>
              <a:t>O1 </a:t>
            </a:r>
            <a:r>
              <a:rPr lang="en-US" altLang="zh-CN" sz="2400">
                <a:latin typeface="宋体" panose="02010600030101010101" pitchFamily="2" charset="-122"/>
              </a:rPr>
              <a:t>≈</a:t>
            </a:r>
            <a:r>
              <a:rPr lang="en-US" altLang="zh-CN" sz="2400" baseline="-30000"/>
              <a:t> </a:t>
            </a:r>
            <a:r>
              <a:rPr lang="en-US" altLang="zh-CN" sz="2400"/>
              <a:t>V</a:t>
            </a:r>
            <a:r>
              <a:rPr lang="en-US" altLang="zh-CN" sz="2400" baseline="-30000"/>
              <a:t>DD </a:t>
            </a:r>
            <a:r>
              <a:rPr lang="zh-CN" altLang="en-US" sz="2400"/>
              <a:t>，</a:t>
            </a:r>
            <a:r>
              <a:rPr lang="zh-CN" altLang="en-US" sz="2400" i="1"/>
              <a:t> </a:t>
            </a:r>
            <a:r>
              <a:rPr lang="en-US" altLang="zh-CN" sz="2400" i="1"/>
              <a:t>v</a:t>
            </a:r>
            <a:r>
              <a:rPr lang="en-US" altLang="zh-CN" sz="2400" baseline="-30000"/>
              <a:t>O </a:t>
            </a:r>
            <a:r>
              <a:rPr lang="en-US" altLang="zh-CN" sz="2400">
                <a:latin typeface="宋体" panose="02010600030101010101" pitchFamily="2" charset="-122"/>
              </a:rPr>
              <a:t>≈</a:t>
            </a:r>
            <a:r>
              <a:rPr lang="en-US" altLang="zh-CN" sz="2400" baseline="-30000"/>
              <a:t> </a:t>
            </a:r>
            <a:r>
              <a:rPr lang="en-US" altLang="zh-CN" sz="2400"/>
              <a:t>0V</a:t>
            </a:r>
            <a:r>
              <a:rPr lang="zh-CN" altLang="en-US" sz="2400"/>
              <a:t>，</a:t>
            </a:r>
            <a:r>
              <a:rPr lang="zh-CN" altLang="en-US" sz="2400" i="1"/>
              <a:t> </a:t>
            </a:r>
            <a:r>
              <a:rPr lang="en-US" altLang="zh-CN" sz="2400" i="1"/>
              <a:t>v</a:t>
            </a:r>
            <a:r>
              <a:rPr lang="en-US" altLang="zh-CN" sz="2400" baseline="-30000"/>
              <a:t>I</a:t>
            </a:r>
            <a:r>
              <a:rPr lang="zh-CN" altLang="en-US" sz="2400"/>
              <a:t>＇ </a:t>
            </a:r>
            <a:r>
              <a:rPr lang="zh-CN" altLang="en-US" sz="2400">
                <a:latin typeface="宋体" panose="02010600030101010101" pitchFamily="2" charset="-122"/>
              </a:rPr>
              <a:t>≈</a:t>
            </a:r>
            <a:r>
              <a:rPr lang="zh-CN" altLang="en-US" sz="2400"/>
              <a:t> </a:t>
            </a:r>
            <a:r>
              <a:rPr lang="en-US" altLang="zh-CN" sz="2400"/>
              <a:t>0V</a:t>
            </a:r>
            <a:r>
              <a:rPr lang="zh-CN" altLang="en-US" sz="2400"/>
              <a:t>； </a:t>
            </a:r>
          </a:p>
        </p:txBody>
      </p:sp>
      <p:grpSp>
        <p:nvGrpSpPr>
          <p:cNvPr id="9" name="Group 63"/>
          <p:cNvGrpSpPr/>
          <p:nvPr/>
        </p:nvGrpSpPr>
        <p:grpSpPr bwMode="auto">
          <a:xfrm>
            <a:off x="1541463" y="2938463"/>
            <a:ext cx="4362450" cy="406400"/>
            <a:chOff x="971" y="1851"/>
            <a:chExt cx="2748" cy="256"/>
          </a:xfrm>
        </p:grpSpPr>
        <p:sp>
          <p:nvSpPr>
            <p:cNvPr id="10" name="Text Box 50"/>
            <p:cNvSpPr txBox="1">
              <a:spLocks noChangeArrowheads="1"/>
            </p:cNvSpPr>
            <p:nvPr/>
          </p:nvSpPr>
          <p:spPr bwMode="auto">
            <a:xfrm>
              <a:off x="1871" y="1851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1" name="Text Box 51"/>
            <p:cNvSpPr txBox="1">
              <a:spLocks noChangeArrowheads="1"/>
            </p:cNvSpPr>
            <p:nvPr/>
          </p:nvSpPr>
          <p:spPr bwMode="auto">
            <a:xfrm>
              <a:off x="2576" y="1854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2" name="Text Box 52"/>
            <p:cNvSpPr txBox="1">
              <a:spLocks noChangeArrowheads="1"/>
            </p:cNvSpPr>
            <p:nvPr/>
          </p:nvSpPr>
          <p:spPr bwMode="auto">
            <a:xfrm>
              <a:off x="971" y="1857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3" name="Text Box 53"/>
            <p:cNvSpPr txBox="1">
              <a:spLocks noChangeArrowheads="1"/>
            </p:cNvSpPr>
            <p:nvPr/>
          </p:nvSpPr>
          <p:spPr bwMode="auto">
            <a:xfrm>
              <a:off x="3503" y="1857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650875" y="5616575"/>
            <a:ext cx="4456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CC3300"/>
                </a:solidFill>
                <a:sym typeface="Symbol" panose="05050102010706020507" pitchFamily="18" charset="2"/>
              </a:rPr>
              <a:t>  </a:t>
            </a:r>
            <a:r>
              <a:rPr lang="zh-CN" altLang="en-US" sz="2400">
                <a:solidFill>
                  <a:srgbClr val="CC3300"/>
                </a:solidFill>
                <a:sym typeface="Symbol" panose="05050102010706020507" pitchFamily="18" charset="2"/>
              </a:rPr>
              <a:t>思考：</a:t>
            </a:r>
            <a:r>
              <a:rPr lang="zh-CN" altLang="en-US" sz="2400"/>
              <a:t>为什么要求</a:t>
            </a:r>
            <a:r>
              <a:rPr lang="en-US" altLang="zh-CN" sz="2400" i="1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&lt;</a:t>
            </a:r>
            <a:r>
              <a:rPr lang="en-US" altLang="zh-CN" sz="2400" i="1"/>
              <a:t>R</a:t>
            </a:r>
            <a:r>
              <a:rPr lang="en-US" altLang="zh-CN" sz="2400" baseline="-25000"/>
              <a:t>2</a:t>
            </a:r>
            <a:r>
              <a:rPr lang="zh-CN" altLang="en-US" sz="240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204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utoUpdateAnimBg="0"/>
      <p:bldP spid="1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7988" y="116632"/>
            <a:ext cx="8229600" cy="792088"/>
          </a:xfrm>
        </p:spPr>
        <p:txBody>
          <a:bodyPr/>
          <a:lstStyle/>
          <a:p>
            <a:r>
              <a:rPr lang="zh-CN" altLang="en-US" dirty="0"/>
              <a:t>动态过程</a:t>
            </a:r>
          </a:p>
        </p:txBody>
      </p:sp>
      <p:graphicFrame>
        <p:nvGraphicFramePr>
          <p:cNvPr id="4" name="Object 142"/>
          <p:cNvGraphicFramePr>
            <a:graphicFrameLocks noChangeAspect="1"/>
          </p:cNvGraphicFramePr>
          <p:nvPr/>
        </p:nvGraphicFramePr>
        <p:xfrm>
          <a:off x="1634332" y="1708150"/>
          <a:ext cx="5434012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4" imgW="3228340" imgH="914400" progId="Visio.Drawing.6">
                  <p:embed/>
                </p:oleObj>
              </mc:Choice>
              <mc:Fallback>
                <p:oleObj name="Visio" r:id="rId4" imgW="3228340" imgH="914400" progId="Visio.Drawing.6">
                  <p:embed/>
                  <p:pic>
                    <p:nvPicPr>
                      <p:cNvPr id="4" name="Object 1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332" y="1708150"/>
                        <a:ext cx="5434012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323850" y="980728"/>
            <a:ext cx="809625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）当</a:t>
            </a:r>
            <a:r>
              <a:rPr lang="en-US" altLang="zh-CN" sz="2400" i="1" dirty="0" err="1"/>
              <a:t>v</a:t>
            </a:r>
            <a:r>
              <a:rPr lang="en-US" altLang="zh-CN" sz="2400" baseline="-30000" dirty="0" err="1"/>
              <a:t>I</a:t>
            </a:r>
            <a:r>
              <a:rPr lang="zh-CN" altLang="en-US" sz="2400" dirty="0"/>
              <a:t>升高时，</a:t>
            </a:r>
            <a:r>
              <a:rPr lang="en-US" altLang="zh-CN" sz="2400" i="1" dirty="0" err="1"/>
              <a:t>v</a:t>
            </a:r>
            <a:r>
              <a:rPr lang="en-US" altLang="zh-CN" sz="2400" baseline="-30000" dirty="0" err="1"/>
              <a:t>I</a:t>
            </a:r>
            <a:r>
              <a:rPr lang="en-US" altLang="zh-CN" sz="2400" dirty="0"/>
              <a:t>’ </a:t>
            </a:r>
            <a:r>
              <a:rPr lang="zh-CN" altLang="en-US" sz="2400" dirty="0"/>
              <a:t>也升高。当</a:t>
            </a:r>
            <a:r>
              <a:rPr lang="en-US" altLang="zh-CN" sz="2400" i="1" dirty="0" err="1"/>
              <a:t>v</a:t>
            </a:r>
            <a:r>
              <a:rPr lang="en-US" altLang="zh-CN" sz="2400" baseline="-30000" dirty="0" err="1"/>
              <a:t>I</a:t>
            </a:r>
            <a:r>
              <a:rPr lang="en-US" altLang="zh-CN" sz="2400" dirty="0"/>
              <a:t>’ </a:t>
            </a:r>
            <a:r>
              <a:rPr lang="zh-CN" altLang="en-US" sz="2400" dirty="0"/>
              <a:t>达到</a:t>
            </a:r>
            <a:r>
              <a:rPr lang="en-US" altLang="zh-CN" sz="2400" dirty="0">
                <a:solidFill>
                  <a:srgbClr val="003399"/>
                </a:solidFill>
              </a:rPr>
              <a:t>1/2V</a:t>
            </a:r>
            <a:r>
              <a:rPr lang="en-US" altLang="zh-CN" sz="2400" baseline="-30000" dirty="0">
                <a:solidFill>
                  <a:srgbClr val="003399"/>
                </a:solidFill>
              </a:rPr>
              <a:t>DD</a:t>
            </a:r>
            <a:r>
              <a:rPr lang="zh-CN" altLang="en-US" sz="2400" dirty="0"/>
              <a:t>时，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输出状态将发生翻转。此时对应的</a:t>
            </a:r>
            <a:r>
              <a:rPr lang="en-US" altLang="zh-CN" sz="2400" i="1" dirty="0" err="1"/>
              <a:t>v</a:t>
            </a:r>
            <a:r>
              <a:rPr lang="en-US" altLang="zh-CN" sz="2400" baseline="-30000" dirty="0" err="1"/>
              <a:t>I</a:t>
            </a:r>
            <a:r>
              <a:rPr lang="zh-CN" altLang="en-US" sz="2400" dirty="0"/>
              <a:t>值称为</a:t>
            </a:r>
            <a:r>
              <a:rPr lang="en-US" altLang="zh-CN" sz="2400" dirty="0">
                <a:solidFill>
                  <a:srgbClr val="003399"/>
                </a:solidFill>
              </a:rPr>
              <a:t>V</a:t>
            </a:r>
            <a:r>
              <a:rPr lang="en-US" altLang="zh-CN" sz="2400" baseline="-30000" dirty="0">
                <a:solidFill>
                  <a:srgbClr val="003399"/>
                </a:solidFill>
              </a:rPr>
              <a:t>T</a:t>
            </a:r>
            <a:r>
              <a:rPr lang="en-US" altLang="zh-CN" sz="2400" baseline="30000" dirty="0">
                <a:solidFill>
                  <a:srgbClr val="003399"/>
                </a:solidFill>
              </a:rPr>
              <a:t>+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6" name="Object 92"/>
          <p:cNvGraphicFramePr>
            <a:graphicFrameLocks noChangeAspect="1"/>
          </p:cNvGraphicFramePr>
          <p:nvPr/>
        </p:nvGraphicFramePr>
        <p:xfrm>
          <a:off x="4786313" y="3539306"/>
          <a:ext cx="33543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6" imgW="1397000" imgH="381000" progId="Equation.3">
                  <p:embed/>
                </p:oleObj>
              </mc:Choice>
              <mc:Fallback>
                <p:oleObj name="公式" r:id="rId6" imgW="1397000" imgH="381000" progId="Equation.3">
                  <p:embed/>
                  <p:pic>
                    <p:nvPicPr>
                      <p:cNvPr id="6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539306"/>
                        <a:ext cx="335438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4"/>
          <p:cNvGraphicFramePr>
            <a:graphicFrameLocks noChangeAspect="1"/>
          </p:cNvGraphicFramePr>
          <p:nvPr/>
        </p:nvGraphicFramePr>
        <p:xfrm>
          <a:off x="4786313" y="4437112"/>
          <a:ext cx="22415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8" imgW="1129665" imgH="381000" progId="Equation.3">
                  <p:embed/>
                </p:oleObj>
              </mc:Choice>
              <mc:Fallback>
                <p:oleObj name="公式" r:id="rId8" imgW="1129665" imgH="381000" progId="Equation.3">
                  <p:embed/>
                  <p:pic>
                    <p:nvPicPr>
                      <p:cNvPr id="7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437112"/>
                        <a:ext cx="22415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6"/>
          <p:cNvSpPr txBox="1">
            <a:spLocks noChangeArrowheads="1"/>
          </p:cNvSpPr>
          <p:nvPr/>
        </p:nvSpPr>
        <p:spPr bwMode="auto">
          <a:xfrm>
            <a:off x="1900238" y="3334519"/>
            <a:ext cx="633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3399"/>
                </a:solidFill>
              </a:rPr>
              <a:t>V</a:t>
            </a:r>
            <a:r>
              <a:rPr lang="en-US" altLang="zh-CN" sz="2000" baseline="-25000">
                <a:solidFill>
                  <a:srgbClr val="003399"/>
                </a:solidFill>
              </a:rPr>
              <a:t>T+</a:t>
            </a:r>
            <a:endParaRPr lang="en-US" altLang="zh-CN" sz="2000" baseline="30000">
              <a:solidFill>
                <a:srgbClr val="003399"/>
              </a:solidFill>
            </a:endParaRPr>
          </a:p>
        </p:txBody>
      </p:sp>
      <p:sp>
        <p:nvSpPr>
          <p:cNvPr id="9" name="Text Box 97"/>
          <p:cNvSpPr txBox="1">
            <a:spLocks noChangeArrowheads="1"/>
          </p:cNvSpPr>
          <p:nvPr/>
        </p:nvSpPr>
        <p:spPr bwMode="auto">
          <a:xfrm>
            <a:off x="3105150" y="3340869"/>
            <a:ext cx="1417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3399"/>
                </a:solidFill>
              </a:rPr>
              <a:t>=1/2V</a:t>
            </a:r>
            <a:r>
              <a:rPr lang="en-US" altLang="zh-CN" sz="2000" baseline="-25000" dirty="0">
                <a:solidFill>
                  <a:srgbClr val="003399"/>
                </a:solidFill>
              </a:rPr>
              <a:t>DD</a:t>
            </a:r>
          </a:p>
        </p:txBody>
      </p:sp>
      <p:sp>
        <p:nvSpPr>
          <p:cNvPr id="10" name="Text Box 98"/>
          <p:cNvSpPr txBox="1">
            <a:spLocks noChangeArrowheads="1"/>
          </p:cNvSpPr>
          <p:nvPr/>
        </p:nvSpPr>
        <p:spPr bwMode="auto">
          <a:xfrm>
            <a:off x="4414838" y="2967806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99"/>
                </a:solidFill>
                <a:latin typeface="宋体" panose="02010600030101010101" pitchFamily="2" charset="-122"/>
              </a:rPr>
              <a:t>→0</a:t>
            </a:r>
          </a:p>
        </p:txBody>
      </p:sp>
      <p:sp>
        <p:nvSpPr>
          <p:cNvPr id="11" name="Text Box 99"/>
          <p:cNvSpPr txBox="1">
            <a:spLocks noChangeArrowheads="1"/>
          </p:cNvSpPr>
          <p:nvPr/>
        </p:nvSpPr>
        <p:spPr bwMode="auto">
          <a:xfrm>
            <a:off x="5969000" y="2934469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99"/>
                </a:solidFill>
                <a:latin typeface="宋体" panose="02010600030101010101" pitchFamily="2" charset="-122"/>
              </a:rPr>
              <a:t>→1</a:t>
            </a:r>
          </a:p>
        </p:txBody>
      </p:sp>
      <p:sp>
        <p:nvSpPr>
          <p:cNvPr id="12" name="Text Box 107"/>
          <p:cNvSpPr txBox="1">
            <a:spLocks noChangeArrowheads="1"/>
          </p:cNvSpPr>
          <p:nvPr/>
        </p:nvSpPr>
        <p:spPr bwMode="auto">
          <a:xfrm>
            <a:off x="1914525" y="2924944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↑</a:t>
            </a: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3324225" y="2928119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↑</a:t>
            </a:r>
          </a:p>
        </p:txBody>
      </p:sp>
      <p:grpSp>
        <p:nvGrpSpPr>
          <p:cNvPr id="14" name="Group 143"/>
          <p:cNvGrpSpPr/>
          <p:nvPr/>
        </p:nvGrpSpPr>
        <p:grpSpPr bwMode="auto">
          <a:xfrm>
            <a:off x="1803400" y="2948756"/>
            <a:ext cx="4362450" cy="406400"/>
            <a:chOff x="971" y="1851"/>
            <a:chExt cx="2748" cy="256"/>
          </a:xfrm>
        </p:grpSpPr>
        <p:sp>
          <p:nvSpPr>
            <p:cNvPr id="15" name="Text Box 144"/>
            <p:cNvSpPr txBox="1">
              <a:spLocks noChangeArrowheads="1"/>
            </p:cNvSpPr>
            <p:nvPr/>
          </p:nvSpPr>
          <p:spPr bwMode="auto">
            <a:xfrm>
              <a:off x="1871" y="1851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6" name="Text Box 145"/>
            <p:cNvSpPr txBox="1">
              <a:spLocks noChangeArrowheads="1"/>
            </p:cNvSpPr>
            <p:nvPr/>
          </p:nvSpPr>
          <p:spPr bwMode="auto">
            <a:xfrm>
              <a:off x="2576" y="1854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7" name="Text Box 146"/>
            <p:cNvSpPr txBox="1">
              <a:spLocks noChangeArrowheads="1"/>
            </p:cNvSpPr>
            <p:nvPr/>
          </p:nvSpPr>
          <p:spPr bwMode="auto">
            <a:xfrm>
              <a:off x="971" y="1857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8" name="Text Box 147"/>
            <p:cNvSpPr txBox="1">
              <a:spLocks noChangeArrowheads="1"/>
            </p:cNvSpPr>
            <p:nvPr/>
          </p:nvSpPr>
          <p:spPr bwMode="auto">
            <a:xfrm>
              <a:off x="3503" y="1857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</p:grpSp>
      <p:graphicFrame>
        <p:nvGraphicFramePr>
          <p:cNvPr id="19" name="Object 149"/>
          <p:cNvGraphicFramePr>
            <a:graphicFrameLocks noChangeAspect="1"/>
          </p:cNvGraphicFramePr>
          <p:nvPr/>
        </p:nvGraphicFramePr>
        <p:xfrm>
          <a:off x="401638" y="3751169"/>
          <a:ext cx="40132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10" imgW="2393315" imgH="846455" progId="Visio.Drawing.6">
                  <p:embed/>
                </p:oleObj>
              </mc:Choice>
              <mc:Fallback>
                <p:oleObj name="Visio" r:id="rId10" imgW="2393315" imgH="846455" progId="Visio.Drawing.6">
                  <p:embed/>
                  <p:pic>
                    <p:nvPicPr>
                      <p:cNvPr id="19" name="Object 1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3751169"/>
                        <a:ext cx="4013200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3"/>
          <p:cNvSpPr>
            <a:spLocks noChangeArrowheads="1"/>
          </p:cNvSpPr>
          <p:nvPr/>
        </p:nvSpPr>
        <p:spPr bwMode="auto">
          <a:xfrm>
            <a:off x="1197509" y="5294608"/>
            <a:ext cx="792055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zh-CN" altLang="en-US" sz="2400" dirty="0">
                <a:latin typeface="宋体" panose="02010600030101010101" pitchFamily="2" charset="-122"/>
              </a:rPr>
              <a:t>（</a:t>
            </a:r>
            <a:r>
              <a:rPr kumimoji="0" lang="en-US" altLang="zh-CN" sz="2400" dirty="0">
                <a:latin typeface="宋体" panose="02010600030101010101" pitchFamily="2" charset="-122"/>
              </a:rPr>
              <a:t>3</a:t>
            </a:r>
            <a:r>
              <a:rPr kumimoji="0" lang="zh-CN" altLang="en-US" sz="2400" dirty="0">
                <a:latin typeface="宋体" panose="02010600030101010101" pitchFamily="2" charset="-122"/>
              </a:rPr>
              <a:t>）当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25000" dirty="0" err="1"/>
              <a:t>I</a:t>
            </a:r>
            <a:r>
              <a:rPr kumimoji="0" lang="zh-CN" altLang="en-US" sz="2400" dirty="0"/>
              <a:t>大</a:t>
            </a:r>
            <a:r>
              <a:rPr kumimoji="0" lang="zh-CN" altLang="en-US" sz="2400" dirty="0">
                <a:latin typeface="宋体" panose="02010600030101010101" pitchFamily="2" charset="-122"/>
              </a:rPr>
              <a:t>于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T+</a:t>
            </a:r>
            <a:r>
              <a:rPr kumimoji="0" lang="zh-CN" altLang="en-US" sz="2400" dirty="0">
                <a:latin typeface="宋体" panose="02010600030101010101" pitchFamily="2" charset="-122"/>
              </a:rPr>
              <a:t>时，电路转到另一稳态：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 </a:t>
            </a:r>
            <a:r>
              <a:rPr lang="en-US" altLang="zh-CN" sz="2400" dirty="0">
                <a:latin typeface="宋体" panose="02010600030101010101" pitchFamily="2" charset="-122"/>
              </a:rPr>
              <a:t>≈</a:t>
            </a:r>
            <a:r>
              <a:rPr kumimoji="0" lang="en-US" altLang="zh-CN" sz="2400" dirty="0"/>
              <a:t> 0V </a:t>
            </a:r>
            <a:r>
              <a:rPr kumimoji="0" lang="zh-CN" altLang="en-US" sz="2400" dirty="0">
                <a:latin typeface="宋体" panose="02010600030101010101" pitchFamily="2" charset="-122"/>
              </a:rPr>
              <a:t>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en-US" altLang="zh-CN" sz="2400" baseline="-30000" dirty="0"/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≈</a:t>
            </a:r>
            <a:r>
              <a:rPr kumimoji="0" lang="en-US" altLang="zh-CN" sz="2400" dirty="0"/>
              <a:t> V</a:t>
            </a:r>
            <a:r>
              <a:rPr kumimoji="0" lang="en-US" altLang="zh-CN" sz="2400" baseline="-30000" dirty="0"/>
              <a:t>DD</a:t>
            </a:r>
            <a:r>
              <a:rPr kumimoji="0" lang="en-US" altLang="zh-CN" sz="2400" dirty="0"/>
              <a:t> </a:t>
            </a:r>
            <a:r>
              <a:rPr kumimoji="0" lang="zh-CN" altLang="en-US" sz="2400" dirty="0">
                <a:latin typeface="宋体" panose="02010600030101010101" pitchFamily="2" charset="-122"/>
              </a:rPr>
              <a:t>。</a:t>
            </a:r>
            <a:r>
              <a:rPr kumimoji="0" lang="zh-CN" alt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0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动态过程</a:t>
            </a:r>
          </a:p>
        </p:txBody>
      </p:sp>
      <p:graphicFrame>
        <p:nvGraphicFramePr>
          <p:cNvPr id="4" name="Object 101"/>
          <p:cNvGraphicFramePr>
            <a:graphicFrameLocks noChangeAspect="1"/>
          </p:cNvGraphicFramePr>
          <p:nvPr/>
        </p:nvGraphicFramePr>
        <p:xfrm>
          <a:off x="1792287" y="1726282"/>
          <a:ext cx="543401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4" imgW="3228340" imgH="914400" progId="Visio.Drawing.6">
                  <p:embed/>
                </p:oleObj>
              </mc:Choice>
              <mc:Fallback>
                <p:oleObj name="Visio" r:id="rId4" imgW="3228340" imgH="914400" progId="Visio.Drawing.6">
                  <p:embed/>
                  <p:pic>
                    <p:nvPicPr>
                      <p:cNvPr id="4" name="Object 1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7" y="1726282"/>
                        <a:ext cx="5434013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323850" y="908720"/>
            <a:ext cx="81534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zh-CN" altLang="en-US" sz="2400" dirty="0">
                <a:latin typeface="宋体" panose="02010600030101010101" pitchFamily="2" charset="-122"/>
              </a:rPr>
              <a:t>（</a:t>
            </a:r>
            <a:r>
              <a:rPr kumimoji="0" lang="en-US" altLang="zh-CN" sz="2400" dirty="0">
                <a:latin typeface="宋体" panose="02010600030101010101" pitchFamily="2" charset="-122"/>
              </a:rPr>
              <a:t>4</a:t>
            </a:r>
            <a:r>
              <a:rPr kumimoji="0" lang="zh-CN" altLang="en-US" sz="2400" dirty="0">
                <a:latin typeface="宋体" panose="02010600030101010101" pitchFamily="2" charset="-122"/>
              </a:rPr>
              <a:t>）当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i="1" baseline="-30000" dirty="0" err="1"/>
              <a:t>I</a:t>
            </a:r>
            <a:r>
              <a:rPr kumimoji="0" lang="zh-CN" altLang="en-US" sz="2400" dirty="0">
                <a:latin typeface="宋体" panose="02010600030101010101" pitchFamily="2" charset="-122"/>
              </a:rPr>
              <a:t>由高变低时，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>
                <a:latin typeface="Times New Roman" panose="02020603050405020304"/>
              </a:rPr>
              <a:t>’</a:t>
            </a:r>
            <a:r>
              <a:rPr kumimoji="0" lang="en-US" altLang="zh-CN" sz="2400" dirty="0"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latin typeface="宋体" panose="02010600030101010101" pitchFamily="2" charset="-122"/>
              </a:rPr>
              <a:t>也由高变低。当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en-US" altLang="zh-CN" sz="2400" dirty="0">
                <a:latin typeface="Times New Roman" panose="02020603050405020304"/>
              </a:rPr>
              <a:t>’</a:t>
            </a:r>
            <a:r>
              <a:rPr kumimoji="0" lang="en-US" altLang="zh-CN" sz="2400" dirty="0">
                <a:latin typeface="宋体" panose="02010600030101010101" pitchFamily="2" charset="-122"/>
              </a:rPr>
              <a:t> ≤</a:t>
            </a:r>
            <a:r>
              <a:rPr kumimoji="0" lang="en-US" altLang="zh-CN" sz="2400" dirty="0"/>
              <a:t>1/2V</a:t>
            </a:r>
            <a:r>
              <a:rPr kumimoji="0" lang="en-US" altLang="zh-CN" sz="2400" baseline="-30000" dirty="0"/>
              <a:t>DD</a:t>
            </a:r>
            <a:r>
              <a:rPr kumimoji="0" lang="zh-CN" altLang="en-US" sz="2400" dirty="0">
                <a:latin typeface="宋体" panose="02010600030101010101" pitchFamily="2" charset="-122"/>
              </a:rPr>
              <a:t>时，电路又将发生转换。此时对应的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zh-CN" altLang="en-US" sz="2400" dirty="0">
                <a:latin typeface="宋体" panose="02010600030101010101" pitchFamily="2" charset="-122"/>
              </a:rPr>
              <a:t>称为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T</a:t>
            </a:r>
            <a:r>
              <a:rPr kumimoji="0" lang="zh-CN" altLang="en-US" sz="2800" baseline="30000" dirty="0">
                <a:latin typeface="宋体" panose="02010600030101010101" pitchFamily="2" charset="-122"/>
              </a:rPr>
              <a:t>－</a:t>
            </a:r>
            <a:r>
              <a:rPr kumimoji="0"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331641" y="5301208"/>
            <a:ext cx="781236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zh-CN" altLang="en-US" sz="2400" dirty="0">
                <a:latin typeface="宋体" panose="02010600030101010101" pitchFamily="2" charset="-122"/>
              </a:rPr>
              <a:t>（</a:t>
            </a:r>
            <a:r>
              <a:rPr kumimoji="0" lang="en-US" altLang="zh-CN" sz="2400" dirty="0">
                <a:latin typeface="宋体" panose="02010600030101010101" pitchFamily="2" charset="-122"/>
              </a:rPr>
              <a:t>5</a:t>
            </a:r>
            <a:r>
              <a:rPr kumimoji="0" lang="zh-CN" altLang="en-US" sz="2400" dirty="0">
                <a:latin typeface="宋体" panose="02010600030101010101" pitchFamily="2" charset="-122"/>
              </a:rPr>
              <a:t>）当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zh-CN" altLang="en-US" sz="2400" dirty="0">
                <a:latin typeface="宋体" panose="02010600030101010101" pitchFamily="2" charset="-122"/>
              </a:rPr>
              <a:t>小于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T</a:t>
            </a:r>
            <a:r>
              <a:rPr kumimoji="0" lang="zh-CN" altLang="en-US" sz="2400" baseline="30000" dirty="0">
                <a:latin typeface="宋体" panose="02010600030101010101" pitchFamily="2" charset="-122"/>
              </a:rPr>
              <a:t>－</a:t>
            </a:r>
            <a:r>
              <a:rPr kumimoji="0" lang="zh-CN" altLang="en-US" sz="2400" dirty="0">
                <a:latin typeface="宋体" panose="02010600030101010101" pitchFamily="2" charset="-122"/>
              </a:rPr>
              <a:t>时，电路转到另一稳态：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</a:t>
            </a:r>
            <a:r>
              <a:rPr lang="en-US" altLang="zh-CN" sz="2400" dirty="0">
                <a:latin typeface="宋体" panose="02010600030101010101" pitchFamily="2" charset="-122"/>
              </a:rPr>
              <a:t>≈</a:t>
            </a:r>
            <a:r>
              <a:rPr kumimoji="0" lang="en-US" altLang="zh-CN" sz="2400" dirty="0"/>
              <a:t> V</a:t>
            </a:r>
            <a:r>
              <a:rPr kumimoji="0" lang="en-US" altLang="zh-CN" sz="2400" baseline="-30000" dirty="0"/>
              <a:t>DD  </a:t>
            </a:r>
            <a:r>
              <a:rPr kumimoji="0" lang="zh-CN" altLang="en-US" sz="2400" dirty="0">
                <a:latin typeface="宋体" panose="02010600030101010101" pitchFamily="2" charset="-122"/>
              </a:rPr>
              <a:t>，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en-US" altLang="zh-CN" sz="2400" baseline="-30000" dirty="0"/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≈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/>
              <a:t>0V</a:t>
            </a:r>
            <a:r>
              <a:rPr kumimoji="0" lang="zh-CN" altLang="en-US" sz="2400" dirty="0">
                <a:latin typeface="宋体" panose="02010600030101010101" pitchFamily="2" charset="-122"/>
              </a:rPr>
              <a:t>。</a:t>
            </a:r>
            <a:r>
              <a:rPr kumimoji="0" lang="zh-CN" altLang="en-US" b="0" dirty="0"/>
              <a:t> </a:t>
            </a:r>
          </a:p>
        </p:txBody>
      </p:sp>
      <p:graphicFrame>
        <p:nvGraphicFramePr>
          <p:cNvPr id="7" name="Object 61"/>
          <p:cNvGraphicFramePr>
            <a:graphicFrameLocks noChangeAspect="1"/>
          </p:cNvGraphicFramePr>
          <p:nvPr/>
        </p:nvGraphicFramePr>
        <p:xfrm>
          <a:off x="4706937" y="3780507"/>
          <a:ext cx="37846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6" imgW="1866900" imgH="381000" progId="Equation.3">
                  <p:embed/>
                </p:oleObj>
              </mc:Choice>
              <mc:Fallback>
                <p:oleObj name="公式" r:id="rId6" imgW="1866900" imgH="381000" progId="Equation.3">
                  <p:embed/>
                  <p:pic>
                    <p:nvPicPr>
                      <p:cNvPr id="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7" y="3780507"/>
                        <a:ext cx="37846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3"/>
          <p:cNvGraphicFramePr>
            <a:graphicFrameLocks noChangeAspect="1"/>
          </p:cNvGraphicFramePr>
          <p:nvPr/>
        </p:nvGraphicFramePr>
        <p:xfrm>
          <a:off x="4683125" y="4518695"/>
          <a:ext cx="26209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8" imgW="1117600" imgH="381000" progId="Equation.3">
                  <p:embed/>
                </p:oleObj>
              </mc:Choice>
              <mc:Fallback>
                <p:oleObj name="公式" r:id="rId8" imgW="1117600" imgH="381000" progId="Equation.3">
                  <p:embed/>
                  <p:pic>
                    <p:nvPicPr>
                      <p:cNvPr id="8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4518695"/>
                        <a:ext cx="2620962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5"/>
          <p:cNvGrpSpPr/>
          <p:nvPr/>
        </p:nvGrpSpPr>
        <p:grpSpPr bwMode="auto">
          <a:xfrm>
            <a:off x="4273550" y="2943895"/>
            <a:ext cx="2057400" cy="396875"/>
            <a:chOff x="3078" y="1008"/>
            <a:chExt cx="1296" cy="250"/>
          </a:xfrm>
        </p:grpSpPr>
        <p:sp>
          <p:nvSpPr>
            <p:cNvPr id="10" name="Text Box 66"/>
            <p:cNvSpPr txBox="1">
              <a:spLocks noChangeArrowheads="1"/>
            </p:cNvSpPr>
            <p:nvPr/>
          </p:nvSpPr>
          <p:spPr bwMode="auto">
            <a:xfrm>
              <a:off x="3078" y="1008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99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1" name="Text Box 67"/>
            <p:cNvSpPr txBox="1">
              <a:spLocks noChangeArrowheads="1"/>
            </p:cNvSpPr>
            <p:nvPr/>
          </p:nvSpPr>
          <p:spPr bwMode="auto">
            <a:xfrm>
              <a:off x="4158" y="1008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99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1514475" y="2802607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↓</a:t>
            </a:r>
          </a:p>
        </p:txBody>
      </p: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3167062" y="2872457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↓</a:t>
            </a:r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4354512" y="2943895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宋体" panose="02010600030101010101" pitchFamily="2" charset="-122"/>
              </a:rPr>
              <a:t>→1</a:t>
            </a:r>
          </a:p>
        </p:txBody>
      </p:sp>
      <p:sp>
        <p:nvSpPr>
          <p:cNvPr id="15" name="Text Box 71"/>
          <p:cNvSpPr txBox="1">
            <a:spLocks noChangeArrowheads="1"/>
          </p:cNvSpPr>
          <p:nvPr/>
        </p:nvSpPr>
        <p:spPr bwMode="auto">
          <a:xfrm>
            <a:off x="6035675" y="2950245"/>
            <a:ext cx="74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宋体" panose="02010600030101010101" pitchFamily="2" charset="-122"/>
              </a:rPr>
              <a:t>→0</a:t>
            </a: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1667668" y="3063383"/>
            <a:ext cx="646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</a:rPr>
              <a:t>V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T</a:t>
            </a:r>
            <a:r>
              <a:rPr lang="zh-CN" altLang="en-US" sz="2000" baseline="30000" dirty="0">
                <a:solidFill>
                  <a:schemeClr val="accent2"/>
                </a:solidFill>
              </a:rPr>
              <a:t>－</a:t>
            </a:r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auto">
          <a:xfrm>
            <a:off x="2695575" y="3101057"/>
            <a:ext cx="139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</a:rPr>
              <a:t>=1/2V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DD</a:t>
            </a:r>
          </a:p>
        </p:txBody>
      </p:sp>
      <p:graphicFrame>
        <p:nvGraphicFramePr>
          <p:cNvPr id="18" name="Object 103"/>
          <p:cNvGraphicFramePr>
            <a:graphicFrameLocks noChangeAspect="1"/>
          </p:cNvGraphicFramePr>
          <p:nvPr/>
        </p:nvGraphicFramePr>
        <p:xfrm>
          <a:off x="477837" y="3582070"/>
          <a:ext cx="3709988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10" imgW="2212340" imgH="948055" progId="Visio.Drawing.6">
                  <p:embed/>
                </p:oleObj>
              </mc:Choice>
              <mc:Fallback>
                <p:oleObj name="Visio" r:id="rId10" imgW="2212340" imgH="948055" progId="Visio.Drawing.6">
                  <p:embed/>
                  <p:pic>
                    <p:nvPicPr>
                      <p:cNvPr id="18" name="Object 1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" y="3582070"/>
                        <a:ext cx="3709988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01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工作波形</a:t>
            </a:r>
          </a:p>
        </p:txBody>
      </p:sp>
      <p:grpSp>
        <p:nvGrpSpPr>
          <p:cNvPr id="4" name="Group 90"/>
          <p:cNvGrpSpPr/>
          <p:nvPr/>
        </p:nvGrpSpPr>
        <p:grpSpPr bwMode="auto">
          <a:xfrm>
            <a:off x="298938" y="1400036"/>
            <a:ext cx="5465688" cy="4684364"/>
            <a:chOff x="453" y="1464"/>
            <a:chExt cx="2505" cy="2514"/>
          </a:xfrm>
        </p:grpSpPr>
        <p:sp>
          <p:nvSpPr>
            <p:cNvPr id="5" name="Line 46"/>
            <p:cNvSpPr>
              <a:spLocks noChangeShapeType="1"/>
            </p:cNvSpPr>
            <p:nvPr/>
          </p:nvSpPr>
          <p:spPr bwMode="auto">
            <a:xfrm>
              <a:off x="2156" y="1708"/>
              <a:ext cx="0" cy="2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508" y="1464"/>
              <a:ext cx="325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 i="1"/>
                <a:t>v</a:t>
              </a:r>
              <a:r>
                <a:rPr kumimoji="0" lang="en-US" altLang="zh-CN" b="0" baseline="-25000"/>
                <a:t>I</a:t>
              </a:r>
              <a:endParaRPr kumimoji="0" lang="en-US" altLang="zh-CN" b="0"/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2433" y="1631"/>
              <a:ext cx="41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V</a:t>
              </a:r>
              <a:r>
                <a:rPr kumimoji="0" lang="en-US" altLang="zh-CN" b="0" baseline="-25000"/>
                <a:t>T+</a:t>
              </a:r>
              <a:endParaRPr kumimoji="0" lang="en-US" altLang="zh-CN" b="0" baseline="30000"/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2452" y="1909"/>
              <a:ext cx="46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V</a:t>
              </a:r>
              <a:r>
                <a:rPr kumimoji="0" lang="en-US" altLang="zh-CN" b="0" baseline="-25000"/>
                <a:t>T-</a:t>
              </a:r>
              <a:endParaRPr kumimoji="0" lang="en-US" altLang="zh-CN" b="0" baseline="30000"/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1646" y="1692"/>
              <a:ext cx="0" cy="22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 flipV="1">
              <a:off x="833" y="1563"/>
              <a:ext cx="0" cy="7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833" y="2309"/>
              <a:ext cx="18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603" y="2137"/>
              <a:ext cx="29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 b="0"/>
                <a:t>0</a:t>
              </a:r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666" y="2164"/>
              <a:ext cx="2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t</a:t>
              </a:r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855" y="2050"/>
              <a:ext cx="1541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V="1">
              <a:off x="833" y="2523"/>
              <a:ext cx="0" cy="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833" y="3014"/>
              <a:ext cx="18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588" y="2869"/>
              <a:ext cx="29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 b="0"/>
                <a:t>0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2666" y="2869"/>
              <a:ext cx="29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t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469" y="2369"/>
              <a:ext cx="41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 i="1"/>
                <a:t>v</a:t>
              </a:r>
              <a:r>
                <a:rPr kumimoji="0" lang="en-US" altLang="zh-CN" b="0" baseline="-25000"/>
                <a:t>O1</a:t>
              </a:r>
              <a:endParaRPr kumimoji="0" lang="en-US" altLang="zh-CN" b="0"/>
            </a:p>
          </p:txBody>
        </p:sp>
        <p:sp>
          <p:nvSpPr>
            <p:cNvPr id="20" name="Line 42"/>
            <p:cNvSpPr>
              <a:spLocks noChangeShapeType="1"/>
            </p:cNvSpPr>
            <p:nvPr/>
          </p:nvSpPr>
          <p:spPr bwMode="auto">
            <a:xfrm>
              <a:off x="853" y="1785"/>
              <a:ext cx="154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44"/>
            <p:cNvSpPr>
              <a:spLocks noChangeShapeType="1"/>
            </p:cNvSpPr>
            <p:nvPr/>
          </p:nvSpPr>
          <p:spPr bwMode="auto">
            <a:xfrm flipV="1">
              <a:off x="838" y="1661"/>
              <a:ext cx="1020" cy="64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1858" y="1661"/>
              <a:ext cx="492" cy="64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1"/>
            <p:cNvSpPr>
              <a:spLocks noChangeShapeType="1"/>
            </p:cNvSpPr>
            <p:nvPr/>
          </p:nvSpPr>
          <p:spPr bwMode="auto">
            <a:xfrm flipV="1">
              <a:off x="817" y="3275"/>
              <a:ext cx="0" cy="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>
              <a:off x="817" y="3766"/>
              <a:ext cx="18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572" y="3621"/>
              <a:ext cx="29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 b="0"/>
                <a:t>0</a:t>
              </a: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auto">
            <a:xfrm>
              <a:off x="2650" y="3621"/>
              <a:ext cx="29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/>
                <a:t>t</a:t>
              </a:r>
            </a:p>
          </p:txBody>
        </p:sp>
        <p:sp>
          <p:nvSpPr>
            <p:cNvPr id="27" name="Text Box 58"/>
            <p:cNvSpPr txBox="1">
              <a:spLocks noChangeArrowheads="1"/>
            </p:cNvSpPr>
            <p:nvPr/>
          </p:nvSpPr>
          <p:spPr bwMode="auto">
            <a:xfrm>
              <a:off x="453" y="3121"/>
              <a:ext cx="41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0" i="1"/>
                <a:t>v</a:t>
              </a:r>
              <a:r>
                <a:rPr kumimoji="0" lang="en-US" altLang="zh-CN" b="0" baseline="-25000"/>
                <a:t>O</a:t>
              </a:r>
              <a:endParaRPr kumimoji="0" lang="en-US" altLang="zh-CN" b="0"/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2157" y="3408"/>
              <a:ext cx="0" cy="33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836" y="3736"/>
              <a:ext cx="82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>
              <a:off x="1650" y="3404"/>
              <a:ext cx="0" cy="33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>
              <a:off x="1634" y="3408"/>
              <a:ext cx="52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59"/>
            <p:cNvSpPr>
              <a:spLocks noChangeShapeType="1"/>
            </p:cNvSpPr>
            <p:nvPr/>
          </p:nvSpPr>
          <p:spPr bwMode="auto">
            <a:xfrm>
              <a:off x="2157" y="3738"/>
              <a:ext cx="253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" name="Group 61"/>
            <p:cNvGrpSpPr/>
            <p:nvPr/>
          </p:nvGrpSpPr>
          <p:grpSpPr bwMode="auto">
            <a:xfrm>
              <a:off x="852" y="2680"/>
              <a:ext cx="1566" cy="304"/>
              <a:chOff x="852" y="2680"/>
              <a:chExt cx="1566" cy="304"/>
            </a:xfrm>
          </p:grpSpPr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852" y="2680"/>
                <a:ext cx="798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1650" y="2688"/>
                <a:ext cx="0" cy="29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650" y="2984"/>
                <a:ext cx="51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>
                <a:off x="2165" y="2682"/>
                <a:ext cx="253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60"/>
              <p:cNvSpPr>
                <a:spLocks noChangeShapeType="1"/>
              </p:cNvSpPr>
              <p:nvPr/>
            </p:nvSpPr>
            <p:spPr bwMode="auto">
              <a:xfrm>
                <a:off x="2160" y="2680"/>
                <a:ext cx="0" cy="30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478906" y="1307802"/>
          <a:ext cx="3297454" cy="252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4" imgW="1648460" imgH="1264285" progId="Visio.Drawing.11">
                  <p:embed/>
                </p:oleObj>
              </mc:Choice>
              <mc:Fallback>
                <p:oleObj name="Visio" r:id="rId4" imgW="1648460" imgH="1264285" progId="Visio.Drawing.11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906" y="1307802"/>
                        <a:ext cx="3297454" cy="2522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012160" y="40179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门限宽度：</a:t>
            </a: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965489" y="4603898"/>
          <a:ext cx="2770998" cy="718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6" imgW="41148000" imgH="10668000" progId="Equation.3">
                  <p:embed/>
                </p:oleObj>
              </mc:Choice>
              <mc:Fallback>
                <p:oleObj name="公式" r:id="rId6" imgW="41148000" imgH="10668000" progId="Equation.3">
                  <p:embed/>
                  <p:pic>
                    <p:nvPicPr>
                      <p:cNvPr id="41" name="对象 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5489" y="4603898"/>
                        <a:ext cx="2770998" cy="718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33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69462746-406F-4738-91C3-361E3B5DE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25563"/>
            <a:ext cx="391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13.2.2</a:t>
            </a:r>
            <a:r>
              <a:rPr kumimoji="1" lang="zh-CN" altLang="en-US" sz="2800">
                <a:latin typeface="Times New Roman" panose="02020603050405020304" pitchFamily="18" charset="0"/>
              </a:rPr>
              <a:t>集成施密特触发器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F882F327-B2A7-487A-9E2A-C6AA5479B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60575"/>
            <a:ext cx="91440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>
                <a:latin typeface="Times New Roman" panose="02020603050405020304" pitchFamily="18" charset="0"/>
              </a:rPr>
              <a:t>集成施密特触发器有多个品种，一般</a:t>
            </a:r>
            <a:r>
              <a:rPr kumimoji="1" lang="en-US" altLang="zh-CN" sz="2800">
                <a:latin typeface="Times New Roman" panose="02020603050405020304" pitchFamily="18" charset="0"/>
              </a:rPr>
              <a:t>TTL</a:t>
            </a:r>
            <a:r>
              <a:rPr kumimoji="1" lang="zh-CN" altLang="en-US" sz="2800">
                <a:latin typeface="Times New Roman" panose="02020603050405020304" pitchFamily="18" charset="0"/>
              </a:rPr>
              <a:t>集成施密特触发器的上触发电平约在</a:t>
            </a:r>
            <a:r>
              <a:rPr kumimoji="1" lang="en-US" altLang="zh-CN" sz="2800">
                <a:latin typeface="Times New Roman" panose="02020603050405020304" pitchFamily="18" charset="0"/>
              </a:rPr>
              <a:t>1.7V</a:t>
            </a:r>
            <a:r>
              <a:rPr kumimoji="1" lang="zh-CN" altLang="en-US" sz="2800">
                <a:latin typeface="Times New Roman" panose="02020603050405020304" pitchFamily="18" charset="0"/>
              </a:rPr>
              <a:t>左右，下触发电平约在</a:t>
            </a:r>
            <a:r>
              <a:rPr kumimoji="1" lang="en-US" altLang="zh-CN" sz="2800">
                <a:latin typeface="Times New Roman" panose="02020603050405020304" pitchFamily="18" charset="0"/>
              </a:rPr>
              <a:t>0.9V</a:t>
            </a:r>
            <a:r>
              <a:rPr kumimoji="1" lang="zh-CN" altLang="en-US" sz="2800">
                <a:latin typeface="Times New Roman" panose="02020603050405020304" pitchFamily="18" charset="0"/>
              </a:rPr>
              <a:t>左右；</a:t>
            </a:r>
            <a:r>
              <a:rPr kumimoji="1" lang="en-US" altLang="zh-CN" sz="2800">
                <a:latin typeface="Times New Roman" panose="02020603050405020304" pitchFamily="18" charset="0"/>
              </a:rPr>
              <a:t>CMOS</a:t>
            </a:r>
            <a:r>
              <a:rPr kumimoji="1" lang="zh-CN" altLang="en-US" sz="2800">
                <a:latin typeface="Times New Roman" panose="02020603050405020304" pitchFamily="18" charset="0"/>
              </a:rPr>
              <a:t>集成施密特触发器的上、下触发电平和电源电压有关。</a:t>
            </a:r>
          </a:p>
        </p:txBody>
      </p:sp>
    </p:spTree>
    <p:extLst>
      <p:ext uri="{BB962C8B-B14F-4D97-AF65-F5344CB8AC3E}">
        <p14:creationId xmlns:p14="http://schemas.microsoft.com/office/powerpoint/2010/main" val="38556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施密特触发器用于脉冲整形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5536" y="1916832"/>
          <a:ext cx="8252956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4" imgW="5068570" imgH="2043430" progId="Visio.Drawing.11">
                  <p:embed/>
                </p:oleObj>
              </mc:Choice>
              <mc:Fallback>
                <p:oleObj name="Visio" r:id="rId4" imgW="5068570" imgH="2043430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16832"/>
                        <a:ext cx="8252956" cy="331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2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555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定时器 </a:t>
            </a:r>
            <a:endParaRPr lang="zh-CN" altLang="en-US" sz="2800" dirty="0"/>
          </a:p>
          <a:p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施密特触发器  </a:t>
            </a:r>
          </a:p>
          <a:p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单稳态触发器 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多谐振荡器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用于脉冲鉴幅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7563" y="1484784"/>
          <a:ext cx="5824538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4" imgW="3403600" imgH="2489200" progId="Visio.Drawing.11">
                  <p:embed/>
                </p:oleObj>
              </mc:Choice>
              <mc:Fallback>
                <p:oleObj name="Visio" r:id="rId4" imgW="3403600" imgH="2489200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3" y="1484784"/>
                        <a:ext cx="5824538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1536" y="579597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只有幅度够高的脉冲才能通过触发器。</a:t>
            </a:r>
          </a:p>
        </p:txBody>
      </p:sp>
    </p:spTree>
    <p:extLst>
      <p:ext uri="{BB962C8B-B14F-4D97-AF65-F5344CB8AC3E}">
        <p14:creationId xmlns:p14="http://schemas.microsoft.com/office/powerpoint/2010/main" val="38533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构成多谐振荡器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51920" y="2276872"/>
          <a:ext cx="4793432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4" imgW="2573655" imgH="1433830" progId="Visio.Drawing.11">
                  <p:embed/>
                </p:oleObj>
              </mc:Choice>
              <mc:Fallback>
                <p:oleObj name="Visio" r:id="rId4" imgW="2573655" imgH="1433830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276872"/>
                        <a:ext cx="4793432" cy="2664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1560" y="2492896"/>
          <a:ext cx="3073400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6" imgW="1637030" imgH="1207770" progId="Visio.Drawing.11">
                  <p:embed/>
                </p:oleObj>
              </mc:Choice>
              <mc:Fallback>
                <p:oleObj name="Visio" r:id="rId6" imgW="1637030" imgH="1207770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492896"/>
                        <a:ext cx="3073400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5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>
            <a:extLst>
              <a:ext uri="{FF2B5EF4-FFF2-40B4-BE49-F238E27FC236}">
                <a16:creationId xmlns:a16="http://schemas.microsoft.com/office/drawing/2014/main" id="{FF0AF05A-6D9A-4B64-A309-16BEBAD3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16113"/>
            <a:ext cx="91440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单稳态触发器特点</a:t>
            </a:r>
            <a:r>
              <a:rPr kumimoji="1" lang="en-US" altLang="zh-CN" sz="2800">
                <a:latin typeface="Times New Roman" panose="02020603050405020304" pitchFamily="18" charset="0"/>
              </a:rPr>
              <a:t>:</a:t>
            </a:r>
            <a:r>
              <a:rPr kumimoji="1" lang="zh-CN" altLang="en-US" sz="2800">
                <a:latin typeface="Times New Roman" panose="02020603050405020304" pitchFamily="18" charset="0"/>
              </a:rPr>
              <a:t>电路有一个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稳定状态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一个</a:t>
            </a: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</a:rPr>
              <a:t>暂稳定状态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r>
              <a:rPr kumimoji="1" lang="zh-CN" altLang="en-US" sz="2800">
                <a:latin typeface="Times New Roman" panose="02020603050405020304" pitchFamily="18" charset="0"/>
              </a:rPr>
              <a:t>在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没有外界触发信号作用</a:t>
            </a:r>
            <a:r>
              <a:rPr kumimoji="1" lang="zh-CN" altLang="en-US" sz="2800">
                <a:latin typeface="Times New Roman" panose="02020603050405020304" pitchFamily="18" charset="0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电路处于稳定状态</a:t>
            </a:r>
            <a:r>
              <a:rPr kumimoji="1" lang="en-US" altLang="zh-CN" sz="2800">
                <a:latin typeface="Times New Roman" panose="02020603050405020304" pitchFamily="18" charset="0"/>
              </a:rPr>
              <a:t>;</a:t>
            </a:r>
            <a:r>
              <a:rPr kumimoji="1" lang="zh-CN" altLang="en-US" sz="2800">
                <a:latin typeface="Times New Roman" panose="02020603050405020304" pitchFamily="18" charset="0"/>
              </a:rPr>
              <a:t>在</a:t>
            </a: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</a:rPr>
              <a:t>外界信号作用</a:t>
            </a:r>
            <a:r>
              <a:rPr kumimoji="1" lang="zh-CN" altLang="en-US" sz="2800">
                <a:latin typeface="Times New Roman" panose="02020603050405020304" pitchFamily="18" charset="0"/>
              </a:rPr>
              <a:t>下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电路由稳态转换为暂稳态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经过一段时间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电路</a:t>
            </a: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</a:rPr>
              <a:t>自动</a:t>
            </a:r>
            <a:r>
              <a:rPr kumimoji="1" lang="zh-CN" altLang="en-US" sz="2800">
                <a:latin typeface="Times New Roman" panose="02020603050405020304" pitchFamily="18" charset="0"/>
              </a:rPr>
              <a:t>返回到稳定状态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3136CA5C-3851-499F-98B5-042F5FEF0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710113"/>
            <a:ext cx="8218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>
                <a:latin typeface="Times New Roman" panose="02020603050405020304" pitchFamily="18" charset="0"/>
              </a:rPr>
              <a:t>单稳态触发器常用于脉冲的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整形</a:t>
            </a:r>
            <a:r>
              <a:rPr kumimoji="1" lang="zh-CN" altLang="en-US" sz="2800">
                <a:latin typeface="Times New Roman" panose="02020603050405020304" pitchFamily="18" charset="0"/>
              </a:rPr>
              <a:t>、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定时</a:t>
            </a:r>
            <a:r>
              <a:rPr kumimoji="1" lang="zh-CN" altLang="en-US" sz="2800">
                <a:latin typeface="Times New Roman" panose="02020603050405020304" pitchFamily="18" charset="0"/>
              </a:rPr>
              <a:t>和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延时</a:t>
            </a:r>
            <a:r>
              <a:rPr kumimoji="1" lang="zh-CN" altLang="en-US" sz="28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D8DA1F-CC18-474A-85F1-51184C94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13.3 </a:t>
            </a:r>
            <a:r>
              <a:rPr lang="zh-CN" altLang="en-US" dirty="0"/>
              <a:t>单稳态触发器</a:t>
            </a:r>
          </a:p>
        </p:txBody>
      </p:sp>
    </p:spTree>
    <p:extLst>
      <p:ext uri="{BB962C8B-B14F-4D97-AF65-F5344CB8AC3E}">
        <p14:creationId xmlns:p14="http://schemas.microsoft.com/office/powerpoint/2010/main" val="178625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  <p:bldP spid="2970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>
            <a:extLst>
              <a:ext uri="{FF2B5EF4-FFF2-40B4-BE49-F238E27FC236}">
                <a16:creationId xmlns:a16="http://schemas.microsoft.com/office/drawing/2014/main" id="{3F2BA138-ED1D-43B2-BB2D-5CB89B13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" y="336899"/>
            <a:ext cx="6318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</a:rPr>
              <a:t>13.3.1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由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555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定时器构成的单稳态触发器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98E5A841-2DCD-4089-8898-FA1CA6BA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371600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1.</a:t>
            </a:r>
            <a:r>
              <a:rPr kumimoji="1" lang="zh-CN" altLang="en-US" sz="2800">
                <a:latin typeface="Times New Roman" panose="02020603050405020304" pitchFamily="18" charset="0"/>
              </a:rPr>
              <a:t>电路组成</a:t>
            </a:r>
          </a:p>
        </p:txBody>
      </p:sp>
      <p:grpSp>
        <p:nvGrpSpPr>
          <p:cNvPr id="11436" name="Group 172">
            <a:extLst>
              <a:ext uri="{FF2B5EF4-FFF2-40B4-BE49-F238E27FC236}">
                <a16:creationId xmlns:a16="http://schemas.microsoft.com/office/drawing/2014/main" id="{21E4ADC3-EA1D-40C2-99BC-A9907CCA0351}"/>
              </a:ext>
            </a:extLst>
          </p:cNvPr>
          <p:cNvGrpSpPr>
            <a:grpSpLocks/>
          </p:cNvGrpSpPr>
          <p:nvPr/>
        </p:nvGrpSpPr>
        <p:grpSpPr bwMode="auto">
          <a:xfrm>
            <a:off x="277358" y="1840314"/>
            <a:ext cx="3505200" cy="3529012"/>
            <a:chOff x="1632" y="1525"/>
            <a:chExt cx="2208" cy="2223"/>
          </a:xfrm>
        </p:grpSpPr>
        <p:sp>
          <p:nvSpPr>
            <p:cNvPr id="11382" name="Rectangle 118">
              <a:extLst>
                <a:ext uri="{FF2B5EF4-FFF2-40B4-BE49-F238E27FC236}">
                  <a16:creationId xmlns:a16="http://schemas.microsoft.com/office/drawing/2014/main" id="{54B1D3E2-3030-46C7-9305-B5497A031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2330"/>
              <a:ext cx="639" cy="1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3" name="Line 119">
              <a:extLst>
                <a:ext uri="{FF2B5EF4-FFF2-40B4-BE49-F238E27FC236}">
                  <a16:creationId xmlns:a16="http://schemas.microsoft.com/office/drawing/2014/main" id="{DD5B28CB-4BAD-48FC-8A31-23266C343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0" y="1840"/>
              <a:ext cx="0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>
              <a:extLst>
                <a:ext uri="{FF2B5EF4-FFF2-40B4-BE49-F238E27FC236}">
                  <a16:creationId xmlns:a16="http://schemas.microsoft.com/office/drawing/2014/main" id="{CD365DEB-E2AA-46F9-8973-5729C5FD0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2071"/>
              <a:ext cx="0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>
              <a:extLst>
                <a:ext uri="{FF2B5EF4-FFF2-40B4-BE49-F238E27FC236}">
                  <a16:creationId xmlns:a16="http://schemas.microsoft.com/office/drawing/2014/main" id="{52A59332-C2DF-4453-AC21-37A76F9E7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3128"/>
              <a:ext cx="3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>
              <a:extLst>
                <a:ext uri="{FF2B5EF4-FFF2-40B4-BE49-F238E27FC236}">
                  <a16:creationId xmlns:a16="http://schemas.microsoft.com/office/drawing/2014/main" id="{DE07F0CC-7D57-4F00-BE26-DFB870ADF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2599"/>
              <a:ext cx="1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>
              <a:extLst>
                <a:ext uri="{FF2B5EF4-FFF2-40B4-BE49-F238E27FC236}">
                  <a16:creationId xmlns:a16="http://schemas.microsoft.com/office/drawing/2014/main" id="{C6F5DFB4-17A0-4D94-A1DB-5BE32629F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3363"/>
              <a:ext cx="0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>
              <a:extLst>
                <a:ext uri="{FF2B5EF4-FFF2-40B4-BE49-F238E27FC236}">
                  <a16:creationId xmlns:a16="http://schemas.microsoft.com/office/drawing/2014/main" id="{35F15A5F-AE33-45B2-BC65-AAC522B66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" y="3744"/>
              <a:ext cx="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>
              <a:extLst>
                <a:ext uri="{FF2B5EF4-FFF2-40B4-BE49-F238E27FC236}">
                  <a16:creationId xmlns:a16="http://schemas.microsoft.com/office/drawing/2014/main" id="{EB948359-1346-4ED0-A322-60D494B7D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3363"/>
              <a:ext cx="0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Line 128">
              <a:extLst>
                <a:ext uri="{FF2B5EF4-FFF2-40B4-BE49-F238E27FC236}">
                  <a16:creationId xmlns:a16="http://schemas.microsoft.com/office/drawing/2014/main" id="{4A3B0482-48D2-4A15-A617-FD9D312CC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3526"/>
              <a:ext cx="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3" name="Line 129">
              <a:extLst>
                <a:ext uri="{FF2B5EF4-FFF2-40B4-BE49-F238E27FC236}">
                  <a16:creationId xmlns:a16="http://schemas.microsoft.com/office/drawing/2014/main" id="{A1B0F41E-6999-4A9B-9BFD-AA5AA421E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3581"/>
              <a:ext cx="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>
              <a:extLst>
                <a:ext uri="{FF2B5EF4-FFF2-40B4-BE49-F238E27FC236}">
                  <a16:creationId xmlns:a16="http://schemas.microsoft.com/office/drawing/2014/main" id="{72598E87-30EB-48BB-A59D-536A5CB1A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3581"/>
              <a:ext cx="0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>
              <a:extLst>
                <a:ext uri="{FF2B5EF4-FFF2-40B4-BE49-F238E27FC236}">
                  <a16:creationId xmlns:a16="http://schemas.microsoft.com/office/drawing/2014/main" id="{7D79F544-2C4B-479D-8D27-2F1A35298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3744"/>
              <a:ext cx="1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>
              <a:extLst>
                <a:ext uri="{FF2B5EF4-FFF2-40B4-BE49-F238E27FC236}">
                  <a16:creationId xmlns:a16="http://schemas.microsoft.com/office/drawing/2014/main" id="{5B4D21C5-A80A-447B-8E5A-883EE1E9E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2819"/>
              <a:ext cx="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Text Box 133">
              <a:extLst>
                <a:ext uri="{FF2B5EF4-FFF2-40B4-BE49-F238E27FC236}">
                  <a16:creationId xmlns:a16="http://schemas.microsoft.com/office/drawing/2014/main" id="{82F088AD-12A6-4A41-9699-A06D67F91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3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398" name="Text Box 134">
              <a:extLst>
                <a:ext uri="{FF2B5EF4-FFF2-40B4-BE49-F238E27FC236}">
                  <a16:creationId xmlns:a16="http://schemas.microsoft.com/office/drawing/2014/main" id="{119C06C0-5F3F-436A-9297-F679176DB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23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399" name="Text Box 135">
              <a:extLst>
                <a:ext uri="{FF2B5EF4-FFF2-40B4-BE49-F238E27FC236}">
                  <a16:creationId xmlns:a16="http://schemas.microsoft.com/office/drawing/2014/main" id="{9D4DDD75-65FC-4DCF-8E40-AF9915662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400" name="Text Box 136">
              <a:extLst>
                <a:ext uri="{FF2B5EF4-FFF2-40B4-BE49-F238E27FC236}">
                  <a16:creationId xmlns:a16="http://schemas.microsoft.com/office/drawing/2014/main" id="{588F7516-2283-4798-A90E-9EC324474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" y="29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401" name="Text Box 137">
              <a:extLst>
                <a:ext uri="{FF2B5EF4-FFF2-40B4-BE49-F238E27FC236}">
                  <a16:creationId xmlns:a16="http://schemas.microsoft.com/office/drawing/2014/main" id="{46B116F1-AC8F-483B-A2F1-237125DF5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31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02" name="Text Box 138">
              <a:extLst>
                <a:ext uri="{FF2B5EF4-FFF2-40B4-BE49-F238E27FC236}">
                  <a16:creationId xmlns:a16="http://schemas.microsoft.com/office/drawing/2014/main" id="{CA8FE5E3-3008-483B-A801-0EDC40B8D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31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403" name="Text Box 139">
              <a:extLst>
                <a:ext uri="{FF2B5EF4-FFF2-40B4-BE49-F238E27FC236}">
                  <a16:creationId xmlns:a16="http://schemas.microsoft.com/office/drawing/2014/main" id="{ACE9A9E1-E691-4F04-9F3B-B542C19AE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2699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404" name="Text Box 140">
              <a:extLst>
                <a:ext uri="{FF2B5EF4-FFF2-40B4-BE49-F238E27FC236}">
                  <a16:creationId xmlns:a16="http://schemas.microsoft.com/office/drawing/2014/main" id="{B3A94A74-A6B4-4602-9BE7-B952D1101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2729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CC3300"/>
                  </a:solidFill>
                  <a:latin typeface="Times New Roman" panose="02020603050405020304" pitchFamily="18" charset="0"/>
                </a:rPr>
                <a:t>555</a:t>
              </a:r>
            </a:p>
          </p:txBody>
        </p:sp>
        <p:sp>
          <p:nvSpPr>
            <p:cNvPr id="11405" name="Text Box 141">
              <a:extLst>
                <a:ext uri="{FF2B5EF4-FFF2-40B4-BE49-F238E27FC236}">
                  <a16:creationId xmlns:a16="http://schemas.microsoft.com/office/drawing/2014/main" id="{7AFD1AB7-2EFA-4278-8DE1-8125023DB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7" y="1525"/>
              <a:ext cx="5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11406" name="Text Box 142">
              <a:extLst>
                <a:ext uri="{FF2B5EF4-FFF2-40B4-BE49-F238E27FC236}">
                  <a16:creationId xmlns:a16="http://schemas.microsoft.com/office/drawing/2014/main" id="{DE0F6B47-FCF7-4085-B101-9A5367A6E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3" y="2645"/>
              <a:ext cx="5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1407" name="Text Box 143">
              <a:extLst>
                <a:ext uri="{FF2B5EF4-FFF2-40B4-BE49-F238E27FC236}">
                  <a16:creationId xmlns:a16="http://schemas.microsoft.com/office/drawing/2014/main" id="{9E74F5B9-BD66-48B8-BD2B-A3828FE1E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014"/>
              <a:ext cx="5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409" name="Line 145">
              <a:extLst>
                <a:ext uri="{FF2B5EF4-FFF2-40B4-BE49-F238E27FC236}">
                  <a16:creationId xmlns:a16="http://schemas.microsoft.com/office/drawing/2014/main" id="{F90463D3-6BE2-4EC5-9B9A-DDA6B76CE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26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Line 146">
              <a:extLst>
                <a:ext uri="{FF2B5EF4-FFF2-40B4-BE49-F238E27FC236}">
                  <a16:creationId xmlns:a16="http://schemas.microsoft.com/office/drawing/2014/main" id="{46ADF351-877B-4BE2-B6A0-1A55367BF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530"/>
              <a:ext cx="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1" name="Line 147">
              <a:extLst>
                <a:ext uri="{FF2B5EF4-FFF2-40B4-BE49-F238E27FC236}">
                  <a16:creationId xmlns:a16="http://schemas.microsoft.com/office/drawing/2014/main" id="{C49DD144-AF8E-4492-9518-38A9A5CDF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585"/>
              <a:ext cx="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2" name="Line 148">
              <a:extLst>
                <a:ext uri="{FF2B5EF4-FFF2-40B4-BE49-F238E27FC236}">
                  <a16:creationId xmlns:a16="http://schemas.microsoft.com/office/drawing/2014/main" id="{BFB16CE8-DCB0-4448-B46E-0D053D700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3585"/>
              <a:ext cx="0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3" name="Line 149">
              <a:extLst>
                <a:ext uri="{FF2B5EF4-FFF2-40B4-BE49-F238E27FC236}">
                  <a16:creationId xmlns:a16="http://schemas.microsoft.com/office/drawing/2014/main" id="{019BB4CB-A963-4A67-ADE9-9D9F8EF33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" y="3748"/>
              <a:ext cx="1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4" name="Rectangle 150">
              <a:extLst>
                <a:ext uri="{FF2B5EF4-FFF2-40B4-BE49-F238E27FC236}">
                  <a16:creationId xmlns:a16="http://schemas.microsoft.com/office/drawing/2014/main" id="{2FB9C468-D919-4A03-A35C-754D277E8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95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16" name="Line 152">
              <a:extLst>
                <a:ext uri="{FF2B5EF4-FFF2-40B4-BE49-F238E27FC236}">
                  <a16:creationId xmlns:a16="http://schemas.microsoft.com/office/drawing/2014/main" id="{C60F3858-D5AC-4BCF-B98A-508FBABFF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051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8" name="Line 154">
              <a:extLst>
                <a:ext uri="{FF2B5EF4-FFF2-40B4-BE49-F238E27FC236}">
                  <a16:creationId xmlns:a16="http://schemas.microsoft.com/office/drawing/2014/main" id="{D097412D-80D3-4F78-9B67-7C6A580A8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064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9" name="Text Box 155">
              <a:extLst>
                <a:ext uri="{FF2B5EF4-FFF2-40B4-BE49-F238E27FC236}">
                  <a16:creationId xmlns:a16="http://schemas.microsoft.com/office/drawing/2014/main" id="{BD502834-584A-44E2-B2A9-0625DABD8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274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1420" name="Line 156">
              <a:extLst>
                <a:ext uri="{FF2B5EF4-FFF2-40B4-BE49-F238E27FC236}">
                  <a16:creationId xmlns:a16="http://schemas.microsoft.com/office/drawing/2014/main" id="{9337A38F-5A52-4E18-9758-0AD04860B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58"/>
              <a:ext cx="1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1" name="Text Box 157">
              <a:extLst>
                <a:ext uri="{FF2B5EF4-FFF2-40B4-BE49-F238E27FC236}">
                  <a16:creationId xmlns:a16="http://schemas.microsoft.com/office/drawing/2014/main" id="{ED4A133C-3472-4C84-A206-4CBD7E887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21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R</a:t>
              </a:r>
            </a:p>
          </p:txBody>
        </p:sp>
        <p:sp>
          <p:nvSpPr>
            <p:cNvPr id="11422" name="Text Box 158">
              <a:extLst>
                <a:ext uri="{FF2B5EF4-FFF2-40B4-BE49-F238E27FC236}">
                  <a16:creationId xmlns:a16="http://schemas.microsoft.com/office/drawing/2014/main" id="{BD0E6BCB-206D-43AF-A439-A6F9BE9B4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44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1423" name="Text Box 159">
              <a:extLst>
                <a:ext uri="{FF2B5EF4-FFF2-40B4-BE49-F238E27FC236}">
                  <a16:creationId xmlns:a16="http://schemas.microsoft.com/office/drawing/2014/main" id="{F265FD9C-26BD-4A16-9227-CE9B36188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344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grpSp>
          <p:nvGrpSpPr>
            <p:cNvPr id="11435" name="Group 171">
              <a:extLst>
                <a:ext uri="{FF2B5EF4-FFF2-40B4-BE49-F238E27FC236}">
                  <a16:creationId xmlns:a16="http://schemas.microsoft.com/office/drawing/2014/main" id="{9FA766B0-067D-4191-940D-D81170F37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120"/>
              <a:ext cx="240" cy="192"/>
              <a:chOff x="1488" y="3120"/>
              <a:chExt cx="384" cy="192"/>
            </a:xfrm>
          </p:grpSpPr>
          <p:sp>
            <p:nvSpPr>
              <p:cNvPr id="11424" name="Line 160">
                <a:extLst>
                  <a:ext uri="{FF2B5EF4-FFF2-40B4-BE49-F238E27FC236}">
                    <a16:creationId xmlns:a16="http://schemas.microsoft.com/office/drawing/2014/main" id="{972EDB2B-3D8F-450E-8C79-4BAD40BC4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1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5" name="Line 161">
                <a:extLst>
                  <a:ext uri="{FF2B5EF4-FFF2-40B4-BE49-F238E27FC236}">
                    <a16:creationId xmlns:a16="http://schemas.microsoft.com/office/drawing/2014/main" id="{0D0FA2D9-EF83-4BA5-80B6-2EF90C4F9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1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6" name="Line 162">
                <a:extLst>
                  <a:ext uri="{FF2B5EF4-FFF2-40B4-BE49-F238E27FC236}">
                    <a16:creationId xmlns:a16="http://schemas.microsoft.com/office/drawing/2014/main" id="{AB31860A-3EC9-4F46-9C93-58671BCDC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7" name="Line 163">
                <a:extLst>
                  <a:ext uri="{FF2B5EF4-FFF2-40B4-BE49-F238E27FC236}">
                    <a16:creationId xmlns:a16="http://schemas.microsoft.com/office/drawing/2014/main" id="{CF0758B8-4B48-4D3F-9580-B35A7A95F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31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8" name="Line 164">
                <a:extLst>
                  <a:ext uri="{FF2B5EF4-FFF2-40B4-BE49-F238E27FC236}">
                    <a16:creationId xmlns:a16="http://schemas.microsoft.com/office/drawing/2014/main" id="{60C80284-DF5A-4D1B-A402-8A8AAF3F3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430" name="Text Box 166">
              <a:extLst>
                <a:ext uri="{FF2B5EF4-FFF2-40B4-BE49-F238E27FC236}">
                  <a16:creationId xmlns:a16="http://schemas.microsoft.com/office/drawing/2014/main" id="{7BAAF453-D50F-417C-BA63-EA656A767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3" y="2413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∙</a:t>
              </a:r>
              <a:r>
                <a:rPr lang="en-US" altLang="zh-CN" sz="3200"/>
                <a:t> </a:t>
              </a:r>
            </a:p>
          </p:txBody>
        </p:sp>
        <p:sp>
          <p:nvSpPr>
            <p:cNvPr id="11431" name="Text Box 167">
              <a:extLst>
                <a:ext uri="{FF2B5EF4-FFF2-40B4-BE49-F238E27FC236}">
                  <a16:creationId xmlns:a16="http://schemas.microsoft.com/office/drawing/2014/main" id="{B2E323BA-6107-4C5E-8E28-D606BC1DC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2684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∙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11432" name="Text Box 168">
              <a:extLst>
                <a:ext uri="{FF2B5EF4-FFF2-40B4-BE49-F238E27FC236}">
                  <a16:creationId xmlns:a16="http://schemas.microsoft.com/office/drawing/2014/main" id="{E832907A-FF08-48A1-9A79-1E6F8BE45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1894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∙</a:t>
              </a:r>
              <a:r>
                <a:rPr lang="en-US" altLang="zh-CN" sz="2800"/>
                <a:t> </a:t>
              </a:r>
            </a:p>
          </p:txBody>
        </p:sp>
      </p:grpSp>
      <p:grpSp>
        <p:nvGrpSpPr>
          <p:cNvPr id="11437" name="Group 173">
            <a:extLst>
              <a:ext uri="{FF2B5EF4-FFF2-40B4-BE49-F238E27FC236}">
                <a16:creationId xmlns:a16="http://schemas.microsoft.com/office/drawing/2014/main" id="{0AB18C17-079F-497D-BB2C-06733A39192A}"/>
              </a:ext>
            </a:extLst>
          </p:cNvPr>
          <p:cNvGrpSpPr>
            <a:grpSpLocks/>
          </p:cNvGrpSpPr>
          <p:nvPr/>
        </p:nvGrpSpPr>
        <p:grpSpPr bwMode="auto">
          <a:xfrm>
            <a:off x="3387270" y="969941"/>
            <a:ext cx="5638800" cy="4664075"/>
            <a:chOff x="-48" y="-58"/>
            <a:chExt cx="3552" cy="3034"/>
          </a:xfrm>
        </p:grpSpPr>
        <p:sp>
          <p:nvSpPr>
            <p:cNvPr id="11438" name="Text Box 174">
              <a:extLst>
                <a:ext uri="{FF2B5EF4-FFF2-40B4-BE49-F238E27FC236}">
                  <a16:creationId xmlns:a16="http://schemas.microsoft.com/office/drawing/2014/main" id="{0078985B-5399-441B-A874-2BF10492F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" y="1468"/>
              <a:ext cx="29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11439" name="Group 175">
              <a:extLst>
                <a:ext uri="{FF2B5EF4-FFF2-40B4-BE49-F238E27FC236}">
                  <a16:creationId xmlns:a16="http://schemas.microsoft.com/office/drawing/2014/main" id="{E042CCEC-74C6-4B1B-9B23-CDB3C017C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8" y="-58"/>
              <a:ext cx="3386" cy="3034"/>
              <a:chOff x="-48" y="-10"/>
              <a:chExt cx="3386" cy="3034"/>
            </a:xfrm>
          </p:grpSpPr>
          <p:sp>
            <p:nvSpPr>
              <p:cNvPr id="11440" name="Text Box 176">
                <a:extLst>
                  <a:ext uri="{FF2B5EF4-FFF2-40B4-BE49-F238E27FC236}">
                    <a16:creationId xmlns:a16="http://schemas.microsoft.com/office/drawing/2014/main" id="{6CE54FDD-5FD7-4449-9891-832C89216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-10"/>
                <a:ext cx="39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CC</a:t>
                </a:r>
              </a:p>
            </p:txBody>
          </p:sp>
          <p:sp>
            <p:nvSpPr>
              <p:cNvPr id="11441" name="Rectangle 177">
                <a:extLst>
                  <a:ext uri="{FF2B5EF4-FFF2-40B4-BE49-F238E27FC236}">
                    <a16:creationId xmlns:a16="http://schemas.microsoft.com/office/drawing/2014/main" id="{9414E9F5-5C39-4126-9BAA-A6678D28D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768"/>
                <a:ext cx="372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42" name="Line 178">
                <a:extLst>
                  <a:ext uri="{FF2B5EF4-FFF2-40B4-BE49-F238E27FC236}">
                    <a16:creationId xmlns:a16="http://schemas.microsoft.com/office/drawing/2014/main" id="{E323F6EC-13DD-4DB2-9E07-847FED720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100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43" name="Line 179">
                <a:extLst>
                  <a:ext uri="{FF2B5EF4-FFF2-40B4-BE49-F238E27FC236}">
                    <a16:creationId xmlns:a16="http://schemas.microsoft.com/office/drawing/2014/main" id="{51638D4D-4458-4B6D-82EE-6F94D17A0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1248"/>
                <a:ext cx="9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44" name="Text Box 180">
                <a:extLst>
                  <a:ext uri="{FF2B5EF4-FFF2-40B4-BE49-F238E27FC236}">
                    <a16:creationId xmlns:a16="http://schemas.microsoft.com/office/drawing/2014/main" id="{F71C4E37-4F1D-4A63-B8E7-815211741B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" y="876"/>
                <a:ext cx="207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445" name="Text Box 181">
                <a:extLst>
                  <a:ext uri="{FF2B5EF4-FFF2-40B4-BE49-F238E27FC236}">
                    <a16:creationId xmlns:a16="http://schemas.microsoft.com/office/drawing/2014/main" id="{B1C29C0F-6D2A-4D12-9A16-C089764D8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1115"/>
                <a:ext cx="169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11446" name="AutoShape 182">
                <a:extLst>
                  <a:ext uri="{FF2B5EF4-FFF2-40B4-BE49-F238E27FC236}">
                    <a16:creationId xmlns:a16="http://schemas.microsoft.com/office/drawing/2014/main" id="{F3844B97-6C93-427F-9141-0E06787D8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402" y="80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47" name="Text Box 183">
                <a:extLst>
                  <a:ext uri="{FF2B5EF4-FFF2-40B4-BE49-F238E27FC236}">
                    <a16:creationId xmlns:a16="http://schemas.microsoft.com/office/drawing/2014/main" id="{1CC34419-6FD9-41AC-A2BE-AF73249A8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720"/>
                <a:ext cx="260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11448" name="Text Box 184">
                <a:extLst>
                  <a:ext uri="{FF2B5EF4-FFF2-40B4-BE49-F238E27FC236}">
                    <a16:creationId xmlns:a16="http://schemas.microsoft.com/office/drawing/2014/main" id="{1A532DBC-DCA2-4A10-A3E9-1CC4362DE8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2" y="854"/>
                <a:ext cx="349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1200">
                    <a:latin typeface="Times New Roman" panose="02020603050405020304" pitchFamily="18" charset="0"/>
                  </a:rPr>
                  <a:t>C1</a:t>
                </a:r>
              </a:p>
            </p:txBody>
          </p:sp>
          <p:sp>
            <p:nvSpPr>
              <p:cNvPr id="11449" name="Text Box 185">
                <a:extLst>
                  <a:ext uri="{FF2B5EF4-FFF2-40B4-BE49-F238E27FC236}">
                    <a16:creationId xmlns:a16="http://schemas.microsoft.com/office/drawing/2014/main" id="{CCF6F669-3077-41AD-BDC2-8409F9EA5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6" y="585"/>
                <a:ext cx="27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450" name="Rectangle 186">
                <a:extLst>
                  <a:ext uri="{FF2B5EF4-FFF2-40B4-BE49-F238E27FC236}">
                    <a16:creationId xmlns:a16="http://schemas.microsoft.com/office/drawing/2014/main" id="{66F9EC48-231F-4A3D-93FC-89D5085F6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1584"/>
                <a:ext cx="372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51" name="Line 187">
                <a:extLst>
                  <a:ext uri="{FF2B5EF4-FFF2-40B4-BE49-F238E27FC236}">
                    <a16:creationId xmlns:a16="http://schemas.microsoft.com/office/drawing/2014/main" id="{5E68144D-182E-4BA7-B9E7-57C513AF1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1824"/>
                <a:ext cx="1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52" name="Text Box 188">
                <a:extLst>
                  <a:ext uri="{FF2B5EF4-FFF2-40B4-BE49-F238E27FC236}">
                    <a16:creationId xmlns:a16="http://schemas.microsoft.com/office/drawing/2014/main" id="{934E8FCC-1E15-4FD5-A0CC-8EDDFA79C6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" y="1692"/>
                <a:ext cx="207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453" name="Text Box 189">
                <a:extLst>
                  <a:ext uri="{FF2B5EF4-FFF2-40B4-BE49-F238E27FC236}">
                    <a16:creationId xmlns:a16="http://schemas.microsoft.com/office/drawing/2014/main" id="{0B7FBE87-DA71-4CF7-B327-8F05012EF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1932"/>
                <a:ext cx="169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11454" name="AutoShape 190">
                <a:extLst>
                  <a:ext uri="{FF2B5EF4-FFF2-40B4-BE49-F238E27FC236}">
                    <a16:creationId xmlns:a16="http://schemas.microsoft.com/office/drawing/2014/main" id="{2E29FA90-21B8-4966-9337-706DD5447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402" y="161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55" name="Text Box 191">
                <a:extLst>
                  <a:ext uri="{FF2B5EF4-FFF2-40B4-BE49-F238E27FC236}">
                    <a16:creationId xmlns:a16="http://schemas.microsoft.com/office/drawing/2014/main" id="{F31A6446-46C6-4374-B10A-F6B0A227AF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1536"/>
                <a:ext cx="260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11456" name="Text Box 192">
                <a:extLst>
                  <a:ext uri="{FF2B5EF4-FFF2-40B4-BE49-F238E27FC236}">
                    <a16:creationId xmlns:a16="http://schemas.microsoft.com/office/drawing/2014/main" id="{29641941-2D5B-4D9D-9CB8-561BDFA64D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0" y="1909"/>
                <a:ext cx="349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1200">
                    <a:latin typeface="Times New Roman" panose="02020603050405020304" pitchFamily="18" charset="0"/>
                  </a:rPr>
                  <a:t>C2</a:t>
                </a:r>
              </a:p>
            </p:txBody>
          </p:sp>
          <p:sp>
            <p:nvSpPr>
              <p:cNvPr id="11457" name="Text Box 193">
                <a:extLst>
                  <a:ext uri="{FF2B5EF4-FFF2-40B4-BE49-F238E27FC236}">
                    <a16:creationId xmlns:a16="http://schemas.microsoft.com/office/drawing/2014/main" id="{CE2DB8E3-23A5-4246-8817-C8B6A743C9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6" y="1401"/>
                <a:ext cx="27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458" name="Rectangle 194">
                <a:extLst>
                  <a:ext uri="{FF2B5EF4-FFF2-40B4-BE49-F238E27FC236}">
                    <a16:creationId xmlns:a16="http://schemas.microsoft.com/office/drawing/2014/main" id="{C0A52E90-DD43-4C4D-8F87-CCD9FC197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528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59" name="Rectangle 195">
                <a:extLst>
                  <a:ext uri="{FF2B5EF4-FFF2-40B4-BE49-F238E27FC236}">
                    <a16:creationId xmlns:a16="http://schemas.microsoft.com/office/drawing/2014/main" id="{8077A24F-77A4-4195-8649-E08635CD1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392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0" name="Rectangle 196">
                <a:extLst>
                  <a:ext uri="{FF2B5EF4-FFF2-40B4-BE49-F238E27FC236}">
                    <a16:creationId xmlns:a16="http://schemas.microsoft.com/office/drawing/2014/main" id="{75DDC700-185D-40B1-B4A1-04D881439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208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1" name="Line 197">
                <a:extLst>
                  <a:ext uri="{FF2B5EF4-FFF2-40B4-BE49-F238E27FC236}">
                    <a16:creationId xmlns:a16="http://schemas.microsoft.com/office/drawing/2014/main" id="{800D98B4-E0D3-485C-8605-628F8C430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38"/>
                <a:ext cx="0" cy="4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2" name="Line 198">
                <a:extLst>
                  <a:ext uri="{FF2B5EF4-FFF2-40B4-BE49-F238E27FC236}">
                    <a16:creationId xmlns:a16="http://schemas.microsoft.com/office/drawing/2014/main" id="{F510B85F-5AFB-45A9-B4F2-90EFFF21A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76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3" name="Line 199">
                <a:extLst>
                  <a:ext uri="{FF2B5EF4-FFF2-40B4-BE49-F238E27FC236}">
                    <a16:creationId xmlns:a16="http://schemas.microsoft.com/office/drawing/2014/main" id="{5B56DE07-096D-49C0-AAA5-50CAFA9A0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163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4" name="Line 200">
                <a:extLst>
                  <a:ext uri="{FF2B5EF4-FFF2-40B4-BE49-F238E27FC236}">
                    <a16:creationId xmlns:a16="http://schemas.microsoft.com/office/drawing/2014/main" id="{2D8120F0-EFC5-44B7-8E8E-6E654707C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244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5" name="Line 201">
                <a:extLst>
                  <a:ext uri="{FF2B5EF4-FFF2-40B4-BE49-F238E27FC236}">
                    <a16:creationId xmlns:a16="http://schemas.microsoft.com/office/drawing/2014/main" id="{9E8F5511-4756-4EAE-8FE3-CF98975D4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30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6" name="Rectangle 202">
                <a:extLst>
                  <a:ext uri="{FF2B5EF4-FFF2-40B4-BE49-F238E27FC236}">
                    <a16:creationId xmlns:a16="http://schemas.microsoft.com/office/drawing/2014/main" id="{4F0C8E8B-7799-49CD-86AD-994E835C3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960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7" name="Text Box 203">
                <a:extLst>
                  <a:ext uri="{FF2B5EF4-FFF2-40B4-BE49-F238E27FC236}">
                    <a16:creationId xmlns:a16="http://schemas.microsoft.com/office/drawing/2014/main" id="{95F812A5-98C9-4E76-81C6-53CF431C0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9" y="960"/>
                <a:ext cx="223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1468" name="Oval 204">
                <a:extLst>
                  <a:ext uri="{FF2B5EF4-FFF2-40B4-BE49-F238E27FC236}">
                    <a16:creationId xmlns:a16="http://schemas.microsoft.com/office/drawing/2014/main" id="{273C941E-5A29-4B47-906B-5F95E1EA0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12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9" name="Rectangle 205">
                <a:extLst>
                  <a:ext uri="{FF2B5EF4-FFF2-40B4-BE49-F238E27FC236}">
                    <a16:creationId xmlns:a16="http://schemas.microsoft.com/office/drawing/2014/main" id="{ACAC2B7B-BBCF-4DE3-87EF-7EA49F50B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632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" name="Text Box 206">
                <a:extLst>
                  <a:ext uri="{FF2B5EF4-FFF2-40B4-BE49-F238E27FC236}">
                    <a16:creationId xmlns:a16="http://schemas.microsoft.com/office/drawing/2014/main" id="{5CFDAD4C-4325-4244-8799-D18592F70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9" y="1632"/>
                <a:ext cx="223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1471" name="Oval 207">
                <a:extLst>
                  <a:ext uri="{FF2B5EF4-FFF2-40B4-BE49-F238E27FC236}">
                    <a16:creationId xmlns:a16="http://schemas.microsoft.com/office/drawing/2014/main" id="{36A81825-5CE1-4823-8901-5FB847434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80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2" name="Line 208">
                <a:extLst>
                  <a:ext uri="{FF2B5EF4-FFF2-40B4-BE49-F238E27FC236}">
                    <a16:creationId xmlns:a16="http://schemas.microsoft.com/office/drawing/2014/main" id="{20CDD1BC-338B-4992-947C-82F1ABF9D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8" y="1152"/>
                <a:ext cx="2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3" name="Line 209">
                <a:extLst>
                  <a:ext uri="{FF2B5EF4-FFF2-40B4-BE49-F238E27FC236}">
                    <a16:creationId xmlns:a16="http://schemas.microsoft.com/office/drawing/2014/main" id="{869EE138-D188-4E17-80F5-D9B9F5A9A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8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4" name="Line 210">
                <a:extLst>
                  <a:ext uri="{FF2B5EF4-FFF2-40B4-BE49-F238E27FC236}">
                    <a16:creationId xmlns:a16="http://schemas.microsoft.com/office/drawing/2014/main" id="{6E0FA212-67C2-4858-A0F4-FE56AB223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77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5" name="Line 211">
                <a:extLst>
                  <a:ext uri="{FF2B5EF4-FFF2-40B4-BE49-F238E27FC236}">
                    <a16:creationId xmlns:a16="http://schemas.microsoft.com/office/drawing/2014/main" id="{F81F9CE2-9B36-475F-8035-64B63506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1824"/>
                <a:ext cx="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6" name="Line 212">
                <a:extLst>
                  <a:ext uri="{FF2B5EF4-FFF2-40B4-BE49-F238E27FC236}">
                    <a16:creationId xmlns:a16="http://schemas.microsoft.com/office/drawing/2014/main" id="{F947DE9E-9411-47D5-A279-040A59877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7" name="Line 213">
                <a:extLst>
                  <a:ext uri="{FF2B5EF4-FFF2-40B4-BE49-F238E27FC236}">
                    <a16:creationId xmlns:a16="http://schemas.microsoft.com/office/drawing/2014/main" id="{B5C90076-7954-4E52-9AD8-905102621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96" y="10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8" name="Line 214">
                <a:extLst>
                  <a:ext uri="{FF2B5EF4-FFF2-40B4-BE49-F238E27FC236}">
                    <a16:creationId xmlns:a16="http://schemas.microsoft.com/office/drawing/2014/main" id="{A118C77A-FF2B-4566-9F9F-C20B889E3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88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9" name="Rectangle 215">
                <a:extLst>
                  <a:ext uri="{FF2B5EF4-FFF2-40B4-BE49-F238E27FC236}">
                    <a16:creationId xmlns:a16="http://schemas.microsoft.com/office/drawing/2014/main" id="{973E1628-DD84-44D1-8F8A-0F5D23021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1324"/>
                <a:ext cx="192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80" name="Oval 216">
                <a:extLst>
                  <a:ext uri="{FF2B5EF4-FFF2-40B4-BE49-F238E27FC236}">
                    <a16:creationId xmlns:a16="http://schemas.microsoft.com/office/drawing/2014/main" id="{F40F783F-1587-4085-8344-CAA03F893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46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81" name="Line 217">
                <a:extLst>
                  <a:ext uri="{FF2B5EF4-FFF2-40B4-BE49-F238E27FC236}">
                    <a16:creationId xmlns:a16="http://schemas.microsoft.com/office/drawing/2014/main" id="{BD2F3A22-A98D-4778-8809-501F9B48D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2" y="149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2" name="Line 218">
                <a:extLst>
                  <a:ext uri="{FF2B5EF4-FFF2-40B4-BE49-F238E27FC236}">
                    <a16:creationId xmlns:a16="http://schemas.microsoft.com/office/drawing/2014/main" id="{B8F0F7FC-974E-48BD-8C93-AC7CC6B1F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7" y="257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3" name="Line 219">
                <a:extLst>
                  <a:ext uri="{FF2B5EF4-FFF2-40B4-BE49-F238E27FC236}">
                    <a16:creationId xmlns:a16="http://schemas.microsoft.com/office/drawing/2014/main" id="{D77E1E8A-D858-4F17-B8B9-046FEE1D9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175" cy="1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4" name="Line 220">
                <a:extLst>
                  <a:ext uri="{FF2B5EF4-FFF2-40B4-BE49-F238E27FC236}">
                    <a16:creationId xmlns:a16="http://schemas.microsoft.com/office/drawing/2014/main" id="{EA050117-8B3D-4BFE-BDDB-0B0EA01BA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3" y="2714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5" name="Line 221">
                <a:extLst>
                  <a:ext uri="{FF2B5EF4-FFF2-40B4-BE49-F238E27FC236}">
                    <a16:creationId xmlns:a16="http://schemas.microsoft.com/office/drawing/2014/main" id="{3FB00CA0-B592-43FD-BBA0-1608E430D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78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6" name="Line 222">
                <a:extLst>
                  <a:ext uri="{FF2B5EF4-FFF2-40B4-BE49-F238E27FC236}">
                    <a16:creationId xmlns:a16="http://schemas.microsoft.com/office/drawing/2014/main" id="{1A02087B-D786-4881-988E-850CEEE2A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2544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7" name="Line 223">
                <a:extLst>
                  <a:ext uri="{FF2B5EF4-FFF2-40B4-BE49-F238E27FC236}">
                    <a16:creationId xmlns:a16="http://schemas.microsoft.com/office/drawing/2014/main" id="{69C6D9C6-B46C-44A3-9541-40E24FE4C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152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8" name="Rectangle 224">
                <a:extLst>
                  <a:ext uri="{FF2B5EF4-FFF2-40B4-BE49-F238E27FC236}">
                    <a16:creationId xmlns:a16="http://schemas.microsoft.com/office/drawing/2014/main" id="{524E3F3A-DFE3-447A-9555-DD88D7780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" y="2640"/>
                <a:ext cx="240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89" name="Line 225">
                <a:extLst>
                  <a:ext uri="{FF2B5EF4-FFF2-40B4-BE49-F238E27FC236}">
                    <a16:creationId xmlns:a16="http://schemas.microsoft.com/office/drawing/2014/main" id="{D27373D2-1B59-47BA-92AB-712D2D29F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4" y="26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90" name="Line 226">
                <a:extLst>
                  <a:ext uri="{FF2B5EF4-FFF2-40B4-BE49-F238E27FC236}">
                    <a16:creationId xmlns:a16="http://schemas.microsoft.com/office/drawing/2014/main" id="{4B3EB26F-F96F-4A16-A5DB-F11DB76ED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7" y="2688"/>
                <a:ext cx="2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91" name="Line 227">
                <a:extLst>
                  <a:ext uri="{FF2B5EF4-FFF2-40B4-BE49-F238E27FC236}">
                    <a16:creationId xmlns:a16="http://schemas.microsoft.com/office/drawing/2014/main" id="{002B9D8D-5E51-40EB-8968-087AE7EBF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06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92" name="Line 228">
                <a:extLst>
                  <a:ext uri="{FF2B5EF4-FFF2-40B4-BE49-F238E27FC236}">
                    <a16:creationId xmlns:a16="http://schemas.microsoft.com/office/drawing/2014/main" id="{73E0B0CB-705D-4687-B3C5-BBF65E298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4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93" name="Text Box 229">
                <a:extLst>
                  <a:ext uri="{FF2B5EF4-FFF2-40B4-BE49-F238E27FC236}">
                    <a16:creationId xmlns:a16="http://schemas.microsoft.com/office/drawing/2014/main" id="{F4C2B097-B7CC-486E-BCE7-60786CE45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" y="1775"/>
                <a:ext cx="265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1494" name="Text Box 230">
                <a:extLst>
                  <a:ext uri="{FF2B5EF4-FFF2-40B4-BE49-F238E27FC236}">
                    <a16:creationId xmlns:a16="http://schemas.microsoft.com/office/drawing/2014/main" id="{EA8234AB-2896-453A-B5D8-76687FFA2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" y="865"/>
                <a:ext cx="265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1495" name="Text Box 231">
                <a:extLst>
                  <a:ext uri="{FF2B5EF4-FFF2-40B4-BE49-F238E27FC236}">
                    <a16:creationId xmlns:a16="http://schemas.microsoft.com/office/drawing/2014/main" id="{CB650E22-C77E-4FA6-9A92-75FB0506F0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6" y="489"/>
                <a:ext cx="412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11496" name="Text Box 232">
                <a:extLst>
                  <a:ext uri="{FF2B5EF4-FFF2-40B4-BE49-F238E27FC236}">
                    <a16:creationId xmlns:a16="http://schemas.microsoft.com/office/drawing/2014/main" id="{55CA2A18-273F-4A92-9F63-562DC8711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1397"/>
                <a:ext cx="412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11497" name="Text Box 233">
                <a:extLst>
                  <a:ext uri="{FF2B5EF4-FFF2-40B4-BE49-F238E27FC236}">
                    <a16:creationId xmlns:a16="http://schemas.microsoft.com/office/drawing/2014/main" id="{D0062F52-DAFE-4A78-B1BF-8F2050D8C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2208"/>
                <a:ext cx="41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11498" name="Text Box 234">
                <a:extLst>
                  <a:ext uri="{FF2B5EF4-FFF2-40B4-BE49-F238E27FC236}">
                    <a16:creationId xmlns:a16="http://schemas.microsoft.com/office/drawing/2014/main" id="{BEE2B2D9-E178-485C-A859-71542F5C0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8" y="710"/>
                <a:ext cx="30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499" name="Text Box 235">
                <a:extLst>
                  <a:ext uri="{FF2B5EF4-FFF2-40B4-BE49-F238E27FC236}">
                    <a16:creationId xmlns:a16="http://schemas.microsoft.com/office/drawing/2014/main" id="{5E81B63C-F917-44D7-BD24-944CCB167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" y="2006"/>
                <a:ext cx="30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500" name="Text Box 236">
                <a:extLst>
                  <a:ext uri="{FF2B5EF4-FFF2-40B4-BE49-F238E27FC236}">
                    <a16:creationId xmlns:a16="http://schemas.microsoft.com/office/drawing/2014/main" id="{7BD7F096-2EF5-4115-B992-E71CDD773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" y="1074"/>
                <a:ext cx="30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501" name="Text Box 237">
                <a:extLst>
                  <a:ext uri="{FF2B5EF4-FFF2-40B4-BE49-F238E27FC236}">
                    <a16:creationId xmlns:a16="http://schemas.microsoft.com/office/drawing/2014/main" id="{0496D321-5D2E-49FF-8099-1698D24897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318"/>
                <a:ext cx="18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502" name="Rectangle 238">
                <a:extLst>
                  <a:ext uri="{FF2B5EF4-FFF2-40B4-BE49-F238E27FC236}">
                    <a16:creationId xmlns:a16="http://schemas.microsoft.com/office/drawing/2014/main" id="{9CEE953E-97FC-4B0C-9E7E-7D267D061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" y="384"/>
                <a:ext cx="2278" cy="25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03" name="Text Box 239">
                <a:extLst>
                  <a:ext uri="{FF2B5EF4-FFF2-40B4-BE49-F238E27FC236}">
                    <a16:creationId xmlns:a16="http://schemas.microsoft.com/office/drawing/2014/main" id="{86A26C5E-0034-4E76-A2FF-4D9798026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7" y="2742"/>
                <a:ext cx="18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504" name="Text Box 240">
                <a:extLst>
                  <a:ext uri="{FF2B5EF4-FFF2-40B4-BE49-F238E27FC236}">
                    <a16:creationId xmlns:a16="http://schemas.microsoft.com/office/drawing/2014/main" id="{F21A77A7-24FA-4F1C-BCDF-B01E07B71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7" y="2406"/>
                <a:ext cx="18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1505" name="Text Box 241">
                <a:extLst>
                  <a:ext uri="{FF2B5EF4-FFF2-40B4-BE49-F238E27FC236}">
                    <a16:creationId xmlns:a16="http://schemas.microsoft.com/office/drawing/2014/main" id="{F17E6FF7-B70B-4B27-B293-40B57342F6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1824"/>
                <a:ext cx="18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506" name="Text Box 242">
                <a:extLst>
                  <a:ext uri="{FF2B5EF4-FFF2-40B4-BE49-F238E27FC236}">
                    <a16:creationId xmlns:a16="http://schemas.microsoft.com/office/drawing/2014/main" id="{706D4C7B-E8DF-479F-9ABB-CACC8F57F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1248"/>
                <a:ext cx="18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1507" name="Text Box 243">
                <a:extLst>
                  <a:ext uri="{FF2B5EF4-FFF2-40B4-BE49-F238E27FC236}">
                    <a16:creationId xmlns:a16="http://schemas.microsoft.com/office/drawing/2014/main" id="{EF17A945-3494-4263-85AF-1207EE8C9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815"/>
                <a:ext cx="18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508" name="Text Box 244">
                <a:extLst>
                  <a:ext uri="{FF2B5EF4-FFF2-40B4-BE49-F238E27FC236}">
                    <a16:creationId xmlns:a16="http://schemas.microsoft.com/office/drawing/2014/main" id="{C0E95354-1102-4EAB-91E5-A7758E703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64"/>
                <a:ext cx="18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1509" name="Text Box 245">
                <a:extLst>
                  <a:ext uri="{FF2B5EF4-FFF2-40B4-BE49-F238E27FC236}">
                    <a16:creationId xmlns:a16="http://schemas.microsoft.com/office/drawing/2014/main" id="{9F0E5E47-6D84-468B-BFD6-75839796C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" y="364"/>
                <a:ext cx="18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1510" name="Text Box 246">
                <a:extLst>
                  <a:ext uri="{FF2B5EF4-FFF2-40B4-BE49-F238E27FC236}">
                    <a16:creationId xmlns:a16="http://schemas.microsoft.com/office/drawing/2014/main" id="{9738C7B2-3D25-41D0-BC8F-6BB32549D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1516"/>
                <a:ext cx="18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511" name="Line 247">
                <a:extLst>
                  <a:ext uri="{FF2B5EF4-FFF2-40B4-BE49-F238E27FC236}">
                    <a16:creationId xmlns:a16="http://schemas.microsoft.com/office/drawing/2014/main" id="{C62D872D-DC98-4825-A9DF-1E603BC83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3" y="1008"/>
                <a:ext cx="5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12" name="Text Box 248">
                <a:extLst>
                  <a:ext uri="{FF2B5EF4-FFF2-40B4-BE49-F238E27FC236}">
                    <a16:creationId xmlns:a16="http://schemas.microsoft.com/office/drawing/2014/main" id="{DB49D3EC-B1CC-47DF-B752-84A689B39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" y="2353"/>
                <a:ext cx="232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1513" name="Text Box 249">
                <a:extLst>
                  <a:ext uri="{FF2B5EF4-FFF2-40B4-BE49-F238E27FC236}">
                    <a16:creationId xmlns:a16="http://schemas.microsoft.com/office/drawing/2014/main" id="{412004DA-ED37-4AA3-89E5-5D3D0E8A55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1632"/>
                <a:ext cx="339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TR</a:t>
                </a:r>
              </a:p>
            </p:txBody>
          </p:sp>
          <p:sp>
            <p:nvSpPr>
              <p:cNvPr id="11514" name="Text Box 250">
                <a:extLst>
                  <a:ext uri="{FF2B5EF4-FFF2-40B4-BE49-F238E27FC236}">
                    <a16:creationId xmlns:a16="http://schemas.microsoft.com/office/drawing/2014/main" id="{9888DBB0-435D-466A-B089-7359FF3BD3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1285"/>
                <a:ext cx="347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TH</a:t>
                </a:r>
              </a:p>
            </p:txBody>
          </p:sp>
          <p:sp>
            <p:nvSpPr>
              <p:cNvPr id="11515" name="Text Box 251">
                <a:extLst>
                  <a:ext uri="{FF2B5EF4-FFF2-40B4-BE49-F238E27FC236}">
                    <a16:creationId xmlns:a16="http://schemas.microsoft.com/office/drawing/2014/main" id="{86F2BBF2-1FFA-49A1-B75D-01DBD9390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806"/>
                <a:ext cx="356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CO</a:t>
                </a:r>
              </a:p>
            </p:txBody>
          </p:sp>
          <p:sp>
            <p:nvSpPr>
              <p:cNvPr id="11516" name="Line 252">
                <a:extLst>
                  <a:ext uri="{FF2B5EF4-FFF2-40B4-BE49-F238E27FC236}">
                    <a16:creationId xmlns:a16="http://schemas.microsoft.com/office/drawing/2014/main" id="{AD43ACC0-7F7F-43F4-AE2A-5E3BE9CFF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9" y="9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17" name="Line 253">
                <a:extLst>
                  <a:ext uri="{FF2B5EF4-FFF2-40B4-BE49-F238E27FC236}">
                    <a16:creationId xmlns:a16="http://schemas.microsoft.com/office/drawing/2014/main" id="{CD35E466-B4DD-4320-ACB3-CBE8B16DA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" y="16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18" name="Text Box 254">
                <a:extLst>
                  <a:ext uri="{FF2B5EF4-FFF2-40B4-BE49-F238E27FC236}">
                    <a16:creationId xmlns:a16="http://schemas.microsoft.com/office/drawing/2014/main" id="{F2B22F25-BBCB-4C9D-ACDC-91CFEFA43A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5" y="182"/>
                <a:ext cx="313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D</a:t>
                </a:r>
                <a:endParaRPr kumimoji="1" lang="en-US" altLang="zh-CN" sz="9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19" name="Line 255">
                <a:extLst>
                  <a:ext uri="{FF2B5EF4-FFF2-40B4-BE49-F238E27FC236}">
                    <a16:creationId xmlns:a16="http://schemas.microsoft.com/office/drawing/2014/main" id="{1EAEA6E5-EC54-4DAC-9C73-4AE71AFDF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0" name="Text Box 256">
                <a:extLst>
                  <a:ext uri="{FF2B5EF4-FFF2-40B4-BE49-F238E27FC236}">
                    <a16:creationId xmlns:a16="http://schemas.microsoft.com/office/drawing/2014/main" id="{662ADC0F-B78A-4A53-A5C6-1CF14FEF47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304"/>
                <a:ext cx="298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baseline="-25000">
                    <a:latin typeface="Times New Roman" panose="02020603050405020304" pitchFamily="18" charset="0"/>
                  </a:rPr>
                  <a:t>D</a:t>
                </a:r>
                <a:endParaRPr kumimoji="1"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21" name="Line 257">
                <a:extLst>
                  <a:ext uri="{FF2B5EF4-FFF2-40B4-BE49-F238E27FC236}">
                    <a16:creationId xmlns:a16="http://schemas.microsoft.com/office/drawing/2014/main" id="{801BAA4F-FB11-4ED6-9060-D8D6978B0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1344"/>
                <a:ext cx="57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2" name="Line 258">
                <a:extLst>
                  <a:ext uri="{FF2B5EF4-FFF2-40B4-BE49-F238E27FC236}">
                    <a16:creationId xmlns:a16="http://schemas.microsoft.com/office/drawing/2014/main" id="{8802BF59-A376-4DE3-A87E-EAE646366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5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3" name="Line 259">
                <a:extLst>
                  <a:ext uri="{FF2B5EF4-FFF2-40B4-BE49-F238E27FC236}">
                    <a16:creationId xmlns:a16="http://schemas.microsoft.com/office/drawing/2014/main" id="{FA185342-14D8-4A28-865B-56884CBE8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5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4" name="Line 260">
                <a:extLst>
                  <a:ext uri="{FF2B5EF4-FFF2-40B4-BE49-F238E27FC236}">
                    <a16:creationId xmlns:a16="http://schemas.microsoft.com/office/drawing/2014/main" id="{A5F67773-7D72-4E9C-B4D0-E429A8E6E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82" y="1440"/>
                <a:ext cx="52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5" name="Line 261">
                <a:extLst>
                  <a:ext uri="{FF2B5EF4-FFF2-40B4-BE49-F238E27FC236}">
                    <a16:creationId xmlns:a16="http://schemas.microsoft.com/office/drawing/2014/main" id="{919C4B67-713A-47D2-935F-4D2CDA5C4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2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6" name="Line 262">
                <a:extLst>
                  <a:ext uri="{FF2B5EF4-FFF2-40B4-BE49-F238E27FC236}">
                    <a16:creationId xmlns:a16="http://schemas.microsoft.com/office/drawing/2014/main" id="{53FEB9C3-588E-4498-9A35-55CCA23F4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" y="182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7" name="Line 263">
                <a:extLst>
                  <a:ext uri="{FF2B5EF4-FFF2-40B4-BE49-F238E27FC236}">
                    <a16:creationId xmlns:a16="http://schemas.microsoft.com/office/drawing/2014/main" id="{96454D25-F437-4153-A7C1-E681911FC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0" y="115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8" name="Line 264">
                <a:extLst>
                  <a:ext uri="{FF2B5EF4-FFF2-40B4-BE49-F238E27FC236}">
                    <a16:creationId xmlns:a16="http://schemas.microsoft.com/office/drawing/2014/main" id="{A52DB6A3-2EAE-4544-8B46-717D4C120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0" y="192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9" name="Line 265">
                <a:extLst>
                  <a:ext uri="{FF2B5EF4-FFF2-40B4-BE49-F238E27FC236}">
                    <a16:creationId xmlns:a16="http://schemas.microsoft.com/office/drawing/2014/main" id="{BCE7FE76-FFA0-42DC-8CF6-0BD74DA18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88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0" name="Line 266">
                <a:extLst>
                  <a:ext uri="{FF2B5EF4-FFF2-40B4-BE49-F238E27FC236}">
                    <a16:creationId xmlns:a16="http://schemas.microsoft.com/office/drawing/2014/main" id="{9A02C2BD-3B02-4238-8BB8-A7F744035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28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1" name="Line 267">
                <a:extLst>
                  <a:ext uri="{FF2B5EF4-FFF2-40B4-BE49-F238E27FC236}">
                    <a16:creationId xmlns:a16="http://schemas.microsoft.com/office/drawing/2014/main" id="{9B6E47E3-D6BB-426D-9AAF-2AE238A45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8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2" name="Rectangle 268">
                <a:extLst>
                  <a:ext uri="{FF2B5EF4-FFF2-40B4-BE49-F238E27FC236}">
                    <a16:creationId xmlns:a16="http://schemas.microsoft.com/office/drawing/2014/main" id="{24756CA8-57CF-46C3-8A3A-2575446D3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624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33" name="Line 269">
                <a:extLst>
                  <a:ext uri="{FF2B5EF4-FFF2-40B4-BE49-F238E27FC236}">
                    <a16:creationId xmlns:a16="http://schemas.microsoft.com/office/drawing/2014/main" id="{A7C80FAE-D58E-4A0E-9BC1-81F61CB59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864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4" name="Line 270">
                <a:extLst>
                  <a:ext uri="{FF2B5EF4-FFF2-40B4-BE49-F238E27FC236}">
                    <a16:creationId xmlns:a16="http://schemas.microsoft.com/office/drawing/2014/main" id="{BF293B86-6EA2-4C9C-B8A0-E0DC3B894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5" name="Line 271">
                <a:extLst>
                  <a:ext uri="{FF2B5EF4-FFF2-40B4-BE49-F238E27FC236}">
                    <a16:creationId xmlns:a16="http://schemas.microsoft.com/office/drawing/2014/main" id="{CF2CA7E6-8AAB-4C2F-A683-AAC21CB4C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" y="278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6" name="Line 272">
                <a:extLst>
                  <a:ext uri="{FF2B5EF4-FFF2-40B4-BE49-F238E27FC236}">
                    <a16:creationId xmlns:a16="http://schemas.microsoft.com/office/drawing/2014/main" id="{D9D33288-DC45-4AED-ABB0-63D694B92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7" name="Line 273">
                <a:extLst>
                  <a:ext uri="{FF2B5EF4-FFF2-40B4-BE49-F238E27FC236}">
                    <a16:creationId xmlns:a16="http://schemas.microsoft.com/office/drawing/2014/main" id="{6D7EE8F3-80F1-4FB0-B66B-C39017817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8" name="Line 274">
                <a:extLst>
                  <a:ext uri="{FF2B5EF4-FFF2-40B4-BE49-F238E27FC236}">
                    <a16:creationId xmlns:a16="http://schemas.microsoft.com/office/drawing/2014/main" id="{8E78E9A2-D670-43A8-8E68-5B3289EE2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" y="1008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9" name="Line 275">
                <a:extLst>
                  <a:ext uri="{FF2B5EF4-FFF2-40B4-BE49-F238E27FC236}">
                    <a16:creationId xmlns:a16="http://schemas.microsoft.com/office/drawing/2014/main" id="{F0E9DC1C-CA3C-4BD2-B69C-FD0A5CFB3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" y="11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0" name="Line 276">
                <a:extLst>
                  <a:ext uri="{FF2B5EF4-FFF2-40B4-BE49-F238E27FC236}">
                    <a16:creationId xmlns:a16="http://schemas.microsoft.com/office/drawing/2014/main" id="{FBE1F6F7-D409-4053-9469-4D7BEC9C5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1" name="Line 277">
                <a:extLst>
                  <a:ext uri="{FF2B5EF4-FFF2-40B4-BE49-F238E27FC236}">
                    <a16:creationId xmlns:a16="http://schemas.microsoft.com/office/drawing/2014/main" id="{CC64D928-1EC5-49AB-863D-3DD9750CD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2" name="Line 278">
                <a:extLst>
                  <a:ext uri="{FF2B5EF4-FFF2-40B4-BE49-F238E27FC236}">
                    <a16:creationId xmlns:a16="http://schemas.microsoft.com/office/drawing/2014/main" id="{6ED7EF67-4F98-4EAC-8D46-183BDB661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" y="29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3" name="Text Box 279">
                <a:extLst>
                  <a:ext uri="{FF2B5EF4-FFF2-40B4-BE49-F238E27FC236}">
                    <a16:creationId xmlns:a16="http://schemas.microsoft.com/office/drawing/2014/main" id="{6819D748-8FB6-4478-82FC-FBD627234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2399"/>
                <a:ext cx="347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400" baseline="-250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1544" name="Text Box 280">
                <a:extLst>
                  <a:ext uri="{FF2B5EF4-FFF2-40B4-BE49-F238E27FC236}">
                    <a16:creationId xmlns:a16="http://schemas.microsoft.com/office/drawing/2014/main" id="{A6C28961-88A9-44C1-A43F-27BB93130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88"/>
                <a:ext cx="291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4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1545" name="Text Box 281">
                <a:extLst>
                  <a:ext uri="{FF2B5EF4-FFF2-40B4-BE49-F238E27FC236}">
                    <a16:creationId xmlns:a16="http://schemas.microsoft.com/office/drawing/2014/main" id="{69FE0B06-35A8-4B8D-B39C-BFB4B05BD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576"/>
                <a:ext cx="255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46" name="Text Box 282">
                <a:extLst>
                  <a:ext uri="{FF2B5EF4-FFF2-40B4-BE49-F238E27FC236}">
                    <a16:creationId xmlns:a16="http://schemas.microsoft.com/office/drawing/2014/main" id="{2CB906F6-E630-492E-9D52-8E580D681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8" y="912"/>
                <a:ext cx="548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0.1μ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F5349E-5A4E-41A9-9DEA-82B9439971DE}"/>
              </a:ext>
            </a:extLst>
          </p:cNvPr>
          <p:cNvGrpSpPr/>
          <p:nvPr/>
        </p:nvGrpSpPr>
        <p:grpSpPr>
          <a:xfrm>
            <a:off x="835621" y="3398368"/>
            <a:ext cx="182160" cy="223920"/>
            <a:chOff x="835621" y="3398368"/>
            <a:chExt cx="18216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70AFBA60-F2F9-479A-B069-3B2ABE651C33}"/>
                    </a:ext>
                  </a:extLst>
                </p14:cNvPr>
                <p14:cNvContentPartPr/>
                <p14:nvPr/>
              </p14:nvContentPartPr>
              <p14:xfrm>
                <a:off x="842461" y="3472168"/>
                <a:ext cx="69120" cy="12528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70AFBA60-F2F9-479A-B069-3B2ABE651C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8141" y="3467848"/>
                  <a:ext cx="77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D70CE86-A6F5-4019-AB5E-0EF4041B59C7}"/>
                    </a:ext>
                  </a:extLst>
                </p14:cNvPr>
                <p14:cNvContentPartPr/>
                <p14:nvPr/>
              </p14:nvContentPartPr>
              <p14:xfrm>
                <a:off x="891061" y="3490888"/>
                <a:ext cx="126720" cy="1314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D70CE86-A6F5-4019-AB5E-0EF4041B59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6741" y="3486568"/>
                  <a:ext cx="135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AEE914D-E699-46BB-94A7-83182156FBB4}"/>
                    </a:ext>
                  </a:extLst>
                </p14:cNvPr>
                <p14:cNvContentPartPr/>
                <p14:nvPr/>
              </p14:nvContentPartPr>
              <p14:xfrm>
                <a:off x="835621" y="3398368"/>
                <a:ext cx="180360" cy="165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AEE914D-E699-46BB-94A7-83182156FB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301" y="3394048"/>
                  <a:ext cx="18900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0817892-453A-4545-88CA-B4BA8AA6D4E6}"/>
                  </a:ext>
                </a:extLst>
              </p14:cNvPr>
              <p14:cNvContentPartPr/>
              <p14:nvPr/>
            </p14:nvContentPartPr>
            <p14:xfrm>
              <a:off x="1269781" y="3928648"/>
              <a:ext cx="360" cy="3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0817892-453A-4545-88CA-B4BA8AA6D4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5461" y="3924328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7F4FDED8-69AA-41EB-A3EE-A2E612BADAA6}"/>
              </a:ext>
            </a:extLst>
          </p:cNvPr>
          <p:cNvGrpSpPr/>
          <p:nvPr/>
        </p:nvGrpSpPr>
        <p:grpSpPr>
          <a:xfrm>
            <a:off x="502261" y="3838648"/>
            <a:ext cx="672840" cy="195480"/>
            <a:chOff x="502261" y="3838648"/>
            <a:chExt cx="67284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FDBC00EA-3C9C-4334-8CDE-2611487B11C0}"/>
                    </a:ext>
                  </a:extLst>
                </p14:cNvPr>
                <p14:cNvContentPartPr/>
                <p14:nvPr/>
              </p14:nvContentPartPr>
              <p14:xfrm>
                <a:off x="565621" y="3838648"/>
                <a:ext cx="12600" cy="1911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FDBC00EA-3C9C-4334-8CDE-2611487B11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1301" y="3834328"/>
                  <a:ext cx="21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95B841E-5158-42A1-94EB-39FBF65DB7A4}"/>
                    </a:ext>
                  </a:extLst>
                </p14:cNvPr>
                <p14:cNvContentPartPr/>
                <p14:nvPr/>
              </p14:nvContentPartPr>
              <p14:xfrm>
                <a:off x="502261" y="3849808"/>
                <a:ext cx="227160" cy="1432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95B841E-5158-42A1-94EB-39FBF65DB7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941" y="3845488"/>
                  <a:ext cx="235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0C12BF5-11DB-48EA-953C-7948996EB5A8}"/>
                    </a:ext>
                  </a:extLst>
                </p14:cNvPr>
                <p14:cNvContentPartPr/>
                <p14:nvPr/>
              </p14:nvContentPartPr>
              <p14:xfrm>
                <a:off x="762181" y="3875008"/>
                <a:ext cx="16920" cy="1591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0C12BF5-11DB-48EA-953C-7948996EB5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861" y="3870688"/>
                  <a:ext cx="25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603AF22F-FF68-47A4-AF4E-F1856788FC01}"/>
                    </a:ext>
                  </a:extLst>
                </p14:cNvPr>
                <p14:cNvContentPartPr/>
                <p14:nvPr/>
              </p14:nvContentPartPr>
              <p14:xfrm>
                <a:off x="834181" y="3863488"/>
                <a:ext cx="162720" cy="1357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603AF22F-FF68-47A4-AF4E-F1856788FC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861" y="3859168"/>
                  <a:ext cx="171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EDC9F5D-9EA6-44B4-A520-248BC0B21216}"/>
                    </a:ext>
                  </a:extLst>
                </p14:cNvPr>
                <p14:cNvContentPartPr/>
                <p14:nvPr/>
              </p14:nvContentPartPr>
              <p14:xfrm>
                <a:off x="1037581" y="3877168"/>
                <a:ext cx="137520" cy="1414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EDC9F5D-9EA6-44B4-A520-248BC0B212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3261" y="3872848"/>
                  <a:ext cx="1461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29" name="组合 11428">
            <a:extLst>
              <a:ext uri="{FF2B5EF4-FFF2-40B4-BE49-F238E27FC236}">
                <a16:creationId xmlns:a16="http://schemas.microsoft.com/office/drawing/2014/main" id="{268502D1-9C2E-4D7B-B6AF-9803949F25D9}"/>
              </a:ext>
            </a:extLst>
          </p:cNvPr>
          <p:cNvGrpSpPr/>
          <p:nvPr/>
        </p:nvGrpSpPr>
        <p:grpSpPr>
          <a:xfrm>
            <a:off x="2376781" y="2816968"/>
            <a:ext cx="230400" cy="162720"/>
            <a:chOff x="2376781" y="2816968"/>
            <a:chExt cx="23040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4195ACC9-4E09-42A4-B091-35827D2038A9}"/>
                    </a:ext>
                  </a:extLst>
                </p14:cNvPr>
                <p14:cNvContentPartPr/>
                <p14:nvPr/>
              </p14:nvContentPartPr>
              <p14:xfrm>
                <a:off x="2376781" y="2816968"/>
                <a:ext cx="33480" cy="1627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4195ACC9-4E09-42A4-B091-35827D2038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72461" y="2812648"/>
                  <a:ext cx="42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F27198C1-D9ED-49E4-9EAF-4E38EA701763}"/>
                    </a:ext>
                  </a:extLst>
                </p14:cNvPr>
                <p14:cNvContentPartPr/>
                <p14:nvPr/>
              </p14:nvContentPartPr>
              <p14:xfrm>
                <a:off x="2385781" y="2818408"/>
                <a:ext cx="124920" cy="1112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F27198C1-D9ED-49E4-9EAF-4E38EA7017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1461" y="2814088"/>
                  <a:ext cx="133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DE4A963-8C68-4387-8E2B-3F8631DC3610}"/>
                    </a:ext>
                  </a:extLst>
                </p14:cNvPr>
                <p14:cNvContentPartPr/>
                <p14:nvPr/>
              </p14:nvContentPartPr>
              <p14:xfrm>
                <a:off x="2515741" y="2888248"/>
                <a:ext cx="17640" cy="856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DE4A963-8C68-4387-8E2B-3F8631DC36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11421" y="2883928"/>
                  <a:ext cx="26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D09A6D15-8989-4762-981E-8223FC368C11}"/>
                    </a:ext>
                  </a:extLst>
                </p14:cNvPr>
                <p14:cNvContentPartPr/>
                <p14:nvPr/>
              </p14:nvContentPartPr>
              <p14:xfrm>
                <a:off x="2451661" y="2888248"/>
                <a:ext cx="155520" cy="828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D09A6D15-8989-4762-981E-8223FC368C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7341" y="2883928"/>
                  <a:ext cx="16416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2F7C0FC-4C77-401D-9996-8D1F389AFF1D}"/>
                  </a:ext>
                </a:extLst>
              </p14:cNvPr>
              <p14:cNvContentPartPr/>
              <p14:nvPr/>
            </p14:nvContentPartPr>
            <p14:xfrm>
              <a:off x="2340781" y="2730568"/>
              <a:ext cx="189000" cy="3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2F7C0FC-4C77-401D-9996-8D1F389AFF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36461" y="2726248"/>
                <a:ext cx="19764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34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555</a:t>
            </a:r>
            <a:r>
              <a:rPr lang="zh-CN" altLang="en-US" dirty="0"/>
              <a:t>单稳态触发器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43608" y="1700808"/>
          <a:ext cx="6335712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4" imgW="4097655" imgH="2438400" progId="Visio.Drawing.11">
                  <p:embed/>
                </p:oleObj>
              </mc:Choice>
              <mc:Fallback>
                <p:oleObj name="Visio" r:id="rId4" imgW="4097655" imgH="2438400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00808"/>
                        <a:ext cx="6335712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14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>
            <a:extLst>
              <a:ext uri="{FF2B5EF4-FFF2-40B4-BE49-F238E27FC236}">
                <a16:creationId xmlns:a16="http://schemas.microsoft.com/office/drawing/2014/main" id="{E0BBE51B-94C5-4E03-9896-E8FBAD5F6BA5}"/>
              </a:ext>
            </a:extLst>
          </p:cNvPr>
          <p:cNvGrpSpPr>
            <a:grpSpLocks/>
          </p:cNvGrpSpPr>
          <p:nvPr/>
        </p:nvGrpSpPr>
        <p:grpSpPr bwMode="auto">
          <a:xfrm>
            <a:off x="3505199" y="1610856"/>
            <a:ext cx="5638801" cy="4816475"/>
            <a:chOff x="-48" y="-58"/>
            <a:chExt cx="3552" cy="3034"/>
          </a:xfrm>
        </p:grpSpPr>
        <p:sp>
          <p:nvSpPr>
            <p:cNvPr id="12291" name="Text Box 3">
              <a:extLst>
                <a:ext uri="{FF2B5EF4-FFF2-40B4-BE49-F238E27FC236}">
                  <a16:creationId xmlns:a16="http://schemas.microsoft.com/office/drawing/2014/main" id="{B0C6ED1D-5B8C-4935-9A90-8800377D2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" y="1468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12292" name="Group 4">
              <a:extLst>
                <a:ext uri="{FF2B5EF4-FFF2-40B4-BE49-F238E27FC236}">
                  <a16:creationId xmlns:a16="http://schemas.microsoft.com/office/drawing/2014/main" id="{1A5EDD63-EAA4-4B5B-ABA6-9C159D51A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8" y="-58"/>
              <a:ext cx="3386" cy="3034"/>
              <a:chOff x="-48" y="-10"/>
              <a:chExt cx="3386" cy="3034"/>
            </a:xfrm>
          </p:grpSpPr>
          <p:sp>
            <p:nvSpPr>
              <p:cNvPr id="12293" name="Text Box 5">
                <a:extLst>
                  <a:ext uri="{FF2B5EF4-FFF2-40B4-BE49-F238E27FC236}">
                    <a16:creationId xmlns:a16="http://schemas.microsoft.com/office/drawing/2014/main" id="{B4C724FD-F56B-42F0-A29B-8BA2CF08D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-10"/>
                <a:ext cx="3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CC</a:t>
                </a:r>
              </a:p>
            </p:txBody>
          </p:sp>
          <p:sp>
            <p:nvSpPr>
              <p:cNvPr id="12294" name="Rectangle 6">
                <a:extLst>
                  <a:ext uri="{FF2B5EF4-FFF2-40B4-BE49-F238E27FC236}">
                    <a16:creationId xmlns:a16="http://schemas.microsoft.com/office/drawing/2014/main" id="{293DE7D1-F5A6-4FC9-9981-EDD672283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768"/>
                <a:ext cx="372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5" name="Line 7">
                <a:extLst>
                  <a:ext uri="{FF2B5EF4-FFF2-40B4-BE49-F238E27FC236}">
                    <a16:creationId xmlns:a16="http://schemas.microsoft.com/office/drawing/2014/main" id="{1054573A-9D9A-4744-A5B6-0B1C6C2A4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100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" name="Line 8">
                <a:extLst>
                  <a:ext uri="{FF2B5EF4-FFF2-40B4-BE49-F238E27FC236}">
                    <a16:creationId xmlns:a16="http://schemas.microsoft.com/office/drawing/2014/main" id="{85D09ECC-52C7-4DF0-8932-1336C2D62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1248"/>
                <a:ext cx="9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" name="Text Box 9">
                <a:extLst>
                  <a:ext uri="{FF2B5EF4-FFF2-40B4-BE49-F238E27FC236}">
                    <a16:creationId xmlns:a16="http://schemas.microsoft.com/office/drawing/2014/main" id="{83FD6BF3-5C94-42FF-A0FE-E2AC04DC3A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" y="876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298" name="Text Box 10">
                <a:extLst>
                  <a:ext uri="{FF2B5EF4-FFF2-40B4-BE49-F238E27FC236}">
                    <a16:creationId xmlns:a16="http://schemas.microsoft.com/office/drawing/2014/main" id="{9642453C-7CD6-46B9-ACF3-AA30629BA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111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12299" name="AutoShape 11">
                <a:extLst>
                  <a:ext uri="{FF2B5EF4-FFF2-40B4-BE49-F238E27FC236}">
                    <a16:creationId xmlns:a16="http://schemas.microsoft.com/office/drawing/2014/main" id="{2386449A-EC5F-40F5-B94D-E258025A1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402" y="80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0" name="Text Box 12">
                <a:extLst>
                  <a:ext uri="{FF2B5EF4-FFF2-40B4-BE49-F238E27FC236}">
                    <a16:creationId xmlns:a16="http://schemas.microsoft.com/office/drawing/2014/main" id="{A9E13167-508A-4318-B2E4-3255AE41C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720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12301" name="Text Box 13">
                <a:extLst>
                  <a:ext uri="{FF2B5EF4-FFF2-40B4-BE49-F238E27FC236}">
                    <a16:creationId xmlns:a16="http://schemas.microsoft.com/office/drawing/2014/main" id="{62CEDEB2-09AF-4562-9326-90B802698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2" y="854"/>
                <a:ext cx="3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1200">
                    <a:latin typeface="Times New Roman" panose="02020603050405020304" pitchFamily="18" charset="0"/>
                  </a:rPr>
                  <a:t>C1</a:t>
                </a:r>
              </a:p>
            </p:txBody>
          </p:sp>
          <p:sp>
            <p:nvSpPr>
              <p:cNvPr id="12302" name="Text Box 14">
                <a:extLst>
                  <a:ext uri="{FF2B5EF4-FFF2-40B4-BE49-F238E27FC236}">
                    <a16:creationId xmlns:a16="http://schemas.microsoft.com/office/drawing/2014/main" id="{52B3160F-9F68-44D6-B840-6A60B4D15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6" y="58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303" name="Rectangle 15">
                <a:extLst>
                  <a:ext uri="{FF2B5EF4-FFF2-40B4-BE49-F238E27FC236}">
                    <a16:creationId xmlns:a16="http://schemas.microsoft.com/office/drawing/2014/main" id="{31AEF223-7361-46AE-B7A3-BFA207D3E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1584"/>
                <a:ext cx="372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16">
                <a:extLst>
                  <a:ext uri="{FF2B5EF4-FFF2-40B4-BE49-F238E27FC236}">
                    <a16:creationId xmlns:a16="http://schemas.microsoft.com/office/drawing/2014/main" id="{D53606E5-9683-426E-8BF8-E6283E83C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1824"/>
                <a:ext cx="1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" name="Text Box 17">
                <a:extLst>
                  <a:ext uri="{FF2B5EF4-FFF2-40B4-BE49-F238E27FC236}">
                    <a16:creationId xmlns:a16="http://schemas.microsoft.com/office/drawing/2014/main" id="{3E2672B3-6D6B-4199-8E1E-0A1E25CD14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" y="1692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06" name="Text Box 18">
                <a:extLst>
                  <a:ext uri="{FF2B5EF4-FFF2-40B4-BE49-F238E27FC236}">
                    <a16:creationId xmlns:a16="http://schemas.microsoft.com/office/drawing/2014/main" id="{DD39A4B8-A854-4BA3-A94E-A170A360D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1932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12307" name="AutoShape 19">
                <a:extLst>
                  <a:ext uri="{FF2B5EF4-FFF2-40B4-BE49-F238E27FC236}">
                    <a16:creationId xmlns:a16="http://schemas.microsoft.com/office/drawing/2014/main" id="{BAC46FA0-CAF2-4395-9B17-563F68525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402" y="161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8" name="Text Box 20">
                <a:extLst>
                  <a:ext uri="{FF2B5EF4-FFF2-40B4-BE49-F238E27FC236}">
                    <a16:creationId xmlns:a16="http://schemas.microsoft.com/office/drawing/2014/main" id="{6149B47C-A516-4BD2-A58C-D873CB8D79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1536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12309" name="Text Box 21">
                <a:extLst>
                  <a:ext uri="{FF2B5EF4-FFF2-40B4-BE49-F238E27FC236}">
                    <a16:creationId xmlns:a16="http://schemas.microsoft.com/office/drawing/2014/main" id="{65857C2A-5803-4311-8B62-6A24112E9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0" y="1910"/>
                <a:ext cx="3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1200">
                    <a:latin typeface="Times New Roman" panose="02020603050405020304" pitchFamily="18" charset="0"/>
                  </a:rPr>
                  <a:t>C2</a:t>
                </a:r>
              </a:p>
            </p:txBody>
          </p:sp>
          <p:sp>
            <p:nvSpPr>
              <p:cNvPr id="12310" name="Text Box 22">
                <a:extLst>
                  <a:ext uri="{FF2B5EF4-FFF2-40B4-BE49-F238E27FC236}">
                    <a16:creationId xmlns:a16="http://schemas.microsoft.com/office/drawing/2014/main" id="{9F100C31-8151-4216-82E1-B77C86893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6" y="1401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311" name="Rectangle 23">
                <a:extLst>
                  <a:ext uri="{FF2B5EF4-FFF2-40B4-BE49-F238E27FC236}">
                    <a16:creationId xmlns:a16="http://schemas.microsoft.com/office/drawing/2014/main" id="{3534D789-44CA-4861-A118-1CE3D527F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528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Rectangle 24">
                <a:extLst>
                  <a:ext uri="{FF2B5EF4-FFF2-40B4-BE49-F238E27FC236}">
                    <a16:creationId xmlns:a16="http://schemas.microsoft.com/office/drawing/2014/main" id="{55762F2F-6A6D-497F-98D5-26B532748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392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Rectangle 25">
                <a:extLst>
                  <a:ext uri="{FF2B5EF4-FFF2-40B4-BE49-F238E27FC236}">
                    <a16:creationId xmlns:a16="http://schemas.microsoft.com/office/drawing/2014/main" id="{C9A0BA8C-ABD5-4902-8925-A73AC28BE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208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4" name="Line 26">
                <a:extLst>
                  <a:ext uri="{FF2B5EF4-FFF2-40B4-BE49-F238E27FC236}">
                    <a16:creationId xmlns:a16="http://schemas.microsoft.com/office/drawing/2014/main" id="{13084DC5-A6CE-4CA8-83E7-2A637146C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38"/>
                <a:ext cx="0" cy="4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27">
                <a:extLst>
                  <a:ext uri="{FF2B5EF4-FFF2-40B4-BE49-F238E27FC236}">
                    <a16:creationId xmlns:a16="http://schemas.microsoft.com/office/drawing/2014/main" id="{1D2FD8F5-0B69-4F89-BA3D-047448094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76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28">
                <a:extLst>
                  <a:ext uri="{FF2B5EF4-FFF2-40B4-BE49-F238E27FC236}">
                    <a16:creationId xmlns:a16="http://schemas.microsoft.com/office/drawing/2014/main" id="{55BB0A9A-7990-4216-9409-0362EB515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163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29">
                <a:extLst>
                  <a:ext uri="{FF2B5EF4-FFF2-40B4-BE49-F238E27FC236}">
                    <a16:creationId xmlns:a16="http://schemas.microsoft.com/office/drawing/2014/main" id="{11F115E0-D681-45AF-8056-84C032D85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244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30">
                <a:extLst>
                  <a:ext uri="{FF2B5EF4-FFF2-40B4-BE49-F238E27FC236}">
                    <a16:creationId xmlns:a16="http://schemas.microsoft.com/office/drawing/2014/main" id="{A837B90E-F707-4F7D-A9B6-64CDF71BD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30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Rectangle 31">
                <a:extLst>
                  <a:ext uri="{FF2B5EF4-FFF2-40B4-BE49-F238E27FC236}">
                    <a16:creationId xmlns:a16="http://schemas.microsoft.com/office/drawing/2014/main" id="{6430A0F3-7F1B-4E56-9A48-AEADC494C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960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0" name="Text Box 32">
                <a:extLst>
                  <a:ext uri="{FF2B5EF4-FFF2-40B4-BE49-F238E27FC236}">
                    <a16:creationId xmlns:a16="http://schemas.microsoft.com/office/drawing/2014/main" id="{9F02A4F6-754E-469B-904D-D2D7F25CB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9" y="960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2321" name="Oval 33">
                <a:extLst>
                  <a:ext uri="{FF2B5EF4-FFF2-40B4-BE49-F238E27FC236}">
                    <a16:creationId xmlns:a16="http://schemas.microsoft.com/office/drawing/2014/main" id="{FD6C8A6D-545C-4004-A083-4C67A3F12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12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2" name="Rectangle 34">
                <a:extLst>
                  <a:ext uri="{FF2B5EF4-FFF2-40B4-BE49-F238E27FC236}">
                    <a16:creationId xmlns:a16="http://schemas.microsoft.com/office/drawing/2014/main" id="{DDEEB9B3-A533-42CA-B47F-6376DC775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632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3" name="Text Box 35">
                <a:extLst>
                  <a:ext uri="{FF2B5EF4-FFF2-40B4-BE49-F238E27FC236}">
                    <a16:creationId xmlns:a16="http://schemas.microsoft.com/office/drawing/2014/main" id="{79E6F5FE-BF56-4B0E-ACE0-AECF4A7CD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9" y="1632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2324" name="Oval 36">
                <a:extLst>
                  <a:ext uri="{FF2B5EF4-FFF2-40B4-BE49-F238E27FC236}">
                    <a16:creationId xmlns:a16="http://schemas.microsoft.com/office/drawing/2014/main" id="{44C16389-BE64-439F-9DB7-4E9FFAAE6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80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5" name="Line 37">
                <a:extLst>
                  <a:ext uri="{FF2B5EF4-FFF2-40B4-BE49-F238E27FC236}">
                    <a16:creationId xmlns:a16="http://schemas.microsoft.com/office/drawing/2014/main" id="{36AA2785-44F9-4AC3-8406-2E9433CAE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8" y="1152"/>
                <a:ext cx="2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6" name="Line 38">
                <a:extLst>
                  <a:ext uri="{FF2B5EF4-FFF2-40B4-BE49-F238E27FC236}">
                    <a16:creationId xmlns:a16="http://schemas.microsoft.com/office/drawing/2014/main" id="{489612B2-F51C-401E-AF06-9865E369F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8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Line 39">
                <a:extLst>
                  <a:ext uri="{FF2B5EF4-FFF2-40B4-BE49-F238E27FC236}">
                    <a16:creationId xmlns:a16="http://schemas.microsoft.com/office/drawing/2014/main" id="{C3A0B248-9B78-41C6-BC69-07066BF2C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77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8" name="Line 40">
                <a:extLst>
                  <a:ext uri="{FF2B5EF4-FFF2-40B4-BE49-F238E27FC236}">
                    <a16:creationId xmlns:a16="http://schemas.microsoft.com/office/drawing/2014/main" id="{5340A611-BFAB-482F-B03D-4093D56E0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1824"/>
                <a:ext cx="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9" name="Line 41">
                <a:extLst>
                  <a:ext uri="{FF2B5EF4-FFF2-40B4-BE49-F238E27FC236}">
                    <a16:creationId xmlns:a16="http://schemas.microsoft.com/office/drawing/2014/main" id="{D1FC0855-8817-44AF-BE88-685DB0447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0" name="Line 42">
                <a:extLst>
                  <a:ext uri="{FF2B5EF4-FFF2-40B4-BE49-F238E27FC236}">
                    <a16:creationId xmlns:a16="http://schemas.microsoft.com/office/drawing/2014/main" id="{DEEEB4DD-30F5-4DAF-93EB-BD0464F72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96" y="10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1" name="Line 43">
                <a:extLst>
                  <a:ext uri="{FF2B5EF4-FFF2-40B4-BE49-F238E27FC236}">
                    <a16:creationId xmlns:a16="http://schemas.microsoft.com/office/drawing/2014/main" id="{27DEF8A7-BFB2-4405-8FBD-072803058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88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2" name="Rectangle 44">
                <a:extLst>
                  <a:ext uri="{FF2B5EF4-FFF2-40B4-BE49-F238E27FC236}">
                    <a16:creationId xmlns:a16="http://schemas.microsoft.com/office/drawing/2014/main" id="{83B0FDAA-F000-4854-9A35-A9F842E25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1324"/>
                <a:ext cx="192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3" name="Oval 45">
                <a:extLst>
                  <a:ext uri="{FF2B5EF4-FFF2-40B4-BE49-F238E27FC236}">
                    <a16:creationId xmlns:a16="http://schemas.microsoft.com/office/drawing/2014/main" id="{9B40F636-1C44-4528-8CC8-033471A1D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46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4" name="Line 46">
                <a:extLst>
                  <a:ext uri="{FF2B5EF4-FFF2-40B4-BE49-F238E27FC236}">
                    <a16:creationId xmlns:a16="http://schemas.microsoft.com/office/drawing/2014/main" id="{E4BD8C84-B8A3-4CC6-A7A8-184CFDE0C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2" y="149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5" name="Line 47">
                <a:extLst>
                  <a:ext uri="{FF2B5EF4-FFF2-40B4-BE49-F238E27FC236}">
                    <a16:creationId xmlns:a16="http://schemas.microsoft.com/office/drawing/2014/main" id="{F5F33D3E-5718-435B-B2D8-E79E004BD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7" y="257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6" name="Line 48">
                <a:extLst>
                  <a:ext uri="{FF2B5EF4-FFF2-40B4-BE49-F238E27FC236}">
                    <a16:creationId xmlns:a16="http://schemas.microsoft.com/office/drawing/2014/main" id="{A61DC35F-C3F4-486C-970E-2498C42F2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175" cy="1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7" name="Line 49">
                <a:extLst>
                  <a:ext uri="{FF2B5EF4-FFF2-40B4-BE49-F238E27FC236}">
                    <a16:creationId xmlns:a16="http://schemas.microsoft.com/office/drawing/2014/main" id="{C98C6BE9-76BE-4719-A291-15F0BCAE6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3" y="2714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8" name="Line 50">
                <a:extLst>
                  <a:ext uri="{FF2B5EF4-FFF2-40B4-BE49-F238E27FC236}">
                    <a16:creationId xmlns:a16="http://schemas.microsoft.com/office/drawing/2014/main" id="{10F72C2A-3C41-4DA1-A039-4E57A3FAC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78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9" name="Line 51">
                <a:extLst>
                  <a:ext uri="{FF2B5EF4-FFF2-40B4-BE49-F238E27FC236}">
                    <a16:creationId xmlns:a16="http://schemas.microsoft.com/office/drawing/2014/main" id="{520D2C61-9B85-4B45-8312-DDAE6605C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2544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0" name="Line 52">
                <a:extLst>
                  <a:ext uri="{FF2B5EF4-FFF2-40B4-BE49-F238E27FC236}">
                    <a16:creationId xmlns:a16="http://schemas.microsoft.com/office/drawing/2014/main" id="{F81A7BF5-2D00-47AC-B2FB-E1351166E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152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1" name="Rectangle 53">
                <a:extLst>
                  <a:ext uri="{FF2B5EF4-FFF2-40B4-BE49-F238E27FC236}">
                    <a16:creationId xmlns:a16="http://schemas.microsoft.com/office/drawing/2014/main" id="{FB5A9987-C2F1-44BF-B216-03D022B41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" y="2640"/>
                <a:ext cx="240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2" name="Line 54">
                <a:extLst>
                  <a:ext uri="{FF2B5EF4-FFF2-40B4-BE49-F238E27FC236}">
                    <a16:creationId xmlns:a16="http://schemas.microsoft.com/office/drawing/2014/main" id="{977EC265-40DF-4F71-B71C-01180D5DA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4" y="26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3" name="Line 55">
                <a:extLst>
                  <a:ext uri="{FF2B5EF4-FFF2-40B4-BE49-F238E27FC236}">
                    <a16:creationId xmlns:a16="http://schemas.microsoft.com/office/drawing/2014/main" id="{D4CA011F-9341-4A85-9E2E-5E2EB870D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7" y="2688"/>
                <a:ext cx="2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4" name="Line 56">
                <a:extLst>
                  <a:ext uri="{FF2B5EF4-FFF2-40B4-BE49-F238E27FC236}">
                    <a16:creationId xmlns:a16="http://schemas.microsoft.com/office/drawing/2014/main" id="{028D385C-17BF-4D66-9FB8-D27820EAD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06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5" name="Line 57">
                <a:extLst>
                  <a:ext uri="{FF2B5EF4-FFF2-40B4-BE49-F238E27FC236}">
                    <a16:creationId xmlns:a16="http://schemas.microsoft.com/office/drawing/2014/main" id="{EFA9E408-BDF3-4F67-A1DA-235C71104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4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6" name="Text Box 58">
                <a:extLst>
                  <a:ext uri="{FF2B5EF4-FFF2-40B4-BE49-F238E27FC236}">
                    <a16:creationId xmlns:a16="http://schemas.microsoft.com/office/drawing/2014/main" id="{A10E5ACE-1076-4BBB-9031-BDA0595434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" y="177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2347" name="Text Box 59">
                <a:extLst>
                  <a:ext uri="{FF2B5EF4-FFF2-40B4-BE49-F238E27FC236}">
                    <a16:creationId xmlns:a16="http://schemas.microsoft.com/office/drawing/2014/main" id="{19956C07-3C4E-407B-A2E4-526A1585A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" y="86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2348" name="Text Box 60">
                <a:extLst>
                  <a:ext uri="{FF2B5EF4-FFF2-40B4-BE49-F238E27FC236}">
                    <a16:creationId xmlns:a16="http://schemas.microsoft.com/office/drawing/2014/main" id="{0E8109CA-0A76-425D-9565-615A0B832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6" y="489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12349" name="Text Box 61">
                <a:extLst>
                  <a:ext uri="{FF2B5EF4-FFF2-40B4-BE49-F238E27FC236}">
                    <a16:creationId xmlns:a16="http://schemas.microsoft.com/office/drawing/2014/main" id="{FC24ECE7-3273-4A78-A887-19B13F369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1397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12350" name="Text Box 62">
                <a:extLst>
                  <a:ext uri="{FF2B5EF4-FFF2-40B4-BE49-F238E27FC236}">
                    <a16:creationId xmlns:a16="http://schemas.microsoft.com/office/drawing/2014/main" id="{F014250B-FB26-431B-935E-3C49D1A0B2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220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12351" name="Text Box 63">
                <a:extLst>
                  <a:ext uri="{FF2B5EF4-FFF2-40B4-BE49-F238E27FC236}">
                    <a16:creationId xmlns:a16="http://schemas.microsoft.com/office/drawing/2014/main" id="{991DA888-F363-4234-98CD-D7A91A1ED0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8" y="71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352" name="Text Box 64">
                <a:extLst>
                  <a:ext uri="{FF2B5EF4-FFF2-40B4-BE49-F238E27FC236}">
                    <a16:creationId xmlns:a16="http://schemas.microsoft.com/office/drawing/2014/main" id="{E3571C1B-FDEC-4B01-B520-44E946B1D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" y="2006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353" name="Text Box 65">
                <a:extLst>
                  <a:ext uri="{FF2B5EF4-FFF2-40B4-BE49-F238E27FC236}">
                    <a16:creationId xmlns:a16="http://schemas.microsoft.com/office/drawing/2014/main" id="{6C11DF3B-8FA6-4F98-87F2-D4E2963E9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" y="107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2354" name="Text Box 66">
                <a:extLst>
                  <a:ext uri="{FF2B5EF4-FFF2-40B4-BE49-F238E27FC236}">
                    <a16:creationId xmlns:a16="http://schemas.microsoft.com/office/drawing/2014/main" id="{787369E7-D5AD-43C3-B62D-EDA6796B5F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31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355" name="Rectangle 67">
                <a:extLst>
                  <a:ext uri="{FF2B5EF4-FFF2-40B4-BE49-F238E27FC236}">
                    <a16:creationId xmlns:a16="http://schemas.microsoft.com/office/drawing/2014/main" id="{63E0C058-B3C0-443A-8782-B48DE5E1C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" y="384"/>
                <a:ext cx="2278" cy="25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6" name="Text Box 68">
                <a:extLst>
                  <a:ext uri="{FF2B5EF4-FFF2-40B4-BE49-F238E27FC236}">
                    <a16:creationId xmlns:a16="http://schemas.microsoft.com/office/drawing/2014/main" id="{AC97FBBC-3F1D-445C-BB5A-9399236E3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7" y="274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357" name="Text Box 69">
                <a:extLst>
                  <a:ext uri="{FF2B5EF4-FFF2-40B4-BE49-F238E27FC236}">
                    <a16:creationId xmlns:a16="http://schemas.microsoft.com/office/drawing/2014/main" id="{8A16F67E-7B7B-4E34-81C0-71DB1B463A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7" y="240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358" name="Text Box 70">
                <a:extLst>
                  <a:ext uri="{FF2B5EF4-FFF2-40B4-BE49-F238E27FC236}">
                    <a16:creationId xmlns:a16="http://schemas.microsoft.com/office/drawing/2014/main" id="{AC4AD5F9-9B64-4ABD-A2A1-815A04488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18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359" name="Text Box 71">
                <a:extLst>
                  <a:ext uri="{FF2B5EF4-FFF2-40B4-BE49-F238E27FC236}">
                    <a16:creationId xmlns:a16="http://schemas.microsoft.com/office/drawing/2014/main" id="{0E0F6F93-8BD8-4CCE-9F4D-B549889E7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124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360" name="Text Box 72">
                <a:extLst>
                  <a:ext uri="{FF2B5EF4-FFF2-40B4-BE49-F238E27FC236}">
                    <a16:creationId xmlns:a16="http://schemas.microsoft.com/office/drawing/2014/main" id="{D3835F2C-0AA0-4B3D-AD87-09216911BC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8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2361" name="Text Box 73">
                <a:extLst>
                  <a:ext uri="{FF2B5EF4-FFF2-40B4-BE49-F238E27FC236}">
                    <a16:creationId xmlns:a16="http://schemas.microsoft.com/office/drawing/2014/main" id="{A66E1E6C-ECEF-4E0B-8E7E-4D9369014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6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362" name="Text Box 74">
                <a:extLst>
                  <a:ext uri="{FF2B5EF4-FFF2-40B4-BE49-F238E27FC236}">
                    <a16:creationId xmlns:a16="http://schemas.microsoft.com/office/drawing/2014/main" id="{CB52D49B-8C31-4F37-A72F-A37DEF6A3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" y="36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363" name="Text Box 75">
                <a:extLst>
                  <a:ext uri="{FF2B5EF4-FFF2-40B4-BE49-F238E27FC236}">
                    <a16:creationId xmlns:a16="http://schemas.microsoft.com/office/drawing/2014/main" id="{F01B74E7-8310-4C9F-A002-9A0E7F597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15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2364" name="Line 76">
                <a:extLst>
                  <a:ext uri="{FF2B5EF4-FFF2-40B4-BE49-F238E27FC236}">
                    <a16:creationId xmlns:a16="http://schemas.microsoft.com/office/drawing/2014/main" id="{EB9B5F80-C830-40DD-BBB4-39E0B9840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3" y="1008"/>
                <a:ext cx="5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5" name="Text Box 77">
                <a:extLst>
                  <a:ext uri="{FF2B5EF4-FFF2-40B4-BE49-F238E27FC236}">
                    <a16:creationId xmlns:a16="http://schemas.microsoft.com/office/drawing/2014/main" id="{3FDCB8E4-379B-458B-991E-937AA542F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" y="2352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2366" name="Text Box 78">
                <a:extLst>
                  <a:ext uri="{FF2B5EF4-FFF2-40B4-BE49-F238E27FC236}">
                    <a16:creationId xmlns:a16="http://schemas.microsoft.com/office/drawing/2014/main" id="{89FC26FD-09D8-45BF-BE07-EAAD3D8AF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1632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TR</a:t>
                </a:r>
              </a:p>
            </p:txBody>
          </p:sp>
          <p:sp>
            <p:nvSpPr>
              <p:cNvPr id="12367" name="Text Box 79">
                <a:extLst>
                  <a:ext uri="{FF2B5EF4-FFF2-40B4-BE49-F238E27FC236}">
                    <a16:creationId xmlns:a16="http://schemas.microsoft.com/office/drawing/2014/main" id="{7E5F0322-98C1-452C-A5CC-3141B821B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1286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TH</a:t>
                </a:r>
              </a:p>
            </p:txBody>
          </p:sp>
          <p:sp>
            <p:nvSpPr>
              <p:cNvPr id="12368" name="Text Box 80">
                <a:extLst>
                  <a:ext uri="{FF2B5EF4-FFF2-40B4-BE49-F238E27FC236}">
                    <a16:creationId xmlns:a16="http://schemas.microsoft.com/office/drawing/2014/main" id="{9B15E919-F268-4A9D-A971-0F266551D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806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CO</a:t>
                </a:r>
              </a:p>
            </p:txBody>
          </p:sp>
          <p:sp>
            <p:nvSpPr>
              <p:cNvPr id="12369" name="Line 81">
                <a:extLst>
                  <a:ext uri="{FF2B5EF4-FFF2-40B4-BE49-F238E27FC236}">
                    <a16:creationId xmlns:a16="http://schemas.microsoft.com/office/drawing/2014/main" id="{4FD95FE2-D0DE-456C-BB59-4359D2AAA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9" y="9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0" name="Line 82">
                <a:extLst>
                  <a:ext uri="{FF2B5EF4-FFF2-40B4-BE49-F238E27FC236}">
                    <a16:creationId xmlns:a16="http://schemas.microsoft.com/office/drawing/2014/main" id="{A12935FA-5334-4C3C-8C62-64F76F8B0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" y="16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1" name="Text Box 83">
                <a:extLst>
                  <a:ext uri="{FF2B5EF4-FFF2-40B4-BE49-F238E27FC236}">
                    <a16:creationId xmlns:a16="http://schemas.microsoft.com/office/drawing/2014/main" id="{23CE3960-D49E-4781-A068-D5A9FC092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5" y="182"/>
                <a:ext cx="3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D</a:t>
                </a:r>
                <a:endParaRPr kumimoji="1" lang="en-US" altLang="zh-CN" sz="9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2" name="Line 84">
                <a:extLst>
                  <a:ext uri="{FF2B5EF4-FFF2-40B4-BE49-F238E27FC236}">
                    <a16:creationId xmlns:a16="http://schemas.microsoft.com/office/drawing/2014/main" id="{63803E15-410F-4624-94A8-E69EE078F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3" name="Text Box 85">
                <a:extLst>
                  <a:ext uri="{FF2B5EF4-FFF2-40B4-BE49-F238E27FC236}">
                    <a16:creationId xmlns:a16="http://schemas.microsoft.com/office/drawing/2014/main" id="{E3D5B94C-A340-4785-809C-825020273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30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baseline="-25000">
                    <a:latin typeface="Times New Roman" panose="02020603050405020304" pitchFamily="18" charset="0"/>
                  </a:rPr>
                  <a:t>D</a:t>
                </a:r>
                <a:endParaRPr kumimoji="1"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4" name="Line 86">
                <a:extLst>
                  <a:ext uri="{FF2B5EF4-FFF2-40B4-BE49-F238E27FC236}">
                    <a16:creationId xmlns:a16="http://schemas.microsoft.com/office/drawing/2014/main" id="{C8C80655-DFAC-4AAA-8D79-50594C69A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1344"/>
                <a:ext cx="57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5" name="Line 87">
                <a:extLst>
                  <a:ext uri="{FF2B5EF4-FFF2-40B4-BE49-F238E27FC236}">
                    <a16:creationId xmlns:a16="http://schemas.microsoft.com/office/drawing/2014/main" id="{7360652F-11A3-49DB-8D2A-5577DE268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5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6" name="Line 88">
                <a:extLst>
                  <a:ext uri="{FF2B5EF4-FFF2-40B4-BE49-F238E27FC236}">
                    <a16:creationId xmlns:a16="http://schemas.microsoft.com/office/drawing/2014/main" id="{A645952F-FEA7-4C21-9BA1-1090D4478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5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7" name="Line 89">
                <a:extLst>
                  <a:ext uri="{FF2B5EF4-FFF2-40B4-BE49-F238E27FC236}">
                    <a16:creationId xmlns:a16="http://schemas.microsoft.com/office/drawing/2014/main" id="{136723B5-8FC1-485F-91B5-17169BA21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82" y="1440"/>
                <a:ext cx="52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8" name="Line 90">
                <a:extLst>
                  <a:ext uri="{FF2B5EF4-FFF2-40B4-BE49-F238E27FC236}">
                    <a16:creationId xmlns:a16="http://schemas.microsoft.com/office/drawing/2014/main" id="{3CB02E73-8515-454D-8ED5-8431AEE78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2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9" name="Line 91">
                <a:extLst>
                  <a:ext uri="{FF2B5EF4-FFF2-40B4-BE49-F238E27FC236}">
                    <a16:creationId xmlns:a16="http://schemas.microsoft.com/office/drawing/2014/main" id="{4FE4B7C6-A508-4A88-A0F9-AD39ADB97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" y="182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0" name="Line 92">
                <a:extLst>
                  <a:ext uri="{FF2B5EF4-FFF2-40B4-BE49-F238E27FC236}">
                    <a16:creationId xmlns:a16="http://schemas.microsoft.com/office/drawing/2014/main" id="{22060746-9E32-43B6-B278-321D6AFD1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0" y="115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1" name="Line 93">
                <a:extLst>
                  <a:ext uri="{FF2B5EF4-FFF2-40B4-BE49-F238E27FC236}">
                    <a16:creationId xmlns:a16="http://schemas.microsoft.com/office/drawing/2014/main" id="{73525E7F-1DFE-4193-B3DE-2940418FD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0" y="192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2" name="Line 94">
                <a:extLst>
                  <a:ext uri="{FF2B5EF4-FFF2-40B4-BE49-F238E27FC236}">
                    <a16:creationId xmlns:a16="http://schemas.microsoft.com/office/drawing/2014/main" id="{29C3D55E-8759-4C27-9C5D-DC15D3F5E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88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3" name="Line 95">
                <a:extLst>
                  <a:ext uri="{FF2B5EF4-FFF2-40B4-BE49-F238E27FC236}">
                    <a16:creationId xmlns:a16="http://schemas.microsoft.com/office/drawing/2014/main" id="{769F9D3B-6E86-401B-A4DB-CF7259057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28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4" name="Line 96">
                <a:extLst>
                  <a:ext uri="{FF2B5EF4-FFF2-40B4-BE49-F238E27FC236}">
                    <a16:creationId xmlns:a16="http://schemas.microsoft.com/office/drawing/2014/main" id="{58AC7BC6-368C-4A61-AAFB-6C4D8E93A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8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5" name="Rectangle 97">
                <a:extLst>
                  <a:ext uri="{FF2B5EF4-FFF2-40B4-BE49-F238E27FC236}">
                    <a16:creationId xmlns:a16="http://schemas.microsoft.com/office/drawing/2014/main" id="{F5279E94-A10E-4298-B0B2-F9AF57704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624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6" name="Line 98">
                <a:extLst>
                  <a:ext uri="{FF2B5EF4-FFF2-40B4-BE49-F238E27FC236}">
                    <a16:creationId xmlns:a16="http://schemas.microsoft.com/office/drawing/2014/main" id="{6D4A1A9E-CBEC-4192-88F6-5D2668739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864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7" name="Line 99">
                <a:extLst>
                  <a:ext uri="{FF2B5EF4-FFF2-40B4-BE49-F238E27FC236}">
                    <a16:creationId xmlns:a16="http://schemas.microsoft.com/office/drawing/2014/main" id="{8FA6EF62-B72F-4C98-BBB9-6BCE0EB3E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8" name="Line 100">
                <a:extLst>
                  <a:ext uri="{FF2B5EF4-FFF2-40B4-BE49-F238E27FC236}">
                    <a16:creationId xmlns:a16="http://schemas.microsoft.com/office/drawing/2014/main" id="{448FE39F-2BF4-47CD-AB25-53C5E68F5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" y="278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9" name="Line 101">
                <a:extLst>
                  <a:ext uri="{FF2B5EF4-FFF2-40B4-BE49-F238E27FC236}">
                    <a16:creationId xmlns:a16="http://schemas.microsoft.com/office/drawing/2014/main" id="{98597576-7068-4D19-9F3C-A2DD66543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0" name="Line 102">
                <a:extLst>
                  <a:ext uri="{FF2B5EF4-FFF2-40B4-BE49-F238E27FC236}">
                    <a16:creationId xmlns:a16="http://schemas.microsoft.com/office/drawing/2014/main" id="{4B3A1734-FD73-4837-9892-519485744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" name="Line 103">
                <a:extLst>
                  <a:ext uri="{FF2B5EF4-FFF2-40B4-BE49-F238E27FC236}">
                    <a16:creationId xmlns:a16="http://schemas.microsoft.com/office/drawing/2014/main" id="{06107C19-791C-42C0-8539-2CF9D3BE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" y="1008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2" name="Line 104">
                <a:extLst>
                  <a:ext uri="{FF2B5EF4-FFF2-40B4-BE49-F238E27FC236}">
                    <a16:creationId xmlns:a16="http://schemas.microsoft.com/office/drawing/2014/main" id="{C2B592CB-D452-43FB-9662-B98A7C51D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" y="11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" name="Line 105">
                <a:extLst>
                  <a:ext uri="{FF2B5EF4-FFF2-40B4-BE49-F238E27FC236}">
                    <a16:creationId xmlns:a16="http://schemas.microsoft.com/office/drawing/2014/main" id="{414A0652-A8E5-4860-9946-7F3D78106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4" name="Line 106">
                <a:extLst>
                  <a:ext uri="{FF2B5EF4-FFF2-40B4-BE49-F238E27FC236}">
                    <a16:creationId xmlns:a16="http://schemas.microsoft.com/office/drawing/2014/main" id="{DE18EEC9-320B-4D07-B7D8-990282257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5" name="Line 107">
                <a:extLst>
                  <a:ext uri="{FF2B5EF4-FFF2-40B4-BE49-F238E27FC236}">
                    <a16:creationId xmlns:a16="http://schemas.microsoft.com/office/drawing/2014/main" id="{FD35E905-4438-416B-A5CA-04CB929FC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" y="29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6" name="Text Box 108">
                <a:extLst>
                  <a:ext uri="{FF2B5EF4-FFF2-40B4-BE49-F238E27FC236}">
                    <a16:creationId xmlns:a16="http://schemas.microsoft.com/office/drawing/2014/main" id="{3B2D49FC-4AD4-4822-9990-C8385A03C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2400"/>
                <a:ext cx="3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400" baseline="-250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2397" name="Text Box 109">
                <a:extLst>
                  <a:ext uri="{FF2B5EF4-FFF2-40B4-BE49-F238E27FC236}">
                    <a16:creationId xmlns:a16="http://schemas.microsoft.com/office/drawing/2014/main" id="{59A2C908-35FC-48E5-A85C-A4EE99AA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88"/>
                <a:ext cx="2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4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2398" name="Text Box 110">
                <a:extLst>
                  <a:ext uri="{FF2B5EF4-FFF2-40B4-BE49-F238E27FC236}">
                    <a16:creationId xmlns:a16="http://schemas.microsoft.com/office/drawing/2014/main" id="{ECC4EC82-0804-4C5A-B2D7-CC3A861DB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57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99" name="Text Box 111">
                <a:extLst>
                  <a:ext uri="{FF2B5EF4-FFF2-40B4-BE49-F238E27FC236}">
                    <a16:creationId xmlns:a16="http://schemas.microsoft.com/office/drawing/2014/main" id="{E887E736-2709-4ADA-B63E-D4B674F10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8" y="912"/>
                <a:ext cx="5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0.1μ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3A0848-18A9-44B5-8049-009791AC0787}"/>
              </a:ext>
            </a:extLst>
          </p:cNvPr>
          <p:cNvGrpSpPr/>
          <p:nvPr/>
        </p:nvGrpSpPr>
        <p:grpSpPr>
          <a:xfrm>
            <a:off x="-82549" y="1822094"/>
            <a:ext cx="3698876" cy="2904870"/>
            <a:chOff x="5167315" y="1111250"/>
            <a:chExt cx="3698876" cy="2541588"/>
          </a:xfrm>
        </p:grpSpPr>
        <p:grpSp>
          <p:nvGrpSpPr>
            <p:cNvPr id="12417" name="Group 129">
              <a:extLst>
                <a:ext uri="{FF2B5EF4-FFF2-40B4-BE49-F238E27FC236}">
                  <a16:creationId xmlns:a16="http://schemas.microsoft.com/office/drawing/2014/main" id="{4A28AEA1-2217-4BB5-AAA0-F4655154A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7315" y="1687513"/>
              <a:ext cx="3698876" cy="1965325"/>
              <a:chOff x="3255" y="1063"/>
              <a:chExt cx="2330" cy="1238"/>
            </a:xfrm>
          </p:grpSpPr>
          <p:sp>
            <p:nvSpPr>
              <p:cNvPr id="12401" name="Text Box 113">
                <a:extLst>
                  <a:ext uri="{FF2B5EF4-FFF2-40B4-BE49-F238E27FC236}">
                    <a16:creationId xmlns:a16="http://schemas.microsoft.com/office/drawing/2014/main" id="{00008FE6-2456-43E5-B06A-FF1967C54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5" y="1063"/>
                <a:ext cx="2330" cy="1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800" dirty="0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未加入负触发脉冲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,</a:t>
                </a: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当</a:t>
                </a:r>
              </a:p>
              <a:p>
                <a:r>
                  <a:rPr kumimoji="1" lang="zh-CN" altLang="en-US" sz="2800" dirty="0">
                    <a:latin typeface="Times New Roman" panose="02020603050405020304" pitchFamily="18" charset="0"/>
                  </a:rPr>
                  <a:t>  </a:t>
                </a:r>
                <a:r>
                  <a:rPr kumimoji="1" lang="en-US" altLang="zh-CN" sz="28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为高电平１并稳 定</a:t>
                </a:r>
              </a:p>
              <a:p>
                <a:r>
                  <a:rPr kumimoji="1" lang="zh-CN" altLang="en-US" sz="2800" dirty="0">
                    <a:latin typeface="Times New Roman" panose="02020603050405020304" pitchFamily="18" charset="0"/>
                  </a:rPr>
                  <a:t>   一段时间后，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Q</a:t>
                </a: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端一</a:t>
                </a:r>
              </a:p>
              <a:p>
                <a:r>
                  <a:rPr kumimoji="1" lang="zh-CN" altLang="en-US" sz="2800" dirty="0">
                    <a:latin typeface="Times New Roman" panose="02020603050405020304" pitchFamily="18" charset="0"/>
                  </a:rPr>
                  <a:t>  定为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1(Q</a:t>
                </a: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为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0),Vo</a:t>
                </a:r>
                <a:r>
                  <a:rPr kumimoji="1" lang="zh-CN" altLang="en-US" sz="2800" dirty="0">
                    <a:latin typeface="Times New Roman" panose="02020603050405020304" pitchFamily="18" charset="0"/>
                  </a:rPr>
                  <a:t>为低</a:t>
                </a:r>
              </a:p>
              <a:p>
                <a:r>
                  <a:rPr kumimoji="1" lang="zh-CN" altLang="en-US" sz="2800" dirty="0">
                    <a:latin typeface="Times New Roman" panose="02020603050405020304" pitchFamily="18" charset="0"/>
                  </a:rPr>
                  <a:t>  电平的稳定状态</a:t>
                </a: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;  </a:t>
                </a:r>
              </a:p>
            </p:txBody>
          </p:sp>
          <p:sp>
            <p:nvSpPr>
              <p:cNvPr id="12402" name="Line 114">
                <a:extLst>
                  <a:ext uri="{FF2B5EF4-FFF2-40B4-BE49-F238E27FC236}">
                    <a16:creationId xmlns:a16="http://schemas.microsoft.com/office/drawing/2014/main" id="{A5E94C15-6F15-47EC-B244-EFA823441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5" y="165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16" name="Text Box 128">
              <a:extLst>
                <a:ext uri="{FF2B5EF4-FFF2-40B4-BE49-F238E27FC236}">
                  <a16:creationId xmlns:a16="http://schemas.microsoft.com/office/drawing/2014/main" id="{CEA4A7CD-3BB2-4C87-97F4-966509D3D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111250"/>
              <a:ext cx="12573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楷体_GB2312" pitchFamily="49" charset="-122"/>
                </a:rPr>
                <a:t>1)</a:t>
              </a:r>
              <a:r>
                <a:rPr lang="zh-CN" altLang="en-US" sz="2800" dirty="0">
                  <a:latin typeface="楷体_GB2312" pitchFamily="49" charset="-122"/>
                </a:rPr>
                <a:t>稳态</a:t>
              </a:r>
            </a:p>
          </p:txBody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C87E6604-8658-4CF7-A09B-726AB19D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375788A-D7EE-4309-B11A-1315003066B4}"/>
              </a:ext>
            </a:extLst>
          </p:cNvPr>
          <p:cNvGrpSpPr/>
          <p:nvPr/>
        </p:nvGrpSpPr>
        <p:grpSpPr>
          <a:xfrm>
            <a:off x="3792661" y="3538768"/>
            <a:ext cx="253080" cy="260280"/>
            <a:chOff x="3792661" y="3538768"/>
            <a:chExt cx="25308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4AEA2757-24E5-4A73-9E21-0C4E0C762273}"/>
                    </a:ext>
                  </a:extLst>
                </p14:cNvPr>
                <p14:cNvContentPartPr/>
                <p14:nvPr/>
              </p14:nvContentPartPr>
              <p14:xfrm>
                <a:off x="3792661" y="3617608"/>
                <a:ext cx="109440" cy="1814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4AEA2757-24E5-4A73-9E21-0C4E0C7622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8341" y="3613288"/>
                  <a:ext cx="118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09A533F2-AB64-4892-B008-9A565A604DC2}"/>
                    </a:ext>
                  </a:extLst>
                </p14:cNvPr>
                <p14:cNvContentPartPr/>
                <p14:nvPr/>
              </p14:nvContentPartPr>
              <p14:xfrm>
                <a:off x="3868621" y="3607528"/>
                <a:ext cx="169560" cy="1447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09A533F2-AB64-4892-B008-9A565A604D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64301" y="3603208"/>
                  <a:ext cx="178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DC7FFD0-701F-416F-8EB7-25A34860485C}"/>
                    </a:ext>
                  </a:extLst>
                </p14:cNvPr>
                <p14:cNvContentPartPr/>
                <p14:nvPr/>
              </p14:nvContentPartPr>
              <p14:xfrm>
                <a:off x="3848101" y="3538768"/>
                <a:ext cx="197640" cy="86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DC7FFD0-701F-416F-8EB7-25A3486048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3781" y="3534448"/>
                  <a:ext cx="206280" cy="1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6B4873E-7AAB-4046-99AB-99CE7E014FD8}"/>
                  </a:ext>
                </a:extLst>
              </p14:cNvPr>
              <p14:cNvContentPartPr/>
              <p14:nvPr/>
            </p14:nvContentPartPr>
            <p14:xfrm>
              <a:off x="8707741" y="3805528"/>
              <a:ext cx="133920" cy="835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6B4873E-7AAB-4046-99AB-99CE7E014F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03421" y="3801208"/>
                <a:ext cx="1425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3EB5A84-04D0-47D8-8A65-EBB105546561}"/>
                  </a:ext>
                </a:extLst>
              </p14:cNvPr>
              <p14:cNvContentPartPr/>
              <p14:nvPr/>
            </p14:nvContentPartPr>
            <p14:xfrm>
              <a:off x="7789381" y="4026928"/>
              <a:ext cx="52200" cy="846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3EB5A84-04D0-47D8-8A65-EBB1055465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5061" y="4022608"/>
                <a:ext cx="6084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C61DC6D-029D-45C7-B27E-97B7816AFD65}"/>
              </a:ext>
            </a:extLst>
          </p:cNvPr>
          <p:cNvGrpSpPr/>
          <p:nvPr/>
        </p:nvGrpSpPr>
        <p:grpSpPr>
          <a:xfrm>
            <a:off x="4256341" y="5481688"/>
            <a:ext cx="114840" cy="81000"/>
            <a:chOff x="4256341" y="5481688"/>
            <a:chExt cx="114840" cy="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F6FE0B1-0EB7-49A1-994C-9001D29AAE86}"/>
                    </a:ext>
                  </a:extLst>
                </p14:cNvPr>
                <p14:cNvContentPartPr/>
                <p14:nvPr/>
              </p14:nvContentPartPr>
              <p14:xfrm>
                <a:off x="4273621" y="5522728"/>
                <a:ext cx="10800" cy="25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F6FE0B1-0EB7-49A1-994C-9001D29AAE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9301" y="5518408"/>
                  <a:ext cx="194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0C1539C-368E-4A7E-9507-338F5B919EDD}"/>
                    </a:ext>
                  </a:extLst>
                </p14:cNvPr>
                <p14:cNvContentPartPr/>
                <p14:nvPr/>
              </p14:nvContentPartPr>
              <p14:xfrm>
                <a:off x="4256341" y="5481688"/>
                <a:ext cx="114840" cy="810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0C1539C-368E-4A7E-9507-338F5B919E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52021" y="5477368"/>
                  <a:ext cx="123480" cy="8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1CD174A4-9874-4305-80E0-2F7E362B086A}"/>
                  </a:ext>
                </a:extLst>
              </p14:cNvPr>
              <p14:cNvContentPartPr/>
              <p14:nvPr/>
            </p14:nvContentPartPr>
            <p14:xfrm>
              <a:off x="3636781" y="4435528"/>
              <a:ext cx="76680" cy="1411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1CD174A4-9874-4305-80E0-2F7E362B08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2461" y="4431208"/>
                <a:ext cx="8532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AFD2B5F2-ED9E-494B-ABE7-8339F1347B85}"/>
              </a:ext>
            </a:extLst>
          </p:cNvPr>
          <p:cNvGrpSpPr/>
          <p:nvPr/>
        </p:nvGrpSpPr>
        <p:grpSpPr>
          <a:xfrm>
            <a:off x="4394581" y="4555768"/>
            <a:ext cx="100080" cy="148680"/>
            <a:chOff x="4394581" y="4555768"/>
            <a:chExt cx="10008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D70F7C9-9F83-42FC-A18C-79895F718287}"/>
                    </a:ext>
                  </a:extLst>
                </p14:cNvPr>
                <p14:cNvContentPartPr/>
                <p14:nvPr/>
              </p14:nvContentPartPr>
              <p14:xfrm>
                <a:off x="4394581" y="4610488"/>
                <a:ext cx="100080" cy="939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D70F7C9-9F83-42FC-A18C-79895F7182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90261" y="4606168"/>
                  <a:ext cx="108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73BDE61-FD60-4638-8069-B85A8F3C93A1}"/>
                    </a:ext>
                  </a:extLst>
                </p14:cNvPr>
                <p14:cNvContentPartPr/>
                <p14:nvPr/>
              </p14:nvContentPartPr>
              <p14:xfrm>
                <a:off x="4403581" y="4555768"/>
                <a:ext cx="81720" cy="86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73BDE61-FD60-4638-8069-B85A8F3C93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99261" y="4551448"/>
                  <a:ext cx="90360" cy="1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848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>
            <a:extLst>
              <a:ext uri="{FF2B5EF4-FFF2-40B4-BE49-F238E27FC236}">
                <a16:creationId xmlns:a16="http://schemas.microsoft.com/office/drawing/2014/main" id="{6B517F3B-3FEE-4189-B57E-50028E0C9ACC}"/>
              </a:ext>
            </a:extLst>
          </p:cNvPr>
          <p:cNvGrpSpPr>
            <a:grpSpLocks/>
          </p:cNvGrpSpPr>
          <p:nvPr/>
        </p:nvGrpSpPr>
        <p:grpSpPr bwMode="auto">
          <a:xfrm>
            <a:off x="3520007" y="946170"/>
            <a:ext cx="5638801" cy="4816475"/>
            <a:chOff x="-48" y="-58"/>
            <a:chExt cx="3552" cy="3034"/>
          </a:xfrm>
        </p:grpSpPr>
        <p:sp>
          <p:nvSpPr>
            <p:cNvPr id="43011" name="Text Box 3">
              <a:extLst>
                <a:ext uri="{FF2B5EF4-FFF2-40B4-BE49-F238E27FC236}">
                  <a16:creationId xmlns:a16="http://schemas.microsoft.com/office/drawing/2014/main" id="{CA2626AF-3922-4AF2-9513-7195FEAF3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" y="1468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43012" name="Group 4">
              <a:extLst>
                <a:ext uri="{FF2B5EF4-FFF2-40B4-BE49-F238E27FC236}">
                  <a16:creationId xmlns:a16="http://schemas.microsoft.com/office/drawing/2014/main" id="{6BE679B5-9341-47D7-9E3B-2C926E5D9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8" y="-58"/>
              <a:ext cx="3386" cy="3034"/>
              <a:chOff x="-48" y="-10"/>
              <a:chExt cx="3386" cy="3034"/>
            </a:xfrm>
          </p:grpSpPr>
          <p:sp>
            <p:nvSpPr>
              <p:cNvPr id="43013" name="Text Box 5">
                <a:extLst>
                  <a:ext uri="{FF2B5EF4-FFF2-40B4-BE49-F238E27FC236}">
                    <a16:creationId xmlns:a16="http://schemas.microsoft.com/office/drawing/2014/main" id="{4FF401A4-83B1-4676-9930-D4C7BEC4D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-10"/>
                <a:ext cx="3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CC</a:t>
                </a:r>
              </a:p>
            </p:txBody>
          </p:sp>
          <p:sp>
            <p:nvSpPr>
              <p:cNvPr id="43014" name="Rectangle 6">
                <a:extLst>
                  <a:ext uri="{FF2B5EF4-FFF2-40B4-BE49-F238E27FC236}">
                    <a16:creationId xmlns:a16="http://schemas.microsoft.com/office/drawing/2014/main" id="{AD683048-E9DA-44F0-919C-217D09655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768"/>
                <a:ext cx="372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5" name="Line 7">
                <a:extLst>
                  <a:ext uri="{FF2B5EF4-FFF2-40B4-BE49-F238E27FC236}">
                    <a16:creationId xmlns:a16="http://schemas.microsoft.com/office/drawing/2014/main" id="{18135A3A-B77A-4A4F-B358-0BEC249C8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100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6" name="Line 8">
                <a:extLst>
                  <a:ext uri="{FF2B5EF4-FFF2-40B4-BE49-F238E27FC236}">
                    <a16:creationId xmlns:a16="http://schemas.microsoft.com/office/drawing/2014/main" id="{400508F2-6E13-4A04-81D0-7C81C8BE6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1248"/>
                <a:ext cx="9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7" name="Text Box 9">
                <a:extLst>
                  <a:ext uri="{FF2B5EF4-FFF2-40B4-BE49-F238E27FC236}">
                    <a16:creationId xmlns:a16="http://schemas.microsoft.com/office/drawing/2014/main" id="{838579BD-ACCE-4C61-8C8F-36874D698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" y="876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3018" name="Text Box 10">
                <a:extLst>
                  <a:ext uri="{FF2B5EF4-FFF2-40B4-BE49-F238E27FC236}">
                    <a16:creationId xmlns:a16="http://schemas.microsoft.com/office/drawing/2014/main" id="{F7712F4F-53F4-435A-98EB-D5DB920B2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111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43019" name="AutoShape 11">
                <a:extLst>
                  <a:ext uri="{FF2B5EF4-FFF2-40B4-BE49-F238E27FC236}">
                    <a16:creationId xmlns:a16="http://schemas.microsoft.com/office/drawing/2014/main" id="{DDD4D6BC-0240-4856-90FE-64A829FC2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402" y="80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0" name="Text Box 12">
                <a:extLst>
                  <a:ext uri="{FF2B5EF4-FFF2-40B4-BE49-F238E27FC236}">
                    <a16:creationId xmlns:a16="http://schemas.microsoft.com/office/drawing/2014/main" id="{36B94AA3-3DE8-452C-AEA8-2596D5738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720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43021" name="Text Box 13">
                <a:extLst>
                  <a:ext uri="{FF2B5EF4-FFF2-40B4-BE49-F238E27FC236}">
                    <a16:creationId xmlns:a16="http://schemas.microsoft.com/office/drawing/2014/main" id="{EF2DEB00-354A-4531-B1DE-91682A05A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2" y="854"/>
                <a:ext cx="3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1200">
                    <a:latin typeface="Times New Roman" panose="02020603050405020304" pitchFamily="18" charset="0"/>
                  </a:rPr>
                  <a:t>C1</a:t>
                </a:r>
              </a:p>
            </p:txBody>
          </p:sp>
          <p:sp>
            <p:nvSpPr>
              <p:cNvPr id="43022" name="Text Box 14">
                <a:extLst>
                  <a:ext uri="{FF2B5EF4-FFF2-40B4-BE49-F238E27FC236}">
                    <a16:creationId xmlns:a16="http://schemas.microsoft.com/office/drawing/2014/main" id="{388B10F0-40EE-4478-954F-14E85C69D4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6" y="58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23" name="Rectangle 15">
                <a:extLst>
                  <a:ext uri="{FF2B5EF4-FFF2-40B4-BE49-F238E27FC236}">
                    <a16:creationId xmlns:a16="http://schemas.microsoft.com/office/drawing/2014/main" id="{1BB6AC58-B4BB-4CCA-8A90-9F0FC0ABD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1584"/>
                <a:ext cx="372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4" name="Line 16">
                <a:extLst>
                  <a:ext uri="{FF2B5EF4-FFF2-40B4-BE49-F238E27FC236}">
                    <a16:creationId xmlns:a16="http://schemas.microsoft.com/office/drawing/2014/main" id="{92DDFBE3-8E64-442A-A8CF-0C784D43D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1824"/>
                <a:ext cx="1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5" name="Text Box 17">
                <a:extLst>
                  <a:ext uri="{FF2B5EF4-FFF2-40B4-BE49-F238E27FC236}">
                    <a16:creationId xmlns:a16="http://schemas.microsoft.com/office/drawing/2014/main" id="{FB05FCCC-C838-4B60-A56E-E9CA2D2C6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" y="1692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3026" name="Text Box 18">
                <a:extLst>
                  <a:ext uri="{FF2B5EF4-FFF2-40B4-BE49-F238E27FC236}">
                    <a16:creationId xmlns:a16="http://schemas.microsoft.com/office/drawing/2014/main" id="{D4B7F785-2CF4-46D0-AE9A-180DE80BD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1932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43027" name="AutoShape 19">
                <a:extLst>
                  <a:ext uri="{FF2B5EF4-FFF2-40B4-BE49-F238E27FC236}">
                    <a16:creationId xmlns:a16="http://schemas.microsoft.com/office/drawing/2014/main" id="{74DF8698-E523-4EEE-B9AD-FDA7A3FD6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402" y="161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8" name="Text Box 20">
                <a:extLst>
                  <a:ext uri="{FF2B5EF4-FFF2-40B4-BE49-F238E27FC236}">
                    <a16:creationId xmlns:a16="http://schemas.microsoft.com/office/drawing/2014/main" id="{67129BFC-3C94-4B7C-9752-F8979909D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1536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43029" name="Text Box 21">
                <a:extLst>
                  <a:ext uri="{FF2B5EF4-FFF2-40B4-BE49-F238E27FC236}">
                    <a16:creationId xmlns:a16="http://schemas.microsoft.com/office/drawing/2014/main" id="{AB9F5FA1-39A6-4205-9FED-EA88BE55C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0" y="1910"/>
                <a:ext cx="3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1200">
                    <a:latin typeface="Times New Roman" panose="02020603050405020304" pitchFamily="18" charset="0"/>
                  </a:rPr>
                  <a:t>C2</a:t>
                </a:r>
              </a:p>
            </p:txBody>
          </p:sp>
          <p:sp>
            <p:nvSpPr>
              <p:cNvPr id="43030" name="Text Box 22">
                <a:extLst>
                  <a:ext uri="{FF2B5EF4-FFF2-40B4-BE49-F238E27FC236}">
                    <a16:creationId xmlns:a16="http://schemas.microsoft.com/office/drawing/2014/main" id="{71C71AEE-9FFC-4B84-8D5A-9DAE74768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6" y="1401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3031" name="Rectangle 23">
                <a:extLst>
                  <a:ext uri="{FF2B5EF4-FFF2-40B4-BE49-F238E27FC236}">
                    <a16:creationId xmlns:a16="http://schemas.microsoft.com/office/drawing/2014/main" id="{15C82DB9-8C8F-4D7D-AD81-12F23519A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528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2" name="Rectangle 24">
                <a:extLst>
                  <a:ext uri="{FF2B5EF4-FFF2-40B4-BE49-F238E27FC236}">
                    <a16:creationId xmlns:a16="http://schemas.microsoft.com/office/drawing/2014/main" id="{DE215AD8-A30F-4E53-B831-8F35A4732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392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3" name="Rectangle 25">
                <a:extLst>
                  <a:ext uri="{FF2B5EF4-FFF2-40B4-BE49-F238E27FC236}">
                    <a16:creationId xmlns:a16="http://schemas.microsoft.com/office/drawing/2014/main" id="{658062D6-69DB-4D3C-A59B-896D64657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208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" name="Line 26">
                <a:extLst>
                  <a:ext uri="{FF2B5EF4-FFF2-40B4-BE49-F238E27FC236}">
                    <a16:creationId xmlns:a16="http://schemas.microsoft.com/office/drawing/2014/main" id="{C1EEB839-6130-4227-8BA2-63CCC4739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38"/>
                <a:ext cx="0" cy="4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" name="Line 27">
                <a:extLst>
                  <a:ext uri="{FF2B5EF4-FFF2-40B4-BE49-F238E27FC236}">
                    <a16:creationId xmlns:a16="http://schemas.microsoft.com/office/drawing/2014/main" id="{F58DD86E-03D5-4384-BE73-F3A6030B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76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" name="Line 28">
                <a:extLst>
                  <a:ext uri="{FF2B5EF4-FFF2-40B4-BE49-F238E27FC236}">
                    <a16:creationId xmlns:a16="http://schemas.microsoft.com/office/drawing/2014/main" id="{E9580304-F742-44A4-8888-C2B365BAA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163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7" name="Line 29">
                <a:extLst>
                  <a:ext uri="{FF2B5EF4-FFF2-40B4-BE49-F238E27FC236}">
                    <a16:creationId xmlns:a16="http://schemas.microsoft.com/office/drawing/2014/main" id="{48BFC5D5-4EE6-40A7-9C94-0920E9CA9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244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8" name="Line 30">
                <a:extLst>
                  <a:ext uri="{FF2B5EF4-FFF2-40B4-BE49-F238E27FC236}">
                    <a16:creationId xmlns:a16="http://schemas.microsoft.com/office/drawing/2014/main" id="{3B3C949B-CE89-40FC-8691-AD38F536E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30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Rectangle 31">
                <a:extLst>
                  <a:ext uri="{FF2B5EF4-FFF2-40B4-BE49-F238E27FC236}">
                    <a16:creationId xmlns:a16="http://schemas.microsoft.com/office/drawing/2014/main" id="{B095FF33-3BC6-49EF-9F9D-6D39E508F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960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0" name="Text Box 32">
                <a:extLst>
                  <a:ext uri="{FF2B5EF4-FFF2-40B4-BE49-F238E27FC236}">
                    <a16:creationId xmlns:a16="http://schemas.microsoft.com/office/drawing/2014/main" id="{7E6EB0FD-B0F8-43DF-A9E8-432AA44B7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9" y="960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3041" name="Oval 33">
                <a:extLst>
                  <a:ext uri="{FF2B5EF4-FFF2-40B4-BE49-F238E27FC236}">
                    <a16:creationId xmlns:a16="http://schemas.microsoft.com/office/drawing/2014/main" id="{FC2F51B8-7E18-4D07-825D-63A46070B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12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2" name="Rectangle 34">
                <a:extLst>
                  <a:ext uri="{FF2B5EF4-FFF2-40B4-BE49-F238E27FC236}">
                    <a16:creationId xmlns:a16="http://schemas.microsoft.com/office/drawing/2014/main" id="{8843CD61-4D00-416E-90C1-B33B1FF3E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632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3" name="Text Box 35">
                <a:extLst>
                  <a:ext uri="{FF2B5EF4-FFF2-40B4-BE49-F238E27FC236}">
                    <a16:creationId xmlns:a16="http://schemas.microsoft.com/office/drawing/2014/main" id="{6BD0FB07-A632-423C-A2A6-3A6628485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9" y="1632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43044" name="Oval 36">
                <a:extLst>
                  <a:ext uri="{FF2B5EF4-FFF2-40B4-BE49-F238E27FC236}">
                    <a16:creationId xmlns:a16="http://schemas.microsoft.com/office/drawing/2014/main" id="{06B73788-C132-4389-8F72-2C0A49F66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80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37">
                <a:extLst>
                  <a:ext uri="{FF2B5EF4-FFF2-40B4-BE49-F238E27FC236}">
                    <a16:creationId xmlns:a16="http://schemas.microsoft.com/office/drawing/2014/main" id="{6A0DA765-BB1B-42BF-8EAA-00C578AB3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8" y="1152"/>
                <a:ext cx="2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Line 38">
                <a:extLst>
                  <a:ext uri="{FF2B5EF4-FFF2-40B4-BE49-F238E27FC236}">
                    <a16:creationId xmlns:a16="http://schemas.microsoft.com/office/drawing/2014/main" id="{A24F6C78-4CCB-4E0D-9E9C-85F75BEC5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8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7" name="Line 39">
                <a:extLst>
                  <a:ext uri="{FF2B5EF4-FFF2-40B4-BE49-F238E27FC236}">
                    <a16:creationId xmlns:a16="http://schemas.microsoft.com/office/drawing/2014/main" id="{C70D74ED-67A5-478A-A1FE-428BD1FB3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77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8" name="Line 40">
                <a:extLst>
                  <a:ext uri="{FF2B5EF4-FFF2-40B4-BE49-F238E27FC236}">
                    <a16:creationId xmlns:a16="http://schemas.microsoft.com/office/drawing/2014/main" id="{3AF411A4-4324-4C41-8F3D-269FB2A6E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1824"/>
                <a:ext cx="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Line 41">
                <a:extLst>
                  <a:ext uri="{FF2B5EF4-FFF2-40B4-BE49-F238E27FC236}">
                    <a16:creationId xmlns:a16="http://schemas.microsoft.com/office/drawing/2014/main" id="{8073DCE7-563B-4165-9F2B-7CC7BECF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Line 42">
                <a:extLst>
                  <a:ext uri="{FF2B5EF4-FFF2-40B4-BE49-F238E27FC236}">
                    <a16:creationId xmlns:a16="http://schemas.microsoft.com/office/drawing/2014/main" id="{A2B0013E-9DEB-4836-8498-9ED724066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96" y="10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Line 43">
                <a:extLst>
                  <a:ext uri="{FF2B5EF4-FFF2-40B4-BE49-F238E27FC236}">
                    <a16:creationId xmlns:a16="http://schemas.microsoft.com/office/drawing/2014/main" id="{673928FE-6AA4-4BEF-8C74-4D70B0597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88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Rectangle 44">
                <a:extLst>
                  <a:ext uri="{FF2B5EF4-FFF2-40B4-BE49-F238E27FC236}">
                    <a16:creationId xmlns:a16="http://schemas.microsoft.com/office/drawing/2014/main" id="{93C9160A-BCF7-49E4-BEA6-BB8D6B2DF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1324"/>
                <a:ext cx="192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3" name="Oval 45">
                <a:extLst>
                  <a:ext uri="{FF2B5EF4-FFF2-40B4-BE49-F238E27FC236}">
                    <a16:creationId xmlns:a16="http://schemas.microsoft.com/office/drawing/2014/main" id="{D58C638D-7CB9-4222-9196-9EDF3F836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46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4" name="Line 46">
                <a:extLst>
                  <a:ext uri="{FF2B5EF4-FFF2-40B4-BE49-F238E27FC236}">
                    <a16:creationId xmlns:a16="http://schemas.microsoft.com/office/drawing/2014/main" id="{042D9420-3DC1-46E8-80B7-BDA1B38AA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2" y="149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5" name="Line 47">
                <a:extLst>
                  <a:ext uri="{FF2B5EF4-FFF2-40B4-BE49-F238E27FC236}">
                    <a16:creationId xmlns:a16="http://schemas.microsoft.com/office/drawing/2014/main" id="{079917FA-E331-4D21-808E-BC3371C72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7" y="257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6" name="Line 48">
                <a:extLst>
                  <a:ext uri="{FF2B5EF4-FFF2-40B4-BE49-F238E27FC236}">
                    <a16:creationId xmlns:a16="http://schemas.microsoft.com/office/drawing/2014/main" id="{F3129E22-8251-448F-B910-9208028EC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175" cy="1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7" name="Line 49">
                <a:extLst>
                  <a:ext uri="{FF2B5EF4-FFF2-40B4-BE49-F238E27FC236}">
                    <a16:creationId xmlns:a16="http://schemas.microsoft.com/office/drawing/2014/main" id="{EBCB76DF-1706-4870-A989-0A4E9AB02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3" y="2714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Line 50">
                <a:extLst>
                  <a:ext uri="{FF2B5EF4-FFF2-40B4-BE49-F238E27FC236}">
                    <a16:creationId xmlns:a16="http://schemas.microsoft.com/office/drawing/2014/main" id="{B9B9F0C9-DAC0-4814-8BD3-952DFC965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78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9" name="Line 51">
                <a:extLst>
                  <a:ext uri="{FF2B5EF4-FFF2-40B4-BE49-F238E27FC236}">
                    <a16:creationId xmlns:a16="http://schemas.microsoft.com/office/drawing/2014/main" id="{2D41AEF3-2877-460B-ADDE-5EA0C6B3C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2544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0" name="Line 52">
                <a:extLst>
                  <a:ext uri="{FF2B5EF4-FFF2-40B4-BE49-F238E27FC236}">
                    <a16:creationId xmlns:a16="http://schemas.microsoft.com/office/drawing/2014/main" id="{CE541829-EF2C-4BAE-BF15-D21EA7DDD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152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1" name="Rectangle 53">
                <a:extLst>
                  <a:ext uri="{FF2B5EF4-FFF2-40B4-BE49-F238E27FC236}">
                    <a16:creationId xmlns:a16="http://schemas.microsoft.com/office/drawing/2014/main" id="{2C718DC8-0019-4963-87F1-5036938BC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" y="2640"/>
                <a:ext cx="240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2" name="Line 54">
                <a:extLst>
                  <a:ext uri="{FF2B5EF4-FFF2-40B4-BE49-F238E27FC236}">
                    <a16:creationId xmlns:a16="http://schemas.microsoft.com/office/drawing/2014/main" id="{F8AEEA7E-C264-4379-906E-F98242A9E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4" y="26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3" name="Line 55">
                <a:extLst>
                  <a:ext uri="{FF2B5EF4-FFF2-40B4-BE49-F238E27FC236}">
                    <a16:creationId xmlns:a16="http://schemas.microsoft.com/office/drawing/2014/main" id="{34A97AF8-0116-44A2-924D-46364BCE9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7" y="2688"/>
                <a:ext cx="2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4" name="Line 56">
                <a:extLst>
                  <a:ext uri="{FF2B5EF4-FFF2-40B4-BE49-F238E27FC236}">
                    <a16:creationId xmlns:a16="http://schemas.microsoft.com/office/drawing/2014/main" id="{173B059B-2AB8-488F-A9E0-3EB67C705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06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5" name="Line 57">
                <a:extLst>
                  <a:ext uri="{FF2B5EF4-FFF2-40B4-BE49-F238E27FC236}">
                    <a16:creationId xmlns:a16="http://schemas.microsoft.com/office/drawing/2014/main" id="{77ABE3B5-D5CD-4674-B672-D6707C60D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4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6" name="Text Box 58">
                <a:extLst>
                  <a:ext uri="{FF2B5EF4-FFF2-40B4-BE49-F238E27FC236}">
                    <a16:creationId xmlns:a16="http://schemas.microsoft.com/office/drawing/2014/main" id="{05EA8DD7-55A6-415A-B1FB-93CDEF6E0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" y="177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43067" name="Text Box 59">
                <a:extLst>
                  <a:ext uri="{FF2B5EF4-FFF2-40B4-BE49-F238E27FC236}">
                    <a16:creationId xmlns:a16="http://schemas.microsoft.com/office/drawing/2014/main" id="{5566B9E8-83CA-4F9F-B1E2-4F0910F72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" y="86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43068" name="Text Box 60">
                <a:extLst>
                  <a:ext uri="{FF2B5EF4-FFF2-40B4-BE49-F238E27FC236}">
                    <a16:creationId xmlns:a16="http://schemas.microsoft.com/office/drawing/2014/main" id="{2BE84843-34D5-42D7-A8DA-C286F1071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6" y="489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43069" name="Text Box 61">
                <a:extLst>
                  <a:ext uri="{FF2B5EF4-FFF2-40B4-BE49-F238E27FC236}">
                    <a16:creationId xmlns:a16="http://schemas.microsoft.com/office/drawing/2014/main" id="{A3CF5846-C98D-4374-96AC-82B2B7A77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1397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43070" name="Text Box 62">
                <a:extLst>
                  <a:ext uri="{FF2B5EF4-FFF2-40B4-BE49-F238E27FC236}">
                    <a16:creationId xmlns:a16="http://schemas.microsoft.com/office/drawing/2014/main" id="{0779C3E2-709D-4C01-8482-1AD78AC865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220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43071" name="Text Box 63">
                <a:extLst>
                  <a:ext uri="{FF2B5EF4-FFF2-40B4-BE49-F238E27FC236}">
                    <a16:creationId xmlns:a16="http://schemas.microsoft.com/office/drawing/2014/main" id="{48B5D630-D051-421C-A86C-53A4A6B94D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8" y="71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72" name="Text Box 64">
                <a:extLst>
                  <a:ext uri="{FF2B5EF4-FFF2-40B4-BE49-F238E27FC236}">
                    <a16:creationId xmlns:a16="http://schemas.microsoft.com/office/drawing/2014/main" id="{8D6BC717-1F37-4CD9-A180-06ACC6A1F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" y="2006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3073" name="Text Box 65">
                <a:extLst>
                  <a:ext uri="{FF2B5EF4-FFF2-40B4-BE49-F238E27FC236}">
                    <a16:creationId xmlns:a16="http://schemas.microsoft.com/office/drawing/2014/main" id="{E21A5CF0-53AF-4D0D-9FA8-319D53F52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" y="107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3074" name="Text Box 66">
                <a:extLst>
                  <a:ext uri="{FF2B5EF4-FFF2-40B4-BE49-F238E27FC236}">
                    <a16:creationId xmlns:a16="http://schemas.microsoft.com/office/drawing/2014/main" id="{C80636C8-BD74-4ADD-BEED-9439AA8A7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31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75" name="Rectangle 67">
                <a:extLst>
                  <a:ext uri="{FF2B5EF4-FFF2-40B4-BE49-F238E27FC236}">
                    <a16:creationId xmlns:a16="http://schemas.microsoft.com/office/drawing/2014/main" id="{AD5DDB9B-F344-4A48-9B95-F02237699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" y="384"/>
                <a:ext cx="2278" cy="25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6" name="Text Box 68">
                <a:extLst>
                  <a:ext uri="{FF2B5EF4-FFF2-40B4-BE49-F238E27FC236}">
                    <a16:creationId xmlns:a16="http://schemas.microsoft.com/office/drawing/2014/main" id="{9CA1D8B8-07CA-4FA9-83A9-D3A8FF571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7" y="274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77" name="Text Box 69">
                <a:extLst>
                  <a:ext uri="{FF2B5EF4-FFF2-40B4-BE49-F238E27FC236}">
                    <a16:creationId xmlns:a16="http://schemas.microsoft.com/office/drawing/2014/main" id="{4D8A6ED4-7F6C-40A8-B02A-0ACFB613F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7" y="240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43078" name="Text Box 70">
                <a:extLst>
                  <a:ext uri="{FF2B5EF4-FFF2-40B4-BE49-F238E27FC236}">
                    <a16:creationId xmlns:a16="http://schemas.microsoft.com/office/drawing/2014/main" id="{7C41F459-F6A3-49BD-9F95-A2EAF4DB7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18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3079" name="Text Box 71">
                <a:extLst>
                  <a:ext uri="{FF2B5EF4-FFF2-40B4-BE49-F238E27FC236}">
                    <a16:creationId xmlns:a16="http://schemas.microsoft.com/office/drawing/2014/main" id="{A7B27EC0-56F3-4373-A2F1-8BE6B827D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124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3080" name="Text Box 72">
                <a:extLst>
                  <a:ext uri="{FF2B5EF4-FFF2-40B4-BE49-F238E27FC236}">
                    <a16:creationId xmlns:a16="http://schemas.microsoft.com/office/drawing/2014/main" id="{225F3B08-C830-44A7-89DF-1082DD6A4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8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43081" name="Text Box 73">
                <a:extLst>
                  <a:ext uri="{FF2B5EF4-FFF2-40B4-BE49-F238E27FC236}">
                    <a16:creationId xmlns:a16="http://schemas.microsoft.com/office/drawing/2014/main" id="{E6BB11C6-F922-476D-B5FC-BE5B03F7F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6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3082" name="Text Box 74">
                <a:extLst>
                  <a:ext uri="{FF2B5EF4-FFF2-40B4-BE49-F238E27FC236}">
                    <a16:creationId xmlns:a16="http://schemas.microsoft.com/office/drawing/2014/main" id="{F99508E0-16A0-4277-853A-D34B28A80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" y="36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43083" name="Text Box 75">
                <a:extLst>
                  <a:ext uri="{FF2B5EF4-FFF2-40B4-BE49-F238E27FC236}">
                    <a16:creationId xmlns:a16="http://schemas.microsoft.com/office/drawing/2014/main" id="{16098BD4-BF3C-490C-9EE6-CE43EBEDB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15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3084" name="Line 76">
                <a:extLst>
                  <a:ext uri="{FF2B5EF4-FFF2-40B4-BE49-F238E27FC236}">
                    <a16:creationId xmlns:a16="http://schemas.microsoft.com/office/drawing/2014/main" id="{E2AA13E5-9A6D-4851-B685-A481AB8FC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3" y="1008"/>
                <a:ext cx="5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5" name="Text Box 77">
                <a:extLst>
                  <a:ext uri="{FF2B5EF4-FFF2-40B4-BE49-F238E27FC236}">
                    <a16:creationId xmlns:a16="http://schemas.microsoft.com/office/drawing/2014/main" id="{7396F115-1C6B-4C39-B4C7-E27127B67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" y="2352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3086" name="Text Box 78">
                <a:extLst>
                  <a:ext uri="{FF2B5EF4-FFF2-40B4-BE49-F238E27FC236}">
                    <a16:creationId xmlns:a16="http://schemas.microsoft.com/office/drawing/2014/main" id="{56D3C43E-31EC-489B-8F51-2A5929D9BC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1632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TR</a:t>
                </a:r>
              </a:p>
            </p:txBody>
          </p:sp>
          <p:sp>
            <p:nvSpPr>
              <p:cNvPr id="43087" name="Text Box 79">
                <a:extLst>
                  <a:ext uri="{FF2B5EF4-FFF2-40B4-BE49-F238E27FC236}">
                    <a16:creationId xmlns:a16="http://schemas.microsoft.com/office/drawing/2014/main" id="{E5E7C2D2-DD36-4C77-A4BE-526856D60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1286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TH</a:t>
                </a:r>
              </a:p>
            </p:txBody>
          </p:sp>
          <p:sp>
            <p:nvSpPr>
              <p:cNvPr id="43088" name="Text Box 80">
                <a:extLst>
                  <a:ext uri="{FF2B5EF4-FFF2-40B4-BE49-F238E27FC236}">
                    <a16:creationId xmlns:a16="http://schemas.microsoft.com/office/drawing/2014/main" id="{6A0600A6-7387-4785-BB88-A5F82803C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806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CO</a:t>
                </a:r>
              </a:p>
            </p:txBody>
          </p:sp>
          <p:sp>
            <p:nvSpPr>
              <p:cNvPr id="43089" name="Line 81">
                <a:extLst>
                  <a:ext uri="{FF2B5EF4-FFF2-40B4-BE49-F238E27FC236}">
                    <a16:creationId xmlns:a16="http://schemas.microsoft.com/office/drawing/2014/main" id="{F9AEE591-E5A7-4AA5-A7B4-7CF661416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9" y="9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0" name="Line 82">
                <a:extLst>
                  <a:ext uri="{FF2B5EF4-FFF2-40B4-BE49-F238E27FC236}">
                    <a16:creationId xmlns:a16="http://schemas.microsoft.com/office/drawing/2014/main" id="{E2C450DE-0DE4-4CE9-A9DE-730ACCDC9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" y="16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1" name="Text Box 83">
                <a:extLst>
                  <a:ext uri="{FF2B5EF4-FFF2-40B4-BE49-F238E27FC236}">
                    <a16:creationId xmlns:a16="http://schemas.microsoft.com/office/drawing/2014/main" id="{1219C813-7A09-44A2-ADD4-E094C1142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5" y="182"/>
                <a:ext cx="3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D</a:t>
                </a:r>
                <a:endParaRPr kumimoji="1" lang="en-US" altLang="zh-CN" sz="9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2" name="Line 84">
                <a:extLst>
                  <a:ext uri="{FF2B5EF4-FFF2-40B4-BE49-F238E27FC236}">
                    <a16:creationId xmlns:a16="http://schemas.microsoft.com/office/drawing/2014/main" id="{1DAE221B-3685-421F-ABD3-614526B32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3" name="Text Box 85">
                <a:extLst>
                  <a:ext uri="{FF2B5EF4-FFF2-40B4-BE49-F238E27FC236}">
                    <a16:creationId xmlns:a16="http://schemas.microsoft.com/office/drawing/2014/main" id="{E8A4DC99-5263-4D76-8102-3AD3C2A724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30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baseline="-25000">
                    <a:latin typeface="Times New Roman" panose="02020603050405020304" pitchFamily="18" charset="0"/>
                  </a:rPr>
                  <a:t>D</a:t>
                </a:r>
                <a:endParaRPr kumimoji="1"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4" name="Line 86">
                <a:extLst>
                  <a:ext uri="{FF2B5EF4-FFF2-40B4-BE49-F238E27FC236}">
                    <a16:creationId xmlns:a16="http://schemas.microsoft.com/office/drawing/2014/main" id="{CBB747A3-CDBE-483A-9602-DCB14B626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1344"/>
                <a:ext cx="57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5" name="Line 87">
                <a:extLst>
                  <a:ext uri="{FF2B5EF4-FFF2-40B4-BE49-F238E27FC236}">
                    <a16:creationId xmlns:a16="http://schemas.microsoft.com/office/drawing/2014/main" id="{EA5F058F-41AC-48F2-9955-B1E717DF2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5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6" name="Line 88">
                <a:extLst>
                  <a:ext uri="{FF2B5EF4-FFF2-40B4-BE49-F238E27FC236}">
                    <a16:creationId xmlns:a16="http://schemas.microsoft.com/office/drawing/2014/main" id="{5681B54E-14AC-4FE5-B098-608F0EA8A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5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7" name="Line 89">
                <a:extLst>
                  <a:ext uri="{FF2B5EF4-FFF2-40B4-BE49-F238E27FC236}">
                    <a16:creationId xmlns:a16="http://schemas.microsoft.com/office/drawing/2014/main" id="{92056121-77E7-4934-9CAC-0B5D3D582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82" y="1440"/>
                <a:ext cx="52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8" name="Line 90">
                <a:extLst>
                  <a:ext uri="{FF2B5EF4-FFF2-40B4-BE49-F238E27FC236}">
                    <a16:creationId xmlns:a16="http://schemas.microsoft.com/office/drawing/2014/main" id="{FD019D96-5250-4393-9FAF-5EABF6B37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2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9" name="Line 91">
                <a:extLst>
                  <a:ext uri="{FF2B5EF4-FFF2-40B4-BE49-F238E27FC236}">
                    <a16:creationId xmlns:a16="http://schemas.microsoft.com/office/drawing/2014/main" id="{8D5498BE-0A9C-4AB8-AEA4-BCDEBA9C0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" y="182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0" name="Line 92">
                <a:extLst>
                  <a:ext uri="{FF2B5EF4-FFF2-40B4-BE49-F238E27FC236}">
                    <a16:creationId xmlns:a16="http://schemas.microsoft.com/office/drawing/2014/main" id="{C8184595-89F2-45E7-A2F3-E74BA98A3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0" y="115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1" name="Line 93">
                <a:extLst>
                  <a:ext uri="{FF2B5EF4-FFF2-40B4-BE49-F238E27FC236}">
                    <a16:creationId xmlns:a16="http://schemas.microsoft.com/office/drawing/2014/main" id="{84DAE095-C791-4DDF-B49B-A0AC850DB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0" y="192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2" name="Line 94">
                <a:extLst>
                  <a:ext uri="{FF2B5EF4-FFF2-40B4-BE49-F238E27FC236}">
                    <a16:creationId xmlns:a16="http://schemas.microsoft.com/office/drawing/2014/main" id="{FEAB2599-5A6B-4EA2-B3F4-0E3A44412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88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3" name="Line 95">
                <a:extLst>
                  <a:ext uri="{FF2B5EF4-FFF2-40B4-BE49-F238E27FC236}">
                    <a16:creationId xmlns:a16="http://schemas.microsoft.com/office/drawing/2014/main" id="{CF621D69-1018-4775-86D0-94872714E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28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4" name="Line 96">
                <a:extLst>
                  <a:ext uri="{FF2B5EF4-FFF2-40B4-BE49-F238E27FC236}">
                    <a16:creationId xmlns:a16="http://schemas.microsoft.com/office/drawing/2014/main" id="{9753D416-624A-4392-AE4A-9ED2EF7AC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8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5" name="Rectangle 97">
                <a:extLst>
                  <a:ext uri="{FF2B5EF4-FFF2-40B4-BE49-F238E27FC236}">
                    <a16:creationId xmlns:a16="http://schemas.microsoft.com/office/drawing/2014/main" id="{643D62E3-7CE4-4AFD-85B3-6CD942105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624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6" name="Line 98">
                <a:extLst>
                  <a:ext uri="{FF2B5EF4-FFF2-40B4-BE49-F238E27FC236}">
                    <a16:creationId xmlns:a16="http://schemas.microsoft.com/office/drawing/2014/main" id="{4A8B1B13-B209-489A-BE5D-D0C10216C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864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7" name="Line 99">
                <a:extLst>
                  <a:ext uri="{FF2B5EF4-FFF2-40B4-BE49-F238E27FC236}">
                    <a16:creationId xmlns:a16="http://schemas.microsoft.com/office/drawing/2014/main" id="{0CED9D7A-548F-4AC0-9623-EF321391A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8" name="Line 100">
                <a:extLst>
                  <a:ext uri="{FF2B5EF4-FFF2-40B4-BE49-F238E27FC236}">
                    <a16:creationId xmlns:a16="http://schemas.microsoft.com/office/drawing/2014/main" id="{279E710A-6DA9-42B3-9242-E1198AE4D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" y="278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9" name="Line 101">
                <a:extLst>
                  <a:ext uri="{FF2B5EF4-FFF2-40B4-BE49-F238E27FC236}">
                    <a16:creationId xmlns:a16="http://schemas.microsoft.com/office/drawing/2014/main" id="{7AA65D61-06D9-4DAB-B6B5-272AA2C68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0" name="Line 102">
                <a:extLst>
                  <a:ext uri="{FF2B5EF4-FFF2-40B4-BE49-F238E27FC236}">
                    <a16:creationId xmlns:a16="http://schemas.microsoft.com/office/drawing/2014/main" id="{B9D3E38E-78F6-4C99-8A91-626F34ADD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1" name="Line 103">
                <a:extLst>
                  <a:ext uri="{FF2B5EF4-FFF2-40B4-BE49-F238E27FC236}">
                    <a16:creationId xmlns:a16="http://schemas.microsoft.com/office/drawing/2014/main" id="{6BA054E4-7A8E-423A-BED4-B13D1244F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" y="1008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2" name="Line 104">
                <a:extLst>
                  <a:ext uri="{FF2B5EF4-FFF2-40B4-BE49-F238E27FC236}">
                    <a16:creationId xmlns:a16="http://schemas.microsoft.com/office/drawing/2014/main" id="{A3F8CDF2-487E-4AEB-984A-7F24E4F3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" y="11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3" name="Line 105">
                <a:extLst>
                  <a:ext uri="{FF2B5EF4-FFF2-40B4-BE49-F238E27FC236}">
                    <a16:creationId xmlns:a16="http://schemas.microsoft.com/office/drawing/2014/main" id="{721EBC83-4B8B-4887-A0B4-15E04C034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4" name="Line 106">
                <a:extLst>
                  <a:ext uri="{FF2B5EF4-FFF2-40B4-BE49-F238E27FC236}">
                    <a16:creationId xmlns:a16="http://schemas.microsoft.com/office/drawing/2014/main" id="{0083598F-26EA-44A0-B930-6FB4E4277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5" name="Line 107">
                <a:extLst>
                  <a:ext uri="{FF2B5EF4-FFF2-40B4-BE49-F238E27FC236}">
                    <a16:creationId xmlns:a16="http://schemas.microsoft.com/office/drawing/2014/main" id="{72E2D344-3451-43B0-9856-470020BC6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" y="29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6" name="Text Box 108">
                <a:extLst>
                  <a:ext uri="{FF2B5EF4-FFF2-40B4-BE49-F238E27FC236}">
                    <a16:creationId xmlns:a16="http://schemas.microsoft.com/office/drawing/2014/main" id="{083D6710-C269-4E09-BEFA-DE71D79B0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2400"/>
                <a:ext cx="3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400" baseline="-250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3117" name="Text Box 109">
                <a:extLst>
                  <a:ext uri="{FF2B5EF4-FFF2-40B4-BE49-F238E27FC236}">
                    <a16:creationId xmlns:a16="http://schemas.microsoft.com/office/drawing/2014/main" id="{4813BF42-C265-486C-9429-E31419F2B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88"/>
                <a:ext cx="2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4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43118" name="Text Box 110">
                <a:extLst>
                  <a:ext uri="{FF2B5EF4-FFF2-40B4-BE49-F238E27FC236}">
                    <a16:creationId xmlns:a16="http://schemas.microsoft.com/office/drawing/2014/main" id="{E7F5FCF1-0B06-4B28-A3A4-FC909265B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57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19" name="Text Box 111">
                <a:extLst>
                  <a:ext uri="{FF2B5EF4-FFF2-40B4-BE49-F238E27FC236}">
                    <a16:creationId xmlns:a16="http://schemas.microsoft.com/office/drawing/2014/main" id="{57CEC3C6-46ED-4449-8C83-8F2BC12C07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8" y="912"/>
                <a:ext cx="5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0.1μ</a:t>
                </a:r>
              </a:p>
            </p:txBody>
          </p:sp>
        </p:grpSp>
      </p:grpSp>
      <p:grpSp>
        <p:nvGrpSpPr>
          <p:cNvPr id="43124" name="Group 116">
            <a:extLst>
              <a:ext uri="{FF2B5EF4-FFF2-40B4-BE49-F238E27FC236}">
                <a16:creationId xmlns:a16="http://schemas.microsoft.com/office/drawing/2014/main" id="{F6534506-E052-4EEC-A5B7-41295EA0FDD8}"/>
              </a:ext>
            </a:extLst>
          </p:cNvPr>
          <p:cNvGrpSpPr>
            <a:grpSpLocks/>
          </p:cNvGrpSpPr>
          <p:nvPr/>
        </p:nvGrpSpPr>
        <p:grpSpPr bwMode="auto">
          <a:xfrm>
            <a:off x="3719943" y="3947330"/>
            <a:ext cx="274637" cy="304800"/>
            <a:chOff x="67" y="2736"/>
            <a:chExt cx="317" cy="192"/>
          </a:xfrm>
        </p:grpSpPr>
        <p:sp>
          <p:nvSpPr>
            <p:cNvPr id="43125" name="Line 117">
              <a:extLst>
                <a:ext uri="{FF2B5EF4-FFF2-40B4-BE49-F238E27FC236}">
                  <a16:creationId xmlns:a16="http://schemas.microsoft.com/office/drawing/2014/main" id="{5F3B1F01-D851-4ACB-B757-984633CA9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" y="2736"/>
              <a:ext cx="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6" name="Line 118">
              <a:extLst>
                <a:ext uri="{FF2B5EF4-FFF2-40B4-BE49-F238E27FC236}">
                  <a16:creationId xmlns:a16="http://schemas.microsoft.com/office/drawing/2014/main" id="{E9C1F3AA-19D3-4530-9246-7D8E4C8A5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7" name="Line 119">
              <a:extLst>
                <a:ext uri="{FF2B5EF4-FFF2-40B4-BE49-F238E27FC236}">
                  <a16:creationId xmlns:a16="http://schemas.microsoft.com/office/drawing/2014/main" id="{ED3AF4B2-F4BE-4524-901E-FB13FCFE8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8" name="Line 120">
              <a:extLst>
                <a:ext uri="{FF2B5EF4-FFF2-40B4-BE49-F238E27FC236}">
                  <a16:creationId xmlns:a16="http://schemas.microsoft.com/office/drawing/2014/main" id="{96891DE6-5013-4107-8FCC-9E0FFE98D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9" name="Line 121">
              <a:extLst>
                <a:ext uri="{FF2B5EF4-FFF2-40B4-BE49-F238E27FC236}">
                  <a16:creationId xmlns:a16="http://schemas.microsoft.com/office/drawing/2014/main" id="{F1C5D62D-6D91-434B-A770-90CD8345E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6D5909-E577-40F9-B070-1C32FF8839AD}"/>
              </a:ext>
            </a:extLst>
          </p:cNvPr>
          <p:cNvGrpSpPr/>
          <p:nvPr/>
        </p:nvGrpSpPr>
        <p:grpSpPr>
          <a:xfrm>
            <a:off x="-148258" y="965230"/>
            <a:ext cx="3865161" cy="4560457"/>
            <a:chOff x="5457078" y="1004888"/>
            <a:chExt cx="3865161" cy="4560457"/>
          </a:xfrm>
        </p:grpSpPr>
        <p:sp>
          <p:nvSpPr>
            <p:cNvPr id="43123" name="Text Box 115">
              <a:extLst>
                <a:ext uri="{FF2B5EF4-FFF2-40B4-BE49-F238E27FC236}">
                  <a16:creationId xmlns:a16="http://schemas.microsoft.com/office/drawing/2014/main" id="{DB525203-E2C4-4061-95B6-0CD039966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7078" y="1595027"/>
              <a:ext cx="3865161" cy="3970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当</a:t>
              </a:r>
              <a:r>
                <a:rPr kumimoji="1" lang="en-US" altLang="zh-CN" sz="28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 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来一个较短的负</a:t>
              </a:r>
            </a:p>
            <a:p>
              <a:r>
                <a:rPr kumimoji="1" lang="zh-CN" altLang="en-US" sz="2800" dirty="0">
                  <a:latin typeface="Times New Roman" panose="02020603050405020304" pitchFamily="18" charset="0"/>
                </a:rPr>
                <a:t>   脉冲后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, Q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端改变状态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,</a:t>
              </a:r>
            </a:p>
            <a:p>
              <a:r>
                <a:rPr kumimoji="1" lang="en-US" altLang="zh-CN" sz="2800" dirty="0">
                  <a:latin typeface="Times New Roman" panose="02020603050405020304" pitchFamily="18" charset="0"/>
                </a:rPr>
                <a:t>   Vo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由低电平跳变为高</a:t>
              </a:r>
            </a:p>
            <a:p>
              <a:r>
                <a:rPr kumimoji="1" lang="zh-CN" altLang="en-US" sz="2800" dirty="0">
                  <a:latin typeface="Times New Roman" panose="02020603050405020304" pitchFamily="18" charset="0"/>
                </a:rPr>
                <a:t>   电平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电路进入暂稳态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.</a:t>
              </a:r>
            </a:p>
            <a:p>
              <a:r>
                <a:rPr kumimoji="1" lang="en-US" altLang="zh-CN" sz="2800" dirty="0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而后经过一段时间后</a:t>
              </a:r>
            </a:p>
            <a:p>
              <a:r>
                <a:rPr kumimoji="1" lang="zh-CN" altLang="en-US" sz="2800" dirty="0"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这时</a:t>
              </a:r>
              <a:r>
                <a:rPr kumimoji="1" lang="en-US" altLang="zh-CN" sz="28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已返回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1) ,Q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自</a:t>
              </a:r>
            </a:p>
            <a:p>
              <a:r>
                <a:rPr kumimoji="1" lang="zh-CN" altLang="en-US" sz="2800" dirty="0">
                  <a:latin typeface="Times New Roman" panose="02020603050405020304" pitchFamily="18" charset="0"/>
                </a:rPr>
                <a:t>   动返回到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的状态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, 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即</a:t>
              </a:r>
            </a:p>
            <a:p>
              <a:r>
                <a:rPr kumimoji="1" lang="zh-CN" altLang="en-US" sz="2800" dirty="0">
                  <a:latin typeface="Times New Roman" panose="02020603050405020304" pitchFamily="18" charset="0"/>
                </a:rPr>
                <a:t>   电路恢复到原来的稳</a:t>
              </a:r>
            </a:p>
            <a:p>
              <a:r>
                <a:rPr kumimoji="1" lang="zh-CN" altLang="en-US" sz="2800" dirty="0">
                  <a:latin typeface="Times New Roman" panose="02020603050405020304" pitchFamily="18" charset="0"/>
                </a:rPr>
                <a:t>    态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Vo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为低电平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43130" name="Text Box 122">
              <a:extLst>
                <a:ext uri="{FF2B5EF4-FFF2-40B4-BE49-F238E27FC236}">
                  <a16:creationId xmlns:a16="http://schemas.microsoft.com/office/drawing/2014/main" id="{FD577F7E-C8B8-454F-8DAB-CC5C89B45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250" y="1004888"/>
              <a:ext cx="16065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楷体_GB2312" pitchFamily="49" charset="-122"/>
                </a:rPr>
                <a:t>2)</a:t>
              </a:r>
              <a:r>
                <a:rPr lang="zh-CN" altLang="en-US" sz="2800" dirty="0">
                  <a:latin typeface="楷体_GB2312" pitchFamily="49" charset="-122"/>
                </a:rPr>
                <a:t>暂稳态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3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" name="Text Box 112">
            <a:extLst>
              <a:ext uri="{FF2B5EF4-FFF2-40B4-BE49-F238E27FC236}">
                <a16:creationId xmlns:a16="http://schemas.microsoft.com/office/drawing/2014/main" id="{DA84DDC0-0AD3-4827-9DB7-0C14B69AD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9215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3. </a:t>
            </a:r>
            <a:r>
              <a:rPr kumimoji="1" lang="zh-CN" altLang="en-US" sz="2800">
                <a:latin typeface="Times New Roman" panose="02020603050405020304" pitchFamily="18" charset="0"/>
              </a:rPr>
              <a:t>工作波形图</a:t>
            </a:r>
          </a:p>
        </p:txBody>
      </p:sp>
      <p:grpSp>
        <p:nvGrpSpPr>
          <p:cNvPr id="13477" name="Group 165">
            <a:extLst>
              <a:ext uri="{FF2B5EF4-FFF2-40B4-BE49-F238E27FC236}">
                <a16:creationId xmlns:a16="http://schemas.microsoft.com/office/drawing/2014/main" id="{7F2C710D-24CA-4275-B8C1-FACE2958B786}"/>
              </a:ext>
            </a:extLst>
          </p:cNvPr>
          <p:cNvGrpSpPr>
            <a:grpSpLocks/>
          </p:cNvGrpSpPr>
          <p:nvPr/>
        </p:nvGrpSpPr>
        <p:grpSpPr bwMode="auto">
          <a:xfrm>
            <a:off x="-58738" y="1349375"/>
            <a:ext cx="5638801" cy="4816475"/>
            <a:chOff x="-48" y="-58"/>
            <a:chExt cx="3552" cy="3034"/>
          </a:xfrm>
        </p:grpSpPr>
        <p:sp>
          <p:nvSpPr>
            <p:cNvPr id="13478" name="Text Box 166">
              <a:extLst>
                <a:ext uri="{FF2B5EF4-FFF2-40B4-BE49-F238E27FC236}">
                  <a16:creationId xmlns:a16="http://schemas.microsoft.com/office/drawing/2014/main" id="{F03B496D-5E25-4FE3-9C5F-DCDDB3DF4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" y="1468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13479" name="Group 167">
              <a:extLst>
                <a:ext uri="{FF2B5EF4-FFF2-40B4-BE49-F238E27FC236}">
                  <a16:creationId xmlns:a16="http://schemas.microsoft.com/office/drawing/2014/main" id="{A1D7E8CE-1BF4-43D5-A860-FECF463CB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8" y="-58"/>
              <a:ext cx="3386" cy="3034"/>
              <a:chOff x="-48" y="-10"/>
              <a:chExt cx="3386" cy="3034"/>
            </a:xfrm>
          </p:grpSpPr>
          <p:sp>
            <p:nvSpPr>
              <p:cNvPr id="13480" name="Text Box 168">
                <a:extLst>
                  <a:ext uri="{FF2B5EF4-FFF2-40B4-BE49-F238E27FC236}">
                    <a16:creationId xmlns:a16="http://schemas.microsoft.com/office/drawing/2014/main" id="{8C4A6B7D-7583-40D3-9B88-5E685F5D0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-10"/>
                <a:ext cx="3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CC</a:t>
                </a:r>
              </a:p>
            </p:txBody>
          </p:sp>
          <p:sp>
            <p:nvSpPr>
              <p:cNvPr id="13481" name="Rectangle 169">
                <a:extLst>
                  <a:ext uri="{FF2B5EF4-FFF2-40B4-BE49-F238E27FC236}">
                    <a16:creationId xmlns:a16="http://schemas.microsoft.com/office/drawing/2014/main" id="{025908D4-A503-4334-B5C1-3FD556230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768"/>
                <a:ext cx="372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82" name="Line 170">
                <a:extLst>
                  <a:ext uri="{FF2B5EF4-FFF2-40B4-BE49-F238E27FC236}">
                    <a16:creationId xmlns:a16="http://schemas.microsoft.com/office/drawing/2014/main" id="{AD103BDC-07A3-4BFE-BDDC-B907F72B7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100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3" name="Line 171">
                <a:extLst>
                  <a:ext uri="{FF2B5EF4-FFF2-40B4-BE49-F238E27FC236}">
                    <a16:creationId xmlns:a16="http://schemas.microsoft.com/office/drawing/2014/main" id="{E4187827-9F05-4A15-8A78-FECB77C68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1248"/>
                <a:ext cx="9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4" name="Text Box 172">
                <a:extLst>
                  <a:ext uri="{FF2B5EF4-FFF2-40B4-BE49-F238E27FC236}">
                    <a16:creationId xmlns:a16="http://schemas.microsoft.com/office/drawing/2014/main" id="{D1494955-4026-4564-A70D-FDFD4F617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" y="876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485" name="Text Box 173">
                <a:extLst>
                  <a:ext uri="{FF2B5EF4-FFF2-40B4-BE49-F238E27FC236}">
                    <a16:creationId xmlns:a16="http://schemas.microsoft.com/office/drawing/2014/main" id="{7ED1145A-909D-49D0-9C32-1F06C92DB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111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13486" name="AutoShape 174">
                <a:extLst>
                  <a:ext uri="{FF2B5EF4-FFF2-40B4-BE49-F238E27FC236}">
                    <a16:creationId xmlns:a16="http://schemas.microsoft.com/office/drawing/2014/main" id="{258E2D8E-67CD-4199-9E28-1012BC94C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402" y="80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87" name="Text Box 175">
                <a:extLst>
                  <a:ext uri="{FF2B5EF4-FFF2-40B4-BE49-F238E27FC236}">
                    <a16:creationId xmlns:a16="http://schemas.microsoft.com/office/drawing/2014/main" id="{F19374F7-AF9C-4957-AB3B-95932D64D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720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13488" name="Text Box 176">
                <a:extLst>
                  <a:ext uri="{FF2B5EF4-FFF2-40B4-BE49-F238E27FC236}">
                    <a16:creationId xmlns:a16="http://schemas.microsoft.com/office/drawing/2014/main" id="{59794CEE-A58B-4093-810D-C0FCEA9C6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2" y="854"/>
                <a:ext cx="3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1200">
                    <a:latin typeface="Times New Roman" panose="02020603050405020304" pitchFamily="18" charset="0"/>
                  </a:rPr>
                  <a:t>C1</a:t>
                </a:r>
              </a:p>
            </p:txBody>
          </p:sp>
          <p:sp>
            <p:nvSpPr>
              <p:cNvPr id="13489" name="Text Box 177">
                <a:extLst>
                  <a:ext uri="{FF2B5EF4-FFF2-40B4-BE49-F238E27FC236}">
                    <a16:creationId xmlns:a16="http://schemas.microsoft.com/office/drawing/2014/main" id="{F10A57BE-FAC9-4BF0-A768-D2978DB6F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6" y="58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490" name="Rectangle 178">
                <a:extLst>
                  <a:ext uri="{FF2B5EF4-FFF2-40B4-BE49-F238E27FC236}">
                    <a16:creationId xmlns:a16="http://schemas.microsoft.com/office/drawing/2014/main" id="{86A96451-AE37-46FC-9FEC-FF2E93A19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1584"/>
                <a:ext cx="372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91" name="Line 179">
                <a:extLst>
                  <a:ext uri="{FF2B5EF4-FFF2-40B4-BE49-F238E27FC236}">
                    <a16:creationId xmlns:a16="http://schemas.microsoft.com/office/drawing/2014/main" id="{D8536446-03A1-4DD9-9769-892E849FD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1824"/>
                <a:ext cx="1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92" name="Text Box 180">
                <a:extLst>
                  <a:ext uri="{FF2B5EF4-FFF2-40B4-BE49-F238E27FC236}">
                    <a16:creationId xmlns:a16="http://schemas.microsoft.com/office/drawing/2014/main" id="{8D384587-DF67-408D-B82D-42A98AD27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" y="1692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493" name="Text Box 181">
                <a:extLst>
                  <a:ext uri="{FF2B5EF4-FFF2-40B4-BE49-F238E27FC236}">
                    <a16:creationId xmlns:a16="http://schemas.microsoft.com/office/drawing/2014/main" id="{C1A1CE73-F42C-4C4A-B0A5-7F5A2E088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1932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13494" name="AutoShape 182">
                <a:extLst>
                  <a:ext uri="{FF2B5EF4-FFF2-40B4-BE49-F238E27FC236}">
                    <a16:creationId xmlns:a16="http://schemas.microsoft.com/office/drawing/2014/main" id="{5F344732-0E98-4437-8292-7518645C4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402" y="161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95" name="Text Box 183">
                <a:extLst>
                  <a:ext uri="{FF2B5EF4-FFF2-40B4-BE49-F238E27FC236}">
                    <a16:creationId xmlns:a16="http://schemas.microsoft.com/office/drawing/2014/main" id="{56591050-A680-47C4-863C-C2B61855D4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1536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13496" name="Text Box 184">
                <a:extLst>
                  <a:ext uri="{FF2B5EF4-FFF2-40B4-BE49-F238E27FC236}">
                    <a16:creationId xmlns:a16="http://schemas.microsoft.com/office/drawing/2014/main" id="{3DA58B83-4147-467C-B11B-1AB33F8C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0" y="1910"/>
                <a:ext cx="3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1200">
                    <a:latin typeface="Times New Roman" panose="02020603050405020304" pitchFamily="18" charset="0"/>
                  </a:rPr>
                  <a:t>C2</a:t>
                </a:r>
              </a:p>
            </p:txBody>
          </p:sp>
          <p:sp>
            <p:nvSpPr>
              <p:cNvPr id="13497" name="Text Box 185">
                <a:extLst>
                  <a:ext uri="{FF2B5EF4-FFF2-40B4-BE49-F238E27FC236}">
                    <a16:creationId xmlns:a16="http://schemas.microsoft.com/office/drawing/2014/main" id="{87791FCE-4C2B-49A7-873D-694F9A425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6" y="1401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498" name="Rectangle 186">
                <a:extLst>
                  <a:ext uri="{FF2B5EF4-FFF2-40B4-BE49-F238E27FC236}">
                    <a16:creationId xmlns:a16="http://schemas.microsoft.com/office/drawing/2014/main" id="{7E18AAC3-36AA-4872-92A4-3F9B5EDF1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528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99" name="Rectangle 187">
                <a:extLst>
                  <a:ext uri="{FF2B5EF4-FFF2-40B4-BE49-F238E27FC236}">
                    <a16:creationId xmlns:a16="http://schemas.microsoft.com/office/drawing/2014/main" id="{9EE246EA-AD5B-4B97-9AA3-970CD7207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392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00" name="Rectangle 188">
                <a:extLst>
                  <a:ext uri="{FF2B5EF4-FFF2-40B4-BE49-F238E27FC236}">
                    <a16:creationId xmlns:a16="http://schemas.microsoft.com/office/drawing/2014/main" id="{9371EB9A-7FD1-45DF-A4AA-3C30B5104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208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01" name="Line 189">
                <a:extLst>
                  <a:ext uri="{FF2B5EF4-FFF2-40B4-BE49-F238E27FC236}">
                    <a16:creationId xmlns:a16="http://schemas.microsoft.com/office/drawing/2014/main" id="{EAE96C6C-A408-45E2-B102-02CA18BD8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38"/>
                <a:ext cx="0" cy="4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2" name="Line 190">
                <a:extLst>
                  <a:ext uri="{FF2B5EF4-FFF2-40B4-BE49-F238E27FC236}">
                    <a16:creationId xmlns:a16="http://schemas.microsoft.com/office/drawing/2014/main" id="{B4F34B77-F462-4A2F-B616-0BF5ADACD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76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3" name="Line 191">
                <a:extLst>
                  <a:ext uri="{FF2B5EF4-FFF2-40B4-BE49-F238E27FC236}">
                    <a16:creationId xmlns:a16="http://schemas.microsoft.com/office/drawing/2014/main" id="{25521DAB-6E45-4D73-B10A-2E8971064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163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4" name="Line 192">
                <a:extLst>
                  <a:ext uri="{FF2B5EF4-FFF2-40B4-BE49-F238E27FC236}">
                    <a16:creationId xmlns:a16="http://schemas.microsoft.com/office/drawing/2014/main" id="{34B44217-EBCE-4A53-92AC-2898402FA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244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5" name="Line 193">
                <a:extLst>
                  <a:ext uri="{FF2B5EF4-FFF2-40B4-BE49-F238E27FC236}">
                    <a16:creationId xmlns:a16="http://schemas.microsoft.com/office/drawing/2014/main" id="{C41BA545-98F8-4D6B-BE56-61499F34D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30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06" name="Rectangle 194">
                <a:extLst>
                  <a:ext uri="{FF2B5EF4-FFF2-40B4-BE49-F238E27FC236}">
                    <a16:creationId xmlns:a16="http://schemas.microsoft.com/office/drawing/2014/main" id="{8118C557-D0EB-47FC-8A7F-0833CE18C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960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07" name="Text Box 195">
                <a:extLst>
                  <a:ext uri="{FF2B5EF4-FFF2-40B4-BE49-F238E27FC236}">
                    <a16:creationId xmlns:a16="http://schemas.microsoft.com/office/drawing/2014/main" id="{BB3EF38A-1F24-4005-9DD0-F86C9C56E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9" y="960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3508" name="Oval 196">
                <a:extLst>
                  <a:ext uri="{FF2B5EF4-FFF2-40B4-BE49-F238E27FC236}">
                    <a16:creationId xmlns:a16="http://schemas.microsoft.com/office/drawing/2014/main" id="{A33CEAEE-696D-47F2-8395-62E28A950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12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09" name="Rectangle 197">
                <a:extLst>
                  <a:ext uri="{FF2B5EF4-FFF2-40B4-BE49-F238E27FC236}">
                    <a16:creationId xmlns:a16="http://schemas.microsoft.com/office/drawing/2014/main" id="{17D0AE93-DBAE-4072-8CD9-03A54DC64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632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10" name="Text Box 198">
                <a:extLst>
                  <a:ext uri="{FF2B5EF4-FFF2-40B4-BE49-F238E27FC236}">
                    <a16:creationId xmlns:a16="http://schemas.microsoft.com/office/drawing/2014/main" id="{66A58D39-CBC9-4150-8350-F052E3827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9" y="1632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3511" name="Oval 199">
                <a:extLst>
                  <a:ext uri="{FF2B5EF4-FFF2-40B4-BE49-F238E27FC236}">
                    <a16:creationId xmlns:a16="http://schemas.microsoft.com/office/drawing/2014/main" id="{063719C7-7470-45E2-80BC-AD4C9C1D4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80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12" name="Line 200">
                <a:extLst>
                  <a:ext uri="{FF2B5EF4-FFF2-40B4-BE49-F238E27FC236}">
                    <a16:creationId xmlns:a16="http://schemas.microsoft.com/office/drawing/2014/main" id="{9ABFD07B-98D9-49E4-A754-58F599F65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8" y="1152"/>
                <a:ext cx="2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3" name="Line 201">
                <a:extLst>
                  <a:ext uri="{FF2B5EF4-FFF2-40B4-BE49-F238E27FC236}">
                    <a16:creationId xmlns:a16="http://schemas.microsoft.com/office/drawing/2014/main" id="{B99BCCF0-80A2-46D9-B73D-3CFFD6080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8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4" name="Line 202">
                <a:extLst>
                  <a:ext uri="{FF2B5EF4-FFF2-40B4-BE49-F238E27FC236}">
                    <a16:creationId xmlns:a16="http://schemas.microsoft.com/office/drawing/2014/main" id="{103D4AE4-250F-4B5E-A9B0-592FB0355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77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5" name="Line 203">
                <a:extLst>
                  <a:ext uri="{FF2B5EF4-FFF2-40B4-BE49-F238E27FC236}">
                    <a16:creationId xmlns:a16="http://schemas.microsoft.com/office/drawing/2014/main" id="{19E17725-D1C4-45FE-A64A-D4E03439A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1824"/>
                <a:ext cx="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6" name="Line 204">
                <a:extLst>
                  <a:ext uri="{FF2B5EF4-FFF2-40B4-BE49-F238E27FC236}">
                    <a16:creationId xmlns:a16="http://schemas.microsoft.com/office/drawing/2014/main" id="{84185299-BC03-458F-B48C-B352BA6F2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7" name="Line 205">
                <a:extLst>
                  <a:ext uri="{FF2B5EF4-FFF2-40B4-BE49-F238E27FC236}">
                    <a16:creationId xmlns:a16="http://schemas.microsoft.com/office/drawing/2014/main" id="{6A644746-01BB-418E-813E-22BE1C558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96" y="10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8" name="Line 206">
                <a:extLst>
                  <a:ext uri="{FF2B5EF4-FFF2-40B4-BE49-F238E27FC236}">
                    <a16:creationId xmlns:a16="http://schemas.microsoft.com/office/drawing/2014/main" id="{842B4951-669D-4D8E-9F48-E8A3CF71E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88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9" name="Rectangle 207">
                <a:extLst>
                  <a:ext uri="{FF2B5EF4-FFF2-40B4-BE49-F238E27FC236}">
                    <a16:creationId xmlns:a16="http://schemas.microsoft.com/office/drawing/2014/main" id="{1EDFF9B9-94C0-4E4F-9B3F-84011096A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1324"/>
                <a:ext cx="192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0" name="Oval 208">
                <a:extLst>
                  <a:ext uri="{FF2B5EF4-FFF2-40B4-BE49-F238E27FC236}">
                    <a16:creationId xmlns:a16="http://schemas.microsoft.com/office/drawing/2014/main" id="{29CE4259-1CCF-43C6-BAF4-8534B54F7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46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1" name="Line 209">
                <a:extLst>
                  <a:ext uri="{FF2B5EF4-FFF2-40B4-BE49-F238E27FC236}">
                    <a16:creationId xmlns:a16="http://schemas.microsoft.com/office/drawing/2014/main" id="{A3707272-F70C-4513-AD18-4C40D3512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2" y="149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2" name="Line 210">
                <a:extLst>
                  <a:ext uri="{FF2B5EF4-FFF2-40B4-BE49-F238E27FC236}">
                    <a16:creationId xmlns:a16="http://schemas.microsoft.com/office/drawing/2014/main" id="{1FEC9692-6298-438D-9EED-B67EEE829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7" y="257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3" name="Line 211">
                <a:extLst>
                  <a:ext uri="{FF2B5EF4-FFF2-40B4-BE49-F238E27FC236}">
                    <a16:creationId xmlns:a16="http://schemas.microsoft.com/office/drawing/2014/main" id="{7DC32B0E-0584-44E8-A6C6-F2A531622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175" cy="1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4" name="Line 212">
                <a:extLst>
                  <a:ext uri="{FF2B5EF4-FFF2-40B4-BE49-F238E27FC236}">
                    <a16:creationId xmlns:a16="http://schemas.microsoft.com/office/drawing/2014/main" id="{64B1002B-3772-405C-9D00-E9A5D93AD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3" y="2714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5" name="Line 213">
                <a:extLst>
                  <a:ext uri="{FF2B5EF4-FFF2-40B4-BE49-F238E27FC236}">
                    <a16:creationId xmlns:a16="http://schemas.microsoft.com/office/drawing/2014/main" id="{DE617E43-91EB-48F3-B865-CAF806D81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78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6" name="Line 214">
                <a:extLst>
                  <a:ext uri="{FF2B5EF4-FFF2-40B4-BE49-F238E27FC236}">
                    <a16:creationId xmlns:a16="http://schemas.microsoft.com/office/drawing/2014/main" id="{63D90BC8-3F70-47E3-8E1A-4EE57C6E0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2544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7" name="Line 215">
                <a:extLst>
                  <a:ext uri="{FF2B5EF4-FFF2-40B4-BE49-F238E27FC236}">
                    <a16:creationId xmlns:a16="http://schemas.microsoft.com/office/drawing/2014/main" id="{6C816762-98D8-4CAD-9E2F-77FC4D0B9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152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8" name="Rectangle 216">
                <a:extLst>
                  <a:ext uri="{FF2B5EF4-FFF2-40B4-BE49-F238E27FC236}">
                    <a16:creationId xmlns:a16="http://schemas.microsoft.com/office/drawing/2014/main" id="{435239AA-69C2-4A25-9915-547C48A1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" y="2640"/>
                <a:ext cx="240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9" name="Line 217">
                <a:extLst>
                  <a:ext uri="{FF2B5EF4-FFF2-40B4-BE49-F238E27FC236}">
                    <a16:creationId xmlns:a16="http://schemas.microsoft.com/office/drawing/2014/main" id="{046D5912-268B-447E-910B-DE15FDE1D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4" y="26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0" name="Line 218">
                <a:extLst>
                  <a:ext uri="{FF2B5EF4-FFF2-40B4-BE49-F238E27FC236}">
                    <a16:creationId xmlns:a16="http://schemas.microsoft.com/office/drawing/2014/main" id="{E1570005-EB8D-4743-9D13-AF17BC10D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7" y="2688"/>
                <a:ext cx="2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1" name="Line 219">
                <a:extLst>
                  <a:ext uri="{FF2B5EF4-FFF2-40B4-BE49-F238E27FC236}">
                    <a16:creationId xmlns:a16="http://schemas.microsoft.com/office/drawing/2014/main" id="{FC3F47D5-CDFA-4C37-AAD0-472F7717A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06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2" name="Line 220">
                <a:extLst>
                  <a:ext uri="{FF2B5EF4-FFF2-40B4-BE49-F238E27FC236}">
                    <a16:creationId xmlns:a16="http://schemas.microsoft.com/office/drawing/2014/main" id="{4356F604-2288-4903-8D32-FCAE0613E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4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33" name="Text Box 221">
                <a:extLst>
                  <a:ext uri="{FF2B5EF4-FFF2-40B4-BE49-F238E27FC236}">
                    <a16:creationId xmlns:a16="http://schemas.microsoft.com/office/drawing/2014/main" id="{83E1DF1F-CFE1-4667-840A-5304A7F88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" y="177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3534" name="Text Box 222">
                <a:extLst>
                  <a:ext uri="{FF2B5EF4-FFF2-40B4-BE49-F238E27FC236}">
                    <a16:creationId xmlns:a16="http://schemas.microsoft.com/office/drawing/2014/main" id="{6A92CF00-B7B0-4410-AE6F-137580530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" y="86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3535" name="Text Box 223">
                <a:extLst>
                  <a:ext uri="{FF2B5EF4-FFF2-40B4-BE49-F238E27FC236}">
                    <a16:creationId xmlns:a16="http://schemas.microsoft.com/office/drawing/2014/main" id="{686FFA3B-9D50-4F15-90A4-11CEC00EF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6" y="489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13536" name="Text Box 224">
                <a:extLst>
                  <a:ext uri="{FF2B5EF4-FFF2-40B4-BE49-F238E27FC236}">
                    <a16:creationId xmlns:a16="http://schemas.microsoft.com/office/drawing/2014/main" id="{6D6F7EE3-768B-4794-B3CE-68884FF9F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1397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13537" name="Text Box 225">
                <a:extLst>
                  <a:ext uri="{FF2B5EF4-FFF2-40B4-BE49-F238E27FC236}">
                    <a16:creationId xmlns:a16="http://schemas.microsoft.com/office/drawing/2014/main" id="{C37045E5-EDAD-4DDB-894F-8D61FB144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220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5kΩ</a:t>
                </a:r>
              </a:p>
            </p:txBody>
          </p:sp>
          <p:sp>
            <p:nvSpPr>
              <p:cNvPr id="13538" name="Text Box 226">
                <a:extLst>
                  <a:ext uri="{FF2B5EF4-FFF2-40B4-BE49-F238E27FC236}">
                    <a16:creationId xmlns:a16="http://schemas.microsoft.com/office/drawing/2014/main" id="{D6702747-324E-4185-A9FE-16582C9C1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8" y="71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539" name="Text Box 227">
                <a:extLst>
                  <a:ext uri="{FF2B5EF4-FFF2-40B4-BE49-F238E27FC236}">
                    <a16:creationId xmlns:a16="http://schemas.microsoft.com/office/drawing/2014/main" id="{35389D91-9520-42C7-9C86-C43098711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" y="2006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540" name="Text Box 228">
                <a:extLst>
                  <a:ext uri="{FF2B5EF4-FFF2-40B4-BE49-F238E27FC236}">
                    <a16:creationId xmlns:a16="http://schemas.microsoft.com/office/drawing/2014/main" id="{F2318DCA-64A7-43BB-9259-90A6A124F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" y="107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541" name="Text Box 229">
                <a:extLst>
                  <a:ext uri="{FF2B5EF4-FFF2-40B4-BE49-F238E27FC236}">
                    <a16:creationId xmlns:a16="http://schemas.microsoft.com/office/drawing/2014/main" id="{08285D2F-601B-4970-AD7B-CEDD71BCA2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" y="131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542" name="Rectangle 230">
                <a:extLst>
                  <a:ext uri="{FF2B5EF4-FFF2-40B4-BE49-F238E27FC236}">
                    <a16:creationId xmlns:a16="http://schemas.microsoft.com/office/drawing/2014/main" id="{17D0C747-92A7-4651-827E-0F069029E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" y="384"/>
                <a:ext cx="2278" cy="25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43" name="Text Box 231">
                <a:extLst>
                  <a:ext uri="{FF2B5EF4-FFF2-40B4-BE49-F238E27FC236}">
                    <a16:creationId xmlns:a16="http://schemas.microsoft.com/office/drawing/2014/main" id="{A65CD223-401B-4206-B63C-62D5BBD5C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7" y="274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544" name="Text Box 232">
                <a:extLst>
                  <a:ext uri="{FF2B5EF4-FFF2-40B4-BE49-F238E27FC236}">
                    <a16:creationId xmlns:a16="http://schemas.microsoft.com/office/drawing/2014/main" id="{3FC79475-71C2-4BA1-95FF-30962302D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7" y="240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545" name="Text Box 233">
                <a:extLst>
                  <a:ext uri="{FF2B5EF4-FFF2-40B4-BE49-F238E27FC236}">
                    <a16:creationId xmlns:a16="http://schemas.microsoft.com/office/drawing/2014/main" id="{FEA7A8A7-CD1D-4ED7-84A0-F5E5BFDFA0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18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546" name="Text Box 234">
                <a:extLst>
                  <a:ext uri="{FF2B5EF4-FFF2-40B4-BE49-F238E27FC236}">
                    <a16:creationId xmlns:a16="http://schemas.microsoft.com/office/drawing/2014/main" id="{D3470F48-056D-4BE8-A7AC-621CEC0D09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124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3547" name="Text Box 235">
                <a:extLst>
                  <a:ext uri="{FF2B5EF4-FFF2-40B4-BE49-F238E27FC236}">
                    <a16:creationId xmlns:a16="http://schemas.microsoft.com/office/drawing/2014/main" id="{7C08C306-EC05-4CD4-8BBC-700732368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8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3548" name="Text Box 236">
                <a:extLst>
                  <a:ext uri="{FF2B5EF4-FFF2-40B4-BE49-F238E27FC236}">
                    <a16:creationId xmlns:a16="http://schemas.microsoft.com/office/drawing/2014/main" id="{364B6422-7D21-40F3-AFF2-F24A50744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6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3549" name="Text Box 237">
                <a:extLst>
                  <a:ext uri="{FF2B5EF4-FFF2-40B4-BE49-F238E27FC236}">
                    <a16:creationId xmlns:a16="http://schemas.microsoft.com/office/drawing/2014/main" id="{CA32FD22-7BC9-46FE-A833-60E94794F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" y="36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3550" name="Text Box 238">
                <a:extLst>
                  <a:ext uri="{FF2B5EF4-FFF2-40B4-BE49-F238E27FC236}">
                    <a16:creationId xmlns:a16="http://schemas.microsoft.com/office/drawing/2014/main" id="{19340768-CA73-4D56-A82A-89D1FD278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15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551" name="Line 239">
                <a:extLst>
                  <a:ext uri="{FF2B5EF4-FFF2-40B4-BE49-F238E27FC236}">
                    <a16:creationId xmlns:a16="http://schemas.microsoft.com/office/drawing/2014/main" id="{C90E7C2B-1E67-4F06-907D-B63A74F37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3" y="1008"/>
                <a:ext cx="5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52" name="Text Box 240">
                <a:extLst>
                  <a:ext uri="{FF2B5EF4-FFF2-40B4-BE49-F238E27FC236}">
                    <a16:creationId xmlns:a16="http://schemas.microsoft.com/office/drawing/2014/main" id="{56857C3D-6153-4B29-B7CD-17E4CDF3E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" y="2352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3553" name="Text Box 241">
                <a:extLst>
                  <a:ext uri="{FF2B5EF4-FFF2-40B4-BE49-F238E27FC236}">
                    <a16:creationId xmlns:a16="http://schemas.microsoft.com/office/drawing/2014/main" id="{9C0992C4-2A2A-4AFE-B3EE-9F4119F56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1632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TR</a:t>
                </a:r>
              </a:p>
            </p:txBody>
          </p:sp>
          <p:sp>
            <p:nvSpPr>
              <p:cNvPr id="13554" name="Text Box 242">
                <a:extLst>
                  <a:ext uri="{FF2B5EF4-FFF2-40B4-BE49-F238E27FC236}">
                    <a16:creationId xmlns:a16="http://schemas.microsoft.com/office/drawing/2014/main" id="{8C824200-C15B-4F20-91B9-63AB46FDD6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1286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TH</a:t>
                </a:r>
              </a:p>
            </p:txBody>
          </p:sp>
          <p:sp>
            <p:nvSpPr>
              <p:cNvPr id="13555" name="Text Box 243">
                <a:extLst>
                  <a:ext uri="{FF2B5EF4-FFF2-40B4-BE49-F238E27FC236}">
                    <a16:creationId xmlns:a16="http://schemas.microsoft.com/office/drawing/2014/main" id="{33384A21-100D-48CE-8CDE-DCFF65527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806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CO</a:t>
                </a:r>
              </a:p>
            </p:txBody>
          </p:sp>
          <p:sp>
            <p:nvSpPr>
              <p:cNvPr id="13556" name="Line 244">
                <a:extLst>
                  <a:ext uri="{FF2B5EF4-FFF2-40B4-BE49-F238E27FC236}">
                    <a16:creationId xmlns:a16="http://schemas.microsoft.com/office/drawing/2014/main" id="{51C18F6A-CE07-4FC7-B0DC-41858025E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9" y="9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57" name="Line 245">
                <a:extLst>
                  <a:ext uri="{FF2B5EF4-FFF2-40B4-BE49-F238E27FC236}">
                    <a16:creationId xmlns:a16="http://schemas.microsoft.com/office/drawing/2014/main" id="{51D6BE61-8583-418D-8543-A3D14E0E2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" y="16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58" name="Text Box 246">
                <a:extLst>
                  <a:ext uri="{FF2B5EF4-FFF2-40B4-BE49-F238E27FC236}">
                    <a16:creationId xmlns:a16="http://schemas.microsoft.com/office/drawing/2014/main" id="{E859909A-353B-4D51-B8C2-F35CD162C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5" y="182"/>
                <a:ext cx="3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1400">
                    <a:latin typeface="Times New Roman" panose="02020603050405020304" pitchFamily="18" charset="0"/>
                  </a:rPr>
                  <a:t>D</a:t>
                </a:r>
                <a:endParaRPr kumimoji="1" lang="en-US" altLang="zh-CN" sz="9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59" name="Line 247">
                <a:extLst>
                  <a:ext uri="{FF2B5EF4-FFF2-40B4-BE49-F238E27FC236}">
                    <a16:creationId xmlns:a16="http://schemas.microsoft.com/office/drawing/2014/main" id="{9E4A360B-C7A0-4C28-A2E3-47D38CD56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60" name="Text Box 248">
                <a:extLst>
                  <a:ext uri="{FF2B5EF4-FFF2-40B4-BE49-F238E27FC236}">
                    <a16:creationId xmlns:a16="http://schemas.microsoft.com/office/drawing/2014/main" id="{3A8D4452-A7AB-4B95-B1A0-C0A220EA69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30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baseline="-25000">
                    <a:latin typeface="Times New Roman" panose="02020603050405020304" pitchFamily="18" charset="0"/>
                  </a:rPr>
                  <a:t>D</a:t>
                </a:r>
                <a:endParaRPr kumimoji="1"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61" name="Line 249">
                <a:extLst>
                  <a:ext uri="{FF2B5EF4-FFF2-40B4-BE49-F238E27FC236}">
                    <a16:creationId xmlns:a16="http://schemas.microsoft.com/office/drawing/2014/main" id="{E4ACFAF5-5976-40C9-95B3-CBCAC044D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1344"/>
                <a:ext cx="57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62" name="Line 250">
                <a:extLst>
                  <a:ext uri="{FF2B5EF4-FFF2-40B4-BE49-F238E27FC236}">
                    <a16:creationId xmlns:a16="http://schemas.microsoft.com/office/drawing/2014/main" id="{47CB742F-864F-4D9A-8953-BD70C212F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5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63" name="Line 251">
                <a:extLst>
                  <a:ext uri="{FF2B5EF4-FFF2-40B4-BE49-F238E27FC236}">
                    <a16:creationId xmlns:a16="http://schemas.microsoft.com/office/drawing/2014/main" id="{8FD72CD9-8AEA-40F1-A659-BD57546D5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5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64" name="Line 252">
                <a:extLst>
                  <a:ext uri="{FF2B5EF4-FFF2-40B4-BE49-F238E27FC236}">
                    <a16:creationId xmlns:a16="http://schemas.microsoft.com/office/drawing/2014/main" id="{2D1C40B0-7D4E-41E7-9378-316A51333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82" y="1440"/>
                <a:ext cx="52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65" name="Line 253">
                <a:extLst>
                  <a:ext uri="{FF2B5EF4-FFF2-40B4-BE49-F238E27FC236}">
                    <a16:creationId xmlns:a16="http://schemas.microsoft.com/office/drawing/2014/main" id="{D4ED49AC-A3A9-431E-AEA6-DCCCF70DE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2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66" name="Line 254">
                <a:extLst>
                  <a:ext uri="{FF2B5EF4-FFF2-40B4-BE49-F238E27FC236}">
                    <a16:creationId xmlns:a16="http://schemas.microsoft.com/office/drawing/2014/main" id="{9936F0B8-BEA4-4589-89C4-86231A219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" y="182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67" name="Line 255">
                <a:extLst>
                  <a:ext uri="{FF2B5EF4-FFF2-40B4-BE49-F238E27FC236}">
                    <a16:creationId xmlns:a16="http://schemas.microsoft.com/office/drawing/2014/main" id="{2142191F-CC06-4ADD-97E9-FE8D3FC99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0" y="115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68" name="Line 256">
                <a:extLst>
                  <a:ext uri="{FF2B5EF4-FFF2-40B4-BE49-F238E27FC236}">
                    <a16:creationId xmlns:a16="http://schemas.microsoft.com/office/drawing/2014/main" id="{8FA9A70B-10D2-4B2F-9C3B-99F9E73EF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0" y="192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69" name="Line 257">
                <a:extLst>
                  <a:ext uri="{FF2B5EF4-FFF2-40B4-BE49-F238E27FC236}">
                    <a16:creationId xmlns:a16="http://schemas.microsoft.com/office/drawing/2014/main" id="{07C14F96-9112-42E9-BB65-E43B63027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88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70" name="Line 258">
                <a:extLst>
                  <a:ext uri="{FF2B5EF4-FFF2-40B4-BE49-F238E27FC236}">
                    <a16:creationId xmlns:a16="http://schemas.microsoft.com/office/drawing/2014/main" id="{9EC3799F-C754-4369-9635-EF6197EB6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28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71" name="Line 259">
                <a:extLst>
                  <a:ext uri="{FF2B5EF4-FFF2-40B4-BE49-F238E27FC236}">
                    <a16:creationId xmlns:a16="http://schemas.microsoft.com/office/drawing/2014/main" id="{D3325C91-7883-48BF-B5A3-05F6471C4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8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72" name="Rectangle 260">
                <a:extLst>
                  <a:ext uri="{FF2B5EF4-FFF2-40B4-BE49-F238E27FC236}">
                    <a16:creationId xmlns:a16="http://schemas.microsoft.com/office/drawing/2014/main" id="{021910DF-3BDD-4328-8BD9-2273315F7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624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73" name="Line 261">
                <a:extLst>
                  <a:ext uri="{FF2B5EF4-FFF2-40B4-BE49-F238E27FC236}">
                    <a16:creationId xmlns:a16="http://schemas.microsoft.com/office/drawing/2014/main" id="{6EFE9377-13ED-4904-A4DF-7EB049944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864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74" name="Line 262">
                <a:extLst>
                  <a:ext uri="{FF2B5EF4-FFF2-40B4-BE49-F238E27FC236}">
                    <a16:creationId xmlns:a16="http://schemas.microsoft.com/office/drawing/2014/main" id="{2881CBD1-7C71-48C9-A85E-F888B4FCF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" y="27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75" name="Line 263">
                <a:extLst>
                  <a:ext uri="{FF2B5EF4-FFF2-40B4-BE49-F238E27FC236}">
                    <a16:creationId xmlns:a16="http://schemas.microsoft.com/office/drawing/2014/main" id="{DDB43001-BAB2-44D9-9DAE-593881EE3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" y="278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76" name="Line 264">
                <a:extLst>
                  <a:ext uri="{FF2B5EF4-FFF2-40B4-BE49-F238E27FC236}">
                    <a16:creationId xmlns:a16="http://schemas.microsoft.com/office/drawing/2014/main" id="{07D0D612-7DA6-4FB6-AE54-F7915EA85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77" name="Line 265">
                <a:extLst>
                  <a:ext uri="{FF2B5EF4-FFF2-40B4-BE49-F238E27FC236}">
                    <a16:creationId xmlns:a16="http://schemas.microsoft.com/office/drawing/2014/main" id="{D87FEB89-DFBE-44D3-AA18-A5551EC97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78" name="Line 266">
                <a:extLst>
                  <a:ext uri="{FF2B5EF4-FFF2-40B4-BE49-F238E27FC236}">
                    <a16:creationId xmlns:a16="http://schemas.microsoft.com/office/drawing/2014/main" id="{0EB39068-3445-415F-B732-981F1C3E4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" y="1008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79" name="Line 267">
                <a:extLst>
                  <a:ext uri="{FF2B5EF4-FFF2-40B4-BE49-F238E27FC236}">
                    <a16:creationId xmlns:a16="http://schemas.microsoft.com/office/drawing/2014/main" id="{0822EF44-940E-4AE6-A4C8-CF4658D6A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" y="11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80" name="Line 268">
                <a:extLst>
                  <a:ext uri="{FF2B5EF4-FFF2-40B4-BE49-F238E27FC236}">
                    <a16:creationId xmlns:a16="http://schemas.microsoft.com/office/drawing/2014/main" id="{0473CBA2-8553-4317-B2EA-C3487237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81" name="Line 269">
                <a:extLst>
                  <a:ext uri="{FF2B5EF4-FFF2-40B4-BE49-F238E27FC236}">
                    <a16:creationId xmlns:a16="http://schemas.microsoft.com/office/drawing/2014/main" id="{71E34E4F-83F7-4FC7-9C98-FD20E854D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82" name="Line 270">
                <a:extLst>
                  <a:ext uri="{FF2B5EF4-FFF2-40B4-BE49-F238E27FC236}">
                    <a16:creationId xmlns:a16="http://schemas.microsoft.com/office/drawing/2014/main" id="{4B967643-76CC-47A7-9855-B801E3759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" y="29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83" name="Text Box 271">
                <a:extLst>
                  <a:ext uri="{FF2B5EF4-FFF2-40B4-BE49-F238E27FC236}">
                    <a16:creationId xmlns:a16="http://schemas.microsoft.com/office/drawing/2014/main" id="{375CB0DE-C672-42A2-A148-4EDC8FBD8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2400"/>
                <a:ext cx="3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400" baseline="-250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3584" name="Text Box 272">
                <a:extLst>
                  <a:ext uri="{FF2B5EF4-FFF2-40B4-BE49-F238E27FC236}">
                    <a16:creationId xmlns:a16="http://schemas.microsoft.com/office/drawing/2014/main" id="{AB11B290-C57B-4473-9978-893D8CD8D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88"/>
                <a:ext cx="2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4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3585" name="Text Box 273">
                <a:extLst>
                  <a:ext uri="{FF2B5EF4-FFF2-40B4-BE49-F238E27FC236}">
                    <a16:creationId xmlns:a16="http://schemas.microsoft.com/office/drawing/2014/main" id="{594AB4F3-E65C-420F-A185-E45B5FF99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57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86" name="Text Box 274">
                <a:extLst>
                  <a:ext uri="{FF2B5EF4-FFF2-40B4-BE49-F238E27FC236}">
                    <a16:creationId xmlns:a16="http://schemas.microsoft.com/office/drawing/2014/main" id="{7B396799-7059-42DB-8F42-37C9DD7A3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8" y="912"/>
                <a:ext cx="5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0.1μ</a:t>
                </a:r>
                <a:endParaRPr kumimoji="1" lang="en-US" altLang="zh-CN" sz="2400" baseline="-250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90" name="Group 278">
            <a:extLst>
              <a:ext uri="{FF2B5EF4-FFF2-40B4-BE49-F238E27FC236}">
                <a16:creationId xmlns:a16="http://schemas.microsoft.com/office/drawing/2014/main" id="{5A9E7975-8ED7-4BDE-AF86-3A8922509A62}"/>
              </a:ext>
            </a:extLst>
          </p:cNvPr>
          <p:cNvGrpSpPr>
            <a:grpSpLocks/>
          </p:cNvGrpSpPr>
          <p:nvPr/>
        </p:nvGrpSpPr>
        <p:grpSpPr bwMode="auto">
          <a:xfrm>
            <a:off x="5210175" y="1333500"/>
            <a:ext cx="3825875" cy="4381500"/>
            <a:chOff x="3282" y="840"/>
            <a:chExt cx="2410" cy="2760"/>
          </a:xfrm>
        </p:grpSpPr>
        <p:sp>
          <p:nvSpPr>
            <p:cNvPr id="13426" name="Line 114">
              <a:extLst>
                <a:ext uri="{FF2B5EF4-FFF2-40B4-BE49-F238E27FC236}">
                  <a16:creationId xmlns:a16="http://schemas.microsoft.com/office/drawing/2014/main" id="{C2F27216-D75F-4C7B-815F-C97B1E687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" y="96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7" name="Line 115">
              <a:extLst>
                <a:ext uri="{FF2B5EF4-FFF2-40B4-BE49-F238E27FC236}">
                  <a16:creationId xmlns:a16="http://schemas.microsoft.com/office/drawing/2014/main" id="{AF2FC34C-BEE6-45E7-978B-AC186F56B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1680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8" name="Text Box 116">
              <a:extLst>
                <a:ext uri="{FF2B5EF4-FFF2-40B4-BE49-F238E27FC236}">
                  <a16:creationId xmlns:a16="http://schemas.microsoft.com/office/drawing/2014/main" id="{C4394AD9-D88B-415C-8A52-CC7B9112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840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3429" name="Text Box 117">
              <a:extLst>
                <a:ext uri="{FF2B5EF4-FFF2-40B4-BE49-F238E27FC236}">
                  <a16:creationId xmlns:a16="http://schemas.microsoft.com/office/drawing/2014/main" id="{4E7EC04C-649B-4BF3-B2A7-CCC352FC7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" y="1545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3430" name="Line 118">
              <a:extLst>
                <a:ext uri="{FF2B5EF4-FFF2-40B4-BE49-F238E27FC236}">
                  <a16:creationId xmlns:a16="http://schemas.microsoft.com/office/drawing/2014/main" id="{A9086D39-DDA7-494F-9B0C-4D936CA65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" y="1848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1" name="Line 119">
              <a:extLst>
                <a:ext uri="{FF2B5EF4-FFF2-40B4-BE49-F238E27FC236}">
                  <a16:creationId xmlns:a16="http://schemas.microsoft.com/office/drawing/2014/main" id="{902751E6-5D7B-4F05-B578-46EBD5F18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568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2" name="Text Box 120">
              <a:extLst>
                <a:ext uri="{FF2B5EF4-FFF2-40B4-BE49-F238E27FC236}">
                  <a16:creationId xmlns:a16="http://schemas.microsoft.com/office/drawing/2014/main" id="{604759F9-1D36-4FB5-84B1-CFBBA2345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1728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3433" name="Text Box 121">
              <a:extLst>
                <a:ext uri="{FF2B5EF4-FFF2-40B4-BE49-F238E27FC236}">
                  <a16:creationId xmlns:a16="http://schemas.microsoft.com/office/drawing/2014/main" id="{042B150F-39B7-4B85-9729-A822823D9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" y="2433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3434" name="Line 122">
              <a:extLst>
                <a:ext uri="{FF2B5EF4-FFF2-40B4-BE49-F238E27FC236}">
                  <a16:creationId xmlns:a16="http://schemas.microsoft.com/office/drawing/2014/main" id="{EC7589FA-DF22-45A8-91F7-11415365B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2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5" name="Line 123">
              <a:extLst>
                <a:ext uri="{FF2B5EF4-FFF2-40B4-BE49-F238E27FC236}">
                  <a16:creationId xmlns:a16="http://schemas.microsoft.com/office/drawing/2014/main" id="{CDCC621F-9DCE-463C-98D2-B7C4FBE1E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1296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6" name="Line 124">
              <a:extLst>
                <a:ext uri="{FF2B5EF4-FFF2-40B4-BE49-F238E27FC236}">
                  <a16:creationId xmlns:a16="http://schemas.microsoft.com/office/drawing/2014/main" id="{C423D426-53A5-47A2-A61B-00B550330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1632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7" name="Line 125">
              <a:extLst>
                <a:ext uri="{FF2B5EF4-FFF2-40B4-BE49-F238E27FC236}">
                  <a16:creationId xmlns:a16="http://schemas.microsoft.com/office/drawing/2014/main" id="{445B946A-540E-42D5-8E18-8B6E1138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225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8" name="Line 126">
              <a:extLst>
                <a:ext uri="{FF2B5EF4-FFF2-40B4-BE49-F238E27FC236}">
                  <a16:creationId xmlns:a16="http://schemas.microsoft.com/office/drawing/2014/main" id="{B0CCBA33-5B29-45AC-B6A4-AB1317676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225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9" name="Line 127">
              <a:extLst>
                <a:ext uri="{FF2B5EF4-FFF2-40B4-BE49-F238E27FC236}">
                  <a16:creationId xmlns:a16="http://schemas.microsoft.com/office/drawing/2014/main" id="{14B774AF-9FF1-4679-982E-B141ADEDB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253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0" name="Text Box 128">
              <a:extLst>
                <a:ext uri="{FF2B5EF4-FFF2-40B4-BE49-F238E27FC236}">
                  <a16:creationId xmlns:a16="http://schemas.microsoft.com/office/drawing/2014/main" id="{DEA2641F-ACAD-45FE-9F74-351AFE91E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159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441" name="Text Box 129">
              <a:extLst>
                <a:ext uri="{FF2B5EF4-FFF2-40B4-BE49-F238E27FC236}">
                  <a16:creationId xmlns:a16="http://schemas.microsoft.com/office/drawing/2014/main" id="{012E078E-8F20-4D62-852A-0F2536903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4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442" name="Line 130">
              <a:extLst>
                <a:ext uri="{FF2B5EF4-FFF2-40B4-BE49-F238E27FC236}">
                  <a16:creationId xmlns:a16="http://schemas.microsoft.com/office/drawing/2014/main" id="{8202899B-D13C-4D4C-9B93-D4F70DFCC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12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3" name="Line 131">
              <a:extLst>
                <a:ext uri="{FF2B5EF4-FFF2-40B4-BE49-F238E27FC236}">
                  <a16:creationId xmlns:a16="http://schemas.microsoft.com/office/drawing/2014/main" id="{AB3619EA-3548-4B98-8907-0491AFCBF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4" name="Line 132">
              <a:extLst>
                <a:ext uri="{FF2B5EF4-FFF2-40B4-BE49-F238E27FC236}">
                  <a16:creationId xmlns:a16="http://schemas.microsoft.com/office/drawing/2014/main" id="{8CF4C7BD-977C-48BB-AE14-54692B5E6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0" y="12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5" name="Line 133">
              <a:extLst>
                <a:ext uri="{FF2B5EF4-FFF2-40B4-BE49-F238E27FC236}">
                  <a16:creationId xmlns:a16="http://schemas.microsoft.com/office/drawing/2014/main" id="{6D5D984B-5968-4248-8C46-AEFC49492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6" name="Line 134">
              <a:extLst>
                <a:ext uri="{FF2B5EF4-FFF2-40B4-BE49-F238E27FC236}">
                  <a16:creationId xmlns:a16="http://schemas.microsoft.com/office/drawing/2014/main" id="{0B8C36C1-DB36-4DB6-A43B-607C5ACD0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12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7" name="Line 135">
              <a:extLst>
                <a:ext uri="{FF2B5EF4-FFF2-40B4-BE49-F238E27FC236}">
                  <a16:creationId xmlns:a16="http://schemas.microsoft.com/office/drawing/2014/main" id="{F9F2201D-1D78-4BA5-B457-7A75633ED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8" name="Line 136">
              <a:extLst>
                <a:ext uri="{FF2B5EF4-FFF2-40B4-BE49-F238E27FC236}">
                  <a16:creationId xmlns:a16="http://schemas.microsoft.com/office/drawing/2014/main" id="{6A260AB0-1A27-46DA-B6EA-7D47AFA8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2" y="12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49" name="Line 137">
              <a:extLst>
                <a:ext uri="{FF2B5EF4-FFF2-40B4-BE49-F238E27FC236}">
                  <a16:creationId xmlns:a16="http://schemas.microsoft.com/office/drawing/2014/main" id="{ADF3F7F2-43AD-45FF-B1CA-269DC94B0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2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0" name="Arc 138">
              <a:extLst>
                <a:ext uri="{FF2B5EF4-FFF2-40B4-BE49-F238E27FC236}">
                  <a16:creationId xmlns:a16="http://schemas.microsoft.com/office/drawing/2014/main" id="{423314AA-7B35-4675-B2C7-84D098F46568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3916" y="2251"/>
              <a:ext cx="43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51" name="Arc 139">
              <a:extLst>
                <a:ext uri="{FF2B5EF4-FFF2-40B4-BE49-F238E27FC236}">
                  <a16:creationId xmlns:a16="http://schemas.microsoft.com/office/drawing/2014/main" id="{D568F039-223D-4389-A127-306CE58F5BF6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270" y="2331"/>
              <a:ext cx="295" cy="135"/>
            </a:xfrm>
            <a:custGeom>
              <a:avLst/>
              <a:gdLst>
                <a:gd name="G0" fmla="+- 1866 0 0"/>
                <a:gd name="G1" fmla="+- 21600 0 0"/>
                <a:gd name="G2" fmla="+- 21600 0 0"/>
                <a:gd name="T0" fmla="*/ 0 w 23466"/>
                <a:gd name="T1" fmla="*/ 81 h 24285"/>
                <a:gd name="T2" fmla="*/ 23298 w 23466"/>
                <a:gd name="T3" fmla="*/ 24285 h 24285"/>
                <a:gd name="T4" fmla="*/ 1866 w 23466"/>
                <a:gd name="T5" fmla="*/ 21600 h 24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66" h="24285" fill="none" extrusionOk="0">
                  <a:moveTo>
                    <a:pt x="-1" y="80"/>
                  </a:moveTo>
                  <a:cubicBezTo>
                    <a:pt x="620" y="26"/>
                    <a:pt x="1243" y="0"/>
                    <a:pt x="1866" y="0"/>
                  </a:cubicBezTo>
                  <a:cubicBezTo>
                    <a:pt x="13795" y="0"/>
                    <a:pt x="23466" y="9670"/>
                    <a:pt x="23466" y="21600"/>
                  </a:cubicBezTo>
                  <a:cubicBezTo>
                    <a:pt x="23466" y="22497"/>
                    <a:pt x="23410" y="23394"/>
                    <a:pt x="23298" y="24285"/>
                  </a:cubicBezTo>
                </a:path>
                <a:path w="23466" h="24285" stroke="0" extrusionOk="0">
                  <a:moveTo>
                    <a:pt x="-1" y="80"/>
                  </a:moveTo>
                  <a:cubicBezTo>
                    <a:pt x="620" y="26"/>
                    <a:pt x="1243" y="0"/>
                    <a:pt x="1866" y="0"/>
                  </a:cubicBezTo>
                  <a:cubicBezTo>
                    <a:pt x="13795" y="0"/>
                    <a:pt x="23466" y="9670"/>
                    <a:pt x="23466" y="21600"/>
                  </a:cubicBezTo>
                  <a:cubicBezTo>
                    <a:pt x="23466" y="22497"/>
                    <a:pt x="23410" y="23394"/>
                    <a:pt x="23298" y="24285"/>
                  </a:cubicBezTo>
                  <a:lnTo>
                    <a:pt x="1866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52" name="Arc 140">
              <a:extLst>
                <a:ext uri="{FF2B5EF4-FFF2-40B4-BE49-F238E27FC236}">
                  <a16:creationId xmlns:a16="http://schemas.microsoft.com/office/drawing/2014/main" id="{1CF359F3-CA2C-4BA3-B9EA-2E4CE209DEE7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588" y="2251"/>
              <a:ext cx="43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54" name="Line 142">
              <a:extLst>
                <a:ext uri="{FF2B5EF4-FFF2-40B4-BE49-F238E27FC236}">
                  <a16:creationId xmlns:a16="http://schemas.microsoft.com/office/drawing/2014/main" id="{296D4F53-587D-4509-A9B7-B7C2AFB75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2" y="273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5" name="Line 143">
              <a:extLst>
                <a:ext uri="{FF2B5EF4-FFF2-40B4-BE49-F238E27FC236}">
                  <a16:creationId xmlns:a16="http://schemas.microsoft.com/office/drawing/2014/main" id="{D4902FDE-1E36-4800-9AB1-E45D7CA94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345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6" name="Text Box 144">
              <a:extLst>
                <a:ext uri="{FF2B5EF4-FFF2-40B4-BE49-F238E27FC236}">
                  <a16:creationId xmlns:a16="http://schemas.microsoft.com/office/drawing/2014/main" id="{8B9E06C6-A8DF-41BC-AAF5-9A4294C40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0" y="2616"/>
              <a:ext cx="2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3457" name="Text Box 145">
              <a:extLst>
                <a:ext uri="{FF2B5EF4-FFF2-40B4-BE49-F238E27FC236}">
                  <a16:creationId xmlns:a16="http://schemas.microsoft.com/office/drawing/2014/main" id="{40030A2F-9018-402A-BB0D-CC01DE4C9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" y="3321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3458" name="Line 146">
              <a:extLst>
                <a:ext uri="{FF2B5EF4-FFF2-40B4-BE49-F238E27FC236}">
                  <a16:creationId xmlns:a16="http://schemas.microsoft.com/office/drawing/2014/main" id="{FBCB8BAB-F2C7-4CAE-AFFE-95C72A815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34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59" name="Text Box 147">
              <a:extLst>
                <a:ext uri="{FF2B5EF4-FFF2-40B4-BE49-F238E27FC236}">
                  <a16:creationId xmlns:a16="http://schemas.microsoft.com/office/drawing/2014/main" id="{E5AEE143-09F6-495C-88F1-21901D4C3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336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460" name="Line 148">
              <a:extLst>
                <a:ext uri="{FF2B5EF4-FFF2-40B4-BE49-F238E27FC236}">
                  <a16:creationId xmlns:a16="http://schemas.microsoft.com/office/drawing/2014/main" id="{EB620AFD-F610-431B-9A81-753C9F0B8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307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1" name="Line 149">
              <a:extLst>
                <a:ext uri="{FF2B5EF4-FFF2-40B4-BE49-F238E27FC236}">
                  <a16:creationId xmlns:a16="http://schemas.microsoft.com/office/drawing/2014/main" id="{7631C6BB-BEFA-402A-B33F-672A94B80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2" name="Line 150">
              <a:extLst>
                <a:ext uri="{FF2B5EF4-FFF2-40B4-BE49-F238E27FC236}">
                  <a16:creationId xmlns:a16="http://schemas.microsoft.com/office/drawing/2014/main" id="{F4DC82F9-71B4-4789-95DB-C426E0860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307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3" name="Line 151">
              <a:extLst>
                <a:ext uri="{FF2B5EF4-FFF2-40B4-BE49-F238E27FC236}">
                  <a16:creationId xmlns:a16="http://schemas.microsoft.com/office/drawing/2014/main" id="{37AA0F91-3775-46E6-A4AB-F9FFECFB7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34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4" name="Line 152">
              <a:extLst>
                <a:ext uri="{FF2B5EF4-FFF2-40B4-BE49-F238E27FC236}">
                  <a16:creationId xmlns:a16="http://schemas.microsoft.com/office/drawing/2014/main" id="{6CA5909A-D01E-4C21-B2A1-78FF7FB4E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8" y="307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5" name="Line 153">
              <a:extLst>
                <a:ext uri="{FF2B5EF4-FFF2-40B4-BE49-F238E27FC236}">
                  <a16:creationId xmlns:a16="http://schemas.microsoft.com/office/drawing/2014/main" id="{2810F00E-7FB2-4942-BB82-0FE8ADB30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6" name="Line 154">
              <a:extLst>
                <a:ext uri="{FF2B5EF4-FFF2-40B4-BE49-F238E27FC236}">
                  <a16:creationId xmlns:a16="http://schemas.microsoft.com/office/drawing/2014/main" id="{5B5EF487-36C6-40BF-AA80-F6B3508DF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307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7" name="Line 155">
              <a:extLst>
                <a:ext uri="{FF2B5EF4-FFF2-40B4-BE49-F238E27FC236}">
                  <a16:creationId xmlns:a16="http://schemas.microsoft.com/office/drawing/2014/main" id="{3801F111-7D0C-40B7-A949-0D8C2AB8C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34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8" name="Line 156">
              <a:extLst>
                <a:ext uri="{FF2B5EF4-FFF2-40B4-BE49-F238E27FC236}">
                  <a16:creationId xmlns:a16="http://schemas.microsoft.com/office/drawing/2014/main" id="{1F584735-5407-444C-9883-3BBB958CC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256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69" name="Text Box 157">
              <a:extLst>
                <a:ext uri="{FF2B5EF4-FFF2-40B4-BE49-F238E27FC236}">
                  <a16:creationId xmlns:a16="http://schemas.microsoft.com/office/drawing/2014/main" id="{3F4166B0-FE3B-42E4-B27D-B830C9A7D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" y="2167"/>
              <a:ext cx="4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2/3V</a:t>
              </a:r>
              <a:r>
                <a:rPr kumimoji="1" lang="en-US" altLang="zh-CN" sz="1400" baseline="-250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13470" name="Text Box 158">
              <a:extLst>
                <a:ext uri="{FF2B5EF4-FFF2-40B4-BE49-F238E27FC236}">
                  <a16:creationId xmlns:a16="http://schemas.microsoft.com/office/drawing/2014/main" id="{9EC07261-FEB6-4CCC-AF03-30CEF8A61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129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3471" name="Line 159">
              <a:extLst>
                <a:ext uri="{FF2B5EF4-FFF2-40B4-BE49-F238E27FC236}">
                  <a16:creationId xmlns:a16="http://schemas.microsoft.com/office/drawing/2014/main" id="{78A5C958-3538-4CCA-9F25-3C4B4661A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2" name="Line 160">
              <a:extLst>
                <a:ext uri="{FF2B5EF4-FFF2-40B4-BE49-F238E27FC236}">
                  <a16:creationId xmlns:a16="http://schemas.microsoft.com/office/drawing/2014/main" id="{D41E113F-035A-4C91-B476-2BCEE0526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6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3" name="Text Box 161">
              <a:extLst>
                <a:ext uri="{FF2B5EF4-FFF2-40B4-BE49-F238E27FC236}">
                  <a16:creationId xmlns:a16="http://schemas.microsoft.com/office/drawing/2014/main" id="{C53B3EFA-C49D-43F3-B38B-2FF462D76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" y="3120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3474" name="Line 162">
              <a:extLst>
                <a:ext uri="{FF2B5EF4-FFF2-40B4-BE49-F238E27FC236}">
                  <a16:creationId xmlns:a16="http://schemas.microsoft.com/office/drawing/2014/main" id="{00BCFB23-2D3A-44E8-8B7A-7E74E1FCE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320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75" name="Line 163">
              <a:extLst>
                <a:ext uri="{FF2B5EF4-FFF2-40B4-BE49-F238E27FC236}">
                  <a16:creationId xmlns:a16="http://schemas.microsoft.com/office/drawing/2014/main" id="{8C4008E2-37EF-4C4A-B0CC-3009C0EA1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8" y="320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7" name="Line 275">
              <a:extLst>
                <a:ext uri="{FF2B5EF4-FFF2-40B4-BE49-F238E27FC236}">
                  <a16:creationId xmlns:a16="http://schemas.microsoft.com/office/drawing/2014/main" id="{BD43888D-55D5-4641-B89E-AA18FBA7E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6" y="2547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8" name="Arc 276">
              <a:extLst>
                <a:ext uri="{FF2B5EF4-FFF2-40B4-BE49-F238E27FC236}">
                  <a16:creationId xmlns:a16="http://schemas.microsoft.com/office/drawing/2014/main" id="{D8B237A7-35A7-4AF2-BE38-FEDBCF3B1887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933" y="2331"/>
              <a:ext cx="295" cy="135"/>
            </a:xfrm>
            <a:custGeom>
              <a:avLst/>
              <a:gdLst>
                <a:gd name="G0" fmla="+- 1866 0 0"/>
                <a:gd name="G1" fmla="+- 21600 0 0"/>
                <a:gd name="G2" fmla="+- 21600 0 0"/>
                <a:gd name="T0" fmla="*/ 0 w 23466"/>
                <a:gd name="T1" fmla="*/ 81 h 24285"/>
                <a:gd name="T2" fmla="*/ 23298 w 23466"/>
                <a:gd name="T3" fmla="*/ 24285 h 24285"/>
                <a:gd name="T4" fmla="*/ 1866 w 23466"/>
                <a:gd name="T5" fmla="*/ 21600 h 24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66" h="24285" fill="none" extrusionOk="0">
                  <a:moveTo>
                    <a:pt x="-1" y="80"/>
                  </a:moveTo>
                  <a:cubicBezTo>
                    <a:pt x="620" y="26"/>
                    <a:pt x="1243" y="0"/>
                    <a:pt x="1866" y="0"/>
                  </a:cubicBezTo>
                  <a:cubicBezTo>
                    <a:pt x="13795" y="0"/>
                    <a:pt x="23466" y="9670"/>
                    <a:pt x="23466" y="21600"/>
                  </a:cubicBezTo>
                  <a:cubicBezTo>
                    <a:pt x="23466" y="22497"/>
                    <a:pt x="23410" y="23394"/>
                    <a:pt x="23298" y="24285"/>
                  </a:cubicBezTo>
                </a:path>
                <a:path w="23466" h="24285" stroke="0" extrusionOk="0">
                  <a:moveTo>
                    <a:pt x="-1" y="80"/>
                  </a:moveTo>
                  <a:cubicBezTo>
                    <a:pt x="620" y="26"/>
                    <a:pt x="1243" y="0"/>
                    <a:pt x="1866" y="0"/>
                  </a:cubicBezTo>
                  <a:cubicBezTo>
                    <a:pt x="13795" y="0"/>
                    <a:pt x="23466" y="9670"/>
                    <a:pt x="23466" y="21600"/>
                  </a:cubicBezTo>
                  <a:cubicBezTo>
                    <a:pt x="23466" y="22497"/>
                    <a:pt x="23410" y="23394"/>
                    <a:pt x="23298" y="24285"/>
                  </a:cubicBezTo>
                  <a:lnTo>
                    <a:pt x="1866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89" name="Line 277">
              <a:extLst>
                <a:ext uri="{FF2B5EF4-FFF2-40B4-BE49-F238E27FC236}">
                  <a16:creationId xmlns:a16="http://schemas.microsoft.com/office/drawing/2014/main" id="{AA663E73-AF65-4DFF-9B34-58220CFC7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54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7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5" name="Text Box 53">
            <a:extLst>
              <a:ext uri="{FF2B5EF4-FFF2-40B4-BE49-F238E27FC236}">
                <a16:creationId xmlns:a16="http://schemas.microsoft.com/office/drawing/2014/main" id="{BA607610-98C8-4434-9E2D-5DEDC93C4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" y="534193"/>
            <a:ext cx="335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>
                <a:latin typeface="楷体_GB2312" pitchFamily="49" charset="-122"/>
              </a:rPr>
              <a:t>输出脉冲宽度估算</a:t>
            </a:r>
            <a:endParaRPr lang="zh-CN" altLang="en-US" sz="2800" dirty="0"/>
          </a:p>
        </p:txBody>
      </p:sp>
      <p:sp>
        <p:nvSpPr>
          <p:cNvPr id="44086" name="Text Box 54">
            <a:extLst>
              <a:ext uri="{FF2B5EF4-FFF2-40B4-BE49-F238E27FC236}">
                <a16:creationId xmlns:a16="http://schemas.microsoft.com/office/drawing/2014/main" id="{EE2F1254-DA36-478E-BF19-9CE61447A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1143000"/>
            <a:ext cx="46545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_GB2312" pitchFamily="49" charset="-122"/>
              </a:rPr>
              <a:t>输出脉冲宽度</a:t>
            </a:r>
            <a:r>
              <a:rPr lang="en-US" altLang="zh-CN" sz="2800">
                <a:latin typeface="楷体_GB2312" pitchFamily="49" charset="-122"/>
              </a:rPr>
              <a:t>t</a:t>
            </a:r>
            <a:r>
              <a:rPr lang="en-US" altLang="zh-CN" sz="1600">
                <a:latin typeface="楷体_GB2312" pitchFamily="49" charset="-122"/>
              </a:rPr>
              <a:t>w </a:t>
            </a:r>
            <a:r>
              <a:rPr lang="en-US" altLang="zh-CN" sz="2800">
                <a:latin typeface="楷体_GB2312" pitchFamily="49" charset="-122"/>
              </a:rPr>
              <a:t>:</a:t>
            </a:r>
            <a:r>
              <a:rPr lang="zh-CN" altLang="en-US" sz="2800">
                <a:latin typeface="楷体_GB2312" pitchFamily="49" charset="-122"/>
              </a:rPr>
              <a:t>就是暂稳期</a:t>
            </a:r>
          </a:p>
          <a:p>
            <a:r>
              <a:rPr lang="zh-CN" altLang="en-US" sz="2800">
                <a:latin typeface="楷体_GB2312" pitchFamily="49" charset="-122"/>
              </a:rPr>
              <a:t>的持续时间</a:t>
            </a:r>
            <a:r>
              <a:rPr lang="en-US" altLang="zh-CN" sz="2800">
                <a:latin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</a:rPr>
              <a:t>它等于电容电压</a:t>
            </a:r>
          </a:p>
          <a:p>
            <a:r>
              <a:rPr lang="en-US" altLang="zh-CN" sz="2800">
                <a:latin typeface="楷体_GB2312" pitchFamily="49" charset="-122"/>
              </a:rPr>
              <a:t>Vc</a:t>
            </a:r>
            <a:r>
              <a:rPr lang="zh-CN" altLang="en-US" sz="2800">
                <a:latin typeface="楷体_GB2312" pitchFamily="49" charset="-122"/>
              </a:rPr>
              <a:t>从</a:t>
            </a:r>
            <a:r>
              <a:rPr lang="en-US" altLang="zh-CN" sz="2800">
                <a:latin typeface="楷体_GB2312" pitchFamily="49" charset="-122"/>
              </a:rPr>
              <a:t>0</a:t>
            </a:r>
            <a:r>
              <a:rPr lang="zh-CN" altLang="en-US" sz="2800">
                <a:latin typeface="楷体_GB2312" pitchFamily="49" charset="-122"/>
              </a:rPr>
              <a:t>上升到</a:t>
            </a:r>
            <a:r>
              <a:rPr lang="en-US" altLang="zh-CN" sz="2800">
                <a:latin typeface="楷体_GB2312" pitchFamily="49" charset="-122"/>
              </a:rPr>
              <a:t>2/3Vcc</a:t>
            </a:r>
            <a:r>
              <a:rPr lang="zh-CN" altLang="en-US" sz="2800">
                <a:latin typeface="楷体_GB2312" pitchFamily="49" charset="-122"/>
              </a:rPr>
              <a:t>所需时间</a:t>
            </a:r>
          </a:p>
        </p:txBody>
      </p:sp>
      <p:grpSp>
        <p:nvGrpSpPr>
          <p:cNvPr id="44092" name="Group 60">
            <a:extLst>
              <a:ext uri="{FF2B5EF4-FFF2-40B4-BE49-F238E27FC236}">
                <a16:creationId xmlns:a16="http://schemas.microsoft.com/office/drawing/2014/main" id="{B05ED8DE-85BB-4D7A-9189-2F4659F59425}"/>
              </a:ext>
            </a:extLst>
          </p:cNvPr>
          <p:cNvGrpSpPr>
            <a:grpSpLocks/>
          </p:cNvGrpSpPr>
          <p:nvPr/>
        </p:nvGrpSpPr>
        <p:grpSpPr bwMode="auto">
          <a:xfrm>
            <a:off x="4251325" y="2535238"/>
            <a:ext cx="3714750" cy="946150"/>
            <a:chOff x="2678" y="1961"/>
            <a:chExt cx="2340" cy="596"/>
          </a:xfrm>
        </p:grpSpPr>
        <p:sp>
          <p:nvSpPr>
            <p:cNvPr id="44087" name="Text Box 55">
              <a:extLst>
                <a:ext uri="{FF2B5EF4-FFF2-40B4-BE49-F238E27FC236}">
                  <a16:creationId xmlns:a16="http://schemas.microsoft.com/office/drawing/2014/main" id="{E196EDEB-EBD8-4F6A-80AE-25CB95DC8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2040"/>
              <a:ext cx="11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latin typeface="楷体_GB2312" pitchFamily="49" charset="-122"/>
                </a:rPr>
                <a:t>t</a:t>
              </a:r>
              <a:r>
                <a:rPr lang="en-US" altLang="zh-CN">
                  <a:latin typeface="楷体_GB2312" pitchFamily="49" charset="-122"/>
                </a:rPr>
                <a:t>w</a:t>
              </a:r>
              <a:r>
                <a:rPr lang="en-US" altLang="zh-CN" sz="2800">
                  <a:latin typeface="楷体_GB2312" pitchFamily="49" charset="-122"/>
                </a:rPr>
                <a:t>=RC×Ln</a:t>
              </a:r>
            </a:p>
          </p:txBody>
        </p:sp>
        <p:sp>
          <p:nvSpPr>
            <p:cNvPr id="44088" name="Text Box 56">
              <a:extLst>
                <a:ext uri="{FF2B5EF4-FFF2-40B4-BE49-F238E27FC236}">
                  <a16:creationId xmlns:a16="http://schemas.microsoft.com/office/drawing/2014/main" id="{ED9B8890-42D7-46D3-B111-538062688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961"/>
              <a:ext cx="123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    </a:t>
              </a:r>
              <a:r>
                <a:rPr lang="en-US" altLang="zh-CN" sz="2800">
                  <a:latin typeface="楷体_GB2312" pitchFamily="49" charset="-122"/>
                </a:rPr>
                <a:t>Vcc-0</a:t>
              </a:r>
            </a:p>
            <a:p>
              <a:r>
                <a:rPr lang="en-US" altLang="zh-CN" sz="2800">
                  <a:latin typeface="楷体_GB2312" pitchFamily="49" charset="-122"/>
                </a:rPr>
                <a:t>Vcc-2/3Vcc</a:t>
              </a:r>
            </a:p>
          </p:txBody>
        </p:sp>
        <p:sp>
          <p:nvSpPr>
            <p:cNvPr id="44089" name="Line 57">
              <a:extLst>
                <a:ext uri="{FF2B5EF4-FFF2-40B4-BE49-F238E27FC236}">
                  <a16:creationId xmlns:a16="http://schemas.microsoft.com/office/drawing/2014/main" id="{204CE187-34DF-41B6-B13D-BC1DE6FD6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0" name="Text Box 58">
            <a:extLst>
              <a:ext uri="{FF2B5EF4-FFF2-40B4-BE49-F238E27FC236}">
                <a16:creationId xmlns:a16="http://schemas.microsoft.com/office/drawing/2014/main" id="{1B0D22CD-103C-4077-AC01-A28A3FAAF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35052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</a:rPr>
              <a:t>=RC×Ln3</a:t>
            </a:r>
          </a:p>
        </p:txBody>
      </p:sp>
      <p:sp>
        <p:nvSpPr>
          <p:cNvPr id="44091" name="Text Box 59">
            <a:extLst>
              <a:ext uri="{FF2B5EF4-FFF2-40B4-BE49-F238E27FC236}">
                <a16:creationId xmlns:a16="http://schemas.microsoft.com/office/drawing/2014/main" id="{C27EFC8A-9764-4E4B-9DE0-CBA79C407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62400"/>
            <a:ext cx="143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</a:rPr>
              <a:t>≈1.1RC</a:t>
            </a:r>
          </a:p>
        </p:txBody>
      </p:sp>
      <p:sp>
        <p:nvSpPr>
          <p:cNvPr id="44093" name="Text Box 61">
            <a:extLst>
              <a:ext uri="{FF2B5EF4-FFF2-40B4-BE49-F238E27FC236}">
                <a16:creationId xmlns:a16="http://schemas.microsoft.com/office/drawing/2014/main" id="{5F079CCB-FC3A-4ED6-B06C-C8CE54384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191000"/>
            <a:ext cx="47244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*V</a:t>
            </a:r>
            <a:r>
              <a:rPr kumimoji="1" lang="en-US" altLang="zh-CN" sz="2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的负脉冲宽度要小于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endParaRPr kumimoji="1" lang="en-US" altLang="zh-CN" sz="2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  </a:t>
            </a:r>
            <a:endParaRPr kumimoji="1" lang="en-US" altLang="zh-CN" sz="2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4" name="Text Box 62">
            <a:extLst>
              <a:ext uri="{FF2B5EF4-FFF2-40B4-BE49-F238E27FC236}">
                <a16:creationId xmlns:a16="http://schemas.microsoft.com/office/drawing/2014/main" id="{AE431972-35B3-4DD1-8D90-631B3DB5F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822825"/>
            <a:ext cx="50260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输出脉冲宽度仅取决于外接定</a:t>
            </a:r>
          </a:p>
          <a:p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时元件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</a:rPr>
              <a:t>R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和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</a:rPr>
              <a:t>C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的数值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</a:rPr>
              <a:t>,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而与电源电</a:t>
            </a:r>
          </a:p>
          <a:p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压无关</a:t>
            </a:r>
          </a:p>
        </p:txBody>
      </p:sp>
      <p:grpSp>
        <p:nvGrpSpPr>
          <p:cNvPr id="44095" name="Group 63">
            <a:extLst>
              <a:ext uri="{FF2B5EF4-FFF2-40B4-BE49-F238E27FC236}">
                <a16:creationId xmlns:a16="http://schemas.microsoft.com/office/drawing/2014/main" id="{47332F86-ABBD-41FD-91CC-C6011222BE90}"/>
              </a:ext>
            </a:extLst>
          </p:cNvPr>
          <p:cNvGrpSpPr>
            <a:grpSpLocks/>
          </p:cNvGrpSpPr>
          <p:nvPr/>
        </p:nvGrpSpPr>
        <p:grpSpPr bwMode="auto">
          <a:xfrm>
            <a:off x="25400" y="1639888"/>
            <a:ext cx="3825875" cy="4381500"/>
            <a:chOff x="3282" y="840"/>
            <a:chExt cx="2410" cy="2760"/>
          </a:xfrm>
        </p:grpSpPr>
        <p:sp>
          <p:nvSpPr>
            <p:cNvPr id="44096" name="Line 64">
              <a:extLst>
                <a:ext uri="{FF2B5EF4-FFF2-40B4-BE49-F238E27FC236}">
                  <a16:creationId xmlns:a16="http://schemas.microsoft.com/office/drawing/2014/main" id="{15D6E7AB-E80E-4EFD-89A2-CE9D7E64A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" y="96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7" name="Line 65">
              <a:extLst>
                <a:ext uri="{FF2B5EF4-FFF2-40B4-BE49-F238E27FC236}">
                  <a16:creationId xmlns:a16="http://schemas.microsoft.com/office/drawing/2014/main" id="{2F0BCB9B-C76F-4599-95D9-8F13F3FCB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1680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8" name="Text Box 66">
              <a:extLst>
                <a:ext uri="{FF2B5EF4-FFF2-40B4-BE49-F238E27FC236}">
                  <a16:creationId xmlns:a16="http://schemas.microsoft.com/office/drawing/2014/main" id="{EE9EEC03-A931-47BD-940A-712E05B9D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840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4099" name="Text Box 67">
              <a:extLst>
                <a:ext uri="{FF2B5EF4-FFF2-40B4-BE49-F238E27FC236}">
                  <a16:creationId xmlns:a16="http://schemas.microsoft.com/office/drawing/2014/main" id="{1CE43ECA-661E-403E-B92D-953886D89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" y="1545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4100" name="Line 68">
              <a:extLst>
                <a:ext uri="{FF2B5EF4-FFF2-40B4-BE49-F238E27FC236}">
                  <a16:creationId xmlns:a16="http://schemas.microsoft.com/office/drawing/2014/main" id="{7FC124A7-0001-4F19-9A9B-FC91D2D76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" y="1848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1" name="Line 69">
              <a:extLst>
                <a:ext uri="{FF2B5EF4-FFF2-40B4-BE49-F238E27FC236}">
                  <a16:creationId xmlns:a16="http://schemas.microsoft.com/office/drawing/2014/main" id="{89A2E3C5-5D09-408F-9298-0057DE296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568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2" name="Text Box 70">
              <a:extLst>
                <a:ext uri="{FF2B5EF4-FFF2-40B4-BE49-F238E27FC236}">
                  <a16:creationId xmlns:a16="http://schemas.microsoft.com/office/drawing/2014/main" id="{470E6BE2-2E5C-4568-A0E0-C643C90C8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1728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4103" name="Text Box 71">
              <a:extLst>
                <a:ext uri="{FF2B5EF4-FFF2-40B4-BE49-F238E27FC236}">
                  <a16:creationId xmlns:a16="http://schemas.microsoft.com/office/drawing/2014/main" id="{B5D95FFA-B810-435B-8129-F8E752570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" y="2433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4104" name="Line 72">
              <a:extLst>
                <a:ext uri="{FF2B5EF4-FFF2-40B4-BE49-F238E27FC236}">
                  <a16:creationId xmlns:a16="http://schemas.microsoft.com/office/drawing/2014/main" id="{89968656-6E9A-4E56-B85D-4E3CCFCA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2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5" name="Line 73">
              <a:extLst>
                <a:ext uri="{FF2B5EF4-FFF2-40B4-BE49-F238E27FC236}">
                  <a16:creationId xmlns:a16="http://schemas.microsoft.com/office/drawing/2014/main" id="{0216B065-7B8D-42A3-A21B-86B8043EF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1296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6" name="Line 74">
              <a:extLst>
                <a:ext uri="{FF2B5EF4-FFF2-40B4-BE49-F238E27FC236}">
                  <a16:creationId xmlns:a16="http://schemas.microsoft.com/office/drawing/2014/main" id="{694DC75D-9CA8-447E-90A5-0ACB73AC0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1632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7" name="Line 75">
              <a:extLst>
                <a:ext uri="{FF2B5EF4-FFF2-40B4-BE49-F238E27FC236}">
                  <a16:creationId xmlns:a16="http://schemas.microsoft.com/office/drawing/2014/main" id="{FE649410-7A9B-4997-98D6-B6A93CD45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225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8" name="Line 76">
              <a:extLst>
                <a:ext uri="{FF2B5EF4-FFF2-40B4-BE49-F238E27FC236}">
                  <a16:creationId xmlns:a16="http://schemas.microsoft.com/office/drawing/2014/main" id="{45867760-A6FD-4F51-90E2-8C0999823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225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9" name="Line 77">
              <a:extLst>
                <a:ext uri="{FF2B5EF4-FFF2-40B4-BE49-F238E27FC236}">
                  <a16:creationId xmlns:a16="http://schemas.microsoft.com/office/drawing/2014/main" id="{4486091D-C0B3-4C28-9F56-BAC53F40C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253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0" name="Text Box 78">
              <a:extLst>
                <a:ext uri="{FF2B5EF4-FFF2-40B4-BE49-F238E27FC236}">
                  <a16:creationId xmlns:a16="http://schemas.microsoft.com/office/drawing/2014/main" id="{042D08EA-803C-48BA-A2B9-6DE32874F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159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11" name="Text Box 79">
              <a:extLst>
                <a:ext uri="{FF2B5EF4-FFF2-40B4-BE49-F238E27FC236}">
                  <a16:creationId xmlns:a16="http://schemas.microsoft.com/office/drawing/2014/main" id="{EE07CD3D-296F-4124-930B-1610E2FB2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4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12" name="Line 80">
              <a:extLst>
                <a:ext uri="{FF2B5EF4-FFF2-40B4-BE49-F238E27FC236}">
                  <a16:creationId xmlns:a16="http://schemas.microsoft.com/office/drawing/2014/main" id="{A348C52D-0860-4761-8E91-8DE333856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12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3" name="Line 81">
              <a:extLst>
                <a:ext uri="{FF2B5EF4-FFF2-40B4-BE49-F238E27FC236}">
                  <a16:creationId xmlns:a16="http://schemas.microsoft.com/office/drawing/2014/main" id="{BD8AF129-5101-4429-9E59-68A2B281F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4" name="Line 82">
              <a:extLst>
                <a:ext uri="{FF2B5EF4-FFF2-40B4-BE49-F238E27FC236}">
                  <a16:creationId xmlns:a16="http://schemas.microsoft.com/office/drawing/2014/main" id="{FCD89949-922D-4EBA-9337-829F85D21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0" y="12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5" name="Line 83">
              <a:extLst>
                <a:ext uri="{FF2B5EF4-FFF2-40B4-BE49-F238E27FC236}">
                  <a16:creationId xmlns:a16="http://schemas.microsoft.com/office/drawing/2014/main" id="{83E72F27-77A9-4A83-917A-0E9FEF97C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6" name="Line 84">
              <a:extLst>
                <a:ext uri="{FF2B5EF4-FFF2-40B4-BE49-F238E27FC236}">
                  <a16:creationId xmlns:a16="http://schemas.microsoft.com/office/drawing/2014/main" id="{1EB6276A-622B-486D-8B30-D1CDE03F0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12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7" name="Line 85">
              <a:extLst>
                <a:ext uri="{FF2B5EF4-FFF2-40B4-BE49-F238E27FC236}">
                  <a16:creationId xmlns:a16="http://schemas.microsoft.com/office/drawing/2014/main" id="{6592A91D-503F-404A-9708-337A741D0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8" name="Line 86">
              <a:extLst>
                <a:ext uri="{FF2B5EF4-FFF2-40B4-BE49-F238E27FC236}">
                  <a16:creationId xmlns:a16="http://schemas.microsoft.com/office/drawing/2014/main" id="{851A078E-99A1-4DE0-9AD6-CD8F52F21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2" y="12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9" name="Line 87">
              <a:extLst>
                <a:ext uri="{FF2B5EF4-FFF2-40B4-BE49-F238E27FC236}">
                  <a16:creationId xmlns:a16="http://schemas.microsoft.com/office/drawing/2014/main" id="{53D43F8E-88C8-498E-89C9-C184A2FA1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2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0" name="Arc 88">
              <a:extLst>
                <a:ext uri="{FF2B5EF4-FFF2-40B4-BE49-F238E27FC236}">
                  <a16:creationId xmlns:a16="http://schemas.microsoft.com/office/drawing/2014/main" id="{716F71D3-F75F-4975-9C77-6E0C5FF9D814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3916" y="2251"/>
              <a:ext cx="43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1" name="Arc 89">
              <a:extLst>
                <a:ext uri="{FF2B5EF4-FFF2-40B4-BE49-F238E27FC236}">
                  <a16:creationId xmlns:a16="http://schemas.microsoft.com/office/drawing/2014/main" id="{3E542928-BD1E-4FCC-81C9-7ABD4C6EB2D4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270" y="2331"/>
              <a:ext cx="295" cy="135"/>
            </a:xfrm>
            <a:custGeom>
              <a:avLst/>
              <a:gdLst>
                <a:gd name="G0" fmla="+- 1866 0 0"/>
                <a:gd name="G1" fmla="+- 21600 0 0"/>
                <a:gd name="G2" fmla="+- 21600 0 0"/>
                <a:gd name="T0" fmla="*/ 0 w 23466"/>
                <a:gd name="T1" fmla="*/ 81 h 24285"/>
                <a:gd name="T2" fmla="*/ 23298 w 23466"/>
                <a:gd name="T3" fmla="*/ 24285 h 24285"/>
                <a:gd name="T4" fmla="*/ 1866 w 23466"/>
                <a:gd name="T5" fmla="*/ 21600 h 24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66" h="24285" fill="none" extrusionOk="0">
                  <a:moveTo>
                    <a:pt x="-1" y="80"/>
                  </a:moveTo>
                  <a:cubicBezTo>
                    <a:pt x="620" y="26"/>
                    <a:pt x="1243" y="0"/>
                    <a:pt x="1866" y="0"/>
                  </a:cubicBezTo>
                  <a:cubicBezTo>
                    <a:pt x="13795" y="0"/>
                    <a:pt x="23466" y="9670"/>
                    <a:pt x="23466" y="21600"/>
                  </a:cubicBezTo>
                  <a:cubicBezTo>
                    <a:pt x="23466" y="22497"/>
                    <a:pt x="23410" y="23394"/>
                    <a:pt x="23298" y="24285"/>
                  </a:cubicBezTo>
                </a:path>
                <a:path w="23466" h="24285" stroke="0" extrusionOk="0">
                  <a:moveTo>
                    <a:pt x="-1" y="80"/>
                  </a:moveTo>
                  <a:cubicBezTo>
                    <a:pt x="620" y="26"/>
                    <a:pt x="1243" y="0"/>
                    <a:pt x="1866" y="0"/>
                  </a:cubicBezTo>
                  <a:cubicBezTo>
                    <a:pt x="13795" y="0"/>
                    <a:pt x="23466" y="9670"/>
                    <a:pt x="23466" y="21600"/>
                  </a:cubicBezTo>
                  <a:cubicBezTo>
                    <a:pt x="23466" y="22497"/>
                    <a:pt x="23410" y="23394"/>
                    <a:pt x="23298" y="24285"/>
                  </a:cubicBezTo>
                  <a:lnTo>
                    <a:pt x="1866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2" name="Arc 90">
              <a:extLst>
                <a:ext uri="{FF2B5EF4-FFF2-40B4-BE49-F238E27FC236}">
                  <a16:creationId xmlns:a16="http://schemas.microsoft.com/office/drawing/2014/main" id="{61918CC3-453C-4FDD-B3B8-37BAADB68847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588" y="2251"/>
              <a:ext cx="43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3" name="Line 91">
              <a:extLst>
                <a:ext uri="{FF2B5EF4-FFF2-40B4-BE49-F238E27FC236}">
                  <a16:creationId xmlns:a16="http://schemas.microsoft.com/office/drawing/2014/main" id="{C08A6B00-FF13-4408-83FE-F71DF9F8F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2" y="273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4" name="Line 92">
              <a:extLst>
                <a:ext uri="{FF2B5EF4-FFF2-40B4-BE49-F238E27FC236}">
                  <a16:creationId xmlns:a16="http://schemas.microsoft.com/office/drawing/2014/main" id="{5FA203D2-F04F-4054-9FB8-D1FF85FE0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345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5" name="Text Box 93">
              <a:extLst>
                <a:ext uri="{FF2B5EF4-FFF2-40B4-BE49-F238E27FC236}">
                  <a16:creationId xmlns:a16="http://schemas.microsoft.com/office/drawing/2014/main" id="{F90F0B74-56EB-4A77-9496-69F52F0DC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0" y="2616"/>
              <a:ext cx="2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4126" name="Text Box 94">
              <a:extLst>
                <a:ext uri="{FF2B5EF4-FFF2-40B4-BE49-F238E27FC236}">
                  <a16:creationId xmlns:a16="http://schemas.microsoft.com/office/drawing/2014/main" id="{7993DB82-B6EF-4D11-A0B0-2AEFD7E29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" y="3321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4127" name="Line 95">
              <a:extLst>
                <a:ext uri="{FF2B5EF4-FFF2-40B4-BE49-F238E27FC236}">
                  <a16:creationId xmlns:a16="http://schemas.microsoft.com/office/drawing/2014/main" id="{CCAA3554-CD34-4AA7-BEF4-5003855CE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34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8" name="Text Box 96">
              <a:extLst>
                <a:ext uri="{FF2B5EF4-FFF2-40B4-BE49-F238E27FC236}">
                  <a16:creationId xmlns:a16="http://schemas.microsoft.com/office/drawing/2014/main" id="{001005CD-DDF6-46EC-ABB3-7AB04B483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336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29" name="Line 97">
              <a:extLst>
                <a:ext uri="{FF2B5EF4-FFF2-40B4-BE49-F238E27FC236}">
                  <a16:creationId xmlns:a16="http://schemas.microsoft.com/office/drawing/2014/main" id="{FEA121C8-8B5C-4F8E-A9CF-AB651D839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307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0" name="Line 98">
              <a:extLst>
                <a:ext uri="{FF2B5EF4-FFF2-40B4-BE49-F238E27FC236}">
                  <a16:creationId xmlns:a16="http://schemas.microsoft.com/office/drawing/2014/main" id="{F204E7A6-5D58-4CEF-BA5A-0F9EDD272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1" name="Line 99">
              <a:extLst>
                <a:ext uri="{FF2B5EF4-FFF2-40B4-BE49-F238E27FC236}">
                  <a16:creationId xmlns:a16="http://schemas.microsoft.com/office/drawing/2014/main" id="{D456F40B-7673-408B-8528-540E2B87D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307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2" name="Line 100">
              <a:extLst>
                <a:ext uri="{FF2B5EF4-FFF2-40B4-BE49-F238E27FC236}">
                  <a16:creationId xmlns:a16="http://schemas.microsoft.com/office/drawing/2014/main" id="{18987B91-6B29-4C93-A3B5-7AFFD79DA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34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3" name="Line 101">
              <a:extLst>
                <a:ext uri="{FF2B5EF4-FFF2-40B4-BE49-F238E27FC236}">
                  <a16:creationId xmlns:a16="http://schemas.microsoft.com/office/drawing/2014/main" id="{1757318A-1E1E-4E71-9D88-34B4B5701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8" y="307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4" name="Line 102">
              <a:extLst>
                <a:ext uri="{FF2B5EF4-FFF2-40B4-BE49-F238E27FC236}">
                  <a16:creationId xmlns:a16="http://schemas.microsoft.com/office/drawing/2014/main" id="{A12003E8-6C9C-40E0-BEDA-B34FF1082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5" name="Line 103">
              <a:extLst>
                <a:ext uri="{FF2B5EF4-FFF2-40B4-BE49-F238E27FC236}">
                  <a16:creationId xmlns:a16="http://schemas.microsoft.com/office/drawing/2014/main" id="{1D1C1519-C000-49CA-BBFA-F97121918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307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6" name="Line 104">
              <a:extLst>
                <a:ext uri="{FF2B5EF4-FFF2-40B4-BE49-F238E27FC236}">
                  <a16:creationId xmlns:a16="http://schemas.microsoft.com/office/drawing/2014/main" id="{903299C4-FD63-4E0D-8A77-13866F7C2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34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7" name="Line 105">
              <a:extLst>
                <a:ext uri="{FF2B5EF4-FFF2-40B4-BE49-F238E27FC236}">
                  <a16:creationId xmlns:a16="http://schemas.microsoft.com/office/drawing/2014/main" id="{C5EA7B45-B228-4F53-9B12-F3C6FFAAC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256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8" name="Text Box 106">
              <a:extLst>
                <a:ext uri="{FF2B5EF4-FFF2-40B4-BE49-F238E27FC236}">
                  <a16:creationId xmlns:a16="http://schemas.microsoft.com/office/drawing/2014/main" id="{5CF20857-BAAB-48A5-8B50-B6DFAD2D6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" y="2167"/>
              <a:ext cx="4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2/3V</a:t>
              </a:r>
              <a:r>
                <a:rPr kumimoji="1" lang="en-US" altLang="zh-CN" sz="1400" baseline="-250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44139" name="Text Box 107">
              <a:extLst>
                <a:ext uri="{FF2B5EF4-FFF2-40B4-BE49-F238E27FC236}">
                  <a16:creationId xmlns:a16="http://schemas.microsoft.com/office/drawing/2014/main" id="{23712A06-ADB3-47B2-8047-DA17DC80C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129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4140" name="Line 108">
              <a:extLst>
                <a:ext uri="{FF2B5EF4-FFF2-40B4-BE49-F238E27FC236}">
                  <a16:creationId xmlns:a16="http://schemas.microsoft.com/office/drawing/2014/main" id="{E161BE26-5642-497F-87E1-CA210AEFC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1" name="Line 109">
              <a:extLst>
                <a:ext uri="{FF2B5EF4-FFF2-40B4-BE49-F238E27FC236}">
                  <a16:creationId xmlns:a16="http://schemas.microsoft.com/office/drawing/2014/main" id="{FDA0D985-D0B4-4289-849F-B68C557FF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6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2" name="Text Box 110">
              <a:extLst>
                <a:ext uri="{FF2B5EF4-FFF2-40B4-BE49-F238E27FC236}">
                  <a16:creationId xmlns:a16="http://schemas.microsoft.com/office/drawing/2014/main" id="{5908F77D-8AA2-4D88-AF76-D659CAC99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" y="3120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4143" name="Line 111">
              <a:extLst>
                <a:ext uri="{FF2B5EF4-FFF2-40B4-BE49-F238E27FC236}">
                  <a16:creationId xmlns:a16="http://schemas.microsoft.com/office/drawing/2014/main" id="{AEC39368-E52C-4A09-91F5-B9EB31B9D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320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4" name="Line 112">
              <a:extLst>
                <a:ext uri="{FF2B5EF4-FFF2-40B4-BE49-F238E27FC236}">
                  <a16:creationId xmlns:a16="http://schemas.microsoft.com/office/drawing/2014/main" id="{DFCE27DC-90AC-4E58-8B2E-32F559A9D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8" y="320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5" name="Line 113">
              <a:extLst>
                <a:ext uri="{FF2B5EF4-FFF2-40B4-BE49-F238E27FC236}">
                  <a16:creationId xmlns:a16="http://schemas.microsoft.com/office/drawing/2014/main" id="{092F63D7-359D-47A4-B2D9-4FDEBB8E6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6" y="2547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6" name="Arc 114">
              <a:extLst>
                <a:ext uri="{FF2B5EF4-FFF2-40B4-BE49-F238E27FC236}">
                  <a16:creationId xmlns:a16="http://schemas.microsoft.com/office/drawing/2014/main" id="{0349D052-4298-4D39-9A69-FEFEA6E1C69D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933" y="2331"/>
              <a:ext cx="295" cy="135"/>
            </a:xfrm>
            <a:custGeom>
              <a:avLst/>
              <a:gdLst>
                <a:gd name="G0" fmla="+- 1866 0 0"/>
                <a:gd name="G1" fmla="+- 21600 0 0"/>
                <a:gd name="G2" fmla="+- 21600 0 0"/>
                <a:gd name="T0" fmla="*/ 0 w 23466"/>
                <a:gd name="T1" fmla="*/ 81 h 24285"/>
                <a:gd name="T2" fmla="*/ 23298 w 23466"/>
                <a:gd name="T3" fmla="*/ 24285 h 24285"/>
                <a:gd name="T4" fmla="*/ 1866 w 23466"/>
                <a:gd name="T5" fmla="*/ 21600 h 24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66" h="24285" fill="none" extrusionOk="0">
                  <a:moveTo>
                    <a:pt x="-1" y="80"/>
                  </a:moveTo>
                  <a:cubicBezTo>
                    <a:pt x="620" y="26"/>
                    <a:pt x="1243" y="0"/>
                    <a:pt x="1866" y="0"/>
                  </a:cubicBezTo>
                  <a:cubicBezTo>
                    <a:pt x="13795" y="0"/>
                    <a:pt x="23466" y="9670"/>
                    <a:pt x="23466" y="21600"/>
                  </a:cubicBezTo>
                  <a:cubicBezTo>
                    <a:pt x="23466" y="22497"/>
                    <a:pt x="23410" y="23394"/>
                    <a:pt x="23298" y="24285"/>
                  </a:cubicBezTo>
                </a:path>
                <a:path w="23466" h="24285" stroke="0" extrusionOk="0">
                  <a:moveTo>
                    <a:pt x="-1" y="80"/>
                  </a:moveTo>
                  <a:cubicBezTo>
                    <a:pt x="620" y="26"/>
                    <a:pt x="1243" y="0"/>
                    <a:pt x="1866" y="0"/>
                  </a:cubicBezTo>
                  <a:cubicBezTo>
                    <a:pt x="13795" y="0"/>
                    <a:pt x="23466" y="9670"/>
                    <a:pt x="23466" y="21600"/>
                  </a:cubicBezTo>
                  <a:cubicBezTo>
                    <a:pt x="23466" y="22497"/>
                    <a:pt x="23410" y="23394"/>
                    <a:pt x="23298" y="24285"/>
                  </a:cubicBezTo>
                  <a:lnTo>
                    <a:pt x="1866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7" name="Line 115">
              <a:extLst>
                <a:ext uri="{FF2B5EF4-FFF2-40B4-BE49-F238E27FC236}">
                  <a16:creationId xmlns:a16="http://schemas.microsoft.com/office/drawing/2014/main" id="{5D9255F7-B07B-48FE-A8CB-63F9F9AFC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54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5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85" grpId="0" autoUpdateAnimBg="0"/>
      <p:bldP spid="44086" grpId="0" autoUpdateAnimBg="0"/>
      <p:bldP spid="44090" grpId="0" autoUpdateAnimBg="0"/>
      <p:bldP spid="44091" grpId="0" autoUpdateAnimBg="0"/>
      <p:bldP spid="44093" grpId="0" autoUpdateAnimBg="0"/>
      <p:bldP spid="4409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1" name="Text Box 9">
            <a:extLst>
              <a:ext uri="{FF2B5EF4-FFF2-40B4-BE49-F238E27FC236}">
                <a16:creationId xmlns:a16="http://schemas.microsoft.com/office/drawing/2014/main" id="{40B73535-E1BC-46E0-9FA4-524E58C4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139950"/>
            <a:ext cx="3635896" cy="259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根据电路工作特性不同，单稳态触发电路分为不可重复触发和可重复触发两种。</a:t>
            </a:r>
            <a:r>
              <a:rPr kumimoji="1" lang="zh-CN" altLang="en-US" dirty="0"/>
              <a:t> </a:t>
            </a:r>
          </a:p>
        </p:txBody>
      </p:sp>
      <p:graphicFrame>
        <p:nvGraphicFramePr>
          <p:cNvPr id="54282" name="Object 10">
            <a:extLst>
              <a:ext uri="{FF2B5EF4-FFF2-40B4-BE49-F238E27FC236}">
                <a16:creationId xmlns:a16="http://schemas.microsoft.com/office/drawing/2014/main" id="{A5F28044-E35B-48D1-B60E-6CF88EA1B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052513"/>
          <a:ext cx="4103688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3" imgW="1776984" imgH="737921" progId="Visio.Drawing.6">
                  <p:embed/>
                </p:oleObj>
              </mc:Choice>
              <mc:Fallback>
                <p:oleObj name="Visio" r:id="rId3" imgW="1776984" imgH="737921" progId="Visio.Drawing.6">
                  <p:embed/>
                  <p:pic>
                    <p:nvPicPr>
                      <p:cNvPr id="54282" name="Object 10">
                        <a:extLst>
                          <a:ext uri="{FF2B5EF4-FFF2-40B4-BE49-F238E27FC236}">
                            <a16:creationId xmlns:a16="http://schemas.microsoft.com/office/drawing/2014/main" id="{A5F28044-E35B-48D1-B60E-6CF88EA1B7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052513"/>
                        <a:ext cx="4103688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Rectangle 11">
            <a:extLst>
              <a:ext uri="{FF2B5EF4-FFF2-40B4-BE49-F238E27FC236}">
                <a16:creationId xmlns:a16="http://schemas.microsoft.com/office/drawing/2014/main" id="{8595F8B8-D862-4EB4-B6A4-679A3E88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3068638"/>
            <a:ext cx="4951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(a) </a:t>
            </a:r>
            <a:r>
              <a:rPr lang="zh-CN" altLang="en-US">
                <a:solidFill>
                  <a:srgbClr val="FF0000"/>
                </a:solidFill>
              </a:rPr>
              <a:t>不可重复触发单稳态触发电路工作波形</a:t>
            </a:r>
            <a:r>
              <a:rPr lang="zh-CN" altLang="en-US"/>
              <a:t> </a:t>
            </a:r>
          </a:p>
        </p:txBody>
      </p:sp>
      <p:graphicFrame>
        <p:nvGraphicFramePr>
          <p:cNvPr id="54284" name="Object 12">
            <a:extLst>
              <a:ext uri="{FF2B5EF4-FFF2-40B4-BE49-F238E27FC236}">
                <a16:creationId xmlns:a16="http://schemas.microsoft.com/office/drawing/2014/main" id="{A2114727-639A-4E22-A170-6B0398713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698875"/>
          <a:ext cx="410527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5" imgW="1853184" imgH="737921" progId="Visio.Drawing.6">
                  <p:embed/>
                </p:oleObj>
              </mc:Choice>
              <mc:Fallback>
                <p:oleObj name="Visio" r:id="rId5" imgW="1853184" imgH="737921" progId="Visio.Drawing.6">
                  <p:embed/>
                  <p:pic>
                    <p:nvPicPr>
                      <p:cNvPr id="54284" name="Object 12">
                        <a:extLst>
                          <a:ext uri="{FF2B5EF4-FFF2-40B4-BE49-F238E27FC236}">
                            <a16:creationId xmlns:a16="http://schemas.microsoft.com/office/drawing/2014/main" id="{A2114727-639A-4E22-A170-6B03987133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698875"/>
                        <a:ext cx="4105275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Rectangle 13">
            <a:extLst>
              <a:ext uri="{FF2B5EF4-FFF2-40B4-BE49-F238E27FC236}">
                <a16:creationId xmlns:a16="http://schemas.microsoft.com/office/drawing/2014/main" id="{18E3D69C-8FE3-4B3B-82EC-761678538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5408613"/>
            <a:ext cx="471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(b) </a:t>
            </a:r>
            <a:r>
              <a:rPr lang="zh-CN" altLang="en-US">
                <a:solidFill>
                  <a:srgbClr val="FF0000"/>
                </a:solidFill>
              </a:rPr>
              <a:t>可重复触发单稳态触发电路工作波形 </a:t>
            </a:r>
          </a:p>
        </p:txBody>
      </p:sp>
    </p:spTree>
    <p:extLst>
      <p:ext uri="{BB962C8B-B14F-4D97-AF65-F5344CB8AC3E}">
        <p14:creationId xmlns:p14="http://schemas.microsoft.com/office/powerpoint/2010/main" val="26794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utoUpdateAnimBg="0"/>
      <p:bldP spid="54283" grpId="0"/>
      <p:bldP spid="542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数字电路常常需要用到各种幅度、宽度以及具有陡峭边沿的脉冲信号，如触发器就需要时钟脉冲（</a:t>
            </a:r>
            <a:r>
              <a:rPr lang="en-US" altLang="zh-CN" dirty="0"/>
              <a:t>CP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zh-CN" altLang="en-US" dirty="0"/>
              <a:t>获取这些脉冲信号的方法通常有两种：</a:t>
            </a:r>
            <a:endParaRPr lang="en-US" altLang="zh-CN" dirty="0"/>
          </a:p>
          <a:p>
            <a:pPr lvl="1"/>
            <a:r>
              <a:rPr lang="zh-CN" altLang="en-US" dirty="0"/>
              <a:t>直接产生； </a:t>
            </a:r>
            <a:endParaRPr lang="en-US" altLang="zh-CN" dirty="0"/>
          </a:p>
          <a:p>
            <a:pPr lvl="1"/>
            <a:r>
              <a:rPr lang="zh-CN" altLang="en-US" dirty="0"/>
              <a:t>利用已有信号整形或变换得到。</a:t>
            </a:r>
            <a:endParaRPr lang="en-US" altLang="zh-CN" dirty="0"/>
          </a:p>
          <a:p>
            <a:r>
              <a:rPr lang="zh-CN" altLang="en-US" dirty="0"/>
              <a:t>多谐振荡器：产生脉冲信号；</a:t>
            </a:r>
            <a:endParaRPr lang="en-US" altLang="zh-CN" dirty="0"/>
          </a:p>
          <a:p>
            <a:r>
              <a:rPr lang="zh-CN" altLang="en-US" dirty="0"/>
              <a:t>单稳态触发器和施密特触发器：脉冲信号整形；</a:t>
            </a:r>
            <a:endParaRPr lang="en-US" altLang="zh-CN" dirty="0"/>
          </a:p>
          <a:p>
            <a:r>
              <a:rPr lang="en-US" altLang="zh-CN" dirty="0"/>
              <a:t>555</a:t>
            </a:r>
            <a:r>
              <a:rPr lang="zh-CN" altLang="en-US" dirty="0"/>
              <a:t>定时器：多用途的定时电路。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可重复触发的单稳态触发器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691680" y="1556792"/>
          <a:ext cx="5472608" cy="3951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4" imgW="2934970" imgH="2122170" progId="Visio.Drawing.6">
                  <p:embed/>
                </p:oleObj>
              </mc:Choice>
              <mc:Fallback>
                <p:oleObj name="Visio" r:id="rId4" imgW="2934970" imgH="2122170" progId="Visio.Drawing.6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56792"/>
                        <a:ext cx="5472608" cy="3951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7625" y="551723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每次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出现负脉冲时，总会将</a:t>
            </a:r>
            <a:r>
              <a:rPr lang="en-US" altLang="zh-CN" dirty="0"/>
              <a:t>C</a:t>
            </a:r>
            <a:r>
              <a:rPr lang="zh-CN" altLang="en-US" dirty="0"/>
              <a:t>上的电荷先放掉。输出将在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回到高电平后，延长一个</a:t>
            </a:r>
            <a:r>
              <a:rPr lang="en-US" altLang="zh-CN" dirty="0"/>
              <a:t>T</a:t>
            </a:r>
            <a:r>
              <a:rPr lang="en-US" altLang="zh-CN" baseline="-25000" dirty="0"/>
              <a:t>W</a:t>
            </a:r>
            <a:r>
              <a:rPr lang="zh-CN" altLang="en-US" dirty="0"/>
              <a:t>宽度。</a:t>
            </a:r>
          </a:p>
        </p:txBody>
      </p:sp>
    </p:spTree>
    <p:extLst>
      <p:ext uri="{BB962C8B-B14F-4D97-AF65-F5344CB8AC3E}">
        <p14:creationId xmlns:p14="http://schemas.microsoft.com/office/powerpoint/2010/main" val="301862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2340ABCF-DAFC-4C75-866F-CDFFF9D72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65894"/>
            <a:ext cx="649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</a:rPr>
              <a:t>13.3.2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用施密特触发器构成单稳态触发器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518A94EE-0A39-4985-9C02-37695D5183D8}"/>
              </a:ext>
            </a:extLst>
          </p:cNvPr>
          <p:cNvGrpSpPr>
            <a:grpSpLocks/>
          </p:cNvGrpSpPr>
          <p:nvPr/>
        </p:nvGrpSpPr>
        <p:grpSpPr bwMode="auto">
          <a:xfrm>
            <a:off x="6275388" y="765175"/>
            <a:ext cx="2868612" cy="1676400"/>
            <a:chOff x="96" y="768"/>
            <a:chExt cx="1807" cy="1056"/>
          </a:xfrm>
        </p:grpSpPr>
        <p:sp>
          <p:nvSpPr>
            <p:cNvPr id="14340" name="Rectangle 4">
              <a:extLst>
                <a:ext uri="{FF2B5EF4-FFF2-40B4-BE49-F238E27FC236}">
                  <a16:creationId xmlns:a16="http://schemas.microsoft.com/office/drawing/2014/main" id="{1ACC3C20-5FC7-4266-A82F-F23F129D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768"/>
              <a:ext cx="432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1" name="Line 5">
              <a:extLst>
                <a:ext uri="{FF2B5EF4-FFF2-40B4-BE49-F238E27FC236}">
                  <a16:creationId xmlns:a16="http://schemas.microsoft.com/office/drawing/2014/main" id="{CF7A9F05-7B2F-466A-BDB1-7E8A8F8BD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" name="Line 6">
              <a:extLst>
                <a:ext uri="{FF2B5EF4-FFF2-40B4-BE49-F238E27FC236}">
                  <a16:creationId xmlns:a16="http://schemas.microsoft.com/office/drawing/2014/main" id="{13987773-41D4-4C89-B0A4-88B723C75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9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Line 7">
              <a:extLst>
                <a:ext uri="{FF2B5EF4-FFF2-40B4-BE49-F238E27FC236}">
                  <a16:creationId xmlns:a16="http://schemas.microsoft.com/office/drawing/2014/main" id="{8515D37B-F24A-440F-A968-F1E70ABB6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C766D304-C410-4489-964E-F855AF31D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20A7C372-5826-4817-BB89-0D3C808E3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10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10">
              <a:extLst>
                <a:ext uri="{FF2B5EF4-FFF2-40B4-BE49-F238E27FC236}">
                  <a16:creationId xmlns:a16="http://schemas.microsoft.com/office/drawing/2014/main" id="{11686148-C8CE-4D9C-870B-8AA6B7FA5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" y="11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Text Box 11">
              <a:extLst>
                <a:ext uri="{FF2B5EF4-FFF2-40B4-BE49-F238E27FC236}">
                  <a16:creationId xmlns:a16="http://schemas.microsoft.com/office/drawing/2014/main" id="{2CEAC583-DF85-41B1-9C0E-5BD81C696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960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12">
              <a:extLst>
                <a:ext uri="{FF2B5EF4-FFF2-40B4-BE49-F238E27FC236}">
                  <a16:creationId xmlns:a16="http://schemas.microsoft.com/office/drawing/2014/main" id="{980D5669-7EB5-46D8-8528-2A78DFF40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81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349" name="Oval 13">
              <a:extLst>
                <a:ext uri="{FF2B5EF4-FFF2-40B4-BE49-F238E27FC236}">
                  <a16:creationId xmlns:a16="http://schemas.microsoft.com/office/drawing/2014/main" id="{EF4C38CB-578E-43E7-B801-2CC806A64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108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14">
              <a:extLst>
                <a:ext uri="{FF2B5EF4-FFF2-40B4-BE49-F238E27FC236}">
                  <a16:creationId xmlns:a16="http://schemas.microsoft.com/office/drawing/2014/main" id="{67C4A5BB-0E40-4C7E-9E76-05B569BEB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1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15">
              <a:extLst>
                <a:ext uri="{FF2B5EF4-FFF2-40B4-BE49-F238E27FC236}">
                  <a16:creationId xmlns:a16="http://schemas.microsoft.com/office/drawing/2014/main" id="{89F7DA32-6B34-406E-9521-B9A5E3310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1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Rectangle 16">
              <a:extLst>
                <a:ext uri="{FF2B5EF4-FFF2-40B4-BE49-F238E27FC236}">
                  <a16:creationId xmlns:a16="http://schemas.microsoft.com/office/drawing/2014/main" id="{0C1DED8D-F2C9-4471-985B-3D5A76B7C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9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Line 17">
              <a:extLst>
                <a:ext uri="{FF2B5EF4-FFF2-40B4-BE49-F238E27FC236}">
                  <a16:creationId xmlns:a16="http://schemas.microsoft.com/office/drawing/2014/main" id="{D9E7D9B0-BADF-493D-A692-85D77EFD7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8">
              <a:extLst>
                <a:ext uri="{FF2B5EF4-FFF2-40B4-BE49-F238E27FC236}">
                  <a16:creationId xmlns:a16="http://schemas.microsoft.com/office/drawing/2014/main" id="{0C94A055-FD29-4B37-AC86-8CFB17C41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8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9">
              <a:extLst>
                <a:ext uri="{FF2B5EF4-FFF2-40B4-BE49-F238E27FC236}">
                  <a16:creationId xmlns:a16="http://schemas.microsoft.com/office/drawing/2014/main" id="{07C68F27-5268-47F5-8494-703497F34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0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20">
              <a:extLst>
                <a:ext uri="{FF2B5EF4-FFF2-40B4-BE49-F238E27FC236}">
                  <a16:creationId xmlns:a16="http://schemas.microsoft.com/office/drawing/2014/main" id="{E2201249-970D-464B-A258-15C622729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Text Box 21">
              <a:extLst>
                <a:ext uri="{FF2B5EF4-FFF2-40B4-BE49-F238E27FC236}">
                  <a16:creationId xmlns:a16="http://schemas.microsoft.com/office/drawing/2014/main" id="{2165926B-B7B6-4AE7-B1B4-82FF5A364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79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358" name="Text Box 22">
              <a:extLst>
                <a:ext uri="{FF2B5EF4-FFF2-40B4-BE49-F238E27FC236}">
                  <a16:creationId xmlns:a16="http://schemas.microsoft.com/office/drawing/2014/main" id="{016EFDD3-2356-4157-B4E8-DAB4F7D1D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8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4359" name="Text Box 23">
              <a:extLst>
                <a:ext uri="{FF2B5EF4-FFF2-40B4-BE49-F238E27FC236}">
                  <a16:creationId xmlns:a16="http://schemas.microsoft.com/office/drawing/2014/main" id="{6560B7D0-7056-4EB9-B44A-0CB6959CB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" y="852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420" name="Text Box 84">
            <a:extLst>
              <a:ext uri="{FF2B5EF4-FFF2-40B4-BE49-F238E27FC236}">
                <a16:creationId xmlns:a16="http://schemas.microsoft.com/office/drawing/2014/main" id="{E9A40EA2-AC4D-4C78-986B-D18020CD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0" y="1023441"/>
            <a:ext cx="5253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楷体_GB2312" pitchFamily="49" charset="-122"/>
              </a:rPr>
              <a:t>1)</a:t>
            </a:r>
            <a:r>
              <a:rPr lang="zh-CN" altLang="en-US" sz="2800" dirty="0">
                <a:latin typeface="楷体_GB2312" pitchFamily="49" charset="-122"/>
              </a:rPr>
              <a:t>稳态时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</a:rPr>
              <a:t>输入</a:t>
            </a:r>
            <a:r>
              <a:rPr lang="en-US" altLang="zh-CN" sz="2800" dirty="0">
                <a:latin typeface="楷体_GB2312" pitchFamily="49" charset="-122"/>
              </a:rPr>
              <a:t>V</a:t>
            </a:r>
            <a:r>
              <a:rPr lang="en-US" altLang="zh-CN" sz="1800" dirty="0">
                <a:latin typeface="楷体_GB2312" pitchFamily="49" charset="-122"/>
              </a:rPr>
              <a:t>i</a:t>
            </a:r>
            <a:r>
              <a:rPr lang="en-US" altLang="zh-CN" sz="2800" dirty="0">
                <a:latin typeface="楷体_GB2312" pitchFamily="49" charset="-122"/>
              </a:rPr>
              <a:t>=0,V</a:t>
            </a:r>
            <a:r>
              <a:rPr lang="en-US" altLang="zh-CN" sz="1800" dirty="0">
                <a:latin typeface="楷体_GB2312" pitchFamily="49" charset="-122"/>
              </a:rPr>
              <a:t>R</a:t>
            </a:r>
            <a:r>
              <a:rPr lang="en-US" altLang="zh-CN" sz="2800" dirty="0">
                <a:latin typeface="楷体_GB2312" pitchFamily="49" charset="-122"/>
              </a:rPr>
              <a:t>=0</a:t>
            </a:r>
            <a:r>
              <a:rPr lang="zh-CN" altLang="en-US" sz="2800" dirty="0">
                <a:latin typeface="楷体_GB2312" pitchFamily="49" charset="-122"/>
              </a:rPr>
              <a:t>时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</a:rPr>
              <a:t>输出</a:t>
            </a:r>
            <a:r>
              <a:rPr lang="en-US" altLang="zh-CN" sz="2800" dirty="0">
                <a:latin typeface="楷体_GB2312" pitchFamily="49" charset="-122"/>
              </a:rPr>
              <a:t>Vo=V</a:t>
            </a:r>
            <a:r>
              <a:rPr lang="en-US" altLang="zh-CN" sz="1800" dirty="0">
                <a:latin typeface="楷体_GB2312" pitchFamily="49" charset="-122"/>
              </a:rPr>
              <a:t>OH</a:t>
            </a:r>
            <a:r>
              <a:rPr lang="en-US" altLang="zh-CN" sz="2800" dirty="0">
                <a:latin typeface="楷体_GB2312" pitchFamily="49" charset="-122"/>
              </a:rPr>
              <a:t>;</a:t>
            </a:r>
          </a:p>
        </p:txBody>
      </p:sp>
      <p:sp>
        <p:nvSpPr>
          <p:cNvPr id="14421" name="Text Box 85">
            <a:extLst>
              <a:ext uri="{FF2B5EF4-FFF2-40B4-BE49-F238E27FC236}">
                <a16:creationId xmlns:a16="http://schemas.microsoft.com/office/drawing/2014/main" id="{203A6985-9EC2-4F72-A0D2-CADF93193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2216150"/>
            <a:ext cx="541178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楷体_GB2312" pitchFamily="49" charset="-122"/>
              </a:rPr>
              <a:t>2)</a:t>
            </a:r>
            <a:r>
              <a:rPr lang="zh-CN" altLang="en-US" sz="2800" dirty="0">
                <a:latin typeface="楷体_GB2312" pitchFamily="49" charset="-122"/>
              </a:rPr>
              <a:t>暂稳态</a:t>
            </a:r>
            <a:r>
              <a:rPr lang="en-US" altLang="zh-CN" sz="2800" dirty="0">
                <a:latin typeface="楷体_GB2312" pitchFamily="49" charset="-122"/>
              </a:rPr>
              <a:t>:</a:t>
            </a:r>
            <a:r>
              <a:rPr lang="zh-CN" altLang="en-US" sz="2800" dirty="0">
                <a:latin typeface="楷体_GB2312" pitchFamily="49" charset="-122"/>
              </a:rPr>
              <a:t>当幅度为</a:t>
            </a:r>
            <a:r>
              <a:rPr lang="en-US" altLang="zh-CN" sz="2800" dirty="0">
                <a:latin typeface="楷体_GB2312" pitchFamily="49" charset="-122"/>
              </a:rPr>
              <a:t>V</a:t>
            </a:r>
            <a:r>
              <a:rPr lang="en-US" altLang="zh-CN" sz="1800" dirty="0">
                <a:latin typeface="楷体_GB2312" pitchFamily="49" charset="-122"/>
              </a:rPr>
              <a:t>DD</a:t>
            </a:r>
            <a:r>
              <a:rPr lang="en-US" altLang="zh-CN" sz="2800" dirty="0">
                <a:latin typeface="楷体_GB2312" pitchFamily="49" charset="-122"/>
              </a:rPr>
              <a:t>(&gt;V</a:t>
            </a:r>
            <a:r>
              <a:rPr lang="en-US" altLang="zh-CN" sz="1800" dirty="0">
                <a:latin typeface="楷体_GB2312" pitchFamily="49" charset="-122"/>
              </a:rPr>
              <a:t>T+</a:t>
            </a:r>
            <a:r>
              <a:rPr lang="en-US" altLang="zh-CN" sz="2800" dirty="0">
                <a:latin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</a:rPr>
              <a:t>的正触发脉冲加到电路输入端时</a:t>
            </a:r>
            <a:r>
              <a:rPr lang="en-US" altLang="zh-CN" sz="2800" dirty="0">
                <a:latin typeface="楷体_GB2312" pitchFamily="49" charset="-122"/>
              </a:rPr>
              <a:t>, </a:t>
            </a:r>
            <a:r>
              <a:rPr lang="zh-CN" altLang="en-US" sz="2800" dirty="0">
                <a:latin typeface="楷体_GB2312" pitchFamily="49" charset="-122"/>
              </a:rPr>
              <a:t>电路状态翻转</a:t>
            </a:r>
            <a:r>
              <a:rPr lang="en-US" altLang="zh-CN" sz="2800" dirty="0">
                <a:latin typeface="楷体_GB2312" pitchFamily="49" charset="-122"/>
              </a:rPr>
              <a:t>, Vo=V</a:t>
            </a:r>
            <a:r>
              <a:rPr lang="en-US" altLang="zh-CN" sz="1800" dirty="0">
                <a:latin typeface="楷体_GB2312" pitchFamily="49" charset="-122"/>
              </a:rPr>
              <a:t>OL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</a:rPr>
              <a:t>进入暂稳态</a:t>
            </a:r>
            <a:r>
              <a:rPr lang="en-US" altLang="zh-CN" sz="2800" dirty="0">
                <a:latin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</a:rPr>
              <a:t>随着对电容</a:t>
            </a:r>
            <a:r>
              <a:rPr lang="en-US" altLang="zh-CN" sz="2800" dirty="0">
                <a:latin typeface="楷体_GB2312" pitchFamily="49" charset="-122"/>
              </a:rPr>
              <a:t>C</a:t>
            </a:r>
            <a:r>
              <a:rPr lang="zh-CN" altLang="en-US" sz="2800" dirty="0">
                <a:latin typeface="楷体_GB2312" pitchFamily="49" charset="-122"/>
              </a:rPr>
              <a:t>的充电</a:t>
            </a:r>
            <a:r>
              <a:rPr lang="en-US" altLang="zh-CN" sz="2800" dirty="0">
                <a:latin typeface="楷体_GB2312" pitchFamily="49" charset="-122"/>
              </a:rPr>
              <a:t>,V</a:t>
            </a:r>
            <a:r>
              <a:rPr lang="en-US" altLang="zh-CN" sz="1800" dirty="0">
                <a:latin typeface="楷体_GB2312" pitchFamily="49" charset="-122"/>
              </a:rPr>
              <a:t>R</a:t>
            </a:r>
            <a:r>
              <a:rPr lang="zh-CN" altLang="en-US" sz="2800" dirty="0">
                <a:latin typeface="楷体_GB2312" pitchFamily="49" charset="-122"/>
              </a:rPr>
              <a:t>按指数规律下降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</a:rPr>
              <a:t>当下降到略低于</a:t>
            </a:r>
            <a:r>
              <a:rPr lang="en-US" altLang="zh-CN" sz="2800" dirty="0">
                <a:latin typeface="楷体_GB2312" pitchFamily="49" charset="-122"/>
              </a:rPr>
              <a:t>V</a:t>
            </a:r>
            <a:r>
              <a:rPr lang="en-US" altLang="zh-CN" sz="1800" dirty="0">
                <a:latin typeface="楷体_GB2312" pitchFamily="49" charset="-122"/>
              </a:rPr>
              <a:t>T-</a:t>
            </a:r>
            <a:r>
              <a:rPr lang="zh-CN" altLang="en-US" sz="2800" dirty="0">
                <a:latin typeface="楷体_GB2312" pitchFamily="49" charset="-122"/>
              </a:rPr>
              <a:t>时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</a:rPr>
              <a:t>电路状态再次翻转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</a:rPr>
              <a:t>返回到原来的稳态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</a:rPr>
              <a:t>输出</a:t>
            </a:r>
            <a:r>
              <a:rPr lang="en-US" altLang="zh-CN" sz="2800" dirty="0">
                <a:latin typeface="楷体_GB2312" pitchFamily="49" charset="-122"/>
              </a:rPr>
              <a:t>Vo=V</a:t>
            </a:r>
            <a:r>
              <a:rPr lang="en-US" altLang="zh-CN" sz="1800" dirty="0">
                <a:latin typeface="楷体_GB2312" pitchFamily="49" charset="-122"/>
              </a:rPr>
              <a:t>OH.</a:t>
            </a:r>
            <a:endParaRPr lang="en-US" altLang="zh-CN" sz="2800" dirty="0">
              <a:latin typeface="楷体_GB2312" pitchFamily="49" charset="-122"/>
            </a:endParaRPr>
          </a:p>
          <a:p>
            <a:endParaRPr lang="en-US" altLang="zh-CN" sz="2800" dirty="0">
              <a:latin typeface="楷体_GB2312" pitchFamily="49" charset="-122"/>
            </a:endParaRPr>
          </a:p>
        </p:txBody>
      </p:sp>
      <p:grpSp>
        <p:nvGrpSpPr>
          <p:cNvPr id="14422" name="Group 86">
            <a:extLst>
              <a:ext uri="{FF2B5EF4-FFF2-40B4-BE49-F238E27FC236}">
                <a16:creationId xmlns:a16="http://schemas.microsoft.com/office/drawing/2014/main" id="{68555BE8-1A08-4A5C-A06D-BBC132974E18}"/>
              </a:ext>
            </a:extLst>
          </p:cNvPr>
          <p:cNvGrpSpPr>
            <a:grpSpLocks/>
          </p:cNvGrpSpPr>
          <p:nvPr/>
        </p:nvGrpSpPr>
        <p:grpSpPr bwMode="auto">
          <a:xfrm>
            <a:off x="5511800" y="1989138"/>
            <a:ext cx="3597275" cy="4381500"/>
            <a:chOff x="2784" y="768"/>
            <a:chExt cx="2266" cy="2760"/>
          </a:xfrm>
        </p:grpSpPr>
        <p:sp>
          <p:nvSpPr>
            <p:cNvPr id="14423" name="Line 87">
              <a:extLst>
                <a:ext uri="{FF2B5EF4-FFF2-40B4-BE49-F238E27FC236}">
                  <a16:creationId xmlns:a16="http://schemas.microsoft.com/office/drawing/2014/main" id="{99117113-EF96-4FB3-959B-E49C7398C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4" y="888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4" name="Line 88">
              <a:extLst>
                <a:ext uri="{FF2B5EF4-FFF2-40B4-BE49-F238E27FC236}">
                  <a16:creationId xmlns:a16="http://schemas.microsoft.com/office/drawing/2014/main" id="{F5BE474F-A167-4CBF-9CA8-8F18DD76B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1608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5" name="Text Box 89">
              <a:extLst>
                <a:ext uri="{FF2B5EF4-FFF2-40B4-BE49-F238E27FC236}">
                  <a16:creationId xmlns:a16="http://schemas.microsoft.com/office/drawing/2014/main" id="{1AFA6B8B-1493-4E04-9324-07EFEB508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" y="76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4426" name="Text Box 90">
              <a:extLst>
                <a:ext uri="{FF2B5EF4-FFF2-40B4-BE49-F238E27FC236}">
                  <a16:creationId xmlns:a16="http://schemas.microsoft.com/office/drawing/2014/main" id="{12C3EAE5-D64A-417A-895A-F8A6A5FBB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" y="1473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427" name="Line 91">
              <a:extLst>
                <a:ext uri="{FF2B5EF4-FFF2-40B4-BE49-F238E27FC236}">
                  <a16:creationId xmlns:a16="http://schemas.microsoft.com/office/drawing/2014/main" id="{B4CD4872-C9AE-48EE-9FEF-F4F34C94B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4" y="177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8" name="Line 92">
              <a:extLst>
                <a:ext uri="{FF2B5EF4-FFF2-40B4-BE49-F238E27FC236}">
                  <a16:creationId xmlns:a16="http://schemas.microsoft.com/office/drawing/2014/main" id="{FB1683A0-F775-49C8-9440-200D6E7FD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249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9" name="Text Box 93">
              <a:extLst>
                <a:ext uri="{FF2B5EF4-FFF2-40B4-BE49-F238E27FC236}">
                  <a16:creationId xmlns:a16="http://schemas.microsoft.com/office/drawing/2014/main" id="{BDBCC8BD-B646-4B70-A51C-23E93BF9A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" y="1656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R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4430" name="Text Box 94">
              <a:extLst>
                <a:ext uri="{FF2B5EF4-FFF2-40B4-BE49-F238E27FC236}">
                  <a16:creationId xmlns:a16="http://schemas.microsoft.com/office/drawing/2014/main" id="{2799FA91-6E1F-40D0-AC5F-A7496C41C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" y="2361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431" name="Line 95">
              <a:extLst>
                <a:ext uri="{FF2B5EF4-FFF2-40B4-BE49-F238E27FC236}">
                  <a16:creationId xmlns:a16="http://schemas.microsoft.com/office/drawing/2014/main" id="{EEE73F85-1E47-4AAE-BE70-26A9D0F38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15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Line 96">
              <a:extLst>
                <a:ext uri="{FF2B5EF4-FFF2-40B4-BE49-F238E27FC236}">
                  <a16:creationId xmlns:a16="http://schemas.microsoft.com/office/drawing/2014/main" id="{8B7DA225-EF84-49E7-B368-C1F6DF0B2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Line 97">
              <a:extLst>
                <a:ext uri="{FF2B5EF4-FFF2-40B4-BE49-F238E27FC236}">
                  <a16:creationId xmlns:a16="http://schemas.microsoft.com/office/drawing/2014/main" id="{8383F3E7-F9C8-4AD6-BC03-AF54505A1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60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Line 98">
              <a:extLst>
                <a:ext uri="{FF2B5EF4-FFF2-40B4-BE49-F238E27FC236}">
                  <a16:creationId xmlns:a16="http://schemas.microsoft.com/office/drawing/2014/main" id="{C27FF4A9-96D7-42EF-88CB-0C733C918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5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Line 99">
              <a:extLst>
                <a:ext uri="{FF2B5EF4-FFF2-40B4-BE49-F238E27FC236}">
                  <a16:creationId xmlns:a16="http://schemas.microsoft.com/office/drawing/2014/main" id="{0CF074A4-036C-4C35-9EFC-BF8444D35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5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6" name="Line 100">
              <a:extLst>
                <a:ext uri="{FF2B5EF4-FFF2-40B4-BE49-F238E27FC236}">
                  <a16:creationId xmlns:a16="http://schemas.microsoft.com/office/drawing/2014/main" id="{B1DC7EF8-0A8F-4C9B-9EF0-FE6BD0C29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4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7" name="Text Box 101">
              <a:extLst>
                <a:ext uri="{FF2B5EF4-FFF2-40B4-BE49-F238E27FC236}">
                  <a16:creationId xmlns:a16="http://schemas.microsoft.com/office/drawing/2014/main" id="{3C6BC833-10F9-4227-9F26-1B9B96B94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15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438" name="Text Box 102">
              <a:extLst>
                <a:ext uri="{FF2B5EF4-FFF2-40B4-BE49-F238E27FC236}">
                  <a16:creationId xmlns:a16="http://schemas.microsoft.com/office/drawing/2014/main" id="{B52FB6A9-1C57-4D2E-B29D-CBF94A105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" y="23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439" name="Line 103">
              <a:extLst>
                <a:ext uri="{FF2B5EF4-FFF2-40B4-BE49-F238E27FC236}">
                  <a16:creationId xmlns:a16="http://schemas.microsoft.com/office/drawing/2014/main" id="{FB0A94C4-A0A6-4C5A-A16D-CE42C9D1F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" name="Arc 104">
              <a:extLst>
                <a:ext uri="{FF2B5EF4-FFF2-40B4-BE49-F238E27FC236}">
                  <a16:creationId xmlns:a16="http://schemas.microsoft.com/office/drawing/2014/main" id="{D28F173E-34E9-4A59-BB52-AB645E79903F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3648" y="2448"/>
              <a:ext cx="384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" name="Arc 105">
              <a:extLst>
                <a:ext uri="{FF2B5EF4-FFF2-40B4-BE49-F238E27FC236}">
                  <a16:creationId xmlns:a16="http://schemas.microsoft.com/office/drawing/2014/main" id="{7DB6E080-3578-4B9C-BA3A-CA04692C35EA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288" y="1992"/>
              <a:ext cx="33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7"/>
                <a:gd name="T1" fmla="*/ 0 h 21600"/>
                <a:gd name="T2" fmla="*/ 21597 w 21597"/>
                <a:gd name="T3" fmla="*/ 21214 h 21600"/>
                <a:gd name="T4" fmla="*/ 0 w 2159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7" h="21600" fill="none" extrusionOk="0">
                  <a:moveTo>
                    <a:pt x="-1" y="0"/>
                  </a:moveTo>
                  <a:cubicBezTo>
                    <a:pt x="11778" y="0"/>
                    <a:pt x="21386" y="9437"/>
                    <a:pt x="21596" y="21214"/>
                  </a:cubicBezTo>
                </a:path>
                <a:path w="21597" h="21600" stroke="0" extrusionOk="0">
                  <a:moveTo>
                    <a:pt x="-1" y="0"/>
                  </a:moveTo>
                  <a:cubicBezTo>
                    <a:pt x="11778" y="0"/>
                    <a:pt x="21386" y="9437"/>
                    <a:pt x="21596" y="2121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2" name="Line 106">
              <a:extLst>
                <a:ext uri="{FF2B5EF4-FFF2-40B4-BE49-F238E27FC236}">
                  <a16:creationId xmlns:a16="http://schemas.microsoft.com/office/drawing/2014/main" id="{0C9692FC-DFFE-4735-B83B-2B17F423B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0" y="2664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" name="Line 107">
              <a:extLst>
                <a:ext uri="{FF2B5EF4-FFF2-40B4-BE49-F238E27FC236}">
                  <a16:creationId xmlns:a16="http://schemas.microsoft.com/office/drawing/2014/main" id="{6CA97406-20E4-46EE-BE23-24E3C9E78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3384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" name="Text Box 108">
              <a:extLst>
                <a:ext uri="{FF2B5EF4-FFF2-40B4-BE49-F238E27FC236}">
                  <a16:creationId xmlns:a16="http://schemas.microsoft.com/office/drawing/2014/main" id="{A4E539CC-2326-4BD2-A5A4-E1F8BE66D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" y="2544"/>
              <a:ext cx="2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4445" name="Text Box 109">
              <a:extLst>
                <a:ext uri="{FF2B5EF4-FFF2-40B4-BE49-F238E27FC236}">
                  <a16:creationId xmlns:a16="http://schemas.microsoft.com/office/drawing/2014/main" id="{23E51E48-B7ED-4F11-A5FD-FCA5386E2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3249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446" name="Line 110">
              <a:extLst>
                <a:ext uri="{FF2B5EF4-FFF2-40B4-BE49-F238E27FC236}">
                  <a16:creationId xmlns:a16="http://schemas.microsoft.com/office/drawing/2014/main" id="{001B74DA-C675-4BCF-B3B5-AF16BA321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0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7" name="Text Box 111">
              <a:extLst>
                <a:ext uri="{FF2B5EF4-FFF2-40B4-BE49-F238E27FC236}">
                  <a16:creationId xmlns:a16="http://schemas.microsoft.com/office/drawing/2014/main" id="{288BF773-DE04-4FBD-8D41-099742CF6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" y="329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448" name="Line 112">
              <a:extLst>
                <a:ext uri="{FF2B5EF4-FFF2-40B4-BE49-F238E27FC236}">
                  <a16:creationId xmlns:a16="http://schemas.microsoft.com/office/drawing/2014/main" id="{35272431-A7A7-4D76-8DB4-2960F19DE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0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9" name="Line 113">
              <a:extLst>
                <a:ext uri="{FF2B5EF4-FFF2-40B4-BE49-F238E27FC236}">
                  <a16:creationId xmlns:a16="http://schemas.microsoft.com/office/drawing/2014/main" id="{1BFA7828-3F39-44E7-8F78-BDEC36A2F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2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0" name="Line 114">
              <a:extLst>
                <a:ext uri="{FF2B5EF4-FFF2-40B4-BE49-F238E27FC236}">
                  <a16:creationId xmlns:a16="http://schemas.microsoft.com/office/drawing/2014/main" id="{D52AA040-B2BE-4573-807B-D2BA1D183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" name="Line 115">
              <a:extLst>
                <a:ext uri="{FF2B5EF4-FFF2-40B4-BE49-F238E27FC236}">
                  <a16:creationId xmlns:a16="http://schemas.microsoft.com/office/drawing/2014/main" id="{3C28AC1E-4DDE-4A63-9F05-C0FE481FD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3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2" name="Line 116">
              <a:extLst>
                <a:ext uri="{FF2B5EF4-FFF2-40B4-BE49-F238E27FC236}">
                  <a16:creationId xmlns:a16="http://schemas.microsoft.com/office/drawing/2014/main" id="{82EF82BA-DA60-42CD-BD75-B33D9F7BC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3" name="Line 117">
              <a:extLst>
                <a:ext uri="{FF2B5EF4-FFF2-40B4-BE49-F238E27FC236}">
                  <a16:creationId xmlns:a16="http://schemas.microsoft.com/office/drawing/2014/main" id="{F7F987B9-7906-40C2-A4CD-72A0DB61F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4" name="Line 118">
              <a:extLst>
                <a:ext uri="{FF2B5EF4-FFF2-40B4-BE49-F238E27FC236}">
                  <a16:creationId xmlns:a16="http://schemas.microsoft.com/office/drawing/2014/main" id="{E0DF0356-A80E-471A-8897-D86728F52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06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Text Box 119">
              <a:extLst>
                <a:ext uri="{FF2B5EF4-FFF2-40B4-BE49-F238E27FC236}">
                  <a16:creationId xmlns:a16="http://schemas.microsoft.com/office/drawing/2014/main" id="{3A22AB18-19DC-4B04-B789-5675EE698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6" y="1920"/>
              <a:ext cx="2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 baseline="-25000">
                  <a:latin typeface="Times New Roman" panose="02020603050405020304" pitchFamily="18" charset="0"/>
                </a:rPr>
                <a:t>T+</a:t>
              </a:r>
            </a:p>
          </p:txBody>
        </p:sp>
        <p:sp>
          <p:nvSpPr>
            <p:cNvPr id="14456" name="Line 120">
              <a:extLst>
                <a:ext uri="{FF2B5EF4-FFF2-40B4-BE49-F238E27FC236}">
                  <a16:creationId xmlns:a16="http://schemas.microsoft.com/office/drawing/2014/main" id="{AEC7478C-E3EF-4D7E-BDC5-145C5BD70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1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7" name="Text Box 121">
              <a:extLst>
                <a:ext uri="{FF2B5EF4-FFF2-40B4-BE49-F238E27FC236}">
                  <a16:creationId xmlns:a16="http://schemas.microsoft.com/office/drawing/2014/main" id="{C8C292D9-3712-4E57-A276-628F8C28E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048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4458" name="Line 122">
              <a:extLst>
                <a:ext uri="{FF2B5EF4-FFF2-40B4-BE49-F238E27FC236}">
                  <a16:creationId xmlns:a16="http://schemas.microsoft.com/office/drawing/2014/main" id="{A6EFDB57-D32C-4440-84A9-A79EAE6C6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13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" name="Line 123">
              <a:extLst>
                <a:ext uri="{FF2B5EF4-FFF2-40B4-BE49-F238E27FC236}">
                  <a16:creationId xmlns:a16="http://schemas.microsoft.com/office/drawing/2014/main" id="{C12C7248-A6DB-497A-9147-E4D2466C4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0" name="Line 124">
              <a:extLst>
                <a:ext uri="{FF2B5EF4-FFF2-40B4-BE49-F238E27FC236}">
                  <a16:creationId xmlns:a16="http://schemas.microsoft.com/office/drawing/2014/main" id="{3718DED3-712A-40D3-A36D-443E3ADFF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1" name="Line 125">
              <a:extLst>
                <a:ext uri="{FF2B5EF4-FFF2-40B4-BE49-F238E27FC236}">
                  <a16:creationId xmlns:a16="http://schemas.microsoft.com/office/drawing/2014/main" id="{8ADFAFFE-069C-4492-9A12-3A1311CC5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5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2" name="Line 126">
              <a:extLst>
                <a:ext uri="{FF2B5EF4-FFF2-40B4-BE49-F238E27FC236}">
                  <a16:creationId xmlns:a16="http://schemas.microsoft.com/office/drawing/2014/main" id="{E2C41D55-4AB4-44CF-A04A-33E323D55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2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3" name="Line 127">
              <a:extLst>
                <a:ext uri="{FF2B5EF4-FFF2-40B4-BE49-F238E27FC236}">
                  <a16:creationId xmlns:a16="http://schemas.microsoft.com/office/drawing/2014/main" id="{73B2FA32-6B18-4FF8-A71D-EB9C09797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4" name="Line 128">
              <a:extLst>
                <a:ext uri="{FF2B5EF4-FFF2-40B4-BE49-F238E27FC236}">
                  <a16:creationId xmlns:a16="http://schemas.microsoft.com/office/drawing/2014/main" id="{E94A7819-0CAD-49F8-BB1E-003B87D36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2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5" name="Line 129">
              <a:extLst>
                <a:ext uri="{FF2B5EF4-FFF2-40B4-BE49-F238E27FC236}">
                  <a16:creationId xmlns:a16="http://schemas.microsoft.com/office/drawing/2014/main" id="{F274EBDD-3063-4FDE-A26D-2FF9E54EA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58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6" name="Line 130">
              <a:extLst>
                <a:ext uri="{FF2B5EF4-FFF2-40B4-BE49-F238E27FC236}">
                  <a16:creationId xmlns:a16="http://schemas.microsoft.com/office/drawing/2014/main" id="{011C728B-4BCF-4DE9-9FA7-AB30B209F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01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7" name="Line 131">
              <a:extLst>
                <a:ext uri="{FF2B5EF4-FFF2-40B4-BE49-F238E27FC236}">
                  <a16:creationId xmlns:a16="http://schemas.microsoft.com/office/drawing/2014/main" id="{E8658498-1FC8-439A-9633-684699055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3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8" name="Line 132">
              <a:extLst>
                <a:ext uri="{FF2B5EF4-FFF2-40B4-BE49-F238E27FC236}">
                  <a16:creationId xmlns:a16="http://schemas.microsoft.com/office/drawing/2014/main" id="{F3C4589B-41AB-4B61-9636-4C806F7B4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01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9" name="Arc 133">
              <a:extLst>
                <a:ext uri="{FF2B5EF4-FFF2-40B4-BE49-F238E27FC236}">
                  <a16:creationId xmlns:a16="http://schemas.microsoft.com/office/drawing/2014/main" id="{A8DF3FD9-94D0-4D48-8428-C0E27CF19DE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056" y="1992"/>
              <a:ext cx="33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7"/>
                <a:gd name="T1" fmla="*/ 0 h 21600"/>
                <a:gd name="T2" fmla="*/ 21597 w 21597"/>
                <a:gd name="T3" fmla="*/ 21214 h 21600"/>
                <a:gd name="T4" fmla="*/ 0 w 2159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7" h="21600" fill="none" extrusionOk="0">
                  <a:moveTo>
                    <a:pt x="-1" y="0"/>
                  </a:moveTo>
                  <a:cubicBezTo>
                    <a:pt x="11778" y="0"/>
                    <a:pt x="21386" y="9437"/>
                    <a:pt x="21596" y="21214"/>
                  </a:cubicBezTo>
                </a:path>
                <a:path w="21597" h="21600" stroke="0" extrusionOk="0">
                  <a:moveTo>
                    <a:pt x="-1" y="0"/>
                  </a:moveTo>
                  <a:cubicBezTo>
                    <a:pt x="11778" y="0"/>
                    <a:pt x="21386" y="9437"/>
                    <a:pt x="21596" y="2121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0" name="Line 134">
              <a:extLst>
                <a:ext uri="{FF2B5EF4-FFF2-40B4-BE49-F238E27FC236}">
                  <a16:creationId xmlns:a16="http://schemas.microsoft.com/office/drawing/2014/main" id="{BCE56C23-7036-47B0-938C-75F5D5D01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3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1" name="Arc 135">
              <a:extLst>
                <a:ext uri="{FF2B5EF4-FFF2-40B4-BE49-F238E27FC236}">
                  <a16:creationId xmlns:a16="http://schemas.microsoft.com/office/drawing/2014/main" id="{A0879018-9BE5-4058-8075-1EB0F0BFAC54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416" y="2448"/>
              <a:ext cx="384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2" name="Line 136">
              <a:extLst>
                <a:ext uri="{FF2B5EF4-FFF2-40B4-BE49-F238E27FC236}">
                  <a16:creationId xmlns:a16="http://schemas.microsoft.com/office/drawing/2014/main" id="{2981A4C9-89D7-426C-B6BE-E1CE826AD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30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3" name="Line 137">
              <a:extLst>
                <a:ext uri="{FF2B5EF4-FFF2-40B4-BE49-F238E27FC236}">
                  <a16:creationId xmlns:a16="http://schemas.microsoft.com/office/drawing/2014/main" id="{28AC18E5-A619-4799-99C0-0DC8C5EE0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304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4" name="Line 138">
              <a:extLst>
                <a:ext uri="{FF2B5EF4-FFF2-40B4-BE49-F238E27FC236}">
                  <a16:creationId xmlns:a16="http://schemas.microsoft.com/office/drawing/2014/main" id="{5E081171-D491-458C-94F2-1E9D41B11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5" name="Line 139">
              <a:extLst>
                <a:ext uri="{FF2B5EF4-FFF2-40B4-BE49-F238E27FC236}">
                  <a16:creationId xmlns:a16="http://schemas.microsoft.com/office/drawing/2014/main" id="{C49B7C5E-C7C1-4274-B801-5C12A3987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6" name="Line 140">
              <a:extLst>
                <a:ext uri="{FF2B5EF4-FFF2-40B4-BE49-F238E27FC236}">
                  <a16:creationId xmlns:a16="http://schemas.microsoft.com/office/drawing/2014/main" id="{338191B3-40A2-4F11-BB08-E218706EB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4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7" name="Text Box 141">
              <a:extLst>
                <a:ext uri="{FF2B5EF4-FFF2-40B4-BE49-F238E27FC236}">
                  <a16:creationId xmlns:a16="http://schemas.microsoft.com/office/drawing/2014/main" id="{F5B37537-5C2A-4682-A5DB-F63C1E308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60"/>
              <a:ext cx="2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 baseline="-25000">
                  <a:latin typeface="Times New Roman" panose="02020603050405020304" pitchFamily="18" charset="0"/>
                </a:rPr>
                <a:t>T-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6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420" grpId="0" autoUpdateAnimBg="0"/>
      <p:bldP spid="1442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3" name="Group 3">
            <a:extLst>
              <a:ext uri="{FF2B5EF4-FFF2-40B4-BE49-F238E27FC236}">
                <a16:creationId xmlns:a16="http://schemas.microsoft.com/office/drawing/2014/main" id="{82FFD8E7-2CDF-4F52-AA3C-82CD0B6BD25A}"/>
              </a:ext>
            </a:extLst>
          </p:cNvPr>
          <p:cNvGrpSpPr>
            <a:grpSpLocks/>
          </p:cNvGrpSpPr>
          <p:nvPr/>
        </p:nvGrpSpPr>
        <p:grpSpPr bwMode="auto">
          <a:xfrm>
            <a:off x="392115" y="1568450"/>
            <a:ext cx="2868612" cy="1676400"/>
            <a:chOff x="96" y="768"/>
            <a:chExt cx="1807" cy="1056"/>
          </a:xfrm>
        </p:grpSpPr>
        <p:sp>
          <p:nvSpPr>
            <p:cNvPr id="46084" name="Rectangle 4">
              <a:extLst>
                <a:ext uri="{FF2B5EF4-FFF2-40B4-BE49-F238E27FC236}">
                  <a16:creationId xmlns:a16="http://schemas.microsoft.com/office/drawing/2014/main" id="{2ACF3615-C7F3-4621-8002-93A27AD5E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768"/>
              <a:ext cx="432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5" name="Line 5">
              <a:extLst>
                <a:ext uri="{FF2B5EF4-FFF2-40B4-BE49-F238E27FC236}">
                  <a16:creationId xmlns:a16="http://schemas.microsoft.com/office/drawing/2014/main" id="{81ACBFD2-D668-413A-AD08-532331A04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6" name="Line 6">
              <a:extLst>
                <a:ext uri="{FF2B5EF4-FFF2-40B4-BE49-F238E27FC236}">
                  <a16:creationId xmlns:a16="http://schemas.microsoft.com/office/drawing/2014/main" id="{BAA7CB95-1ED9-45AF-96D5-C25AB1E6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9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Line 7">
              <a:extLst>
                <a:ext uri="{FF2B5EF4-FFF2-40B4-BE49-F238E27FC236}">
                  <a16:creationId xmlns:a16="http://schemas.microsoft.com/office/drawing/2014/main" id="{04F53C97-69FA-478F-8A03-7063B696D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Line 8">
              <a:extLst>
                <a:ext uri="{FF2B5EF4-FFF2-40B4-BE49-F238E27FC236}">
                  <a16:creationId xmlns:a16="http://schemas.microsoft.com/office/drawing/2014/main" id="{BFA98E3A-F243-4C54-A769-285F5A90F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9">
              <a:extLst>
                <a:ext uri="{FF2B5EF4-FFF2-40B4-BE49-F238E27FC236}">
                  <a16:creationId xmlns:a16="http://schemas.microsoft.com/office/drawing/2014/main" id="{CCCD577A-0E00-4D6D-9193-23A0D719C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10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10">
              <a:extLst>
                <a:ext uri="{FF2B5EF4-FFF2-40B4-BE49-F238E27FC236}">
                  <a16:creationId xmlns:a16="http://schemas.microsoft.com/office/drawing/2014/main" id="{3F5DCF05-C506-4FA8-A5E8-1095C4E33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" y="11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Text Box 11">
              <a:extLst>
                <a:ext uri="{FF2B5EF4-FFF2-40B4-BE49-F238E27FC236}">
                  <a16:creationId xmlns:a16="http://schemas.microsoft.com/office/drawing/2014/main" id="{5F826D19-AA37-40CD-9241-29BD7361E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960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6092" name="Text Box 12">
              <a:extLst>
                <a:ext uri="{FF2B5EF4-FFF2-40B4-BE49-F238E27FC236}">
                  <a16:creationId xmlns:a16="http://schemas.microsoft.com/office/drawing/2014/main" id="{00B1EEF5-213B-43AC-839B-15EE59B45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81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6093" name="Oval 13">
              <a:extLst>
                <a:ext uri="{FF2B5EF4-FFF2-40B4-BE49-F238E27FC236}">
                  <a16:creationId xmlns:a16="http://schemas.microsoft.com/office/drawing/2014/main" id="{24D46E7D-CB98-4C84-AAFB-21B81E3F6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108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14">
              <a:extLst>
                <a:ext uri="{FF2B5EF4-FFF2-40B4-BE49-F238E27FC236}">
                  <a16:creationId xmlns:a16="http://schemas.microsoft.com/office/drawing/2014/main" id="{CD7503D1-46B7-48AD-9FAF-02EBC93AA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1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Line 15">
              <a:extLst>
                <a:ext uri="{FF2B5EF4-FFF2-40B4-BE49-F238E27FC236}">
                  <a16:creationId xmlns:a16="http://schemas.microsoft.com/office/drawing/2014/main" id="{D75300BB-F5F4-4D5F-867E-385D1A404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1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Rectangle 16">
              <a:extLst>
                <a:ext uri="{FF2B5EF4-FFF2-40B4-BE49-F238E27FC236}">
                  <a16:creationId xmlns:a16="http://schemas.microsoft.com/office/drawing/2014/main" id="{5728820D-4284-478A-9B61-E79C0C9C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9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Line 17">
              <a:extLst>
                <a:ext uri="{FF2B5EF4-FFF2-40B4-BE49-F238E27FC236}">
                  <a16:creationId xmlns:a16="http://schemas.microsoft.com/office/drawing/2014/main" id="{4395286E-346C-4961-AD50-7927D2ED2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18">
              <a:extLst>
                <a:ext uri="{FF2B5EF4-FFF2-40B4-BE49-F238E27FC236}">
                  <a16:creationId xmlns:a16="http://schemas.microsoft.com/office/drawing/2014/main" id="{BDCD55C9-DAAC-4A6F-937E-D0CE976C3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8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Line 19">
              <a:extLst>
                <a:ext uri="{FF2B5EF4-FFF2-40B4-BE49-F238E27FC236}">
                  <a16:creationId xmlns:a16="http://schemas.microsoft.com/office/drawing/2014/main" id="{2CF0D302-B961-454E-A5C6-6F3399650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0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Line 20">
              <a:extLst>
                <a:ext uri="{FF2B5EF4-FFF2-40B4-BE49-F238E27FC236}">
                  <a16:creationId xmlns:a16="http://schemas.microsoft.com/office/drawing/2014/main" id="{060380FB-2FD1-4CAE-9006-F3E3EB0D1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Text Box 21">
              <a:extLst>
                <a:ext uri="{FF2B5EF4-FFF2-40B4-BE49-F238E27FC236}">
                  <a16:creationId xmlns:a16="http://schemas.microsoft.com/office/drawing/2014/main" id="{D0702880-352B-4145-BC9C-205500BF6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79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6102" name="Text Box 22">
              <a:extLst>
                <a:ext uri="{FF2B5EF4-FFF2-40B4-BE49-F238E27FC236}">
                  <a16:creationId xmlns:a16="http://schemas.microsoft.com/office/drawing/2014/main" id="{81A30F20-3FA7-413D-9ED4-241CA4EC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8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6103" name="Text Box 23">
              <a:extLst>
                <a:ext uri="{FF2B5EF4-FFF2-40B4-BE49-F238E27FC236}">
                  <a16:creationId xmlns:a16="http://schemas.microsoft.com/office/drawing/2014/main" id="{B3844C18-77D4-47C1-B23A-221EA937C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" y="852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104" name="Group 24">
            <a:extLst>
              <a:ext uri="{FF2B5EF4-FFF2-40B4-BE49-F238E27FC236}">
                <a16:creationId xmlns:a16="http://schemas.microsoft.com/office/drawing/2014/main" id="{5CD5A403-1246-4B0A-A527-BBC7056F71A8}"/>
              </a:ext>
            </a:extLst>
          </p:cNvPr>
          <p:cNvGrpSpPr>
            <a:grpSpLocks/>
          </p:cNvGrpSpPr>
          <p:nvPr/>
        </p:nvGrpSpPr>
        <p:grpSpPr bwMode="auto">
          <a:xfrm>
            <a:off x="4743449" y="215900"/>
            <a:ext cx="3597275" cy="4381500"/>
            <a:chOff x="2784" y="768"/>
            <a:chExt cx="2266" cy="2760"/>
          </a:xfrm>
        </p:grpSpPr>
        <p:sp>
          <p:nvSpPr>
            <p:cNvPr id="46105" name="Line 25">
              <a:extLst>
                <a:ext uri="{FF2B5EF4-FFF2-40B4-BE49-F238E27FC236}">
                  <a16:creationId xmlns:a16="http://schemas.microsoft.com/office/drawing/2014/main" id="{2AC6BBF0-C618-4F20-993A-A41346AC6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4" y="888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Line 26">
              <a:extLst>
                <a:ext uri="{FF2B5EF4-FFF2-40B4-BE49-F238E27FC236}">
                  <a16:creationId xmlns:a16="http://schemas.microsoft.com/office/drawing/2014/main" id="{D6FB916A-EEA3-4953-8697-A48ED5686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1608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Text Box 27">
              <a:extLst>
                <a:ext uri="{FF2B5EF4-FFF2-40B4-BE49-F238E27FC236}">
                  <a16:creationId xmlns:a16="http://schemas.microsoft.com/office/drawing/2014/main" id="{2388A33F-F78F-49FB-8247-6A562A394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" y="76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6108" name="Text Box 28">
              <a:extLst>
                <a:ext uri="{FF2B5EF4-FFF2-40B4-BE49-F238E27FC236}">
                  <a16:creationId xmlns:a16="http://schemas.microsoft.com/office/drawing/2014/main" id="{01CEDB20-C2E0-4D0C-8377-EAF5A9A01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" y="1473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6109" name="Line 29">
              <a:extLst>
                <a:ext uri="{FF2B5EF4-FFF2-40B4-BE49-F238E27FC236}">
                  <a16:creationId xmlns:a16="http://schemas.microsoft.com/office/drawing/2014/main" id="{8707B469-5300-42E8-97DF-EFF221E6D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4" y="177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Line 30">
              <a:extLst>
                <a:ext uri="{FF2B5EF4-FFF2-40B4-BE49-F238E27FC236}">
                  <a16:creationId xmlns:a16="http://schemas.microsoft.com/office/drawing/2014/main" id="{207BC7A5-D073-45A1-9B3D-87EAB19F7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249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Text Box 31">
              <a:extLst>
                <a:ext uri="{FF2B5EF4-FFF2-40B4-BE49-F238E27FC236}">
                  <a16:creationId xmlns:a16="http://schemas.microsoft.com/office/drawing/2014/main" id="{3A59F9A3-0E95-4A48-A7DE-6846E212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" y="1656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R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6112" name="Text Box 32">
              <a:extLst>
                <a:ext uri="{FF2B5EF4-FFF2-40B4-BE49-F238E27FC236}">
                  <a16:creationId xmlns:a16="http://schemas.microsoft.com/office/drawing/2014/main" id="{AC865DA1-C6B3-47D3-B25C-429B71318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" y="2361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6113" name="Line 33">
              <a:extLst>
                <a:ext uri="{FF2B5EF4-FFF2-40B4-BE49-F238E27FC236}">
                  <a16:creationId xmlns:a16="http://schemas.microsoft.com/office/drawing/2014/main" id="{D96BFF58-3008-43AF-8A64-1FA3DD7B7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15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Line 34">
              <a:extLst>
                <a:ext uri="{FF2B5EF4-FFF2-40B4-BE49-F238E27FC236}">
                  <a16:creationId xmlns:a16="http://schemas.microsoft.com/office/drawing/2014/main" id="{04F9A3CC-AB12-4CC9-9446-632B16319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Line 35">
              <a:extLst>
                <a:ext uri="{FF2B5EF4-FFF2-40B4-BE49-F238E27FC236}">
                  <a16:creationId xmlns:a16="http://schemas.microsoft.com/office/drawing/2014/main" id="{2DEBB880-4A0E-491A-9400-C009211A7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60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Line 36">
              <a:extLst>
                <a:ext uri="{FF2B5EF4-FFF2-40B4-BE49-F238E27FC236}">
                  <a16:creationId xmlns:a16="http://schemas.microsoft.com/office/drawing/2014/main" id="{723F29BC-980B-4A90-AAB3-2AD33CBFC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5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Line 37">
              <a:extLst>
                <a:ext uri="{FF2B5EF4-FFF2-40B4-BE49-F238E27FC236}">
                  <a16:creationId xmlns:a16="http://schemas.microsoft.com/office/drawing/2014/main" id="{3C546ECD-B95B-4005-97C1-3A9804E79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5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Line 38">
              <a:extLst>
                <a:ext uri="{FF2B5EF4-FFF2-40B4-BE49-F238E27FC236}">
                  <a16:creationId xmlns:a16="http://schemas.microsoft.com/office/drawing/2014/main" id="{D92CC71A-D807-4B4B-B133-A479ADA37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4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Text Box 39">
              <a:extLst>
                <a:ext uri="{FF2B5EF4-FFF2-40B4-BE49-F238E27FC236}">
                  <a16:creationId xmlns:a16="http://schemas.microsoft.com/office/drawing/2014/main" id="{2968DA69-7544-4320-B5C9-561268EE8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15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20" name="Text Box 40">
              <a:extLst>
                <a:ext uri="{FF2B5EF4-FFF2-40B4-BE49-F238E27FC236}">
                  <a16:creationId xmlns:a16="http://schemas.microsoft.com/office/drawing/2014/main" id="{8F427CE6-FD4C-4C4E-8254-5E7D1215D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" y="23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21" name="Line 41">
              <a:extLst>
                <a:ext uri="{FF2B5EF4-FFF2-40B4-BE49-F238E27FC236}">
                  <a16:creationId xmlns:a16="http://schemas.microsoft.com/office/drawing/2014/main" id="{BEFB57BF-C631-440D-AFEB-A39111F70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2" name="Arc 42">
              <a:extLst>
                <a:ext uri="{FF2B5EF4-FFF2-40B4-BE49-F238E27FC236}">
                  <a16:creationId xmlns:a16="http://schemas.microsoft.com/office/drawing/2014/main" id="{67EEBF7E-BA17-4168-AA67-E9F44FC8DBD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3648" y="2448"/>
              <a:ext cx="384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3" name="Arc 43">
              <a:extLst>
                <a:ext uri="{FF2B5EF4-FFF2-40B4-BE49-F238E27FC236}">
                  <a16:creationId xmlns:a16="http://schemas.microsoft.com/office/drawing/2014/main" id="{90B97673-B3EF-450B-8DAC-61C60F50C8A5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288" y="1992"/>
              <a:ext cx="33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7"/>
                <a:gd name="T1" fmla="*/ 0 h 21600"/>
                <a:gd name="T2" fmla="*/ 21597 w 21597"/>
                <a:gd name="T3" fmla="*/ 21214 h 21600"/>
                <a:gd name="T4" fmla="*/ 0 w 2159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7" h="21600" fill="none" extrusionOk="0">
                  <a:moveTo>
                    <a:pt x="-1" y="0"/>
                  </a:moveTo>
                  <a:cubicBezTo>
                    <a:pt x="11778" y="0"/>
                    <a:pt x="21386" y="9437"/>
                    <a:pt x="21596" y="21214"/>
                  </a:cubicBezTo>
                </a:path>
                <a:path w="21597" h="21600" stroke="0" extrusionOk="0">
                  <a:moveTo>
                    <a:pt x="-1" y="0"/>
                  </a:moveTo>
                  <a:cubicBezTo>
                    <a:pt x="11778" y="0"/>
                    <a:pt x="21386" y="9437"/>
                    <a:pt x="21596" y="2121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Line 44">
              <a:extLst>
                <a:ext uri="{FF2B5EF4-FFF2-40B4-BE49-F238E27FC236}">
                  <a16:creationId xmlns:a16="http://schemas.microsoft.com/office/drawing/2014/main" id="{FBD3ED00-DF15-4CBE-A6F0-4E1E1EA1F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0" y="2664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5" name="Line 45">
              <a:extLst>
                <a:ext uri="{FF2B5EF4-FFF2-40B4-BE49-F238E27FC236}">
                  <a16:creationId xmlns:a16="http://schemas.microsoft.com/office/drawing/2014/main" id="{814A2A6A-AE33-4983-BAD6-669AC5F70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3384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6" name="Text Box 46">
              <a:extLst>
                <a:ext uri="{FF2B5EF4-FFF2-40B4-BE49-F238E27FC236}">
                  <a16:creationId xmlns:a16="http://schemas.microsoft.com/office/drawing/2014/main" id="{9D1D8127-1C32-477E-8E7A-D41040101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" y="2544"/>
              <a:ext cx="2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6127" name="Text Box 47">
              <a:extLst>
                <a:ext uri="{FF2B5EF4-FFF2-40B4-BE49-F238E27FC236}">
                  <a16:creationId xmlns:a16="http://schemas.microsoft.com/office/drawing/2014/main" id="{2C0452C1-5792-459D-8552-384928766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3249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6128" name="Line 48">
              <a:extLst>
                <a:ext uri="{FF2B5EF4-FFF2-40B4-BE49-F238E27FC236}">
                  <a16:creationId xmlns:a16="http://schemas.microsoft.com/office/drawing/2014/main" id="{24934AB2-67F6-4A59-8C4D-C1EDCD645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0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9" name="Text Box 49">
              <a:extLst>
                <a:ext uri="{FF2B5EF4-FFF2-40B4-BE49-F238E27FC236}">
                  <a16:creationId xmlns:a16="http://schemas.microsoft.com/office/drawing/2014/main" id="{5C6391D9-1BB8-4EB3-8850-FB2B0A84A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" y="329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30" name="Line 50">
              <a:extLst>
                <a:ext uri="{FF2B5EF4-FFF2-40B4-BE49-F238E27FC236}">
                  <a16:creationId xmlns:a16="http://schemas.microsoft.com/office/drawing/2014/main" id="{BF02F4B3-AF56-4C16-A91A-C4BDCD08E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0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1" name="Line 51">
              <a:extLst>
                <a:ext uri="{FF2B5EF4-FFF2-40B4-BE49-F238E27FC236}">
                  <a16:creationId xmlns:a16="http://schemas.microsoft.com/office/drawing/2014/main" id="{D03D4689-2BA3-4D28-8BC5-6F5B0AC4C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2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Line 52">
              <a:extLst>
                <a:ext uri="{FF2B5EF4-FFF2-40B4-BE49-F238E27FC236}">
                  <a16:creationId xmlns:a16="http://schemas.microsoft.com/office/drawing/2014/main" id="{EA82037C-1BA6-4C8E-8FB0-AD5848ED3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3" name="Line 53">
              <a:extLst>
                <a:ext uri="{FF2B5EF4-FFF2-40B4-BE49-F238E27FC236}">
                  <a16:creationId xmlns:a16="http://schemas.microsoft.com/office/drawing/2014/main" id="{44D16DD0-2E04-485E-8E60-BB91821A5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3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4" name="Line 54">
              <a:extLst>
                <a:ext uri="{FF2B5EF4-FFF2-40B4-BE49-F238E27FC236}">
                  <a16:creationId xmlns:a16="http://schemas.microsoft.com/office/drawing/2014/main" id="{5ECD1339-3894-4962-BEAE-3FF4766A10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5" name="Line 55">
              <a:extLst>
                <a:ext uri="{FF2B5EF4-FFF2-40B4-BE49-F238E27FC236}">
                  <a16:creationId xmlns:a16="http://schemas.microsoft.com/office/drawing/2014/main" id="{DEE92972-6E66-49CB-BAC1-B055A6BFD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6" name="Line 56">
              <a:extLst>
                <a:ext uri="{FF2B5EF4-FFF2-40B4-BE49-F238E27FC236}">
                  <a16:creationId xmlns:a16="http://schemas.microsoft.com/office/drawing/2014/main" id="{D40306FC-CF4B-42A2-849D-8F0A425A5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06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7" name="Text Box 57">
              <a:extLst>
                <a:ext uri="{FF2B5EF4-FFF2-40B4-BE49-F238E27FC236}">
                  <a16:creationId xmlns:a16="http://schemas.microsoft.com/office/drawing/2014/main" id="{81D86088-4483-49A0-9B0C-15E5B24DC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6" y="1920"/>
              <a:ext cx="2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 baseline="-25000">
                  <a:latin typeface="Times New Roman" panose="02020603050405020304" pitchFamily="18" charset="0"/>
                </a:rPr>
                <a:t>T+</a:t>
              </a:r>
            </a:p>
          </p:txBody>
        </p:sp>
        <p:sp>
          <p:nvSpPr>
            <p:cNvPr id="46138" name="Line 58">
              <a:extLst>
                <a:ext uri="{FF2B5EF4-FFF2-40B4-BE49-F238E27FC236}">
                  <a16:creationId xmlns:a16="http://schemas.microsoft.com/office/drawing/2014/main" id="{011A9A0B-F7C0-4EF0-B14F-000C813EA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1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9" name="Text Box 59">
              <a:extLst>
                <a:ext uri="{FF2B5EF4-FFF2-40B4-BE49-F238E27FC236}">
                  <a16:creationId xmlns:a16="http://schemas.microsoft.com/office/drawing/2014/main" id="{7C86319A-2A2E-4CEA-A964-77E7DC331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048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6140" name="Line 60">
              <a:extLst>
                <a:ext uri="{FF2B5EF4-FFF2-40B4-BE49-F238E27FC236}">
                  <a16:creationId xmlns:a16="http://schemas.microsoft.com/office/drawing/2014/main" id="{AB3179F7-299E-4914-BE97-36B5124C1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13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1" name="Line 61">
              <a:extLst>
                <a:ext uri="{FF2B5EF4-FFF2-40B4-BE49-F238E27FC236}">
                  <a16:creationId xmlns:a16="http://schemas.microsoft.com/office/drawing/2014/main" id="{44758722-9A44-4C35-8CF4-198F7881E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2" name="Line 62">
              <a:extLst>
                <a:ext uri="{FF2B5EF4-FFF2-40B4-BE49-F238E27FC236}">
                  <a16:creationId xmlns:a16="http://schemas.microsoft.com/office/drawing/2014/main" id="{0B14B7EC-3530-4B0D-9B05-E4523D6FA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3" name="Line 63">
              <a:extLst>
                <a:ext uri="{FF2B5EF4-FFF2-40B4-BE49-F238E27FC236}">
                  <a16:creationId xmlns:a16="http://schemas.microsoft.com/office/drawing/2014/main" id="{5BBB5D04-82EE-4641-A954-59FDE759C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5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4" name="Line 64">
              <a:extLst>
                <a:ext uri="{FF2B5EF4-FFF2-40B4-BE49-F238E27FC236}">
                  <a16:creationId xmlns:a16="http://schemas.microsoft.com/office/drawing/2014/main" id="{87A27A46-0F3D-460C-B0F6-F7341EB73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2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5" name="Line 65">
              <a:extLst>
                <a:ext uri="{FF2B5EF4-FFF2-40B4-BE49-F238E27FC236}">
                  <a16:creationId xmlns:a16="http://schemas.microsoft.com/office/drawing/2014/main" id="{40A0438F-4A21-4AF6-A804-A6662D080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6" name="Line 66">
              <a:extLst>
                <a:ext uri="{FF2B5EF4-FFF2-40B4-BE49-F238E27FC236}">
                  <a16:creationId xmlns:a16="http://schemas.microsoft.com/office/drawing/2014/main" id="{7EA7849A-AB69-49D1-A339-296EC7603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2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7" name="Line 67">
              <a:extLst>
                <a:ext uri="{FF2B5EF4-FFF2-40B4-BE49-F238E27FC236}">
                  <a16:creationId xmlns:a16="http://schemas.microsoft.com/office/drawing/2014/main" id="{0FC70642-EFD3-4884-AA60-9805D2BC6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58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8" name="Line 68">
              <a:extLst>
                <a:ext uri="{FF2B5EF4-FFF2-40B4-BE49-F238E27FC236}">
                  <a16:creationId xmlns:a16="http://schemas.microsoft.com/office/drawing/2014/main" id="{5152A630-BBFB-4E02-AEA8-FBCEB3ABA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01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9" name="Line 69">
              <a:extLst>
                <a:ext uri="{FF2B5EF4-FFF2-40B4-BE49-F238E27FC236}">
                  <a16:creationId xmlns:a16="http://schemas.microsoft.com/office/drawing/2014/main" id="{C47718CF-1892-4E65-B22B-01BC8142B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3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0" name="Line 70">
              <a:extLst>
                <a:ext uri="{FF2B5EF4-FFF2-40B4-BE49-F238E27FC236}">
                  <a16:creationId xmlns:a16="http://schemas.microsoft.com/office/drawing/2014/main" id="{B906442B-752C-4331-A302-B620CBD86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01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1" name="Arc 71">
              <a:extLst>
                <a:ext uri="{FF2B5EF4-FFF2-40B4-BE49-F238E27FC236}">
                  <a16:creationId xmlns:a16="http://schemas.microsoft.com/office/drawing/2014/main" id="{95890343-3DD8-4AE3-A86D-B3A5F03799A4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056" y="1992"/>
              <a:ext cx="33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7"/>
                <a:gd name="T1" fmla="*/ 0 h 21600"/>
                <a:gd name="T2" fmla="*/ 21597 w 21597"/>
                <a:gd name="T3" fmla="*/ 21214 h 21600"/>
                <a:gd name="T4" fmla="*/ 0 w 2159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7" h="21600" fill="none" extrusionOk="0">
                  <a:moveTo>
                    <a:pt x="-1" y="0"/>
                  </a:moveTo>
                  <a:cubicBezTo>
                    <a:pt x="11778" y="0"/>
                    <a:pt x="21386" y="9437"/>
                    <a:pt x="21596" y="21214"/>
                  </a:cubicBezTo>
                </a:path>
                <a:path w="21597" h="21600" stroke="0" extrusionOk="0">
                  <a:moveTo>
                    <a:pt x="-1" y="0"/>
                  </a:moveTo>
                  <a:cubicBezTo>
                    <a:pt x="11778" y="0"/>
                    <a:pt x="21386" y="9437"/>
                    <a:pt x="21596" y="2121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2" name="Line 72">
              <a:extLst>
                <a:ext uri="{FF2B5EF4-FFF2-40B4-BE49-F238E27FC236}">
                  <a16:creationId xmlns:a16="http://schemas.microsoft.com/office/drawing/2014/main" id="{52627B9F-4BFB-43B1-91FA-BDCBA07E8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3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3" name="Arc 73">
              <a:extLst>
                <a:ext uri="{FF2B5EF4-FFF2-40B4-BE49-F238E27FC236}">
                  <a16:creationId xmlns:a16="http://schemas.microsoft.com/office/drawing/2014/main" id="{487ADD0B-9943-422B-AD3D-AFB0FB639675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416" y="2448"/>
              <a:ext cx="384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4" name="Line 74">
              <a:extLst>
                <a:ext uri="{FF2B5EF4-FFF2-40B4-BE49-F238E27FC236}">
                  <a16:creationId xmlns:a16="http://schemas.microsoft.com/office/drawing/2014/main" id="{8E72819F-FD54-4BE0-9991-230B197C7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30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5" name="Line 75">
              <a:extLst>
                <a:ext uri="{FF2B5EF4-FFF2-40B4-BE49-F238E27FC236}">
                  <a16:creationId xmlns:a16="http://schemas.microsoft.com/office/drawing/2014/main" id="{297D20F6-303C-410C-959D-3CA538779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304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6" name="Line 76">
              <a:extLst>
                <a:ext uri="{FF2B5EF4-FFF2-40B4-BE49-F238E27FC236}">
                  <a16:creationId xmlns:a16="http://schemas.microsoft.com/office/drawing/2014/main" id="{7BB27DC5-6789-4760-B9AC-6883159DC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7" name="Line 77">
              <a:extLst>
                <a:ext uri="{FF2B5EF4-FFF2-40B4-BE49-F238E27FC236}">
                  <a16:creationId xmlns:a16="http://schemas.microsoft.com/office/drawing/2014/main" id="{3CEAA139-0D5F-4EAD-AC50-0E646E83E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8" name="Line 78">
              <a:extLst>
                <a:ext uri="{FF2B5EF4-FFF2-40B4-BE49-F238E27FC236}">
                  <a16:creationId xmlns:a16="http://schemas.microsoft.com/office/drawing/2014/main" id="{5E5A5368-8CEB-40EF-9AA3-96BA7A43B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4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9" name="Text Box 79">
              <a:extLst>
                <a:ext uri="{FF2B5EF4-FFF2-40B4-BE49-F238E27FC236}">
                  <a16:creationId xmlns:a16="http://schemas.microsoft.com/office/drawing/2014/main" id="{27EF9E09-4D4B-47D8-8EF6-E41274B23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60"/>
              <a:ext cx="2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 baseline="-25000">
                  <a:latin typeface="Times New Roman" panose="02020603050405020304" pitchFamily="18" charset="0"/>
                </a:rPr>
                <a:t>T-</a:t>
              </a:r>
            </a:p>
          </p:txBody>
        </p:sp>
      </p:grpSp>
      <p:sp>
        <p:nvSpPr>
          <p:cNvPr id="46160" name="Text Box 80">
            <a:extLst>
              <a:ext uri="{FF2B5EF4-FFF2-40B4-BE49-F238E27FC236}">
                <a16:creationId xmlns:a16="http://schemas.microsoft.com/office/drawing/2014/main" id="{F8504CC7-539B-4394-9B0B-58E6D5011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5280024"/>
            <a:ext cx="56118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</a:rPr>
              <a:t>*</a:t>
            </a:r>
            <a:r>
              <a:rPr kumimoji="1"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Vi</a:t>
            </a:r>
            <a:r>
              <a:rPr kumimoji="1"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的正脉冲宽度应大于</a:t>
            </a:r>
            <a:r>
              <a:rPr kumimoji="1" lang="en-US" altLang="zh-CN" sz="2800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aseline="-25000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t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</a:rPr>
              <a:t>w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RC</a:t>
            </a:r>
            <a:r>
              <a:rPr kumimoji="1" lang="en-US" altLang="zh-CN" sz="2800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ln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DD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/V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T-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6161" name="Text Box 81">
            <a:extLst>
              <a:ext uri="{FF2B5EF4-FFF2-40B4-BE49-F238E27FC236}">
                <a16:creationId xmlns:a16="http://schemas.microsoft.com/office/drawing/2014/main" id="{0A068017-D122-4FF7-ABF9-0A574010D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8638"/>
            <a:ext cx="225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工作波形图</a:t>
            </a:r>
          </a:p>
        </p:txBody>
      </p:sp>
      <p:sp>
        <p:nvSpPr>
          <p:cNvPr id="46162" name="Text Box 82">
            <a:extLst>
              <a:ext uri="{FF2B5EF4-FFF2-40B4-BE49-F238E27FC236}">
                <a16:creationId xmlns:a16="http://schemas.microsoft.com/office/drawing/2014/main" id="{F774A957-0AC9-44BA-BF28-1E59F473D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9" y="3521074"/>
            <a:ext cx="408622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_GB2312" pitchFamily="49" charset="-122"/>
              </a:rPr>
              <a:t>输出脉冲宽度</a:t>
            </a:r>
            <a:r>
              <a:rPr lang="en-US" altLang="zh-CN" sz="3200" dirty="0" err="1">
                <a:latin typeface="楷体_GB2312" pitchFamily="49" charset="-122"/>
              </a:rPr>
              <a:t>t</a:t>
            </a:r>
            <a:r>
              <a:rPr lang="en-US" altLang="zh-CN" sz="1800" dirty="0" err="1">
                <a:latin typeface="楷体_GB2312" pitchFamily="49" charset="-122"/>
              </a:rPr>
              <a:t>w</a:t>
            </a:r>
            <a:r>
              <a:rPr lang="en-US" altLang="zh-CN" sz="2800" dirty="0" err="1">
                <a:latin typeface="楷体_GB2312" pitchFamily="49" charset="-122"/>
              </a:rPr>
              <a:t>:V</a:t>
            </a:r>
            <a:r>
              <a:rPr lang="en-US" altLang="zh-CN" sz="1800" dirty="0" err="1">
                <a:latin typeface="楷体_GB2312" pitchFamily="49" charset="-122"/>
              </a:rPr>
              <a:t>R</a:t>
            </a:r>
            <a:r>
              <a:rPr lang="zh-CN" altLang="en-US" sz="2800" dirty="0">
                <a:latin typeface="楷体_GB2312" pitchFamily="49" charset="-122"/>
              </a:rPr>
              <a:t>从初始值</a:t>
            </a:r>
            <a:r>
              <a:rPr lang="en-US" altLang="zh-CN" sz="2800" dirty="0">
                <a:latin typeface="楷体_GB2312" pitchFamily="49" charset="-122"/>
              </a:rPr>
              <a:t>V</a:t>
            </a:r>
            <a:r>
              <a:rPr lang="en-US" altLang="zh-CN" sz="1800" dirty="0">
                <a:latin typeface="楷体_GB2312" pitchFamily="49" charset="-122"/>
              </a:rPr>
              <a:t>DD</a:t>
            </a:r>
            <a:r>
              <a:rPr lang="zh-CN" altLang="en-US" sz="2800" dirty="0">
                <a:latin typeface="楷体_GB2312" pitchFamily="49" charset="-122"/>
              </a:rPr>
              <a:t>下降到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T-</a:t>
            </a:r>
            <a:r>
              <a:rPr lang="zh-CN" altLang="en-US" sz="2800" dirty="0">
                <a:latin typeface="楷体_GB2312" pitchFamily="49" charset="-122"/>
              </a:rPr>
              <a:t>所需要的时间</a:t>
            </a:r>
          </a:p>
        </p:txBody>
      </p:sp>
    </p:spTree>
    <p:extLst>
      <p:ext uri="{BB962C8B-B14F-4D97-AF65-F5344CB8AC3E}">
        <p14:creationId xmlns:p14="http://schemas.microsoft.com/office/powerpoint/2010/main" val="1228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60" grpId="0" autoUpdateAnimBg="0"/>
      <p:bldP spid="46161" grpId="0" autoUpdateAnimBg="0"/>
      <p:bldP spid="4616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5DC0309D-F8D8-4465-8283-FA780B913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20788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13.3.3  </a:t>
            </a:r>
            <a:r>
              <a:rPr kumimoji="1" lang="zh-CN" altLang="en-US" sz="2800">
                <a:latin typeface="Times New Roman" panose="02020603050405020304" pitchFamily="18" charset="0"/>
              </a:rPr>
              <a:t>集成单稳态触发器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4675A59B-5639-44EA-897C-1119C25A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39913"/>
            <a:ext cx="887571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>
                <a:latin typeface="Times New Roman" panose="02020603050405020304" pitchFamily="18" charset="0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</a:rPr>
              <a:t>集成单稳态触发器有多个品种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包括</a:t>
            </a:r>
            <a:r>
              <a:rPr kumimoji="1" lang="en-US" altLang="zh-CN" sz="2800">
                <a:latin typeface="Times New Roman" panose="02020603050405020304" pitchFamily="18" charset="0"/>
              </a:rPr>
              <a:t>TTL</a:t>
            </a:r>
            <a:r>
              <a:rPr kumimoji="1" lang="zh-CN" altLang="en-US" sz="2800">
                <a:latin typeface="Times New Roman" panose="02020603050405020304" pitchFamily="18" charset="0"/>
              </a:rPr>
              <a:t>电路和</a:t>
            </a:r>
            <a:r>
              <a:rPr kumimoji="1" lang="en-US" altLang="zh-CN" sz="2800">
                <a:latin typeface="Times New Roman" panose="02020603050405020304" pitchFamily="18" charset="0"/>
              </a:rPr>
              <a:t>CMOS</a:t>
            </a:r>
            <a:r>
              <a:rPr kumimoji="1" lang="zh-CN" altLang="en-US" sz="2800">
                <a:latin typeface="Times New Roman" panose="02020603050405020304" pitchFamily="18" charset="0"/>
              </a:rPr>
              <a:t>电路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6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集成单稳态触发器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0063" y="4241800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-635" eaLnBrk="0" hangingPunct="0">
              <a:tabLst>
                <a:tab pos="1260475" algn="l"/>
              </a:tabLst>
            </a:pPr>
            <a:r>
              <a:rPr kumimoji="0" lang="en-US" altLang="zh-CN" sz="2400" dirty="0">
                <a:latin typeface="宋体" panose="02010600030101010101" pitchFamily="2" charset="-122"/>
              </a:rPr>
              <a:t>   </a:t>
            </a:r>
            <a:r>
              <a:rPr kumimoji="0" lang="zh-CN" altLang="en-US" sz="2400" dirty="0">
                <a:latin typeface="宋体" panose="02010600030101010101" pitchFamily="2" charset="-122"/>
              </a:rPr>
              <a:t>控制电路用于产生窄脉冲。当输入满足以下条件时，控制电路产生窄脉冲：</a:t>
            </a:r>
            <a:endParaRPr kumimoji="0" lang="zh-CN" altLang="en-US" sz="2400" b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5114925"/>
            <a:ext cx="8712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0" lang="zh-CN" altLang="en-US" sz="2400" dirty="0">
                <a:latin typeface="宋体" panose="02010600030101010101" pitchFamily="2" charset="-122"/>
              </a:rPr>
              <a:t>（</a:t>
            </a:r>
            <a:r>
              <a:rPr kumimoji="0" lang="en-US" altLang="zh-CN" sz="2400" dirty="0">
                <a:latin typeface="宋体" panose="02010600030101010101" pitchFamily="2" charset="-122"/>
              </a:rPr>
              <a:t>1</a:t>
            </a:r>
            <a:r>
              <a:rPr kumimoji="0" lang="zh-CN" altLang="en-US" sz="2400" dirty="0">
                <a:latin typeface="宋体" panose="02010600030101010101" pitchFamily="2" charset="-122"/>
              </a:rPr>
              <a:t>）若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30000" dirty="0"/>
              <a:t>1</a:t>
            </a:r>
            <a:r>
              <a:rPr kumimoji="0" lang="zh-CN" altLang="en-US" sz="2400" dirty="0"/>
              <a:t>、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30000" dirty="0"/>
              <a:t>2</a:t>
            </a:r>
            <a:r>
              <a:rPr kumimoji="0" lang="zh-CN" altLang="en-US" sz="2400" dirty="0">
                <a:latin typeface="宋体" panose="02010600030101010101" pitchFamily="2" charset="-122"/>
              </a:rPr>
              <a:t>中至少有一个为</a:t>
            </a:r>
            <a:r>
              <a:rPr kumimoji="0" lang="en-US" altLang="zh-CN" sz="2400" dirty="0">
                <a:latin typeface="宋体" panose="02010600030101010101" pitchFamily="2" charset="-122"/>
              </a:rPr>
              <a:t>0</a:t>
            </a:r>
            <a:r>
              <a:rPr kumimoji="0" lang="zh-CN" altLang="en-US" sz="2400" dirty="0">
                <a:latin typeface="宋体" panose="02010600030101010101" pitchFamily="2" charset="-122"/>
              </a:rPr>
              <a:t>时，</a:t>
            </a:r>
            <a:r>
              <a:rPr kumimoji="0" lang="en-US" altLang="zh-CN" sz="2400" dirty="0"/>
              <a:t>B</a:t>
            </a:r>
            <a:r>
              <a:rPr kumimoji="0" lang="zh-CN" altLang="en-US" sz="2400" dirty="0">
                <a:latin typeface="宋体" panose="02010600030101010101" pitchFamily="2" charset="-122"/>
              </a:rPr>
              <a:t>由</a:t>
            </a:r>
            <a:r>
              <a:rPr kumimoji="0" lang="en-US" altLang="zh-CN" sz="2400" dirty="0">
                <a:latin typeface="宋体" panose="02010600030101010101" pitchFamily="2" charset="-122"/>
              </a:rPr>
              <a:t>0↗1(</a:t>
            </a:r>
            <a:r>
              <a:rPr kumimoji="0" lang="zh-CN" altLang="en-US" sz="2400" dirty="0">
                <a:latin typeface="宋体" panose="02010600030101010101" pitchFamily="2" charset="-122"/>
              </a:rPr>
              <a:t>正脉冲触发）；</a:t>
            </a:r>
            <a:endParaRPr kumimoji="0" lang="zh-CN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794" y="1276350"/>
            <a:ext cx="3421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CC3300"/>
                </a:solidFill>
                <a:sym typeface="Symbol" panose="05050102010706020507" pitchFamily="18" charset="2"/>
              </a:rPr>
              <a:t> </a:t>
            </a:r>
            <a:r>
              <a:rPr lang="en-US" altLang="zh-CN" sz="2400" dirty="0"/>
              <a:t>74LS121</a:t>
            </a:r>
            <a:r>
              <a:rPr lang="zh-CN" altLang="en-US" sz="2400" dirty="0"/>
              <a:t>的原理框图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62250" y="1989138"/>
            <a:ext cx="2914650" cy="2032000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57900" y="1504950"/>
            <a:ext cx="1638300" cy="742950"/>
          </a:xfrm>
          <a:prstGeom prst="wedgeRoundRectCallout">
            <a:avLst>
              <a:gd name="adj1" fmla="val -70250"/>
              <a:gd name="adj2" fmla="val 74144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000">
                <a:solidFill>
                  <a:schemeClr val="bg1"/>
                </a:solidFill>
              </a:rPr>
              <a:t>微分型单稳态触发器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738813" y="2505075"/>
            <a:ext cx="1809750" cy="1409700"/>
          </a:xfrm>
          <a:prstGeom prst="rect">
            <a:avLst/>
          </a:prstGeom>
          <a:noFill/>
          <a:ln w="31750">
            <a:solidFill>
              <a:srgbClr val="CC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888163" y="3900488"/>
            <a:ext cx="1333500" cy="495300"/>
          </a:xfrm>
          <a:prstGeom prst="wedgeRoundRectCallout">
            <a:avLst>
              <a:gd name="adj1" fmla="val -45477"/>
              <a:gd name="adj2" fmla="val -113139"/>
              <a:gd name="adj3" fmla="val 16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000">
                <a:solidFill>
                  <a:schemeClr val="bg1"/>
                </a:solidFill>
              </a:rPr>
              <a:t>输出缓冲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51520" y="5557764"/>
            <a:ext cx="8392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kumimoji="0" lang="zh-CN" altLang="en-US" sz="2400" dirty="0">
                <a:latin typeface="宋体" panose="02010600030101010101" pitchFamily="2" charset="-122"/>
              </a:rPr>
              <a:t>（</a:t>
            </a:r>
            <a:r>
              <a:rPr kumimoji="0" lang="en-US" altLang="zh-CN" sz="2400" dirty="0">
                <a:latin typeface="宋体" panose="02010600030101010101" pitchFamily="2" charset="-122"/>
              </a:rPr>
              <a:t>2</a:t>
            </a:r>
            <a:r>
              <a:rPr kumimoji="0" lang="zh-CN" altLang="en-US" sz="2400" dirty="0">
                <a:latin typeface="宋体" panose="02010600030101010101" pitchFamily="2" charset="-122"/>
              </a:rPr>
              <a:t>）若</a:t>
            </a:r>
            <a:r>
              <a:rPr kumimoji="0" lang="en-US" altLang="zh-CN" sz="2400" i="1" dirty="0"/>
              <a:t>B</a:t>
            </a:r>
            <a:r>
              <a:rPr kumimoji="0" lang="en-US" altLang="zh-CN" sz="2400" dirty="0"/>
              <a:t>=1</a:t>
            </a:r>
            <a:r>
              <a:rPr kumimoji="0" lang="zh-CN" altLang="en-US" sz="2400" dirty="0">
                <a:latin typeface="宋体" panose="02010600030101010101" pitchFamily="2" charset="-122"/>
              </a:rPr>
              <a:t>，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30000" dirty="0"/>
              <a:t>1</a:t>
            </a:r>
            <a:r>
              <a:rPr kumimoji="0" lang="zh-CN" altLang="en-US" sz="2400" dirty="0">
                <a:latin typeface="宋体" panose="02010600030101010101" pitchFamily="2" charset="-122"/>
              </a:rPr>
              <a:t>、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30000" dirty="0"/>
              <a:t>2</a:t>
            </a:r>
            <a:r>
              <a:rPr kumimoji="0" lang="zh-CN" altLang="en-US" sz="2400" dirty="0">
                <a:latin typeface="宋体" panose="02010600030101010101" pitchFamily="2" charset="-122"/>
              </a:rPr>
              <a:t>中至少有一个由</a:t>
            </a:r>
            <a:r>
              <a:rPr kumimoji="0" lang="en-US" altLang="zh-CN" sz="2400" dirty="0">
                <a:latin typeface="宋体" panose="02010600030101010101" pitchFamily="2" charset="-122"/>
              </a:rPr>
              <a:t>1↗0</a:t>
            </a:r>
            <a:r>
              <a:rPr kumimoji="0" lang="zh-CN" altLang="en-US" sz="2400" dirty="0">
                <a:latin typeface="宋体" panose="02010600030101010101" pitchFamily="2" charset="-122"/>
              </a:rPr>
              <a:t>（负脉冲触发）。</a:t>
            </a:r>
            <a:r>
              <a:rPr kumimoji="0" lang="zh-CN" altLang="en-US" sz="2400" dirty="0"/>
              <a:t> </a:t>
            </a:r>
          </a:p>
        </p:txBody>
      </p:sp>
      <p:graphicFrame>
        <p:nvGraphicFramePr>
          <p:cNvPr id="12" name="Object 64"/>
          <p:cNvGraphicFramePr>
            <a:graphicFrameLocks noChangeAspect="1"/>
          </p:cNvGraphicFramePr>
          <p:nvPr/>
        </p:nvGraphicFramePr>
        <p:xfrm>
          <a:off x="940594" y="1917700"/>
          <a:ext cx="6891337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4" imgW="4097655" imgH="1129030" progId="Visio.Drawing.6">
                  <p:embed/>
                </p:oleObj>
              </mc:Choice>
              <mc:Fallback>
                <p:oleObj name="Visio" r:id="rId4" imgW="4097655" imgH="1129030" progId="Visio.Drawing.6">
                  <p:embed/>
                  <p:pic>
                    <p:nvPicPr>
                      <p:cNvPr id="12" name="Object 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94" y="1917700"/>
                        <a:ext cx="6891337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3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nimBg="1"/>
      <p:bldP spid="8" grpId="0" animBg="1" autoUpdateAnimBg="0"/>
      <p:bldP spid="9" grpId="0" animBg="1"/>
      <p:bldP spid="10" grpId="0" animBg="1" autoUpdateAnimBg="0"/>
      <p:bldP spid="1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微分型单稳态触发器工作原理</a:t>
            </a:r>
          </a:p>
        </p:txBody>
      </p:sp>
      <p:graphicFrame>
        <p:nvGraphicFramePr>
          <p:cNvPr id="4" name="Object 61"/>
          <p:cNvGraphicFramePr>
            <a:graphicFrameLocks noChangeAspect="1"/>
          </p:cNvGraphicFramePr>
          <p:nvPr/>
        </p:nvGraphicFramePr>
        <p:xfrm>
          <a:off x="2084388" y="2911475"/>
          <a:ext cx="46101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4" imgW="2743200" imgH="1207770" progId="Visio.Drawing.6">
                  <p:embed/>
                </p:oleObj>
              </mc:Choice>
              <mc:Fallback>
                <p:oleObj name="Visio" r:id="rId4" imgW="2743200" imgH="1207770" progId="Visio.Drawing.6">
                  <p:embed/>
                  <p:pic>
                    <p:nvPicPr>
                      <p:cNvPr id="4" name="Object 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2911475"/>
                        <a:ext cx="46101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8325" y="1309282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2800" dirty="0">
                <a:latin typeface="宋体" panose="02010600030101010101" pitchFamily="2" charset="-122"/>
              </a:rPr>
              <a:t>稳态分析</a:t>
            </a:r>
            <a:r>
              <a:rPr kumimoji="0" lang="zh-CN" altLang="en-US" sz="2000" b="0" dirty="0"/>
              <a:t> </a:t>
            </a:r>
            <a:endParaRPr kumimoji="0" lang="zh-CN" altLang="en-US" sz="2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85875" y="5229200"/>
            <a:ext cx="7639050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en-US" altLang="zh-CN" sz="2400" dirty="0">
                <a:latin typeface="宋体" panose="02010600030101010101" pitchFamily="2" charset="-122"/>
              </a:rPr>
              <a:t>  ∴</a:t>
            </a:r>
            <a:r>
              <a:rPr kumimoji="0" lang="zh-CN" altLang="en-US" sz="2400" dirty="0">
                <a:latin typeface="宋体" panose="02010600030101010101" pitchFamily="2" charset="-122"/>
              </a:rPr>
              <a:t>触发器的稳态为 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 </a:t>
            </a:r>
            <a:r>
              <a:rPr lang="en-US" altLang="zh-CN" sz="2400" dirty="0">
                <a:latin typeface="宋体" panose="02010600030101010101" pitchFamily="2" charset="-122"/>
              </a:rPr>
              <a:t>≈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DD</a:t>
            </a:r>
            <a:r>
              <a:rPr kumimoji="0" lang="zh-CN" altLang="en-US" sz="2400" dirty="0"/>
              <a:t>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en-US" altLang="zh-CN" sz="2400" baseline="-30000" dirty="0"/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≈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/>
              <a:t>0V</a:t>
            </a:r>
            <a:r>
              <a:rPr kumimoji="0" lang="zh-CN" altLang="en-US" sz="2400" dirty="0">
                <a:latin typeface="宋体" panose="02010600030101010101" pitchFamily="2" charset="-122"/>
              </a:rPr>
              <a:t>。此时，电容两端的电压相等，无充放电。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1950" y="1981200"/>
            <a:ext cx="83058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en-US" altLang="zh-CN" sz="2400" dirty="0"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latin typeface="宋体" panose="02010600030101010101" pitchFamily="2" charset="-122"/>
              </a:rPr>
              <a:t>稳态时，无触发脉冲输入，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en-US" altLang="zh-CN" sz="2400" dirty="0"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latin typeface="宋体" panose="02010600030101010101" pitchFamily="2" charset="-122"/>
              </a:rPr>
              <a:t>为低电平，</a:t>
            </a:r>
            <a:r>
              <a:rPr kumimoji="0" lang="en-US" altLang="zh-CN" sz="2400" dirty="0">
                <a:latin typeface="宋体" panose="02010600030101010101" pitchFamily="2" charset="-122"/>
              </a:rPr>
              <a:t>C </a:t>
            </a:r>
            <a:r>
              <a:rPr kumimoji="0" lang="zh-CN" altLang="en-US" sz="2400" dirty="0">
                <a:latin typeface="宋体" panose="02010600030101010101" pitchFamily="2" charset="-122"/>
              </a:rPr>
              <a:t>没有充放电，相当于断开。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44725" y="3697288"/>
            <a:ext cx="34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97388" y="3844925"/>
            <a:ext cx="34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105400" y="3833813"/>
            <a:ext cx="381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62600" y="3854450"/>
            <a:ext cx="34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</a:p>
        </p:txBody>
      </p:sp>
      <p:grpSp>
        <p:nvGrpSpPr>
          <p:cNvPr id="12" name="Group 12"/>
          <p:cNvGrpSpPr/>
          <p:nvPr/>
        </p:nvGrpSpPr>
        <p:grpSpPr bwMode="auto">
          <a:xfrm>
            <a:off x="2500313" y="4160838"/>
            <a:ext cx="3462337" cy="900112"/>
            <a:chOff x="1848" y="2784"/>
            <a:chExt cx="1896" cy="588"/>
          </a:xfrm>
        </p:grpSpPr>
        <p:grpSp>
          <p:nvGrpSpPr>
            <p:cNvPr id="13" name="Group 13"/>
            <p:cNvGrpSpPr/>
            <p:nvPr/>
          </p:nvGrpSpPr>
          <p:grpSpPr bwMode="auto">
            <a:xfrm>
              <a:off x="1968" y="3012"/>
              <a:ext cx="1776" cy="360"/>
              <a:chOff x="1644" y="2412"/>
              <a:chExt cx="1440" cy="360"/>
            </a:xfrm>
          </p:grpSpPr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072" y="2556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656" y="2760"/>
                <a:ext cx="1428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V="1">
                <a:off x="1644" y="2412"/>
                <a:ext cx="0" cy="36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848" y="2784"/>
              <a:ext cx="2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048000" y="3833813"/>
            <a:ext cx="4191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425825" y="3844925"/>
            <a:ext cx="34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4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1" grpId="0" autoUpdateAnimBg="0"/>
      <p:bldP spid="18" grpId="0" animBg="1"/>
      <p:bldP spid="1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微分型单稳态触发器动态分析</a:t>
            </a:r>
          </a:p>
        </p:txBody>
      </p:sp>
      <p:graphicFrame>
        <p:nvGraphicFramePr>
          <p:cNvPr id="4" name="Object 89"/>
          <p:cNvGraphicFramePr>
            <a:graphicFrameLocks noChangeAspect="1"/>
          </p:cNvGraphicFramePr>
          <p:nvPr/>
        </p:nvGraphicFramePr>
        <p:xfrm>
          <a:off x="2054225" y="2098675"/>
          <a:ext cx="46101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4" imgW="2743200" imgH="1207770" progId="Visio.Drawing.6">
                  <p:embed/>
                </p:oleObj>
              </mc:Choice>
              <mc:Fallback>
                <p:oleObj name="Visio" r:id="rId4" imgW="2743200" imgH="1207770" progId="Visio.Drawing.6">
                  <p:embed/>
                  <p:pic>
                    <p:nvPicPr>
                      <p:cNvPr id="4" name="Object 8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098675"/>
                        <a:ext cx="46101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24312" y="6000750"/>
            <a:ext cx="43641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kumimoji="0" lang="zh-CN" altLang="en-US" sz="2400" dirty="0">
                <a:latin typeface="宋体" panose="02010600030101010101" pitchFamily="2" charset="-122"/>
              </a:rPr>
              <a:t>作用：改善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</a:t>
            </a:r>
            <a:r>
              <a:rPr kumimoji="0" lang="zh-CN" altLang="en-US" sz="2400" dirty="0">
                <a:latin typeface="宋体" panose="02010600030101010101" pitchFamily="2" charset="-122"/>
              </a:rPr>
              <a:t>、</a:t>
            </a:r>
            <a:r>
              <a:rPr kumimoji="0" lang="zh-CN" altLang="en-US" sz="2400" i="1" dirty="0"/>
              <a:t> 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zh-CN" altLang="en-US" sz="2400" dirty="0">
                <a:latin typeface="宋体" panose="02010600030101010101" pitchFamily="2" charset="-122"/>
              </a:rPr>
              <a:t>边沿。</a:t>
            </a:r>
            <a:r>
              <a:rPr kumimoji="0" lang="zh-CN" altLang="en-US" b="0" dirty="0"/>
              <a:t> </a:t>
            </a:r>
            <a:endParaRPr kumimoji="0" lang="zh-CN" altLang="en-US" sz="2400" b="0" dirty="0"/>
          </a:p>
        </p:txBody>
      </p:sp>
      <p:grpSp>
        <p:nvGrpSpPr>
          <p:cNvPr id="6" name="Group 53"/>
          <p:cNvGrpSpPr/>
          <p:nvPr/>
        </p:nvGrpSpPr>
        <p:grpSpPr bwMode="auto">
          <a:xfrm>
            <a:off x="1276350" y="3278188"/>
            <a:ext cx="571500" cy="354012"/>
            <a:chOff x="804" y="1912"/>
            <a:chExt cx="360" cy="223"/>
          </a:xfrm>
        </p:grpSpPr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804" y="2127"/>
              <a:ext cx="12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 flipV="1">
              <a:off x="926" y="1934"/>
              <a:ext cx="0" cy="20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6"/>
            <p:cNvSpPr>
              <a:spLocks noChangeShapeType="1"/>
            </p:cNvSpPr>
            <p:nvPr/>
          </p:nvSpPr>
          <p:spPr bwMode="auto">
            <a:xfrm>
              <a:off x="920" y="1922"/>
              <a:ext cx="12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7"/>
            <p:cNvSpPr>
              <a:spLocks noChangeShapeType="1"/>
            </p:cNvSpPr>
            <p:nvPr/>
          </p:nvSpPr>
          <p:spPr bwMode="auto">
            <a:xfrm>
              <a:off x="1048" y="1912"/>
              <a:ext cx="0" cy="21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8"/>
            <p:cNvSpPr>
              <a:spLocks noChangeShapeType="1"/>
            </p:cNvSpPr>
            <p:nvPr/>
          </p:nvSpPr>
          <p:spPr bwMode="auto">
            <a:xfrm>
              <a:off x="1042" y="2127"/>
              <a:ext cx="12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65"/>
          <p:cNvGrpSpPr/>
          <p:nvPr/>
        </p:nvGrpSpPr>
        <p:grpSpPr bwMode="auto">
          <a:xfrm>
            <a:off x="2468563" y="2943225"/>
            <a:ext cx="571500" cy="396875"/>
            <a:chOff x="3696" y="1296"/>
            <a:chExt cx="360" cy="250"/>
          </a:xfrm>
        </p:grpSpPr>
        <p:sp>
          <p:nvSpPr>
            <p:cNvPr id="13" name="Text Box 66"/>
            <p:cNvSpPr txBox="1">
              <a:spLocks noChangeArrowheads="1"/>
            </p:cNvSpPr>
            <p:nvPr/>
          </p:nvSpPr>
          <p:spPr bwMode="auto">
            <a:xfrm>
              <a:off x="3840" y="129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4" name="Line 67"/>
            <p:cNvSpPr>
              <a:spLocks noChangeShapeType="1"/>
            </p:cNvSpPr>
            <p:nvPr/>
          </p:nvSpPr>
          <p:spPr bwMode="auto">
            <a:xfrm>
              <a:off x="3696" y="1416"/>
              <a:ext cx="19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68"/>
          <p:cNvGrpSpPr/>
          <p:nvPr/>
        </p:nvGrpSpPr>
        <p:grpSpPr bwMode="auto">
          <a:xfrm>
            <a:off x="5805488" y="3033713"/>
            <a:ext cx="571500" cy="396875"/>
            <a:chOff x="3696" y="1296"/>
            <a:chExt cx="360" cy="250"/>
          </a:xfrm>
        </p:grpSpPr>
        <p:sp>
          <p:nvSpPr>
            <p:cNvPr id="16" name="Text Box 69"/>
            <p:cNvSpPr txBox="1">
              <a:spLocks noChangeArrowheads="1"/>
            </p:cNvSpPr>
            <p:nvPr/>
          </p:nvSpPr>
          <p:spPr bwMode="auto">
            <a:xfrm>
              <a:off x="3840" y="129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7" name="Line 70"/>
            <p:cNvSpPr>
              <a:spLocks noChangeShapeType="1"/>
            </p:cNvSpPr>
            <p:nvPr/>
          </p:nvSpPr>
          <p:spPr bwMode="auto">
            <a:xfrm>
              <a:off x="3696" y="1416"/>
              <a:ext cx="19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71"/>
          <p:cNvGrpSpPr/>
          <p:nvPr/>
        </p:nvGrpSpPr>
        <p:grpSpPr bwMode="auto">
          <a:xfrm>
            <a:off x="3581400" y="2995613"/>
            <a:ext cx="571500" cy="396875"/>
            <a:chOff x="3696" y="1296"/>
            <a:chExt cx="360" cy="250"/>
          </a:xfrm>
        </p:grpSpPr>
        <p:sp>
          <p:nvSpPr>
            <p:cNvPr id="19" name="Text Box 72"/>
            <p:cNvSpPr txBox="1">
              <a:spLocks noChangeArrowheads="1"/>
            </p:cNvSpPr>
            <p:nvPr/>
          </p:nvSpPr>
          <p:spPr bwMode="auto">
            <a:xfrm>
              <a:off x="3840" y="129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>
              <a:off x="3696" y="1416"/>
              <a:ext cx="19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74"/>
          <p:cNvGrpSpPr/>
          <p:nvPr/>
        </p:nvGrpSpPr>
        <p:grpSpPr bwMode="auto">
          <a:xfrm>
            <a:off x="4625975" y="3024188"/>
            <a:ext cx="571500" cy="396875"/>
            <a:chOff x="3696" y="1296"/>
            <a:chExt cx="360" cy="250"/>
          </a:xfrm>
        </p:grpSpPr>
        <p:sp>
          <p:nvSpPr>
            <p:cNvPr id="22" name="Text Box 75"/>
            <p:cNvSpPr txBox="1">
              <a:spLocks noChangeArrowheads="1"/>
            </p:cNvSpPr>
            <p:nvPr/>
          </p:nvSpPr>
          <p:spPr bwMode="auto">
            <a:xfrm>
              <a:off x="3840" y="129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>
              <a:off x="3696" y="1416"/>
              <a:ext cx="19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77"/>
          <p:cNvGrpSpPr/>
          <p:nvPr/>
        </p:nvGrpSpPr>
        <p:grpSpPr bwMode="auto">
          <a:xfrm>
            <a:off x="2462213" y="3497263"/>
            <a:ext cx="571500" cy="396875"/>
            <a:chOff x="3696" y="1296"/>
            <a:chExt cx="360" cy="250"/>
          </a:xfrm>
        </p:grpSpPr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3840" y="1296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Line 79"/>
            <p:cNvSpPr>
              <a:spLocks noChangeShapeType="1"/>
            </p:cNvSpPr>
            <p:nvPr/>
          </p:nvSpPr>
          <p:spPr bwMode="auto">
            <a:xfrm>
              <a:off x="3696" y="1416"/>
              <a:ext cx="192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80"/>
          <p:cNvGrpSpPr/>
          <p:nvPr/>
        </p:nvGrpSpPr>
        <p:grpSpPr bwMode="auto">
          <a:xfrm>
            <a:off x="2633663" y="3778250"/>
            <a:ext cx="3276600" cy="419100"/>
            <a:chOff x="1476" y="2364"/>
            <a:chExt cx="2256" cy="264"/>
          </a:xfrm>
        </p:grpSpPr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3719" y="2476"/>
              <a:ext cx="0" cy="14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2"/>
            <p:cNvSpPr>
              <a:spLocks noChangeShapeType="1"/>
            </p:cNvSpPr>
            <p:nvPr/>
          </p:nvSpPr>
          <p:spPr bwMode="auto">
            <a:xfrm>
              <a:off x="1483" y="2619"/>
              <a:ext cx="2249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83"/>
            <p:cNvSpPr>
              <a:spLocks noChangeShapeType="1"/>
            </p:cNvSpPr>
            <p:nvPr/>
          </p:nvSpPr>
          <p:spPr bwMode="auto">
            <a:xfrm flipV="1">
              <a:off x="1476" y="2364"/>
              <a:ext cx="0" cy="264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777875" y="4343400"/>
            <a:ext cx="485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 dirty="0"/>
              <a:t>暂稳态：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</a:t>
            </a:r>
            <a:r>
              <a:rPr kumimoji="0" lang="en-US" altLang="zh-CN" sz="2400" dirty="0"/>
              <a:t>=</a:t>
            </a:r>
            <a:r>
              <a:rPr lang="en-US" altLang="zh-CN" sz="2400" dirty="0">
                <a:latin typeface="宋体" panose="02010600030101010101" pitchFamily="2" charset="-122"/>
              </a:rPr>
              <a:t>≈</a:t>
            </a:r>
            <a:r>
              <a:rPr kumimoji="0" lang="en-US" altLang="zh-CN" sz="2400" dirty="0"/>
              <a:t> 0V</a:t>
            </a:r>
            <a:r>
              <a:rPr kumimoji="0" lang="zh-CN" altLang="en-US" sz="2400" dirty="0"/>
              <a:t>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en-US" altLang="zh-CN" sz="2400" baseline="-30000" dirty="0"/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≈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DD</a:t>
            </a:r>
          </a:p>
        </p:txBody>
      </p:sp>
      <p:sp>
        <p:nvSpPr>
          <p:cNvPr id="32" name="Text Box 85"/>
          <p:cNvSpPr txBox="1">
            <a:spLocks noChangeArrowheads="1"/>
          </p:cNvSpPr>
          <p:nvPr/>
        </p:nvSpPr>
        <p:spPr bwMode="auto">
          <a:xfrm>
            <a:off x="569914" y="1479550"/>
            <a:ext cx="6438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dirty="0">
                <a:latin typeface="宋体" panose="02010600030101010101" pitchFamily="2" charset="-122"/>
              </a:rPr>
              <a:t>当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I</a:t>
            </a:r>
            <a:r>
              <a:rPr kumimoji="0" lang="en-US" altLang="zh-CN" sz="2400" baseline="-30000" dirty="0"/>
              <a:t> </a:t>
            </a:r>
            <a:r>
              <a:rPr kumimoji="0" lang="zh-CN" altLang="en-US" sz="2400" dirty="0">
                <a:latin typeface="宋体" panose="02010600030101010101" pitchFamily="2" charset="-122"/>
              </a:rPr>
              <a:t>加一正脉冲时，由稳态进入暂稳态。</a:t>
            </a:r>
          </a:p>
        </p:txBody>
      </p:sp>
      <p:sp>
        <p:nvSpPr>
          <p:cNvPr id="33" name="Text Box 86"/>
          <p:cNvSpPr txBox="1">
            <a:spLocks noChangeArrowheads="1"/>
          </p:cNvSpPr>
          <p:nvPr/>
        </p:nvSpPr>
        <p:spPr bwMode="auto">
          <a:xfrm>
            <a:off x="582613" y="5210175"/>
            <a:ext cx="3695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dirty="0"/>
              <a:t>这里有一正反馈现象：</a:t>
            </a:r>
          </a:p>
        </p:txBody>
      </p:sp>
      <p:grpSp>
        <p:nvGrpSpPr>
          <p:cNvPr id="34" name="Group 90"/>
          <p:cNvGrpSpPr/>
          <p:nvPr/>
        </p:nvGrpSpPr>
        <p:grpSpPr bwMode="auto">
          <a:xfrm>
            <a:off x="2174875" y="2894013"/>
            <a:ext cx="3705225" cy="966787"/>
            <a:chOff x="1370" y="2102"/>
            <a:chExt cx="2334" cy="609"/>
          </a:xfrm>
        </p:grpSpPr>
        <p:sp>
          <p:nvSpPr>
            <p:cNvPr id="35" name="Text Box 91"/>
            <p:cNvSpPr txBox="1">
              <a:spLocks noChangeArrowheads="1"/>
            </p:cNvSpPr>
            <p:nvPr/>
          </p:nvSpPr>
          <p:spPr bwMode="auto">
            <a:xfrm>
              <a:off x="1378" y="2102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36" name="Text Box 92"/>
            <p:cNvSpPr txBox="1">
              <a:spLocks noChangeArrowheads="1"/>
            </p:cNvSpPr>
            <p:nvPr/>
          </p:nvSpPr>
          <p:spPr bwMode="auto">
            <a:xfrm>
              <a:off x="2768" y="2172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7" name="Text Box 93"/>
            <p:cNvSpPr txBox="1">
              <a:spLocks noChangeArrowheads="1"/>
            </p:cNvSpPr>
            <p:nvPr/>
          </p:nvSpPr>
          <p:spPr bwMode="auto">
            <a:xfrm>
              <a:off x="3488" y="2178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38" name="Text Box 94"/>
            <p:cNvSpPr txBox="1">
              <a:spLocks noChangeArrowheads="1"/>
            </p:cNvSpPr>
            <p:nvPr/>
          </p:nvSpPr>
          <p:spPr bwMode="auto">
            <a:xfrm>
              <a:off x="1370" y="2461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39" name="Text Box 95"/>
            <p:cNvSpPr txBox="1">
              <a:spLocks noChangeArrowheads="1"/>
            </p:cNvSpPr>
            <p:nvPr/>
          </p:nvSpPr>
          <p:spPr bwMode="auto">
            <a:xfrm>
              <a:off x="2111" y="2172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0" name="Group 110"/>
          <p:cNvGrpSpPr/>
          <p:nvPr/>
        </p:nvGrpSpPr>
        <p:grpSpPr bwMode="auto">
          <a:xfrm>
            <a:off x="3808413" y="5060950"/>
            <a:ext cx="3905250" cy="801688"/>
            <a:chOff x="2399" y="3188"/>
            <a:chExt cx="2460" cy="505"/>
          </a:xfrm>
        </p:grpSpPr>
        <p:sp>
          <p:nvSpPr>
            <p:cNvPr id="41" name="Line 96"/>
            <p:cNvSpPr>
              <a:spLocks noChangeShapeType="1"/>
            </p:cNvSpPr>
            <p:nvPr/>
          </p:nvSpPr>
          <p:spPr bwMode="auto">
            <a:xfrm flipV="1">
              <a:off x="3315" y="3472"/>
              <a:ext cx="0" cy="2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2399" y="3188"/>
              <a:ext cx="38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I</a:t>
              </a:r>
              <a:endParaRPr kumimoji="0" lang="en-US" altLang="zh-CN"/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3105" y="3188"/>
              <a:ext cx="471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O1</a:t>
              </a:r>
              <a:endParaRPr kumimoji="0" lang="en-US" altLang="zh-CN"/>
            </a:p>
          </p:txBody>
        </p:sp>
        <p:sp>
          <p:nvSpPr>
            <p:cNvPr id="44" name="Text Box 99"/>
            <p:cNvSpPr txBox="1">
              <a:spLocks noChangeArrowheads="1"/>
            </p:cNvSpPr>
            <p:nvPr/>
          </p:nvSpPr>
          <p:spPr bwMode="auto">
            <a:xfrm>
              <a:off x="3840" y="3200"/>
              <a:ext cx="38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I2</a:t>
              </a:r>
              <a:endParaRPr kumimoji="0" lang="en-US" altLang="zh-CN"/>
            </a:p>
          </p:txBody>
        </p:sp>
        <p:sp>
          <p:nvSpPr>
            <p:cNvPr id="45" name="Text Box 100"/>
            <p:cNvSpPr txBox="1">
              <a:spLocks noChangeArrowheads="1"/>
            </p:cNvSpPr>
            <p:nvPr/>
          </p:nvSpPr>
          <p:spPr bwMode="auto">
            <a:xfrm>
              <a:off x="4420" y="3200"/>
              <a:ext cx="43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</a:t>
              </a:r>
              <a:endParaRPr kumimoji="0" lang="en-US" altLang="zh-CN"/>
            </a:p>
          </p:txBody>
        </p:sp>
        <p:sp>
          <p:nvSpPr>
            <p:cNvPr id="46" name="Line 101"/>
            <p:cNvSpPr>
              <a:spLocks noChangeShapeType="1"/>
            </p:cNvSpPr>
            <p:nvPr/>
          </p:nvSpPr>
          <p:spPr bwMode="auto">
            <a:xfrm flipV="1">
              <a:off x="2671" y="3216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02"/>
            <p:cNvSpPr>
              <a:spLocks noChangeShapeType="1"/>
            </p:cNvSpPr>
            <p:nvPr/>
          </p:nvSpPr>
          <p:spPr bwMode="auto">
            <a:xfrm flipH="1">
              <a:off x="3469" y="3234"/>
              <a:ext cx="3" cy="2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03"/>
            <p:cNvSpPr>
              <a:spLocks noChangeShapeType="1"/>
            </p:cNvSpPr>
            <p:nvPr/>
          </p:nvSpPr>
          <p:spPr bwMode="auto">
            <a:xfrm flipH="1">
              <a:off x="4150" y="3217"/>
              <a:ext cx="0" cy="2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04"/>
            <p:cNvSpPr>
              <a:spLocks noChangeShapeType="1"/>
            </p:cNvSpPr>
            <p:nvPr/>
          </p:nvSpPr>
          <p:spPr bwMode="auto">
            <a:xfrm flipV="1">
              <a:off x="4714" y="3205"/>
              <a:ext cx="0" cy="2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05"/>
            <p:cNvSpPr>
              <a:spLocks noChangeShapeType="1"/>
            </p:cNvSpPr>
            <p:nvPr/>
          </p:nvSpPr>
          <p:spPr bwMode="auto">
            <a:xfrm>
              <a:off x="3308" y="3693"/>
              <a:ext cx="126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6"/>
            <p:cNvSpPr>
              <a:spLocks noChangeShapeType="1"/>
            </p:cNvSpPr>
            <p:nvPr/>
          </p:nvSpPr>
          <p:spPr bwMode="auto">
            <a:xfrm flipH="1">
              <a:off x="4561" y="3524"/>
              <a:ext cx="0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utoShape 107"/>
            <p:cNvSpPr>
              <a:spLocks noChangeArrowheads="1"/>
            </p:cNvSpPr>
            <p:nvPr/>
          </p:nvSpPr>
          <p:spPr bwMode="auto">
            <a:xfrm>
              <a:off x="2849" y="3313"/>
              <a:ext cx="203" cy="147"/>
            </a:xfrm>
            <a:prstGeom prst="rightArrow">
              <a:avLst>
                <a:gd name="adj1" fmla="val 50000"/>
                <a:gd name="adj2" fmla="val 34524"/>
              </a:avLst>
            </a:prstGeom>
            <a:noFill/>
            <a:ln w="127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AutoShape 108"/>
            <p:cNvSpPr>
              <a:spLocks noChangeArrowheads="1"/>
            </p:cNvSpPr>
            <p:nvPr/>
          </p:nvSpPr>
          <p:spPr bwMode="auto">
            <a:xfrm>
              <a:off x="3607" y="3311"/>
              <a:ext cx="203" cy="147"/>
            </a:xfrm>
            <a:prstGeom prst="rightArrow">
              <a:avLst>
                <a:gd name="adj1" fmla="val 50000"/>
                <a:gd name="adj2" fmla="val 34524"/>
              </a:avLst>
            </a:prstGeom>
            <a:noFill/>
            <a:ln w="127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AutoShape 109"/>
            <p:cNvSpPr>
              <a:spLocks noChangeArrowheads="1"/>
            </p:cNvSpPr>
            <p:nvPr/>
          </p:nvSpPr>
          <p:spPr bwMode="auto">
            <a:xfrm>
              <a:off x="4218" y="3310"/>
              <a:ext cx="203" cy="147"/>
            </a:xfrm>
            <a:prstGeom prst="rightArrow">
              <a:avLst>
                <a:gd name="adj1" fmla="val 50000"/>
                <a:gd name="adj2" fmla="val 34524"/>
              </a:avLst>
            </a:prstGeom>
            <a:noFill/>
            <a:ln w="127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980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31" grpId="0" autoUpdateAnimBg="0"/>
      <p:bldP spid="32" grpId="0" autoUpdateAnimBg="0"/>
      <p:bldP spid="3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微分型单稳态触发器动态分析</a:t>
            </a:r>
          </a:p>
        </p:txBody>
      </p:sp>
      <p:graphicFrame>
        <p:nvGraphicFramePr>
          <p:cNvPr id="4" name="Object 82"/>
          <p:cNvGraphicFramePr>
            <a:graphicFrameLocks noChangeAspect="1"/>
          </p:cNvGraphicFramePr>
          <p:nvPr/>
        </p:nvGraphicFramePr>
        <p:xfrm>
          <a:off x="2054225" y="2098675"/>
          <a:ext cx="46101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4" imgW="2743200" imgH="1207770" progId="Visio.Drawing.6">
                  <p:embed/>
                </p:oleObj>
              </mc:Choice>
              <mc:Fallback>
                <p:oleObj name="Visio" r:id="rId4" imgW="2743200" imgH="1207770" progId="Visio.Drawing.6">
                  <p:embed/>
                  <p:pic>
                    <p:nvPicPr>
                      <p:cNvPr id="4" name="Object 8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098675"/>
                        <a:ext cx="46101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2554" y="1295400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800" dirty="0"/>
              <a:t>暂稳态自动回到稳态</a:t>
            </a:r>
            <a:r>
              <a:rPr kumimoji="0" lang="zh-CN" altLang="en-US" sz="2000" b="0" dirty="0"/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5929313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2400" dirty="0">
                <a:latin typeface="宋体" panose="02010600030101010101" pitchFamily="2" charset="-122"/>
              </a:rPr>
              <a:t>作用：改善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</a:t>
            </a:r>
            <a:r>
              <a:rPr kumimoji="0" lang="zh-CN" altLang="en-US" sz="2400" dirty="0">
                <a:latin typeface="宋体" panose="02010600030101010101" pitchFamily="2" charset="-122"/>
              </a:rPr>
              <a:t>、</a:t>
            </a:r>
            <a:r>
              <a:rPr kumimoji="0" lang="zh-CN" altLang="en-US" sz="2400" dirty="0"/>
              <a:t> 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zh-CN" altLang="en-US" sz="2400" dirty="0">
                <a:latin typeface="宋体" panose="02010600030101010101" pitchFamily="2" charset="-122"/>
              </a:rPr>
              <a:t>边沿。</a:t>
            </a:r>
            <a:r>
              <a:rPr kumimoji="0" lang="zh-CN" altLang="en-US" b="0" dirty="0"/>
              <a:t> </a:t>
            </a:r>
            <a:endParaRPr kumimoji="0" lang="zh-CN" altLang="en-US" sz="2400" b="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519113" y="4346575"/>
            <a:ext cx="81534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zh-CN" altLang="en-US" sz="2400" dirty="0"/>
              <a:t>随着</a:t>
            </a:r>
            <a:r>
              <a:rPr kumimoji="0" lang="en-US" altLang="zh-CN" sz="2400" dirty="0"/>
              <a:t>V</a:t>
            </a:r>
            <a:r>
              <a:rPr kumimoji="0" lang="en-US" altLang="zh-CN" sz="2400" baseline="-25000" dirty="0"/>
              <a:t>DD</a:t>
            </a:r>
            <a:r>
              <a:rPr kumimoji="0" lang="zh-CN" altLang="en-US" sz="2400" dirty="0"/>
              <a:t>通过电阻向电容</a:t>
            </a:r>
            <a:r>
              <a:rPr kumimoji="0" lang="en-US" altLang="zh-CN" sz="2400" dirty="0"/>
              <a:t>C</a:t>
            </a:r>
            <a:r>
              <a:rPr kumimoji="0" lang="zh-CN" altLang="en-US" sz="2400" dirty="0"/>
              <a:t>的充电，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I2</a:t>
            </a:r>
            <a:r>
              <a:rPr kumimoji="0" lang="zh-CN" altLang="en-US" sz="2400" dirty="0"/>
              <a:t>逐渐上升，当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I2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上升到</a:t>
            </a:r>
            <a:r>
              <a:rPr kumimoji="0" lang="en-US" altLang="zh-CN" sz="2400" dirty="0"/>
              <a:t>V</a:t>
            </a:r>
            <a:r>
              <a:rPr kumimoji="0" lang="en-US" altLang="zh-CN" sz="2400" baseline="-25000" dirty="0"/>
              <a:t>T</a:t>
            </a:r>
            <a:r>
              <a:rPr kumimoji="0" lang="zh-CN" altLang="en-US" sz="2400" dirty="0"/>
              <a:t>时，</a:t>
            </a:r>
            <a:r>
              <a:rPr kumimoji="0" lang="en-US" altLang="zh-CN" sz="2400" i="1" dirty="0" err="1"/>
              <a:t>v</a:t>
            </a:r>
            <a:r>
              <a:rPr kumimoji="0" lang="en-US" altLang="zh-CN" sz="2400" baseline="-30000" dirty="0" err="1"/>
              <a:t>O</a:t>
            </a:r>
            <a:r>
              <a:rPr kumimoji="0" lang="en-US" altLang="zh-CN" sz="2400" dirty="0"/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≈</a:t>
            </a:r>
            <a:r>
              <a:rPr kumimoji="0" lang="en-US" altLang="zh-CN" sz="2400" dirty="0"/>
              <a:t> 0V</a:t>
            </a:r>
            <a:r>
              <a:rPr kumimoji="0" lang="en-US" altLang="zh-CN" sz="2400" baseline="-30000" dirty="0"/>
              <a:t> </a:t>
            </a:r>
            <a:r>
              <a:rPr kumimoji="0" lang="zh-CN" altLang="en-US" sz="2400" dirty="0"/>
              <a:t>，</a:t>
            </a:r>
            <a:r>
              <a:rPr kumimoji="0" lang="en-US" altLang="zh-CN" sz="2400" i="1" dirty="0"/>
              <a:t>v</a:t>
            </a:r>
            <a:r>
              <a:rPr kumimoji="0" lang="en-US" altLang="zh-CN" sz="2400" baseline="-30000" dirty="0"/>
              <a:t>O1 </a:t>
            </a:r>
            <a:r>
              <a:rPr lang="en-US" altLang="zh-CN" sz="2400" dirty="0">
                <a:latin typeface="宋体" panose="02010600030101010101" pitchFamily="2" charset="-122"/>
              </a:rPr>
              <a:t>≈</a:t>
            </a:r>
            <a:r>
              <a:rPr kumimoji="0" lang="en-US" altLang="zh-CN" sz="2400" baseline="-30000" dirty="0"/>
              <a:t> </a:t>
            </a:r>
            <a:r>
              <a:rPr kumimoji="0" lang="en-US" altLang="zh-CN" sz="2400" dirty="0"/>
              <a:t>V</a:t>
            </a:r>
            <a:r>
              <a:rPr kumimoji="0" lang="en-US" altLang="zh-CN" sz="2400" baseline="-30000" dirty="0"/>
              <a:t>DD </a:t>
            </a:r>
            <a:r>
              <a:rPr kumimoji="0" lang="zh-CN" altLang="en-US" sz="2400" dirty="0"/>
              <a:t>，电路回到稳态。</a:t>
            </a:r>
            <a:r>
              <a:rPr kumimoji="0" lang="zh-CN" altLang="en-US" b="0" dirty="0"/>
              <a:t> 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54050" y="5444367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 dirty="0">
                <a:latin typeface="宋体" panose="02010600030101010101" pitchFamily="2" charset="-122"/>
              </a:rPr>
              <a:t>正反馈现象：</a:t>
            </a:r>
            <a:r>
              <a:rPr kumimoji="0" lang="zh-CN" altLang="en-US" b="0" dirty="0"/>
              <a:t> </a:t>
            </a:r>
          </a:p>
        </p:txBody>
      </p:sp>
      <p:grpSp>
        <p:nvGrpSpPr>
          <p:cNvPr id="9" name="Group 83"/>
          <p:cNvGrpSpPr/>
          <p:nvPr/>
        </p:nvGrpSpPr>
        <p:grpSpPr bwMode="auto">
          <a:xfrm>
            <a:off x="3349625" y="3028950"/>
            <a:ext cx="2543175" cy="396875"/>
            <a:chOff x="2822" y="1030"/>
            <a:chExt cx="1602" cy="250"/>
          </a:xfrm>
        </p:grpSpPr>
        <p:sp>
          <p:nvSpPr>
            <p:cNvPr id="10" name="Text Box 54"/>
            <p:cNvSpPr txBox="1">
              <a:spLocks noChangeArrowheads="1"/>
            </p:cNvSpPr>
            <p:nvPr/>
          </p:nvSpPr>
          <p:spPr bwMode="auto">
            <a:xfrm>
              <a:off x="3512" y="103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1" name="Text Box 55"/>
            <p:cNvSpPr txBox="1">
              <a:spLocks noChangeArrowheads="1"/>
            </p:cNvSpPr>
            <p:nvPr/>
          </p:nvSpPr>
          <p:spPr bwMode="auto">
            <a:xfrm>
              <a:off x="4208" y="103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2822" y="1030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3" name="Group 57"/>
          <p:cNvGrpSpPr/>
          <p:nvPr/>
        </p:nvGrpSpPr>
        <p:grpSpPr bwMode="auto">
          <a:xfrm>
            <a:off x="3910013" y="2276475"/>
            <a:ext cx="400050" cy="749300"/>
            <a:chOff x="4680" y="756"/>
            <a:chExt cx="252" cy="600"/>
          </a:xfrm>
        </p:grpSpPr>
        <p:sp>
          <p:nvSpPr>
            <p:cNvPr id="14" name="Line 58"/>
            <p:cNvSpPr>
              <a:spLocks noChangeShapeType="1"/>
            </p:cNvSpPr>
            <p:nvPr/>
          </p:nvSpPr>
          <p:spPr bwMode="auto">
            <a:xfrm>
              <a:off x="4932" y="756"/>
              <a:ext cx="0" cy="6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9"/>
            <p:cNvSpPr>
              <a:spLocks noChangeShapeType="1"/>
            </p:cNvSpPr>
            <p:nvPr/>
          </p:nvSpPr>
          <p:spPr bwMode="auto">
            <a:xfrm flipH="1">
              <a:off x="4680" y="1356"/>
              <a:ext cx="25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60"/>
          <p:cNvGrpSpPr/>
          <p:nvPr/>
        </p:nvGrpSpPr>
        <p:grpSpPr bwMode="auto">
          <a:xfrm>
            <a:off x="4800600" y="2579688"/>
            <a:ext cx="1200150" cy="506412"/>
            <a:chOff x="564" y="1289"/>
            <a:chExt cx="756" cy="319"/>
          </a:xfrm>
        </p:grpSpPr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975" y="1289"/>
              <a:ext cx="34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>
                  <a:solidFill>
                    <a:srgbClr val="FF0000"/>
                  </a:solidFill>
                </a:rPr>
                <a:t>V</a:t>
              </a:r>
              <a:r>
                <a:rPr kumimoji="0" lang="en-US" altLang="zh-CN" sz="2000" baseline="-25000">
                  <a:solidFill>
                    <a:srgbClr val="FF0000"/>
                  </a:solidFill>
                </a:rPr>
                <a:t>T</a:t>
              </a:r>
              <a:endParaRPr kumimoji="0"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8" name="Line 62"/>
            <p:cNvSpPr>
              <a:spLocks noChangeShapeType="1"/>
            </p:cNvSpPr>
            <p:nvPr/>
          </p:nvSpPr>
          <p:spPr bwMode="auto">
            <a:xfrm>
              <a:off x="570" y="1301"/>
              <a:ext cx="0" cy="3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63"/>
            <p:cNvSpPr/>
            <p:nvPr/>
          </p:nvSpPr>
          <p:spPr bwMode="auto">
            <a:xfrm>
              <a:off x="570" y="1427"/>
              <a:ext cx="345" cy="170"/>
            </a:xfrm>
            <a:custGeom>
              <a:avLst/>
              <a:gdLst>
                <a:gd name="T0" fmla="*/ 0 w 3534"/>
                <a:gd name="T1" fmla="*/ 288 h 288"/>
                <a:gd name="T2" fmla="*/ 855 w 3534"/>
                <a:gd name="T3" fmla="*/ 78 h 288"/>
                <a:gd name="T4" fmla="*/ 3534 w 353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4" h="288">
                  <a:moveTo>
                    <a:pt x="0" y="288"/>
                  </a:moveTo>
                  <a:cubicBezTo>
                    <a:pt x="133" y="207"/>
                    <a:pt x="266" y="126"/>
                    <a:pt x="855" y="78"/>
                  </a:cubicBezTo>
                  <a:cubicBezTo>
                    <a:pt x="1444" y="30"/>
                    <a:pt x="2489" y="15"/>
                    <a:pt x="3534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4"/>
            <p:cNvSpPr>
              <a:spLocks noChangeShapeType="1"/>
            </p:cNvSpPr>
            <p:nvPr/>
          </p:nvSpPr>
          <p:spPr bwMode="auto">
            <a:xfrm>
              <a:off x="564" y="1596"/>
              <a:ext cx="4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>
              <a:off x="576" y="1428"/>
              <a:ext cx="4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86"/>
          <p:cNvGrpSpPr/>
          <p:nvPr/>
        </p:nvGrpSpPr>
        <p:grpSpPr bwMode="auto">
          <a:xfrm>
            <a:off x="5807075" y="3035300"/>
            <a:ext cx="539750" cy="396875"/>
            <a:chOff x="4426" y="1701"/>
            <a:chExt cx="340" cy="250"/>
          </a:xfrm>
        </p:grpSpPr>
        <p:sp>
          <p:nvSpPr>
            <p:cNvPr id="23" name="Line 67"/>
            <p:cNvSpPr>
              <a:spLocks noChangeShapeType="1"/>
            </p:cNvSpPr>
            <p:nvPr/>
          </p:nvSpPr>
          <p:spPr bwMode="auto">
            <a:xfrm>
              <a:off x="4426" y="1833"/>
              <a:ext cx="17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4550" y="1701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25" name="Group 69"/>
          <p:cNvGrpSpPr/>
          <p:nvPr/>
        </p:nvGrpSpPr>
        <p:grpSpPr bwMode="auto">
          <a:xfrm>
            <a:off x="2468563" y="3287713"/>
            <a:ext cx="3444875" cy="895350"/>
            <a:chOff x="1272" y="2052"/>
            <a:chExt cx="2472" cy="564"/>
          </a:xfrm>
        </p:grpSpPr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3731" y="2435"/>
              <a:ext cx="0" cy="1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1377" y="2606"/>
              <a:ext cx="2367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2"/>
            <p:cNvSpPr>
              <a:spLocks noChangeShapeType="1"/>
            </p:cNvSpPr>
            <p:nvPr/>
          </p:nvSpPr>
          <p:spPr bwMode="auto">
            <a:xfrm flipV="1">
              <a:off x="1376" y="2304"/>
              <a:ext cx="0" cy="31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73"/>
            <p:cNvSpPr txBox="1">
              <a:spLocks noChangeArrowheads="1"/>
            </p:cNvSpPr>
            <p:nvPr/>
          </p:nvSpPr>
          <p:spPr bwMode="auto">
            <a:xfrm>
              <a:off x="1272" y="2052"/>
              <a:ext cx="2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30" name="Group 84"/>
          <p:cNvGrpSpPr/>
          <p:nvPr/>
        </p:nvGrpSpPr>
        <p:grpSpPr bwMode="auto">
          <a:xfrm>
            <a:off x="3613150" y="3024188"/>
            <a:ext cx="527050" cy="396875"/>
            <a:chOff x="4461" y="1732"/>
            <a:chExt cx="332" cy="250"/>
          </a:xfrm>
        </p:grpSpPr>
        <p:sp>
          <p:nvSpPr>
            <p:cNvPr id="31" name="Line 75"/>
            <p:cNvSpPr>
              <a:spLocks noChangeShapeType="1"/>
            </p:cNvSpPr>
            <p:nvPr/>
          </p:nvSpPr>
          <p:spPr bwMode="auto">
            <a:xfrm>
              <a:off x="4461" y="1864"/>
              <a:ext cx="18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76"/>
            <p:cNvSpPr txBox="1">
              <a:spLocks noChangeArrowheads="1"/>
            </p:cNvSpPr>
            <p:nvPr/>
          </p:nvSpPr>
          <p:spPr bwMode="auto">
            <a:xfrm>
              <a:off x="4600" y="1732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3" name="Group 85"/>
          <p:cNvGrpSpPr/>
          <p:nvPr/>
        </p:nvGrpSpPr>
        <p:grpSpPr bwMode="auto">
          <a:xfrm>
            <a:off x="4676775" y="3027363"/>
            <a:ext cx="468313" cy="396875"/>
            <a:chOff x="4765" y="1587"/>
            <a:chExt cx="295" cy="250"/>
          </a:xfrm>
        </p:grpSpPr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4765" y="1719"/>
              <a:ext cx="20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4895" y="1587"/>
              <a:ext cx="1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2241550" y="2898775"/>
            <a:ext cx="34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</a:p>
        </p:txBody>
      </p:sp>
      <p:grpSp>
        <p:nvGrpSpPr>
          <p:cNvPr id="37" name="Group 102"/>
          <p:cNvGrpSpPr/>
          <p:nvPr/>
        </p:nvGrpSpPr>
        <p:grpSpPr bwMode="auto">
          <a:xfrm>
            <a:off x="5238750" y="5554663"/>
            <a:ext cx="2608263" cy="760412"/>
            <a:chOff x="3300" y="3499"/>
            <a:chExt cx="1643" cy="479"/>
          </a:xfrm>
        </p:grpSpPr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4513" y="3499"/>
              <a:ext cx="43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O1</a:t>
              </a:r>
              <a:endParaRPr kumimoji="0" lang="en-US" altLang="zh-CN"/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3300" y="3500"/>
              <a:ext cx="342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I2</a:t>
              </a:r>
              <a:endParaRPr kumimoji="0" lang="en-US" altLang="zh-CN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938" y="3500"/>
              <a:ext cx="315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i="1"/>
                <a:t>v</a:t>
              </a:r>
              <a:r>
                <a:rPr kumimoji="0" lang="en-US" altLang="zh-CN" baseline="-25000"/>
                <a:t>O</a:t>
              </a:r>
              <a:endParaRPr kumimoji="0" lang="en-US" altLang="zh-CN"/>
            </a:p>
          </p:txBody>
        </p:sp>
        <p:sp>
          <p:nvSpPr>
            <p:cNvPr id="41" name="Line 88"/>
            <p:cNvSpPr>
              <a:spLocks noChangeShapeType="1"/>
            </p:cNvSpPr>
            <p:nvPr/>
          </p:nvSpPr>
          <p:spPr bwMode="auto">
            <a:xfrm flipV="1">
              <a:off x="3471" y="3773"/>
              <a:ext cx="0" cy="2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93"/>
            <p:cNvSpPr>
              <a:spLocks noChangeShapeType="1"/>
            </p:cNvSpPr>
            <p:nvPr/>
          </p:nvSpPr>
          <p:spPr bwMode="auto">
            <a:xfrm flipV="1">
              <a:off x="3613" y="3526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94"/>
            <p:cNvSpPr>
              <a:spLocks noChangeShapeType="1"/>
            </p:cNvSpPr>
            <p:nvPr/>
          </p:nvSpPr>
          <p:spPr bwMode="auto">
            <a:xfrm flipH="1">
              <a:off x="4219" y="3535"/>
              <a:ext cx="3" cy="2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 flipV="1">
              <a:off x="4861" y="3515"/>
              <a:ext cx="0" cy="2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97"/>
            <p:cNvSpPr>
              <a:spLocks noChangeShapeType="1"/>
            </p:cNvSpPr>
            <p:nvPr/>
          </p:nvSpPr>
          <p:spPr bwMode="auto">
            <a:xfrm>
              <a:off x="3482" y="3975"/>
              <a:ext cx="121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 flipH="1">
              <a:off x="4689" y="3807"/>
              <a:ext cx="0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AutoShape 99"/>
            <p:cNvSpPr>
              <a:spLocks noChangeArrowheads="1"/>
            </p:cNvSpPr>
            <p:nvPr/>
          </p:nvSpPr>
          <p:spPr bwMode="auto">
            <a:xfrm>
              <a:off x="3700" y="3605"/>
              <a:ext cx="203" cy="147"/>
            </a:xfrm>
            <a:prstGeom prst="rightArrow">
              <a:avLst>
                <a:gd name="adj1" fmla="val 50000"/>
                <a:gd name="adj2" fmla="val 34524"/>
              </a:avLst>
            </a:prstGeom>
            <a:noFill/>
            <a:ln w="127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AutoShape 100"/>
            <p:cNvSpPr>
              <a:spLocks noChangeArrowheads="1"/>
            </p:cNvSpPr>
            <p:nvPr/>
          </p:nvSpPr>
          <p:spPr bwMode="auto">
            <a:xfrm>
              <a:off x="4302" y="3612"/>
              <a:ext cx="203" cy="147"/>
            </a:xfrm>
            <a:prstGeom prst="rightArrow">
              <a:avLst>
                <a:gd name="adj1" fmla="val 50000"/>
                <a:gd name="adj2" fmla="val 34524"/>
              </a:avLst>
            </a:prstGeom>
            <a:noFill/>
            <a:ln w="127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98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3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波形分析</a:t>
            </a:r>
          </a:p>
        </p:txBody>
      </p:sp>
      <p:sp>
        <p:nvSpPr>
          <p:cNvPr id="4" name="Line 28"/>
          <p:cNvSpPr>
            <a:spLocks noChangeShapeType="1"/>
          </p:cNvSpPr>
          <p:nvPr/>
        </p:nvSpPr>
        <p:spPr bwMode="auto">
          <a:xfrm flipH="1">
            <a:off x="3681413" y="3136900"/>
            <a:ext cx="6350" cy="3103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3692525" y="4870450"/>
            <a:ext cx="3373438" cy="401638"/>
            <a:chOff x="2006" y="3725"/>
            <a:chExt cx="1595" cy="29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256" y="3725"/>
              <a:ext cx="34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/>
                <a:t>V</a:t>
              </a:r>
              <a:r>
                <a:rPr kumimoji="0" lang="en-US" altLang="zh-CN" sz="2000" baseline="-25000"/>
                <a:t>T</a:t>
              </a:r>
              <a:endParaRPr kumimoji="0" lang="en-US" altLang="zh-CN" sz="200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006" y="3863"/>
              <a:ext cx="12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37"/>
          <p:cNvGrpSpPr/>
          <p:nvPr/>
        </p:nvGrpSpPr>
        <p:grpSpPr bwMode="auto">
          <a:xfrm>
            <a:off x="3702050" y="3208338"/>
            <a:ext cx="2430463" cy="407987"/>
            <a:chOff x="2332" y="2021"/>
            <a:chExt cx="1531" cy="257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332" y="2021"/>
              <a:ext cx="219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51" y="2021"/>
              <a:ext cx="0" cy="25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539" y="2278"/>
              <a:ext cx="132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3686175" y="4008438"/>
            <a:ext cx="1041400" cy="441325"/>
            <a:chOff x="2257" y="1339"/>
            <a:chExt cx="492" cy="319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263" y="1339"/>
              <a:ext cx="0" cy="31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57" y="1647"/>
              <a:ext cx="492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45"/>
          <p:cNvGrpSpPr/>
          <p:nvPr/>
        </p:nvGrpSpPr>
        <p:grpSpPr bwMode="auto">
          <a:xfrm>
            <a:off x="4730750" y="4019550"/>
            <a:ext cx="1398588" cy="425450"/>
            <a:chOff x="2980" y="2532"/>
            <a:chExt cx="881" cy="268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980" y="2532"/>
              <a:ext cx="0" cy="2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980" y="2544"/>
              <a:ext cx="881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692525" y="4864100"/>
            <a:ext cx="3175" cy="42386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Group 136"/>
          <p:cNvGrpSpPr/>
          <p:nvPr/>
        </p:nvGrpSpPr>
        <p:grpSpPr bwMode="auto">
          <a:xfrm>
            <a:off x="3676650" y="5662613"/>
            <a:ext cx="1054100" cy="414337"/>
            <a:chOff x="2316" y="3567"/>
            <a:chExt cx="700" cy="261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320" y="3567"/>
              <a:ext cx="0" cy="2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316" y="3569"/>
              <a:ext cx="70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44"/>
          <p:cNvGrpSpPr/>
          <p:nvPr/>
        </p:nvGrpSpPr>
        <p:grpSpPr bwMode="auto">
          <a:xfrm>
            <a:off x="4733925" y="5670550"/>
            <a:ext cx="1377950" cy="419100"/>
            <a:chOff x="2982" y="3572"/>
            <a:chExt cx="868" cy="264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982" y="3572"/>
              <a:ext cx="0" cy="26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982" y="3827"/>
              <a:ext cx="86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3694113" y="3208338"/>
            <a:ext cx="1587" cy="4159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9"/>
          <p:cNvSpPr/>
          <p:nvPr/>
        </p:nvSpPr>
        <p:spPr bwMode="auto">
          <a:xfrm>
            <a:off x="3463925" y="3367088"/>
            <a:ext cx="215900" cy="942975"/>
          </a:xfrm>
          <a:custGeom>
            <a:avLst/>
            <a:gdLst>
              <a:gd name="T0" fmla="*/ 144 w 151"/>
              <a:gd name="T1" fmla="*/ 0 h 413"/>
              <a:gd name="T2" fmla="*/ 1 w 151"/>
              <a:gd name="T3" fmla="*/ 180 h 413"/>
              <a:gd name="T4" fmla="*/ 151 w 151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413">
                <a:moveTo>
                  <a:pt x="144" y="0"/>
                </a:moveTo>
                <a:cubicBezTo>
                  <a:pt x="72" y="55"/>
                  <a:pt x="0" y="111"/>
                  <a:pt x="1" y="180"/>
                </a:cubicBezTo>
                <a:cubicBezTo>
                  <a:pt x="2" y="249"/>
                  <a:pt x="76" y="331"/>
                  <a:pt x="151" y="413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30"/>
          <p:cNvSpPr/>
          <p:nvPr/>
        </p:nvSpPr>
        <p:spPr bwMode="auto">
          <a:xfrm flipH="1">
            <a:off x="3714750" y="4254500"/>
            <a:ext cx="193675" cy="887413"/>
          </a:xfrm>
          <a:custGeom>
            <a:avLst/>
            <a:gdLst>
              <a:gd name="T0" fmla="*/ 144 w 151"/>
              <a:gd name="T1" fmla="*/ 0 h 413"/>
              <a:gd name="T2" fmla="*/ 1 w 151"/>
              <a:gd name="T3" fmla="*/ 180 h 413"/>
              <a:gd name="T4" fmla="*/ 151 w 151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413">
                <a:moveTo>
                  <a:pt x="144" y="0"/>
                </a:moveTo>
                <a:cubicBezTo>
                  <a:pt x="72" y="55"/>
                  <a:pt x="0" y="111"/>
                  <a:pt x="1" y="180"/>
                </a:cubicBezTo>
                <a:cubicBezTo>
                  <a:pt x="2" y="249"/>
                  <a:pt x="76" y="331"/>
                  <a:pt x="151" y="413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31"/>
          <p:cNvSpPr/>
          <p:nvPr/>
        </p:nvSpPr>
        <p:spPr bwMode="auto">
          <a:xfrm>
            <a:off x="3375025" y="5091113"/>
            <a:ext cx="279400" cy="874712"/>
          </a:xfrm>
          <a:custGeom>
            <a:avLst/>
            <a:gdLst>
              <a:gd name="T0" fmla="*/ 144 w 151"/>
              <a:gd name="T1" fmla="*/ 0 h 413"/>
              <a:gd name="T2" fmla="*/ 1 w 151"/>
              <a:gd name="T3" fmla="*/ 180 h 413"/>
              <a:gd name="T4" fmla="*/ 151 w 151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413">
                <a:moveTo>
                  <a:pt x="144" y="0"/>
                </a:moveTo>
                <a:cubicBezTo>
                  <a:pt x="72" y="55"/>
                  <a:pt x="0" y="111"/>
                  <a:pt x="1" y="180"/>
                </a:cubicBezTo>
                <a:cubicBezTo>
                  <a:pt x="2" y="249"/>
                  <a:pt x="76" y="331"/>
                  <a:pt x="151" y="413"/>
                </a:cubicBez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33"/>
          <p:cNvSpPr/>
          <p:nvPr/>
        </p:nvSpPr>
        <p:spPr bwMode="auto">
          <a:xfrm>
            <a:off x="4481513" y="5080000"/>
            <a:ext cx="254000" cy="792163"/>
          </a:xfrm>
          <a:custGeom>
            <a:avLst/>
            <a:gdLst>
              <a:gd name="T0" fmla="*/ 144 w 151"/>
              <a:gd name="T1" fmla="*/ 0 h 413"/>
              <a:gd name="T2" fmla="*/ 1 w 151"/>
              <a:gd name="T3" fmla="*/ 180 h 413"/>
              <a:gd name="T4" fmla="*/ 151 w 151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413">
                <a:moveTo>
                  <a:pt x="144" y="0"/>
                </a:moveTo>
                <a:cubicBezTo>
                  <a:pt x="72" y="55"/>
                  <a:pt x="0" y="111"/>
                  <a:pt x="1" y="180"/>
                </a:cubicBezTo>
                <a:cubicBezTo>
                  <a:pt x="2" y="249"/>
                  <a:pt x="76" y="331"/>
                  <a:pt x="151" y="413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34"/>
          <p:cNvSpPr/>
          <p:nvPr/>
        </p:nvSpPr>
        <p:spPr bwMode="auto">
          <a:xfrm>
            <a:off x="4754563" y="4181475"/>
            <a:ext cx="352425" cy="1693863"/>
          </a:xfrm>
          <a:custGeom>
            <a:avLst/>
            <a:gdLst>
              <a:gd name="T0" fmla="*/ 9 w 193"/>
              <a:gd name="T1" fmla="*/ 1169 h 1169"/>
              <a:gd name="T2" fmla="*/ 136 w 193"/>
              <a:gd name="T3" fmla="*/ 943 h 1169"/>
              <a:gd name="T4" fmla="*/ 186 w 193"/>
              <a:gd name="T5" fmla="*/ 660 h 1169"/>
              <a:gd name="T6" fmla="*/ 181 w 193"/>
              <a:gd name="T7" fmla="*/ 298 h 1169"/>
              <a:gd name="T8" fmla="*/ 136 w 193"/>
              <a:gd name="T9" fmla="*/ 171 h 1169"/>
              <a:gd name="T10" fmla="*/ 0 w 193"/>
              <a:gd name="T11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" h="1169">
                <a:moveTo>
                  <a:pt x="9" y="1169"/>
                </a:moveTo>
                <a:cubicBezTo>
                  <a:pt x="30" y="1131"/>
                  <a:pt x="107" y="1028"/>
                  <a:pt x="136" y="943"/>
                </a:cubicBezTo>
                <a:cubicBezTo>
                  <a:pt x="165" y="858"/>
                  <a:pt x="179" y="767"/>
                  <a:pt x="186" y="660"/>
                </a:cubicBezTo>
                <a:cubicBezTo>
                  <a:pt x="193" y="553"/>
                  <a:pt x="189" y="379"/>
                  <a:pt x="181" y="298"/>
                </a:cubicBezTo>
                <a:cubicBezTo>
                  <a:pt x="173" y="217"/>
                  <a:pt x="166" y="221"/>
                  <a:pt x="136" y="171"/>
                </a:cubicBezTo>
                <a:cubicBezTo>
                  <a:pt x="106" y="121"/>
                  <a:pt x="28" y="36"/>
                  <a:pt x="0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35"/>
          <p:cNvSpPr/>
          <p:nvPr/>
        </p:nvSpPr>
        <p:spPr bwMode="auto">
          <a:xfrm>
            <a:off x="4505325" y="4175125"/>
            <a:ext cx="192088" cy="796925"/>
          </a:xfrm>
          <a:custGeom>
            <a:avLst/>
            <a:gdLst>
              <a:gd name="T0" fmla="*/ 144 w 151"/>
              <a:gd name="T1" fmla="*/ 0 h 413"/>
              <a:gd name="T2" fmla="*/ 1 w 151"/>
              <a:gd name="T3" fmla="*/ 180 h 413"/>
              <a:gd name="T4" fmla="*/ 151 w 151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413">
                <a:moveTo>
                  <a:pt x="144" y="0"/>
                </a:moveTo>
                <a:cubicBezTo>
                  <a:pt x="72" y="55"/>
                  <a:pt x="0" y="111"/>
                  <a:pt x="1" y="180"/>
                </a:cubicBezTo>
                <a:cubicBezTo>
                  <a:pt x="2" y="249"/>
                  <a:pt x="76" y="331"/>
                  <a:pt x="151" y="413"/>
                </a:cubicBez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" name="Group 135"/>
          <p:cNvGrpSpPr/>
          <p:nvPr/>
        </p:nvGrpSpPr>
        <p:grpSpPr bwMode="auto">
          <a:xfrm>
            <a:off x="2654300" y="3624263"/>
            <a:ext cx="1054100" cy="2446337"/>
            <a:chOff x="1672" y="2283"/>
            <a:chExt cx="664" cy="1541"/>
          </a:xfrm>
        </p:grpSpPr>
        <p:sp>
          <p:nvSpPr>
            <p:cNvPr id="33" name="Line 86"/>
            <p:cNvSpPr>
              <a:spLocks noChangeShapeType="1"/>
            </p:cNvSpPr>
            <p:nvPr/>
          </p:nvSpPr>
          <p:spPr bwMode="auto">
            <a:xfrm>
              <a:off x="1672" y="2283"/>
              <a:ext cx="66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1682" y="2538"/>
              <a:ext cx="65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1672" y="3063"/>
              <a:ext cx="66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 flipV="1">
              <a:off x="1674" y="3824"/>
              <a:ext cx="66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" name="Object 111"/>
          <p:cNvGraphicFramePr>
            <a:graphicFrameLocks noChangeAspect="1"/>
          </p:cNvGraphicFramePr>
          <p:nvPr/>
        </p:nvGraphicFramePr>
        <p:xfrm>
          <a:off x="2346325" y="954088"/>
          <a:ext cx="46101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Visio" r:id="rId4" imgW="2743200" imgH="1207770" progId="Visio.Drawing.6">
                  <p:embed/>
                </p:oleObj>
              </mc:Choice>
              <mc:Fallback>
                <p:oleObj name="Visio" r:id="rId4" imgW="2743200" imgH="1207770" progId="Visio.Drawing.6">
                  <p:embed/>
                  <p:pic>
                    <p:nvPicPr>
                      <p:cNvPr id="37" name="Object 1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954088"/>
                        <a:ext cx="46101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113"/>
          <p:cNvGrpSpPr/>
          <p:nvPr/>
        </p:nvGrpSpPr>
        <p:grpSpPr bwMode="auto">
          <a:xfrm>
            <a:off x="2232025" y="2841625"/>
            <a:ext cx="4303713" cy="3455988"/>
            <a:chOff x="1406" y="1790"/>
            <a:chExt cx="2711" cy="2177"/>
          </a:xfrm>
        </p:grpSpPr>
        <p:sp>
          <p:nvSpPr>
            <p:cNvPr id="39" name="Line 114"/>
            <p:cNvSpPr>
              <a:spLocks noChangeShapeType="1"/>
            </p:cNvSpPr>
            <p:nvPr/>
          </p:nvSpPr>
          <p:spPr bwMode="auto">
            <a:xfrm>
              <a:off x="1679" y="232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5"/>
            <p:cNvSpPr>
              <a:spLocks noChangeShapeType="1"/>
            </p:cNvSpPr>
            <p:nvPr/>
          </p:nvSpPr>
          <p:spPr bwMode="auto">
            <a:xfrm flipV="1">
              <a:off x="1674" y="1902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" name="Object 116"/>
            <p:cNvGraphicFramePr>
              <a:graphicFrameLocks noChangeAspect="1"/>
            </p:cNvGraphicFramePr>
            <p:nvPr/>
          </p:nvGraphicFramePr>
          <p:xfrm>
            <a:off x="1464" y="1790"/>
            <a:ext cx="18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2" name="公式" r:id="rId6" imgW="152400" imgH="215900" progId="Equation.3">
                    <p:embed/>
                  </p:oleObj>
                </mc:Choice>
                <mc:Fallback>
                  <p:oleObj name="公式" r:id="rId6" imgW="152400" imgH="215900" progId="Equation.3">
                    <p:embed/>
                    <p:pic>
                      <p:nvPicPr>
                        <p:cNvPr id="41" name="Object 1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1790"/>
                          <a:ext cx="18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17"/>
            <p:cNvGraphicFramePr>
              <a:graphicFrameLocks noChangeAspect="1"/>
            </p:cNvGraphicFramePr>
            <p:nvPr/>
          </p:nvGraphicFramePr>
          <p:xfrm>
            <a:off x="3989" y="2227"/>
            <a:ext cx="1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" name="公式" r:id="rId8" imgW="101600" imgH="165100" progId="Equation.3">
                    <p:embed/>
                  </p:oleObj>
                </mc:Choice>
                <mc:Fallback>
                  <p:oleObj name="公式" r:id="rId8" imgW="101600" imgH="165100" progId="Equation.3">
                    <p:embed/>
                    <p:pic>
                      <p:nvPicPr>
                        <p:cNvPr id="42" name="Object 11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227"/>
                          <a:ext cx="12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18"/>
            <p:cNvGraphicFramePr>
              <a:graphicFrameLocks noChangeAspect="1"/>
            </p:cNvGraphicFramePr>
            <p:nvPr/>
          </p:nvGraphicFramePr>
          <p:xfrm>
            <a:off x="1544" y="2192"/>
            <a:ext cx="1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" name="公式" r:id="rId10" imgW="114300" imgH="152400" progId="Equation.3">
                    <p:embed/>
                  </p:oleObj>
                </mc:Choice>
                <mc:Fallback>
                  <p:oleObj name="公式" r:id="rId10" imgW="114300" imgH="152400" progId="Equation.3">
                    <p:embed/>
                    <p:pic>
                      <p:nvPicPr>
                        <p:cNvPr id="43" name="Object 1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2192"/>
                          <a:ext cx="14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119"/>
            <p:cNvSpPr>
              <a:spLocks noChangeShapeType="1"/>
            </p:cNvSpPr>
            <p:nvPr/>
          </p:nvSpPr>
          <p:spPr bwMode="auto">
            <a:xfrm>
              <a:off x="1677" y="33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20"/>
            <p:cNvSpPr>
              <a:spLocks noChangeShapeType="1"/>
            </p:cNvSpPr>
            <p:nvPr/>
          </p:nvSpPr>
          <p:spPr bwMode="auto">
            <a:xfrm flipV="1">
              <a:off x="1672" y="2920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" name="Object 121"/>
            <p:cNvGraphicFramePr>
              <a:graphicFrameLocks noChangeAspect="1"/>
            </p:cNvGraphicFramePr>
            <p:nvPr/>
          </p:nvGraphicFramePr>
          <p:xfrm>
            <a:off x="1439" y="2823"/>
            <a:ext cx="23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5" name="公式" r:id="rId12" imgW="190500" imgH="190500" progId="Equation.3">
                    <p:embed/>
                  </p:oleObj>
                </mc:Choice>
                <mc:Fallback>
                  <p:oleObj name="公式" r:id="rId12" imgW="190500" imgH="190500" progId="Equation.3">
                    <p:embed/>
                    <p:pic>
                      <p:nvPicPr>
                        <p:cNvPr id="46" name="Object 1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2823"/>
                          <a:ext cx="23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22"/>
            <p:cNvGraphicFramePr>
              <a:graphicFrameLocks noChangeAspect="1"/>
            </p:cNvGraphicFramePr>
            <p:nvPr/>
          </p:nvGraphicFramePr>
          <p:xfrm>
            <a:off x="3987" y="3245"/>
            <a:ext cx="1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6" name="公式" r:id="rId14" imgW="101600" imgH="165100" progId="Equation.3">
                    <p:embed/>
                  </p:oleObj>
                </mc:Choice>
                <mc:Fallback>
                  <p:oleObj name="公式" r:id="rId14" imgW="101600" imgH="165100" progId="Equation.3">
                    <p:embed/>
                    <p:pic>
                      <p:nvPicPr>
                        <p:cNvPr id="47" name="Object 12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" y="3245"/>
                          <a:ext cx="12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3"/>
            <p:cNvGraphicFramePr>
              <a:graphicFrameLocks noChangeAspect="1"/>
            </p:cNvGraphicFramePr>
            <p:nvPr/>
          </p:nvGraphicFramePr>
          <p:xfrm>
            <a:off x="1542" y="3210"/>
            <a:ext cx="1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7" name="公式" r:id="rId15" imgW="114300" imgH="152400" progId="Equation.3">
                    <p:embed/>
                  </p:oleObj>
                </mc:Choice>
                <mc:Fallback>
                  <p:oleObj name="公式" r:id="rId15" imgW="114300" imgH="152400" progId="Equation.3">
                    <p:embed/>
                    <p:pic>
                      <p:nvPicPr>
                        <p:cNvPr id="48" name="Object 1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3210"/>
                          <a:ext cx="14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124"/>
            <p:cNvSpPr>
              <a:spLocks noChangeShapeType="1"/>
            </p:cNvSpPr>
            <p:nvPr/>
          </p:nvSpPr>
          <p:spPr bwMode="auto">
            <a:xfrm>
              <a:off x="1681" y="386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25"/>
            <p:cNvSpPr>
              <a:spLocks noChangeShapeType="1"/>
            </p:cNvSpPr>
            <p:nvPr/>
          </p:nvSpPr>
          <p:spPr bwMode="auto">
            <a:xfrm flipV="1">
              <a:off x="1676" y="3440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" name="Object 126"/>
            <p:cNvGraphicFramePr>
              <a:graphicFrameLocks noChangeAspect="1"/>
            </p:cNvGraphicFramePr>
            <p:nvPr/>
          </p:nvGraphicFramePr>
          <p:xfrm>
            <a:off x="1451" y="3343"/>
            <a:ext cx="21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8" name="公式" r:id="rId16" imgW="177800" imgH="190500" progId="Equation.3">
                    <p:embed/>
                  </p:oleObj>
                </mc:Choice>
                <mc:Fallback>
                  <p:oleObj name="公式" r:id="rId16" imgW="177800" imgH="190500" progId="Equation.3">
                    <p:embed/>
                    <p:pic>
                      <p:nvPicPr>
                        <p:cNvPr id="51" name="Object 1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3343"/>
                          <a:ext cx="21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27"/>
            <p:cNvGraphicFramePr>
              <a:graphicFrameLocks noChangeAspect="1"/>
            </p:cNvGraphicFramePr>
            <p:nvPr/>
          </p:nvGraphicFramePr>
          <p:xfrm>
            <a:off x="3991" y="3765"/>
            <a:ext cx="1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9" name="公式" r:id="rId18" imgW="101600" imgH="165100" progId="Equation.3">
                    <p:embed/>
                  </p:oleObj>
                </mc:Choice>
                <mc:Fallback>
                  <p:oleObj name="公式" r:id="rId18" imgW="101600" imgH="165100" progId="Equation.3">
                    <p:embed/>
                    <p:pic>
                      <p:nvPicPr>
                        <p:cNvPr id="52" name="Object 1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3765"/>
                          <a:ext cx="12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28"/>
            <p:cNvGraphicFramePr>
              <a:graphicFrameLocks noChangeAspect="1"/>
            </p:cNvGraphicFramePr>
            <p:nvPr/>
          </p:nvGraphicFramePr>
          <p:xfrm>
            <a:off x="1546" y="3730"/>
            <a:ext cx="1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公式" r:id="rId19" imgW="114300" imgH="152400" progId="Equation.3">
                    <p:embed/>
                  </p:oleObj>
                </mc:Choice>
                <mc:Fallback>
                  <p:oleObj name="公式" r:id="rId19" imgW="114300" imgH="152400" progId="Equation.3">
                    <p:embed/>
                    <p:pic>
                      <p:nvPicPr>
                        <p:cNvPr id="53" name="Object 1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3730"/>
                          <a:ext cx="14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129"/>
            <p:cNvSpPr>
              <a:spLocks noChangeShapeType="1"/>
            </p:cNvSpPr>
            <p:nvPr/>
          </p:nvSpPr>
          <p:spPr bwMode="auto">
            <a:xfrm>
              <a:off x="1683" y="2823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30"/>
            <p:cNvSpPr>
              <a:spLocks noChangeShapeType="1"/>
            </p:cNvSpPr>
            <p:nvPr/>
          </p:nvSpPr>
          <p:spPr bwMode="auto">
            <a:xfrm flipV="1">
              <a:off x="1678" y="239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6" name="Object 131"/>
            <p:cNvGraphicFramePr>
              <a:graphicFrameLocks noChangeAspect="1"/>
            </p:cNvGraphicFramePr>
            <p:nvPr/>
          </p:nvGraphicFramePr>
          <p:xfrm>
            <a:off x="1406" y="2301"/>
            <a:ext cx="26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name="公式" r:id="rId20" imgW="215900" imgH="190500" progId="Equation.3">
                    <p:embed/>
                  </p:oleObj>
                </mc:Choice>
                <mc:Fallback>
                  <p:oleObj name="公式" r:id="rId20" imgW="215900" imgH="190500" progId="Equation.3">
                    <p:embed/>
                    <p:pic>
                      <p:nvPicPr>
                        <p:cNvPr id="56" name="Object 13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301"/>
                          <a:ext cx="26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32"/>
            <p:cNvGraphicFramePr>
              <a:graphicFrameLocks noChangeAspect="1"/>
            </p:cNvGraphicFramePr>
            <p:nvPr/>
          </p:nvGraphicFramePr>
          <p:xfrm>
            <a:off x="3993" y="2723"/>
            <a:ext cx="1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公式" r:id="rId22" imgW="101600" imgH="165100" progId="Equation.3">
                    <p:embed/>
                  </p:oleObj>
                </mc:Choice>
                <mc:Fallback>
                  <p:oleObj name="公式" r:id="rId22" imgW="101600" imgH="165100" progId="Equation.3">
                    <p:embed/>
                    <p:pic>
                      <p:nvPicPr>
                        <p:cNvPr id="57" name="Object 1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2723"/>
                          <a:ext cx="12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133"/>
            <p:cNvGraphicFramePr>
              <a:graphicFrameLocks noChangeAspect="1"/>
            </p:cNvGraphicFramePr>
            <p:nvPr/>
          </p:nvGraphicFramePr>
          <p:xfrm>
            <a:off x="1548" y="2688"/>
            <a:ext cx="1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3" name="公式" r:id="rId23" imgW="114300" imgH="152400" progId="Equation.3">
                    <p:embed/>
                  </p:oleObj>
                </mc:Choice>
                <mc:Fallback>
                  <p:oleObj name="公式" r:id="rId23" imgW="114300" imgH="152400" progId="Equation.3">
                    <p:embed/>
                    <p:pic>
                      <p:nvPicPr>
                        <p:cNvPr id="58" name="Object 1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2688"/>
                          <a:ext cx="14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Freeform 142"/>
          <p:cNvSpPr/>
          <p:nvPr/>
        </p:nvSpPr>
        <p:spPr bwMode="auto">
          <a:xfrm>
            <a:off x="3676650" y="5057775"/>
            <a:ext cx="1076325" cy="209550"/>
          </a:xfrm>
          <a:custGeom>
            <a:avLst/>
            <a:gdLst>
              <a:gd name="T0" fmla="*/ 0 w 750"/>
              <a:gd name="T1" fmla="*/ 192 h 192"/>
              <a:gd name="T2" fmla="*/ 234 w 750"/>
              <a:gd name="T3" fmla="*/ 90 h 192"/>
              <a:gd name="T4" fmla="*/ 474 w 750"/>
              <a:gd name="T5" fmla="*/ 36 h 192"/>
              <a:gd name="T6" fmla="*/ 672 w 750"/>
              <a:gd name="T7" fmla="*/ 6 h 192"/>
              <a:gd name="T8" fmla="*/ 750 w 750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0" h="192">
                <a:moveTo>
                  <a:pt x="0" y="192"/>
                </a:moveTo>
                <a:cubicBezTo>
                  <a:pt x="77" y="154"/>
                  <a:pt x="155" y="116"/>
                  <a:pt x="234" y="90"/>
                </a:cubicBezTo>
                <a:cubicBezTo>
                  <a:pt x="313" y="64"/>
                  <a:pt x="401" y="50"/>
                  <a:pt x="474" y="36"/>
                </a:cubicBezTo>
                <a:cubicBezTo>
                  <a:pt x="547" y="22"/>
                  <a:pt x="626" y="12"/>
                  <a:pt x="672" y="6"/>
                </a:cubicBezTo>
                <a:cubicBezTo>
                  <a:pt x="718" y="0"/>
                  <a:pt x="734" y="0"/>
                  <a:pt x="750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sy="50000" kx="2453608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0" name="Group 149"/>
          <p:cNvGrpSpPr/>
          <p:nvPr/>
        </p:nvGrpSpPr>
        <p:grpSpPr bwMode="auto">
          <a:xfrm>
            <a:off x="4733925" y="4641850"/>
            <a:ext cx="1390650" cy="390525"/>
            <a:chOff x="2982" y="2924"/>
            <a:chExt cx="876" cy="246"/>
          </a:xfrm>
        </p:grpSpPr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H="1">
              <a:off x="2982" y="2924"/>
              <a:ext cx="0" cy="24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46"/>
            <p:cNvSpPr/>
            <p:nvPr/>
          </p:nvSpPr>
          <p:spPr bwMode="auto">
            <a:xfrm>
              <a:off x="2982" y="2928"/>
              <a:ext cx="876" cy="135"/>
            </a:xfrm>
            <a:custGeom>
              <a:avLst/>
              <a:gdLst>
                <a:gd name="T0" fmla="*/ 0 w 726"/>
                <a:gd name="T1" fmla="*/ 0 h 135"/>
                <a:gd name="T2" fmla="*/ 24 w 726"/>
                <a:gd name="T3" fmla="*/ 66 h 135"/>
                <a:gd name="T4" fmla="*/ 114 w 726"/>
                <a:gd name="T5" fmla="*/ 114 h 135"/>
                <a:gd name="T6" fmla="*/ 432 w 726"/>
                <a:gd name="T7" fmla="*/ 132 h 135"/>
                <a:gd name="T8" fmla="*/ 726 w 726"/>
                <a:gd name="T9" fmla="*/ 13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135">
                  <a:moveTo>
                    <a:pt x="0" y="0"/>
                  </a:moveTo>
                  <a:cubicBezTo>
                    <a:pt x="2" y="23"/>
                    <a:pt x="5" y="47"/>
                    <a:pt x="24" y="66"/>
                  </a:cubicBezTo>
                  <a:cubicBezTo>
                    <a:pt x="43" y="85"/>
                    <a:pt x="46" y="103"/>
                    <a:pt x="114" y="114"/>
                  </a:cubicBezTo>
                  <a:cubicBezTo>
                    <a:pt x="182" y="125"/>
                    <a:pt x="330" y="129"/>
                    <a:pt x="432" y="132"/>
                  </a:cubicBezTo>
                  <a:cubicBezTo>
                    <a:pt x="534" y="135"/>
                    <a:pt x="630" y="133"/>
                    <a:pt x="726" y="132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84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脉冲宽度计算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1963" y="1766888"/>
            <a:ext cx="3486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/>
              <a:t>暂稳态维持时间</a:t>
            </a:r>
            <a:r>
              <a:rPr lang="en-US" altLang="zh-CN" sz="2400" i="1" dirty="0"/>
              <a:t>T</a:t>
            </a:r>
            <a:r>
              <a:rPr lang="en-US" altLang="zh-CN" sz="2400" dirty="0"/>
              <a:t>w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500" y="2667000"/>
            <a:ext cx="384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/>
              <a:t> </a:t>
            </a:r>
            <a:r>
              <a:rPr lang="zh-CN" altLang="en-US" sz="2400"/>
              <a:t>电容</a:t>
            </a:r>
            <a:r>
              <a:rPr lang="en-US" altLang="zh-CN" sz="2400"/>
              <a:t>C</a:t>
            </a:r>
            <a:r>
              <a:rPr lang="zh-CN" altLang="en-US" sz="2400"/>
              <a:t>充电电压方程：</a:t>
            </a:r>
          </a:p>
        </p:txBody>
      </p:sp>
      <p:graphicFrame>
        <p:nvGraphicFramePr>
          <p:cNvPr id="6" name="Object 42"/>
          <p:cNvGraphicFramePr>
            <a:graphicFrameLocks noChangeAspect="1"/>
          </p:cNvGraphicFramePr>
          <p:nvPr/>
        </p:nvGraphicFramePr>
        <p:xfrm>
          <a:off x="790575" y="2995613"/>
          <a:ext cx="45720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公式" r:id="rId4" imgW="1879600" imgH="330200" progId="Equation.3">
                  <p:embed/>
                </p:oleObj>
              </mc:Choice>
              <mc:Fallback>
                <p:oleObj name="公式" r:id="rId4" imgW="1879600" imgH="330200" progId="Equation.3">
                  <p:embed/>
                  <p:pic>
                    <p:nvPicPr>
                      <p:cNvPr id="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995613"/>
                        <a:ext cx="4572000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666750" y="3981450"/>
            <a:ext cx="7962900" cy="51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latin typeface="宋体" panose="02010600030101010101" pitchFamily="2" charset="-122"/>
              </a:rPr>
              <a:t>将</a:t>
            </a:r>
            <a:r>
              <a:rPr lang="en-US" altLang="zh-CN" sz="2400" i="1"/>
              <a:t>V</a:t>
            </a:r>
            <a:r>
              <a:rPr lang="en-US" altLang="zh-CN" sz="2400" baseline="-30000"/>
              <a:t>C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/>
              <a:t>0</a:t>
            </a:r>
            <a:r>
              <a:rPr lang="zh-CN" altLang="en-US" sz="2400">
                <a:latin typeface="宋体" panose="02010600030101010101" pitchFamily="2" charset="-122"/>
              </a:rPr>
              <a:t>）≈</a:t>
            </a:r>
            <a:r>
              <a:rPr lang="en-US" altLang="zh-CN" sz="2400"/>
              <a:t>0V</a:t>
            </a:r>
            <a:r>
              <a:rPr lang="zh-CN" altLang="en-US" sz="2400">
                <a:latin typeface="宋体" panose="02010600030101010101" pitchFamily="2" charset="-122"/>
              </a:rPr>
              <a:t>，</a:t>
            </a:r>
            <a:r>
              <a:rPr lang="en-US" altLang="zh-CN" sz="2400" i="1"/>
              <a:t>V</a:t>
            </a:r>
            <a:r>
              <a:rPr lang="en-US" altLang="zh-CN" sz="2400" baseline="-30000"/>
              <a:t>C</a:t>
            </a:r>
            <a:r>
              <a:rPr lang="zh-CN" altLang="en-US" sz="2400">
                <a:latin typeface="宋体" panose="02010600030101010101" pitchFamily="2" charset="-122"/>
              </a:rPr>
              <a:t>（∞）≈</a:t>
            </a:r>
            <a:r>
              <a:rPr lang="en-US" altLang="zh-CN" sz="2400"/>
              <a:t>V</a:t>
            </a:r>
            <a:r>
              <a:rPr lang="en-US" altLang="zh-CN" sz="2400" baseline="-30000"/>
              <a:t>DD</a:t>
            </a:r>
            <a:r>
              <a:rPr lang="zh-CN" altLang="en-US" sz="2400">
                <a:latin typeface="宋体" panose="02010600030101010101" pitchFamily="2" charset="-122"/>
              </a:rPr>
              <a:t>，</a:t>
            </a:r>
            <a:r>
              <a:rPr lang="en-US" altLang="zh-CN" sz="2400" i="1"/>
              <a:t>T=RC </a:t>
            </a:r>
            <a:r>
              <a:rPr lang="zh-CN" altLang="en-US" sz="2400">
                <a:latin typeface="宋体" panose="02010600030101010101" pitchFamily="2" charset="-122"/>
              </a:rPr>
              <a:t>代入上式得</a:t>
            </a:r>
            <a:r>
              <a:rPr lang="zh-CN" altLang="en-US" sz="2400" b="0"/>
              <a:t> ：</a:t>
            </a:r>
          </a:p>
        </p:txBody>
      </p:sp>
      <p:graphicFrame>
        <p:nvGraphicFramePr>
          <p:cNvPr id="8" name="Object 44"/>
          <p:cNvGraphicFramePr>
            <a:graphicFrameLocks noChangeAspect="1"/>
          </p:cNvGraphicFramePr>
          <p:nvPr/>
        </p:nvGraphicFramePr>
        <p:xfrm>
          <a:off x="2271713" y="4395788"/>
          <a:ext cx="28749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6" imgW="1155065" imgH="304800" progId="Equation.3">
                  <p:embed/>
                </p:oleObj>
              </mc:Choice>
              <mc:Fallback>
                <p:oleObj r:id="rId6" imgW="1155065" imgH="304800" progId="Equation.3">
                  <p:embed/>
                  <p:pic>
                    <p:nvPicPr>
                      <p:cNvPr id="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395788"/>
                        <a:ext cx="2874962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647700" y="5295900"/>
            <a:ext cx="6953250" cy="96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latin typeface="宋体" panose="02010600030101010101" pitchFamily="2" charset="-122"/>
              </a:rPr>
              <a:t>当</a:t>
            </a:r>
            <a:r>
              <a:rPr lang="en-US" altLang="zh-CN" sz="2400" i="1"/>
              <a:t>v</a:t>
            </a:r>
            <a:r>
              <a:rPr lang="en-US" altLang="zh-CN" sz="2400" baseline="-30000"/>
              <a:t>C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 i="1"/>
              <a:t>t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  <a:r>
              <a:rPr lang="en-US" altLang="zh-CN" sz="2400"/>
              <a:t>=</a:t>
            </a:r>
            <a:r>
              <a:rPr lang="en-US" altLang="zh-CN" sz="2400" i="1"/>
              <a:t>V</a:t>
            </a:r>
            <a:r>
              <a:rPr lang="en-US" altLang="zh-CN" sz="2400" baseline="-30000"/>
              <a:t>T</a:t>
            </a:r>
            <a:r>
              <a:rPr lang="en-US" altLang="zh-CN" sz="2400"/>
              <a:t>=1/2</a:t>
            </a:r>
            <a:r>
              <a:rPr lang="en-US" altLang="zh-CN" sz="2400" i="1"/>
              <a:t>V</a:t>
            </a:r>
            <a:r>
              <a:rPr lang="en-US" altLang="zh-CN" sz="2400" baseline="-30000"/>
              <a:t>DD</a:t>
            </a:r>
            <a:r>
              <a:rPr lang="zh-CN" altLang="en-US" sz="2400">
                <a:latin typeface="宋体" panose="02010600030101010101" pitchFamily="2" charset="-122"/>
              </a:rPr>
              <a:t>时，</a:t>
            </a:r>
            <a:r>
              <a:rPr lang="en-US" altLang="zh-CN" sz="2400" i="1"/>
              <a:t>t</a:t>
            </a:r>
            <a:r>
              <a:rPr lang="en-US" altLang="zh-CN" sz="2400"/>
              <a:t>=</a:t>
            </a:r>
            <a:r>
              <a:rPr lang="en-US" altLang="zh-CN" sz="2400" i="1"/>
              <a:t>T</a:t>
            </a:r>
            <a:r>
              <a:rPr lang="en-US" altLang="zh-CN" sz="2400" baseline="-30000"/>
              <a:t>w</a:t>
            </a:r>
            <a:r>
              <a:rPr lang="zh-CN" altLang="en-US" sz="2400">
                <a:latin typeface="宋体" panose="02010600030101010101" pitchFamily="2" charset="-122"/>
              </a:rPr>
              <a:t>，代入上式可求得</a:t>
            </a:r>
            <a:r>
              <a:rPr lang="zh-CN" altLang="en-US" sz="2400"/>
              <a:t> ：</a:t>
            </a:r>
          </a:p>
        </p:txBody>
      </p:sp>
      <p:graphicFrame>
        <p:nvGraphicFramePr>
          <p:cNvPr id="10" name="Object 46"/>
          <p:cNvGraphicFramePr>
            <a:graphicFrameLocks noChangeAspect="1"/>
          </p:cNvGraphicFramePr>
          <p:nvPr/>
        </p:nvGraphicFramePr>
        <p:xfrm>
          <a:off x="2381250" y="5995988"/>
          <a:ext cx="31861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r:id="rId8" imgW="1155700" imgH="190500" progId="Equation.3">
                  <p:embed/>
                </p:oleObj>
              </mc:Choice>
              <mc:Fallback>
                <p:oleObj r:id="rId8" imgW="1155700" imgH="190500" progId="Equation.3">
                  <p:embed/>
                  <p:pic>
                    <p:nvPicPr>
                      <p:cNvPr id="1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995988"/>
                        <a:ext cx="31861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152453" y="2586635"/>
            <a:ext cx="593086" cy="4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 b="0" i="1"/>
              <a:t>V</a:t>
            </a:r>
            <a:r>
              <a:rPr kumimoji="0" lang="en-US" altLang="zh-CN" sz="2000" b="0" baseline="-25000"/>
              <a:t>T</a:t>
            </a:r>
            <a:endParaRPr kumimoji="0" lang="en-US" altLang="zh-CN" sz="2000" b="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405347" y="1891491"/>
            <a:ext cx="68935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10"/>
          <p:cNvGrpSpPr/>
          <p:nvPr/>
        </p:nvGrpSpPr>
        <p:grpSpPr bwMode="auto">
          <a:xfrm>
            <a:off x="6074073" y="1909392"/>
            <a:ext cx="845792" cy="475860"/>
            <a:chOff x="4999" y="1891"/>
            <a:chExt cx="492" cy="307"/>
          </a:xfrm>
        </p:grpSpPr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5011" y="1891"/>
              <a:ext cx="0" cy="30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4999" y="2183"/>
              <a:ext cx="492" cy="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3"/>
          <p:cNvGrpSpPr/>
          <p:nvPr/>
        </p:nvGrpSpPr>
        <p:grpSpPr bwMode="auto">
          <a:xfrm>
            <a:off x="6899236" y="1878065"/>
            <a:ext cx="959252" cy="490778"/>
            <a:chOff x="1603" y="1798"/>
            <a:chExt cx="558" cy="329"/>
          </a:xfrm>
        </p:grpSpPr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V="1">
              <a:off x="1603" y="1798"/>
              <a:ext cx="0" cy="32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1603" y="1798"/>
              <a:ext cx="55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5405347" y="3641285"/>
            <a:ext cx="68935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7"/>
          <p:cNvGrpSpPr/>
          <p:nvPr/>
        </p:nvGrpSpPr>
        <p:grpSpPr bwMode="auto">
          <a:xfrm>
            <a:off x="6074073" y="3147524"/>
            <a:ext cx="902522" cy="526579"/>
            <a:chOff x="2947" y="2853"/>
            <a:chExt cx="525" cy="353"/>
          </a:xfrm>
        </p:grpSpPr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959" y="2865"/>
              <a:ext cx="0" cy="34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2947" y="2853"/>
              <a:ext cx="52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20"/>
          <p:cNvGrpSpPr/>
          <p:nvPr/>
        </p:nvGrpSpPr>
        <p:grpSpPr bwMode="auto">
          <a:xfrm>
            <a:off x="6976595" y="3160949"/>
            <a:ext cx="957533" cy="490778"/>
            <a:chOff x="1636" y="3066"/>
            <a:chExt cx="557" cy="329"/>
          </a:xfrm>
        </p:grpSpPr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1636" y="3066"/>
              <a:ext cx="0" cy="32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636" y="3386"/>
              <a:ext cx="55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6147994" y="2792493"/>
            <a:ext cx="208697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5384718" y="2550834"/>
            <a:ext cx="709984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6094702" y="2550834"/>
            <a:ext cx="0" cy="45796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27"/>
          <p:cNvGrpSpPr/>
          <p:nvPr/>
        </p:nvGrpSpPr>
        <p:grpSpPr bwMode="auto">
          <a:xfrm>
            <a:off x="6940495" y="2452380"/>
            <a:ext cx="959252" cy="340113"/>
            <a:chOff x="1603" y="2399"/>
            <a:chExt cx="558" cy="228"/>
          </a:xfrm>
        </p:grpSpPr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1603" y="2399"/>
              <a:ext cx="0" cy="22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29"/>
            <p:cNvSpPr/>
            <p:nvPr/>
          </p:nvSpPr>
          <p:spPr bwMode="auto">
            <a:xfrm>
              <a:off x="1603" y="2399"/>
              <a:ext cx="558" cy="77"/>
            </a:xfrm>
            <a:custGeom>
              <a:avLst/>
              <a:gdLst>
                <a:gd name="T0" fmla="*/ 0 w 969"/>
                <a:gd name="T1" fmla="*/ 0 h 105"/>
                <a:gd name="T2" fmla="*/ 171 w 969"/>
                <a:gd name="T3" fmla="*/ 90 h 105"/>
                <a:gd name="T4" fmla="*/ 969 w 969"/>
                <a:gd name="T5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9" h="105">
                  <a:moveTo>
                    <a:pt x="0" y="0"/>
                  </a:moveTo>
                  <a:cubicBezTo>
                    <a:pt x="5" y="37"/>
                    <a:pt x="10" y="75"/>
                    <a:pt x="171" y="90"/>
                  </a:cubicBezTo>
                  <a:cubicBezTo>
                    <a:pt x="332" y="105"/>
                    <a:pt x="650" y="97"/>
                    <a:pt x="969" y="90"/>
                  </a:cubicBez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30"/>
          <p:cNvGrpSpPr/>
          <p:nvPr/>
        </p:nvGrpSpPr>
        <p:grpSpPr bwMode="auto">
          <a:xfrm>
            <a:off x="5364089" y="1211264"/>
            <a:ext cx="2515029" cy="490778"/>
            <a:chOff x="3326" y="1111"/>
            <a:chExt cx="1463" cy="329"/>
          </a:xfrm>
        </p:grpSpPr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326" y="1428"/>
              <a:ext cx="41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32"/>
            <p:cNvGrpSpPr/>
            <p:nvPr/>
          </p:nvGrpSpPr>
          <p:grpSpPr bwMode="auto">
            <a:xfrm>
              <a:off x="3739" y="1111"/>
              <a:ext cx="1050" cy="329"/>
              <a:chOff x="1111" y="1171"/>
              <a:chExt cx="1050" cy="329"/>
            </a:xfrm>
          </p:grpSpPr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1111" y="1171"/>
                <a:ext cx="16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1275" y="1171"/>
                <a:ext cx="0" cy="329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1275" y="1500"/>
                <a:ext cx="88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H="1">
              <a:off x="3744" y="1116"/>
              <a:ext cx="0" cy="3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7774253" y="2328567"/>
            <a:ext cx="0" cy="150365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6206443" y="3151999"/>
            <a:ext cx="680760" cy="34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 i="1"/>
              <a:t>T</a:t>
            </a:r>
            <a:r>
              <a:rPr lang="en-US" altLang="zh-CN" b="0"/>
              <a:t>w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7052235" y="3134098"/>
            <a:ext cx="680760" cy="34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 i="1"/>
              <a:t>T</a:t>
            </a:r>
            <a:r>
              <a:rPr lang="en-US" altLang="zh-CN" b="0"/>
              <a:t>re</a:t>
            </a:r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>
            <a:off x="6103298" y="3510013"/>
            <a:ext cx="8664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7010977" y="3510013"/>
            <a:ext cx="7426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099586" y="2781281"/>
            <a:ext cx="849854" cy="209345"/>
          </a:xfrm>
          <a:custGeom>
            <a:avLst/>
            <a:gdLst>
              <a:gd name="connsiteX0" fmla="*/ 0 w 849854"/>
              <a:gd name="connsiteY0" fmla="*/ 209345 h 209345"/>
              <a:gd name="connsiteX1" fmla="*/ 344245 w 849854"/>
              <a:gd name="connsiteY1" fmla="*/ 26465 h 209345"/>
              <a:gd name="connsiteX2" fmla="*/ 849854 w 849854"/>
              <a:gd name="connsiteY2" fmla="*/ 4950 h 20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854" h="209345">
                <a:moveTo>
                  <a:pt x="0" y="209345"/>
                </a:moveTo>
                <a:cubicBezTo>
                  <a:pt x="101301" y="134938"/>
                  <a:pt x="202603" y="60531"/>
                  <a:pt x="344245" y="26465"/>
                </a:cubicBezTo>
                <a:cubicBezTo>
                  <a:pt x="485887" y="-7601"/>
                  <a:pt x="667870" y="-1326"/>
                  <a:pt x="849854" y="49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67" y="1342728"/>
            <a:ext cx="1066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任意多边形 49"/>
          <p:cNvSpPr/>
          <p:nvPr/>
        </p:nvSpPr>
        <p:spPr>
          <a:xfrm>
            <a:off x="4324574" y="1807285"/>
            <a:ext cx="582936" cy="734218"/>
          </a:xfrm>
          <a:custGeom>
            <a:avLst/>
            <a:gdLst>
              <a:gd name="connsiteX0" fmla="*/ 570155 w 582936"/>
              <a:gd name="connsiteY0" fmla="*/ 0 h 734218"/>
              <a:gd name="connsiteX1" fmla="*/ 559398 w 582936"/>
              <a:gd name="connsiteY1" fmla="*/ 580913 h 734218"/>
              <a:gd name="connsiteX2" fmla="*/ 355002 w 582936"/>
              <a:gd name="connsiteY2" fmla="*/ 720762 h 734218"/>
              <a:gd name="connsiteX3" fmla="*/ 0 w 582936"/>
              <a:gd name="connsiteY3" fmla="*/ 720762 h 73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6" h="734218">
                <a:moveTo>
                  <a:pt x="570155" y="0"/>
                </a:moveTo>
                <a:cubicBezTo>
                  <a:pt x="582706" y="230393"/>
                  <a:pt x="595257" y="460786"/>
                  <a:pt x="559398" y="580913"/>
                </a:cubicBezTo>
                <a:cubicBezTo>
                  <a:pt x="523539" y="701040"/>
                  <a:pt x="448235" y="697454"/>
                  <a:pt x="355002" y="720762"/>
                </a:cubicBezTo>
                <a:cubicBezTo>
                  <a:pt x="261769" y="744070"/>
                  <a:pt x="130884" y="732416"/>
                  <a:pt x="0" y="720762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3959767" y="2622436"/>
            <a:ext cx="0" cy="180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851920" y="2802935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4089" y="121872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9" y="190939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o1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9672" y="254150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I2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05347" y="330788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3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>
            <a:extLst>
              <a:ext uri="{FF2B5EF4-FFF2-40B4-BE49-F238E27FC236}">
                <a16:creationId xmlns:a16="http://schemas.microsoft.com/office/drawing/2014/main" id="{91F04EBE-2DDF-40A4-AEDB-0E787E23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20688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</a:rPr>
              <a:t>13.1   </a:t>
            </a:r>
            <a:r>
              <a:rPr kumimoji="1"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555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集成定时器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BCBFD1E9-BA6B-4C5A-BC70-8FDEBC295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1426282"/>
            <a:ext cx="9144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</a:rPr>
              <a:t>         555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集成定时器是一种将模拟和数字电路集成于一体的电子器件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通过外加少量的阻容元件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能构成多种用途的电路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1BB95567-F224-48F9-8E12-BC98C40CC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56545"/>
            <a:ext cx="91376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楷体_GB2312" pitchFamily="49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</a:rPr>
              <a:t>555</a:t>
            </a:r>
            <a:r>
              <a:rPr lang="zh-CN" altLang="en-US" sz="2800" dirty="0">
                <a:latin typeface="Times New Roman" panose="02020603050405020304" pitchFamily="18" charset="0"/>
              </a:rPr>
              <a:t>集成定时器的型号较多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常用的有</a:t>
            </a:r>
            <a:r>
              <a:rPr lang="en-US" altLang="zh-CN" sz="2800" dirty="0">
                <a:latin typeface="Times New Roman" panose="02020603050405020304" pitchFamily="18" charset="0"/>
              </a:rPr>
              <a:t>5G555(</a:t>
            </a:r>
            <a:r>
              <a:rPr lang="zh-CN" altLang="en-US" sz="2800" dirty="0">
                <a:latin typeface="Times New Roman" panose="02020603050405020304" pitchFamily="18" charset="0"/>
              </a:rPr>
              <a:t>双极型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CC7555(CMOS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  <a:r>
              <a:rPr lang="en-US" altLang="zh-CN" sz="2800" dirty="0">
                <a:latin typeface="Times New Roman" panose="02020603050405020304" pitchFamily="18" charset="0"/>
              </a:rPr>
              <a:t>).555</a:t>
            </a:r>
            <a:r>
              <a:rPr lang="zh-CN" altLang="en-US" sz="2800" dirty="0">
                <a:latin typeface="Times New Roman" panose="02020603050405020304" pitchFamily="18" charset="0"/>
              </a:rPr>
              <a:t>定时器型号虽多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但其内部电路结构相似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4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  <p:bldP spid="3687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恢复时间和最高工作频率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676676" y="1211264"/>
            <a:ext cx="5068863" cy="2620962"/>
            <a:chOff x="3676676" y="1211264"/>
            <a:chExt cx="5068863" cy="2620962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8152453" y="2586635"/>
              <a:ext cx="593086" cy="43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 b="0" i="1"/>
                <a:t>V</a:t>
              </a:r>
              <a:r>
                <a:rPr kumimoji="0" lang="en-US" altLang="zh-CN" sz="2000" b="0" baseline="-25000"/>
                <a:t>T</a:t>
              </a:r>
              <a:endParaRPr kumimoji="0" lang="en-US" altLang="zh-CN" sz="2000" b="0"/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5405347" y="1891491"/>
              <a:ext cx="68935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0"/>
            <p:cNvGrpSpPr/>
            <p:nvPr/>
          </p:nvGrpSpPr>
          <p:grpSpPr bwMode="auto">
            <a:xfrm>
              <a:off x="6074073" y="1909392"/>
              <a:ext cx="845792" cy="475860"/>
              <a:chOff x="4999" y="1891"/>
              <a:chExt cx="492" cy="307"/>
            </a:xfrm>
          </p:grpSpPr>
          <p:sp>
            <p:nvSpPr>
              <p:cNvPr id="7" name="Line 11"/>
              <p:cNvSpPr>
                <a:spLocks noChangeShapeType="1"/>
              </p:cNvSpPr>
              <p:nvPr/>
            </p:nvSpPr>
            <p:spPr bwMode="auto">
              <a:xfrm>
                <a:off x="5011" y="1891"/>
                <a:ext cx="0" cy="307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 flipV="1">
                <a:off x="4999" y="2183"/>
                <a:ext cx="492" cy="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3"/>
            <p:cNvGrpSpPr/>
            <p:nvPr/>
          </p:nvGrpSpPr>
          <p:grpSpPr bwMode="auto">
            <a:xfrm>
              <a:off x="6899236" y="1878065"/>
              <a:ext cx="959252" cy="490778"/>
              <a:chOff x="1603" y="1798"/>
              <a:chExt cx="558" cy="329"/>
            </a:xfrm>
          </p:grpSpPr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 flipV="1">
                <a:off x="1603" y="1798"/>
                <a:ext cx="0" cy="329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1603" y="1798"/>
                <a:ext cx="55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V="1">
              <a:off x="5405347" y="3641285"/>
              <a:ext cx="68935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17"/>
            <p:cNvGrpSpPr/>
            <p:nvPr/>
          </p:nvGrpSpPr>
          <p:grpSpPr bwMode="auto">
            <a:xfrm>
              <a:off x="6074073" y="3147524"/>
              <a:ext cx="902522" cy="526579"/>
              <a:chOff x="2947" y="2853"/>
              <a:chExt cx="525" cy="353"/>
            </a:xfrm>
          </p:grpSpPr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2959" y="2865"/>
                <a:ext cx="0" cy="34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2947" y="2853"/>
                <a:ext cx="525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20"/>
            <p:cNvGrpSpPr/>
            <p:nvPr/>
          </p:nvGrpSpPr>
          <p:grpSpPr bwMode="auto">
            <a:xfrm>
              <a:off x="6976595" y="3160949"/>
              <a:ext cx="957533" cy="490778"/>
              <a:chOff x="1636" y="3066"/>
              <a:chExt cx="557" cy="329"/>
            </a:xfrm>
          </p:grpSpPr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1636" y="3066"/>
                <a:ext cx="0" cy="329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636" y="3386"/>
                <a:ext cx="557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6147994" y="2792493"/>
              <a:ext cx="20869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5384718" y="2550834"/>
              <a:ext cx="70998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6094702" y="2550834"/>
              <a:ext cx="0" cy="45796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27"/>
            <p:cNvGrpSpPr/>
            <p:nvPr/>
          </p:nvGrpSpPr>
          <p:grpSpPr bwMode="auto">
            <a:xfrm>
              <a:off x="6940495" y="2452380"/>
              <a:ext cx="959252" cy="340113"/>
              <a:chOff x="1603" y="2399"/>
              <a:chExt cx="558" cy="228"/>
            </a:xfrm>
          </p:grpSpPr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1603" y="2399"/>
                <a:ext cx="0" cy="22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9"/>
              <p:cNvSpPr/>
              <p:nvPr/>
            </p:nvSpPr>
            <p:spPr bwMode="auto">
              <a:xfrm>
                <a:off x="1603" y="2399"/>
                <a:ext cx="558" cy="77"/>
              </a:xfrm>
              <a:custGeom>
                <a:avLst/>
                <a:gdLst>
                  <a:gd name="T0" fmla="*/ 0 w 969"/>
                  <a:gd name="T1" fmla="*/ 0 h 105"/>
                  <a:gd name="T2" fmla="*/ 171 w 969"/>
                  <a:gd name="T3" fmla="*/ 90 h 105"/>
                  <a:gd name="T4" fmla="*/ 969 w 969"/>
                  <a:gd name="T5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9" h="105">
                    <a:moveTo>
                      <a:pt x="0" y="0"/>
                    </a:moveTo>
                    <a:cubicBezTo>
                      <a:pt x="5" y="37"/>
                      <a:pt x="10" y="75"/>
                      <a:pt x="171" y="90"/>
                    </a:cubicBezTo>
                    <a:cubicBezTo>
                      <a:pt x="332" y="105"/>
                      <a:pt x="650" y="97"/>
                      <a:pt x="969" y="90"/>
                    </a:cubicBezTo>
                  </a:path>
                </a:pathLst>
              </a:custGeom>
              <a:noFill/>
              <a:ln w="317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30"/>
            <p:cNvGrpSpPr/>
            <p:nvPr/>
          </p:nvGrpSpPr>
          <p:grpSpPr bwMode="auto">
            <a:xfrm>
              <a:off x="5364089" y="1211264"/>
              <a:ext cx="2515029" cy="490778"/>
              <a:chOff x="3326" y="1111"/>
              <a:chExt cx="1463" cy="329"/>
            </a:xfrm>
          </p:grpSpPr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>
                <a:off x="3326" y="1428"/>
                <a:ext cx="413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" name="Group 32"/>
              <p:cNvGrpSpPr/>
              <p:nvPr/>
            </p:nvGrpSpPr>
            <p:grpSpPr bwMode="auto">
              <a:xfrm>
                <a:off x="3739" y="1111"/>
                <a:ext cx="1050" cy="329"/>
                <a:chOff x="1111" y="1171"/>
                <a:chExt cx="1050" cy="329"/>
              </a:xfrm>
            </p:grpSpPr>
            <p:sp>
              <p:nvSpPr>
                <p:cNvPr id="29" name="Line 33"/>
                <p:cNvSpPr>
                  <a:spLocks noChangeShapeType="1"/>
                </p:cNvSpPr>
                <p:nvPr/>
              </p:nvSpPr>
              <p:spPr bwMode="auto">
                <a:xfrm>
                  <a:off x="1111" y="1171"/>
                  <a:ext cx="164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34"/>
                <p:cNvSpPr>
                  <a:spLocks noChangeShapeType="1"/>
                </p:cNvSpPr>
                <p:nvPr/>
              </p:nvSpPr>
              <p:spPr bwMode="auto">
                <a:xfrm>
                  <a:off x="1275" y="1171"/>
                  <a:ext cx="0" cy="329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35"/>
                <p:cNvSpPr>
                  <a:spLocks noChangeShapeType="1"/>
                </p:cNvSpPr>
                <p:nvPr/>
              </p:nvSpPr>
              <p:spPr bwMode="auto">
                <a:xfrm>
                  <a:off x="1275" y="1500"/>
                  <a:ext cx="88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Line 36"/>
              <p:cNvSpPr>
                <a:spLocks noChangeShapeType="1"/>
              </p:cNvSpPr>
              <p:nvPr/>
            </p:nvSpPr>
            <p:spPr bwMode="auto">
              <a:xfrm flipH="1">
                <a:off x="3744" y="1116"/>
                <a:ext cx="0" cy="3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7774253" y="2328567"/>
              <a:ext cx="0" cy="1503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206443" y="3151999"/>
              <a:ext cx="680760" cy="347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i="1"/>
                <a:t>T</a:t>
              </a:r>
              <a:r>
                <a:rPr lang="en-US" altLang="zh-CN" b="0"/>
                <a:t>w</a:t>
              </a: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7052235" y="3134098"/>
              <a:ext cx="680760" cy="347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i="1"/>
                <a:t>T</a:t>
              </a:r>
              <a:r>
                <a:rPr lang="en-US" altLang="zh-CN" b="0"/>
                <a:t>re</a:t>
              </a:r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6103298" y="3510013"/>
              <a:ext cx="8664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7010977" y="3510013"/>
              <a:ext cx="7426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099586" y="2781281"/>
              <a:ext cx="849854" cy="209345"/>
            </a:xfrm>
            <a:custGeom>
              <a:avLst/>
              <a:gdLst>
                <a:gd name="connsiteX0" fmla="*/ 0 w 849854"/>
                <a:gd name="connsiteY0" fmla="*/ 209345 h 209345"/>
                <a:gd name="connsiteX1" fmla="*/ 344245 w 849854"/>
                <a:gd name="connsiteY1" fmla="*/ 26465 h 209345"/>
                <a:gd name="connsiteX2" fmla="*/ 849854 w 849854"/>
                <a:gd name="connsiteY2" fmla="*/ 4950 h 20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9854" h="209345">
                  <a:moveTo>
                    <a:pt x="0" y="209345"/>
                  </a:moveTo>
                  <a:cubicBezTo>
                    <a:pt x="101301" y="134938"/>
                    <a:pt x="202603" y="60531"/>
                    <a:pt x="344245" y="26465"/>
                  </a:cubicBezTo>
                  <a:cubicBezTo>
                    <a:pt x="485887" y="-7601"/>
                    <a:pt x="667870" y="-1326"/>
                    <a:pt x="849854" y="49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767" y="1342728"/>
              <a:ext cx="1066800" cy="177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任意多边形 38"/>
            <p:cNvSpPr/>
            <p:nvPr/>
          </p:nvSpPr>
          <p:spPr>
            <a:xfrm>
              <a:off x="4324574" y="1807285"/>
              <a:ext cx="582936" cy="734218"/>
            </a:xfrm>
            <a:custGeom>
              <a:avLst/>
              <a:gdLst>
                <a:gd name="connsiteX0" fmla="*/ 570155 w 582936"/>
                <a:gd name="connsiteY0" fmla="*/ 0 h 734218"/>
                <a:gd name="connsiteX1" fmla="*/ 559398 w 582936"/>
                <a:gd name="connsiteY1" fmla="*/ 580913 h 734218"/>
                <a:gd name="connsiteX2" fmla="*/ 355002 w 582936"/>
                <a:gd name="connsiteY2" fmla="*/ 720762 h 734218"/>
                <a:gd name="connsiteX3" fmla="*/ 0 w 582936"/>
                <a:gd name="connsiteY3" fmla="*/ 720762 h 73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936" h="734218">
                  <a:moveTo>
                    <a:pt x="570155" y="0"/>
                  </a:moveTo>
                  <a:cubicBezTo>
                    <a:pt x="582706" y="230393"/>
                    <a:pt x="595257" y="460786"/>
                    <a:pt x="559398" y="580913"/>
                  </a:cubicBezTo>
                  <a:cubicBezTo>
                    <a:pt x="523539" y="701040"/>
                    <a:pt x="448235" y="697454"/>
                    <a:pt x="355002" y="720762"/>
                  </a:cubicBezTo>
                  <a:cubicBezTo>
                    <a:pt x="261769" y="744070"/>
                    <a:pt x="130884" y="732416"/>
                    <a:pt x="0" y="72076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6676" y="2174394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baseline="-25000" dirty="0"/>
                <a:t>DD</a:t>
              </a:r>
              <a:endParaRPr lang="zh-CN" altLang="en-US" dirty="0"/>
            </a:p>
          </p:txBody>
        </p:sp>
      </p:grp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457200" y="1905000"/>
            <a:ext cx="2571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 dirty="0">
                <a:latin typeface="宋体" panose="02010600030101010101" pitchFamily="2" charset="-122"/>
              </a:rPr>
              <a:t>恢复时间</a:t>
            </a:r>
            <a:r>
              <a:rPr kumimoji="0" lang="en-US" altLang="zh-CN" sz="2400" i="1" dirty="0" err="1"/>
              <a:t>T</a:t>
            </a:r>
            <a:r>
              <a:rPr kumimoji="0" lang="en-US" altLang="zh-CN" sz="2400" baseline="-30000" dirty="0" err="1"/>
              <a:t>re</a:t>
            </a:r>
            <a:endParaRPr kumimoji="0" lang="en-US" altLang="zh-CN" sz="2400" dirty="0"/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552450" y="2533426"/>
            <a:ext cx="304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sz="2400" i="1" dirty="0" err="1">
                <a:ea typeface="黑体" panose="02010609060101010101" pitchFamily="2" charset="-122"/>
              </a:rPr>
              <a:t>T</a:t>
            </a:r>
            <a:r>
              <a:rPr kumimoji="0" lang="en-US" altLang="zh-CN" sz="2400" baseline="-25000" dirty="0" err="1">
                <a:ea typeface="黑体" panose="02010609060101010101" pitchFamily="2" charset="-122"/>
              </a:rPr>
              <a:t>re</a:t>
            </a:r>
            <a:r>
              <a:rPr kumimoji="0" lang="en-US" altLang="zh-CN" sz="2400" dirty="0"/>
              <a:t>≈</a:t>
            </a:r>
            <a:r>
              <a:rPr kumimoji="0" lang="zh-CN" altLang="en-US" sz="2400" dirty="0"/>
              <a:t>（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～</a:t>
            </a:r>
            <a:r>
              <a:rPr kumimoji="0" lang="en-US" altLang="zh-CN" sz="2400" dirty="0"/>
              <a:t>5</a:t>
            </a:r>
            <a:r>
              <a:rPr kumimoji="0" lang="zh-CN" altLang="en-US" sz="2400" dirty="0"/>
              <a:t>）</a:t>
            </a:r>
            <a:r>
              <a:rPr kumimoji="0" lang="en-US" altLang="zh-CN" sz="2400" i="1" dirty="0"/>
              <a:t>RC</a:t>
            </a:r>
            <a:r>
              <a:rPr kumimoji="0" lang="en-US" altLang="zh-CN" dirty="0"/>
              <a:t> </a:t>
            </a:r>
            <a:endParaRPr kumimoji="0" lang="en-US" altLang="zh-CN" sz="2400" dirty="0"/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514350" y="3124200"/>
            <a:ext cx="3086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400" dirty="0">
                <a:latin typeface="宋体" panose="02010600030101010101" pitchFamily="2" charset="-122"/>
              </a:rPr>
              <a:t>最高工作频率</a:t>
            </a:r>
            <a:r>
              <a:rPr kumimoji="0" lang="en-US" altLang="zh-CN" sz="2400" i="1" dirty="0" err="1"/>
              <a:t>f</a:t>
            </a:r>
            <a:r>
              <a:rPr kumimoji="0" lang="en-US" altLang="zh-CN" sz="2400" baseline="-30000" dirty="0" err="1"/>
              <a:t>max</a:t>
            </a:r>
            <a:endParaRPr kumimoji="0" lang="en-US" altLang="zh-CN" sz="2400" dirty="0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009900" y="4933950"/>
            <a:ext cx="257021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en-US" altLang="zh-CN" sz="2400" i="1"/>
              <a:t>T</a:t>
            </a:r>
            <a:r>
              <a:rPr kumimoji="0" lang="en-US" altLang="zh-CN" sz="2400" baseline="-30000"/>
              <a:t>d</a:t>
            </a:r>
            <a:r>
              <a:rPr kumimoji="0" lang="en-US" altLang="zh-CN" sz="2400"/>
              <a:t>=</a:t>
            </a:r>
            <a:r>
              <a:rPr kumimoji="0" lang="en-US" altLang="zh-CN" sz="2400" i="1"/>
              <a:t>T</a:t>
            </a:r>
            <a:r>
              <a:rPr kumimoji="0" lang="en-US" altLang="zh-CN" sz="2400" baseline="-30000"/>
              <a:t>w</a:t>
            </a:r>
            <a:r>
              <a:rPr kumimoji="0" lang="en-US" altLang="zh-CN" sz="2400"/>
              <a:t>+</a:t>
            </a:r>
            <a:r>
              <a:rPr kumimoji="0" lang="en-US" altLang="zh-CN" sz="2400" i="1"/>
              <a:t>T</a:t>
            </a:r>
            <a:r>
              <a:rPr kumimoji="0" lang="en-US" altLang="zh-CN" sz="2400" baseline="-30000"/>
              <a:t>re</a:t>
            </a:r>
            <a:endParaRPr kumimoji="0" lang="en-US" altLang="zh-CN" sz="2400"/>
          </a:p>
        </p:txBody>
      </p:sp>
      <p:grpSp>
        <p:nvGrpSpPr>
          <p:cNvPr id="48" name="Group 7"/>
          <p:cNvGrpSpPr/>
          <p:nvPr/>
        </p:nvGrpSpPr>
        <p:grpSpPr bwMode="auto">
          <a:xfrm>
            <a:off x="3143250" y="5568950"/>
            <a:ext cx="1883317" cy="976313"/>
            <a:chOff x="3060" y="1288"/>
            <a:chExt cx="792" cy="615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060" y="1380"/>
              <a:ext cx="5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f</a:t>
              </a:r>
              <a:r>
                <a:rPr lang="en-US" altLang="zh-CN" sz="2400" baseline="-30000"/>
                <a:t>max</a:t>
              </a:r>
              <a:r>
                <a:rPr lang="en-US" altLang="zh-CN" sz="2400" b="0"/>
                <a:t>= </a:t>
              </a:r>
            </a:p>
          </p:txBody>
        </p:sp>
        <p:graphicFrame>
          <p:nvGraphicFramePr>
            <p:cNvPr id="50" name="Object 9"/>
            <p:cNvGraphicFramePr>
              <a:graphicFrameLocks noChangeAspect="1"/>
            </p:cNvGraphicFramePr>
            <p:nvPr/>
          </p:nvGraphicFramePr>
          <p:xfrm>
            <a:off x="3552" y="1288"/>
            <a:ext cx="300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r:id="rId5" imgW="228600" imgH="431800" progId="Equation.3">
                    <p:embed/>
                  </p:oleObj>
                </mc:Choice>
                <mc:Fallback>
                  <p:oleObj r:id="rId5" imgW="228600" imgH="431800" progId="Equation.3">
                    <p:embed/>
                    <p:pic>
                      <p:nvPicPr>
                        <p:cNvPr id="5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88"/>
                          <a:ext cx="300" cy="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495299" y="3771900"/>
            <a:ext cx="8250239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zh-CN" altLang="en-US" sz="2400" dirty="0"/>
              <a:t>在暂稳态期间</a:t>
            </a:r>
            <a:r>
              <a:rPr kumimoji="0" lang="en-US" altLang="zh-CN" sz="2400" i="1" dirty="0">
                <a:ea typeface="黑体" panose="02010609060101010101" pitchFamily="2" charset="-122"/>
              </a:rPr>
              <a:t>T</a:t>
            </a:r>
            <a:r>
              <a:rPr kumimoji="0" lang="en-US" altLang="zh-CN" sz="2400" baseline="-30000" dirty="0">
                <a:ea typeface="黑体" panose="02010609060101010101" pitchFamily="2" charset="-122"/>
              </a:rPr>
              <a:t>w</a:t>
            </a:r>
            <a:r>
              <a:rPr kumimoji="0" lang="zh-CN" altLang="en-US" sz="2400" dirty="0"/>
              <a:t>和恢复时间</a:t>
            </a:r>
            <a:r>
              <a:rPr kumimoji="0" lang="en-US" altLang="zh-CN" sz="2400" i="1" dirty="0" err="1">
                <a:ea typeface="黑体" panose="02010609060101010101" pitchFamily="2" charset="-122"/>
              </a:rPr>
              <a:t>T</a:t>
            </a:r>
            <a:r>
              <a:rPr kumimoji="0" lang="en-US" altLang="zh-CN" sz="2400" baseline="-30000" dirty="0" err="1">
                <a:ea typeface="黑体" panose="02010609060101010101" pitchFamily="2" charset="-122"/>
              </a:rPr>
              <a:t>re</a:t>
            </a:r>
            <a:r>
              <a:rPr kumimoji="0" lang="zh-CN" altLang="en-US" sz="2400" dirty="0"/>
              <a:t>内，电路不得响应触发信号。因此，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个触发信号之间的最小时间间隔为：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9594" y="121126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86169" y="189372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o1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80073" y="256724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I2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99900" y="321653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6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 autoUpdateAnimBg="0"/>
      <p:bldP spid="47" grpId="0" autoUpdateAnimBg="0"/>
      <p:bldP spid="5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集成单稳态触发器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5300" y="1257300"/>
            <a:ext cx="462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>
                <a:solidFill>
                  <a:srgbClr val="CC3300"/>
                </a:solidFill>
                <a:sym typeface="Symbol" panose="05050102010706020507" pitchFamily="18" charset="2"/>
              </a:rPr>
              <a:t></a:t>
            </a:r>
            <a:r>
              <a:rPr kumimoji="0" lang="en-US" altLang="zh-CN" sz="2400"/>
              <a:t> 74LS121</a:t>
            </a:r>
            <a:r>
              <a:rPr kumimoji="0" lang="zh-CN" altLang="en-US" sz="2400">
                <a:latin typeface="宋体" panose="02010600030101010101" pitchFamily="2" charset="-122"/>
              </a:rPr>
              <a:t>内部结构和逻辑符号</a:t>
            </a:r>
            <a:r>
              <a:rPr kumimoji="0" lang="zh-CN" altLang="en-US" b="0"/>
              <a:t> </a:t>
            </a:r>
          </a:p>
        </p:txBody>
      </p:sp>
      <p:graphicFrame>
        <p:nvGraphicFramePr>
          <p:cNvPr id="5" name="Object 104"/>
          <p:cNvGraphicFramePr>
            <a:graphicFrameLocks noChangeAspect="1"/>
          </p:cNvGraphicFramePr>
          <p:nvPr/>
        </p:nvGraphicFramePr>
        <p:xfrm>
          <a:off x="1131888" y="1738313"/>
          <a:ext cx="7092950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Visio" r:id="rId4" imgW="4210685" imgH="1343660" progId="Visio.Drawing.6">
                  <p:embed/>
                </p:oleObj>
              </mc:Choice>
              <mc:Fallback>
                <p:oleObj name="Visio" r:id="rId4" imgW="4210685" imgH="1343660" progId="Visio.Drawing.6">
                  <p:embed/>
                  <p:pic>
                    <p:nvPicPr>
                      <p:cNvPr id="5" name="Object 1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738313"/>
                        <a:ext cx="7092950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7"/>
          <p:cNvGraphicFramePr>
            <a:graphicFrameLocks noChangeAspect="1"/>
          </p:cNvGraphicFramePr>
          <p:nvPr/>
        </p:nvGraphicFramePr>
        <p:xfrm>
          <a:off x="3279775" y="4048125"/>
          <a:ext cx="228600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Visio" r:id="rId6" imgW="1569085" imgH="1637030" progId="Visio.Drawing.6">
                  <p:embed/>
                </p:oleObj>
              </mc:Choice>
              <mc:Fallback>
                <p:oleObj name="Visio" r:id="rId6" imgW="1569085" imgH="1637030" progId="Visio.Drawing.6">
                  <p:embed/>
                  <p:pic>
                    <p:nvPicPr>
                      <p:cNvPr id="6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4048125"/>
                        <a:ext cx="2286000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5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8" name="Group 4">
            <a:extLst>
              <a:ext uri="{FF2B5EF4-FFF2-40B4-BE49-F238E27FC236}">
                <a16:creationId xmlns:a16="http://schemas.microsoft.com/office/drawing/2014/main" id="{8ABD57BA-EC31-4142-9FE4-ED8F6F00892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011363"/>
            <a:ext cx="4376738" cy="3362325"/>
            <a:chOff x="48" y="1770"/>
            <a:chExt cx="2757" cy="2118"/>
          </a:xfrm>
        </p:grpSpPr>
        <p:sp>
          <p:nvSpPr>
            <p:cNvPr id="31749" name="Rectangle 5">
              <a:extLst>
                <a:ext uri="{FF2B5EF4-FFF2-40B4-BE49-F238E27FC236}">
                  <a16:creationId xmlns:a16="http://schemas.microsoft.com/office/drawing/2014/main" id="{4682A965-4C97-49C9-92E3-4553C867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76"/>
              <a:ext cx="1104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0" name="Rectangle 6">
              <a:extLst>
                <a:ext uri="{FF2B5EF4-FFF2-40B4-BE49-F238E27FC236}">
                  <a16:creationId xmlns:a16="http://schemas.microsoft.com/office/drawing/2014/main" id="{55E37DDE-5D67-44AF-B1DE-F1C7B252A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76"/>
              <a:ext cx="384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1" name="Rectangle 7">
              <a:extLst>
                <a:ext uri="{FF2B5EF4-FFF2-40B4-BE49-F238E27FC236}">
                  <a16:creationId xmlns:a16="http://schemas.microsoft.com/office/drawing/2014/main" id="{2BD92046-846A-44AF-8DF2-B93C3E14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76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2" name="Line 8">
              <a:extLst>
                <a:ext uri="{FF2B5EF4-FFF2-40B4-BE49-F238E27FC236}">
                  <a16:creationId xmlns:a16="http://schemas.microsoft.com/office/drawing/2014/main" id="{F943411D-A358-4C2C-8706-ADFF0A292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60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Line 9">
              <a:extLst>
                <a:ext uri="{FF2B5EF4-FFF2-40B4-BE49-F238E27FC236}">
                  <a16:creationId xmlns:a16="http://schemas.microsoft.com/office/drawing/2014/main" id="{50795632-0455-4A35-A617-47A196C05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20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45D6F3FC-49A9-43DE-9F23-BC6CACA50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6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11">
              <a:extLst>
                <a:ext uri="{FF2B5EF4-FFF2-40B4-BE49-F238E27FC236}">
                  <a16:creationId xmlns:a16="http://schemas.microsoft.com/office/drawing/2014/main" id="{3FF5D3F0-BCF4-4D8D-B1F9-9E555F2A4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87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12">
              <a:extLst>
                <a:ext uri="{FF2B5EF4-FFF2-40B4-BE49-F238E27FC236}">
                  <a16:creationId xmlns:a16="http://schemas.microsoft.com/office/drawing/2014/main" id="{88EE2D78-B418-48A6-8C14-ED1ADEEFC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7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3">
              <a:extLst>
                <a:ext uri="{FF2B5EF4-FFF2-40B4-BE49-F238E27FC236}">
                  <a16:creationId xmlns:a16="http://schemas.microsoft.com/office/drawing/2014/main" id="{F8E9E302-1C41-4402-9373-FA297392C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7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4">
              <a:extLst>
                <a:ext uri="{FF2B5EF4-FFF2-40B4-BE49-F238E27FC236}">
                  <a16:creationId xmlns:a16="http://schemas.microsoft.com/office/drawing/2014/main" id="{1FB486E7-43F1-4DF1-9DB9-1DF48F1F9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6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Text Box 15">
              <a:extLst>
                <a:ext uri="{FF2B5EF4-FFF2-40B4-BE49-F238E27FC236}">
                  <a16:creationId xmlns:a16="http://schemas.microsoft.com/office/drawing/2014/main" id="{5FE19578-D124-4C2A-B71A-913E1AFB4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8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0" name="Text Box 16">
              <a:extLst>
                <a:ext uri="{FF2B5EF4-FFF2-40B4-BE49-F238E27FC236}">
                  <a16:creationId xmlns:a16="http://schemas.microsoft.com/office/drawing/2014/main" id="{DF84EE86-1FAB-4532-AB43-A3194F8C3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770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1761" name="Text Box 17">
              <a:extLst>
                <a:ext uri="{FF2B5EF4-FFF2-40B4-BE49-F238E27FC236}">
                  <a16:creationId xmlns:a16="http://schemas.microsoft.com/office/drawing/2014/main" id="{F64EC7A0-F616-491C-B73B-E5DB23BA8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785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31762" name="Line 18">
              <a:extLst>
                <a:ext uri="{FF2B5EF4-FFF2-40B4-BE49-F238E27FC236}">
                  <a16:creationId xmlns:a16="http://schemas.microsoft.com/office/drawing/2014/main" id="{C0946C81-5128-4CF7-8EA0-CBC0DB1BE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19">
              <a:extLst>
                <a:ext uri="{FF2B5EF4-FFF2-40B4-BE49-F238E27FC236}">
                  <a16:creationId xmlns:a16="http://schemas.microsoft.com/office/drawing/2014/main" id="{75C91ED9-C8A3-4FC2-A931-69B7EB409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20">
              <a:extLst>
                <a:ext uri="{FF2B5EF4-FFF2-40B4-BE49-F238E27FC236}">
                  <a16:creationId xmlns:a16="http://schemas.microsoft.com/office/drawing/2014/main" id="{12D6B89A-ED1D-4142-B1D3-6CF31F3C0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21">
              <a:extLst>
                <a:ext uri="{FF2B5EF4-FFF2-40B4-BE49-F238E27FC236}">
                  <a16:creationId xmlns:a16="http://schemas.microsoft.com/office/drawing/2014/main" id="{5F2B71D9-49A8-495C-B0FE-6C29E7CE9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7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Oval 22">
              <a:extLst>
                <a:ext uri="{FF2B5EF4-FFF2-40B4-BE49-F238E27FC236}">
                  <a16:creationId xmlns:a16="http://schemas.microsoft.com/office/drawing/2014/main" id="{95C961E9-2241-4373-A8B1-CC2FCCC65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8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Oval 23">
              <a:extLst>
                <a:ext uri="{FF2B5EF4-FFF2-40B4-BE49-F238E27FC236}">
                  <a16:creationId xmlns:a16="http://schemas.microsoft.com/office/drawing/2014/main" id="{ECA80D4A-8CFD-4D97-A8C3-9C7E61225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7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24">
              <a:extLst>
                <a:ext uri="{FF2B5EF4-FFF2-40B4-BE49-F238E27FC236}">
                  <a16:creationId xmlns:a16="http://schemas.microsoft.com/office/drawing/2014/main" id="{E8C183F4-F8CF-4A64-8865-23D20DB09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25">
              <a:extLst>
                <a:ext uri="{FF2B5EF4-FFF2-40B4-BE49-F238E27FC236}">
                  <a16:creationId xmlns:a16="http://schemas.microsoft.com/office/drawing/2014/main" id="{4831AF7B-FE27-47AD-867B-4A7B59314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3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26">
              <a:extLst>
                <a:ext uri="{FF2B5EF4-FFF2-40B4-BE49-F238E27FC236}">
                  <a16:creationId xmlns:a16="http://schemas.microsoft.com/office/drawing/2014/main" id="{70AACD6F-420E-4F8E-B383-8EAF55D60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01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27">
              <a:extLst>
                <a:ext uri="{FF2B5EF4-FFF2-40B4-BE49-F238E27FC236}">
                  <a16:creationId xmlns:a16="http://schemas.microsoft.com/office/drawing/2014/main" id="{3D1A6009-C703-4D52-9112-82F808C25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07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28">
              <a:extLst>
                <a:ext uri="{FF2B5EF4-FFF2-40B4-BE49-F238E27FC236}">
                  <a16:creationId xmlns:a16="http://schemas.microsoft.com/office/drawing/2014/main" id="{24A6AF7C-78B3-4539-933A-BF9BD85C5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3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29">
              <a:extLst>
                <a:ext uri="{FF2B5EF4-FFF2-40B4-BE49-F238E27FC236}">
                  <a16:creationId xmlns:a16="http://schemas.microsoft.com/office/drawing/2014/main" id="{65FAF4E8-E194-49E5-BECA-A05B48597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6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Text Box 30">
              <a:extLst>
                <a:ext uri="{FF2B5EF4-FFF2-40B4-BE49-F238E27FC236}">
                  <a16:creationId xmlns:a16="http://schemas.microsoft.com/office/drawing/2014/main" id="{00612060-5392-4C9C-892A-34A281E38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92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RI</a:t>
              </a:r>
            </a:p>
          </p:txBody>
        </p:sp>
        <p:sp>
          <p:nvSpPr>
            <p:cNvPr id="31775" name="Text Box 31">
              <a:extLst>
                <a:ext uri="{FF2B5EF4-FFF2-40B4-BE49-F238E27FC236}">
                  <a16:creationId xmlns:a16="http://schemas.microsoft.com/office/drawing/2014/main" id="{77DF941F-95EB-486D-B80A-C8D39E75D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21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CX</a:t>
              </a:r>
            </a:p>
          </p:txBody>
        </p:sp>
        <p:sp>
          <p:nvSpPr>
            <p:cNvPr id="31776" name="Text Box 32">
              <a:extLst>
                <a:ext uri="{FF2B5EF4-FFF2-40B4-BE49-F238E27FC236}">
                  <a16:creationId xmlns:a16="http://schemas.microsoft.com/office/drawing/2014/main" id="{09EE205C-2937-4AD8-9F52-BF7F70A71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504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RXCX</a:t>
              </a:r>
            </a:p>
          </p:txBody>
        </p:sp>
        <p:sp>
          <p:nvSpPr>
            <p:cNvPr id="31777" name="Text Box 33">
              <a:extLst>
                <a:ext uri="{FF2B5EF4-FFF2-40B4-BE49-F238E27FC236}">
                  <a16:creationId xmlns:a16="http://schemas.microsoft.com/office/drawing/2014/main" id="{58BB9052-10D6-4ABC-965A-40CD08961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78" name="Text Box 34">
              <a:extLst>
                <a:ext uri="{FF2B5EF4-FFF2-40B4-BE49-F238E27FC236}">
                  <a16:creationId xmlns:a16="http://schemas.microsoft.com/office/drawing/2014/main" id="{CA06F11B-DE62-4840-A142-41EDDE291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11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79" name="Text Box 35">
              <a:extLst>
                <a:ext uri="{FF2B5EF4-FFF2-40B4-BE49-F238E27FC236}">
                  <a16:creationId xmlns:a16="http://schemas.microsoft.com/office/drawing/2014/main" id="{1C8AA318-34BD-4EAF-9E8A-4A2505D19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54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B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1780" name="Line 36">
              <a:extLst>
                <a:ext uri="{FF2B5EF4-FFF2-40B4-BE49-F238E27FC236}">
                  <a16:creationId xmlns:a16="http://schemas.microsoft.com/office/drawing/2014/main" id="{BE04EFE5-D3FA-4819-BBFA-2B9DC35FE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" y="192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37">
              <a:extLst>
                <a:ext uri="{FF2B5EF4-FFF2-40B4-BE49-F238E27FC236}">
                  <a16:creationId xmlns:a16="http://schemas.microsoft.com/office/drawing/2014/main" id="{B32C9384-FB67-49DA-8AE5-BE44A04AD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6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Text Box 38">
              <a:extLst>
                <a:ext uri="{FF2B5EF4-FFF2-40B4-BE49-F238E27FC236}">
                  <a16:creationId xmlns:a16="http://schemas.microsoft.com/office/drawing/2014/main" id="{59F2B01F-9069-4E6C-B639-670ED2AA2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92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Rext</a:t>
              </a:r>
            </a:p>
          </p:txBody>
        </p:sp>
        <p:sp>
          <p:nvSpPr>
            <p:cNvPr id="31783" name="Text Box 39">
              <a:extLst>
                <a:ext uri="{FF2B5EF4-FFF2-40B4-BE49-F238E27FC236}">
                  <a16:creationId xmlns:a16="http://schemas.microsoft.com/office/drawing/2014/main" id="{B15615F0-2D7F-440A-A86D-BE963D729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19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Cext</a:t>
              </a:r>
            </a:p>
          </p:txBody>
        </p:sp>
        <p:sp>
          <p:nvSpPr>
            <p:cNvPr id="31784" name="Text Box 40">
              <a:extLst>
                <a:ext uri="{FF2B5EF4-FFF2-40B4-BE49-F238E27FC236}">
                  <a16:creationId xmlns:a16="http://schemas.microsoft.com/office/drawing/2014/main" id="{1E87CB3E-BF26-4F85-BA72-6D8550C54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504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Rxcx</a:t>
              </a:r>
            </a:p>
          </p:txBody>
        </p:sp>
        <p:sp>
          <p:nvSpPr>
            <p:cNvPr id="31785" name="Line 41">
              <a:extLst>
                <a:ext uri="{FF2B5EF4-FFF2-40B4-BE49-F238E27FC236}">
                  <a16:creationId xmlns:a16="http://schemas.microsoft.com/office/drawing/2014/main" id="{F43524AB-4CED-41C7-9368-9C459E5CA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" y="304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>
              <a:extLst>
                <a:ext uri="{FF2B5EF4-FFF2-40B4-BE49-F238E27FC236}">
                  <a16:creationId xmlns:a16="http://schemas.microsoft.com/office/drawing/2014/main" id="{75365DA7-8DBE-49F9-97E8-605E573F0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304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Line 43">
              <a:extLst>
                <a:ext uri="{FF2B5EF4-FFF2-40B4-BE49-F238E27FC236}">
                  <a16:creationId xmlns:a16="http://schemas.microsoft.com/office/drawing/2014/main" id="{81EB4CBF-B49C-4C58-B25D-979883968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" y="333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44">
              <a:extLst>
                <a:ext uri="{FF2B5EF4-FFF2-40B4-BE49-F238E27FC236}">
                  <a16:creationId xmlns:a16="http://schemas.microsoft.com/office/drawing/2014/main" id="{8797C066-1598-4669-849E-9256CF764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333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45">
              <a:extLst>
                <a:ext uri="{FF2B5EF4-FFF2-40B4-BE49-F238E27FC236}">
                  <a16:creationId xmlns:a16="http://schemas.microsoft.com/office/drawing/2014/main" id="{8132EDB4-50FA-4B98-AE53-98AC86304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" y="361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Line 46">
              <a:extLst>
                <a:ext uri="{FF2B5EF4-FFF2-40B4-BE49-F238E27FC236}">
                  <a16:creationId xmlns:a16="http://schemas.microsoft.com/office/drawing/2014/main" id="{93E2F025-2958-400D-A954-6D212CDD1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361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Line 47">
              <a:extLst>
                <a:ext uri="{FF2B5EF4-FFF2-40B4-BE49-F238E27FC236}">
                  <a16:creationId xmlns:a16="http://schemas.microsoft.com/office/drawing/2014/main" id="{675EAF5C-3A66-4931-9FAA-9A05CC917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Oval 48">
              <a:extLst>
                <a:ext uri="{FF2B5EF4-FFF2-40B4-BE49-F238E27FC236}">
                  <a16:creationId xmlns:a16="http://schemas.microsoft.com/office/drawing/2014/main" id="{3A99EBBC-4797-4593-9F38-D0878AF4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9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1793" name="Line 49">
              <a:extLst>
                <a:ext uri="{FF2B5EF4-FFF2-40B4-BE49-F238E27FC236}">
                  <a16:creationId xmlns:a16="http://schemas.microsoft.com/office/drawing/2014/main" id="{8E266C8A-472F-494F-99B2-37CFC6C64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Text Box 50">
              <a:extLst>
                <a:ext uri="{FF2B5EF4-FFF2-40B4-BE49-F238E27FC236}">
                  <a16:creationId xmlns:a16="http://schemas.microsoft.com/office/drawing/2014/main" id="{6EFA4CCA-00D5-44DA-A273-57ED23835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" y="197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95" name="Text Box 51">
              <a:extLst>
                <a:ext uri="{FF2B5EF4-FFF2-40B4-BE49-F238E27FC236}">
                  <a16:creationId xmlns:a16="http://schemas.microsoft.com/office/drawing/2014/main" id="{159ECBAF-3883-47D3-A9B9-D43D20DA2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" y="226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796" name="Text Box 52">
              <a:extLst>
                <a:ext uri="{FF2B5EF4-FFF2-40B4-BE49-F238E27FC236}">
                  <a16:creationId xmlns:a16="http://schemas.microsoft.com/office/drawing/2014/main" id="{B520E87A-A3CA-4A6B-BF7D-C82265008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" y="264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1797" name="Text Box 53">
              <a:extLst>
                <a:ext uri="{FF2B5EF4-FFF2-40B4-BE49-F238E27FC236}">
                  <a16:creationId xmlns:a16="http://schemas.microsoft.com/office/drawing/2014/main" id="{C49C30B0-5796-4B30-A70B-12D850268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0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798" name="Text Box 54">
              <a:extLst>
                <a:ext uri="{FF2B5EF4-FFF2-40B4-BE49-F238E27FC236}">
                  <a16:creationId xmlns:a16="http://schemas.microsoft.com/office/drawing/2014/main" id="{7139E523-A32A-47D6-97B1-67BA56AF8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2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99" name="Text Box 55">
              <a:extLst>
                <a:ext uri="{FF2B5EF4-FFF2-40B4-BE49-F238E27FC236}">
                  <a16:creationId xmlns:a16="http://schemas.microsoft.com/office/drawing/2014/main" id="{86FF6499-72C1-41AA-8839-9F9F0D467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60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00" name="Text Box 56">
              <a:extLst>
                <a:ext uri="{FF2B5EF4-FFF2-40B4-BE49-F238E27FC236}">
                  <a16:creationId xmlns:a16="http://schemas.microsoft.com/office/drawing/2014/main" id="{0DB0B914-8090-4014-B093-D7563A6CD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231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801" name="Text Box 57">
              <a:extLst>
                <a:ext uri="{FF2B5EF4-FFF2-40B4-BE49-F238E27FC236}">
                  <a16:creationId xmlns:a16="http://schemas.microsoft.com/office/drawing/2014/main" id="{D5D0CE23-9186-4CF5-9A63-4AD62E43D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32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802" name="Text Box 58">
              <a:extLst>
                <a:ext uri="{FF2B5EF4-FFF2-40B4-BE49-F238E27FC236}">
                  <a16:creationId xmlns:a16="http://schemas.microsoft.com/office/drawing/2014/main" id="{EEA82824-24E0-4087-9336-C979526A0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220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1803" name="Text Box 59">
              <a:extLst>
                <a:ext uri="{FF2B5EF4-FFF2-40B4-BE49-F238E27FC236}">
                  <a16:creationId xmlns:a16="http://schemas.microsoft.com/office/drawing/2014/main" id="{A7E0674B-B20F-4330-949D-A9DC9F974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7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1804" name="Line 60">
              <a:extLst>
                <a:ext uri="{FF2B5EF4-FFF2-40B4-BE49-F238E27FC236}">
                  <a16:creationId xmlns:a16="http://schemas.microsoft.com/office/drawing/2014/main" id="{F200A60F-1CA4-4C2A-99FE-A34D7A852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1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5" name="Group 61">
            <a:extLst>
              <a:ext uri="{FF2B5EF4-FFF2-40B4-BE49-F238E27FC236}">
                <a16:creationId xmlns:a16="http://schemas.microsoft.com/office/drawing/2014/main" id="{A6951577-08F4-466C-9268-DBA71E407463}"/>
              </a:ext>
            </a:extLst>
          </p:cNvPr>
          <p:cNvGrpSpPr>
            <a:grpSpLocks/>
          </p:cNvGrpSpPr>
          <p:nvPr/>
        </p:nvGrpSpPr>
        <p:grpSpPr bwMode="auto">
          <a:xfrm>
            <a:off x="5241925" y="908050"/>
            <a:ext cx="3240088" cy="4922838"/>
            <a:chOff x="3302" y="1075"/>
            <a:chExt cx="2041" cy="3101"/>
          </a:xfrm>
        </p:grpSpPr>
        <p:grpSp>
          <p:nvGrpSpPr>
            <p:cNvPr id="31806" name="Group 62">
              <a:extLst>
                <a:ext uri="{FF2B5EF4-FFF2-40B4-BE49-F238E27FC236}">
                  <a16:creationId xmlns:a16="http://schemas.microsoft.com/office/drawing/2014/main" id="{8546F202-A07B-4C71-967C-1FB3D2801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2" y="1075"/>
              <a:ext cx="2041" cy="3059"/>
              <a:chOff x="3302" y="1075"/>
              <a:chExt cx="2041" cy="3059"/>
            </a:xfrm>
          </p:grpSpPr>
          <p:sp>
            <p:nvSpPr>
              <p:cNvPr id="31807" name="Text Box 63">
                <a:extLst>
                  <a:ext uri="{FF2B5EF4-FFF2-40B4-BE49-F238E27FC236}">
                    <a16:creationId xmlns:a16="http://schemas.microsoft.com/office/drawing/2014/main" id="{4D8F573C-AA01-428B-933A-BD709130A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" y="1075"/>
                <a:ext cx="8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功能表</a:t>
                </a:r>
              </a:p>
            </p:txBody>
          </p:sp>
          <p:sp>
            <p:nvSpPr>
              <p:cNvPr id="31808" name="Text Box 64">
                <a:extLst>
                  <a:ext uri="{FF2B5EF4-FFF2-40B4-BE49-F238E27FC236}">
                    <a16:creationId xmlns:a16="http://schemas.microsoft.com/office/drawing/2014/main" id="{CD8D0435-53CF-4E4D-A209-A54C4962F8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2" y="1386"/>
                <a:ext cx="2041" cy="2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latin typeface="Times New Roman" panose="02020603050405020304" pitchFamily="18" charset="0"/>
                  </a:rPr>
                  <a:t> A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800">
                    <a:latin typeface="Times New Roman" panose="02020603050405020304" pitchFamily="18" charset="0"/>
                  </a:rPr>
                  <a:t>   A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800">
                    <a:latin typeface="Times New Roman" panose="02020603050405020304" pitchFamily="18" charset="0"/>
                  </a:rPr>
                  <a:t>   B     Q     Q</a:t>
                </a:r>
              </a:p>
              <a:p>
                <a:r>
                  <a:rPr kumimoji="1" lang="en-US" altLang="zh-CN" sz="2800">
                    <a:latin typeface="Times New Roman" panose="02020603050405020304" pitchFamily="18" charset="0"/>
                  </a:rPr>
                  <a:t>  0    ×    1      0      1</a:t>
                </a:r>
              </a:p>
              <a:p>
                <a:r>
                  <a:rPr kumimoji="1" lang="en-US" altLang="zh-CN" sz="2800">
                    <a:latin typeface="Times New Roman" panose="02020603050405020304" pitchFamily="18" charset="0"/>
                  </a:rPr>
                  <a:t> ×    0     1      0      1</a:t>
                </a:r>
              </a:p>
              <a:p>
                <a:r>
                  <a:rPr kumimoji="1" lang="en-US" altLang="zh-CN" sz="2800">
                    <a:latin typeface="Times New Roman" panose="02020603050405020304" pitchFamily="18" charset="0"/>
                  </a:rPr>
                  <a:t> ×   ×    0      0      1</a:t>
                </a:r>
              </a:p>
              <a:p>
                <a:r>
                  <a:rPr kumimoji="1" lang="en-US" altLang="zh-CN" sz="2800">
                    <a:latin typeface="Times New Roman" panose="02020603050405020304" pitchFamily="18" charset="0"/>
                  </a:rPr>
                  <a:t>  1     1     ×    0      1</a:t>
                </a:r>
              </a:p>
              <a:p>
                <a:r>
                  <a:rPr kumimoji="1" lang="en-US" altLang="zh-CN" sz="2800">
                    <a:latin typeface="Times New Roman" panose="02020603050405020304" pitchFamily="18" charset="0"/>
                  </a:rPr>
                  <a:t>  1            1</a:t>
                </a:r>
              </a:p>
              <a:p>
                <a:r>
                  <a:rPr kumimoji="1" lang="en-US" altLang="zh-CN" sz="2800">
                    <a:latin typeface="Times New Roman" panose="02020603050405020304" pitchFamily="18" charset="0"/>
                  </a:rPr>
                  <a:t>         1     1</a:t>
                </a:r>
              </a:p>
              <a:p>
                <a:r>
                  <a:rPr kumimoji="1" lang="en-US" altLang="zh-CN" sz="2800">
                    <a:latin typeface="Times New Roman" panose="02020603050405020304" pitchFamily="18" charset="0"/>
                  </a:rPr>
                  <a:t>                1</a:t>
                </a:r>
              </a:p>
              <a:p>
                <a:r>
                  <a:rPr kumimoji="1" lang="en-US" altLang="zh-CN" sz="2800">
                    <a:latin typeface="Times New Roman" panose="02020603050405020304" pitchFamily="18" charset="0"/>
                  </a:rPr>
                  <a:t>  0    ×</a:t>
                </a:r>
              </a:p>
              <a:p>
                <a:r>
                  <a:rPr kumimoji="1" lang="en-US" altLang="zh-CN" sz="2800">
                    <a:latin typeface="Times New Roman" panose="02020603050405020304" pitchFamily="18" charset="0"/>
                  </a:rPr>
                  <a:t> ×    0</a:t>
                </a:r>
              </a:p>
            </p:txBody>
          </p:sp>
          <p:sp>
            <p:nvSpPr>
              <p:cNvPr id="31809" name="Line 65">
                <a:extLst>
                  <a:ext uri="{FF2B5EF4-FFF2-40B4-BE49-F238E27FC236}">
                    <a16:creationId xmlns:a16="http://schemas.microsoft.com/office/drawing/2014/main" id="{B2505849-8502-4F82-9391-44C674213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14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0" name="Line 66">
                <a:extLst>
                  <a:ext uri="{FF2B5EF4-FFF2-40B4-BE49-F238E27FC236}">
                    <a16:creationId xmlns:a16="http://schemas.microsoft.com/office/drawing/2014/main" id="{9484BBA8-46E1-4D87-AFEC-056B0B40E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8" y="14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1" name="Line 67">
                <a:extLst>
                  <a:ext uri="{FF2B5EF4-FFF2-40B4-BE49-F238E27FC236}">
                    <a16:creationId xmlns:a16="http://schemas.microsoft.com/office/drawing/2014/main" id="{B5A3595E-F7C5-46E2-A058-A2898D595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145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812" name="Group 68">
                <a:extLst>
                  <a:ext uri="{FF2B5EF4-FFF2-40B4-BE49-F238E27FC236}">
                    <a16:creationId xmlns:a16="http://schemas.microsoft.com/office/drawing/2014/main" id="{926A8263-5E9C-407B-AE92-B2A36933D0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2" y="3120"/>
                <a:ext cx="192" cy="144"/>
                <a:chOff x="4800" y="3456"/>
                <a:chExt cx="192" cy="144"/>
              </a:xfrm>
            </p:grpSpPr>
            <p:sp>
              <p:nvSpPr>
                <p:cNvPr id="31813" name="Line 69">
                  <a:extLst>
                    <a:ext uri="{FF2B5EF4-FFF2-40B4-BE49-F238E27FC236}">
                      <a16:creationId xmlns:a16="http://schemas.microsoft.com/office/drawing/2014/main" id="{90922505-A190-4F3F-BEFC-334EBC526F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14" name="Line 70">
                  <a:extLst>
                    <a:ext uri="{FF2B5EF4-FFF2-40B4-BE49-F238E27FC236}">
                      <a16:creationId xmlns:a16="http://schemas.microsoft.com/office/drawing/2014/main" id="{EDFB21D1-09B7-48EF-B5D0-91DD1CAED5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15" name="Line 71">
                  <a:extLst>
                    <a:ext uri="{FF2B5EF4-FFF2-40B4-BE49-F238E27FC236}">
                      <a16:creationId xmlns:a16="http://schemas.microsoft.com/office/drawing/2014/main" id="{95A6141B-AE54-4877-A9F5-76295BCE8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345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16" name="Line 72">
                  <a:extLst>
                    <a:ext uri="{FF2B5EF4-FFF2-40B4-BE49-F238E27FC236}">
                      <a16:creationId xmlns:a16="http://schemas.microsoft.com/office/drawing/2014/main" id="{A361139F-B096-4E27-84D2-91C2C2457E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17" name="Line 73">
                  <a:extLst>
                    <a:ext uri="{FF2B5EF4-FFF2-40B4-BE49-F238E27FC236}">
                      <a16:creationId xmlns:a16="http://schemas.microsoft.com/office/drawing/2014/main" id="{50D223AC-D2E1-4465-8723-AEC9DBF9E9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18" name="Group 74">
                <a:extLst>
                  <a:ext uri="{FF2B5EF4-FFF2-40B4-BE49-F238E27FC236}">
                    <a16:creationId xmlns:a16="http://schemas.microsoft.com/office/drawing/2014/main" id="{976E90E3-DFAA-42F3-BF72-AC78DAD76C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2" y="2832"/>
                <a:ext cx="192" cy="144"/>
                <a:chOff x="4800" y="3456"/>
                <a:chExt cx="192" cy="144"/>
              </a:xfrm>
            </p:grpSpPr>
            <p:sp>
              <p:nvSpPr>
                <p:cNvPr id="31819" name="Line 75">
                  <a:extLst>
                    <a:ext uri="{FF2B5EF4-FFF2-40B4-BE49-F238E27FC236}">
                      <a16:creationId xmlns:a16="http://schemas.microsoft.com/office/drawing/2014/main" id="{3105383F-F2CD-4531-B982-F3D2E74036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0" name="Line 76">
                  <a:extLst>
                    <a:ext uri="{FF2B5EF4-FFF2-40B4-BE49-F238E27FC236}">
                      <a16:creationId xmlns:a16="http://schemas.microsoft.com/office/drawing/2014/main" id="{6A33FCC6-4A4F-4BF4-A0D8-DA46CDBE7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1" name="Line 77">
                  <a:extLst>
                    <a:ext uri="{FF2B5EF4-FFF2-40B4-BE49-F238E27FC236}">
                      <a16:creationId xmlns:a16="http://schemas.microsoft.com/office/drawing/2014/main" id="{7D1033E9-84DE-41A6-B821-62D65F741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345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2" name="Line 78">
                  <a:extLst>
                    <a:ext uri="{FF2B5EF4-FFF2-40B4-BE49-F238E27FC236}">
                      <a16:creationId xmlns:a16="http://schemas.microsoft.com/office/drawing/2014/main" id="{064E1165-6A33-4E11-9E7A-4D9537400A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3" name="Line 79">
                  <a:extLst>
                    <a:ext uri="{FF2B5EF4-FFF2-40B4-BE49-F238E27FC236}">
                      <a16:creationId xmlns:a16="http://schemas.microsoft.com/office/drawing/2014/main" id="{389E0A41-2ECF-4DCA-B9DF-560C10F16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24" name="Group 80">
                <a:extLst>
                  <a:ext uri="{FF2B5EF4-FFF2-40B4-BE49-F238E27FC236}">
                    <a16:creationId xmlns:a16="http://schemas.microsoft.com/office/drawing/2014/main" id="{432F9C68-3707-46F0-9EB6-F24CD839D8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2" y="3396"/>
                <a:ext cx="192" cy="144"/>
                <a:chOff x="4800" y="3456"/>
                <a:chExt cx="192" cy="144"/>
              </a:xfrm>
            </p:grpSpPr>
            <p:sp>
              <p:nvSpPr>
                <p:cNvPr id="31825" name="Line 81">
                  <a:extLst>
                    <a:ext uri="{FF2B5EF4-FFF2-40B4-BE49-F238E27FC236}">
                      <a16:creationId xmlns:a16="http://schemas.microsoft.com/office/drawing/2014/main" id="{D39F263B-4FCC-442A-841C-45D0FD7081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6" name="Line 82">
                  <a:extLst>
                    <a:ext uri="{FF2B5EF4-FFF2-40B4-BE49-F238E27FC236}">
                      <a16:creationId xmlns:a16="http://schemas.microsoft.com/office/drawing/2014/main" id="{3F7DABD6-EF91-4020-A460-D354D9C9AF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7" name="Line 83">
                  <a:extLst>
                    <a:ext uri="{FF2B5EF4-FFF2-40B4-BE49-F238E27FC236}">
                      <a16:creationId xmlns:a16="http://schemas.microsoft.com/office/drawing/2014/main" id="{7E6F43B8-3BB2-4683-805D-E29A0B35E2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345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8" name="Line 84">
                  <a:extLst>
                    <a:ext uri="{FF2B5EF4-FFF2-40B4-BE49-F238E27FC236}">
                      <a16:creationId xmlns:a16="http://schemas.microsoft.com/office/drawing/2014/main" id="{958DC234-2EE1-44F3-8CC0-4BDA046026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9" name="Line 85">
                  <a:extLst>
                    <a:ext uri="{FF2B5EF4-FFF2-40B4-BE49-F238E27FC236}">
                      <a16:creationId xmlns:a16="http://schemas.microsoft.com/office/drawing/2014/main" id="{95C1FF4F-C8D7-4C0F-8F53-D2D849BC8F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30" name="Group 86">
                <a:extLst>
                  <a:ext uri="{FF2B5EF4-FFF2-40B4-BE49-F238E27FC236}">
                    <a16:creationId xmlns:a16="http://schemas.microsoft.com/office/drawing/2014/main" id="{E6F57EA4-8D9C-4AE6-8690-6E7421286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2" y="3660"/>
                <a:ext cx="192" cy="144"/>
                <a:chOff x="4800" y="3456"/>
                <a:chExt cx="192" cy="144"/>
              </a:xfrm>
            </p:grpSpPr>
            <p:sp>
              <p:nvSpPr>
                <p:cNvPr id="31831" name="Line 87">
                  <a:extLst>
                    <a:ext uri="{FF2B5EF4-FFF2-40B4-BE49-F238E27FC236}">
                      <a16:creationId xmlns:a16="http://schemas.microsoft.com/office/drawing/2014/main" id="{D15B54C7-BCBF-4993-80F2-35C5C3B11E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32" name="Line 88">
                  <a:extLst>
                    <a:ext uri="{FF2B5EF4-FFF2-40B4-BE49-F238E27FC236}">
                      <a16:creationId xmlns:a16="http://schemas.microsoft.com/office/drawing/2014/main" id="{96B19CB1-4A40-493D-A191-3D1F3B4013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33" name="Line 89">
                  <a:extLst>
                    <a:ext uri="{FF2B5EF4-FFF2-40B4-BE49-F238E27FC236}">
                      <a16:creationId xmlns:a16="http://schemas.microsoft.com/office/drawing/2014/main" id="{E24E0201-1F57-4DFD-8DF2-A9C881B83E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345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34" name="Line 90">
                  <a:extLst>
                    <a:ext uri="{FF2B5EF4-FFF2-40B4-BE49-F238E27FC236}">
                      <a16:creationId xmlns:a16="http://schemas.microsoft.com/office/drawing/2014/main" id="{271D6259-8AFE-44AE-9B40-22E9A9D340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35" name="Line 91">
                  <a:extLst>
                    <a:ext uri="{FF2B5EF4-FFF2-40B4-BE49-F238E27FC236}">
                      <a16:creationId xmlns:a16="http://schemas.microsoft.com/office/drawing/2014/main" id="{958DC95C-8D36-48ED-9654-3246EA132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36" name="Group 92">
                <a:extLst>
                  <a:ext uri="{FF2B5EF4-FFF2-40B4-BE49-F238E27FC236}">
                    <a16:creationId xmlns:a16="http://schemas.microsoft.com/office/drawing/2014/main" id="{3DAB0246-0307-4D16-86B9-337692156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2" y="3936"/>
                <a:ext cx="192" cy="144"/>
                <a:chOff x="4800" y="3456"/>
                <a:chExt cx="192" cy="144"/>
              </a:xfrm>
            </p:grpSpPr>
            <p:sp>
              <p:nvSpPr>
                <p:cNvPr id="31837" name="Line 93">
                  <a:extLst>
                    <a:ext uri="{FF2B5EF4-FFF2-40B4-BE49-F238E27FC236}">
                      <a16:creationId xmlns:a16="http://schemas.microsoft.com/office/drawing/2014/main" id="{C6196557-0886-4388-A6CB-E7F4E351F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38" name="Line 94">
                  <a:extLst>
                    <a:ext uri="{FF2B5EF4-FFF2-40B4-BE49-F238E27FC236}">
                      <a16:creationId xmlns:a16="http://schemas.microsoft.com/office/drawing/2014/main" id="{9B28E0E7-EBB5-4B98-BF7E-2DA7313E44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39" name="Line 95">
                  <a:extLst>
                    <a:ext uri="{FF2B5EF4-FFF2-40B4-BE49-F238E27FC236}">
                      <a16:creationId xmlns:a16="http://schemas.microsoft.com/office/drawing/2014/main" id="{160CC714-22DB-45BE-9CA4-72916AD416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345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40" name="Line 96">
                  <a:extLst>
                    <a:ext uri="{FF2B5EF4-FFF2-40B4-BE49-F238E27FC236}">
                      <a16:creationId xmlns:a16="http://schemas.microsoft.com/office/drawing/2014/main" id="{1E9015AA-BF4B-41FB-BFCD-6411B6F4B2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41" name="Line 97">
                  <a:extLst>
                    <a:ext uri="{FF2B5EF4-FFF2-40B4-BE49-F238E27FC236}">
                      <a16:creationId xmlns:a16="http://schemas.microsoft.com/office/drawing/2014/main" id="{A2F80249-CC24-4CBE-8BAC-23A19BB2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42" name="Group 98">
                <a:extLst>
                  <a:ext uri="{FF2B5EF4-FFF2-40B4-BE49-F238E27FC236}">
                    <a16:creationId xmlns:a16="http://schemas.microsoft.com/office/drawing/2014/main" id="{675B3D4F-8859-4420-95D2-B509F4AFDE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124" y="2832"/>
                <a:ext cx="192" cy="144"/>
                <a:chOff x="4800" y="3456"/>
                <a:chExt cx="192" cy="144"/>
              </a:xfrm>
            </p:grpSpPr>
            <p:sp>
              <p:nvSpPr>
                <p:cNvPr id="31843" name="Line 99">
                  <a:extLst>
                    <a:ext uri="{FF2B5EF4-FFF2-40B4-BE49-F238E27FC236}">
                      <a16:creationId xmlns:a16="http://schemas.microsoft.com/office/drawing/2014/main" id="{8D283B1F-9208-424B-89A5-566D6F737A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44" name="Line 100">
                  <a:extLst>
                    <a:ext uri="{FF2B5EF4-FFF2-40B4-BE49-F238E27FC236}">
                      <a16:creationId xmlns:a16="http://schemas.microsoft.com/office/drawing/2014/main" id="{DB778F63-21FD-4FE7-8A11-999830F27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45" name="Line 101">
                  <a:extLst>
                    <a:ext uri="{FF2B5EF4-FFF2-40B4-BE49-F238E27FC236}">
                      <a16:creationId xmlns:a16="http://schemas.microsoft.com/office/drawing/2014/main" id="{B5E58E43-4FBC-449E-85AA-0EC012DFF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345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46" name="Line 102">
                  <a:extLst>
                    <a:ext uri="{FF2B5EF4-FFF2-40B4-BE49-F238E27FC236}">
                      <a16:creationId xmlns:a16="http://schemas.microsoft.com/office/drawing/2014/main" id="{F255A471-14DC-4D1B-A881-3267B5E1F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47" name="Line 103">
                  <a:extLst>
                    <a:ext uri="{FF2B5EF4-FFF2-40B4-BE49-F238E27FC236}">
                      <a16:creationId xmlns:a16="http://schemas.microsoft.com/office/drawing/2014/main" id="{3ED13E21-5707-4F64-9F96-7B9DEAAC31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48" name="Group 104">
                <a:extLst>
                  <a:ext uri="{FF2B5EF4-FFF2-40B4-BE49-F238E27FC236}">
                    <a16:creationId xmlns:a16="http://schemas.microsoft.com/office/drawing/2014/main" id="{DD8F3350-7F26-4F0E-8CE7-C3457C3C5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124" y="3120"/>
                <a:ext cx="192" cy="144"/>
                <a:chOff x="4800" y="3456"/>
                <a:chExt cx="192" cy="144"/>
              </a:xfrm>
            </p:grpSpPr>
            <p:sp>
              <p:nvSpPr>
                <p:cNvPr id="31849" name="Line 105">
                  <a:extLst>
                    <a:ext uri="{FF2B5EF4-FFF2-40B4-BE49-F238E27FC236}">
                      <a16:creationId xmlns:a16="http://schemas.microsoft.com/office/drawing/2014/main" id="{C7C48F64-C7C8-4562-9FB5-6D89702A10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0" name="Line 106">
                  <a:extLst>
                    <a:ext uri="{FF2B5EF4-FFF2-40B4-BE49-F238E27FC236}">
                      <a16:creationId xmlns:a16="http://schemas.microsoft.com/office/drawing/2014/main" id="{680005E7-7756-4DEC-8AC2-8C482D8B4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1" name="Line 107">
                  <a:extLst>
                    <a:ext uri="{FF2B5EF4-FFF2-40B4-BE49-F238E27FC236}">
                      <a16:creationId xmlns:a16="http://schemas.microsoft.com/office/drawing/2014/main" id="{68C65AA3-38FE-415B-917A-E9D428DFF8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345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2" name="Line 108">
                  <a:extLst>
                    <a:ext uri="{FF2B5EF4-FFF2-40B4-BE49-F238E27FC236}">
                      <a16:creationId xmlns:a16="http://schemas.microsoft.com/office/drawing/2014/main" id="{1C640D79-4628-4F02-B07B-160A1B4001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3" name="Line 109">
                  <a:extLst>
                    <a:ext uri="{FF2B5EF4-FFF2-40B4-BE49-F238E27FC236}">
                      <a16:creationId xmlns:a16="http://schemas.microsoft.com/office/drawing/2014/main" id="{29CF8259-1612-4F56-B9D2-C2D872C32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54" name="Group 110">
                <a:extLst>
                  <a:ext uri="{FF2B5EF4-FFF2-40B4-BE49-F238E27FC236}">
                    <a16:creationId xmlns:a16="http://schemas.microsoft.com/office/drawing/2014/main" id="{B728C6DF-799E-45E2-8025-188D55205B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124" y="3408"/>
                <a:ext cx="192" cy="144"/>
                <a:chOff x="4800" y="3456"/>
                <a:chExt cx="192" cy="144"/>
              </a:xfrm>
            </p:grpSpPr>
            <p:sp>
              <p:nvSpPr>
                <p:cNvPr id="31855" name="Line 111">
                  <a:extLst>
                    <a:ext uri="{FF2B5EF4-FFF2-40B4-BE49-F238E27FC236}">
                      <a16:creationId xmlns:a16="http://schemas.microsoft.com/office/drawing/2014/main" id="{BF7A8755-6F0E-4036-93D6-1A85595C1F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6" name="Line 112">
                  <a:extLst>
                    <a:ext uri="{FF2B5EF4-FFF2-40B4-BE49-F238E27FC236}">
                      <a16:creationId xmlns:a16="http://schemas.microsoft.com/office/drawing/2014/main" id="{4D4D952F-716A-44D8-A2B1-BFF2A1B09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7" name="Line 113">
                  <a:extLst>
                    <a:ext uri="{FF2B5EF4-FFF2-40B4-BE49-F238E27FC236}">
                      <a16:creationId xmlns:a16="http://schemas.microsoft.com/office/drawing/2014/main" id="{3B4E27F6-7289-4C8A-A54C-096D4C6F2C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345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8" name="Line 114">
                  <a:extLst>
                    <a:ext uri="{FF2B5EF4-FFF2-40B4-BE49-F238E27FC236}">
                      <a16:creationId xmlns:a16="http://schemas.microsoft.com/office/drawing/2014/main" id="{1C809603-2E79-421F-BB57-81CE574EB3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9" name="Line 115">
                  <a:extLst>
                    <a:ext uri="{FF2B5EF4-FFF2-40B4-BE49-F238E27FC236}">
                      <a16:creationId xmlns:a16="http://schemas.microsoft.com/office/drawing/2014/main" id="{77C8BFE0-5E5A-4BC8-8629-D8FE232EE5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60" name="Group 116">
                <a:extLst>
                  <a:ext uri="{FF2B5EF4-FFF2-40B4-BE49-F238E27FC236}">
                    <a16:creationId xmlns:a16="http://schemas.microsoft.com/office/drawing/2014/main" id="{A33AE312-D658-41C7-BB55-8F66F8DF37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124" y="3684"/>
                <a:ext cx="192" cy="144"/>
                <a:chOff x="4800" y="3456"/>
                <a:chExt cx="192" cy="144"/>
              </a:xfrm>
            </p:grpSpPr>
            <p:sp>
              <p:nvSpPr>
                <p:cNvPr id="31861" name="Line 117">
                  <a:extLst>
                    <a:ext uri="{FF2B5EF4-FFF2-40B4-BE49-F238E27FC236}">
                      <a16:creationId xmlns:a16="http://schemas.microsoft.com/office/drawing/2014/main" id="{94B9426E-E69F-41EE-8B3A-C20A8038E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2" name="Line 118">
                  <a:extLst>
                    <a:ext uri="{FF2B5EF4-FFF2-40B4-BE49-F238E27FC236}">
                      <a16:creationId xmlns:a16="http://schemas.microsoft.com/office/drawing/2014/main" id="{F56AD1D3-AA8A-4442-A0C5-0DAEBEEFF7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3" name="Line 119">
                  <a:extLst>
                    <a:ext uri="{FF2B5EF4-FFF2-40B4-BE49-F238E27FC236}">
                      <a16:creationId xmlns:a16="http://schemas.microsoft.com/office/drawing/2014/main" id="{86795286-5B75-4AEC-9800-5995DF7457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345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4" name="Line 120">
                  <a:extLst>
                    <a:ext uri="{FF2B5EF4-FFF2-40B4-BE49-F238E27FC236}">
                      <a16:creationId xmlns:a16="http://schemas.microsoft.com/office/drawing/2014/main" id="{73DEF2E8-A76B-4353-BE19-58B2C01822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5" name="Line 121">
                  <a:extLst>
                    <a:ext uri="{FF2B5EF4-FFF2-40B4-BE49-F238E27FC236}">
                      <a16:creationId xmlns:a16="http://schemas.microsoft.com/office/drawing/2014/main" id="{A1B983FB-41DE-4D9D-AFA2-436AB23858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66" name="Group 122">
                <a:extLst>
                  <a:ext uri="{FF2B5EF4-FFF2-40B4-BE49-F238E27FC236}">
                    <a16:creationId xmlns:a16="http://schemas.microsoft.com/office/drawing/2014/main" id="{4FBDAD19-D556-4388-AB95-474CB32D07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124" y="3948"/>
                <a:ext cx="192" cy="144"/>
                <a:chOff x="4800" y="3456"/>
                <a:chExt cx="192" cy="144"/>
              </a:xfrm>
            </p:grpSpPr>
            <p:sp>
              <p:nvSpPr>
                <p:cNvPr id="31867" name="Line 123">
                  <a:extLst>
                    <a:ext uri="{FF2B5EF4-FFF2-40B4-BE49-F238E27FC236}">
                      <a16:creationId xmlns:a16="http://schemas.microsoft.com/office/drawing/2014/main" id="{26F960D1-5696-4BF4-B28F-355108F254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8" name="Line 124">
                  <a:extLst>
                    <a:ext uri="{FF2B5EF4-FFF2-40B4-BE49-F238E27FC236}">
                      <a16:creationId xmlns:a16="http://schemas.microsoft.com/office/drawing/2014/main" id="{08C96F22-CDC0-4208-A204-6C3140C42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9" name="Line 125">
                  <a:extLst>
                    <a:ext uri="{FF2B5EF4-FFF2-40B4-BE49-F238E27FC236}">
                      <a16:creationId xmlns:a16="http://schemas.microsoft.com/office/drawing/2014/main" id="{256F243D-5D06-441A-8162-C1080AE4D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345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70" name="Line 126">
                  <a:extLst>
                    <a:ext uri="{FF2B5EF4-FFF2-40B4-BE49-F238E27FC236}">
                      <a16:creationId xmlns:a16="http://schemas.microsoft.com/office/drawing/2014/main" id="{049CFB7E-468F-4542-8129-B0AF8E1249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71" name="Line 127">
                  <a:extLst>
                    <a:ext uri="{FF2B5EF4-FFF2-40B4-BE49-F238E27FC236}">
                      <a16:creationId xmlns:a16="http://schemas.microsoft.com/office/drawing/2014/main" id="{24363F98-FCAF-4534-8BB0-70C83FEAA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72" name="Line 128">
                <a:extLst>
                  <a:ext uri="{FF2B5EF4-FFF2-40B4-BE49-F238E27FC236}">
                    <a16:creationId xmlns:a16="http://schemas.microsoft.com/office/drawing/2014/main" id="{66EB710C-F8D2-4E98-8639-99448AF71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2832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3" name="Line 129">
                <a:extLst>
                  <a:ext uri="{FF2B5EF4-FFF2-40B4-BE49-F238E27FC236}">
                    <a16:creationId xmlns:a16="http://schemas.microsoft.com/office/drawing/2014/main" id="{D0436FC1-A03F-48A3-89EE-21C4DC21C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1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4" name="Line 130">
                <a:extLst>
                  <a:ext uri="{FF2B5EF4-FFF2-40B4-BE49-F238E27FC236}">
                    <a16:creationId xmlns:a16="http://schemas.microsoft.com/office/drawing/2014/main" id="{997FDBC5-438D-46F0-B0CC-41C3BE027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336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5" name="Line 131">
                <a:extLst>
                  <a:ext uri="{FF2B5EF4-FFF2-40B4-BE49-F238E27FC236}">
                    <a16:creationId xmlns:a16="http://schemas.microsoft.com/office/drawing/2014/main" id="{747D8841-30E1-4059-98D3-22A9AF427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3648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6" name="Line 132">
                <a:extLst>
                  <a:ext uri="{FF2B5EF4-FFF2-40B4-BE49-F238E27FC236}">
                    <a16:creationId xmlns:a16="http://schemas.microsoft.com/office/drawing/2014/main" id="{F5040BF6-CD37-47BD-A7E8-B676F7813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3888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7" name="Line 133">
                <a:extLst>
                  <a:ext uri="{FF2B5EF4-FFF2-40B4-BE49-F238E27FC236}">
                    <a16:creationId xmlns:a16="http://schemas.microsoft.com/office/drawing/2014/main" id="{2CF66D42-47BF-457D-96DA-5684B80A7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878" name="Line 134">
              <a:extLst>
                <a:ext uri="{FF2B5EF4-FFF2-40B4-BE49-F238E27FC236}">
                  <a16:creationId xmlns:a16="http://schemas.microsoft.com/office/drawing/2014/main" id="{889A23B5-25F3-4C19-9936-7FA466F10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392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9" name="Line 135">
              <a:extLst>
                <a:ext uri="{FF2B5EF4-FFF2-40B4-BE49-F238E27FC236}">
                  <a16:creationId xmlns:a16="http://schemas.microsoft.com/office/drawing/2014/main" id="{8ABC1C53-496D-46DD-AB8A-44E5BCC8B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04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0" name="Line 136">
              <a:extLst>
                <a:ext uri="{FF2B5EF4-FFF2-40B4-BE49-F238E27FC236}">
                  <a16:creationId xmlns:a16="http://schemas.microsoft.com/office/drawing/2014/main" id="{32361763-3ACA-4539-A30E-19FC8EED4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4176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1" name="Line 137">
              <a:extLst>
                <a:ext uri="{FF2B5EF4-FFF2-40B4-BE49-F238E27FC236}">
                  <a16:creationId xmlns:a16="http://schemas.microsoft.com/office/drawing/2014/main" id="{9DA37EE6-2110-48E6-8A6D-8B9BBE322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0" cy="2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82" name="Text Box 138">
            <a:extLst>
              <a:ext uri="{FF2B5EF4-FFF2-40B4-BE49-F238E27FC236}">
                <a16:creationId xmlns:a16="http://schemas.microsoft.com/office/drawing/2014/main" id="{81489997-FEE4-4802-8B30-835CA03B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908050"/>
            <a:ext cx="369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例</a:t>
            </a:r>
            <a:r>
              <a:rPr kumimoji="1" lang="en-US" altLang="zh-CN" sz="2800">
                <a:latin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</a:rPr>
              <a:t>74121</a:t>
            </a:r>
            <a:r>
              <a:rPr kumimoji="1" lang="zh-CN" altLang="en-US" sz="2800">
                <a:latin typeface="Times New Roman" panose="02020603050405020304" pitchFamily="18" charset="0"/>
              </a:rPr>
              <a:t>单稳态触发器</a:t>
            </a:r>
          </a:p>
        </p:txBody>
      </p:sp>
    </p:spTree>
    <p:extLst>
      <p:ext uri="{BB962C8B-B14F-4D97-AF65-F5344CB8AC3E}">
        <p14:creationId xmlns:p14="http://schemas.microsoft.com/office/powerpoint/2010/main" val="103205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8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>
            <a:extLst>
              <a:ext uri="{FF2B5EF4-FFF2-40B4-BE49-F238E27FC236}">
                <a16:creationId xmlns:a16="http://schemas.microsoft.com/office/drawing/2014/main" id="{D75F4939-4FC0-4CF0-817B-03AE2989AA36}"/>
              </a:ext>
            </a:extLst>
          </p:cNvPr>
          <p:cNvGrpSpPr>
            <a:grpSpLocks/>
          </p:cNvGrpSpPr>
          <p:nvPr/>
        </p:nvGrpSpPr>
        <p:grpSpPr bwMode="auto">
          <a:xfrm>
            <a:off x="0" y="1895475"/>
            <a:ext cx="4452938" cy="3362325"/>
            <a:chOff x="0" y="48"/>
            <a:chExt cx="2805" cy="2118"/>
          </a:xfrm>
        </p:grpSpPr>
        <p:sp>
          <p:nvSpPr>
            <p:cNvPr id="16387" name="Rectangle 3">
              <a:extLst>
                <a:ext uri="{FF2B5EF4-FFF2-40B4-BE49-F238E27FC236}">
                  <a16:creationId xmlns:a16="http://schemas.microsoft.com/office/drawing/2014/main" id="{A059B86D-129C-459E-9DEB-83874A116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54"/>
              <a:ext cx="1104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" name="Rectangle 4">
              <a:extLst>
                <a:ext uri="{FF2B5EF4-FFF2-40B4-BE49-F238E27FC236}">
                  <a16:creationId xmlns:a16="http://schemas.microsoft.com/office/drawing/2014/main" id="{CF9439D1-493D-4BC4-B684-E27E6820C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54"/>
              <a:ext cx="384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37ABAECD-6E9E-4D64-9B6F-B3B116027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54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Line 6">
              <a:extLst>
                <a:ext uri="{FF2B5EF4-FFF2-40B4-BE49-F238E27FC236}">
                  <a16:creationId xmlns:a16="http://schemas.microsoft.com/office/drawing/2014/main" id="{43438AD6-C146-4F52-8CB0-4F52C8E2B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43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Line 7">
              <a:extLst>
                <a:ext uri="{FF2B5EF4-FFF2-40B4-BE49-F238E27FC236}">
                  <a16:creationId xmlns:a16="http://schemas.microsoft.com/office/drawing/2014/main" id="{15620C3D-8DC2-4DCB-9143-30B7C5143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48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Line 8">
              <a:extLst>
                <a:ext uri="{FF2B5EF4-FFF2-40B4-BE49-F238E27FC236}">
                  <a16:creationId xmlns:a16="http://schemas.microsoft.com/office/drawing/2014/main" id="{0E214474-984B-4784-9026-85BD32378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9">
              <a:extLst>
                <a:ext uri="{FF2B5EF4-FFF2-40B4-BE49-F238E27FC236}">
                  <a16:creationId xmlns:a16="http://schemas.microsoft.com/office/drawing/2014/main" id="{7890DCF6-9DA8-47CC-B112-AE4371672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5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0">
              <a:extLst>
                <a:ext uri="{FF2B5EF4-FFF2-40B4-BE49-F238E27FC236}">
                  <a16:creationId xmlns:a16="http://schemas.microsoft.com/office/drawing/2014/main" id="{C144FF19-E07F-4A56-A4FB-49AE3E494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5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3F841E32-4945-46A5-A94C-5E5F6BE97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5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EA186436-BD2F-4B21-B38E-51EDB1D96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Text Box 13">
              <a:extLst>
                <a:ext uri="{FF2B5EF4-FFF2-40B4-BE49-F238E27FC236}">
                  <a16:creationId xmlns:a16="http://schemas.microsoft.com/office/drawing/2014/main" id="{52928246-904D-4CD7-B967-D3D1F2132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9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398" name="Text Box 14">
              <a:extLst>
                <a:ext uri="{FF2B5EF4-FFF2-40B4-BE49-F238E27FC236}">
                  <a16:creationId xmlns:a16="http://schemas.microsoft.com/office/drawing/2014/main" id="{33CB2CAD-8D5E-467C-925B-90CB85754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48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6399" name="Text Box 15">
              <a:extLst>
                <a:ext uri="{FF2B5EF4-FFF2-40B4-BE49-F238E27FC236}">
                  <a16:creationId xmlns:a16="http://schemas.microsoft.com/office/drawing/2014/main" id="{F1F50904-BB33-499E-B152-7D88241D1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63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B4AA71C5-00C6-4193-AD78-01D78DB73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82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id="{CF479092-C6B4-44E9-8F35-0FDE616DA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82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8">
              <a:extLst>
                <a:ext uri="{FF2B5EF4-FFF2-40B4-BE49-F238E27FC236}">
                  <a16:creationId xmlns:a16="http://schemas.microsoft.com/office/drawing/2014/main" id="{ABF89BB0-DFDC-4665-A281-ED81CBE10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82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19">
              <a:extLst>
                <a:ext uri="{FF2B5EF4-FFF2-40B4-BE49-F238E27FC236}">
                  <a16:creationId xmlns:a16="http://schemas.microsoft.com/office/drawing/2014/main" id="{8F1305D9-BC1F-4238-BF38-3E665B59D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06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Oval 20">
              <a:extLst>
                <a:ext uri="{FF2B5EF4-FFF2-40B4-BE49-F238E27FC236}">
                  <a16:creationId xmlns:a16="http://schemas.microsoft.com/office/drawing/2014/main" id="{04D157BF-17D9-4DD8-A1A2-F3E2DCA4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Oval 21">
              <a:extLst>
                <a:ext uri="{FF2B5EF4-FFF2-40B4-BE49-F238E27FC236}">
                  <a16:creationId xmlns:a16="http://schemas.microsoft.com/office/drawing/2014/main" id="{347486DF-3FCB-41B5-86D1-E22DBD92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55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22">
              <a:extLst>
                <a:ext uri="{FF2B5EF4-FFF2-40B4-BE49-F238E27FC236}">
                  <a16:creationId xmlns:a16="http://schemas.microsoft.com/office/drawing/2014/main" id="{0991B328-6372-4524-99AA-E85F579D0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96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3">
              <a:extLst>
                <a:ext uri="{FF2B5EF4-FFF2-40B4-BE49-F238E27FC236}">
                  <a16:creationId xmlns:a16="http://schemas.microsoft.com/office/drawing/2014/main" id="{53630649-66B1-40BE-925B-918839D22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58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4">
              <a:extLst>
                <a:ext uri="{FF2B5EF4-FFF2-40B4-BE49-F238E27FC236}">
                  <a16:creationId xmlns:a16="http://schemas.microsoft.com/office/drawing/2014/main" id="{FAC9025A-8288-463E-9D03-49A91B3E0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25">
              <a:extLst>
                <a:ext uri="{FF2B5EF4-FFF2-40B4-BE49-F238E27FC236}">
                  <a16:creationId xmlns:a16="http://schemas.microsoft.com/office/drawing/2014/main" id="{A3744B0F-0EA4-4EC7-81BC-D22284988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35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6">
              <a:extLst>
                <a:ext uri="{FF2B5EF4-FFF2-40B4-BE49-F238E27FC236}">
                  <a16:creationId xmlns:a16="http://schemas.microsoft.com/office/drawing/2014/main" id="{A0ED500C-BE2E-4E01-AC72-A24C68CE6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63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27">
              <a:extLst>
                <a:ext uri="{FF2B5EF4-FFF2-40B4-BE49-F238E27FC236}">
                  <a16:creationId xmlns:a16="http://schemas.microsoft.com/office/drawing/2014/main" id="{9941D813-DE26-412F-A85F-E681413A2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2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Text Box 28">
              <a:extLst>
                <a:ext uri="{FF2B5EF4-FFF2-40B4-BE49-F238E27FC236}">
                  <a16:creationId xmlns:a16="http://schemas.microsoft.com/office/drawing/2014/main" id="{AE60B4E6-6A06-49F7-AA57-E71190738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20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RI</a:t>
              </a:r>
            </a:p>
          </p:txBody>
        </p:sp>
        <p:sp>
          <p:nvSpPr>
            <p:cNvPr id="16413" name="Text Box 29">
              <a:extLst>
                <a:ext uri="{FF2B5EF4-FFF2-40B4-BE49-F238E27FC236}">
                  <a16:creationId xmlns:a16="http://schemas.microsoft.com/office/drawing/2014/main" id="{CBAAD6DF-73E3-4C42-AF17-B7C19473E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94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CX</a:t>
              </a:r>
            </a:p>
          </p:txBody>
        </p:sp>
        <p:sp>
          <p:nvSpPr>
            <p:cNvPr id="16414" name="Text Box 30">
              <a:extLst>
                <a:ext uri="{FF2B5EF4-FFF2-40B4-BE49-F238E27FC236}">
                  <a16:creationId xmlns:a16="http://schemas.microsoft.com/office/drawing/2014/main" id="{549CED05-BCCB-41BD-AD3F-7CEB74879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8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RXCX</a:t>
              </a:r>
            </a:p>
          </p:txBody>
        </p:sp>
        <p:sp>
          <p:nvSpPr>
            <p:cNvPr id="16415" name="Line 31">
              <a:extLst>
                <a:ext uri="{FF2B5EF4-FFF2-40B4-BE49-F238E27FC236}">
                  <a16:creationId xmlns:a16="http://schemas.microsoft.com/office/drawing/2014/main" id="{E6B31995-4DA8-4B4A-96C8-46A2C16A0E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" y="132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2">
              <a:extLst>
                <a:ext uri="{FF2B5EF4-FFF2-40B4-BE49-F238E27FC236}">
                  <a16:creationId xmlns:a16="http://schemas.microsoft.com/office/drawing/2014/main" id="{CB795EE5-7979-4B64-A010-FFBCD0F62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132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33">
              <a:extLst>
                <a:ext uri="{FF2B5EF4-FFF2-40B4-BE49-F238E27FC236}">
                  <a16:creationId xmlns:a16="http://schemas.microsoft.com/office/drawing/2014/main" id="{9E80F1E2-74D5-429A-B976-37D798A4B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" y="1614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34">
              <a:extLst>
                <a:ext uri="{FF2B5EF4-FFF2-40B4-BE49-F238E27FC236}">
                  <a16:creationId xmlns:a16="http://schemas.microsoft.com/office/drawing/2014/main" id="{12086E76-9170-40BE-915B-D9F5B2F8B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1614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35">
              <a:extLst>
                <a:ext uri="{FF2B5EF4-FFF2-40B4-BE49-F238E27FC236}">
                  <a16:creationId xmlns:a16="http://schemas.microsoft.com/office/drawing/2014/main" id="{E339CEC0-C1B0-4B28-8DB4-0731DA969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" y="189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36">
              <a:extLst>
                <a:ext uri="{FF2B5EF4-FFF2-40B4-BE49-F238E27FC236}">
                  <a16:creationId xmlns:a16="http://schemas.microsoft.com/office/drawing/2014/main" id="{6F220F64-37A2-4FCE-9AC6-805FDD9E1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189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37">
              <a:extLst>
                <a:ext uri="{FF2B5EF4-FFF2-40B4-BE49-F238E27FC236}">
                  <a16:creationId xmlns:a16="http://schemas.microsoft.com/office/drawing/2014/main" id="{7ED5C6BD-2DFE-4395-B5F7-105137D5E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3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Oval 38">
              <a:extLst>
                <a:ext uri="{FF2B5EF4-FFF2-40B4-BE49-F238E27FC236}">
                  <a16:creationId xmlns:a16="http://schemas.microsoft.com/office/drawing/2014/main" id="{78120AF9-B790-46CF-8846-1C2A6AF12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47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16423" name="Line 39">
              <a:extLst>
                <a:ext uri="{FF2B5EF4-FFF2-40B4-BE49-F238E27FC236}">
                  <a16:creationId xmlns:a16="http://schemas.microsoft.com/office/drawing/2014/main" id="{BEDAC80A-8878-47BA-A41A-AEBBDED59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49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Text Box 40">
              <a:extLst>
                <a:ext uri="{FF2B5EF4-FFF2-40B4-BE49-F238E27FC236}">
                  <a16:creationId xmlns:a16="http://schemas.microsoft.com/office/drawing/2014/main" id="{9A84C6F9-1C3F-4D56-8E91-8812123FD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" y="2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25" name="Text Box 41">
              <a:extLst>
                <a:ext uri="{FF2B5EF4-FFF2-40B4-BE49-F238E27FC236}">
                  <a16:creationId xmlns:a16="http://schemas.microsoft.com/office/drawing/2014/main" id="{85FC62B9-6A06-495F-8366-8773A14A7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" y="54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26" name="Text Box 42">
              <a:extLst>
                <a:ext uri="{FF2B5EF4-FFF2-40B4-BE49-F238E27FC236}">
                  <a16:creationId xmlns:a16="http://schemas.microsoft.com/office/drawing/2014/main" id="{68B760BE-FBEA-4FA8-9677-73E7D9F7A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" y="92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427" name="Text Box 43">
              <a:extLst>
                <a:ext uri="{FF2B5EF4-FFF2-40B4-BE49-F238E27FC236}">
                  <a16:creationId xmlns:a16="http://schemas.microsoft.com/office/drawing/2014/main" id="{870CCF3E-16CE-408C-8C09-6203C8B58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1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6428" name="Text Box 44">
              <a:extLst>
                <a:ext uri="{FF2B5EF4-FFF2-40B4-BE49-F238E27FC236}">
                  <a16:creationId xmlns:a16="http://schemas.microsoft.com/office/drawing/2014/main" id="{4CAC7D1C-0400-4A66-BA6E-15D9D5DF4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9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6429" name="Text Box 45">
              <a:extLst>
                <a:ext uri="{FF2B5EF4-FFF2-40B4-BE49-F238E27FC236}">
                  <a16:creationId xmlns:a16="http://schemas.microsoft.com/office/drawing/2014/main" id="{EADE2856-AF9A-4743-9423-6D3550D53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88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6430" name="Text Box 46">
              <a:extLst>
                <a:ext uri="{FF2B5EF4-FFF2-40B4-BE49-F238E27FC236}">
                  <a16:creationId xmlns:a16="http://schemas.microsoft.com/office/drawing/2014/main" id="{BFD7D498-682A-4569-9F0A-3F4EC6683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59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431" name="Text Box 47">
              <a:extLst>
                <a:ext uri="{FF2B5EF4-FFF2-40B4-BE49-F238E27FC236}">
                  <a16:creationId xmlns:a16="http://schemas.microsoft.com/office/drawing/2014/main" id="{8583BE80-1418-41E9-B68F-A6FF78153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150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432" name="Text Box 48">
              <a:extLst>
                <a:ext uri="{FF2B5EF4-FFF2-40B4-BE49-F238E27FC236}">
                  <a16:creationId xmlns:a16="http://schemas.microsoft.com/office/drawing/2014/main" id="{C813CD00-8C06-4366-AD0E-500CE4E7A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48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3" name="Text Box 49">
              <a:extLst>
                <a:ext uri="{FF2B5EF4-FFF2-40B4-BE49-F238E27FC236}">
                  <a16:creationId xmlns:a16="http://schemas.microsoft.com/office/drawing/2014/main" id="{CD9BD027-61DB-40CA-A859-FC62FDAF8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5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4" name="Line 50">
              <a:extLst>
                <a:ext uri="{FF2B5EF4-FFF2-40B4-BE49-F238E27FC236}">
                  <a16:creationId xmlns:a16="http://schemas.microsoft.com/office/drawing/2014/main" id="{13349226-9C31-480D-8C0A-47CEF7A6E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9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51">
              <a:extLst>
                <a:ext uri="{FF2B5EF4-FFF2-40B4-BE49-F238E27FC236}">
                  <a16:creationId xmlns:a16="http://schemas.microsoft.com/office/drawing/2014/main" id="{81D9440A-C705-495E-BEFF-D8AF646D3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6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Line 52">
              <a:extLst>
                <a:ext uri="{FF2B5EF4-FFF2-40B4-BE49-F238E27FC236}">
                  <a16:creationId xmlns:a16="http://schemas.microsoft.com/office/drawing/2014/main" id="{0FD692DF-5F04-490D-9FD2-D535BA101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182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53">
              <a:extLst>
                <a:ext uri="{FF2B5EF4-FFF2-40B4-BE49-F238E27FC236}">
                  <a16:creationId xmlns:a16="http://schemas.microsoft.com/office/drawing/2014/main" id="{B888BBA6-1CFB-4B5C-AA9D-791D89ABF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54">
              <a:extLst>
                <a:ext uri="{FF2B5EF4-FFF2-40B4-BE49-F238E27FC236}">
                  <a16:creationId xmlns:a16="http://schemas.microsoft.com/office/drawing/2014/main" id="{1F6F590C-DC63-4A16-A99A-6CDD64848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82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Text Box 55">
              <a:extLst>
                <a:ext uri="{FF2B5EF4-FFF2-40B4-BE49-F238E27FC236}">
                  <a16:creationId xmlns:a16="http://schemas.microsoft.com/office/drawing/2014/main" id="{1FA3651D-257B-4D06-BF91-2569F8171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" y="1160"/>
              <a:ext cx="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440" name="Text Box 56">
              <a:extLst>
                <a:ext uri="{FF2B5EF4-FFF2-40B4-BE49-F238E27FC236}">
                  <a16:creationId xmlns:a16="http://schemas.microsoft.com/office/drawing/2014/main" id="{372AF8BD-A6E1-4A19-948A-30135CEE8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0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Cext</a:t>
              </a:r>
            </a:p>
          </p:txBody>
        </p:sp>
      </p:grpSp>
      <p:grpSp>
        <p:nvGrpSpPr>
          <p:cNvPr id="16441" name="Group 57">
            <a:extLst>
              <a:ext uri="{FF2B5EF4-FFF2-40B4-BE49-F238E27FC236}">
                <a16:creationId xmlns:a16="http://schemas.microsoft.com/office/drawing/2014/main" id="{3052E7E6-0799-44EB-8272-F2FE47141A7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5105400" cy="3505200"/>
            <a:chOff x="2592" y="48"/>
            <a:chExt cx="3216" cy="2208"/>
          </a:xfrm>
        </p:grpSpPr>
        <p:sp>
          <p:nvSpPr>
            <p:cNvPr id="16442" name="Rectangle 58">
              <a:extLst>
                <a:ext uri="{FF2B5EF4-FFF2-40B4-BE49-F238E27FC236}">
                  <a16:creationId xmlns:a16="http://schemas.microsoft.com/office/drawing/2014/main" id="{66D19993-9CB4-43C8-B5D1-F31F2C707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54"/>
              <a:ext cx="1104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Rectangle 59">
              <a:extLst>
                <a:ext uri="{FF2B5EF4-FFF2-40B4-BE49-F238E27FC236}">
                  <a16:creationId xmlns:a16="http://schemas.microsoft.com/office/drawing/2014/main" id="{9D0E23E8-51E6-46B0-A567-CD32FDFBA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54"/>
              <a:ext cx="384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4" name="Rectangle 60">
              <a:extLst>
                <a:ext uri="{FF2B5EF4-FFF2-40B4-BE49-F238E27FC236}">
                  <a16:creationId xmlns:a16="http://schemas.microsoft.com/office/drawing/2014/main" id="{3D67037B-69C6-4083-A00D-0AA93548F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54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5" name="Line 61">
              <a:extLst>
                <a:ext uri="{FF2B5EF4-FFF2-40B4-BE49-F238E27FC236}">
                  <a16:creationId xmlns:a16="http://schemas.microsoft.com/office/drawing/2014/main" id="{7E488F46-C263-4C05-9E29-B2C7A81C3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1" y="43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62">
              <a:extLst>
                <a:ext uri="{FF2B5EF4-FFF2-40B4-BE49-F238E27FC236}">
                  <a16:creationId xmlns:a16="http://schemas.microsoft.com/office/drawing/2014/main" id="{1006011A-9103-4766-BDFF-733EEE6D1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1" y="48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Line 63">
              <a:extLst>
                <a:ext uri="{FF2B5EF4-FFF2-40B4-BE49-F238E27FC236}">
                  <a16:creationId xmlns:a16="http://schemas.microsoft.com/office/drawing/2014/main" id="{61CB77A4-5946-4C14-B527-46E7977C1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" y="24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Line 64">
              <a:extLst>
                <a:ext uri="{FF2B5EF4-FFF2-40B4-BE49-F238E27FC236}">
                  <a16:creationId xmlns:a16="http://schemas.microsoft.com/office/drawing/2014/main" id="{A91578AB-054A-40A7-AE21-B90DF45CB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1" y="15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Line 65">
              <a:extLst>
                <a:ext uri="{FF2B5EF4-FFF2-40B4-BE49-F238E27FC236}">
                  <a16:creationId xmlns:a16="http://schemas.microsoft.com/office/drawing/2014/main" id="{BE1ED19E-A5BD-4E54-A064-82F3854C1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1" y="15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Line 66">
              <a:extLst>
                <a:ext uri="{FF2B5EF4-FFF2-40B4-BE49-F238E27FC236}">
                  <a16:creationId xmlns:a16="http://schemas.microsoft.com/office/drawing/2014/main" id="{973EE3F2-F94C-4FC9-8834-0035352E7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9" y="15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Line 67">
              <a:extLst>
                <a:ext uri="{FF2B5EF4-FFF2-40B4-BE49-F238E27FC236}">
                  <a16:creationId xmlns:a16="http://schemas.microsoft.com/office/drawing/2014/main" id="{1B490071-AEEE-4E54-9D53-52E9AE1B3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9" y="24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Text Box 68">
              <a:extLst>
                <a:ext uri="{FF2B5EF4-FFF2-40B4-BE49-F238E27FC236}">
                  <a16:creationId xmlns:a16="http://schemas.microsoft.com/office/drawing/2014/main" id="{9C398765-4E1B-417D-823F-588DB00D2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9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453" name="Text Box 69">
              <a:extLst>
                <a:ext uri="{FF2B5EF4-FFF2-40B4-BE49-F238E27FC236}">
                  <a16:creationId xmlns:a16="http://schemas.microsoft.com/office/drawing/2014/main" id="{37DA7A05-172F-4B00-B8DA-BA37A8978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48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6454" name="Text Box 70">
              <a:extLst>
                <a:ext uri="{FF2B5EF4-FFF2-40B4-BE49-F238E27FC236}">
                  <a16:creationId xmlns:a16="http://schemas.microsoft.com/office/drawing/2014/main" id="{A10832A6-B32E-4288-9D5E-DAD9CC215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63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16455" name="Line 71">
              <a:extLst>
                <a:ext uri="{FF2B5EF4-FFF2-40B4-BE49-F238E27FC236}">
                  <a16:creationId xmlns:a16="http://schemas.microsoft.com/office/drawing/2014/main" id="{0BC909CF-CB9D-4221-A210-D1457C84F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7" y="82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Line 72">
              <a:extLst>
                <a:ext uri="{FF2B5EF4-FFF2-40B4-BE49-F238E27FC236}">
                  <a16:creationId xmlns:a16="http://schemas.microsoft.com/office/drawing/2014/main" id="{92A98537-5424-4DC8-8222-32FDBF5A8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3" y="82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Line 73">
              <a:extLst>
                <a:ext uri="{FF2B5EF4-FFF2-40B4-BE49-F238E27FC236}">
                  <a16:creationId xmlns:a16="http://schemas.microsoft.com/office/drawing/2014/main" id="{DEDC925D-E4A9-406B-9A28-F97053531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7" y="82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74">
              <a:extLst>
                <a:ext uri="{FF2B5EF4-FFF2-40B4-BE49-F238E27FC236}">
                  <a16:creationId xmlns:a16="http://schemas.microsoft.com/office/drawing/2014/main" id="{863304C7-8A9A-47B4-A682-0C4326878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1" y="106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Oval 75">
              <a:extLst>
                <a:ext uri="{FF2B5EF4-FFF2-40B4-BE49-F238E27FC236}">
                  <a16:creationId xmlns:a16="http://schemas.microsoft.com/office/drawing/2014/main" id="{6BD8D3C7-8944-4E08-B27A-F9BCC4242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6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0" name="Oval 76">
              <a:extLst>
                <a:ext uri="{FF2B5EF4-FFF2-40B4-BE49-F238E27FC236}">
                  <a16:creationId xmlns:a16="http://schemas.microsoft.com/office/drawing/2014/main" id="{BC2ADED2-501D-4B96-9CCF-A6CF8A6A8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55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1" name="Line 77">
              <a:extLst>
                <a:ext uri="{FF2B5EF4-FFF2-40B4-BE49-F238E27FC236}">
                  <a16:creationId xmlns:a16="http://schemas.microsoft.com/office/drawing/2014/main" id="{38E692DE-3A7D-4C9E-8430-2FEBF89C7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1" y="96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Line 78">
              <a:extLst>
                <a:ext uri="{FF2B5EF4-FFF2-40B4-BE49-F238E27FC236}">
                  <a16:creationId xmlns:a16="http://schemas.microsoft.com/office/drawing/2014/main" id="{B95631C5-8CA3-41CD-9FCB-11EEA3E59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1" y="58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Line 79">
              <a:extLst>
                <a:ext uri="{FF2B5EF4-FFF2-40B4-BE49-F238E27FC236}">
                  <a16:creationId xmlns:a16="http://schemas.microsoft.com/office/drawing/2014/main" id="{A0A7FC98-B66B-4525-8C85-976401CAE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1" y="29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Line 80">
              <a:extLst>
                <a:ext uri="{FF2B5EF4-FFF2-40B4-BE49-F238E27FC236}">
                  <a16:creationId xmlns:a16="http://schemas.microsoft.com/office/drawing/2014/main" id="{7250E525-A3CA-4A9C-B970-0A3D196E8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1" y="135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Line 81">
              <a:extLst>
                <a:ext uri="{FF2B5EF4-FFF2-40B4-BE49-F238E27FC236}">
                  <a16:creationId xmlns:a16="http://schemas.microsoft.com/office/drawing/2014/main" id="{FD648B27-2BFF-46DF-AAAC-27CC79CA5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1" y="163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Line 82">
              <a:extLst>
                <a:ext uri="{FF2B5EF4-FFF2-40B4-BE49-F238E27FC236}">
                  <a16:creationId xmlns:a16="http://schemas.microsoft.com/office/drawing/2014/main" id="{D79BABED-9AB7-4D4D-9C9D-5038406FC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1" y="192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Text Box 83">
              <a:extLst>
                <a:ext uri="{FF2B5EF4-FFF2-40B4-BE49-F238E27FC236}">
                  <a16:creationId xmlns:a16="http://schemas.microsoft.com/office/drawing/2014/main" id="{73A6ECC7-DB67-4320-B988-31BBE096F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20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RI</a:t>
              </a:r>
            </a:p>
          </p:txBody>
        </p:sp>
        <p:sp>
          <p:nvSpPr>
            <p:cNvPr id="16468" name="Text Box 84">
              <a:extLst>
                <a:ext uri="{FF2B5EF4-FFF2-40B4-BE49-F238E27FC236}">
                  <a16:creationId xmlns:a16="http://schemas.microsoft.com/office/drawing/2014/main" id="{C5350E2F-14E2-4668-9B58-AFE372E2E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494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CX</a:t>
              </a:r>
            </a:p>
          </p:txBody>
        </p:sp>
        <p:sp>
          <p:nvSpPr>
            <p:cNvPr id="16469" name="Text Box 85">
              <a:extLst>
                <a:ext uri="{FF2B5EF4-FFF2-40B4-BE49-F238E27FC236}">
                  <a16:creationId xmlns:a16="http://schemas.microsoft.com/office/drawing/2014/main" id="{5EC15736-2E6A-418F-9AA0-096534B99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78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RXCX</a:t>
              </a:r>
            </a:p>
          </p:txBody>
        </p:sp>
        <p:sp>
          <p:nvSpPr>
            <p:cNvPr id="16470" name="Line 86">
              <a:extLst>
                <a:ext uri="{FF2B5EF4-FFF2-40B4-BE49-F238E27FC236}">
                  <a16:creationId xmlns:a16="http://schemas.microsoft.com/office/drawing/2014/main" id="{477789DC-C27B-4A70-B704-D37021E4D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3" y="132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Line 87">
              <a:extLst>
                <a:ext uri="{FF2B5EF4-FFF2-40B4-BE49-F238E27FC236}">
                  <a16:creationId xmlns:a16="http://schemas.microsoft.com/office/drawing/2014/main" id="{03BEA9E3-2D6F-4020-A616-7F50060ED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132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2" name="Line 88">
              <a:extLst>
                <a:ext uri="{FF2B5EF4-FFF2-40B4-BE49-F238E27FC236}">
                  <a16:creationId xmlns:a16="http://schemas.microsoft.com/office/drawing/2014/main" id="{C591C247-243D-436B-B60C-6A83DA225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3" y="1614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3" name="Line 89">
              <a:extLst>
                <a:ext uri="{FF2B5EF4-FFF2-40B4-BE49-F238E27FC236}">
                  <a16:creationId xmlns:a16="http://schemas.microsoft.com/office/drawing/2014/main" id="{3D96DADF-BF2C-4025-8CB5-5089535D5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1614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Line 90">
              <a:extLst>
                <a:ext uri="{FF2B5EF4-FFF2-40B4-BE49-F238E27FC236}">
                  <a16:creationId xmlns:a16="http://schemas.microsoft.com/office/drawing/2014/main" id="{DEA01779-0600-4B2C-858A-D96F79039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9" y="189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Line 91">
              <a:extLst>
                <a:ext uri="{FF2B5EF4-FFF2-40B4-BE49-F238E27FC236}">
                  <a16:creationId xmlns:a16="http://schemas.microsoft.com/office/drawing/2014/main" id="{FE5D8F4E-E976-49AA-BAA4-93E867279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89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6" name="Line 92">
              <a:extLst>
                <a:ext uri="{FF2B5EF4-FFF2-40B4-BE49-F238E27FC236}">
                  <a16:creationId xmlns:a16="http://schemas.microsoft.com/office/drawing/2014/main" id="{0C9EF944-0963-4A19-9481-9ED4B13C0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1" y="63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Oval 93">
              <a:extLst>
                <a:ext uri="{FF2B5EF4-FFF2-40B4-BE49-F238E27FC236}">
                  <a16:creationId xmlns:a16="http://schemas.microsoft.com/office/drawing/2014/main" id="{E3294B04-E718-44CD-80FB-577263CCF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" y="147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16478" name="Line 94">
              <a:extLst>
                <a:ext uri="{FF2B5EF4-FFF2-40B4-BE49-F238E27FC236}">
                  <a16:creationId xmlns:a16="http://schemas.microsoft.com/office/drawing/2014/main" id="{C66A97B9-4BAC-492D-A578-7DF331709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9" y="149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Text Box 95">
              <a:extLst>
                <a:ext uri="{FF2B5EF4-FFF2-40B4-BE49-F238E27FC236}">
                  <a16:creationId xmlns:a16="http://schemas.microsoft.com/office/drawing/2014/main" id="{D74027C6-03E1-4893-A9AD-E03A538E0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80" name="Text Box 96">
              <a:extLst>
                <a:ext uri="{FF2B5EF4-FFF2-40B4-BE49-F238E27FC236}">
                  <a16:creationId xmlns:a16="http://schemas.microsoft.com/office/drawing/2014/main" id="{BB4598CC-31A3-4096-B5D2-737A3910C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5" y="54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81" name="Text Box 97">
              <a:extLst>
                <a:ext uri="{FF2B5EF4-FFF2-40B4-BE49-F238E27FC236}">
                  <a16:creationId xmlns:a16="http://schemas.microsoft.com/office/drawing/2014/main" id="{B4B9CDF0-B33F-464B-AFDE-81BDEA541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92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482" name="Text Box 98">
              <a:extLst>
                <a:ext uri="{FF2B5EF4-FFF2-40B4-BE49-F238E27FC236}">
                  <a16:creationId xmlns:a16="http://schemas.microsoft.com/office/drawing/2014/main" id="{B879E9B3-18F0-4376-AE4E-8F23FE27F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131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6483" name="Text Box 99">
              <a:extLst>
                <a:ext uri="{FF2B5EF4-FFF2-40B4-BE49-F238E27FC236}">
                  <a16:creationId xmlns:a16="http://schemas.microsoft.com/office/drawing/2014/main" id="{8B7927F6-6A1A-49FF-9C6C-1C6259D05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9" y="159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6484" name="Text Box 100">
              <a:extLst>
                <a:ext uri="{FF2B5EF4-FFF2-40B4-BE49-F238E27FC236}">
                  <a16:creationId xmlns:a16="http://schemas.microsoft.com/office/drawing/2014/main" id="{5286FFB0-A8F6-4453-951E-A890CACD9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9" y="188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6485" name="Text Box 101">
              <a:extLst>
                <a:ext uri="{FF2B5EF4-FFF2-40B4-BE49-F238E27FC236}">
                  <a16:creationId xmlns:a16="http://schemas.microsoft.com/office/drawing/2014/main" id="{B9C381A9-627A-4791-B6C2-543AA841F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59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486" name="Text Box 102">
              <a:extLst>
                <a:ext uri="{FF2B5EF4-FFF2-40B4-BE49-F238E27FC236}">
                  <a16:creationId xmlns:a16="http://schemas.microsoft.com/office/drawing/2014/main" id="{4CA6F9EC-3AA9-403E-8AFB-2EAF3640C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50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487" name="Text Box 103">
              <a:extLst>
                <a:ext uri="{FF2B5EF4-FFF2-40B4-BE49-F238E27FC236}">
                  <a16:creationId xmlns:a16="http://schemas.microsoft.com/office/drawing/2014/main" id="{8438FB4D-18CA-49BF-A6C0-56F743AF8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" y="48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88" name="Text Box 104">
              <a:extLst>
                <a:ext uri="{FF2B5EF4-FFF2-40B4-BE49-F238E27FC236}">
                  <a16:creationId xmlns:a16="http://schemas.microsoft.com/office/drawing/2014/main" id="{50472196-5937-4D9C-9C14-EC51EAD6F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" y="135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89" name="Line 105">
              <a:extLst>
                <a:ext uri="{FF2B5EF4-FFF2-40B4-BE49-F238E27FC236}">
                  <a16:creationId xmlns:a16="http://schemas.microsoft.com/office/drawing/2014/main" id="{4AB3DCBF-00AE-469D-AC59-A9E16050A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7" y="139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0" name="Line 106">
              <a:extLst>
                <a:ext uri="{FF2B5EF4-FFF2-40B4-BE49-F238E27FC236}">
                  <a16:creationId xmlns:a16="http://schemas.microsoft.com/office/drawing/2014/main" id="{53EBCCEB-3CE8-4E0B-9F3C-A42F432C5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1" y="16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1" name="Line 107">
              <a:extLst>
                <a:ext uri="{FF2B5EF4-FFF2-40B4-BE49-F238E27FC236}">
                  <a16:creationId xmlns:a16="http://schemas.microsoft.com/office/drawing/2014/main" id="{21B4D723-626B-449D-953F-723B986CF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1" y="182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2" name="Line 108">
              <a:extLst>
                <a:ext uri="{FF2B5EF4-FFF2-40B4-BE49-F238E27FC236}">
                  <a16:creationId xmlns:a16="http://schemas.microsoft.com/office/drawing/2014/main" id="{E9750046-DF48-4719-8322-22DDE7DB4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17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3" name="Line 109">
              <a:extLst>
                <a:ext uri="{FF2B5EF4-FFF2-40B4-BE49-F238E27FC236}">
                  <a16:creationId xmlns:a16="http://schemas.microsoft.com/office/drawing/2014/main" id="{9CDDFE2E-3523-44BD-8BA6-894A04D26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182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" name="Text Box 110">
              <a:extLst>
                <a:ext uri="{FF2B5EF4-FFF2-40B4-BE49-F238E27FC236}">
                  <a16:creationId xmlns:a16="http://schemas.microsoft.com/office/drawing/2014/main" id="{5F0E073F-1738-41E8-AC97-23483475B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1562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Cext</a:t>
              </a:r>
            </a:p>
          </p:txBody>
        </p:sp>
        <p:sp>
          <p:nvSpPr>
            <p:cNvPr id="16495" name="Rectangle 111">
              <a:extLst>
                <a:ext uri="{FF2B5EF4-FFF2-40B4-BE49-F238E27FC236}">
                  <a16:creationId xmlns:a16="http://schemas.microsoft.com/office/drawing/2014/main" id="{A44AD358-C08D-4C3A-B816-D34F2EB0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1872"/>
              <a:ext cx="19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6" name="Line 112">
              <a:extLst>
                <a:ext uri="{FF2B5EF4-FFF2-40B4-BE49-F238E27FC236}">
                  <a16:creationId xmlns:a16="http://schemas.microsoft.com/office/drawing/2014/main" id="{9BD47640-747A-4E19-90CB-AEDE16DB9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7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7" name="Line 113">
              <a:extLst>
                <a:ext uri="{FF2B5EF4-FFF2-40B4-BE49-F238E27FC236}">
                  <a16:creationId xmlns:a16="http://schemas.microsoft.com/office/drawing/2014/main" id="{8A64BABF-9EA9-4FE8-B6D6-C9A5CED9A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1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8" name="Text Box 114">
              <a:extLst>
                <a:ext uri="{FF2B5EF4-FFF2-40B4-BE49-F238E27FC236}">
                  <a16:creationId xmlns:a16="http://schemas.microsoft.com/office/drawing/2014/main" id="{D2411FC6-0D48-44ED-9A45-5A0313D2E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1968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Rext</a:t>
              </a:r>
            </a:p>
          </p:txBody>
        </p:sp>
        <p:sp>
          <p:nvSpPr>
            <p:cNvPr id="16499" name="Text Box 115">
              <a:extLst>
                <a:ext uri="{FF2B5EF4-FFF2-40B4-BE49-F238E27FC236}">
                  <a16:creationId xmlns:a16="http://schemas.microsoft.com/office/drawing/2014/main" id="{966667F7-1F10-4D24-A251-C8F9A39E9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776"/>
              <a:ext cx="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500" name="Text Box 116">
            <a:extLst>
              <a:ext uri="{FF2B5EF4-FFF2-40B4-BE49-F238E27FC236}">
                <a16:creationId xmlns:a16="http://schemas.microsoft.com/office/drawing/2014/main" id="{C2C5ACDF-F258-4139-8D2F-AC5B0514E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1811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两种连接方法：</a:t>
            </a:r>
          </a:p>
        </p:txBody>
      </p:sp>
      <p:sp>
        <p:nvSpPr>
          <p:cNvPr id="16502" name="Text Box 118">
            <a:extLst>
              <a:ext uri="{FF2B5EF4-FFF2-40B4-BE49-F238E27FC236}">
                <a16:creationId xmlns:a16="http://schemas.microsoft.com/office/drawing/2014/main" id="{46E0488B-37C4-44EC-A8EF-AA07A62A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5705475"/>
            <a:ext cx="240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≈0.7R</a:t>
            </a:r>
            <a:r>
              <a:rPr kumimoji="1" lang="en-US" altLang="zh-CN" sz="2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ext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ext</a:t>
            </a:r>
            <a:endParaRPr kumimoji="1" lang="en-US" altLang="zh-CN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1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0" grpId="0" autoUpdateAnimBg="0"/>
      <p:bldP spid="1650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8BC16A40-D4BD-4A85-BDF1-183787442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822325"/>
            <a:ext cx="436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13.3.4 </a:t>
            </a:r>
            <a:r>
              <a:rPr kumimoji="1" lang="zh-CN" altLang="en-US" sz="2800">
                <a:latin typeface="Times New Roman" panose="02020603050405020304" pitchFamily="18" charset="0"/>
              </a:rPr>
              <a:t>单稳态触发器的应用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57B5D922-E40B-4207-897F-AA0E02C30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1448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1.</a:t>
            </a:r>
            <a:r>
              <a:rPr kumimoji="1" lang="zh-CN" altLang="en-US" sz="2800">
                <a:latin typeface="Times New Roman" panose="02020603050405020304" pitchFamily="18" charset="0"/>
              </a:rPr>
              <a:t>脉冲整形</a:t>
            </a:r>
          </a:p>
        </p:txBody>
      </p: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A2D0A698-601B-41F7-9C0D-7F39AEB8FEF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192338"/>
            <a:ext cx="3803650" cy="2986087"/>
            <a:chOff x="3264" y="471"/>
            <a:chExt cx="2396" cy="1881"/>
          </a:xfrm>
        </p:grpSpPr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E36EB8BF-9B65-464E-B040-FD67CF8B3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624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Line 8">
              <a:extLst>
                <a:ext uri="{FF2B5EF4-FFF2-40B4-BE49-F238E27FC236}">
                  <a16:creationId xmlns:a16="http://schemas.microsoft.com/office/drawing/2014/main" id="{403F6ECB-8438-43A8-AC71-79E952F6D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Line 9">
              <a:extLst>
                <a:ext uri="{FF2B5EF4-FFF2-40B4-BE49-F238E27FC236}">
                  <a16:creationId xmlns:a16="http://schemas.microsoft.com/office/drawing/2014/main" id="{4B450260-2D42-4629-984A-309B66E63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20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Line 10">
              <a:extLst>
                <a:ext uri="{FF2B5EF4-FFF2-40B4-BE49-F238E27FC236}">
                  <a16:creationId xmlns:a16="http://schemas.microsoft.com/office/drawing/2014/main" id="{7943E1E4-01E9-4A43-AFD9-9B39B2A76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Line 11">
              <a:extLst>
                <a:ext uri="{FF2B5EF4-FFF2-40B4-BE49-F238E27FC236}">
                  <a16:creationId xmlns:a16="http://schemas.microsoft.com/office/drawing/2014/main" id="{BD22EB1B-3981-4BB6-9C5B-242F348E4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Line 12">
              <a:extLst>
                <a:ext uri="{FF2B5EF4-FFF2-40B4-BE49-F238E27FC236}">
                  <a16:creationId xmlns:a16="http://schemas.microsoft.com/office/drawing/2014/main" id="{F27E82D3-F52B-4C45-8979-B66FE7BD0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20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Line 13">
              <a:extLst>
                <a:ext uri="{FF2B5EF4-FFF2-40B4-BE49-F238E27FC236}">
                  <a16:creationId xmlns:a16="http://schemas.microsoft.com/office/drawing/2014/main" id="{6079B079-36B5-4C6D-8A06-3C17E81EB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20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Line 14">
              <a:extLst>
                <a:ext uri="{FF2B5EF4-FFF2-40B4-BE49-F238E27FC236}">
                  <a16:creationId xmlns:a16="http://schemas.microsoft.com/office/drawing/2014/main" id="{36FAA1C7-4ED4-4187-9E94-B377142C9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0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15">
              <a:extLst>
                <a:ext uri="{FF2B5EF4-FFF2-40B4-BE49-F238E27FC236}">
                  <a16:creationId xmlns:a16="http://schemas.microsoft.com/office/drawing/2014/main" id="{84E8BEBC-0607-4BEA-BD1C-860957D0A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9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Line 16">
              <a:extLst>
                <a:ext uri="{FF2B5EF4-FFF2-40B4-BE49-F238E27FC236}">
                  <a16:creationId xmlns:a16="http://schemas.microsoft.com/office/drawing/2014/main" id="{F42493A3-B36F-4426-B733-48BF6007A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960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Line 17">
              <a:extLst>
                <a:ext uri="{FF2B5EF4-FFF2-40B4-BE49-F238E27FC236}">
                  <a16:creationId xmlns:a16="http://schemas.microsoft.com/office/drawing/2014/main" id="{DD317918-07D4-4BFD-95E7-BD4450EB7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0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Line 18">
              <a:extLst>
                <a:ext uri="{FF2B5EF4-FFF2-40B4-BE49-F238E27FC236}">
                  <a16:creationId xmlns:a16="http://schemas.microsoft.com/office/drawing/2014/main" id="{E97DBF4A-F391-4088-9FC3-97836D2DC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9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Line 19">
              <a:extLst>
                <a:ext uri="{FF2B5EF4-FFF2-40B4-BE49-F238E27FC236}">
                  <a16:creationId xmlns:a16="http://schemas.microsoft.com/office/drawing/2014/main" id="{11A83AAB-0598-419F-9229-88BF1DB90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12"/>
              <a:ext cx="9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20">
              <a:extLst>
                <a:ext uri="{FF2B5EF4-FFF2-40B4-BE49-F238E27FC236}">
                  <a16:creationId xmlns:a16="http://schemas.microsoft.com/office/drawing/2014/main" id="{7A527C51-D538-4F29-888C-9709EE663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Line 21">
              <a:extLst>
                <a:ext uri="{FF2B5EF4-FFF2-40B4-BE49-F238E27FC236}">
                  <a16:creationId xmlns:a16="http://schemas.microsoft.com/office/drawing/2014/main" id="{6C997D95-1FF5-4CB6-B845-BC8BF3605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0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22">
              <a:extLst>
                <a:ext uri="{FF2B5EF4-FFF2-40B4-BE49-F238E27FC236}">
                  <a16:creationId xmlns:a16="http://schemas.microsoft.com/office/drawing/2014/main" id="{72BDECBC-646A-42F8-B626-77C5A4DBD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008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23">
              <a:extLst>
                <a:ext uri="{FF2B5EF4-FFF2-40B4-BE49-F238E27FC236}">
                  <a16:creationId xmlns:a16="http://schemas.microsoft.com/office/drawing/2014/main" id="{2FC59008-75E1-4CFE-83C9-804F9AB8D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0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24">
              <a:extLst>
                <a:ext uri="{FF2B5EF4-FFF2-40B4-BE49-F238E27FC236}">
                  <a16:creationId xmlns:a16="http://schemas.microsoft.com/office/drawing/2014/main" id="{02890E97-3F7C-4681-875D-E379A6E7D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8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25">
              <a:extLst>
                <a:ext uri="{FF2B5EF4-FFF2-40B4-BE49-F238E27FC236}">
                  <a16:creationId xmlns:a16="http://schemas.microsoft.com/office/drawing/2014/main" id="{A282214B-9480-4A6F-B0F8-44CA60D9E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864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26">
              <a:extLst>
                <a:ext uri="{FF2B5EF4-FFF2-40B4-BE49-F238E27FC236}">
                  <a16:creationId xmlns:a16="http://schemas.microsoft.com/office/drawing/2014/main" id="{AB2DA043-FC73-4753-838E-DEE15C8D6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27">
              <a:extLst>
                <a:ext uri="{FF2B5EF4-FFF2-40B4-BE49-F238E27FC236}">
                  <a16:creationId xmlns:a16="http://schemas.microsoft.com/office/drawing/2014/main" id="{57484402-17D1-44D9-9D4E-24118CAFF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28">
              <a:extLst>
                <a:ext uri="{FF2B5EF4-FFF2-40B4-BE49-F238E27FC236}">
                  <a16:creationId xmlns:a16="http://schemas.microsoft.com/office/drawing/2014/main" id="{ACFE833D-9F91-4038-8792-86373B086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008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29">
              <a:extLst>
                <a:ext uri="{FF2B5EF4-FFF2-40B4-BE49-F238E27FC236}">
                  <a16:creationId xmlns:a16="http://schemas.microsoft.com/office/drawing/2014/main" id="{1E8D1B87-D0D3-4D95-8543-C2A3AE3F7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2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30">
              <a:extLst>
                <a:ext uri="{FF2B5EF4-FFF2-40B4-BE49-F238E27FC236}">
                  <a16:creationId xmlns:a16="http://schemas.microsoft.com/office/drawing/2014/main" id="{AE85CB79-7FD6-4D2A-AD6D-F7FCB98FF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4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31">
              <a:extLst>
                <a:ext uri="{FF2B5EF4-FFF2-40B4-BE49-F238E27FC236}">
                  <a16:creationId xmlns:a16="http://schemas.microsoft.com/office/drawing/2014/main" id="{8F854718-88D8-4C44-B102-C7C6BE891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64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32">
              <a:extLst>
                <a:ext uri="{FF2B5EF4-FFF2-40B4-BE49-F238E27FC236}">
                  <a16:creationId xmlns:a16="http://schemas.microsoft.com/office/drawing/2014/main" id="{8B034694-6C61-463F-8245-EB31B223B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33">
              <a:extLst>
                <a:ext uri="{FF2B5EF4-FFF2-40B4-BE49-F238E27FC236}">
                  <a16:creationId xmlns:a16="http://schemas.microsoft.com/office/drawing/2014/main" id="{CD523C98-F1CB-43F0-88DF-BE9B63339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34">
              <a:extLst>
                <a:ext uri="{FF2B5EF4-FFF2-40B4-BE49-F238E27FC236}">
                  <a16:creationId xmlns:a16="http://schemas.microsoft.com/office/drawing/2014/main" id="{E6E89EE8-A699-4EA6-8D5F-6B83E0296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35">
              <a:extLst>
                <a:ext uri="{FF2B5EF4-FFF2-40B4-BE49-F238E27FC236}">
                  <a16:creationId xmlns:a16="http://schemas.microsoft.com/office/drawing/2014/main" id="{68AF6937-2B08-44F2-8AA2-C5BCF3952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36">
              <a:extLst>
                <a:ext uri="{FF2B5EF4-FFF2-40B4-BE49-F238E27FC236}">
                  <a16:creationId xmlns:a16="http://schemas.microsoft.com/office/drawing/2014/main" id="{0B83167D-C0F7-4F16-880B-AE69A025F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0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37">
              <a:extLst>
                <a:ext uri="{FF2B5EF4-FFF2-40B4-BE49-F238E27FC236}">
                  <a16:creationId xmlns:a16="http://schemas.microsoft.com/office/drawing/2014/main" id="{ED6A5087-4B4D-4EDC-8EB9-9ECB76BA6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38">
              <a:extLst>
                <a:ext uri="{FF2B5EF4-FFF2-40B4-BE49-F238E27FC236}">
                  <a16:creationId xmlns:a16="http://schemas.microsoft.com/office/drawing/2014/main" id="{02A58CEE-9793-4C1A-A7FB-E560B161A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39">
              <a:extLst>
                <a:ext uri="{FF2B5EF4-FFF2-40B4-BE49-F238E27FC236}">
                  <a16:creationId xmlns:a16="http://schemas.microsoft.com/office/drawing/2014/main" id="{0A17F268-7D21-4334-BF38-833F73FAA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40">
              <a:extLst>
                <a:ext uri="{FF2B5EF4-FFF2-40B4-BE49-F238E27FC236}">
                  <a16:creationId xmlns:a16="http://schemas.microsoft.com/office/drawing/2014/main" id="{0AB2535B-4C29-4587-B5AC-0E84EE7FA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0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41">
              <a:extLst>
                <a:ext uri="{FF2B5EF4-FFF2-40B4-BE49-F238E27FC236}">
                  <a16:creationId xmlns:a16="http://schemas.microsoft.com/office/drawing/2014/main" id="{6DC51A88-EDFA-4571-962B-5729E63E9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42">
              <a:extLst>
                <a:ext uri="{FF2B5EF4-FFF2-40B4-BE49-F238E27FC236}">
                  <a16:creationId xmlns:a16="http://schemas.microsoft.com/office/drawing/2014/main" id="{5A07B739-6750-4DED-9EE3-88AAECBFB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43">
              <a:extLst>
                <a:ext uri="{FF2B5EF4-FFF2-40B4-BE49-F238E27FC236}">
                  <a16:creationId xmlns:a16="http://schemas.microsoft.com/office/drawing/2014/main" id="{72ACE48B-D0D0-4B20-B56D-60EEDB774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Line 44">
              <a:extLst>
                <a:ext uri="{FF2B5EF4-FFF2-40B4-BE49-F238E27FC236}">
                  <a16:creationId xmlns:a16="http://schemas.microsoft.com/office/drawing/2014/main" id="{DA679F54-70A4-4E26-84A8-301FB8E7F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Line 45">
              <a:extLst>
                <a:ext uri="{FF2B5EF4-FFF2-40B4-BE49-F238E27FC236}">
                  <a16:creationId xmlns:a16="http://schemas.microsoft.com/office/drawing/2014/main" id="{FA732D23-CE42-43D3-BA8C-FC20DC74F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Line 46">
              <a:extLst>
                <a:ext uri="{FF2B5EF4-FFF2-40B4-BE49-F238E27FC236}">
                  <a16:creationId xmlns:a16="http://schemas.microsoft.com/office/drawing/2014/main" id="{C694C54F-6A3F-4D1B-A5A1-FEFC2B94C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Line 47">
              <a:extLst>
                <a:ext uri="{FF2B5EF4-FFF2-40B4-BE49-F238E27FC236}">
                  <a16:creationId xmlns:a16="http://schemas.microsoft.com/office/drawing/2014/main" id="{B8B6947E-9D66-4D9D-95CD-7E9F254C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Line 48">
              <a:extLst>
                <a:ext uri="{FF2B5EF4-FFF2-40B4-BE49-F238E27FC236}">
                  <a16:creationId xmlns:a16="http://schemas.microsoft.com/office/drawing/2014/main" id="{30F33C86-EDBA-43CD-ADB7-9F4D5CF2B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0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Line 49">
              <a:extLst>
                <a:ext uri="{FF2B5EF4-FFF2-40B4-BE49-F238E27FC236}">
                  <a16:creationId xmlns:a16="http://schemas.microsoft.com/office/drawing/2014/main" id="{6DC96CFF-AD90-4E44-88B3-8604B0297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Line 50">
              <a:extLst>
                <a:ext uri="{FF2B5EF4-FFF2-40B4-BE49-F238E27FC236}">
                  <a16:creationId xmlns:a16="http://schemas.microsoft.com/office/drawing/2014/main" id="{4AE81134-9F6B-40C1-A969-D776549B7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Line 51">
              <a:extLst>
                <a:ext uri="{FF2B5EF4-FFF2-40B4-BE49-F238E27FC236}">
                  <a16:creationId xmlns:a16="http://schemas.microsoft.com/office/drawing/2014/main" id="{216CC4E9-F462-48CB-B51A-5AEAEFC30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Line 52">
              <a:extLst>
                <a:ext uri="{FF2B5EF4-FFF2-40B4-BE49-F238E27FC236}">
                  <a16:creationId xmlns:a16="http://schemas.microsoft.com/office/drawing/2014/main" id="{5E301408-8A7D-4579-BFEE-EDD014CB7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0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Text Box 53">
              <a:extLst>
                <a:ext uri="{FF2B5EF4-FFF2-40B4-BE49-F238E27FC236}">
                  <a16:creationId xmlns:a16="http://schemas.microsoft.com/office/drawing/2014/main" id="{5D803F86-B939-43E9-9443-52E88DA24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471"/>
              <a:ext cx="2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2822" name="Text Box 54">
              <a:extLst>
                <a:ext uri="{FF2B5EF4-FFF2-40B4-BE49-F238E27FC236}">
                  <a16:creationId xmlns:a16="http://schemas.microsoft.com/office/drawing/2014/main" id="{4E2F14AF-51F1-4175-8FEF-FB1543CFA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296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 baseline="-25000">
                  <a:latin typeface="Times New Roman" panose="02020603050405020304" pitchFamily="18" charset="0"/>
                </a:rPr>
                <a:t>0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2823" name="Text Box 55">
              <a:extLst>
                <a:ext uri="{FF2B5EF4-FFF2-40B4-BE49-F238E27FC236}">
                  <a16:creationId xmlns:a16="http://schemas.microsoft.com/office/drawing/2014/main" id="{B3170EF4-D94A-4A44-9B8A-21AFBE9C5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" y="120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2824" name="Text Box 56">
              <a:extLst>
                <a:ext uri="{FF2B5EF4-FFF2-40B4-BE49-F238E27FC236}">
                  <a16:creationId xmlns:a16="http://schemas.microsoft.com/office/drawing/2014/main" id="{A7B2F10E-1C7A-4302-8996-BF2E598C5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" y="2064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2825" name="Text Box 57">
              <a:extLst>
                <a:ext uri="{FF2B5EF4-FFF2-40B4-BE49-F238E27FC236}">
                  <a16:creationId xmlns:a16="http://schemas.microsoft.com/office/drawing/2014/main" id="{C69F9E7A-E485-4ECE-8466-7CEBF26A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26" name="Text Box 58">
              <a:extLst>
                <a:ext uri="{FF2B5EF4-FFF2-40B4-BE49-F238E27FC236}">
                  <a16:creationId xmlns:a16="http://schemas.microsoft.com/office/drawing/2014/main" id="{4485CD09-AD8A-4E0C-991A-483F373B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0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2891" name="Group 123">
            <a:extLst>
              <a:ext uri="{FF2B5EF4-FFF2-40B4-BE49-F238E27FC236}">
                <a16:creationId xmlns:a16="http://schemas.microsoft.com/office/drawing/2014/main" id="{CCD65656-7DAE-4927-9D46-37B08CDBBD99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2587625"/>
            <a:ext cx="5105401" cy="3505200"/>
            <a:chOff x="48" y="1630"/>
            <a:chExt cx="3216" cy="2208"/>
          </a:xfrm>
        </p:grpSpPr>
        <p:sp>
          <p:nvSpPr>
            <p:cNvPr id="32829" name="Rectangle 61">
              <a:extLst>
                <a:ext uri="{FF2B5EF4-FFF2-40B4-BE49-F238E27FC236}">
                  <a16:creationId xmlns:a16="http://schemas.microsoft.com/office/drawing/2014/main" id="{C283A72F-3C2F-4E4A-BA79-DF84EE7E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36"/>
              <a:ext cx="1104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0" name="Rectangle 62">
              <a:extLst>
                <a:ext uri="{FF2B5EF4-FFF2-40B4-BE49-F238E27FC236}">
                  <a16:creationId xmlns:a16="http://schemas.microsoft.com/office/drawing/2014/main" id="{ABB2CDBB-981C-4667-B818-07BD92103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36"/>
              <a:ext cx="384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Rectangle 63">
              <a:extLst>
                <a:ext uri="{FF2B5EF4-FFF2-40B4-BE49-F238E27FC236}">
                  <a16:creationId xmlns:a16="http://schemas.microsoft.com/office/drawing/2014/main" id="{A6AC8C7C-851A-4809-BC92-E9A27F49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36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2" name="Line 64">
              <a:extLst>
                <a:ext uri="{FF2B5EF4-FFF2-40B4-BE49-F238E27FC236}">
                  <a16:creationId xmlns:a16="http://schemas.microsoft.com/office/drawing/2014/main" id="{5773F1F8-3D2C-42FB-A3E5-69B42AEE9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020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Line 65">
              <a:extLst>
                <a:ext uri="{FF2B5EF4-FFF2-40B4-BE49-F238E27FC236}">
                  <a16:creationId xmlns:a16="http://schemas.microsoft.com/office/drawing/2014/main" id="{DCF31A96-E55A-4880-9F53-816EB8F12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06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4" name="Line 66">
              <a:extLst>
                <a:ext uri="{FF2B5EF4-FFF2-40B4-BE49-F238E27FC236}">
                  <a16:creationId xmlns:a16="http://schemas.microsoft.com/office/drawing/2014/main" id="{66C110CF-9D22-4651-A8A6-4D0289732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182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5" name="Line 67">
              <a:extLst>
                <a:ext uri="{FF2B5EF4-FFF2-40B4-BE49-F238E27FC236}">
                  <a16:creationId xmlns:a16="http://schemas.microsoft.com/office/drawing/2014/main" id="{68BA81AB-C3D9-43F4-BE83-2A835D318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7" y="17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6" name="Line 68">
              <a:extLst>
                <a:ext uri="{FF2B5EF4-FFF2-40B4-BE49-F238E27FC236}">
                  <a16:creationId xmlns:a16="http://schemas.microsoft.com/office/drawing/2014/main" id="{83FCF6AD-BEE6-426C-9B0B-5EC26C0E7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73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7" name="Line 69">
              <a:extLst>
                <a:ext uri="{FF2B5EF4-FFF2-40B4-BE49-F238E27FC236}">
                  <a16:creationId xmlns:a16="http://schemas.microsoft.com/office/drawing/2014/main" id="{5EBAADAE-E020-4955-A6DF-E6398C83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" y="17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8" name="Line 70">
              <a:extLst>
                <a:ext uri="{FF2B5EF4-FFF2-40B4-BE49-F238E27FC236}">
                  <a16:creationId xmlns:a16="http://schemas.microsoft.com/office/drawing/2014/main" id="{D8A7B17C-CBBB-4E12-945A-74D64B6BD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" y="182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9" name="Text Box 71">
              <a:extLst>
                <a:ext uri="{FF2B5EF4-FFF2-40B4-BE49-F238E27FC236}">
                  <a16:creationId xmlns:a16="http://schemas.microsoft.com/office/drawing/2014/main" id="{653C4150-B915-49DF-A471-498272A2A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" y="167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40" name="Text Box 72">
              <a:extLst>
                <a:ext uri="{FF2B5EF4-FFF2-40B4-BE49-F238E27FC236}">
                  <a16:creationId xmlns:a16="http://schemas.microsoft.com/office/drawing/2014/main" id="{F5FE11A9-EE85-4A4F-AAE7-726DD745E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630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2841" name="Text Box 73">
              <a:extLst>
                <a:ext uri="{FF2B5EF4-FFF2-40B4-BE49-F238E27FC236}">
                  <a16:creationId xmlns:a16="http://schemas.microsoft.com/office/drawing/2014/main" id="{6B67733F-0AFF-4B1E-9943-0051CACBB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1645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32842" name="Line 74">
              <a:extLst>
                <a:ext uri="{FF2B5EF4-FFF2-40B4-BE49-F238E27FC236}">
                  <a16:creationId xmlns:a16="http://schemas.microsoft.com/office/drawing/2014/main" id="{D174532D-C2C5-4178-9E9C-5316DC192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240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3" name="Line 75">
              <a:extLst>
                <a:ext uri="{FF2B5EF4-FFF2-40B4-BE49-F238E27FC236}">
                  <a16:creationId xmlns:a16="http://schemas.microsoft.com/office/drawing/2014/main" id="{58F9FBDF-8C3A-4F8D-A911-AD3ADB141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9" y="24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4" name="Line 76">
              <a:extLst>
                <a:ext uri="{FF2B5EF4-FFF2-40B4-BE49-F238E27FC236}">
                  <a16:creationId xmlns:a16="http://schemas.microsoft.com/office/drawing/2014/main" id="{0FDC0D0B-2DC0-4B32-80E0-3FA194A09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24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5" name="Line 77">
              <a:extLst>
                <a:ext uri="{FF2B5EF4-FFF2-40B4-BE49-F238E27FC236}">
                  <a16:creationId xmlns:a16="http://schemas.microsoft.com/office/drawing/2014/main" id="{C483545B-3CC6-4FB6-B963-531A8C76E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7" y="26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6" name="Oval 78">
              <a:extLst>
                <a:ext uri="{FF2B5EF4-FFF2-40B4-BE49-F238E27FC236}">
                  <a16:creationId xmlns:a16="http://schemas.microsoft.com/office/drawing/2014/main" id="{A2BEA724-8FE2-43B7-A9E2-6F77F90B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184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7" name="Oval 79">
              <a:extLst>
                <a:ext uri="{FF2B5EF4-FFF2-40B4-BE49-F238E27FC236}">
                  <a16:creationId xmlns:a16="http://schemas.microsoft.com/office/drawing/2014/main" id="{1C65051B-5842-4C8C-AAB9-D8393648C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213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8" name="Line 80">
              <a:extLst>
                <a:ext uri="{FF2B5EF4-FFF2-40B4-BE49-F238E27FC236}">
                  <a16:creationId xmlns:a16="http://schemas.microsoft.com/office/drawing/2014/main" id="{C3C52A88-9310-4208-95D2-0A15CB03C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8" y="254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9" name="Line 81">
              <a:extLst>
                <a:ext uri="{FF2B5EF4-FFF2-40B4-BE49-F238E27FC236}">
                  <a16:creationId xmlns:a16="http://schemas.microsoft.com/office/drawing/2014/main" id="{2940E3E4-7182-45B9-AE3E-2E89FA50A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7" y="21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0" name="Line 82">
              <a:extLst>
                <a:ext uri="{FF2B5EF4-FFF2-40B4-BE49-F238E27FC236}">
                  <a16:creationId xmlns:a16="http://schemas.microsoft.com/office/drawing/2014/main" id="{8BCB94E3-09C1-456A-BB32-C6CCAE3FF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7" y="186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1" name="Line 83">
              <a:extLst>
                <a:ext uri="{FF2B5EF4-FFF2-40B4-BE49-F238E27FC236}">
                  <a16:creationId xmlns:a16="http://schemas.microsoft.com/office/drawing/2014/main" id="{60C2C8BC-CF70-4870-832D-5C641A4DBA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7" y="293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2" name="Line 84">
              <a:extLst>
                <a:ext uri="{FF2B5EF4-FFF2-40B4-BE49-F238E27FC236}">
                  <a16:creationId xmlns:a16="http://schemas.microsoft.com/office/drawing/2014/main" id="{F9AF3383-8DD0-4313-91E5-7C3770762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7" y="322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3" name="Line 85">
              <a:extLst>
                <a:ext uri="{FF2B5EF4-FFF2-40B4-BE49-F238E27FC236}">
                  <a16:creationId xmlns:a16="http://schemas.microsoft.com/office/drawing/2014/main" id="{EA100016-9FC0-4249-B518-5FACA5E120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7" y="350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4" name="Text Box 86">
              <a:extLst>
                <a:ext uri="{FF2B5EF4-FFF2-40B4-BE49-F238E27FC236}">
                  <a16:creationId xmlns:a16="http://schemas.microsoft.com/office/drawing/2014/main" id="{674C7CA9-3AA9-4552-BB60-0C305131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27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RI</a:t>
              </a:r>
            </a:p>
          </p:txBody>
        </p:sp>
        <p:sp>
          <p:nvSpPr>
            <p:cNvPr id="32855" name="Text Box 87">
              <a:extLst>
                <a:ext uri="{FF2B5EF4-FFF2-40B4-BE49-F238E27FC236}">
                  <a16:creationId xmlns:a16="http://schemas.microsoft.com/office/drawing/2014/main" id="{DE071B6D-9FBE-4371-AD76-67C39BEB2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7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CX</a:t>
              </a:r>
            </a:p>
          </p:txBody>
        </p:sp>
        <p:sp>
          <p:nvSpPr>
            <p:cNvPr id="32856" name="Text Box 88">
              <a:extLst>
                <a:ext uri="{FF2B5EF4-FFF2-40B4-BE49-F238E27FC236}">
                  <a16:creationId xmlns:a16="http://schemas.microsoft.com/office/drawing/2014/main" id="{103F176E-94CB-4659-925A-A8753F057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64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RXCX</a:t>
              </a:r>
            </a:p>
          </p:txBody>
        </p:sp>
        <p:sp>
          <p:nvSpPr>
            <p:cNvPr id="32857" name="Line 89">
              <a:extLst>
                <a:ext uri="{FF2B5EF4-FFF2-40B4-BE49-F238E27FC236}">
                  <a16:creationId xmlns:a16="http://schemas.microsoft.com/office/drawing/2014/main" id="{36D0D5A1-6015-42C9-8C4B-483A9CABE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9" y="290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8" name="Line 90">
              <a:extLst>
                <a:ext uri="{FF2B5EF4-FFF2-40B4-BE49-F238E27FC236}">
                  <a16:creationId xmlns:a16="http://schemas.microsoft.com/office/drawing/2014/main" id="{345D2272-91FE-492D-B48C-209D5EBF7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9" y="290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9" name="Line 91">
              <a:extLst>
                <a:ext uri="{FF2B5EF4-FFF2-40B4-BE49-F238E27FC236}">
                  <a16:creationId xmlns:a16="http://schemas.microsoft.com/office/drawing/2014/main" id="{62EAB364-360E-4A39-96A5-E2235767D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9" y="319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0" name="Line 92">
              <a:extLst>
                <a:ext uri="{FF2B5EF4-FFF2-40B4-BE49-F238E27FC236}">
                  <a16:creationId xmlns:a16="http://schemas.microsoft.com/office/drawing/2014/main" id="{885E1DEF-A378-4295-80BB-6EA76A61C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9" y="319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1" name="Line 93">
              <a:extLst>
                <a:ext uri="{FF2B5EF4-FFF2-40B4-BE49-F238E27FC236}">
                  <a16:creationId xmlns:a16="http://schemas.microsoft.com/office/drawing/2014/main" id="{2C90EC47-8D30-49A0-A787-C64F885D0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5" y="347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2" name="Line 94">
              <a:extLst>
                <a:ext uri="{FF2B5EF4-FFF2-40B4-BE49-F238E27FC236}">
                  <a16:creationId xmlns:a16="http://schemas.microsoft.com/office/drawing/2014/main" id="{3515937C-5A9E-4619-94C7-15A43F9AD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347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3" name="Line 95">
              <a:extLst>
                <a:ext uri="{FF2B5EF4-FFF2-40B4-BE49-F238E27FC236}">
                  <a16:creationId xmlns:a16="http://schemas.microsoft.com/office/drawing/2014/main" id="{96903483-8651-4393-9D0C-D5DC264C1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4" name="Oval 96">
              <a:extLst>
                <a:ext uri="{FF2B5EF4-FFF2-40B4-BE49-F238E27FC236}">
                  <a16:creationId xmlns:a16="http://schemas.microsoft.com/office/drawing/2014/main" id="{DDB41F27-B449-4797-85F4-37092411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5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2865" name="Line 97">
              <a:extLst>
                <a:ext uri="{FF2B5EF4-FFF2-40B4-BE49-F238E27FC236}">
                  <a16:creationId xmlns:a16="http://schemas.microsoft.com/office/drawing/2014/main" id="{60E1674F-16F5-4236-92D2-20D94E247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0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6" name="Text Box 98">
              <a:extLst>
                <a:ext uri="{FF2B5EF4-FFF2-40B4-BE49-F238E27FC236}">
                  <a16:creationId xmlns:a16="http://schemas.microsoft.com/office/drawing/2014/main" id="{048617FD-0001-436E-9009-2EA791200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" y="183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867" name="Text Box 99">
              <a:extLst>
                <a:ext uri="{FF2B5EF4-FFF2-40B4-BE49-F238E27FC236}">
                  <a16:creationId xmlns:a16="http://schemas.microsoft.com/office/drawing/2014/main" id="{C5612E46-5057-4F24-9706-4498999B6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21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868" name="Text Box 100">
              <a:extLst>
                <a:ext uri="{FF2B5EF4-FFF2-40B4-BE49-F238E27FC236}">
                  <a16:creationId xmlns:a16="http://schemas.microsoft.com/office/drawing/2014/main" id="{F15D8BE4-6B31-4999-923F-BE324843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5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869" name="Text Box 101">
              <a:extLst>
                <a:ext uri="{FF2B5EF4-FFF2-40B4-BE49-F238E27FC236}">
                  <a16:creationId xmlns:a16="http://schemas.microsoft.com/office/drawing/2014/main" id="{9CC3CEEA-D98E-4318-89CE-32EA756C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289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2870" name="Text Box 102">
              <a:extLst>
                <a:ext uri="{FF2B5EF4-FFF2-40B4-BE49-F238E27FC236}">
                  <a16:creationId xmlns:a16="http://schemas.microsoft.com/office/drawing/2014/main" id="{383B3189-EF42-4247-AA39-97EF7DCB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318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2871" name="Text Box 103">
              <a:extLst>
                <a:ext uri="{FF2B5EF4-FFF2-40B4-BE49-F238E27FC236}">
                  <a16:creationId xmlns:a16="http://schemas.microsoft.com/office/drawing/2014/main" id="{44906185-2F2B-4E1D-B980-B3728979A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346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2872" name="Text Box 104">
              <a:extLst>
                <a:ext uri="{FF2B5EF4-FFF2-40B4-BE49-F238E27FC236}">
                  <a16:creationId xmlns:a16="http://schemas.microsoft.com/office/drawing/2014/main" id="{03BC21B1-A079-457B-A468-2573FC1C2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9" y="217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873" name="Text Box 105">
              <a:extLst>
                <a:ext uri="{FF2B5EF4-FFF2-40B4-BE49-F238E27FC236}">
                  <a16:creationId xmlns:a16="http://schemas.microsoft.com/office/drawing/2014/main" id="{F53AD72C-2CCB-459E-BC35-1ABEC8211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9" y="30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74" name="Text Box 106">
              <a:extLst>
                <a:ext uri="{FF2B5EF4-FFF2-40B4-BE49-F238E27FC236}">
                  <a16:creationId xmlns:a16="http://schemas.microsoft.com/office/drawing/2014/main" id="{0F03866B-E16C-4EBC-8001-9837125A5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206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2875" name="Text Box 107">
              <a:extLst>
                <a:ext uri="{FF2B5EF4-FFF2-40B4-BE49-F238E27FC236}">
                  <a16:creationId xmlns:a16="http://schemas.microsoft.com/office/drawing/2014/main" id="{1061DEE3-4D2F-4142-9812-532081D7B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5" y="293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2876" name="Line 108">
              <a:extLst>
                <a:ext uri="{FF2B5EF4-FFF2-40B4-BE49-F238E27FC236}">
                  <a16:creationId xmlns:a16="http://schemas.microsoft.com/office/drawing/2014/main" id="{3791AEDA-0D65-415D-93C7-76166B6FD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" y="29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7" name="Line 109">
              <a:extLst>
                <a:ext uri="{FF2B5EF4-FFF2-40B4-BE49-F238E27FC236}">
                  <a16:creationId xmlns:a16="http://schemas.microsoft.com/office/drawing/2014/main" id="{7B6F27D1-83EE-478D-B3C9-8A65CB49C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2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8" name="Line 110">
              <a:extLst>
                <a:ext uri="{FF2B5EF4-FFF2-40B4-BE49-F238E27FC236}">
                  <a16:creationId xmlns:a16="http://schemas.microsoft.com/office/drawing/2014/main" id="{E0A7A326-C6A2-455F-BE12-50DFA59CD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7" y="340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9" name="Line 111">
              <a:extLst>
                <a:ext uri="{FF2B5EF4-FFF2-40B4-BE49-F238E27FC236}">
                  <a16:creationId xmlns:a16="http://schemas.microsoft.com/office/drawing/2014/main" id="{ABCAC8A6-11EA-4322-871A-7F081DF60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335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0" name="Line 112">
              <a:extLst>
                <a:ext uri="{FF2B5EF4-FFF2-40B4-BE49-F238E27FC236}">
                  <a16:creationId xmlns:a16="http://schemas.microsoft.com/office/drawing/2014/main" id="{D5A11EEA-352D-4B32-ADA5-6AF2B7456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340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1" name="Text Box 113">
              <a:extLst>
                <a:ext uri="{FF2B5EF4-FFF2-40B4-BE49-F238E27FC236}">
                  <a16:creationId xmlns:a16="http://schemas.microsoft.com/office/drawing/2014/main" id="{CFE11F91-B78C-4A19-B8EA-2428BC8CD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" y="3144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Cext</a:t>
              </a:r>
            </a:p>
          </p:txBody>
        </p:sp>
        <p:sp>
          <p:nvSpPr>
            <p:cNvPr id="32882" name="Rectangle 114">
              <a:extLst>
                <a:ext uri="{FF2B5EF4-FFF2-40B4-BE49-F238E27FC236}">
                  <a16:creationId xmlns:a16="http://schemas.microsoft.com/office/drawing/2014/main" id="{BE0C3751-11F8-4015-9C51-C39BBEDBD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3454"/>
              <a:ext cx="19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3" name="Line 115">
              <a:extLst>
                <a:ext uri="{FF2B5EF4-FFF2-40B4-BE49-F238E27FC236}">
                  <a16:creationId xmlns:a16="http://schemas.microsoft.com/office/drawing/2014/main" id="{B89D4536-937E-4BC7-A2BC-3E032D4FE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" y="350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4" name="Line 116">
              <a:extLst>
                <a:ext uri="{FF2B5EF4-FFF2-40B4-BE49-F238E27FC236}">
                  <a16:creationId xmlns:a16="http://schemas.microsoft.com/office/drawing/2014/main" id="{2E46C39A-900D-4D8C-A0B3-001EFEF96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" y="350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5" name="Text Box 117">
              <a:extLst>
                <a:ext uri="{FF2B5EF4-FFF2-40B4-BE49-F238E27FC236}">
                  <a16:creationId xmlns:a16="http://schemas.microsoft.com/office/drawing/2014/main" id="{30D480DE-DC1A-4E0A-A8A9-03BA426F9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" y="3550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Rext</a:t>
              </a:r>
            </a:p>
          </p:txBody>
        </p:sp>
        <p:sp>
          <p:nvSpPr>
            <p:cNvPr id="32886" name="Text Box 118">
              <a:extLst>
                <a:ext uri="{FF2B5EF4-FFF2-40B4-BE49-F238E27FC236}">
                  <a16:creationId xmlns:a16="http://schemas.microsoft.com/office/drawing/2014/main" id="{0369CCBE-18FE-4018-8711-129BA58FA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58"/>
              <a:ext cx="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2887" name="Line 119">
              <a:extLst>
                <a:ext uri="{FF2B5EF4-FFF2-40B4-BE49-F238E27FC236}">
                  <a16:creationId xmlns:a16="http://schemas.microsoft.com/office/drawing/2014/main" id="{FEA9C014-50D9-4609-B72D-9DB76CA25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87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8" name="Line 120">
              <a:extLst>
                <a:ext uri="{FF2B5EF4-FFF2-40B4-BE49-F238E27FC236}">
                  <a16:creationId xmlns:a16="http://schemas.microsoft.com/office/drawing/2014/main" id="{3DEA132C-ECC0-4435-90ED-D458FC60E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25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9" name="Text Box 121">
              <a:extLst>
                <a:ext uri="{FF2B5EF4-FFF2-40B4-BE49-F238E27FC236}">
                  <a16:creationId xmlns:a16="http://schemas.microsoft.com/office/drawing/2014/main" id="{4EAF5E0F-3C53-4D22-85B7-6AA2A7B6B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98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90" name="Text Box 122">
              <a:extLst>
                <a:ext uri="{FF2B5EF4-FFF2-40B4-BE49-F238E27FC236}">
                  <a16:creationId xmlns:a16="http://schemas.microsoft.com/office/drawing/2014/main" id="{8A00D3C0-F835-4ADF-80E7-A023AB8EF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91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68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8" name="Text Box 120">
            <a:extLst>
              <a:ext uri="{FF2B5EF4-FFF2-40B4-BE49-F238E27FC236}">
                <a16:creationId xmlns:a16="http://schemas.microsoft.com/office/drawing/2014/main" id="{8414BEDE-357E-43B1-900F-8AAB38622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1268413"/>
            <a:ext cx="2236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脉冲的延时</a:t>
            </a:r>
          </a:p>
        </p:txBody>
      </p:sp>
      <p:grpSp>
        <p:nvGrpSpPr>
          <p:cNvPr id="17656" name="Group 248">
            <a:extLst>
              <a:ext uri="{FF2B5EF4-FFF2-40B4-BE49-F238E27FC236}">
                <a16:creationId xmlns:a16="http://schemas.microsoft.com/office/drawing/2014/main" id="{921AD584-B073-4468-B9D3-F74170F6C784}"/>
              </a:ext>
            </a:extLst>
          </p:cNvPr>
          <p:cNvGrpSpPr>
            <a:grpSpLocks/>
          </p:cNvGrpSpPr>
          <p:nvPr/>
        </p:nvGrpSpPr>
        <p:grpSpPr bwMode="auto">
          <a:xfrm>
            <a:off x="0" y="2008188"/>
            <a:ext cx="9093200" cy="3581400"/>
            <a:chOff x="0" y="1265"/>
            <a:chExt cx="5728" cy="2256"/>
          </a:xfrm>
        </p:grpSpPr>
        <p:sp>
          <p:nvSpPr>
            <p:cNvPr id="17530" name="Rectangle 122">
              <a:extLst>
                <a:ext uri="{FF2B5EF4-FFF2-40B4-BE49-F238E27FC236}">
                  <a16:creationId xmlns:a16="http://schemas.microsoft.com/office/drawing/2014/main" id="{3DA99761-04B2-4E6A-92F4-B50645B2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71"/>
              <a:ext cx="1163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31" name="Rectangle 123">
              <a:extLst>
                <a:ext uri="{FF2B5EF4-FFF2-40B4-BE49-F238E27FC236}">
                  <a16:creationId xmlns:a16="http://schemas.microsoft.com/office/drawing/2014/main" id="{511088CB-9B33-4962-8A34-3A862DEFC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71"/>
              <a:ext cx="384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32" name="Rectangle 124">
              <a:extLst>
                <a:ext uri="{FF2B5EF4-FFF2-40B4-BE49-F238E27FC236}">
                  <a16:creationId xmlns:a16="http://schemas.microsoft.com/office/drawing/2014/main" id="{88CD6F9E-9CF1-499F-9055-DCBA39FB7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71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33" name="Line 125">
              <a:extLst>
                <a:ext uri="{FF2B5EF4-FFF2-40B4-BE49-F238E27FC236}">
                  <a16:creationId xmlns:a16="http://schemas.microsoft.com/office/drawing/2014/main" id="{E2E1818F-A876-4318-8D10-5DC7A2B08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655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4" name="Line 126">
              <a:extLst>
                <a:ext uri="{FF2B5EF4-FFF2-40B4-BE49-F238E27FC236}">
                  <a16:creationId xmlns:a16="http://schemas.microsoft.com/office/drawing/2014/main" id="{67CC5935-37BA-4433-88B9-99C4ED54B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70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Line 127">
              <a:extLst>
                <a:ext uri="{FF2B5EF4-FFF2-40B4-BE49-F238E27FC236}">
                  <a16:creationId xmlns:a16="http://schemas.microsoft.com/office/drawing/2014/main" id="{AB04BF3F-594D-4057-82C3-786E6FD54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1" y="1463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Line 128">
              <a:extLst>
                <a:ext uri="{FF2B5EF4-FFF2-40B4-BE49-F238E27FC236}">
                  <a16:creationId xmlns:a16="http://schemas.microsoft.com/office/drawing/2014/main" id="{DC5E6D50-23ED-43A0-8DB1-25243B21E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9" y="136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Line 129">
              <a:extLst>
                <a:ext uri="{FF2B5EF4-FFF2-40B4-BE49-F238E27FC236}">
                  <a16:creationId xmlns:a16="http://schemas.microsoft.com/office/drawing/2014/main" id="{CEDEF588-4B4B-4CB6-8958-D5AAA7C2A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1367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Line 130">
              <a:extLst>
                <a:ext uri="{FF2B5EF4-FFF2-40B4-BE49-F238E27FC236}">
                  <a16:creationId xmlns:a16="http://schemas.microsoft.com/office/drawing/2014/main" id="{7139E09C-1204-491E-88D4-6E98E04E6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36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Line 131">
              <a:extLst>
                <a:ext uri="{FF2B5EF4-FFF2-40B4-BE49-F238E27FC236}">
                  <a16:creationId xmlns:a16="http://schemas.microsoft.com/office/drawing/2014/main" id="{939C6FE3-F85D-4384-A28C-29ADA294E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463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0" name="Text Box 132">
              <a:extLst>
                <a:ext uri="{FF2B5EF4-FFF2-40B4-BE49-F238E27FC236}">
                  <a16:creationId xmlns:a16="http://schemas.microsoft.com/office/drawing/2014/main" id="{2140BB25-466F-4451-87F7-8A45DCDA6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" y="131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541" name="Text Box 133">
              <a:extLst>
                <a:ext uri="{FF2B5EF4-FFF2-40B4-BE49-F238E27FC236}">
                  <a16:creationId xmlns:a16="http://schemas.microsoft.com/office/drawing/2014/main" id="{A89EB5C4-3276-4D16-8B76-902364B20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1265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7542" name="Text Box 134">
              <a:extLst>
                <a:ext uri="{FF2B5EF4-FFF2-40B4-BE49-F238E27FC236}">
                  <a16:creationId xmlns:a16="http://schemas.microsoft.com/office/drawing/2014/main" id="{5B8F102D-5E84-4470-A9F2-C0544AD36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" y="1280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17543" name="Line 135">
              <a:extLst>
                <a:ext uri="{FF2B5EF4-FFF2-40B4-BE49-F238E27FC236}">
                  <a16:creationId xmlns:a16="http://schemas.microsoft.com/office/drawing/2014/main" id="{2CED9F6D-39C1-459D-978A-AE2FAAB8F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03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4" name="Line 136">
              <a:extLst>
                <a:ext uri="{FF2B5EF4-FFF2-40B4-BE49-F238E27FC236}">
                  <a16:creationId xmlns:a16="http://schemas.microsoft.com/office/drawing/2014/main" id="{376C9765-45E4-4D99-BC23-A72A8D328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203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5" name="Line 137">
              <a:extLst>
                <a:ext uri="{FF2B5EF4-FFF2-40B4-BE49-F238E27FC236}">
                  <a16:creationId xmlns:a16="http://schemas.microsoft.com/office/drawing/2014/main" id="{3FB44AC0-228A-4673-BC08-FDE6C4A83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03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6" name="Line 138">
              <a:extLst>
                <a:ext uri="{FF2B5EF4-FFF2-40B4-BE49-F238E27FC236}">
                  <a16:creationId xmlns:a16="http://schemas.microsoft.com/office/drawing/2014/main" id="{9072D150-74F4-428B-9F60-89DAF0202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9" y="227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7" name="Oval 139">
              <a:extLst>
                <a:ext uri="{FF2B5EF4-FFF2-40B4-BE49-F238E27FC236}">
                  <a16:creationId xmlns:a16="http://schemas.microsoft.com/office/drawing/2014/main" id="{505E2778-4B6C-4EC9-BAA4-768B4FB8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48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48" name="Oval 140">
              <a:extLst>
                <a:ext uri="{FF2B5EF4-FFF2-40B4-BE49-F238E27FC236}">
                  <a16:creationId xmlns:a16="http://schemas.microsoft.com/office/drawing/2014/main" id="{BDABEC78-6B2A-477C-AF71-49B30CA5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76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49" name="Line 141">
              <a:extLst>
                <a:ext uri="{FF2B5EF4-FFF2-40B4-BE49-F238E27FC236}">
                  <a16:creationId xmlns:a16="http://schemas.microsoft.com/office/drawing/2014/main" id="{0BEEFE28-7CE5-4E2B-AB30-971CD4C47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2177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0" name="Line 142">
              <a:extLst>
                <a:ext uri="{FF2B5EF4-FFF2-40B4-BE49-F238E27FC236}">
                  <a16:creationId xmlns:a16="http://schemas.microsoft.com/office/drawing/2014/main" id="{6890F5AE-86F9-4CCD-8E2C-3C7B6A954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179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1" name="Line 143">
              <a:extLst>
                <a:ext uri="{FF2B5EF4-FFF2-40B4-BE49-F238E27FC236}">
                  <a16:creationId xmlns:a16="http://schemas.microsoft.com/office/drawing/2014/main" id="{606A7088-BE38-4A48-8307-D1CEB6B84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151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2" name="Line 144">
              <a:extLst>
                <a:ext uri="{FF2B5EF4-FFF2-40B4-BE49-F238E27FC236}">
                  <a16:creationId xmlns:a16="http://schemas.microsoft.com/office/drawing/2014/main" id="{CEC7BAA9-B71A-4868-BE6A-40CB06191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9" y="256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3" name="Line 145">
              <a:extLst>
                <a:ext uri="{FF2B5EF4-FFF2-40B4-BE49-F238E27FC236}">
                  <a16:creationId xmlns:a16="http://schemas.microsoft.com/office/drawing/2014/main" id="{6615DA02-19AB-445C-9C59-A671EA558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9" y="2855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4" name="Line 146">
              <a:extLst>
                <a:ext uri="{FF2B5EF4-FFF2-40B4-BE49-F238E27FC236}">
                  <a16:creationId xmlns:a16="http://schemas.microsoft.com/office/drawing/2014/main" id="{738C005E-0880-4A76-86CF-55F115D11D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9" y="313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5" name="Text Box 147">
              <a:extLst>
                <a:ext uri="{FF2B5EF4-FFF2-40B4-BE49-F238E27FC236}">
                  <a16:creationId xmlns:a16="http://schemas.microsoft.com/office/drawing/2014/main" id="{B7E4FBD6-80D8-4531-A2DA-8A056AFF6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" y="2423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RI</a:t>
              </a:r>
            </a:p>
          </p:txBody>
        </p:sp>
        <p:sp>
          <p:nvSpPr>
            <p:cNvPr id="17556" name="Text Box 148">
              <a:extLst>
                <a:ext uri="{FF2B5EF4-FFF2-40B4-BE49-F238E27FC236}">
                  <a16:creationId xmlns:a16="http://schemas.microsoft.com/office/drawing/2014/main" id="{6235031A-0276-46EA-955A-271159003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71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CX</a:t>
              </a:r>
            </a:p>
          </p:txBody>
        </p:sp>
        <p:sp>
          <p:nvSpPr>
            <p:cNvPr id="17557" name="Text Box 149">
              <a:extLst>
                <a:ext uri="{FF2B5EF4-FFF2-40B4-BE49-F238E27FC236}">
                  <a16:creationId xmlns:a16="http://schemas.microsoft.com/office/drawing/2014/main" id="{5012E0BC-B377-41DF-846F-227B93D00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99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RXCX</a:t>
              </a:r>
            </a:p>
          </p:txBody>
        </p:sp>
        <p:sp>
          <p:nvSpPr>
            <p:cNvPr id="17558" name="Line 150">
              <a:extLst>
                <a:ext uri="{FF2B5EF4-FFF2-40B4-BE49-F238E27FC236}">
                  <a16:creationId xmlns:a16="http://schemas.microsoft.com/office/drawing/2014/main" id="{8C474A31-E88E-4222-9D83-32EFFD9A7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1" y="254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9" name="Line 151">
              <a:extLst>
                <a:ext uri="{FF2B5EF4-FFF2-40B4-BE49-F238E27FC236}">
                  <a16:creationId xmlns:a16="http://schemas.microsoft.com/office/drawing/2014/main" id="{37E4722E-50D8-463A-81BA-CDD847220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54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0" name="Line 152">
              <a:extLst>
                <a:ext uri="{FF2B5EF4-FFF2-40B4-BE49-F238E27FC236}">
                  <a16:creationId xmlns:a16="http://schemas.microsoft.com/office/drawing/2014/main" id="{15A6C9CD-7DC6-4C8B-8AFA-1A82382E9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1" y="2831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1" name="Line 153">
              <a:extLst>
                <a:ext uri="{FF2B5EF4-FFF2-40B4-BE49-F238E27FC236}">
                  <a16:creationId xmlns:a16="http://schemas.microsoft.com/office/drawing/2014/main" id="{4637B010-542C-4B80-991F-848C193E0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831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2" name="Line 154">
              <a:extLst>
                <a:ext uri="{FF2B5EF4-FFF2-40B4-BE49-F238E27FC236}">
                  <a16:creationId xmlns:a16="http://schemas.microsoft.com/office/drawing/2014/main" id="{11AC39E5-6FE1-4396-8C60-8D2AADDEB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7" y="311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3" name="Line 155">
              <a:extLst>
                <a:ext uri="{FF2B5EF4-FFF2-40B4-BE49-F238E27FC236}">
                  <a16:creationId xmlns:a16="http://schemas.microsoft.com/office/drawing/2014/main" id="{CBECD267-D1F3-4B03-9664-53EA9A8E4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311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Line 156">
              <a:extLst>
                <a:ext uri="{FF2B5EF4-FFF2-40B4-BE49-F238E27FC236}">
                  <a16:creationId xmlns:a16="http://schemas.microsoft.com/office/drawing/2014/main" id="{2043C404-893D-4A71-96FE-7ADEEEA51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" y="1841"/>
              <a:ext cx="92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Oval 157">
              <a:extLst>
                <a:ext uri="{FF2B5EF4-FFF2-40B4-BE49-F238E27FC236}">
                  <a16:creationId xmlns:a16="http://schemas.microsoft.com/office/drawing/2014/main" id="{43737A8F-CA4A-4BA1-8B6E-333FCFB2F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268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17566" name="Line 158">
              <a:extLst>
                <a:ext uri="{FF2B5EF4-FFF2-40B4-BE49-F238E27FC236}">
                  <a16:creationId xmlns:a16="http://schemas.microsoft.com/office/drawing/2014/main" id="{DA0FF219-B178-4E3E-9196-39C10B64F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27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Text Box 159">
              <a:extLst>
                <a:ext uri="{FF2B5EF4-FFF2-40B4-BE49-F238E27FC236}">
                  <a16:creationId xmlns:a16="http://schemas.microsoft.com/office/drawing/2014/main" id="{CC01330E-F7A2-4FD0-BB37-20DF98484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" y="147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568" name="Text Box 160">
              <a:extLst>
                <a:ext uri="{FF2B5EF4-FFF2-40B4-BE49-F238E27FC236}">
                  <a16:creationId xmlns:a16="http://schemas.microsoft.com/office/drawing/2014/main" id="{EB4CC928-EF9F-455C-AA7D-8570F9B0F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17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569" name="Text Box 161">
              <a:extLst>
                <a:ext uri="{FF2B5EF4-FFF2-40B4-BE49-F238E27FC236}">
                  <a16:creationId xmlns:a16="http://schemas.microsoft.com/office/drawing/2014/main" id="{B61B2688-B2F4-415F-A0A4-3124E24EA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1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70" name="Text Box 162">
              <a:extLst>
                <a:ext uri="{FF2B5EF4-FFF2-40B4-BE49-F238E27FC236}">
                  <a16:creationId xmlns:a16="http://schemas.microsoft.com/office/drawing/2014/main" id="{2F159E4E-6AA3-4924-86C4-F05C54696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25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571" name="Text Box 163">
              <a:extLst>
                <a:ext uri="{FF2B5EF4-FFF2-40B4-BE49-F238E27FC236}">
                  <a16:creationId xmlns:a16="http://schemas.microsoft.com/office/drawing/2014/main" id="{2D094BAC-CCD0-4326-83F5-2B8C29152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" y="281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572" name="Text Box 164">
              <a:extLst>
                <a:ext uri="{FF2B5EF4-FFF2-40B4-BE49-F238E27FC236}">
                  <a16:creationId xmlns:a16="http://schemas.microsoft.com/office/drawing/2014/main" id="{B5519D28-D965-4F74-9B33-B29EC5745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" y="310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7573" name="Text Box 165">
              <a:extLst>
                <a:ext uri="{FF2B5EF4-FFF2-40B4-BE49-F238E27FC236}">
                  <a16:creationId xmlns:a16="http://schemas.microsoft.com/office/drawing/2014/main" id="{3E10535C-E429-40F4-BC4F-9EE349B44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80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574" name="Text Box 166">
              <a:extLst>
                <a:ext uri="{FF2B5EF4-FFF2-40B4-BE49-F238E27FC236}">
                  <a16:creationId xmlns:a16="http://schemas.microsoft.com/office/drawing/2014/main" id="{42A34E3A-7C28-4559-AE39-62BC4A40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" y="272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575" name="Text Box 167">
              <a:extLst>
                <a:ext uri="{FF2B5EF4-FFF2-40B4-BE49-F238E27FC236}">
                  <a16:creationId xmlns:a16="http://schemas.microsoft.com/office/drawing/2014/main" id="{D3ED601C-CC1C-4F65-8063-55C064DEF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53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576" name="Text Box 168">
              <a:extLst>
                <a:ext uri="{FF2B5EF4-FFF2-40B4-BE49-F238E27FC236}">
                  <a16:creationId xmlns:a16="http://schemas.microsoft.com/office/drawing/2014/main" id="{1775E1A1-1C87-46D9-92E2-6A2017122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256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577" name="Line 169">
              <a:extLst>
                <a:ext uri="{FF2B5EF4-FFF2-40B4-BE49-F238E27FC236}">
                  <a16:creationId xmlns:a16="http://schemas.microsoft.com/office/drawing/2014/main" id="{7294AF46-DD7A-4146-9FBE-78C621263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26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8" name="Line 170">
              <a:extLst>
                <a:ext uri="{FF2B5EF4-FFF2-40B4-BE49-F238E27FC236}">
                  <a16:creationId xmlns:a16="http://schemas.microsoft.com/office/drawing/2014/main" id="{17634527-7F16-42D1-802C-FD666491A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284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9" name="Line 171">
              <a:extLst>
                <a:ext uri="{FF2B5EF4-FFF2-40B4-BE49-F238E27FC236}">
                  <a16:creationId xmlns:a16="http://schemas.microsoft.com/office/drawing/2014/main" id="{0AFCEF24-200C-4CB3-BCE7-2C25F4317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9" y="3041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0" name="Line 172">
              <a:extLst>
                <a:ext uri="{FF2B5EF4-FFF2-40B4-BE49-F238E27FC236}">
                  <a16:creationId xmlns:a16="http://schemas.microsoft.com/office/drawing/2014/main" id="{9D152E9F-232D-4416-8681-605B64E12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299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1" name="Line 173">
              <a:extLst>
                <a:ext uri="{FF2B5EF4-FFF2-40B4-BE49-F238E27FC236}">
                  <a16:creationId xmlns:a16="http://schemas.microsoft.com/office/drawing/2014/main" id="{D4D78A56-9AF1-40CC-AE0E-624889F65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304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2" name="Text Box 174">
              <a:extLst>
                <a:ext uri="{FF2B5EF4-FFF2-40B4-BE49-F238E27FC236}">
                  <a16:creationId xmlns:a16="http://schemas.microsoft.com/office/drawing/2014/main" id="{B4275EBB-B4B3-45F7-8363-F51008AFB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" y="2779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583" name="Rectangle 175">
              <a:extLst>
                <a:ext uri="{FF2B5EF4-FFF2-40B4-BE49-F238E27FC236}">
                  <a16:creationId xmlns:a16="http://schemas.microsoft.com/office/drawing/2014/main" id="{51F7B393-9146-4BD7-BEE4-026890EEB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3089"/>
              <a:ext cx="19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84" name="Line 176">
              <a:extLst>
                <a:ext uri="{FF2B5EF4-FFF2-40B4-BE49-F238E27FC236}">
                  <a16:creationId xmlns:a16="http://schemas.microsoft.com/office/drawing/2014/main" id="{A0615FED-862A-43A1-A443-0560EB1B3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" y="3137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5" name="Line 177">
              <a:extLst>
                <a:ext uri="{FF2B5EF4-FFF2-40B4-BE49-F238E27FC236}">
                  <a16:creationId xmlns:a16="http://schemas.microsoft.com/office/drawing/2014/main" id="{9968E036-CE2A-453A-A713-05FE4181A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" y="313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6" name="Text Box 178">
              <a:extLst>
                <a:ext uri="{FF2B5EF4-FFF2-40B4-BE49-F238E27FC236}">
                  <a16:creationId xmlns:a16="http://schemas.microsoft.com/office/drawing/2014/main" id="{7AB011EC-2C18-4F36-AD7E-7DDC9442B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" y="3185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587" name="Text Box 179">
              <a:extLst>
                <a:ext uri="{FF2B5EF4-FFF2-40B4-BE49-F238E27FC236}">
                  <a16:creationId xmlns:a16="http://schemas.microsoft.com/office/drawing/2014/main" id="{814E22BD-A0EB-4185-8FAB-2B158DF7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93"/>
              <a:ext cx="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7588" name="Line 180">
              <a:extLst>
                <a:ext uri="{FF2B5EF4-FFF2-40B4-BE49-F238E27FC236}">
                  <a16:creationId xmlns:a16="http://schemas.microsoft.com/office/drawing/2014/main" id="{83858CC6-31FF-4CC4-93F8-61F15E09D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505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9" name="Line 181">
              <a:extLst>
                <a:ext uri="{FF2B5EF4-FFF2-40B4-BE49-F238E27FC236}">
                  <a16:creationId xmlns:a16="http://schemas.microsoft.com/office/drawing/2014/main" id="{59993B42-AE2C-4D40-B793-0C722F251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188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0" name="Text Box 182">
              <a:extLst>
                <a:ext uri="{FF2B5EF4-FFF2-40B4-BE49-F238E27FC236}">
                  <a16:creationId xmlns:a16="http://schemas.microsoft.com/office/drawing/2014/main" id="{D6B88302-7296-451E-9029-6A0C75EA8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33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591" name="Rectangle 183">
              <a:extLst>
                <a:ext uri="{FF2B5EF4-FFF2-40B4-BE49-F238E27FC236}">
                  <a16:creationId xmlns:a16="http://schemas.microsoft.com/office/drawing/2014/main" id="{71579F7F-4810-4D4D-A779-5B8DA4E5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71"/>
              <a:ext cx="1104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92" name="Rectangle 184">
              <a:extLst>
                <a:ext uri="{FF2B5EF4-FFF2-40B4-BE49-F238E27FC236}">
                  <a16:creationId xmlns:a16="http://schemas.microsoft.com/office/drawing/2014/main" id="{8B3254FA-62DF-46BF-ADC9-787BAE8FE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71"/>
              <a:ext cx="384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93" name="Rectangle 185">
              <a:extLst>
                <a:ext uri="{FF2B5EF4-FFF2-40B4-BE49-F238E27FC236}">
                  <a16:creationId xmlns:a16="http://schemas.microsoft.com/office/drawing/2014/main" id="{28CBC8D1-D942-47FA-92CC-129E60C37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71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94" name="Line 186">
              <a:extLst>
                <a:ext uri="{FF2B5EF4-FFF2-40B4-BE49-F238E27FC236}">
                  <a16:creationId xmlns:a16="http://schemas.microsoft.com/office/drawing/2014/main" id="{3D9BEF33-C1C7-4447-A33D-A01B448CA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655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5" name="Line 187">
              <a:extLst>
                <a:ext uri="{FF2B5EF4-FFF2-40B4-BE49-F238E27FC236}">
                  <a16:creationId xmlns:a16="http://schemas.microsoft.com/office/drawing/2014/main" id="{40C32235-BE71-400E-8A9D-F53E331B7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70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6" name="Line 188">
              <a:extLst>
                <a:ext uri="{FF2B5EF4-FFF2-40B4-BE49-F238E27FC236}">
                  <a16:creationId xmlns:a16="http://schemas.microsoft.com/office/drawing/2014/main" id="{BDE6C65A-56BE-4084-8503-6D26BE57F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9" y="1463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7" name="Line 189">
              <a:extLst>
                <a:ext uri="{FF2B5EF4-FFF2-40B4-BE49-F238E27FC236}">
                  <a16:creationId xmlns:a16="http://schemas.microsoft.com/office/drawing/2014/main" id="{239BF35F-FF50-4695-BB79-1DE3307E3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7" y="136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8" name="Line 190">
              <a:extLst>
                <a:ext uri="{FF2B5EF4-FFF2-40B4-BE49-F238E27FC236}">
                  <a16:creationId xmlns:a16="http://schemas.microsoft.com/office/drawing/2014/main" id="{BB176B6A-1F45-4E6B-89D5-0079C0E94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1367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9" name="Line 191">
              <a:extLst>
                <a:ext uri="{FF2B5EF4-FFF2-40B4-BE49-F238E27FC236}">
                  <a16:creationId xmlns:a16="http://schemas.microsoft.com/office/drawing/2014/main" id="{61B11371-C00B-4CC0-9C5C-4865E346D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136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0" name="Line 192">
              <a:extLst>
                <a:ext uri="{FF2B5EF4-FFF2-40B4-BE49-F238E27FC236}">
                  <a16:creationId xmlns:a16="http://schemas.microsoft.com/office/drawing/2014/main" id="{18311C02-05A3-4D6D-A80A-0DC7D2F73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1463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1" name="Text Box 193">
              <a:extLst>
                <a:ext uri="{FF2B5EF4-FFF2-40B4-BE49-F238E27FC236}">
                  <a16:creationId xmlns:a16="http://schemas.microsoft.com/office/drawing/2014/main" id="{35F4FFD7-6FEA-4E70-A46B-523CF66FC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131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602" name="Text Box 194">
              <a:extLst>
                <a:ext uri="{FF2B5EF4-FFF2-40B4-BE49-F238E27FC236}">
                  <a16:creationId xmlns:a16="http://schemas.microsoft.com/office/drawing/2014/main" id="{21B7006C-DF57-44FE-A3D1-5B2BD78CF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" y="1265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7603" name="Text Box 195">
              <a:extLst>
                <a:ext uri="{FF2B5EF4-FFF2-40B4-BE49-F238E27FC236}">
                  <a16:creationId xmlns:a16="http://schemas.microsoft.com/office/drawing/2014/main" id="{5634DF1B-014E-4E19-97D0-CE9E7F4AC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1280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17604" name="Line 196">
              <a:extLst>
                <a:ext uri="{FF2B5EF4-FFF2-40B4-BE49-F238E27FC236}">
                  <a16:creationId xmlns:a16="http://schemas.microsoft.com/office/drawing/2014/main" id="{DB1D286C-BEF9-49F2-B67F-3810D7DF4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203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5" name="Line 197">
              <a:extLst>
                <a:ext uri="{FF2B5EF4-FFF2-40B4-BE49-F238E27FC236}">
                  <a16:creationId xmlns:a16="http://schemas.microsoft.com/office/drawing/2014/main" id="{D473CCAB-AE2B-4624-B118-631268BF2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" y="203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6" name="Line 198">
              <a:extLst>
                <a:ext uri="{FF2B5EF4-FFF2-40B4-BE49-F238E27FC236}">
                  <a16:creationId xmlns:a16="http://schemas.microsoft.com/office/drawing/2014/main" id="{543E3C54-1434-496C-A127-BD51C40FA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203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7" name="Line 199">
              <a:extLst>
                <a:ext uri="{FF2B5EF4-FFF2-40B4-BE49-F238E27FC236}">
                  <a16:creationId xmlns:a16="http://schemas.microsoft.com/office/drawing/2014/main" id="{00B5D4CC-4BE0-4C4F-B3D4-A2D822493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7" y="227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8" name="Oval 200">
              <a:extLst>
                <a:ext uri="{FF2B5EF4-FFF2-40B4-BE49-F238E27FC236}">
                  <a16:creationId xmlns:a16="http://schemas.microsoft.com/office/drawing/2014/main" id="{7682689E-D538-4AB3-9FF1-316474E5E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48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09" name="Oval 201">
              <a:extLst>
                <a:ext uri="{FF2B5EF4-FFF2-40B4-BE49-F238E27FC236}">
                  <a16:creationId xmlns:a16="http://schemas.microsoft.com/office/drawing/2014/main" id="{40586393-AF83-4853-A249-5F33D1F44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76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0" name="Line 202">
              <a:extLst>
                <a:ext uri="{FF2B5EF4-FFF2-40B4-BE49-F238E27FC236}">
                  <a16:creationId xmlns:a16="http://schemas.microsoft.com/office/drawing/2014/main" id="{3029AF73-1BD8-44EE-94B6-12601CA88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217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1" name="Line 203">
              <a:extLst>
                <a:ext uri="{FF2B5EF4-FFF2-40B4-BE49-F238E27FC236}">
                  <a16:creationId xmlns:a16="http://schemas.microsoft.com/office/drawing/2014/main" id="{F797D91C-0FC5-4258-93CB-633352734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178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2" name="Line 204">
              <a:extLst>
                <a:ext uri="{FF2B5EF4-FFF2-40B4-BE49-F238E27FC236}">
                  <a16:creationId xmlns:a16="http://schemas.microsoft.com/office/drawing/2014/main" id="{407AAF1F-ABA6-4B21-8B13-61BE7D948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9" y="149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" name="Line 205">
              <a:extLst>
                <a:ext uri="{FF2B5EF4-FFF2-40B4-BE49-F238E27FC236}">
                  <a16:creationId xmlns:a16="http://schemas.microsoft.com/office/drawing/2014/main" id="{0BF846C1-2ECB-4F3B-95E6-6A2313DB2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7" y="256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" name="Line 206">
              <a:extLst>
                <a:ext uri="{FF2B5EF4-FFF2-40B4-BE49-F238E27FC236}">
                  <a16:creationId xmlns:a16="http://schemas.microsoft.com/office/drawing/2014/main" id="{657AEDAF-0A7E-4DBC-81BE-1739BF07B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7" y="2855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" name="Line 207">
              <a:extLst>
                <a:ext uri="{FF2B5EF4-FFF2-40B4-BE49-F238E27FC236}">
                  <a16:creationId xmlns:a16="http://schemas.microsoft.com/office/drawing/2014/main" id="{09E0C22E-8351-4B3D-8ACD-FF5B1A5C4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7" y="313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" name="Text Box 208">
              <a:extLst>
                <a:ext uri="{FF2B5EF4-FFF2-40B4-BE49-F238E27FC236}">
                  <a16:creationId xmlns:a16="http://schemas.microsoft.com/office/drawing/2014/main" id="{4BB1E9BB-3B91-4E17-9647-27FAB959A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2" y="2423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RI</a:t>
              </a:r>
            </a:p>
          </p:txBody>
        </p:sp>
        <p:sp>
          <p:nvSpPr>
            <p:cNvPr id="17617" name="Text Box 209">
              <a:extLst>
                <a:ext uri="{FF2B5EF4-FFF2-40B4-BE49-F238E27FC236}">
                  <a16:creationId xmlns:a16="http://schemas.microsoft.com/office/drawing/2014/main" id="{D52D3BFF-598B-4E5E-B807-58F4857BF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1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CX</a:t>
              </a:r>
            </a:p>
          </p:txBody>
        </p:sp>
        <p:sp>
          <p:nvSpPr>
            <p:cNvPr id="17618" name="Text Box 210">
              <a:extLst>
                <a:ext uri="{FF2B5EF4-FFF2-40B4-BE49-F238E27FC236}">
                  <a16:creationId xmlns:a16="http://schemas.microsoft.com/office/drawing/2014/main" id="{D6E0601F-8D35-4E74-9AC7-AC808846A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99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RXCX</a:t>
              </a:r>
            </a:p>
          </p:txBody>
        </p:sp>
        <p:sp>
          <p:nvSpPr>
            <p:cNvPr id="17619" name="Line 211">
              <a:extLst>
                <a:ext uri="{FF2B5EF4-FFF2-40B4-BE49-F238E27FC236}">
                  <a16:creationId xmlns:a16="http://schemas.microsoft.com/office/drawing/2014/main" id="{5F2E5A93-4D42-4BD8-B781-92D7F97D8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9" y="254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0" name="Line 212">
              <a:extLst>
                <a:ext uri="{FF2B5EF4-FFF2-40B4-BE49-F238E27FC236}">
                  <a16:creationId xmlns:a16="http://schemas.microsoft.com/office/drawing/2014/main" id="{8CB1565E-C057-4581-9056-1A3939709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9" y="254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1" name="Line 213">
              <a:extLst>
                <a:ext uri="{FF2B5EF4-FFF2-40B4-BE49-F238E27FC236}">
                  <a16:creationId xmlns:a16="http://schemas.microsoft.com/office/drawing/2014/main" id="{8ED7DC31-828C-4116-B929-F42EAFCCB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9" y="2831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2" name="Line 214">
              <a:extLst>
                <a:ext uri="{FF2B5EF4-FFF2-40B4-BE49-F238E27FC236}">
                  <a16:creationId xmlns:a16="http://schemas.microsoft.com/office/drawing/2014/main" id="{F26C94A8-F14A-46DE-9B26-549B2670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9" y="2831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" name="Line 215">
              <a:extLst>
                <a:ext uri="{FF2B5EF4-FFF2-40B4-BE49-F238E27FC236}">
                  <a16:creationId xmlns:a16="http://schemas.microsoft.com/office/drawing/2014/main" id="{8BE9F965-57DA-4389-9A93-441918FA2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5" y="311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4" name="Line 216">
              <a:extLst>
                <a:ext uri="{FF2B5EF4-FFF2-40B4-BE49-F238E27FC236}">
                  <a16:creationId xmlns:a16="http://schemas.microsoft.com/office/drawing/2014/main" id="{1B518A1B-E52B-4FF4-8147-269B70C7E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311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5" name="Line 217">
              <a:extLst>
                <a:ext uri="{FF2B5EF4-FFF2-40B4-BE49-F238E27FC236}">
                  <a16:creationId xmlns:a16="http://schemas.microsoft.com/office/drawing/2014/main" id="{6B9027E0-F14D-4CEA-A02B-22FD281DA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4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6" name="Oval 218">
              <a:extLst>
                <a:ext uri="{FF2B5EF4-FFF2-40B4-BE49-F238E27FC236}">
                  <a16:creationId xmlns:a16="http://schemas.microsoft.com/office/drawing/2014/main" id="{9E5CB33A-2962-47E8-998A-92B55CECD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68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17627" name="Line 219">
              <a:extLst>
                <a:ext uri="{FF2B5EF4-FFF2-40B4-BE49-F238E27FC236}">
                  <a16:creationId xmlns:a16="http://schemas.microsoft.com/office/drawing/2014/main" id="{7FDC2999-18FE-4AFF-857E-AA8BFCE64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7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" name="Text Box 220">
              <a:extLst>
                <a:ext uri="{FF2B5EF4-FFF2-40B4-BE49-F238E27FC236}">
                  <a16:creationId xmlns:a16="http://schemas.microsoft.com/office/drawing/2014/main" id="{2980CB27-0CE3-46C2-8DEC-D12900971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147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629" name="Text Box 221">
              <a:extLst>
                <a:ext uri="{FF2B5EF4-FFF2-40B4-BE49-F238E27FC236}">
                  <a16:creationId xmlns:a16="http://schemas.microsoft.com/office/drawing/2014/main" id="{892D9155-1A7C-493D-A7C6-0D230427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" y="17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630" name="Text Box 222">
              <a:extLst>
                <a:ext uri="{FF2B5EF4-FFF2-40B4-BE49-F238E27FC236}">
                  <a16:creationId xmlns:a16="http://schemas.microsoft.com/office/drawing/2014/main" id="{DD12026D-DA4D-4882-8A8B-20DD3266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21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631" name="Text Box 223">
              <a:extLst>
                <a:ext uri="{FF2B5EF4-FFF2-40B4-BE49-F238E27FC236}">
                  <a16:creationId xmlns:a16="http://schemas.microsoft.com/office/drawing/2014/main" id="{B0AB3CB2-228E-4C15-AB49-743C9BCF7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" y="25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632" name="Text Box 224">
              <a:extLst>
                <a:ext uri="{FF2B5EF4-FFF2-40B4-BE49-F238E27FC236}">
                  <a16:creationId xmlns:a16="http://schemas.microsoft.com/office/drawing/2014/main" id="{60F053A9-9848-4E3D-83C9-BBEAC042E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81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633" name="Text Box 225">
              <a:extLst>
                <a:ext uri="{FF2B5EF4-FFF2-40B4-BE49-F238E27FC236}">
                  <a16:creationId xmlns:a16="http://schemas.microsoft.com/office/drawing/2014/main" id="{538BE92B-40FF-49B3-819A-D3A8A8D98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310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7634" name="Text Box 226">
              <a:extLst>
                <a:ext uri="{FF2B5EF4-FFF2-40B4-BE49-F238E27FC236}">
                  <a16:creationId xmlns:a16="http://schemas.microsoft.com/office/drawing/2014/main" id="{01767F14-2A94-4CED-8976-46B015159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" y="180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635" name="Text Box 227">
              <a:extLst>
                <a:ext uri="{FF2B5EF4-FFF2-40B4-BE49-F238E27FC236}">
                  <a16:creationId xmlns:a16="http://schemas.microsoft.com/office/drawing/2014/main" id="{ECE2DB44-9CDC-4516-80D5-19C7C04B3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" y="272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636" name="Text Box 228">
              <a:extLst>
                <a:ext uri="{FF2B5EF4-FFF2-40B4-BE49-F238E27FC236}">
                  <a16:creationId xmlns:a16="http://schemas.microsoft.com/office/drawing/2014/main" id="{AB55AC9B-CCD3-49B8-92B8-2DF7288B3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9" y="1703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637" name="Text Box 229">
              <a:extLst>
                <a:ext uri="{FF2B5EF4-FFF2-40B4-BE49-F238E27FC236}">
                  <a16:creationId xmlns:a16="http://schemas.microsoft.com/office/drawing/2014/main" id="{17017D16-38E6-4442-A120-E429F13DC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5" y="256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638" name="Line 230">
              <a:extLst>
                <a:ext uri="{FF2B5EF4-FFF2-40B4-BE49-F238E27FC236}">
                  <a16:creationId xmlns:a16="http://schemas.microsoft.com/office/drawing/2014/main" id="{8CF21B07-7056-400A-B12B-585945B07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3" y="26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9" name="Line 231">
              <a:extLst>
                <a:ext uri="{FF2B5EF4-FFF2-40B4-BE49-F238E27FC236}">
                  <a16:creationId xmlns:a16="http://schemas.microsoft.com/office/drawing/2014/main" id="{33AE24DC-4FEF-485B-9B81-88AB75253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284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0" name="Line 232">
              <a:extLst>
                <a:ext uri="{FF2B5EF4-FFF2-40B4-BE49-F238E27FC236}">
                  <a16:creationId xmlns:a16="http://schemas.microsoft.com/office/drawing/2014/main" id="{BCF6B97C-FD5F-454D-B587-E72D420F4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7" y="3041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1" name="Line 233">
              <a:extLst>
                <a:ext uri="{FF2B5EF4-FFF2-40B4-BE49-F238E27FC236}">
                  <a16:creationId xmlns:a16="http://schemas.microsoft.com/office/drawing/2014/main" id="{FCF793D9-FA56-40A5-A0AC-0B1AD650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9" y="299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2" name="Line 234">
              <a:extLst>
                <a:ext uri="{FF2B5EF4-FFF2-40B4-BE49-F238E27FC236}">
                  <a16:creationId xmlns:a16="http://schemas.microsoft.com/office/drawing/2014/main" id="{850C6A1E-4F63-48CF-8AC2-950E94897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9" y="304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3" name="Text Box 235">
              <a:extLst>
                <a:ext uri="{FF2B5EF4-FFF2-40B4-BE49-F238E27FC236}">
                  <a16:creationId xmlns:a16="http://schemas.microsoft.com/office/drawing/2014/main" id="{A62B690C-956E-4140-8AB9-25E7D0CF0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01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644" name="Rectangle 236">
              <a:extLst>
                <a:ext uri="{FF2B5EF4-FFF2-40B4-BE49-F238E27FC236}">
                  <a16:creationId xmlns:a16="http://schemas.microsoft.com/office/drawing/2014/main" id="{F62B6520-9A60-44F5-ABD6-E395ECF56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3089"/>
              <a:ext cx="19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45" name="Line 237">
              <a:extLst>
                <a:ext uri="{FF2B5EF4-FFF2-40B4-BE49-F238E27FC236}">
                  <a16:creationId xmlns:a16="http://schemas.microsoft.com/office/drawing/2014/main" id="{DC19D6D2-3615-4F0F-B912-D18A72EDA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3" y="3137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6" name="Line 238">
              <a:extLst>
                <a:ext uri="{FF2B5EF4-FFF2-40B4-BE49-F238E27FC236}">
                  <a16:creationId xmlns:a16="http://schemas.microsoft.com/office/drawing/2014/main" id="{FBCE4B41-9AC7-4CA5-8569-E1BF9C6E2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137"/>
              <a:ext cx="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7" name="Text Box 239">
              <a:extLst>
                <a:ext uri="{FF2B5EF4-FFF2-40B4-BE49-F238E27FC236}">
                  <a16:creationId xmlns:a16="http://schemas.microsoft.com/office/drawing/2014/main" id="{40BB099D-3472-4482-B0C9-43563865A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3137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648" name="Line 240">
              <a:extLst>
                <a:ext uri="{FF2B5EF4-FFF2-40B4-BE49-F238E27FC236}">
                  <a16:creationId xmlns:a16="http://schemas.microsoft.com/office/drawing/2014/main" id="{795DE27E-238A-4D31-B567-A90064A54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505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9" name="Line 241">
              <a:extLst>
                <a:ext uri="{FF2B5EF4-FFF2-40B4-BE49-F238E27FC236}">
                  <a16:creationId xmlns:a16="http://schemas.microsoft.com/office/drawing/2014/main" id="{46F7276F-58C3-4D8C-9811-C290DD261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37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0" name="Line 242">
              <a:extLst>
                <a:ext uri="{FF2B5EF4-FFF2-40B4-BE49-F238E27FC236}">
                  <a16:creationId xmlns:a16="http://schemas.microsoft.com/office/drawing/2014/main" id="{B3AE2C4E-337B-49FE-B63D-4C1D2925D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521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1" name="Line 243">
              <a:extLst>
                <a:ext uri="{FF2B5EF4-FFF2-40B4-BE49-F238E27FC236}">
                  <a16:creationId xmlns:a16="http://schemas.microsoft.com/office/drawing/2014/main" id="{097A9C35-BA86-4043-AF39-80632FFA0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137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2" name="Text Box 244">
              <a:extLst>
                <a:ext uri="{FF2B5EF4-FFF2-40B4-BE49-F238E27FC236}">
                  <a16:creationId xmlns:a16="http://schemas.microsoft.com/office/drawing/2014/main" id="{C6FE94F2-38D0-4D00-8DF3-35F584BA9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381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17653" name="Text Box 245">
              <a:extLst>
                <a:ext uri="{FF2B5EF4-FFF2-40B4-BE49-F238E27FC236}">
                  <a16:creationId xmlns:a16="http://schemas.microsoft.com/office/drawing/2014/main" id="{9E81B344-729B-45E7-A597-E1CCD58E7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369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(2)</a:t>
              </a:r>
            </a:p>
          </p:txBody>
        </p:sp>
        <p:sp>
          <p:nvSpPr>
            <p:cNvPr id="17654" name="Text Box 246">
              <a:extLst>
                <a:ext uri="{FF2B5EF4-FFF2-40B4-BE49-F238E27FC236}">
                  <a16:creationId xmlns:a16="http://schemas.microsoft.com/office/drawing/2014/main" id="{995BBED2-2768-4BEE-BDD3-A363C7933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55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55" name="Text Box 247">
              <a:extLst>
                <a:ext uri="{FF2B5EF4-FFF2-40B4-BE49-F238E27FC236}">
                  <a16:creationId xmlns:a16="http://schemas.microsoft.com/office/drawing/2014/main" id="{BEB74A89-4CD2-461D-9AA6-007DE1C01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033"/>
              <a:ext cx="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CC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>
            <a:extLst>
              <a:ext uri="{FF2B5EF4-FFF2-40B4-BE49-F238E27FC236}">
                <a16:creationId xmlns:a16="http://schemas.microsoft.com/office/drawing/2014/main" id="{6101F15F-A489-47AF-BBE4-F16A373D0C9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05200"/>
            <a:ext cx="5334000" cy="2900363"/>
            <a:chOff x="480" y="2256"/>
            <a:chExt cx="3360" cy="2194"/>
          </a:xfrm>
        </p:grpSpPr>
        <p:sp>
          <p:nvSpPr>
            <p:cNvPr id="18435" name="Line 3">
              <a:extLst>
                <a:ext uri="{FF2B5EF4-FFF2-40B4-BE49-F238E27FC236}">
                  <a16:creationId xmlns:a16="http://schemas.microsoft.com/office/drawing/2014/main" id="{4D4A2696-D5AA-4746-9A72-E1731F386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35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" name="Line 4">
              <a:extLst>
                <a:ext uri="{FF2B5EF4-FFF2-40B4-BE49-F238E27FC236}">
                  <a16:creationId xmlns:a16="http://schemas.microsoft.com/office/drawing/2014/main" id="{16B0BD03-BBD9-480F-AF31-65CEA95B6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" name="Text Box 5">
              <a:extLst>
                <a:ext uri="{FF2B5EF4-FFF2-40B4-BE49-F238E27FC236}">
                  <a16:creationId xmlns:a16="http://schemas.microsoft.com/office/drawing/2014/main" id="{4D31C777-F9BA-435D-A049-86863112D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784"/>
              <a:ext cx="1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438" name="Text Box 6">
              <a:extLst>
                <a:ext uri="{FF2B5EF4-FFF2-40B4-BE49-F238E27FC236}">
                  <a16:creationId xmlns:a16="http://schemas.microsoft.com/office/drawing/2014/main" id="{74D5FF05-4828-4861-B6E7-BC8F30858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" y="2760"/>
              <a:ext cx="21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39" name="Text Box 7">
              <a:extLst>
                <a:ext uri="{FF2B5EF4-FFF2-40B4-BE49-F238E27FC236}">
                  <a16:creationId xmlns:a16="http://schemas.microsoft.com/office/drawing/2014/main" id="{B43EEB20-8D6D-4723-B8B5-80108A6A2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256"/>
              <a:ext cx="29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40" name="Line 8">
              <a:extLst>
                <a:ext uri="{FF2B5EF4-FFF2-40B4-BE49-F238E27FC236}">
                  <a16:creationId xmlns:a16="http://schemas.microsoft.com/office/drawing/2014/main" id="{447083D6-E259-4E98-8BE4-6A090EDD6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02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9">
              <a:extLst>
                <a:ext uri="{FF2B5EF4-FFF2-40B4-BE49-F238E27FC236}">
                  <a16:creationId xmlns:a16="http://schemas.microsoft.com/office/drawing/2014/main" id="{FF4B07AB-8762-4C6B-A1A7-D2C25AB8B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00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Text Box 10">
              <a:extLst>
                <a:ext uri="{FF2B5EF4-FFF2-40B4-BE49-F238E27FC236}">
                  <a16:creationId xmlns:a16="http://schemas.microsoft.com/office/drawing/2014/main" id="{94B7776A-0CC3-4B2C-B903-5E55E6EF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3456"/>
              <a:ext cx="1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443" name="Text Box 11">
              <a:extLst>
                <a:ext uri="{FF2B5EF4-FFF2-40B4-BE49-F238E27FC236}">
                  <a16:creationId xmlns:a16="http://schemas.microsoft.com/office/drawing/2014/main" id="{8E7A3609-2DDE-4C8F-A903-53123C65B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" y="3432"/>
              <a:ext cx="21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FC4B88E8-2164-4E85-93FF-FFC37BE56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4" y="369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3">
              <a:extLst>
                <a:ext uri="{FF2B5EF4-FFF2-40B4-BE49-F238E27FC236}">
                  <a16:creationId xmlns:a16="http://schemas.microsoft.com/office/drawing/2014/main" id="{D548E44F-4225-4DAF-833B-4BF912589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" y="4272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Text Box 14">
              <a:extLst>
                <a:ext uri="{FF2B5EF4-FFF2-40B4-BE49-F238E27FC236}">
                  <a16:creationId xmlns:a16="http://schemas.microsoft.com/office/drawing/2014/main" id="{37CDAE5E-B6F7-4E00-9ECF-3C5B09ADC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4080"/>
              <a:ext cx="1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447" name="Text Box 15">
              <a:extLst>
                <a:ext uri="{FF2B5EF4-FFF2-40B4-BE49-F238E27FC236}">
                  <a16:creationId xmlns:a16="http://schemas.microsoft.com/office/drawing/2014/main" id="{1E56AE60-2C48-439A-B422-7CF343883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4105"/>
              <a:ext cx="21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48" name="Line 16">
              <a:extLst>
                <a:ext uri="{FF2B5EF4-FFF2-40B4-BE49-F238E27FC236}">
                  <a16:creationId xmlns:a16="http://schemas.microsoft.com/office/drawing/2014/main" id="{1514E748-5F7B-466B-A0D2-D44E4D099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8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7">
              <a:extLst>
                <a:ext uri="{FF2B5EF4-FFF2-40B4-BE49-F238E27FC236}">
                  <a16:creationId xmlns:a16="http://schemas.microsoft.com/office/drawing/2014/main" id="{D5298D76-B225-43C8-9ED6-B785380BC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8">
              <a:extLst>
                <a:ext uri="{FF2B5EF4-FFF2-40B4-BE49-F238E27FC236}">
                  <a16:creationId xmlns:a16="http://schemas.microsoft.com/office/drawing/2014/main" id="{2AC9059A-B356-4F6F-A377-2E4ED2D87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4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9">
              <a:extLst>
                <a:ext uri="{FF2B5EF4-FFF2-40B4-BE49-F238E27FC236}">
                  <a16:creationId xmlns:a16="http://schemas.microsoft.com/office/drawing/2014/main" id="{15421845-20E9-4AC8-AF2D-091EF8A6E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>
              <a:extLst>
                <a:ext uri="{FF2B5EF4-FFF2-40B4-BE49-F238E27FC236}">
                  <a16:creationId xmlns:a16="http://schemas.microsoft.com/office/drawing/2014/main" id="{0FE2A7CB-511A-4BE1-B0CB-9E05AB7D1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8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1">
              <a:extLst>
                <a:ext uri="{FF2B5EF4-FFF2-40B4-BE49-F238E27FC236}">
                  <a16:creationId xmlns:a16="http://schemas.microsoft.com/office/drawing/2014/main" id="{64025338-D7AA-4261-89FF-69DC2A4F2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22">
              <a:extLst>
                <a:ext uri="{FF2B5EF4-FFF2-40B4-BE49-F238E27FC236}">
                  <a16:creationId xmlns:a16="http://schemas.microsoft.com/office/drawing/2014/main" id="{2432D02B-72F1-40D6-BC78-98DA2A517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23">
              <a:extLst>
                <a:ext uri="{FF2B5EF4-FFF2-40B4-BE49-F238E27FC236}">
                  <a16:creationId xmlns:a16="http://schemas.microsoft.com/office/drawing/2014/main" id="{BE5B0C25-3EAA-4747-B232-017444A6C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4">
              <a:extLst>
                <a:ext uri="{FF2B5EF4-FFF2-40B4-BE49-F238E27FC236}">
                  <a16:creationId xmlns:a16="http://schemas.microsoft.com/office/drawing/2014/main" id="{7F502143-EA28-4551-A1BB-F16B71D21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5">
              <a:extLst>
                <a:ext uri="{FF2B5EF4-FFF2-40B4-BE49-F238E27FC236}">
                  <a16:creationId xmlns:a16="http://schemas.microsoft.com/office/drawing/2014/main" id="{D334AE88-46B2-4CA0-8A2A-5CBD514D4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52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6">
              <a:extLst>
                <a:ext uri="{FF2B5EF4-FFF2-40B4-BE49-F238E27FC236}">
                  <a16:creationId xmlns:a16="http://schemas.microsoft.com/office/drawing/2014/main" id="{397D48DD-6841-41FB-970A-DD743DF88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7">
              <a:extLst>
                <a:ext uri="{FF2B5EF4-FFF2-40B4-BE49-F238E27FC236}">
                  <a16:creationId xmlns:a16="http://schemas.microsoft.com/office/drawing/2014/main" id="{C3AE9CDD-0BC8-498C-8A50-2D38E46FD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8">
              <a:extLst>
                <a:ext uri="{FF2B5EF4-FFF2-40B4-BE49-F238E27FC236}">
                  <a16:creationId xmlns:a16="http://schemas.microsoft.com/office/drawing/2014/main" id="{340055EA-8189-4EB5-9840-7B8ACA47A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9">
              <a:extLst>
                <a:ext uri="{FF2B5EF4-FFF2-40B4-BE49-F238E27FC236}">
                  <a16:creationId xmlns:a16="http://schemas.microsoft.com/office/drawing/2014/main" id="{089CDAE2-FCF8-47E3-A8C4-69BBCDFF2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552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30">
              <a:extLst>
                <a:ext uri="{FF2B5EF4-FFF2-40B4-BE49-F238E27FC236}">
                  <a16:creationId xmlns:a16="http://schemas.microsoft.com/office/drawing/2014/main" id="{BB78022F-929C-4C31-BC4F-551AF88E7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31">
              <a:extLst>
                <a:ext uri="{FF2B5EF4-FFF2-40B4-BE49-F238E27FC236}">
                  <a16:creationId xmlns:a16="http://schemas.microsoft.com/office/drawing/2014/main" id="{BAC8BCF4-046E-47A2-974F-01E0BE337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32">
              <a:extLst>
                <a:ext uri="{FF2B5EF4-FFF2-40B4-BE49-F238E27FC236}">
                  <a16:creationId xmlns:a16="http://schemas.microsoft.com/office/drawing/2014/main" id="{F4ACB2CA-4E52-437F-ABAB-C3919402B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33">
              <a:extLst>
                <a:ext uri="{FF2B5EF4-FFF2-40B4-BE49-F238E27FC236}">
                  <a16:creationId xmlns:a16="http://schemas.microsoft.com/office/drawing/2014/main" id="{2631672A-575D-4011-9471-8AD22F960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552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34">
              <a:extLst>
                <a:ext uri="{FF2B5EF4-FFF2-40B4-BE49-F238E27FC236}">
                  <a16:creationId xmlns:a16="http://schemas.microsoft.com/office/drawing/2014/main" id="{60D30AF1-D6D7-4307-BB4C-24DA3EDE3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8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35">
              <a:extLst>
                <a:ext uri="{FF2B5EF4-FFF2-40B4-BE49-F238E27FC236}">
                  <a16:creationId xmlns:a16="http://schemas.microsoft.com/office/drawing/2014/main" id="{5AD5EFF8-871C-4C23-9E1D-1FA72B482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8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36">
              <a:extLst>
                <a:ext uri="{FF2B5EF4-FFF2-40B4-BE49-F238E27FC236}">
                  <a16:creationId xmlns:a16="http://schemas.microsoft.com/office/drawing/2014/main" id="{B4642160-053B-47E6-9590-6714A261C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98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37">
              <a:extLst>
                <a:ext uri="{FF2B5EF4-FFF2-40B4-BE49-F238E27FC236}">
                  <a16:creationId xmlns:a16="http://schemas.microsoft.com/office/drawing/2014/main" id="{313E6BC7-6769-47F6-9545-54733372D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9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Line 38">
              <a:extLst>
                <a:ext uri="{FF2B5EF4-FFF2-40B4-BE49-F238E27FC236}">
                  <a16:creationId xmlns:a16="http://schemas.microsoft.com/office/drawing/2014/main" id="{DCDF45B0-3044-4019-92AA-E91D16014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98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39">
              <a:extLst>
                <a:ext uri="{FF2B5EF4-FFF2-40B4-BE49-F238E27FC236}">
                  <a16:creationId xmlns:a16="http://schemas.microsoft.com/office/drawing/2014/main" id="{308F553A-82A4-4BD7-9211-3B7E6E5B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422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40">
              <a:extLst>
                <a:ext uri="{FF2B5EF4-FFF2-40B4-BE49-F238E27FC236}">
                  <a16:creationId xmlns:a16="http://schemas.microsoft.com/office/drawing/2014/main" id="{4707A9E9-2D36-4EE1-8467-244AF0765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41">
              <a:extLst>
                <a:ext uri="{FF2B5EF4-FFF2-40B4-BE49-F238E27FC236}">
                  <a16:creationId xmlns:a16="http://schemas.microsoft.com/office/drawing/2014/main" id="{F5F40772-38A4-48A1-83C7-1512CE020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42">
              <a:extLst>
                <a:ext uri="{FF2B5EF4-FFF2-40B4-BE49-F238E27FC236}">
                  <a16:creationId xmlns:a16="http://schemas.microsoft.com/office/drawing/2014/main" id="{73B0E155-DFAD-4E92-8BD1-6AF2B5689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98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43">
              <a:extLst>
                <a:ext uri="{FF2B5EF4-FFF2-40B4-BE49-F238E27FC236}">
                  <a16:creationId xmlns:a16="http://schemas.microsoft.com/office/drawing/2014/main" id="{C749DF3E-540B-495F-97D0-2FD982993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9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44">
              <a:extLst>
                <a:ext uri="{FF2B5EF4-FFF2-40B4-BE49-F238E27FC236}">
                  <a16:creationId xmlns:a16="http://schemas.microsoft.com/office/drawing/2014/main" id="{4615EFC1-1D45-40F6-8D36-28B16EBD1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98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Line 45">
              <a:extLst>
                <a:ext uri="{FF2B5EF4-FFF2-40B4-BE49-F238E27FC236}">
                  <a16:creationId xmlns:a16="http://schemas.microsoft.com/office/drawing/2014/main" id="{3E434C49-1E16-42B9-83AF-0318FA2BF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422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Line 46">
              <a:extLst>
                <a:ext uri="{FF2B5EF4-FFF2-40B4-BE49-F238E27FC236}">
                  <a16:creationId xmlns:a16="http://schemas.microsoft.com/office/drawing/2014/main" id="{E0CB5BF1-CC2A-4B79-AD85-2CEE86E9D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42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47">
              <a:extLst>
                <a:ext uri="{FF2B5EF4-FFF2-40B4-BE49-F238E27FC236}">
                  <a16:creationId xmlns:a16="http://schemas.microsoft.com/office/drawing/2014/main" id="{E0EA13E3-7FE5-4748-AE19-56AA46834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40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48">
              <a:extLst>
                <a:ext uri="{FF2B5EF4-FFF2-40B4-BE49-F238E27FC236}">
                  <a16:creationId xmlns:a16="http://schemas.microsoft.com/office/drawing/2014/main" id="{C833D0B7-1472-4D64-B83E-167C088A8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0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Line 49">
              <a:extLst>
                <a:ext uri="{FF2B5EF4-FFF2-40B4-BE49-F238E27FC236}">
                  <a16:creationId xmlns:a16="http://schemas.microsoft.com/office/drawing/2014/main" id="{AE8687C6-DDA0-43A5-918A-72474571A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40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Line 50">
              <a:extLst>
                <a:ext uri="{FF2B5EF4-FFF2-40B4-BE49-F238E27FC236}">
                  <a16:creationId xmlns:a16="http://schemas.microsoft.com/office/drawing/2014/main" id="{D11711F7-9B5C-4C77-92D1-614810CD5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40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Line 51">
              <a:extLst>
                <a:ext uri="{FF2B5EF4-FFF2-40B4-BE49-F238E27FC236}">
                  <a16:creationId xmlns:a16="http://schemas.microsoft.com/office/drawing/2014/main" id="{C01BD6C2-29AD-41B9-B336-3F013C6DDB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40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Line 52">
              <a:extLst>
                <a:ext uri="{FF2B5EF4-FFF2-40B4-BE49-F238E27FC236}">
                  <a16:creationId xmlns:a16="http://schemas.microsoft.com/office/drawing/2014/main" id="{28A1DFD4-88B9-41D9-88CB-780AF3856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40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Line 53">
              <a:extLst>
                <a:ext uri="{FF2B5EF4-FFF2-40B4-BE49-F238E27FC236}">
                  <a16:creationId xmlns:a16="http://schemas.microsoft.com/office/drawing/2014/main" id="{09F4E22C-F662-4ADE-B2FA-F26A71AD5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40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Line 54">
              <a:extLst>
                <a:ext uri="{FF2B5EF4-FFF2-40B4-BE49-F238E27FC236}">
                  <a16:creationId xmlns:a16="http://schemas.microsoft.com/office/drawing/2014/main" id="{F93A7C94-0BC2-4EA6-A39A-722C8E98C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40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Text Box 55">
              <a:extLst>
                <a:ext uri="{FF2B5EF4-FFF2-40B4-BE49-F238E27FC236}">
                  <a16:creationId xmlns:a16="http://schemas.microsoft.com/office/drawing/2014/main" id="{876DBAA0-8254-421D-AAC0-F9E7E76AF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3273"/>
              <a:ext cx="28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w1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88" name="Text Box 56">
              <a:extLst>
                <a:ext uri="{FF2B5EF4-FFF2-40B4-BE49-F238E27FC236}">
                  <a16:creationId xmlns:a16="http://schemas.microsoft.com/office/drawing/2014/main" id="{E41A82C6-773C-4982-A240-162F5B70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3264"/>
              <a:ext cx="281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w1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89" name="Text Box 57">
              <a:extLst>
                <a:ext uri="{FF2B5EF4-FFF2-40B4-BE49-F238E27FC236}">
                  <a16:creationId xmlns:a16="http://schemas.microsoft.com/office/drawing/2014/main" id="{72B18FCD-D560-4CFD-8C7B-F3A0032FD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984"/>
              <a:ext cx="28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w2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0" name="Text Box 58">
              <a:extLst>
                <a:ext uri="{FF2B5EF4-FFF2-40B4-BE49-F238E27FC236}">
                  <a16:creationId xmlns:a16="http://schemas.microsoft.com/office/drawing/2014/main" id="{26BFE42D-82FC-4C9D-8C32-FAFAAE8D9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3960"/>
              <a:ext cx="21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d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1" name="Text Box 59">
              <a:extLst>
                <a:ext uri="{FF2B5EF4-FFF2-40B4-BE49-F238E27FC236}">
                  <a16:creationId xmlns:a16="http://schemas.microsoft.com/office/drawing/2014/main" id="{62D076BF-091E-45E6-B257-117BD4B1B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27"/>
              <a:ext cx="32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92" name="Text Box 60">
              <a:extLst>
                <a:ext uri="{FF2B5EF4-FFF2-40B4-BE49-F238E27FC236}">
                  <a16:creationId xmlns:a16="http://schemas.microsoft.com/office/drawing/2014/main" id="{9F907AEC-A188-4E12-8A4A-F9545712D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3630"/>
              <a:ext cx="31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620" name="Group 188">
            <a:extLst>
              <a:ext uri="{FF2B5EF4-FFF2-40B4-BE49-F238E27FC236}">
                <a16:creationId xmlns:a16="http://schemas.microsoft.com/office/drawing/2014/main" id="{1FB0FE7C-92E2-4EA6-8EFF-C9A749D9B54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"/>
            <a:ext cx="9093200" cy="2921000"/>
            <a:chOff x="0" y="1265"/>
            <a:chExt cx="5728" cy="2276"/>
          </a:xfrm>
        </p:grpSpPr>
        <p:sp>
          <p:nvSpPr>
            <p:cNvPr id="18621" name="Rectangle 189">
              <a:extLst>
                <a:ext uri="{FF2B5EF4-FFF2-40B4-BE49-F238E27FC236}">
                  <a16:creationId xmlns:a16="http://schemas.microsoft.com/office/drawing/2014/main" id="{D3BA64B2-C797-4631-86F1-B1B302D37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71"/>
              <a:ext cx="1163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22" name="Rectangle 190">
              <a:extLst>
                <a:ext uri="{FF2B5EF4-FFF2-40B4-BE49-F238E27FC236}">
                  <a16:creationId xmlns:a16="http://schemas.microsoft.com/office/drawing/2014/main" id="{E12EA6D5-0F9C-4E08-80DB-DB5EEFA49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71"/>
              <a:ext cx="384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23" name="Rectangle 191">
              <a:extLst>
                <a:ext uri="{FF2B5EF4-FFF2-40B4-BE49-F238E27FC236}">
                  <a16:creationId xmlns:a16="http://schemas.microsoft.com/office/drawing/2014/main" id="{8F776C7F-5E1E-4684-8435-59EE92855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71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24" name="Line 192">
              <a:extLst>
                <a:ext uri="{FF2B5EF4-FFF2-40B4-BE49-F238E27FC236}">
                  <a16:creationId xmlns:a16="http://schemas.microsoft.com/office/drawing/2014/main" id="{DC252615-E80F-48F5-9568-0A00A7D0A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655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5" name="Line 193">
              <a:extLst>
                <a:ext uri="{FF2B5EF4-FFF2-40B4-BE49-F238E27FC236}">
                  <a16:creationId xmlns:a16="http://schemas.microsoft.com/office/drawing/2014/main" id="{1BD55630-51FE-4F58-B8C2-11723B3BD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70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6" name="Line 194">
              <a:extLst>
                <a:ext uri="{FF2B5EF4-FFF2-40B4-BE49-F238E27FC236}">
                  <a16:creationId xmlns:a16="http://schemas.microsoft.com/office/drawing/2014/main" id="{4181431F-509B-43BD-B259-658122555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1" y="1463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7" name="Line 195">
              <a:extLst>
                <a:ext uri="{FF2B5EF4-FFF2-40B4-BE49-F238E27FC236}">
                  <a16:creationId xmlns:a16="http://schemas.microsoft.com/office/drawing/2014/main" id="{BA5E7A63-34A8-4423-86A2-F323C7A72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9" y="136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8" name="Line 196">
              <a:extLst>
                <a:ext uri="{FF2B5EF4-FFF2-40B4-BE49-F238E27FC236}">
                  <a16:creationId xmlns:a16="http://schemas.microsoft.com/office/drawing/2014/main" id="{47BE95EF-4919-4580-BD70-1CE17A10F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1367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9" name="Line 197">
              <a:extLst>
                <a:ext uri="{FF2B5EF4-FFF2-40B4-BE49-F238E27FC236}">
                  <a16:creationId xmlns:a16="http://schemas.microsoft.com/office/drawing/2014/main" id="{49DFD784-A0EC-4604-B6CE-5CD9D6C0C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36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0" name="Line 198">
              <a:extLst>
                <a:ext uri="{FF2B5EF4-FFF2-40B4-BE49-F238E27FC236}">
                  <a16:creationId xmlns:a16="http://schemas.microsoft.com/office/drawing/2014/main" id="{BA7C4C88-7797-4D5E-9141-1D064201F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463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1" name="Text Box 199">
              <a:extLst>
                <a:ext uri="{FF2B5EF4-FFF2-40B4-BE49-F238E27FC236}">
                  <a16:creationId xmlns:a16="http://schemas.microsoft.com/office/drawing/2014/main" id="{26897803-EBB6-4DE0-99CC-18294A1F5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" y="1310"/>
              <a:ext cx="18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632" name="Text Box 200">
              <a:extLst>
                <a:ext uri="{FF2B5EF4-FFF2-40B4-BE49-F238E27FC236}">
                  <a16:creationId xmlns:a16="http://schemas.microsoft.com/office/drawing/2014/main" id="{BF2919A7-E246-49E0-B4F5-52D5229E9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1265"/>
              <a:ext cx="24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8633" name="Text Box 201">
              <a:extLst>
                <a:ext uri="{FF2B5EF4-FFF2-40B4-BE49-F238E27FC236}">
                  <a16:creationId xmlns:a16="http://schemas.microsoft.com/office/drawing/2014/main" id="{3B5F417F-F7BC-4461-90C2-66C027F84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" y="1280"/>
              <a:ext cx="35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18634" name="Line 202">
              <a:extLst>
                <a:ext uri="{FF2B5EF4-FFF2-40B4-BE49-F238E27FC236}">
                  <a16:creationId xmlns:a16="http://schemas.microsoft.com/office/drawing/2014/main" id="{32595A35-2CEB-4604-9433-1B9F4F8E8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03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5" name="Line 203">
              <a:extLst>
                <a:ext uri="{FF2B5EF4-FFF2-40B4-BE49-F238E27FC236}">
                  <a16:creationId xmlns:a16="http://schemas.microsoft.com/office/drawing/2014/main" id="{A01ED12B-BAFC-469F-92D9-8E46B94C3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203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6" name="Line 204">
              <a:extLst>
                <a:ext uri="{FF2B5EF4-FFF2-40B4-BE49-F238E27FC236}">
                  <a16:creationId xmlns:a16="http://schemas.microsoft.com/office/drawing/2014/main" id="{15BE3600-3E14-459E-8AAA-2323E96EB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03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7" name="Line 205">
              <a:extLst>
                <a:ext uri="{FF2B5EF4-FFF2-40B4-BE49-F238E27FC236}">
                  <a16:creationId xmlns:a16="http://schemas.microsoft.com/office/drawing/2014/main" id="{B09D21C3-1ADF-484D-83AE-B19F16355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9" y="227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8" name="Oval 206">
              <a:extLst>
                <a:ext uri="{FF2B5EF4-FFF2-40B4-BE49-F238E27FC236}">
                  <a16:creationId xmlns:a16="http://schemas.microsoft.com/office/drawing/2014/main" id="{5A489B53-AAB4-4CF5-AC69-CA644026C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48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9" name="Oval 207">
              <a:extLst>
                <a:ext uri="{FF2B5EF4-FFF2-40B4-BE49-F238E27FC236}">
                  <a16:creationId xmlns:a16="http://schemas.microsoft.com/office/drawing/2014/main" id="{C0986323-9489-4DE0-AD9F-BA98FFA50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76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0" name="Line 208">
              <a:extLst>
                <a:ext uri="{FF2B5EF4-FFF2-40B4-BE49-F238E27FC236}">
                  <a16:creationId xmlns:a16="http://schemas.microsoft.com/office/drawing/2014/main" id="{539C4030-9BFB-4068-A3F2-6FA26C940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2177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1" name="Line 209">
              <a:extLst>
                <a:ext uri="{FF2B5EF4-FFF2-40B4-BE49-F238E27FC236}">
                  <a16:creationId xmlns:a16="http://schemas.microsoft.com/office/drawing/2014/main" id="{C70C8237-B8B1-427F-9411-CC961B4F2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179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2" name="Line 210">
              <a:extLst>
                <a:ext uri="{FF2B5EF4-FFF2-40B4-BE49-F238E27FC236}">
                  <a16:creationId xmlns:a16="http://schemas.microsoft.com/office/drawing/2014/main" id="{FA4631E6-8B9E-41CB-9BAA-9D11B9B76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151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3" name="Line 211">
              <a:extLst>
                <a:ext uri="{FF2B5EF4-FFF2-40B4-BE49-F238E27FC236}">
                  <a16:creationId xmlns:a16="http://schemas.microsoft.com/office/drawing/2014/main" id="{2FA6E745-C2CB-48C4-81ED-E0C6959EE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9" y="256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4" name="Line 212">
              <a:extLst>
                <a:ext uri="{FF2B5EF4-FFF2-40B4-BE49-F238E27FC236}">
                  <a16:creationId xmlns:a16="http://schemas.microsoft.com/office/drawing/2014/main" id="{95BED709-DF62-4627-9DC9-47D18EBBC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9" y="2855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5" name="Line 213">
              <a:extLst>
                <a:ext uri="{FF2B5EF4-FFF2-40B4-BE49-F238E27FC236}">
                  <a16:creationId xmlns:a16="http://schemas.microsoft.com/office/drawing/2014/main" id="{75B88B42-8877-458C-90A4-951191461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9" y="313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6" name="Text Box 214">
              <a:extLst>
                <a:ext uri="{FF2B5EF4-FFF2-40B4-BE49-F238E27FC236}">
                  <a16:creationId xmlns:a16="http://schemas.microsoft.com/office/drawing/2014/main" id="{EE0CD77F-5FB3-4523-A12C-8F813B5AD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" y="2423"/>
              <a:ext cx="33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RI</a:t>
              </a:r>
            </a:p>
          </p:txBody>
        </p:sp>
        <p:sp>
          <p:nvSpPr>
            <p:cNvPr id="18647" name="Text Box 215">
              <a:extLst>
                <a:ext uri="{FF2B5EF4-FFF2-40B4-BE49-F238E27FC236}">
                  <a16:creationId xmlns:a16="http://schemas.microsoft.com/office/drawing/2014/main" id="{1ECF2BC0-9EC3-4DD6-94C3-397850A93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711"/>
              <a:ext cx="39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CX</a:t>
              </a:r>
            </a:p>
          </p:txBody>
        </p:sp>
        <p:sp>
          <p:nvSpPr>
            <p:cNvPr id="18648" name="Text Box 216">
              <a:extLst>
                <a:ext uri="{FF2B5EF4-FFF2-40B4-BE49-F238E27FC236}">
                  <a16:creationId xmlns:a16="http://schemas.microsoft.com/office/drawing/2014/main" id="{F08E5176-B475-41E1-900B-E8BF0DB20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99"/>
              <a:ext cx="672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RXCX</a:t>
              </a:r>
            </a:p>
          </p:txBody>
        </p:sp>
        <p:sp>
          <p:nvSpPr>
            <p:cNvPr id="18649" name="Line 217">
              <a:extLst>
                <a:ext uri="{FF2B5EF4-FFF2-40B4-BE49-F238E27FC236}">
                  <a16:creationId xmlns:a16="http://schemas.microsoft.com/office/drawing/2014/main" id="{44AB7FCF-AC92-4330-998E-4DEDA8617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1" y="254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0" name="Line 218">
              <a:extLst>
                <a:ext uri="{FF2B5EF4-FFF2-40B4-BE49-F238E27FC236}">
                  <a16:creationId xmlns:a16="http://schemas.microsoft.com/office/drawing/2014/main" id="{F797EEDB-75AC-4BDD-A255-CAAF94CD8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54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1" name="Line 219">
              <a:extLst>
                <a:ext uri="{FF2B5EF4-FFF2-40B4-BE49-F238E27FC236}">
                  <a16:creationId xmlns:a16="http://schemas.microsoft.com/office/drawing/2014/main" id="{17595295-0C17-4518-9376-B741B88C6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1" y="2831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2" name="Line 220">
              <a:extLst>
                <a:ext uri="{FF2B5EF4-FFF2-40B4-BE49-F238E27FC236}">
                  <a16:creationId xmlns:a16="http://schemas.microsoft.com/office/drawing/2014/main" id="{65975E34-D942-47C6-980D-D9819E3DB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831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3" name="Line 221">
              <a:extLst>
                <a:ext uri="{FF2B5EF4-FFF2-40B4-BE49-F238E27FC236}">
                  <a16:creationId xmlns:a16="http://schemas.microsoft.com/office/drawing/2014/main" id="{47C43B22-9AB0-4BAD-BC42-0CE9EE97A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7" y="311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4" name="Line 222">
              <a:extLst>
                <a:ext uri="{FF2B5EF4-FFF2-40B4-BE49-F238E27FC236}">
                  <a16:creationId xmlns:a16="http://schemas.microsoft.com/office/drawing/2014/main" id="{09201596-EC9D-4FFA-978D-4E9FEFAEF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311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5" name="Line 223">
              <a:extLst>
                <a:ext uri="{FF2B5EF4-FFF2-40B4-BE49-F238E27FC236}">
                  <a16:creationId xmlns:a16="http://schemas.microsoft.com/office/drawing/2014/main" id="{2C4B5674-F7A7-40EB-BF37-778B2D9B6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" y="1841"/>
              <a:ext cx="92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6" name="Oval 224">
              <a:extLst>
                <a:ext uri="{FF2B5EF4-FFF2-40B4-BE49-F238E27FC236}">
                  <a16:creationId xmlns:a16="http://schemas.microsoft.com/office/drawing/2014/main" id="{4EA23D29-6757-4217-8CB6-023ECEDF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268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18657" name="Line 225">
              <a:extLst>
                <a:ext uri="{FF2B5EF4-FFF2-40B4-BE49-F238E27FC236}">
                  <a16:creationId xmlns:a16="http://schemas.microsoft.com/office/drawing/2014/main" id="{F92DE23D-7145-4B81-B556-6AE943E7F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27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8" name="Text Box 226">
              <a:extLst>
                <a:ext uri="{FF2B5EF4-FFF2-40B4-BE49-F238E27FC236}">
                  <a16:creationId xmlns:a16="http://schemas.microsoft.com/office/drawing/2014/main" id="{B27DDE0A-3052-449E-99DA-B8A20F7A2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" y="1472"/>
              <a:ext cx="1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659" name="Text Box 227">
              <a:extLst>
                <a:ext uri="{FF2B5EF4-FFF2-40B4-BE49-F238E27FC236}">
                  <a16:creationId xmlns:a16="http://schemas.microsoft.com/office/drawing/2014/main" id="{F2212DF0-C1C7-4653-8457-97275EE2C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1760"/>
              <a:ext cx="1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660" name="Text Box 228">
              <a:extLst>
                <a:ext uri="{FF2B5EF4-FFF2-40B4-BE49-F238E27FC236}">
                  <a16:creationId xmlns:a16="http://schemas.microsoft.com/office/drawing/2014/main" id="{178C8C91-0064-4707-8E84-5A351DEA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144"/>
              <a:ext cx="1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661" name="Text Box 229">
              <a:extLst>
                <a:ext uri="{FF2B5EF4-FFF2-40B4-BE49-F238E27FC236}">
                  <a16:creationId xmlns:a16="http://schemas.microsoft.com/office/drawing/2014/main" id="{62F707B5-B2B7-42AC-9CDB-96E07B693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2528"/>
              <a:ext cx="1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8662" name="Text Box 230">
              <a:extLst>
                <a:ext uri="{FF2B5EF4-FFF2-40B4-BE49-F238E27FC236}">
                  <a16:creationId xmlns:a16="http://schemas.microsoft.com/office/drawing/2014/main" id="{09486217-EF8C-4131-A9D7-153F42A1D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" y="2816"/>
              <a:ext cx="2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663" name="Text Box 231">
              <a:extLst>
                <a:ext uri="{FF2B5EF4-FFF2-40B4-BE49-F238E27FC236}">
                  <a16:creationId xmlns:a16="http://schemas.microsoft.com/office/drawing/2014/main" id="{A7C24606-AB9F-47CD-8BED-522DDBCC2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" y="3104"/>
              <a:ext cx="2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8664" name="Text Box 232">
              <a:extLst>
                <a:ext uri="{FF2B5EF4-FFF2-40B4-BE49-F238E27FC236}">
                  <a16:creationId xmlns:a16="http://schemas.microsoft.com/office/drawing/2014/main" id="{5D4219A8-286A-4C3D-A2DB-C7D0BE9AA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808"/>
              <a:ext cx="1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665" name="Text Box 233">
              <a:extLst>
                <a:ext uri="{FF2B5EF4-FFF2-40B4-BE49-F238E27FC236}">
                  <a16:creationId xmlns:a16="http://schemas.microsoft.com/office/drawing/2014/main" id="{74538269-F6F1-4F51-9674-BE9F18BEC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" y="2720"/>
              <a:ext cx="1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666" name="Text Box 234">
              <a:extLst>
                <a:ext uri="{FF2B5EF4-FFF2-40B4-BE49-F238E27FC236}">
                  <a16:creationId xmlns:a16="http://schemas.microsoft.com/office/drawing/2014/main" id="{E31E70DF-D531-4DDF-B104-063B6D87B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53"/>
              <a:ext cx="32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667" name="Text Box 235">
              <a:extLst>
                <a:ext uri="{FF2B5EF4-FFF2-40B4-BE49-F238E27FC236}">
                  <a16:creationId xmlns:a16="http://schemas.microsoft.com/office/drawing/2014/main" id="{2FF55DCA-2866-439C-8584-7089CBF4A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2568"/>
              <a:ext cx="265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668" name="Line 236">
              <a:extLst>
                <a:ext uri="{FF2B5EF4-FFF2-40B4-BE49-F238E27FC236}">
                  <a16:creationId xmlns:a16="http://schemas.microsoft.com/office/drawing/2014/main" id="{3A84D555-35C5-44D6-BF96-FDC5CD9AC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26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9" name="Line 237">
              <a:extLst>
                <a:ext uri="{FF2B5EF4-FFF2-40B4-BE49-F238E27FC236}">
                  <a16:creationId xmlns:a16="http://schemas.microsoft.com/office/drawing/2014/main" id="{1FC5BCFF-ECDB-4033-8483-9E3674252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284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0" name="Line 238">
              <a:extLst>
                <a:ext uri="{FF2B5EF4-FFF2-40B4-BE49-F238E27FC236}">
                  <a16:creationId xmlns:a16="http://schemas.microsoft.com/office/drawing/2014/main" id="{492624B5-F026-4949-B5D7-7DC828BBE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9" y="3041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1" name="Line 239">
              <a:extLst>
                <a:ext uri="{FF2B5EF4-FFF2-40B4-BE49-F238E27FC236}">
                  <a16:creationId xmlns:a16="http://schemas.microsoft.com/office/drawing/2014/main" id="{70D06311-90B9-4D70-AFAB-9FB4478A8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299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2" name="Line 240">
              <a:extLst>
                <a:ext uri="{FF2B5EF4-FFF2-40B4-BE49-F238E27FC236}">
                  <a16:creationId xmlns:a16="http://schemas.microsoft.com/office/drawing/2014/main" id="{172A6083-BB43-40CB-A103-EEF4FBC49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304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3" name="Text Box 241">
              <a:extLst>
                <a:ext uri="{FF2B5EF4-FFF2-40B4-BE49-F238E27FC236}">
                  <a16:creationId xmlns:a16="http://schemas.microsoft.com/office/drawing/2014/main" id="{C6462C67-6CAF-401E-94C5-1DF54CBE4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" y="2779"/>
              <a:ext cx="505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674" name="Rectangle 242">
              <a:extLst>
                <a:ext uri="{FF2B5EF4-FFF2-40B4-BE49-F238E27FC236}">
                  <a16:creationId xmlns:a16="http://schemas.microsoft.com/office/drawing/2014/main" id="{3F65590C-F995-4168-8E46-F933B885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3089"/>
              <a:ext cx="19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75" name="Line 243">
              <a:extLst>
                <a:ext uri="{FF2B5EF4-FFF2-40B4-BE49-F238E27FC236}">
                  <a16:creationId xmlns:a16="http://schemas.microsoft.com/office/drawing/2014/main" id="{41FB2DDB-D6D6-47EE-97F0-0DB7E6519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" y="3137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6" name="Line 244">
              <a:extLst>
                <a:ext uri="{FF2B5EF4-FFF2-40B4-BE49-F238E27FC236}">
                  <a16:creationId xmlns:a16="http://schemas.microsoft.com/office/drawing/2014/main" id="{CD1D50DF-D4B0-4D26-8E87-41BF00E6B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" y="313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7" name="Text Box 245">
              <a:extLst>
                <a:ext uri="{FF2B5EF4-FFF2-40B4-BE49-F238E27FC236}">
                  <a16:creationId xmlns:a16="http://schemas.microsoft.com/office/drawing/2014/main" id="{19B40950-4C04-47CA-8701-3664FDDD4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" y="3185"/>
              <a:ext cx="505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678" name="Text Box 246">
              <a:extLst>
                <a:ext uri="{FF2B5EF4-FFF2-40B4-BE49-F238E27FC236}">
                  <a16:creationId xmlns:a16="http://schemas.microsoft.com/office/drawing/2014/main" id="{9FFCE7AC-5AA9-410C-AA2F-C70514843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93"/>
              <a:ext cx="43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679" name="Line 247">
              <a:extLst>
                <a:ext uri="{FF2B5EF4-FFF2-40B4-BE49-F238E27FC236}">
                  <a16:creationId xmlns:a16="http://schemas.microsoft.com/office/drawing/2014/main" id="{B74F5403-3966-48C6-B94E-E16E64961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505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0" name="Line 248">
              <a:extLst>
                <a:ext uri="{FF2B5EF4-FFF2-40B4-BE49-F238E27FC236}">
                  <a16:creationId xmlns:a16="http://schemas.microsoft.com/office/drawing/2014/main" id="{B5F60657-3558-4605-9D8C-7E0E57F18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188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1" name="Text Box 249">
              <a:extLst>
                <a:ext uri="{FF2B5EF4-FFF2-40B4-BE49-F238E27FC236}">
                  <a16:creationId xmlns:a16="http://schemas.microsoft.com/office/drawing/2014/main" id="{7A417A00-9F22-4BA7-9AC0-5E2772292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33"/>
              <a:ext cx="29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82" name="Rectangle 250">
              <a:extLst>
                <a:ext uri="{FF2B5EF4-FFF2-40B4-BE49-F238E27FC236}">
                  <a16:creationId xmlns:a16="http://schemas.microsoft.com/office/drawing/2014/main" id="{AC100BC5-4F9B-4AFB-953E-5D6DCDF47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71"/>
              <a:ext cx="1104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83" name="Rectangle 251">
              <a:extLst>
                <a:ext uri="{FF2B5EF4-FFF2-40B4-BE49-F238E27FC236}">
                  <a16:creationId xmlns:a16="http://schemas.microsoft.com/office/drawing/2014/main" id="{0DB19B79-25E9-4986-B853-1769536AC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71"/>
              <a:ext cx="384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84" name="Rectangle 252">
              <a:extLst>
                <a:ext uri="{FF2B5EF4-FFF2-40B4-BE49-F238E27FC236}">
                  <a16:creationId xmlns:a16="http://schemas.microsoft.com/office/drawing/2014/main" id="{4A7B81A4-29CB-4C59-A09A-F1C61E994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71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85" name="Line 253">
              <a:extLst>
                <a:ext uri="{FF2B5EF4-FFF2-40B4-BE49-F238E27FC236}">
                  <a16:creationId xmlns:a16="http://schemas.microsoft.com/office/drawing/2014/main" id="{601C323C-F8CC-404A-AAAF-96B4C2441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655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6" name="Line 254">
              <a:extLst>
                <a:ext uri="{FF2B5EF4-FFF2-40B4-BE49-F238E27FC236}">
                  <a16:creationId xmlns:a16="http://schemas.microsoft.com/office/drawing/2014/main" id="{E3920DB8-DAB1-4908-8879-3C639ED44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70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7" name="Line 255">
              <a:extLst>
                <a:ext uri="{FF2B5EF4-FFF2-40B4-BE49-F238E27FC236}">
                  <a16:creationId xmlns:a16="http://schemas.microsoft.com/office/drawing/2014/main" id="{DBC846F9-8EB7-4564-BBE4-59C736240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9" y="1463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8" name="Line 256">
              <a:extLst>
                <a:ext uri="{FF2B5EF4-FFF2-40B4-BE49-F238E27FC236}">
                  <a16:creationId xmlns:a16="http://schemas.microsoft.com/office/drawing/2014/main" id="{96EE3E51-D3DD-4B37-BBA5-16A1186FA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7" y="136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9" name="Line 257">
              <a:extLst>
                <a:ext uri="{FF2B5EF4-FFF2-40B4-BE49-F238E27FC236}">
                  <a16:creationId xmlns:a16="http://schemas.microsoft.com/office/drawing/2014/main" id="{4BD89AD4-291B-4572-A7A8-F64C22EB9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1367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0" name="Line 258">
              <a:extLst>
                <a:ext uri="{FF2B5EF4-FFF2-40B4-BE49-F238E27FC236}">
                  <a16:creationId xmlns:a16="http://schemas.microsoft.com/office/drawing/2014/main" id="{0AA035BF-2BEF-47F8-BB2B-3425A7298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136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1" name="Line 259">
              <a:extLst>
                <a:ext uri="{FF2B5EF4-FFF2-40B4-BE49-F238E27FC236}">
                  <a16:creationId xmlns:a16="http://schemas.microsoft.com/office/drawing/2014/main" id="{6F25FE89-03FB-4C9C-B8F3-0DD84C46A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1463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2" name="Text Box 260">
              <a:extLst>
                <a:ext uri="{FF2B5EF4-FFF2-40B4-BE49-F238E27FC236}">
                  <a16:creationId xmlns:a16="http://schemas.microsoft.com/office/drawing/2014/main" id="{4C6BC7B0-04B2-4E60-8093-6015B7B68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1310"/>
              <a:ext cx="18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693" name="Text Box 261">
              <a:extLst>
                <a:ext uri="{FF2B5EF4-FFF2-40B4-BE49-F238E27FC236}">
                  <a16:creationId xmlns:a16="http://schemas.microsoft.com/office/drawing/2014/main" id="{A6022C63-85C6-4A79-A551-452A07361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" y="1265"/>
              <a:ext cx="24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8694" name="Text Box 262">
              <a:extLst>
                <a:ext uri="{FF2B5EF4-FFF2-40B4-BE49-F238E27FC236}">
                  <a16:creationId xmlns:a16="http://schemas.microsoft.com/office/drawing/2014/main" id="{34C2497B-CD99-4B99-ABB2-E3249B870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1280"/>
              <a:ext cx="35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18695" name="Line 263">
              <a:extLst>
                <a:ext uri="{FF2B5EF4-FFF2-40B4-BE49-F238E27FC236}">
                  <a16:creationId xmlns:a16="http://schemas.microsoft.com/office/drawing/2014/main" id="{D203ED08-2F43-45A9-B0FF-4D531F3EB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203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6" name="Line 264">
              <a:extLst>
                <a:ext uri="{FF2B5EF4-FFF2-40B4-BE49-F238E27FC236}">
                  <a16:creationId xmlns:a16="http://schemas.microsoft.com/office/drawing/2014/main" id="{E8E1D734-6CAB-4C23-89A2-2006C4C35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" y="203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7" name="Line 265">
              <a:extLst>
                <a:ext uri="{FF2B5EF4-FFF2-40B4-BE49-F238E27FC236}">
                  <a16:creationId xmlns:a16="http://schemas.microsoft.com/office/drawing/2014/main" id="{68050949-4F38-4AFA-A28E-FBD25F1F8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203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8" name="Line 266">
              <a:extLst>
                <a:ext uri="{FF2B5EF4-FFF2-40B4-BE49-F238E27FC236}">
                  <a16:creationId xmlns:a16="http://schemas.microsoft.com/office/drawing/2014/main" id="{C5E4F6E8-F0C4-48B4-8E85-F106D5D2B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7" y="227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9" name="Oval 267">
              <a:extLst>
                <a:ext uri="{FF2B5EF4-FFF2-40B4-BE49-F238E27FC236}">
                  <a16:creationId xmlns:a16="http://schemas.microsoft.com/office/drawing/2014/main" id="{04473D78-AB46-4EC6-9C0D-043DD5487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48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00" name="Oval 268">
              <a:extLst>
                <a:ext uri="{FF2B5EF4-FFF2-40B4-BE49-F238E27FC236}">
                  <a16:creationId xmlns:a16="http://schemas.microsoft.com/office/drawing/2014/main" id="{53CE9CC1-8E41-4768-B8A6-10DEE4FFB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76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01" name="Line 269">
              <a:extLst>
                <a:ext uri="{FF2B5EF4-FFF2-40B4-BE49-F238E27FC236}">
                  <a16:creationId xmlns:a16="http://schemas.microsoft.com/office/drawing/2014/main" id="{BAB60B69-5AA1-4770-9365-C39B27721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217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2" name="Line 270">
              <a:extLst>
                <a:ext uri="{FF2B5EF4-FFF2-40B4-BE49-F238E27FC236}">
                  <a16:creationId xmlns:a16="http://schemas.microsoft.com/office/drawing/2014/main" id="{1B735D8D-3893-4B32-8CA0-D87BFBB32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178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3" name="Line 271">
              <a:extLst>
                <a:ext uri="{FF2B5EF4-FFF2-40B4-BE49-F238E27FC236}">
                  <a16:creationId xmlns:a16="http://schemas.microsoft.com/office/drawing/2014/main" id="{3264BFFA-EB63-4E7D-9360-D538F30E1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9" y="149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4" name="Line 272">
              <a:extLst>
                <a:ext uri="{FF2B5EF4-FFF2-40B4-BE49-F238E27FC236}">
                  <a16:creationId xmlns:a16="http://schemas.microsoft.com/office/drawing/2014/main" id="{A9817441-1CA6-4B93-9957-EC3EEE725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7" y="256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5" name="Line 273">
              <a:extLst>
                <a:ext uri="{FF2B5EF4-FFF2-40B4-BE49-F238E27FC236}">
                  <a16:creationId xmlns:a16="http://schemas.microsoft.com/office/drawing/2014/main" id="{99761D2A-F49F-4A3B-BFFC-7EF517B27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7" y="2855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6" name="Line 274">
              <a:extLst>
                <a:ext uri="{FF2B5EF4-FFF2-40B4-BE49-F238E27FC236}">
                  <a16:creationId xmlns:a16="http://schemas.microsoft.com/office/drawing/2014/main" id="{5388F339-F69C-4327-BE9C-A35141636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7" y="313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7" name="Text Box 275">
              <a:extLst>
                <a:ext uri="{FF2B5EF4-FFF2-40B4-BE49-F238E27FC236}">
                  <a16:creationId xmlns:a16="http://schemas.microsoft.com/office/drawing/2014/main" id="{6F9CED83-AD1D-4026-98A2-6734530A5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2" y="2423"/>
              <a:ext cx="33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RI</a:t>
              </a:r>
            </a:p>
          </p:txBody>
        </p:sp>
        <p:sp>
          <p:nvSpPr>
            <p:cNvPr id="18708" name="Text Box 276">
              <a:extLst>
                <a:ext uri="{FF2B5EF4-FFF2-40B4-BE49-F238E27FC236}">
                  <a16:creationId xmlns:a16="http://schemas.microsoft.com/office/drawing/2014/main" id="{E9492BB2-FD97-4848-850D-2F9E4E1ED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11"/>
              <a:ext cx="39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CX</a:t>
              </a:r>
            </a:p>
          </p:txBody>
        </p:sp>
        <p:sp>
          <p:nvSpPr>
            <p:cNvPr id="18709" name="Text Box 277">
              <a:extLst>
                <a:ext uri="{FF2B5EF4-FFF2-40B4-BE49-F238E27FC236}">
                  <a16:creationId xmlns:a16="http://schemas.microsoft.com/office/drawing/2014/main" id="{6C7BCCF8-9DB1-4956-ADC6-5AA966DDC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99"/>
              <a:ext cx="672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RXCX</a:t>
              </a:r>
            </a:p>
          </p:txBody>
        </p:sp>
        <p:sp>
          <p:nvSpPr>
            <p:cNvPr id="18710" name="Line 278">
              <a:extLst>
                <a:ext uri="{FF2B5EF4-FFF2-40B4-BE49-F238E27FC236}">
                  <a16:creationId xmlns:a16="http://schemas.microsoft.com/office/drawing/2014/main" id="{1777F842-C430-4A4E-AC6B-3D33CB230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9" y="254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1" name="Line 279">
              <a:extLst>
                <a:ext uri="{FF2B5EF4-FFF2-40B4-BE49-F238E27FC236}">
                  <a16:creationId xmlns:a16="http://schemas.microsoft.com/office/drawing/2014/main" id="{AEA435C0-5EA2-4193-AB67-21D4F40B6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9" y="254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2" name="Line 280">
              <a:extLst>
                <a:ext uri="{FF2B5EF4-FFF2-40B4-BE49-F238E27FC236}">
                  <a16:creationId xmlns:a16="http://schemas.microsoft.com/office/drawing/2014/main" id="{F21CD380-9CF5-416B-A415-2779F81E8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9" y="2831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3" name="Line 281">
              <a:extLst>
                <a:ext uri="{FF2B5EF4-FFF2-40B4-BE49-F238E27FC236}">
                  <a16:creationId xmlns:a16="http://schemas.microsoft.com/office/drawing/2014/main" id="{FF73D4E2-93D1-409A-8CDC-6320F2B6C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9" y="2831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4" name="Line 282">
              <a:extLst>
                <a:ext uri="{FF2B5EF4-FFF2-40B4-BE49-F238E27FC236}">
                  <a16:creationId xmlns:a16="http://schemas.microsoft.com/office/drawing/2014/main" id="{9AA1E7DA-6ED2-4B03-A976-1FD160DBB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5" y="311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5" name="Line 283">
              <a:extLst>
                <a:ext uri="{FF2B5EF4-FFF2-40B4-BE49-F238E27FC236}">
                  <a16:creationId xmlns:a16="http://schemas.microsoft.com/office/drawing/2014/main" id="{4DDC629B-6705-44AA-A139-E07FC2203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3113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6" name="Line 284">
              <a:extLst>
                <a:ext uri="{FF2B5EF4-FFF2-40B4-BE49-F238E27FC236}">
                  <a16:creationId xmlns:a16="http://schemas.microsoft.com/office/drawing/2014/main" id="{7D3770AC-1C36-4C7B-875D-D0C7100CF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4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7" name="Oval 285">
              <a:extLst>
                <a:ext uri="{FF2B5EF4-FFF2-40B4-BE49-F238E27FC236}">
                  <a16:creationId xmlns:a16="http://schemas.microsoft.com/office/drawing/2014/main" id="{C3430E73-319F-4C85-9202-0B69FBCAE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68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18718" name="Line 286">
              <a:extLst>
                <a:ext uri="{FF2B5EF4-FFF2-40B4-BE49-F238E27FC236}">
                  <a16:creationId xmlns:a16="http://schemas.microsoft.com/office/drawing/2014/main" id="{660D442D-EE93-46A2-8971-960493C50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7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9" name="Text Box 287">
              <a:extLst>
                <a:ext uri="{FF2B5EF4-FFF2-40B4-BE49-F238E27FC236}">
                  <a16:creationId xmlns:a16="http://schemas.microsoft.com/office/drawing/2014/main" id="{93BDAB90-D183-4EB6-837D-0CE8901F4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1472"/>
              <a:ext cx="1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720" name="Text Box 288">
              <a:extLst>
                <a:ext uri="{FF2B5EF4-FFF2-40B4-BE49-F238E27FC236}">
                  <a16:creationId xmlns:a16="http://schemas.microsoft.com/office/drawing/2014/main" id="{6E38A337-D35C-42EB-A351-1FE43E410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" y="1760"/>
              <a:ext cx="1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721" name="Text Box 289">
              <a:extLst>
                <a:ext uri="{FF2B5EF4-FFF2-40B4-BE49-F238E27FC236}">
                  <a16:creationId xmlns:a16="http://schemas.microsoft.com/office/drawing/2014/main" id="{80AA6CB4-3D94-4D21-BBE7-9B5C9160A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2144"/>
              <a:ext cx="1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722" name="Text Box 290">
              <a:extLst>
                <a:ext uri="{FF2B5EF4-FFF2-40B4-BE49-F238E27FC236}">
                  <a16:creationId xmlns:a16="http://schemas.microsoft.com/office/drawing/2014/main" id="{FF84F1B0-8756-4912-98CB-38482C27E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" y="2528"/>
              <a:ext cx="1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8723" name="Text Box 291">
              <a:extLst>
                <a:ext uri="{FF2B5EF4-FFF2-40B4-BE49-F238E27FC236}">
                  <a16:creationId xmlns:a16="http://schemas.microsoft.com/office/drawing/2014/main" id="{02A13241-F573-44AA-8156-38EF6D82F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816"/>
              <a:ext cx="2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724" name="Text Box 292">
              <a:extLst>
                <a:ext uri="{FF2B5EF4-FFF2-40B4-BE49-F238E27FC236}">
                  <a16:creationId xmlns:a16="http://schemas.microsoft.com/office/drawing/2014/main" id="{CC834635-CA5E-4F7F-8EF5-93F0BD1A2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3104"/>
              <a:ext cx="2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8725" name="Text Box 293">
              <a:extLst>
                <a:ext uri="{FF2B5EF4-FFF2-40B4-BE49-F238E27FC236}">
                  <a16:creationId xmlns:a16="http://schemas.microsoft.com/office/drawing/2014/main" id="{360E1BDA-4257-44FD-AB0E-079B5BAE9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" y="1808"/>
              <a:ext cx="1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726" name="Text Box 294">
              <a:extLst>
                <a:ext uri="{FF2B5EF4-FFF2-40B4-BE49-F238E27FC236}">
                  <a16:creationId xmlns:a16="http://schemas.microsoft.com/office/drawing/2014/main" id="{4C8C5B66-0607-4C1C-B995-7FDA96A7D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" y="2720"/>
              <a:ext cx="1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727" name="Text Box 295">
              <a:extLst>
                <a:ext uri="{FF2B5EF4-FFF2-40B4-BE49-F238E27FC236}">
                  <a16:creationId xmlns:a16="http://schemas.microsoft.com/office/drawing/2014/main" id="{F1C1DD44-C7B2-46A3-B8C5-D6891AF08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9" y="1703"/>
              <a:ext cx="32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728" name="Text Box 296">
              <a:extLst>
                <a:ext uri="{FF2B5EF4-FFF2-40B4-BE49-F238E27FC236}">
                  <a16:creationId xmlns:a16="http://schemas.microsoft.com/office/drawing/2014/main" id="{A89CBADA-8DB3-4141-B041-4191B3349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5" y="2567"/>
              <a:ext cx="26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729" name="Line 297">
              <a:extLst>
                <a:ext uri="{FF2B5EF4-FFF2-40B4-BE49-F238E27FC236}">
                  <a16:creationId xmlns:a16="http://schemas.microsoft.com/office/drawing/2014/main" id="{F75AA286-F479-4508-A625-F2AC23A77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3" y="26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0" name="Line 298">
              <a:extLst>
                <a:ext uri="{FF2B5EF4-FFF2-40B4-BE49-F238E27FC236}">
                  <a16:creationId xmlns:a16="http://schemas.microsoft.com/office/drawing/2014/main" id="{A0507F15-F78E-4A31-887C-023624367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284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1" name="Line 299">
              <a:extLst>
                <a:ext uri="{FF2B5EF4-FFF2-40B4-BE49-F238E27FC236}">
                  <a16:creationId xmlns:a16="http://schemas.microsoft.com/office/drawing/2014/main" id="{97AF5217-3D1F-4510-9667-D8E6AF7B7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7" y="3041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2" name="Line 300">
              <a:extLst>
                <a:ext uri="{FF2B5EF4-FFF2-40B4-BE49-F238E27FC236}">
                  <a16:creationId xmlns:a16="http://schemas.microsoft.com/office/drawing/2014/main" id="{9C12FB19-05AE-4593-828B-6EE271653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9" y="299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3" name="Line 301">
              <a:extLst>
                <a:ext uri="{FF2B5EF4-FFF2-40B4-BE49-F238E27FC236}">
                  <a16:creationId xmlns:a16="http://schemas.microsoft.com/office/drawing/2014/main" id="{C330C7EB-2664-4E23-8D55-1248A5D00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9" y="304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4" name="Text Box 302">
              <a:extLst>
                <a:ext uri="{FF2B5EF4-FFF2-40B4-BE49-F238E27FC236}">
                  <a16:creationId xmlns:a16="http://schemas.microsoft.com/office/drawing/2014/main" id="{3C9456EE-CE16-4515-95B5-44D16885B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01"/>
              <a:ext cx="505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735" name="Rectangle 303">
              <a:extLst>
                <a:ext uri="{FF2B5EF4-FFF2-40B4-BE49-F238E27FC236}">
                  <a16:creationId xmlns:a16="http://schemas.microsoft.com/office/drawing/2014/main" id="{8F86CE63-5A5E-48CD-A62B-0B4756DD9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3089"/>
              <a:ext cx="19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36" name="Line 304">
              <a:extLst>
                <a:ext uri="{FF2B5EF4-FFF2-40B4-BE49-F238E27FC236}">
                  <a16:creationId xmlns:a16="http://schemas.microsoft.com/office/drawing/2014/main" id="{B6937164-1BBA-45C4-96F8-1CE4FE899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3" y="3137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7" name="Line 305">
              <a:extLst>
                <a:ext uri="{FF2B5EF4-FFF2-40B4-BE49-F238E27FC236}">
                  <a16:creationId xmlns:a16="http://schemas.microsoft.com/office/drawing/2014/main" id="{A3EEA426-DA0A-4C2E-9E0D-07A0A2C5B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137"/>
              <a:ext cx="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8" name="Text Box 306">
              <a:extLst>
                <a:ext uri="{FF2B5EF4-FFF2-40B4-BE49-F238E27FC236}">
                  <a16:creationId xmlns:a16="http://schemas.microsoft.com/office/drawing/2014/main" id="{4A7FD2B2-B2D6-4F23-993C-64B2F5DDE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3138"/>
              <a:ext cx="505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739" name="Line 307">
              <a:extLst>
                <a:ext uri="{FF2B5EF4-FFF2-40B4-BE49-F238E27FC236}">
                  <a16:creationId xmlns:a16="http://schemas.microsoft.com/office/drawing/2014/main" id="{02B29ACA-9513-4E10-9452-FB144DA6E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505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0" name="Line 308">
              <a:extLst>
                <a:ext uri="{FF2B5EF4-FFF2-40B4-BE49-F238E27FC236}">
                  <a16:creationId xmlns:a16="http://schemas.microsoft.com/office/drawing/2014/main" id="{41C48B0D-D1AD-43DA-8F44-2EB5C6FF4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37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1" name="Line 309">
              <a:extLst>
                <a:ext uri="{FF2B5EF4-FFF2-40B4-BE49-F238E27FC236}">
                  <a16:creationId xmlns:a16="http://schemas.microsoft.com/office/drawing/2014/main" id="{A43F6F0C-8531-4A6C-93F4-CA5A6C80A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521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2" name="Line 310">
              <a:extLst>
                <a:ext uri="{FF2B5EF4-FFF2-40B4-BE49-F238E27FC236}">
                  <a16:creationId xmlns:a16="http://schemas.microsoft.com/office/drawing/2014/main" id="{EE666861-5D39-422C-B96A-2641D3BE8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137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3" name="Text Box 311">
              <a:extLst>
                <a:ext uri="{FF2B5EF4-FFF2-40B4-BE49-F238E27FC236}">
                  <a16:creationId xmlns:a16="http://schemas.microsoft.com/office/drawing/2014/main" id="{B091DAA8-37BD-4D14-AF41-A1F1BE10D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381"/>
              <a:ext cx="414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18744" name="Text Box 312">
              <a:extLst>
                <a:ext uri="{FF2B5EF4-FFF2-40B4-BE49-F238E27FC236}">
                  <a16:creationId xmlns:a16="http://schemas.microsoft.com/office/drawing/2014/main" id="{B414D090-D641-4E6D-B74A-53A0393A3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370"/>
              <a:ext cx="414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(2)</a:t>
              </a:r>
            </a:p>
          </p:txBody>
        </p:sp>
        <p:sp>
          <p:nvSpPr>
            <p:cNvPr id="18745" name="Text Box 313">
              <a:extLst>
                <a:ext uri="{FF2B5EF4-FFF2-40B4-BE49-F238E27FC236}">
                  <a16:creationId xmlns:a16="http://schemas.microsoft.com/office/drawing/2014/main" id="{15A63ABF-7DBB-4C76-A753-60484B6B4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553"/>
              <a:ext cx="31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746" name="Text Box 314">
              <a:extLst>
                <a:ext uri="{FF2B5EF4-FFF2-40B4-BE49-F238E27FC236}">
                  <a16:creationId xmlns:a16="http://schemas.microsoft.com/office/drawing/2014/main" id="{720056B8-2837-4EF0-9202-C02AFDC0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033"/>
              <a:ext cx="43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CC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9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AF007EB5-00CD-458E-8AA2-14298C554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16038"/>
            <a:ext cx="2236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</a:rPr>
              <a:t>脉冲的定时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EB4BF1F4-86C9-410C-A463-F5430606C9AA}"/>
              </a:ext>
            </a:extLst>
          </p:cNvPr>
          <p:cNvGrpSpPr>
            <a:grpSpLocks/>
          </p:cNvGrpSpPr>
          <p:nvPr/>
        </p:nvGrpSpPr>
        <p:grpSpPr bwMode="auto">
          <a:xfrm>
            <a:off x="-23813" y="3086100"/>
            <a:ext cx="5459413" cy="2863850"/>
            <a:chOff x="0" y="384"/>
            <a:chExt cx="3439" cy="1804"/>
          </a:xfrm>
        </p:grpSpPr>
        <p:sp>
          <p:nvSpPr>
            <p:cNvPr id="19460" name="Rectangle 4">
              <a:extLst>
                <a:ext uri="{FF2B5EF4-FFF2-40B4-BE49-F238E27FC236}">
                  <a16:creationId xmlns:a16="http://schemas.microsoft.com/office/drawing/2014/main" id="{4694C00C-8FFC-4248-89A5-900A63316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90"/>
              <a:ext cx="1008" cy="17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1" name="Rectangle 5">
              <a:extLst>
                <a:ext uri="{FF2B5EF4-FFF2-40B4-BE49-F238E27FC236}">
                  <a16:creationId xmlns:a16="http://schemas.microsoft.com/office/drawing/2014/main" id="{8B9F9786-2B00-4191-8CB3-2A53CBEB4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90"/>
              <a:ext cx="336" cy="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2" name="Rectangle 6">
              <a:extLst>
                <a:ext uri="{FF2B5EF4-FFF2-40B4-BE49-F238E27FC236}">
                  <a16:creationId xmlns:a16="http://schemas.microsoft.com/office/drawing/2014/main" id="{2A750569-963D-4CCB-ABEA-EA4003EF3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90"/>
              <a:ext cx="528" cy="8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Line 7">
              <a:extLst>
                <a:ext uri="{FF2B5EF4-FFF2-40B4-BE49-F238E27FC236}">
                  <a16:creationId xmlns:a16="http://schemas.microsoft.com/office/drawing/2014/main" id="{1D8C3A8A-BB38-4916-A3B5-A9377F093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3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Line 8">
              <a:extLst>
                <a:ext uri="{FF2B5EF4-FFF2-40B4-BE49-F238E27FC236}">
                  <a16:creationId xmlns:a16="http://schemas.microsoft.com/office/drawing/2014/main" id="{152513EC-E9FE-4A03-99ED-1887ECBAA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78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9">
              <a:extLst>
                <a:ext uri="{FF2B5EF4-FFF2-40B4-BE49-F238E27FC236}">
                  <a16:creationId xmlns:a16="http://schemas.microsoft.com/office/drawing/2014/main" id="{EE78CEA7-0C22-4263-86D3-02AE9B116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58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10">
              <a:extLst>
                <a:ext uri="{FF2B5EF4-FFF2-40B4-BE49-F238E27FC236}">
                  <a16:creationId xmlns:a16="http://schemas.microsoft.com/office/drawing/2014/main" id="{DDE17CD7-8505-4A48-8428-5B3FDD304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" y="48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11">
              <a:extLst>
                <a:ext uri="{FF2B5EF4-FFF2-40B4-BE49-F238E27FC236}">
                  <a16:creationId xmlns:a16="http://schemas.microsoft.com/office/drawing/2014/main" id="{8AB82F95-9A9F-4501-9534-A8EE5B9DB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1" y="48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2">
              <a:extLst>
                <a:ext uri="{FF2B5EF4-FFF2-40B4-BE49-F238E27FC236}">
                  <a16:creationId xmlns:a16="http://schemas.microsoft.com/office/drawing/2014/main" id="{D7915AA0-150F-491D-A359-8D969DF35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9" y="48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09FBFBAD-446F-49E2-B4BE-BC7A76F96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9" y="58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Text Box 14">
              <a:extLst>
                <a:ext uri="{FF2B5EF4-FFF2-40B4-BE49-F238E27FC236}">
                  <a16:creationId xmlns:a16="http://schemas.microsoft.com/office/drawing/2014/main" id="{84075A7E-4A5E-4145-A692-BC4843AE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42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EE0B72AA-0346-4C41-BE25-F7F656A28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39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9472" name="Text Box 16">
              <a:extLst>
                <a:ext uri="{FF2B5EF4-FFF2-40B4-BE49-F238E27FC236}">
                  <a16:creationId xmlns:a16="http://schemas.microsoft.com/office/drawing/2014/main" id="{87CDE5AB-1C6A-420B-ABF1-A3877F53A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" y="399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FF3A3690-AB1B-4C4C-AFB3-3F17FAA9E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10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8">
              <a:extLst>
                <a:ext uri="{FF2B5EF4-FFF2-40B4-BE49-F238E27FC236}">
                  <a16:creationId xmlns:a16="http://schemas.microsoft.com/office/drawing/2014/main" id="{876E97A5-00A3-4EAC-96AC-F2338FAD3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100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8EDED865-96E6-4711-8C86-C352F6D6B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100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0">
              <a:extLst>
                <a:ext uri="{FF2B5EF4-FFF2-40B4-BE49-F238E27FC236}">
                  <a16:creationId xmlns:a16="http://schemas.microsoft.com/office/drawing/2014/main" id="{8788C482-58C4-476C-9039-F14AB2A8B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1" y="12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Oval 21">
              <a:extLst>
                <a:ext uri="{FF2B5EF4-FFF2-40B4-BE49-F238E27FC236}">
                  <a16:creationId xmlns:a16="http://schemas.microsoft.com/office/drawing/2014/main" id="{B1B0495A-9F05-4AF1-BC86-AD969C2A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4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Oval 22">
              <a:extLst>
                <a:ext uri="{FF2B5EF4-FFF2-40B4-BE49-F238E27FC236}">
                  <a16:creationId xmlns:a16="http://schemas.microsoft.com/office/drawing/2014/main" id="{DE5A2F29-6B76-44A0-94A1-F0ADC2BA8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7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AD3CA50F-CB12-4F9B-8FAF-0AE5AEBFB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" y="11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4">
              <a:extLst>
                <a:ext uri="{FF2B5EF4-FFF2-40B4-BE49-F238E27FC236}">
                  <a16:creationId xmlns:a16="http://schemas.microsoft.com/office/drawing/2014/main" id="{F4F25E2A-DD1B-4262-B712-B12DFA70A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76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25">
              <a:extLst>
                <a:ext uri="{FF2B5EF4-FFF2-40B4-BE49-F238E27FC236}">
                  <a16:creationId xmlns:a16="http://schemas.microsoft.com/office/drawing/2014/main" id="{127090CA-FD77-448B-9C00-7D84C4B96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51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26">
              <a:extLst>
                <a:ext uri="{FF2B5EF4-FFF2-40B4-BE49-F238E27FC236}">
                  <a16:creationId xmlns:a16="http://schemas.microsoft.com/office/drawing/2014/main" id="{BD1C00F0-EF8F-4282-A477-867E1884A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9" y="151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7">
              <a:extLst>
                <a:ext uri="{FF2B5EF4-FFF2-40B4-BE49-F238E27FC236}">
                  <a16:creationId xmlns:a16="http://schemas.microsoft.com/office/drawing/2014/main" id="{8EF8B594-4B89-4BE0-832A-4AACF4144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9" y="170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28">
              <a:extLst>
                <a:ext uri="{FF2B5EF4-FFF2-40B4-BE49-F238E27FC236}">
                  <a16:creationId xmlns:a16="http://schemas.microsoft.com/office/drawing/2014/main" id="{B569FFEC-825F-4C02-AFD7-C825F828B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9" y="199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Text Box 29">
              <a:extLst>
                <a:ext uri="{FF2B5EF4-FFF2-40B4-BE49-F238E27FC236}">
                  <a16:creationId xmlns:a16="http://schemas.microsoft.com/office/drawing/2014/main" id="{F1A4E112-8E93-4A77-A6DC-5FEA4768D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" y="13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RI</a:t>
              </a:r>
            </a:p>
          </p:txBody>
        </p:sp>
        <p:sp>
          <p:nvSpPr>
            <p:cNvPr id="19486" name="Text Box 30">
              <a:extLst>
                <a:ext uri="{FF2B5EF4-FFF2-40B4-BE49-F238E27FC236}">
                  <a16:creationId xmlns:a16="http://schemas.microsoft.com/office/drawing/2014/main" id="{3415D8DF-C193-4428-B11C-70F24B530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84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</a:rPr>
                <a:t>CX</a:t>
              </a:r>
            </a:p>
          </p:txBody>
        </p:sp>
        <p:sp>
          <p:nvSpPr>
            <p:cNvPr id="19487" name="Text Box 31">
              <a:extLst>
                <a:ext uri="{FF2B5EF4-FFF2-40B4-BE49-F238E27FC236}">
                  <a16:creationId xmlns:a16="http://schemas.microsoft.com/office/drawing/2014/main" id="{35FFA5FF-3BAD-468F-8EA3-1FB9C2BE4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872"/>
              <a:ext cx="5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RXCX</a:t>
              </a:r>
            </a:p>
          </p:txBody>
        </p:sp>
        <p:sp>
          <p:nvSpPr>
            <p:cNvPr id="19488" name="Line 32">
              <a:extLst>
                <a:ext uri="{FF2B5EF4-FFF2-40B4-BE49-F238E27FC236}">
                  <a16:creationId xmlns:a16="http://schemas.microsoft.com/office/drawing/2014/main" id="{737262E8-3D62-4D55-AA5A-320CCF03B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1" y="148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Line 33">
              <a:extLst>
                <a:ext uri="{FF2B5EF4-FFF2-40B4-BE49-F238E27FC236}">
                  <a16:creationId xmlns:a16="http://schemas.microsoft.com/office/drawing/2014/main" id="{1C81B6B3-8DD0-4BB8-A98F-5762F9E80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148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Line 34">
              <a:extLst>
                <a:ext uri="{FF2B5EF4-FFF2-40B4-BE49-F238E27FC236}">
                  <a16:creationId xmlns:a16="http://schemas.microsoft.com/office/drawing/2014/main" id="{805188C2-B51C-4080-A391-196B67DB3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1" y="1684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Line 35">
              <a:extLst>
                <a:ext uri="{FF2B5EF4-FFF2-40B4-BE49-F238E27FC236}">
                  <a16:creationId xmlns:a16="http://schemas.microsoft.com/office/drawing/2014/main" id="{5CD07DAD-B22E-4FEB-9A21-F2BF3A0A5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1684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Line 36">
              <a:extLst>
                <a:ext uri="{FF2B5EF4-FFF2-40B4-BE49-F238E27FC236}">
                  <a16:creationId xmlns:a16="http://schemas.microsoft.com/office/drawing/2014/main" id="{B0532CE8-18E5-4C76-9F3F-DE4211F39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7" y="196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Line 37">
              <a:extLst>
                <a:ext uri="{FF2B5EF4-FFF2-40B4-BE49-F238E27FC236}">
                  <a16:creationId xmlns:a16="http://schemas.microsoft.com/office/drawing/2014/main" id="{C390F62F-4F1D-458C-96B3-D1BAD18EF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196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38">
              <a:extLst>
                <a:ext uri="{FF2B5EF4-FFF2-40B4-BE49-F238E27FC236}">
                  <a16:creationId xmlns:a16="http://schemas.microsoft.com/office/drawing/2014/main" id="{7ABE637D-47DA-4F04-A9B5-FA3C194CD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7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Oval 39">
              <a:extLst>
                <a:ext uri="{FF2B5EF4-FFF2-40B4-BE49-F238E27FC236}">
                  <a16:creationId xmlns:a16="http://schemas.microsoft.com/office/drawing/2014/main" id="{7116CE01-AC7B-431F-B4A9-EB6A769AF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0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19496" name="Line 40">
              <a:extLst>
                <a:ext uri="{FF2B5EF4-FFF2-40B4-BE49-F238E27FC236}">
                  <a16:creationId xmlns:a16="http://schemas.microsoft.com/office/drawing/2014/main" id="{1F0EC2DD-2169-4269-9714-460F48C9F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Text Box 41">
              <a:extLst>
                <a:ext uri="{FF2B5EF4-FFF2-40B4-BE49-F238E27FC236}">
                  <a16:creationId xmlns:a16="http://schemas.microsoft.com/office/drawing/2014/main" id="{B4D54B8E-0136-411D-966C-1B9869178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" y="4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98" name="Text Box 42">
              <a:extLst>
                <a:ext uri="{FF2B5EF4-FFF2-40B4-BE49-F238E27FC236}">
                  <a16:creationId xmlns:a16="http://schemas.microsoft.com/office/drawing/2014/main" id="{D78BA60D-EC9C-4DA8-90B8-53A484673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76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499" name="Text Box 43">
              <a:extLst>
                <a:ext uri="{FF2B5EF4-FFF2-40B4-BE49-F238E27FC236}">
                  <a16:creationId xmlns:a16="http://schemas.microsoft.com/office/drawing/2014/main" id="{AAB11E06-9872-4A9F-8EB0-A0C904810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11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500" name="Text Box 44">
              <a:extLst>
                <a:ext uri="{FF2B5EF4-FFF2-40B4-BE49-F238E27FC236}">
                  <a16:creationId xmlns:a16="http://schemas.microsoft.com/office/drawing/2014/main" id="{7825A4B7-1653-4083-BDC4-4FDCBA205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9501" name="Text Box 45">
              <a:extLst>
                <a:ext uri="{FF2B5EF4-FFF2-40B4-BE49-F238E27FC236}">
                  <a16:creationId xmlns:a16="http://schemas.microsoft.com/office/drawing/2014/main" id="{8FFE7D39-4DE4-433C-8905-998644DE5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" y="166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9502" name="Text Box 46">
              <a:extLst>
                <a:ext uri="{FF2B5EF4-FFF2-40B4-BE49-F238E27FC236}">
                  <a16:creationId xmlns:a16="http://schemas.microsoft.com/office/drawing/2014/main" id="{8EA5CC60-4CB3-40A3-97AF-1512EA571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" y="195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9503" name="Text Box 47">
              <a:extLst>
                <a:ext uri="{FF2B5EF4-FFF2-40B4-BE49-F238E27FC236}">
                  <a16:creationId xmlns:a16="http://schemas.microsoft.com/office/drawing/2014/main" id="{081421D8-BA32-4122-B948-B5FBC1236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" y="72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504" name="Text Box 48">
              <a:extLst>
                <a:ext uri="{FF2B5EF4-FFF2-40B4-BE49-F238E27FC236}">
                  <a16:creationId xmlns:a16="http://schemas.microsoft.com/office/drawing/2014/main" id="{BF35761B-128F-4DE2-8F36-C501C9B74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" y="164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505" name="Text Box 49">
              <a:extLst>
                <a:ext uri="{FF2B5EF4-FFF2-40B4-BE49-F238E27FC236}">
                  <a16:creationId xmlns:a16="http://schemas.microsoft.com/office/drawing/2014/main" id="{3D83CFFC-A22C-48B6-8106-80DD6F6B7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43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9506" name="Text Box 50">
              <a:extLst>
                <a:ext uri="{FF2B5EF4-FFF2-40B4-BE49-F238E27FC236}">
                  <a16:creationId xmlns:a16="http://schemas.microsoft.com/office/drawing/2014/main" id="{7C6FC1BF-2099-4CF9-99C7-512BC7143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148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9507" name="Line 51">
              <a:extLst>
                <a:ext uri="{FF2B5EF4-FFF2-40B4-BE49-F238E27FC236}">
                  <a16:creationId xmlns:a16="http://schemas.microsoft.com/office/drawing/2014/main" id="{18D18BD3-015B-4C9D-AFEB-55290E8E7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153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52">
              <a:extLst>
                <a:ext uri="{FF2B5EF4-FFF2-40B4-BE49-F238E27FC236}">
                  <a16:creationId xmlns:a16="http://schemas.microsoft.com/office/drawing/2014/main" id="{CC4E9F21-E139-443E-B9BC-14606BB55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170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Line 53">
              <a:extLst>
                <a:ext uri="{FF2B5EF4-FFF2-40B4-BE49-F238E27FC236}">
                  <a16:creationId xmlns:a16="http://schemas.microsoft.com/office/drawing/2014/main" id="{6992886A-1FA3-461C-8872-8C095964F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9" y="189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Line 54">
              <a:extLst>
                <a:ext uri="{FF2B5EF4-FFF2-40B4-BE49-F238E27FC236}">
                  <a16:creationId xmlns:a16="http://schemas.microsoft.com/office/drawing/2014/main" id="{BB84ADC3-0640-4B7C-9756-21D8A51B0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184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Line 55">
              <a:extLst>
                <a:ext uri="{FF2B5EF4-FFF2-40B4-BE49-F238E27FC236}">
                  <a16:creationId xmlns:a16="http://schemas.microsoft.com/office/drawing/2014/main" id="{02927D67-BD14-4770-9E25-26CC362A1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189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Text Box 56">
              <a:extLst>
                <a:ext uri="{FF2B5EF4-FFF2-40B4-BE49-F238E27FC236}">
                  <a16:creationId xmlns:a16="http://schemas.microsoft.com/office/drawing/2014/main" id="{EA1667A5-4981-452A-B6ED-85DED50BB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1632"/>
              <a:ext cx="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513" name="Rectangle 57">
              <a:extLst>
                <a:ext uri="{FF2B5EF4-FFF2-40B4-BE49-F238E27FC236}">
                  <a16:creationId xmlns:a16="http://schemas.microsoft.com/office/drawing/2014/main" id="{FC7CDB42-4118-4FA4-8F8B-8FA0B19D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942"/>
              <a:ext cx="19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4" name="Line 58">
              <a:extLst>
                <a:ext uri="{FF2B5EF4-FFF2-40B4-BE49-F238E27FC236}">
                  <a16:creationId xmlns:a16="http://schemas.microsoft.com/office/drawing/2014/main" id="{E8EE4ABD-A545-40AA-B712-157CDF05F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" y="199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Line 59">
              <a:extLst>
                <a:ext uri="{FF2B5EF4-FFF2-40B4-BE49-F238E27FC236}">
                  <a16:creationId xmlns:a16="http://schemas.microsoft.com/office/drawing/2014/main" id="{82B4ADF4-58CA-4A2D-AEF6-E73A47E7B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" y="199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Text Box 60">
              <a:extLst>
                <a:ext uri="{FF2B5EF4-FFF2-40B4-BE49-F238E27FC236}">
                  <a16:creationId xmlns:a16="http://schemas.microsoft.com/office/drawing/2014/main" id="{51BD566C-A967-463B-9992-4235B0B6B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" y="1680"/>
              <a:ext cx="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9517" name="Text Box 61">
              <a:extLst>
                <a:ext uri="{FF2B5EF4-FFF2-40B4-BE49-F238E27FC236}">
                  <a16:creationId xmlns:a16="http://schemas.microsoft.com/office/drawing/2014/main" id="{461F492D-BA16-4463-9D79-40B7227E0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46"/>
              <a:ext cx="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518" name="Line 62">
              <a:extLst>
                <a:ext uri="{FF2B5EF4-FFF2-40B4-BE49-F238E27FC236}">
                  <a16:creationId xmlns:a16="http://schemas.microsoft.com/office/drawing/2014/main" id="{CA25DB61-594A-40EC-B55A-92F1B7EA3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7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Text Box 63">
              <a:extLst>
                <a:ext uri="{FF2B5EF4-FFF2-40B4-BE49-F238E27FC236}">
                  <a16:creationId xmlns:a16="http://schemas.microsoft.com/office/drawing/2014/main" id="{B587C972-4501-44E2-938D-931D95EE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84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20" name="Text Box 64">
              <a:extLst>
                <a:ext uri="{FF2B5EF4-FFF2-40B4-BE49-F238E27FC236}">
                  <a16:creationId xmlns:a16="http://schemas.microsoft.com/office/drawing/2014/main" id="{7CD5E316-0ACE-4728-A7DF-E9DF58F88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57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21" name="Rectangle 65">
              <a:extLst>
                <a:ext uri="{FF2B5EF4-FFF2-40B4-BE49-F238E27FC236}">
                  <a16:creationId xmlns:a16="http://schemas.microsoft.com/office/drawing/2014/main" id="{29794C7B-B863-491B-822C-CD053C072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2"/>
              <a:ext cx="2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2" name="Line 66">
              <a:extLst>
                <a:ext uri="{FF2B5EF4-FFF2-40B4-BE49-F238E27FC236}">
                  <a16:creationId xmlns:a16="http://schemas.microsoft.com/office/drawing/2014/main" id="{376EBF4F-7445-4828-BB15-CA26B5A48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67">
              <a:extLst>
                <a:ext uri="{FF2B5EF4-FFF2-40B4-BE49-F238E27FC236}">
                  <a16:creationId xmlns:a16="http://schemas.microsoft.com/office/drawing/2014/main" id="{BCADF1CD-0F9B-49E8-9822-1D7FB5EE6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9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Line 68">
              <a:extLst>
                <a:ext uri="{FF2B5EF4-FFF2-40B4-BE49-F238E27FC236}">
                  <a16:creationId xmlns:a16="http://schemas.microsoft.com/office/drawing/2014/main" id="{5B14D071-07D5-41D1-9400-C156EE4CB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96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Text Box 69">
              <a:extLst>
                <a:ext uri="{FF2B5EF4-FFF2-40B4-BE49-F238E27FC236}">
                  <a16:creationId xmlns:a16="http://schemas.microsoft.com/office/drawing/2014/main" id="{5016CE87-80D6-41C0-AB5A-889097205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0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26" name="Text Box 70">
              <a:extLst>
                <a:ext uri="{FF2B5EF4-FFF2-40B4-BE49-F238E27FC236}">
                  <a16:creationId xmlns:a16="http://schemas.microsoft.com/office/drawing/2014/main" id="{1E890C52-985E-458C-82AD-6BA230E49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63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9527" name="Text Box 71">
              <a:extLst>
                <a:ext uri="{FF2B5EF4-FFF2-40B4-BE49-F238E27FC236}">
                  <a16:creationId xmlns:a16="http://schemas.microsoft.com/office/drawing/2014/main" id="{50D4D4D3-33F2-4573-9AA2-74B516A23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00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9528" name="Group 72">
            <a:extLst>
              <a:ext uri="{FF2B5EF4-FFF2-40B4-BE49-F238E27FC236}">
                <a16:creationId xmlns:a16="http://schemas.microsoft.com/office/drawing/2014/main" id="{4EA08DD8-B175-4733-96C5-87E6084DF76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620713"/>
            <a:ext cx="3352800" cy="5305425"/>
            <a:chOff x="3552" y="177"/>
            <a:chExt cx="2112" cy="3342"/>
          </a:xfrm>
        </p:grpSpPr>
        <p:sp>
          <p:nvSpPr>
            <p:cNvPr id="19529" name="Line 73">
              <a:extLst>
                <a:ext uri="{FF2B5EF4-FFF2-40B4-BE49-F238E27FC236}">
                  <a16:creationId xmlns:a16="http://schemas.microsoft.com/office/drawing/2014/main" id="{702590DA-F1C4-44E6-A396-9FB6C9EF4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8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Line 74">
              <a:extLst>
                <a:ext uri="{FF2B5EF4-FFF2-40B4-BE49-F238E27FC236}">
                  <a16:creationId xmlns:a16="http://schemas.microsoft.com/office/drawing/2014/main" id="{D051B1A8-4FB6-4D14-B53B-836328AE9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960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Text Box 75">
              <a:extLst>
                <a:ext uri="{FF2B5EF4-FFF2-40B4-BE49-F238E27FC236}">
                  <a16:creationId xmlns:a16="http://schemas.microsoft.com/office/drawing/2014/main" id="{52BF8BBC-D627-4C66-A935-4460E38BA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8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532" name="Text Box 76">
              <a:extLst>
                <a:ext uri="{FF2B5EF4-FFF2-40B4-BE49-F238E27FC236}">
                  <a16:creationId xmlns:a16="http://schemas.microsoft.com/office/drawing/2014/main" id="{7583D76C-2391-4184-B040-8F0384EE0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" y="873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9533" name="Text Box 77">
              <a:extLst>
                <a:ext uri="{FF2B5EF4-FFF2-40B4-BE49-F238E27FC236}">
                  <a16:creationId xmlns:a16="http://schemas.microsoft.com/office/drawing/2014/main" id="{D9AA765D-86C2-424C-B4D8-5749B63A6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177"/>
              <a:ext cx="2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34" name="Line 78">
              <a:extLst>
                <a:ext uri="{FF2B5EF4-FFF2-40B4-BE49-F238E27FC236}">
                  <a16:creationId xmlns:a16="http://schemas.microsoft.com/office/drawing/2014/main" id="{64A13D59-F7D5-4895-94F6-0A2F1BC29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24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Line 79">
              <a:extLst>
                <a:ext uri="{FF2B5EF4-FFF2-40B4-BE49-F238E27FC236}">
                  <a16:creationId xmlns:a16="http://schemas.microsoft.com/office/drawing/2014/main" id="{03C2171A-C9A4-4390-BB99-92640606D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Text Box 80">
              <a:extLst>
                <a:ext uri="{FF2B5EF4-FFF2-40B4-BE49-F238E27FC236}">
                  <a16:creationId xmlns:a16="http://schemas.microsoft.com/office/drawing/2014/main" id="{EB3D3347-6DF6-4664-BBE2-D5B57A1F6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537" name="Text Box 81">
              <a:extLst>
                <a:ext uri="{FF2B5EF4-FFF2-40B4-BE49-F238E27FC236}">
                  <a16:creationId xmlns:a16="http://schemas.microsoft.com/office/drawing/2014/main" id="{652B2765-C0EB-4ECC-991D-35C9D96A5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" y="1737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9538" name="Text Box 82">
              <a:extLst>
                <a:ext uri="{FF2B5EF4-FFF2-40B4-BE49-F238E27FC236}">
                  <a16:creationId xmlns:a16="http://schemas.microsoft.com/office/drawing/2014/main" id="{01074C3C-C632-4679-B011-342797E7C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100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9539" name="Line 83">
              <a:extLst>
                <a:ext uri="{FF2B5EF4-FFF2-40B4-BE49-F238E27FC236}">
                  <a16:creationId xmlns:a16="http://schemas.microsoft.com/office/drawing/2014/main" id="{41C1610D-A5C4-452B-B322-25F51173A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01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0" name="Line 84">
              <a:extLst>
                <a:ext uri="{FF2B5EF4-FFF2-40B4-BE49-F238E27FC236}">
                  <a16:creationId xmlns:a16="http://schemas.microsoft.com/office/drawing/2014/main" id="{7FFF9B0A-F614-46B0-8AB5-67CB2316E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592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Text Box 85">
              <a:extLst>
                <a:ext uri="{FF2B5EF4-FFF2-40B4-BE49-F238E27FC236}">
                  <a16:creationId xmlns:a16="http://schemas.microsoft.com/office/drawing/2014/main" id="{B5A60A0A-0B79-4B7F-8DEB-B478DCA91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542" name="Text Box 86">
              <a:extLst>
                <a:ext uri="{FF2B5EF4-FFF2-40B4-BE49-F238E27FC236}">
                  <a16:creationId xmlns:a16="http://schemas.microsoft.com/office/drawing/2014/main" id="{17E1ABCF-1F59-4C6D-A96D-0749FDF46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" y="2505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9543" name="Text Box 87">
              <a:extLst>
                <a:ext uri="{FF2B5EF4-FFF2-40B4-BE49-F238E27FC236}">
                  <a16:creationId xmlns:a16="http://schemas.microsoft.com/office/drawing/2014/main" id="{0BA03E4E-006E-464F-BB80-071C6653E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1809"/>
              <a:ext cx="3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44" name="Line 88">
              <a:extLst>
                <a:ext uri="{FF2B5EF4-FFF2-40B4-BE49-F238E27FC236}">
                  <a16:creationId xmlns:a16="http://schemas.microsoft.com/office/drawing/2014/main" id="{9F7D8CBD-46CE-4F1D-A831-7AC384066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799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5" name="Line 89">
              <a:extLst>
                <a:ext uri="{FF2B5EF4-FFF2-40B4-BE49-F238E27FC236}">
                  <a16:creationId xmlns:a16="http://schemas.microsoft.com/office/drawing/2014/main" id="{1FB0BA1E-033C-4A6A-B109-68CBAADFE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75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6" name="Text Box 90">
              <a:extLst>
                <a:ext uri="{FF2B5EF4-FFF2-40B4-BE49-F238E27FC236}">
                  <a16:creationId xmlns:a16="http://schemas.microsoft.com/office/drawing/2014/main" id="{7FFFCD9B-5BD7-4C74-BDB4-A8DF50F03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27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547" name="Text Box 91">
              <a:extLst>
                <a:ext uri="{FF2B5EF4-FFF2-40B4-BE49-F238E27FC236}">
                  <a16:creationId xmlns:a16="http://schemas.microsoft.com/office/drawing/2014/main" id="{A29AAE1D-C033-4123-8E6E-DAF30CA8D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" y="3288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9548" name="Text Box 92">
              <a:extLst>
                <a:ext uri="{FF2B5EF4-FFF2-40B4-BE49-F238E27FC236}">
                  <a16:creationId xmlns:a16="http://schemas.microsoft.com/office/drawing/2014/main" id="{92A2A40B-BE77-4566-94D5-5895201A8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2592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49" name="Line 93">
              <a:extLst>
                <a:ext uri="{FF2B5EF4-FFF2-40B4-BE49-F238E27FC236}">
                  <a16:creationId xmlns:a16="http://schemas.microsoft.com/office/drawing/2014/main" id="{4520E2D7-6F61-423A-AB85-67EEEAB75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5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0" name="Line 94">
              <a:extLst>
                <a:ext uri="{FF2B5EF4-FFF2-40B4-BE49-F238E27FC236}">
                  <a16:creationId xmlns:a16="http://schemas.microsoft.com/office/drawing/2014/main" id="{5DF42F83-4777-4D42-A39F-EF756F64E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5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1" name="Line 95">
              <a:extLst>
                <a:ext uri="{FF2B5EF4-FFF2-40B4-BE49-F238E27FC236}">
                  <a16:creationId xmlns:a16="http://schemas.microsoft.com/office/drawing/2014/main" id="{F1601B72-61B6-4CAD-89B9-E7F5AA502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91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2" name="Line 96">
              <a:extLst>
                <a:ext uri="{FF2B5EF4-FFF2-40B4-BE49-F238E27FC236}">
                  <a16:creationId xmlns:a16="http://schemas.microsoft.com/office/drawing/2014/main" id="{0D93C724-B4FB-4DA9-844D-5592E80F2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5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3" name="Line 97">
              <a:extLst>
                <a:ext uri="{FF2B5EF4-FFF2-40B4-BE49-F238E27FC236}">
                  <a16:creationId xmlns:a16="http://schemas.microsoft.com/office/drawing/2014/main" id="{42E6EE48-6C63-4004-837D-8D28340EC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576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4" name="Line 98">
              <a:extLst>
                <a:ext uri="{FF2B5EF4-FFF2-40B4-BE49-F238E27FC236}">
                  <a16:creationId xmlns:a16="http://schemas.microsoft.com/office/drawing/2014/main" id="{31B731D8-9370-4FE2-802C-D0F4B9B9D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5" name="Line 99">
              <a:extLst>
                <a:ext uri="{FF2B5EF4-FFF2-40B4-BE49-F238E27FC236}">
                  <a16:creationId xmlns:a16="http://schemas.microsoft.com/office/drawing/2014/main" id="{6CECBB42-28E1-4DDF-95A8-C07B75CB9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912"/>
              <a:ext cx="0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Line 100">
              <a:extLst>
                <a:ext uri="{FF2B5EF4-FFF2-40B4-BE49-F238E27FC236}">
                  <a16:creationId xmlns:a16="http://schemas.microsoft.com/office/drawing/2014/main" id="{FDD2FD68-06BC-461E-A898-98D809298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7" name="Line 101">
              <a:extLst>
                <a:ext uri="{FF2B5EF4-FFF2-40B4-BE49-F238E27FC236}">
                  <a16:creationId xmlns:a16="http://schemas.microsoft.com/office/drawing/2014/main" id="{FEA3C8CE-C0F9-4138-8729-30DE667E2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8" name="Line 102">
              <a:extLst>
                <a:ext uri="{FF2B5EF4-FFF2-40B4-BE49-F238E27FC236}">
                  <a16:creationId xmlns:a16="http://schemas.microsoft.com/office/drawing/2014/main" id="{456B1827-C43F-44E8-BD51-90449EB47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" name="Line 103">
              <a:extLst>
                <a:ext uri="{FF2B5EF4-FFF2-40B4-BE49-F238E27FC236}">
                  <a16:creationId xmlns:a16="http://schemas.microsoft.com/office/drawing/2014/main" id="{2DE8FBEA-B16F-4AED-B9B6-C0988B28F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77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" name="Line 104">
              <a:extLst>
                <a:ext uri="{FF2B5EF4-FFF2-40B4-BE49-F238E27FC236}">
                  <a16:creationId xmlns:a16="http://schemas.microsoft.com/office/drawing/2014/main" id="{5CB0794F-3C7C-4DBC-BCFE-A58668BF3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5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" name="Line 105">
              <a:extLst>
                <a:ext uri="{FF2B5EF4-FFF2-40B4-BE49-F238E27FC236}">
                  <a16:creationId xmlns:a16="http://schemas.microsoft.com/office/drawing/2014/main" id="{1FE37184-6288-40B1-B336-D82802372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" name="Line 106">
              <a:extLst>
                <a:ext uri="{FF2B5EF4-FFF2-40B4-BE49-F238E27FC236}">
                  <a16:creationId xmlns:a16="http://schemas.microsoft.com/office/drawing/2014/main" id="{A62C7240-90F3-4873-8724-FC010ACD4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3" name="Line 107">
              <a:extLst>
                <a:ext uri="{FF2B5EF4-FFF2-40B4-BE49-F238E27FC236}">
                  <a16:creationId xmlns:a16="http://schemas.microsoft.com/office/drawing/2014/main" id="{3D18A268-863E-49C9-A474-049AFFEC9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4" name="Line 108">
              <a:extLst>
                <a:ext uri="{FF2B5EF4-FFF2-40B4-BE49-F238E27FC236}">
                  <a16:creationId xmlns:a16="http://schemas.microsoft.com/office/drawing/2014/main" id="{9EB09221-6687-47CB-B99F-501622B2E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5" name="Line 109">
              <a:extLst>
                <a:ext uri="{FF2B5EF4-FFF2-40B4-BE49-F238E27FC236}">
                  <a16:creationId xmlns:a16="http://schemas.microsoft.com/office/drawing/2014/main" id="{D227CB5E-28C6-453B-8140-0355FC7E1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6" name="Line 110">
              <a:extLst>
                <a:ext uri="{FF2B5EF4-FFF2-40B4-BE49-F238E27FC236}">
                  <a16:creationId xmlns:a16="http://schemas.microsoft.com/office/drawing/2014/main" id="{A90883CC-0ABC-4DC4-8CF7-91319CFC5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7" name="Line 111">
              <a:extLst>
                <a:ext uri="{FF2B5EF4-FFF2-40B4-BE49-F238E27FC236}">
                  <a16:creationId xmlns:a16="http://schemas.microsoft.com/office/drawing/2014/main" id="{635A7CB0-2D2C-4A51-8C2C-6193923F5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8" name="Line 112">
              <a:extLst>
                <a:ext uri="{FF2B5EF4-FFF2-40B4-BE49-F238E27FC236}">
                  <a16:creationId xmlns:a16="http://schemas.microsoft.com/office/drawing/2014/main" id="{50DBD1A2-EC18-4F9D-A315-CE8BE89A1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5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9" name="Line 113">
              <a:extLst>
                <a:ext uri="{FF2B5EF4-FFF2-40B4-BE49-F238E27FC236}">
                  <a16:creationId xmlns:a16="http://schemas.microsoft.com/office/drawing/2014/main" id="{05193D52-A89F-4B72-B1C7-E4A7D4DAC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0" name="Line 114">
              <a:extLst>
                <a:ext uri="{FF2B5EF4-FFF2-40B4-BE49-F238E27FC236}">
                  <a16:creationId xmlns:a16="http://schemas.microsoft.com/office/drawing/2014/main" id="{EC3BB190-2885-408C-93A1-96B006C2D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1" name="Line 115">
              <a:extLst>
                <a:ext uri="{FF2B5EF4-FFF2-40B4-BE49-F238E27FC236}">
                  <a16:creationId xmlns:a16="http://schemas.microsoft.com/office/drawing/2014/main" id="{2A294E82-91C9-424C-8A43-D5771EF13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2" name="Line 116">
              <a:extLst>
                <a:ext uri="{FF2B5EF4-FFF2-40B4-BE49-F238E27FC236}">
                  <a16:creationId xmlns:a16="http://schemas.microsoft.com/office/drawing/2014/main" id="{8EEE9FBC-5562-4D05-9C84-F8DA2C665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5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3" name="Line 117">
              <a:extLst>
                <a:ext uri="{FF2B5EF4-FFF2-40B4-BE49-F238E27FC236}">
                  <a16:creationId xmlns:a16="http://schemas.microsoft.com/office/drawing/2014/main" id="{13FD4995-7667-4136-9B5A-8F13EDAC3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4" name="Line 118">
              <a:extLst>
                <a:ext uri="{FF2B5EF4-FFF2-40B4-BE49-F238E27FC236}">
                  <a16:creationId xmlns:a16="http://schemas.microsoft.com/office/drawing/2014/main" id="{06F84761-22B5-425C-A59B-5D913AA0F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5" name="Line 119">
              <a:extLst>
                <a:ext uri="{FF2B5EF4-FFF2-40B4-BE49-F238E27FC236}">
                  <a16:creationId xmlns:a16="http://schemas.microsoft.com/office/drawing/2014/main" id="{A3D2BBE8-8B80-462E-8F4D-21C928ADD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6" name="Line 120">
              <a:extLst>
                <a:ext uri="{FF2B5EF4-FFF2-40B4-BE49-F238E27FC236}">
                  <a16:creationId xmlns:a16="http://schemas.microsoft.com/office/drawing/2014/main" id="{BC010576-D4CD-4EE1-A47D-16D010D1B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7" name="Line 121">
              <a:extLst>
                <a:ext uri="{FF2B5EF4-FFF2-40B4-BE49-F238E27FC236}">
                  <a16:creationId xmlns:a16="http://schemas.microsoft.com/office/drawing/2014/main" id="{CA98150E-0275-4DDC-8C77-81795244C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8" name="Line 122">
              <a:extLst>
                <a:ext uri="{FF2B5EF4-FFF2-40B4-BE49-F238E27FC236}">
                  <a16:creationId xmlns:a16="http://schemas.microsoft.com/office/drawing/2014/main" id="{95FFBB11-7F43-4B7C-9606-C2D906E41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9" name="Line 123">
              <a:extLst>
                <a:ext uri="{FF2B5EF4-FFF2-40B4-BE49-F238E27FC236}">
                  <a16:creationId xmlns:a16="http://schemas.microsoft.com/office/drawing/2014/main" id="{A07E774F-25D0-4C50-A1A6-A56794A19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0" name="Line 124">
              <a:extLst>
                <a:ext uri="{FF2B5EF4-FFF2-40B4-BE49-F238E27FC236}">
                  <a16:creationId xmlns:a16="http://schemas.microsoft.com/office/drawing/2014/main" id="{CCCE858D-23F4-4899-BE14-B71967AF2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5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1" name="Line 125">
              <a:extLst>
                <a:ext uri="{FF2B5EF4-FFF2-40B4-BE49-F238E27FC236}">
                  <a16:creationId xmlns:a16="http://schemas.microsoft.com/office/drawing/2014/main" id="{FA0BB794-D776-4525-A0DA-AF61CE5A5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2" name="Line 126">
              <a:extLst>
                <a:ext uri="{FF2B5EF4-FFF2-40B4-BE49-F238E27FC236}">
                  <a16:creationId xmlns:a16="http://schemas.microsoft.com/office/drawing/2014/main" id="{C686DD7F-A205-4541-BDCF-4B0D9B416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3" name="Line 127">
              <a:extLst>
                <a:ext uri="{FF2B5EF4-FFF2-40B4-BE49-F238E27FC236}">
                  <a16:creationId xmlns:a16="http://schemas.microsoft.com/office/drawing/2014/main" id="{C7178BAA-73B4-452B-B95F-948252508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4" name="Line 128">
              <a:extLst>
                <a:ext uri="{FF2B5EF4-FFF2-40B4-BE49-F238E27FC236}">
                  <a16:creationId xmlns:a16="http://schemas.microsoft.com/office/drawing/2014/main" id="{433FBF60-659A-4A2A-B044-859191193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5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5" name="Line 129">
              <a:extLst>
                <a:ext uri="{FF2B5EF4-FFF2-40B4-BE49-F238E27FC236}">
                  <a16:creationId xmlns:a16="http://schemas.microsoft.com/office/drawing/2014/main" id="{E7221EB1-83ED-4575-8E0E-89EA383C1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6" name="Line 130">
              <a:extLst>
                <a:ext uri="{FF2B5EF4-FFF2-40B4-BE49-F238E27FC236}">
                  <a16:creationId xmlns:a16="http://schemas.microsoft.com/office/drawing/2014/main" id="{40162DCC-8E77-4D5C-B774-A5DFD5E10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7" name="Line 131">
              <a:extLst>
                <a:ext uri="{FF2B5EF4-FFF2-40B4-BE49-F238E27FC236}">
                  <a16:creationId xmlns:a16="http://schemas.microsoft.com/office/drawing/2014/main" id="{E05B3F81-6F0C-4728-9C89-13D8778B6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8" name="Line 132">
              <a:extLst>
                <a:ext uri="{FF2B5EF4-FFF2-40B4-BE49-F238E27FC236}">
                  <a16:creationId xmlns:a16="http://schemas.microsoft.com/office/drawing/2014/main" id="{B9BEC63E-36E6-42BE-B2E1-970CCA1FC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5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9" name="Line 133">
              <a:extLst>
                <a:ext uri="{FF2B5EF4-FFF2-40B4-BE49-F238E27FC236}">
                  <a16:creationId xmlns:a16="http://schemas.microsoft.com/office/drawing/2014/main" id="{A0D9CD60-7F26-46AE-A84A-53189A03C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0" name="Line 134">
              <a:extLst>
                <a:ext uri="{FF2B5EF4-FFF2-40B4-BE49-F238E27FC236}">
                  <a16:creationId xmlns:a16="http://schemas.microsoft.com/office/drawing/2014/main" id="{42472E5C-D313-482A-A619-6A6D6763D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1" name="Line 135">
              <a:extLst>
                <a:ext uri="{FF2B5EF4-FFF2-40B4-BE49-F238E27FC236}">
                  <a16:creationId xmlns:a16="http://schemas.microsoft.com/office/drawing/2014/main" id="{6C59F6B9-4653-4F75-B72A-9B8B91E29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2" name="Line 136">
              <a:extLst>
                <a:ext uri="{FF2B5EF4-FFF2-40B4-BE49-F238E27FC236}">
                  <a16:creationId xmlns:a16="http://schemas.microsoft.com/office/drawing/2014/main" id="{EAA9398E-0492-41ED-B7DA-DFA05386E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5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3" name="Line 137">
              <a:extLst>
                <a:ext uri="{FF2B5EF4-FFF2-40B4-BE49-F238E27FC236}">
                  <a16:creationId xmlns:a16="http://schemas.microsoft.com/office/drawing/2014/main" id="{5604DF30-2403-4793-A27E-EC78BF235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0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4" name="Line 138">
              <a:extLst>
                <a:ext uri="{FF2B5EF4-FFF2-40B4-BE49-F238E27FC236}">
                  <a16:creationId xmlns:a16="http://schemas.microsoft.com/office/drawing/2014/main" id="{2B0D0C70-D16D-46BD-8119-A4B87B026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2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5" name="Line 139">
              <a:extLst>
                <a:ext uri="{FF2B5EF4-FFF2-40B4-BE49-F238E27FC236}">
                  <a16:creationId xmlns:a16="http://schemas.microsoft.com/office/drawing/2014/main" id="{35B5476F-44F0-4AC0-ABC7-3304CCFB9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0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Line 140">
              <a:extLst>
                <a:ext uri="{FF2B5EF4-FFF2-40B4-BE49-F238E27FC236}">
                  <a16:creationId xmlns:a16="http://schemas.microsoft.com/office/drawing/2014/main" id="{38E7BAFB-FCD3-4966-9EB1-20F24EB85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31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Line 141">
              <a:extLst>
                <a:ext uri="{FF2B5EF4-FFF2-40B4-BE49-F238E27FC236}">
                  <a16:creationId xmlns:a16="http://schemas.microsoft.com/office/drawing/2014/main" id="{D4EC5E60-1906-4857-8B7C-47C4D8331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0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8" name="Line 142">
              <a:extLst>
                <a:ext uri="{FF2B5EF4-FFF2-40B4-BE49-F238E27FC236}">
                  <a16:creationId xmlns:a16="http://schemas.microsoft.com/office/drawing/2014/main" id="{C3E2FAB2-5AB9-4F59-9584-DC21090D6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9" name="Line 143">
              <a:extLst>
                <a:ext uri="{FF2B5EF4-FFF2-40B4-BE49-F238E27FC236}">
                  <a16:creationId xmlns:a16="http://schemas.microsoft.com/office/drawing/2014/main" id="{758F1E0F-49F1-49AB-A74B-25CB86CB2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0" name="Line 144">
              <a:extLst>
                <a:ext uri="{FF2B5EF4-FFF2-40B4-BE49-F238E27FC236}">
                  <a16:creationId xmlns:a16="http://schemas.microsoft.com/office/drawing/2014/main" id="{F9362B41-FC0F-4134-BA19-9A5A34ABD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1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1" name="Line 145">
              <a:extLst>
                <a:ext uri="{FF2B5EF4-FFF2-40B4-BE49-F238E27FC236}">
                  <a16:creationId xmlns:a16="http://schemas.microsoft.com/office/drawing/2014/main" id="{41725D76-4018-4B8C-970A-0D6BD82A8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30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2" name="Line 146">
              <a:extLst>
                <a:ext uri="{FF2B5EF4-FFF2-40B4-BE49-F238E27FC236}">
                  <a16:creationId xmlns:a16="http://schemas.microsoft.com/office/drawing/2014/main" id="{7DD5886B-2D88-47F2-BD78-3FE6787B0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02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3" name="Line 147">
              <a:extLst>
                <a:ext uri="{FF2B5EF4-FFF2-40B4-BE49-F238E27FC236}">
                  <a16:creationId xmlns:a16="http://schemas.microsoft.com/office/drawing/2014/main" id="{A0FD1DBC-8677-4775-B978-559230FB4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0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4" name="Line 148">
              <a:extLst>
                <a:ext uri="{FF2B5EF4-FFF2-40B4-BE49-F238E27FC236}">
                  <a16:creationId xmlns:a16="http://schemas.microsoft.com/office/drawing/2014/main" id="{60997548-5B24-4DFE-9742-D2268A3B3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31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5" name="Line 149">
              <a:extLst>
                <a:ext uri="{FF2B5EF4-FFF2-40B4-BE49-F238E27FC236}">
                  <a16:creationId xmlns:a16="http://schemas.microsoft.com/office/drawing/2014/main" id="{E615D743-B447-4466-879D-5D18C70D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0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6" name="Line 150">
              <a:extLst>
                <a:ext uri="{FF2B5EF4-FFF2-40B4-BE49-F238E27FC236}">
                  <a16:creationId xmlns:a16="http://schemas.microsoft.com/office/drawing/2014/main" id="{B6CF1395-2BAF-4D56-9E6F-F941B6601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02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7" name="Line 151">
              <a:extLst>
                <a:ext uri="{FF2B5EF4-FFF2-40B4-BE49-F238E27FC236}">
                  <a16:creationId xmlns:a16="http://schemas.microsoft.com/office/drawing/2014/main" id="{532A5101-92C0-415F-BB9B-FCEABF9F2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0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8" name="Line 152">
              <a:extLst>
                <a:ext uri="{FF2B5EF4-FFF2-40B4-BE49-F238E27FC236}">
                  <a16:creationId xmlns:a16="http://schemas.microsoft.com/office/drawing/2014/main" id="{0EB517E8-EDB1-419E-9DA0-BA19088CF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31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9" name="Line 153">
              <a:extLst>
                <a:ext uri="{FF2B5EF4-FFF2-40B4-BE49-F238E27FC236}">
                  <a16:creationId xmlns:a16="http://schemas.microsoft.com/office/drawing/2014/main" id="{41EF96AB-14BC-4B45-829D-DB6A5CF7D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0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0" name="Line 154">
              <a:extLst>
                <a:ext uri="{FF2B5EF4-FFF2-40B4-BE49-F238E27FC236}">
                  <a16:creationId xmlns:a16="http://schemas.microsoft.com/office/drawing/2014/main" id="{46A8DA20-4E8D-41CA-9D96-57A304BD4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02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1" name="Line 155">
              <a:extLst>
                <a:ext uri="{FF2B5EF4-FFF2-40B4-BE49-F238E27FC236}">
                  <a16:creationId xmlns:a16="http://schemas.microsoft.com/office/drawing/2014/main" id="{A97D4270-1C39-4046-A264-685CC303A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0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2" name="Line 156">
              <a:extLst>
                <a:ext uri="{FF2B5EF4-FFF2-40B4-BE49-F238E27FC236}">
                  <a16:creationId xmlns:a16="http://schemas.microsoft.com/office/drawing/2014/main" id="{139F92A7-17DD-4EED-A3CF-41D75D1C4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31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3" name="Line 157">
              <a:extLst>
                <a:ext uri="{FF2B5EF4-FFF2-40B4-BE49-F238E27FC236}">
                  <a16:creationId xmlns:a16="http://schemas.microsoft.com/office/drawing/2014/main" id="{148E03D7-8268-4CC7-9C3F-4FED5CF54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3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4" name="Line 158">
              <a:extLst>
                <a:ext uri="{FF2B5EF4-FFF2-40B4-BE49-F238E27FC236}">
                  <a16:creationId xmlns:a16="http://schemas.microsoft.com/office/drawing/2014/main" id="{55E43149-2239-484F-BD91-AE03DEFA8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776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615" name="Text Box 159">
            <a:extLst>
              <a:ext uri="{FF2B5EF4-FFF2-40B4-BE49-F238E27FC236}">
                <a16:creationId xmlns:a16="http://schemas.microsoft.com/office/drawing/2014/main" id="{248684DF-65C5-4EA4-AA0D-4E26C1F92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20462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一个测频的例子</a:t>
            </a:r>
          </a:p>
        </p:txBody>
      </p:sp>
    </p:spTree>
    <p:extLst>
      <p:ext uri="{BB962C8B-B14F-4D97-AF65-F5344CB8AC3E}">
        <p14:creationId xmlns:p14="http://schemas.microsoft.com/office/powerpoint/2010/main" val="313738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61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387942B7-D3E0-43B2-8435-6151ABFC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35572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13.4 </a:t>
            </a:r>
            <a:r>
              <a:rPr kumimoji="1" lang="zh-CN" altLang="en-US" sz="2800">
                <a:latin typeface="Times New Roman" panose="02020603050405020304" pitchFamily="18" charset="0"/>
              </a:rPr>
              <a:t>多谐振荡器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9A50D1D2-4C5E-4A0A-A2FD-30B1611FB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970088"/>
            <a:ext cx="8991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solidFill>
                  <a:schemeClr val="accent2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能自行产生具有一定频率和一定脉宽的矩形脉冲的</a:t>
            </a:r>
          </a:p>
          <a:p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电路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907ABC97-D69E-48BF-895F-412D80561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3016250"/>
            <a:ext cx="86137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多谐振荡器没有稳态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有两个暂稳态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且两暂稳态之</a:t>
            </a:r>
          </a:p>
          <a:p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间的相互转换都不需要外加触发信号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而是靠电路本身</a:t>
            </a:r>
          </a:p>
          <a:p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完成的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555</a:t>
            </a:r>
            <a:r>
              <a:rPr lang="zh-CN" altLang="en-US" dirty="0"/>
              <a:t>多谐振荡器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08688" y="2559050"/>
          <a:ext cx="23876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Visio" r:id="rId4" imgW="1930400" imgH="2077085" progId="Visio.Drawing.11">
                  <p:embed/>
                </p:oleObj>
              </mc:Choice>
              <mc:Fallback>
                <p:oleObj name="Visio" r:id="rId4" imgW="1930400" imgH="2077085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2559050"/>
                        <a:ext cx="238760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438" y="2849563"/>
          <a:ext cx="260032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Visio" r:id="rId6" imgW="1637030" imgH="1207770" progId="Visio.Drawing.11">
                  <p:embed/>
                </p:oleObj>
              </mc:Choice>
              <mc:Fallback>
                <p:oleObj name="Visio" r:id="rId6" imgW="1637030" imgH="1207770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2849563"/>
                        <a:ext cx="2600325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35325" y="2698750"/>
          <a:ext cx="247332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Visio" r:id="rId8" imgW="1930400" imgH="1851660" progId="Visio.Drawing.11">
                  <p:embed/>
                </p:oleObj>
              </mc:Choice>
              <mc:Fallback>
                <p:oleObj name="Visio" r:id="rId8" imgW="1930400" imgH="1851660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2698750"/>
                        <a:ext cx="2473325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2AE5530-8893-4CB0-8E81-49E172EF0FB2}"/>
              </a:ext>
            </a:extLst>
          </p:cNvPr>
          <p:cNvGrpSpPr/>
          <p:nvPr/>
        </p:nvGrpSpPr>
        <p:grpSpPr>
          <a:xfrm>
            <a:off x="5713621" y="4152928"/>
            <a:ext cx="342720" cy="98280"/>
            <a:chOff x="5713621" y="4152928"/>
            <a:chExt cx="342720" cy="9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9B6F8CF5-C4F5-4578-A9D9-7BB091A505A7}"/>
                    </a:ext>
                  </a:extLst>
                </p14:cNvPr>
                <p14:cNvContentPartPr/>
                <p14:nvPr/>
              </p14:nvContentPartPr>
              <p14:xfrm>
                <a:off x="5713621" y="4152928"/>
                <a:ext cx="286920" cy="1548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9B6F8CF5-C4F5-4578-A9D9-7BB091A505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9301" y="4148608"/>
                  <a:ext cx="295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0B0E9FE-00B7-49E4-BF7A-CF03B08BB690}"/>
                    </a:ext>
                  </a:extLst>
                </p14:cNvPr>
                <p14:cNvContentPartPr/>
                <p14:nvPr/>
              </p14:nvContentPartPr>
              <p14:xfrm>
                <a:off x="5748901" y="4215928"/>
                <a:ext cx="307440" cy="352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0B0E9FE-00B7-49E4-BF7A-CF03B08BB6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4581" y="4211608"/>
                  <a:ext cx="316080" cy="4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69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5CC51AFD-E599-43AC-A001-F0FE8BF9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33400"/>
            <a:ext cx="517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</a:rPr>
              <a:t>13.1.1   5G555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定时器的电路结构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1FD7EF-D814-426B-8AF7-D128A248BD1C}"/>
              </a:ext>
            </a:extLst>
          </p:cNvPr>
          <p:cNvGrpSpPr/>
          <p:nvPr/>
        </p:nvGrpSpPr>
        <p:grpSpPr>
          <a:xfrm>
            <a:off x="228856" y="1475625"/>
            <a:ext cx="2951162" cy="2800350"/>
            <a:chOff x="6417858" y="1355415"/>
            <a:chExt cx="2951162" cy="2800350"/>
          </a:xfrm>
        </p:grpSpPr>
        <p:sp>
          <p:nvSpPr>
            <p:cNvPr id="4102" name="Text Box 6">
              <a:extLst>
                <a:ext uri="{FF2B5EF4-FFF2-40B4-BE49-F238E27FC236}">
                  <a16:creationId xmlns:a16="http://schemas.microsoft.com/office/drawing/2014/main" id="{7513B182-C2E2-48EA-8B6B-516264977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7858" y="3233041"/>
              <a:ext cx="295116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</a:rPr>
                <a:t>4.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三极管放电开关</a:t>
              </a:r>
            </a:p>
          </p:txBody>
        </p:sp>
        <p:sp>
          <p:nvSpPr>
            <p:cNvPr id="4099" name="Text Box 3">
              <a:extLst>
                <a:ext uri="{FF2B5EF4-FFF2-40B4-BE49-F238E27FC236}">
                  <a16:creationId xmlns:a16="http://schemas.microsoft.com/office/drawing/2014/main" id="{57AFE5DB-1D03-4CAB-9FA8-58696565E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1625" y="1842778"/>
              <a:ext cx="15224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603050405020304" pitchFamily="18" charset="0"/>
                </a:rPr>
                <a:t>1.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分压器</a:t>
              </a:r>
            </a:p>
          </p:txBody>
        </p:sp>
        <p:sp>
          <p:nvSpPr>
            <p:cNvPr id="4100" name="Text Box 4">
              <a:extLst>
                <a:ext uri="{FF2B5EF4-FFF2-40B4-BE49-F238E27FC236}">
                  <a16:creationId xmlns:a16="http://schemas.microsoft.com/office/drawing/2014/main" id="{FAF67889-515F-4DF6-9FDC-28DE72869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1625" y="2349190"/>
              <a:ext cx="152241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603050405020304" pitchFamily="18" charset="0"/>
                </a:rPr>
                <a:t>2.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比较器</a:t>
              </a:r>
            </a:p>
          </p:txBody>
        </p:sp>
        <p:sp>
          <p:nvSpPr>
            <p:cNvPr id="4101" name="Text Box 5">
              <a:extLst>
                <a:ext uri="{FF2B5EF4-FFF2-40B4-BE49-F238E27FC236}">
                  <a16:creationId xmlns:a16="http://schemas.microsoft.com/office/drawing/2014/main" id="{2BEACE30-0220-4E9B-94FD-1C1906797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1625" y="2806390"/>
              <a:ext cx="19780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</a:rPr>
                <a:t>3.RS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锁存器</a:t>
              </a:r>
            </a:p>
          </p:txBody>
        </p:sp>
        <p:sp>
          <p:nvSpPr>
            <p:cNvPr id="4103" name="Text Box 7">
              <a:extLst>
                <a:ext uri="{FF2B5EF4-FFF2-40B4-BE49-F238E27FC236}">
                  <a16:creationId xmlns:a16="http://schemas.microsoft.com/office/drawing/2014/main" id="{0FF50D87-6BFD-4DEB-813D-8C542377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1625" y="3636653"/>
              <a:ext cx="223678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</a:rPr>
                <a:t>5.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输出缓冲器</a:t>
              </a:r>
            </a:p>
          </p:txBody>
        </p:sp>
        <p:sp>
          <p:nvSpPr>
            <p:cNvPr id="4104" name="Text Box 8">
              <a:extLst>
                <a:ext uri="{FF2B5EF4-FFF2-40B4-BE49-F238E27FC236}">
                  <a16:creationId xmlns:a16="http://schemas.microsoft.com/office/drawing/2014/main" id="{EC4AAE4A-E29A-4A8F-A068-91CEBEE4A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1187" y="1355415"/>
              <a:ext cx="125571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组成：</a:t>
              </a:r>
            </a:p>
          </p:txBody>
        </p:sp>
      </p:grpSp>
      <p:grpSp>
        <p:nvGrpSpPr>
          <p:cNvPr id="4105" name="Group 9">
            <a:extLst>
              <a:ext uri="{FF2B5EF4-FFF2-40B4-BE49-F238E27FC236}">
                <a16:creationId xmlns:a16="http://schemas.microsoft.com/office/drawing/2014/main" id="{52896FE5-4E4C-4B44-9A0F-257A10608B88}"/>
              </a:ext>
            </a:extLst>
          </p:cNvPr>
          <p:cNvGrpSpPr>
            <a:grpSpLocks/>
          </p:cNvGrpSpPr>
          <p:nvPr/>
        </p:nvGrpSpPr>
        <p:grpSpPr bwMode="auto">
          <a:xfrm>
            <a:off x="3190497" y="1228208"/>
            <a:ext cx="5927320" cy="4769197"/>
            <a:chOff x="0" y="480"/>
            <a:chExt cx="3952" cy="3408"/>
          </a:xfrm>
        </p:grpSpPr>
        <p:grpSp>
          <p:nvGrpSpPr>
            <p:cNvPr id="4106" name="Group 10">
              <a:extLst>
                <a:ext uri="{FF2B5EF4-FFF2-40B4-BE49-F238E27FC236}">
                  <a16:creationId xmlns:a16="http://schemas.microsoft.com/office/drawing/2014/main" id="{6C13161F-4993-41FC-83F9-42704E90F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0"/>
              <a:ext cx="3952" cy="3408"/>
              <a:chOff x="0" y="480"/>
              <a:chExt cx="3952" cy="3408"/>
            </a:xfrm>
          </p:grpSpPr>
          <p:sp>
            <p:nvSpPr>
              <p:cNvPr id="4107" name="Text Box 11">
                <a:extLst>
                  <a:ext uri="{FF2B5EF4-FFF2-40B4-BE49-F238E27FC236}">
                    <a16:creationId xmlns:a16="http://schemas.microsoft.com/office/drawing/2014/main" id="{CB963B49-77BB-41E4-87A9-1F12B9D15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480"/>
                <a:ext cx="37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1200">
                    <a:latin typeface="Times New Roman" panose="02020603050405020304" pitchFamily="18" charset="0"/>
                  </a:rPr>
                  <a:t>CC</a:t>
                </a:r>
              </a:p>
            </p:txBody>
          </p:sp>
          <p:grpSp>
            <p:nvGrpSpPr>
              <p:cNvPr id="4108" name="Group 12">
                <a:extLst>
                  <a:ext uri="{FF2B5EF4-FFF2-40B4-BE49-F238E27FC236}">
                    <a16:creationId xmlns:a16="http://schemas.microsoft.com/office/drawing/2014/main" id="{7FED3195-3531-46E6-9600-3A9E4A742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28"/>
                <a:ext cx="3952" cy="3360"/>
                <a:chOff x="0" y="672"/>
                <a:chExt cx="3952" cy="3360"/>
              </a:xfrm>
            </p:grpSpPr>
            <p:sp>
              <p:nvSpPr>
                <p:cNvPr id="4109" name="Rectangle 13">
                  <a:extLst>
                    <a:ext uri="{FF2B5EF4-FFF2-40B4-BE49-F238E27FC236}">
                      <a16:creationId xmlns:a16="http://schemas.microsoft.com/office/drawing/2014/main" id="{9EDA6336-7E6B-4D43-A44D-941177BBD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1" y="1584"/>
                  <a:ext cx="480" cy="6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10" name="Line 14">
                  <a:extLst>
                    <a:ext uri="{FF2B5EF4-FFF2-40B4-BE49-F238E27FC236}">
                      <a16:creationId xmlns:a16="http://schemas.microsoft.com/office/drawing/2014/main" id="{50ACE817-E6EB-4199-BAF4-E1BA6F633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85" y="1824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11" name="Line 15">
                  <a:extLst>
                    <a:ext uri="{FF2B5EF4-FFF2-40B4-BE49-F238E27FC236}">
                      <a16:creationId xmlns:a16="http://schemas.microsoft.com/office/drawing/2014/main" id="{9F07BE6A-5BAC-4746-A308-66C661BE9D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" y="2064"/>
                  <a:ext cx="83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12" name="Text Box 16">
                  <a:extLst>
                    <a:ext uri="{FF2B5EF4-FFF2-40B4-BE49-F238E27FC236}">
                      <a16:creationId xmlns:a16="http://schemas.microsoft.com/office/drawing/2014/main" id="{951B8CEC-58FE-4D29-A6BD-86FF4C2AA2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9" y="1692"/>
                  <a:ext cx="210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4113" name="Text Box 17">
                  <a:extLst>
                    <a:ext uri="{FF2B5EF4-FFF2-40B4-BE49-F238E27FC236}">
                      <a16:creationId xmlns:a16="http://schemas.microsoft.com/office/drawing/2014/main" id="{C110B355-5435-4FB0-8E82-518203AC24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" y="1932"/>
                  <a:ext cx="178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-</a:t>
                  </a:r>
                </a:p>
              </p:txBody>
            </p:sp>
            <p:grpSp>
              <p:nvGrpSpPr>
                <p:cNvPr id="4114" name="Group 18">
                  <a:extLst>
                    <a:ext uri="{FF2B5EF4-FFF2-40B4-BE49-F238E27FC236}">
                      <a16:creationId xmlns:a16="http://schemas.microsoft.com/office/drawing/2014/main" id="{31172A07-BEDB-4A0E-8835-EA60479F18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1536"/>
                  <a:ext cx="280" cy="253"/>
                  <a:chOff x="2352" y="2222"/>
                  <a:chExt cx="280" cy="253"/>
                </a:xfrm>
              </p:grpSpPr>
              <p:sp>
                <p:nvSpPr>
                  <p:cNvPr id="4115" name="AutoShape 19">
                    <a:extLst>
                      <a:ext uri="{FF2B5EF4-FFF2-40B4-BE49-F238E27FC236}">
                        <a16:creationId xmlns:a16="http://schemas.microsoft.com/office/drawing/2014/main" id="{9557D263-5592-4495-BC62-AF8A94B18F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352" y="2304"/>
                    <a:ext cx="96" cy="96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116" name="Text Box 20">
                    <a:extLst>
                      <a:ext uri="{FF2B5EF4-FFF2-40B4-BE49-F238E27FC236}">
                        <a16:creationId xmlns:a16="http://schemas.microsoft.com/office/drawing/2014/main" id="{2B58898A-832E-40E7-9051-4D97FB23265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2222"/>
                    <a:ext cx="232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1600">
                        <a:latin typeface="Times New Roman" panose="02020603050405020304" pitchFamily="18" charset="0"/>
                      </a:rPr>
                      <a:t>∞</a:t>
                    </a:r>
                  </a:p>
                </p:txBody>
              </p:sp>
            </p:grpSp>
            <p:sp>
              <p:nvSpPr>
                <p:cNvPr id="4117" name="Text Box 21">
                  <a:extLst>
                    <a:ext uri="{FF2B5EF4-FFF2-40B4-BE49-F238E27FC236}">
                      <a16:creationId xmlns:a16="http://schemas.microsoft.com/office/drawing/2014/main" id="{D963A45C-18F4-40DE-85C3-F70BBAA7AA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8" y="1670"/>
                  <a:ext cx="359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sz="1100">
                      <a:latin typeface="Times New Roman" panose="02020603050405020304" pitchFamily="18" charset="0"/>
                    </a:rPr>
                    <a:t>C1</a:t>
                  </a:r>
                </a:p>
              </p:txBody>
            </p:sp>
            <p:sp>
              <p:nvSpPr>
                <p:cNvPr id="4118" name="Text Box 22">
                  <a:extLst>
                    <a:ext uri="{FF2B5EF4-FFF2-40B4-BE49-F238E27FC236}">
                      <a16:creationId xmlns:a16="http://schemas.microsoft.com/office/drawing/2014/main" id="{A1FEDBFF-446B-41A9-81E0-3C31CC65B1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9" y="1401"/>
                  <a:ext cx="288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C</a:t>
                  </a:r>
                  <a:r>
                    <a:rPr kumimoji="1" lang="en-US" altLang="zh-CN" sz="12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19" name="Rectangle 23">
                  <a:extLst>
                    <a:ext uri="{FF2B5EF4-FFF2-40B4-BE49-F238E27FC236}">
                      <a16:creationId xmlns:a16="http://schemas.microsoft.com/office/drawing/2014/main" id="{5E51B9E0-9DB6-4B3D-9C84-903D470474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1" y="2400"/>
                  <a:ext cx="480" cy="6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20" name="Line 24">
                  <a:extLst>
                    <a:ext uri="{FF2B5EF4-FFF2-40B4-BE49-F238E27FC236}">
                      <a16:creationId xmlns:a16="http://schemas.microsoft.com/office/drawing/2014/main" id="{B0C68195-B879-4479-B349-E16FC13916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" y="2640"/>
                  <a:ext cx="83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21" name="Text Box 25">
                  <a:extLst>
                    <a:ext uri="{FF2B5EF4-FFF2-40B4-BE49-F238E27FC236}">
                      <a16:creationId xmlns:a16="http://schemas.microsoft.com/office/drawing/2014/main" id="{4A37A5E1-66F1-4EA2-89A3-97194E9E7A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9" y="2508"/>
                  <a:ext cx="210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4122" name="Text Box 26">
                  <a:extLst>
                    <a:ext uri="{FF2B5EF4-FFF2-40B4-BE49-F238E27FC236}">
                      <a16:creationId xmlns:a16="http://schemas.microsoft.com/office/drawing/2014/main" id="{F163B67F-8154-415C-B676-EEE75578D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1" y="2748"/>
                  <a:ext cx="178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-</a:t>
                  </a:r>
                </a:p>
              </p:txBody>
            </p:sp>
            <p:grpSp>
              <p:nvGrpSpPr>
                <p:cNvPr id="4123" name="Group 27">
                  <a:extLst>
                    <a:ext uri="{FF2B5EF4-FFF2-40B4-BE49-F238E27FC236}">
                      <a16:creationId xmlns:a16="http://schemas.microsoft.com/office/drawing/2014/main" id="{3020777A-ECE0-40D5-B7BE-10518A165E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2352"/>
                  <a:ext cx="280" cy="253"/>
                  <a:chOff x="2352" y="2222"/>
                  <a:chExt cx="280" cy="253"/>
                </a:xfrm>
              </p:grpSpPr>
              <p:sp>
                <p:nvSpPr>
                  <p:cNvPr id="4124" name="AutoShape 28">
                    <a:extLst>
                      <a:ext uri="{FF2B5EF4-FFF2-40B4-BE49-F238E27FC236}">
                        <a16:creationId xmlns:a16="http://schemas.microsoft.com/office/drawing/2014/main" id="{525CD3D7-6411-4D21-8365-FE742F55D3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352" y="2304"/>
                    <a:ext cx="96" cy="96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125" name="Text Box 29">
                    <a:extLst>
                      <a:ext uri="{FF2B5EF4-FFF2-40B4-BE49-F238E27FC236}">
                        <a16:creationId xmlns:a16="http://schemas.microsoft.com/office/drawing/2014/main" id="{AB0341D5-AEDC-4C36-BD9A-E3F214E63B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2222"/>
                    <a:ext cx="232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1600">
                        <a:latin typeface="Times New Roman" panose="02020603050405020304" pitchFamily="18" charset="0"/>
                      </a:rPr>
                      <a:t>∞</a:t>
                    </a:r>
                  </a:p>
                </p:txBody>
              </p:sp>
            </p:grpSp>
            <p:sp>
              <p:nvSpPr>
                <p:cNvPr id="4126" name="Text Box 30">
                  <a:extLst>
                    <a:ext uri="{FF2B5EF4-FFF2-40B4-BE49-F238E27FC236}">
                      <a16:creationId xmlns:a16="http://schemas.microsoft.com/office/drawing/2014/main" id="{8BB76D81-AB15-4C09-B62B-0473AC7BBB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8" y="2486"/>
                  <a:ext cx="359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U</a:t>
                  </a:r>
                  <a:r>
                    <a:rPr kumimoji="1" lang="en-US" altLang="zh-CN" sz="1100">
                      <a:latin typeface="Times New Roman" panose="02020603050405020304" pitchFamily="18" charset="0"/>
                    </a:rPr>
                    <a:t>C2</a:t>
                  </a:r>
                </a:p>
              </p:txBody>
            </p:sp>
            <p:sp>
              <p:nvSpPr>
                <p:cNvPr id="4127" name="Text Box 31">
                  <a:extLst>
                    <a:ext uri="{FF2B5EF4-FFF2-40B4-BE49-F238E27FC236}">
                      <a16:creationId xmlns:a16="http://schemas.microsoft.com/office/drawing/2014/main" id="{C5D78A29-6738-430C-B61E-D5DB701EA7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9" y="2217"/>
                  <a:ext cx="288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C</a:t>
                  </a:r>
                  <a:r>
                    <a:rPr kumimoji="1" lang="en-US" altLang="zh-CN" sz="12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128" name="Rectangle 32">
                  <a:extLst>
                    <a:ext uri="{FF2B5EF4-FFF2-40B4-BE49-F238E27FC236}">
                      <a16:creationId xmlns:a16="http://schemas.microsoft.com/office/drawing/2014/main" id="{474B6ADB-F67B-470D-B1CC-F7C2D9B722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1152"/>
                  <a:ext cx="96" cy="2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29" name="Rectangle 33">
                  <a:extLst>
                    <a:ext uri="{FF2B5EF4-FFF2-40B4-BE49-F238E27FC236}">
                      <a16:creationId xmlns:a16="http://schemas.microsoft.com/office/drawing/2014/main" id="{59D0E9EB-8028-48C0-B959-A83A8C5A96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2208"/>
                  <a:ext cx="96" cy="2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30" name="Rectangle 34">
                  <a:extLst>
                    <a:ext uri="{FF2B5EF4-FFF2-40B4-BE49-F238E27FC236}">
                      <a16:creationId xmlns:a16="http://schemas.microsoft.com/office/drawing/2014/main" id="{DF6D1AB7-BF84-46FF-B7A7-DFE581579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3216"/>
                  <a:ext cx="96" cy="2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31" name="Line 35">
                  <a:extLst>
                    <a:ext uri="{FF2B5EF4-FFF2-40B4-BE49-F238E27FC236}">
                      <a16:creationId xmlns:a16="http://schemas.microsoft.com/office/drawing/2014/main" id="{EC247AAE-A32A-47DB-A15C-8E8C4EFC0F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5" y="86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32" name="Line 36">
                  <a:extLst>
                    <a:ext uri="{FF2B5EF4-FFF2-40B4-BE49-F238E27FC236}">
                      <a16:creationId xmlns:a16="http://schemas.microsoft.com/office/drawing/2014/main" id="{636F33BD-8D5B-4683-9763-940FC55BC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5" y="1392"/>
                  <a:ext cx="0" cy="8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33" name="Line 37">
                  <a:extLst>
                    <a:ext uri="{FF2B5EF4-FFF2-40B4-BE49-F238E27FC236}">
                      <a16:creationId xmlns:a16="http://schemas.microsoft.com/office/drawing/2014/main" id="{AF20D6BF-F723-4E52-AD18-2D104AAECA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5" y="2448"/>
                  <a:ext cx="0" cy="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34" name="Line 38">
                  <a:extLst>
                    <a:ext uri="{FF2B5EF4-FFF2-40B4-BE49-F238E27FC236}">
                      <a16:creationId xmlns:a16="http://schemas.microsoft.com/office/drawing/2014/main" id="{7AF8F3FB-3D31-4C55-B1C2-49A180D354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5" y="3456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35" name="Line 39">
                  <a:extLst>
                    <a:ext uri="{FF2B5EF4-FFF2-40B4-BE49-F238E27FC236}">
                      <a16:creationId xmlns:a16="http://schemas.microsoft.com/office/drawing/2014/main" id="{56439A1C-FF45-4FC3-8C80-BFDD4B2F37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9" y="403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36" name="Line 40">
                  <a:extLst>
                    <a:ext uri="{FF2B5EF4-FFF2-40B4-BE49-F238E27FC236}">
                      <a16:creationId xmlns:a16="http://schemas.microsoft.com/office/drawing/2014/main" id="{CB69A779-A45D-4FC1-94B6-CF32F89BBE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1" y="1968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37" name="Line 41">
                  <a:extLst>
                    <a:ext uri="{FF2B5EF4-FFF2-40B4-BE49-F238E27FC236}">
                      <a16:creationId xmlns:a16="http://schemas.microsoft.com/office/drawing/2014/main" id="{7D8B6F76-0ACC-4247-BABE-ED997317DB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1" y="2736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38" name="Rectangle 42">
                  <a:extLst>
                    <a:ext uri="{FF2B5EF4-FFF2-40B4-BE49-F238E27FC236}">
                      <a16:creationId xmlns:a16="http://schemas.microsoft.com/office/drawing/2014/main" id="{76B705BD-4F40-48EC-942E-5E286392E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9" y="1776"/>
                  <a:ext cx="240" cy="3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39" name="Text Box 43">
                  <a:extLst>
                    <a:ext uri="{FF2B5EF4-FFF2-40B4-BE49-F238E27FC236}">
                      <a16:creationId xmlns:a16="http://schemas.microsoft.com/office/drawing/2014/main" id="{0842FD90-6EFA-4CD5-A962-0A81E28877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8" y="1776"/>
                  <a:ext cx="227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4140" name="Oval 44">
                  <a:extLst>
                    <a:ext uri="{FF2B5EF4-FFF2-40B4-BE49-F238E27FC236}">
                      <a16:creationId xmlns:a16="http://schemas.microsoft.com/office/drawing/2014/main" id="{0956682C-F39B-4479-84C9-A94DC1DD9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9" y="1944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41" name="Rectangle 45">
                  <a:extLst>
                    <a:ext uri="{FF2B5EF4-FFF2-40B4-BE49-F238E27FC236}">
                      <a16:creationId xmlns:a16="http://schemas.microsoft.com/office/drawing/2014/main" id="{B4912B1F-5EC1-4738-9F54-9C5302BEF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9" y="2448"/>
                  <a:ext cx="240" cy="3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42" name="Text Box 46">
                  <a:extLst>
                    <a:ext uri="{FF2B5EF4-FFF2-40B4-BE49-F238E27FC236}">
                      <a16:creationId xmlns:a16="http://schemas.microsoft.com/office/drawing/2014/main" id="{6FB93118-6870-4CE3-A72C-19244742EE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8" y="2448"/>
                  <a:ext cx="227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4143" name="Oval 47">
                  <a:extLst>
                    <a:ext uri="{FF2B5EF4-FFF2-40B4-BE49-F238E27FC236}">
                      <a16:creationId xmlns:a16="http://schemas.microsoft.com/office/drawing/2014/main" id="{36472732-520F-450D-8A11-C16EFEDF2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9" y="2616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44" name="Line 48">
                  <a:extLst>
                    <a:ext uri="{FF2B5EF4-FFF2-40B4-BE49-F238E27FC236}">
                      <a16:creationId xmlns:a16="http://schemas.microsoft.com/office/drawing/2014/main" id="{F704C498-904E-4445-8AF0-6BDC52F2ED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17" y="196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45" name="Line 49">
                  <a:extLst>
                    <a:ext uri="{FF2B5EF4-FFF2-40B4-BE49-F238E27FC236}">
                      <a16:creationId xmlns:a16="http://schemas.microsoft.com/office/drawing/2014/main" id="{804D2456-BC22-4E65-AAFB-782B8799A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9" y="1968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46" name="Line 50">
                  <a:extLst>
                    <a:ext uri="{FF2B5EF4-FFF2-40B4-BE49-F238E27FC236}">
                      <a16:creationId xmlns:a16="http://schemas.microsoft.com/office/drawing/2014/main" id="{952132AB-6D16-45F2-8D01-EA928D755F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85" y="2208"/>
                  <a:ext cx="624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47" name="Line 51">
                  <a:extLst>
                    <a:ext uri="{FF2B5EF4-FFF2-40B4-BE49-F238E27FC236}">
                      <a16:creationId xmlns:a16="http://schemas.microsoft.com/office/drawing/2014/main" id="{10CAF209-A96B-458C-A0C2-145BD99214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5" y="24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48" name="Line 52">
                  <a:extLst>
                    <a:ext uri="{FF2B5EF4-FFF2-40B4-BE49-F238E27FC236}">
                      <a16:creationId xmlns:a16="http://schemas.microsoft.com/office/drawing/2014/main" id="{E02E2BB0-2F09-4DFF-B8C8-F7AE40A4AD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5" y="259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49" name="Line 53">
                  <a:extLst>
                    <a:ext uri="{FF2B5EF4-FFF2-40B4-BE49-F238E27FC236}">
                      <a16:creationId xmlns:a16="http://schemas.microsoft.com/office/drawing/2014/main" id="{8EB2F374-8A66-4273-B066-32CF36FC48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17" y="264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50" name="Line 54">
                  <a:extLst>
                    <a:ext uri="{FF2B5EF4-FFF2-40B4-BE49-F238E27FC236}">
                      <a16:creationId xmlns:a16="http://schemas.microsoft.com/office/drawing/2014/main" id="{FB7D96C0-D68C-4D2B-A32E-92A0FDBAF6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09" y="244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51" name="Line 55">
                  <a:extLst>
                    <a:ext uri="{FF2B5EF4-FFF2-40B4-BE49-F238E27FC236}">
                      <a16:creationId xmlns:a16="http://schemas.microsoft.com/office/drawing/2014/main" id="{592AC547-FCE9-4899-8530-C1B0B174F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085" y="2160"/>
                  <a:ext cx="62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52" name="Line 56">
                  <a:extLst>
                    <a:ext uri="{FF2B5EF4-FFF2-40B4-BE49-F238E27FC236}">
                      <a16:creationId xmlns:a16="http://schemas.microsoft.com/office/drawing/2014/main" id="{62B2AB41-0596-4A68-944F-41545348D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85" y="2064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53" name="Line 57">
                  <a:extLst>
                    <a:ext uri="{FF2B5EF4-FFF2-40B4-BE49-F238E27FC236}">
                      <a16:creationId xmlns:a16="http://schemas.microsoft.com/office/drawing/2014/main" id="{E27AE633-9938-417A-9254-00E6258AD8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5" y="20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54" name="Line 58">
                  <a:extLst>
                    <a:ext uri="{FF2B5EF4-FFF2-40B4-BE49-F238E27FC236}">
                      <a16:creationId xmlns:a16="http://schemas.microsoft.com/office/drawing/2014/main" id="{520FBE74-A3BB-4478-9DD9-B326036D29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85" y="187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55" name="Line 59">
                  <a:extLst>
                    <a:ext uri="{FF2B5EF4-FFF2-40B4-BE49-F238E27FC236}">
                      <a16:creationId xmlns:a16="http://schemas.microsoft.com/office/drawing/2014/main" id="{ED712FE7-6041-4678-84ED-60DE9997E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85" y="864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56" name="Rectangle 60">
                  <a:extLst>
                    <a:ext uri="{FF2B5EF4-FFF2-40B4-BE49-F238E27FC236}">
                      <a16:creationId xmlns:a16="http://schemas.microsoft.com/office/drawing/2014/main" id="{DA6148D3-5B36-4003-9EAD-FF52F7988A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5" y="2112"/>
                  <a:ext cx="240" cy="3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57" name="Oval 61">
                  <a:extLst>
                    <a:ext uri="{FF2B5EF4-FFF2-40B4-BE49-F238E27FC236}">
                      <a16:creationId xmlns:a16="http://schemas.microsoft.com/office/drawing/2014/main" id="{B98A8215-98FC-4DD3-BFCB-5B49559451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5" y="2256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58" name="Line 62">
                  <a:extLst>
                    <a:ext uri="{FF2B5EF4-FFF2-40B4-BE49-F238E27FC236}">
                      <a16:creationId xmlns:a16="http://schemas.microsoft.com/office/drawing/2014/main" id="{EE2291A0-6F78-4B01-9EB9-DBC4F0ADFA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3" y="228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59" name="Line 63">
                  <a:extLst>
                    <a:ext uri="{FF2B5EF4-FFF2-40B4-BE49-F238E27FC236}">
                      <a16:creationId xmlns:a16="http://schemas.microsoft.com/office/drawing/2014/main" id="{C2E23708-A8C4-403C-87A0-B13DBAC705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3" y="360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60" name="Line 64">
                  <a:extLst>
                    <a:ext uri="{FF2B5EF4-FFF2-40B4-BE49-F238E27FC236}">
                      <a16:creationId xmlns:a16="http://schemas.microsoft.com/office/drawing/2014/main" id="{DAE55325-676F-4F34-BFA6-2095A2F077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9" y="3600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61" name="Line 65">
                  <a:extLst>
                    <a:ext uri="{FF2B5EF4-FFF2-40B4-BE49-F238E27FC236}">
                      <a16:creationId xmlns:a16="http://schemas.microsoft.com/office/drawing/2014/main" id="{8EA31FFD-83C3-4517-92F1-A14D55D525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09" y="3744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62" name="Line 66">
                  <a:extLst>
                    <a:ext uri="{FF2B5EF4-FFF2-40B4-BE49-F238E27FC236}">
                      <a16:creationId xmlns:a16="http://schemas.microsoft.com/office/drawing/2014/main" id="{3FA891B0-A226-46C3-9D87-0D28B64262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85" y="384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63" name="Line 67">
                  <a:extLst>
                    <a:ext uri="{FF2B5EF4-FFF2-40B4-BE49-F238E27FC236}">
                      <a16:creationId xmlns:a16="http://schemas.microsoft.com/office/drawing/2014/main" id="{5C1A6935-7D74-463C-9273-8CB085AE42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" y="3600"/>
                  <a:ext cx="11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64" name="Line 68">
                  <a:extLst>
                    <a:ext uri="{FF2B5EF4-FFF2-40B4-BE49-F238E27FC236}">
                      <a16:creationId xmlns:a16="http://schemas.microsoft.com/office/drawing/2014/main" id="{0A28680D-F0EE-4AAD-926A-773167E334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1" y="1968"/>
                  <a:ext cx="0" cy="17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65" name="Rectangle 69">
                  <a:extLst>
                    <a:ext uri="{FF2B5EF4-FFF2-40B4-BE49-F238E27FC236}">
                      <a16:creationId xmlns:a16="http://schemas.microsoft.com/office/drawing/2014/main" id="{F555306A-B637-4752-AD95-3464D4098C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5" y="3696"/>
                  <a:ext cx="240" cy="9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66" name="Line 70">
                  <a:extLst>
                    <a:ext uri="{FF2B5EF4-FFF2-40B4-BE49-F238E27FC236}">
                      <a16:creationId xmlns:a16="http://schemas.microsoft.com/office/drawing/2014/main" id="{B570DC42-1569-4B59-90F7-50AB67762B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25" y="3744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67" name="Line 71">
                  <a:extLst>
                    <a:ext uri="{FF2B5EF4-FFF2-40B4-BE49-F238E27FC236}">
                      <a16:creationId xmlns:a16="http://schemas.microsoft.com/office/drawing/2014/main" id="{D66452CA-B525-4243-BC5A-8052121C6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53" y="3744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68" name="Line 72">
                  <a:extLst>
                    <a:ext uri="{FF2B5EF4-FFF2-40B4-BE49-F238E27FC236}">
                      <a16:creationId xmlns:a16="http://schemas.microsoft.com/office/drawing/2014/main" id="{8D28AF1E-BB92-4963-9582-842089A15A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85" y="288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69" name="Line 73">
                  <a:extLst>
                    <a:ext uri="{FF2B5EF4-FFF2-40B4-BE49-F238E27FC236}">
                      <a16:creationId xmlns:a16="http://schemas.microsoft.com/office/drawing/2014/main" id="{75364F85-B353-4A87-A440-9F3EDE3A2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1" y="23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70" name="Text Box 74">
                  <a:extLst>
                    <a:ext uri="{FF2B5EF4-FFF2-40B4-BE49-F238E27FC236}">
                      <a16:creationId xmlns:a16="http://schemas.microsoft.com/office/drawing/2014/main" id="{C8E21854-BF69-439C-8260-DD74DCFF2B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7" y="2592"/>
                  <a:ext cx="260" cy="2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  <p:sp>
              <p:nvSpPr>
                <p:cNvPr id="4171" name="Text Box 75">
                  <a:extLst>
                    <a:ext uri="{FF2B5EF4-FFF2-40B4-BE49-F238E27FC236}">
                      <a16:creationId xmlns:a16="http://schemas.microsoft.com/office/drawing/2014/main" id="{0A49CCDB-ECF7-4018-A492-16263FE67A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7" y="1680"/>
                  <a:ext cx="260" cy="2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  <p:sp>
              <p:nvSpPr>
                <p:cNvPr id="4172" name="Text Box 76">
                  <a:extLst>
                    <a:ext uri="{FF2B5EF4-FFF2-40B4-BE49-F238E27FC236}">
                      <a16:creationId xmlns:a16="http://schemas.microsoft.com/office/drawing/2014/main" id="{D9D4F8E0-B8D1-4283-9CBF-080DD9323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2" y="2016"/>
                  <a:ext cx="500" cy="2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>
                      <a:latin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4173" name="Text Box 77">
                  <a:extLst>
                    <a:ext uri="{FF2B5EF4-FFF2-40B4-BE49-F238E27FC236}">
                      <a16:creationId xmlns:a16="http://schemas.microsoft.com/office/drawing/2014/main" id="{CE5E9F4C-F053-4188-9D62-8B0EDA2987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2" y="1150"/>
                  <a:ext cx="380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5kΩ</a:t>
                  </a:r>
                </a:p>
              </p:txBody>
            </p:sp>
            <p:sp>
              <p:nvSpPr>
                <p:cNvPr id="4174" name="Text Box 78">
                  <a:extLst>
                    <a:ext uri="{FF2B5EF4-FFF2-40B4-BE49-F238E27FC236}">
                      <a16:creationId xmlns:a16="http://schemas.microsoft.com/office/drawing/2014/main" id="{C91EF9D6-AEF5-40B8-B1EE-A4D3BD3D49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3" y="2213"/>
                  <a:ext cx="380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5kΩ</a:t>
                  </a:r>
                </a:p>
              </p:txBody>
            </p:sp>
            <p:sp>
              <p:nvSpPr>
                <p:cNvPr id="4175" name="Text Box 79">
                  <a:extLst>
                    <a:ext uri="{FF2B5EF4-FFF2-40B4-BE49-F238E27FC236}">
                      <a16:creationId xmlns:a16="http://schemas.microsoft.com/office/drawing/2014/main" id="{3FF7A1DE-9C5F-4EBE-8C06-ADD6F5594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3" y="3221"/>
                  <a:ext cx="380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5kΩ</a:t>
                  </a:r>
                </a:p>
              </p:txBody>
            </p:sp>
            <p:sp>
              <p:nvSpPr>
                <p:cNvPr id="4176" name="Text Box 80">
                  <a:extLst>
                    <a:ext uri="{FF2B5EF4-FFF2-40B4-BE49-F238E27FC236}">
                      <a16:creationId xmlns:a16="http://schemas.microsoft.com/office/drawing/2014/main" id="{5B5503E5-5A14-46EA-9BF2-12A595B0B8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7" y="1526"/>
                  <a:ext cx="30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G</a:t>
                  </a:r>
                  <a:r>
                    <a:rPr kumimoji="1" lang="en-US" altLang="zh-CN" sz="14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77" name="Text Box 81">
                  <a:extLst>
                    <a:ext uri="{FF2B5EF4-FFF2-40B4-BE49-F238E27FC236}">
                      <a16:creationId xmlns:a16="http://schemas.microsoft.com/office/drawing/2014/main" id="{9ACA8518-C906-4FCF-A59E-9A5D2647F3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29" y="2822"/>
                  <a:ext cx="30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G</a:t>
                  </a:r>
                  <a:r>
                    <a:rPr kumimoji="1" lang="en-US" altLang="zh-CN" sz="14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178" name="Text Box 82">
                  <a:extLst>
                    <a:ext uri="{FF2B5EF4-FFF2-40B4-BE49-F238E27FC236}">
                      <a16:creationId xmlns:a16="http://schemas.microsoft.com/office/drawing/2014/main" id="{524FC55F-4FF7-4F5D-BFEB-899C057018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9" y="1862"/>
                  <a:ext cx="30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G</a:t>
                  </a:r>
                  <a:r>
                    <a:rPr kumimoji="1" lang="en-US" altLang="zh-CN" sz="14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4179" name="Text Box 83">
                  <a:extLst>
                    <a:ext uri="{FF2B5EF4-FFF2-40B4-BE49-F238E27FC236}">
                      <a16:creationId xmlns:a16="http://schemas.microsoft.com/office/drawing/2014/main" id="{33227737-576A-4832-9C9A-63ABFA1CCF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7" y="2106"/>
                  <a:ext cx="192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80" name="Rectangle 84">
                  <a:extLst>
                    <a:ext uri="{FF2B5EF4-FFF2-40B4-BE49-F238E27FC236}">
                      <a16:creationId xmlns:a16="http://schemas.microsoft.com/office/drawing/2014/main" id="{7C9DEA9C-CE48-450B-8505-A9F952AE2E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3" y="960"/>
                  <a:ext cx="2736" cy="2976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181" name="Text Box 85">
                  <a:extLst>
                    <a:ext uri="{FF2B5EF4-FFF2-40B4-BE49-F238E27FC236}">
                      <a16:creationId xmlns:a16="http://schemas.microsoft.com/office/drawing/2014/main" id="{F8D367A7-2F89-496B-AC62-E65224CC55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3772"/>
                  <a:ext cx="192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182" name="Text Box 86">
                  <a:extLst>
                    <a:ext uri="{FF2B5EF4-FFF2-40B4-BE49-F238E27FC236}">
                      <a16:creationId xmlns:a16="http://schemas.microsoft.com/office/drawing/2014/main" id="{B0AA8B0F-36F7-427E-965D-5120EFE195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3436"/>
                  <a:ext cx="192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4183" name="Text Box 87">
                  <a:extLst>
                    <a:ext uri="{FF2B5EF4-FFF2-40B4-BE49-F238E27FC236}">
                      <a16:creationId xmlns:a16="http://schemas.microsoft.com/office/drawing/2014/main" id="{B2016816-D14E-4B55-8257-0E901B2B23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2640"/>
                  <a:ext cx="192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184" name="Text Box 88">
                  <a:extLst>
                    <a:ext uri="{FF2B5EF4-FFF2-40B4-BE49-F238E27FC236}">
                      <a16:creationId xmlns:a16="http://schemas.microsoft.com/office/drawing/2014/main" id="{55EFA2FB-752D-41DE-AA40-FBF17FC946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2064"/>
                  <a:ext cx="192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185" name="Text Box 89">
                  <a:extLst>
                    <a:ext uri="{FF2B5EF4-FFF2-40B4-BE49-F238E27FC236}">
                      <a16:creationId xmlns:a16="http://schemas.microsoft.com/office/drawing/2014/main" id="{B25ED12D-8C48-48FB-91BD-C2E4ED82E8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1632"/>
                  <a:ext cx="192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4186" name="Text Box 90">
                  <a:extLst>
                    <a:ext uri="{FF2B5EF4-FFF2-40B4-BE49-F238E27FC236}">
                      <a16:creationId xmlns:a16="http://schemas.microsoft.com/office/drawing/2014/main" id="{6ECFAD89-7B0A-4673-B2E7-BCD548C963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7" y="960"/>
                  <a:ext cx="192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4187" name="Text Box 91">
                  <a:extLst>
                    <a:ext uri="{FF2B5EF4-FFF2-40B4-BE49-F238E27FC236}">
                      <a16:creationId xmlns:a16="http://schemas.microsoft.com/office/drawing/2014/main" id="{C6859EFC-7EBF-4323-844A-0B168B7A32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7" y="960"/>
                  <a:ext cx="192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4188" name="Text Box 92">
                  <a:extLst>
                    <a:ext uri="{FF2B5EF4-FFF2-40B4-BE49-F238E27FC236}">
                      <a16:creationId xmlns:a16="http://schemas.microsoft.com/office/drawing/2014/main" id="{005520A2-322B-42E6-B868-10E2BB4930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85" y="2304"/>
                  <a:ext cx="192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4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4189" name="Line 93">
                  <a:extLst>
                    <a:ext uri="{FF2B5EF4-FFF2-40B4-BE49-F238E27FC236}">
                      <a16:creationId xmlns:a16="http://schemas.microsoft.com/office/drawing/2014/main" id="{8445D7D0-2124-466F-A427-C8E3F1DFB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" y="1824"/>
                  <a:ext cx="5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90" name="Text Box 94">
                  <a:extLst>
                    <a:ext uri="{FF2B5EF4-FFF2-40B4-BE49-F238E27FC236}">
                      <a16:creationId xmlns:a16="http://schemas.microsoft.com/office/drawing/2014/main" id="{7D24218F-EE0A-489E-A3A0-A57752EEB1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0" y="3382"/>
                  <a:ext cx="233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191" name="Text Box 95">
                  <a:extLst>
                    <a:ext uri="{FF2B5EF4-FFF2-40B4-BE49-F238E27FC236}">
                      <a16:creationId xmlns:a16="http://schemas.microsoft.com/office/drawing/2014/main" id="{F99B78DB-5075-4DD6-B435-582FC4509F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2448"/>
                  <a:ext cx="313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TR</a:t>
                  </a:r>
                </a:p>
              </p:txBody>
            </p:sp>
            <p:sp>
              <p:nvSpPr>
                <p:cNvPr id="4192" name="Text Box 96">
                  <a:extLst>
                    <a:ext uri="{FF2B5EF4-FFF2-40B4-BE49-F238E27FC236}">
                      <a16:creationId xmlns:a16="http://schemas.microsoft.com/office/drawing/2014/main" id="{382D1A40-7F20-431B-B085-DDEF0A9C1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1872"/>
                  <a:ext cx="321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TH</a:t>
                  </a:r>
                </a:p>
              </p:txBody>
            </p:sp>
            <p:sp>
              <p:nvSpPr>
                <p:cNvPr id="4193" name="Text Box 97">
                  <a:extLst>
                    <a:ext uri="{FF2B5EF4-FFF2-40B4-BE49-F238E27FC236}">
                      <a16:creationId xmlns:a16="http://schemas.microsoft.com/office/drawing/2014/main" id="{9C1C5683-8D03-408D-99E1-530BD71DF9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1622"/>
                  <a:ext cx="328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CO</a:t>
                  </a:r>
                </a:p>
              </p:txBody>
            </p:sp>
            <p:sp>
              <p:nvSpPr>
                <p:cNvPr id="4194" name="Text Box 98">
                  <a:extLst>
                    <a:ext uri="{FF2B5EF4-FFF2-40B4-BE49-F238E27FC236}">
                      <a16:creationId xmlns:a16="http://schemas.microsoft.com/office/drawing/2014/main" id="{F5F662C5-96A0-4D3F-AD7B-01169CA25B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" y="1680"/>
                  <a:ext cx="382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1200">
                      <a:latin typeface="Times New Roman" panose="02020603050405020304" pitchFamily="18" charset="0"/>
                    </a:rPr>
                    <a:t>CO</a:t>
                  </a:r>
                </a:p>
              </p:txBody>
            </p:sp>
            <p:sp>
              <p:nvSpPr>
                <p:cNvPr id="4195" name="Text Box 99">
                  <a:extLst>
                    <a:ext uri="{FF2B5EF4-FFF2-40B4-BE49-F238E27FC236}">
                      <a16:creationId xmlns:a16="http://schemas.microsoft.com/office/drawing/2014/main" id="{005C8ED7-06D9-4976-82C3-F4AD8487D6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" y="1968"/>
                  <a:ext cx="33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1400">
                      <a:latin typeface="Times New Roman" panose="02020603050405020304" pitchFamily="18" charset="0"/>
                    </a:rPr>
                    <a:t>i1</a:t>
                  </a:r>
                </a:p>
              </p:txBody>
            </p:sp>
            <p:sp>
              <p:nvSpPr>
                <p:cNvPr id="4196" name="Text Box 100">
                  <a:extLst>
                    <a:ext uri="{FF2B5EF4-FFF2-40B4-BE49-F238E27FC236}">
                      <a16:creationId xmlns:a16="http://schemas.microsoft.com/office/drawing/2014/main" id="{22CD3549-6C2C-4244-85B1-730EE932C3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" y="2534"/>
                  <a:ext cx="33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1400">
                      <a:latin typeface="Times New Roman" panose="02020603050405020304" pitchFamily="18" charset="0"/>
                    </a:rPr>
                    <a:t>i2</a:t>
                  </a:r>
                </a:p>
              </p:txBody>
            </p:sp>
            <p:sp>
              <p:nvSpPr>
                <p:cNvPr id="4197" name="Text Box 101">
                  <a:extLst>
                    <a:ext uri="{FF2B5EF4-FFF2-40B4-BE49-F238E27FC236}">
                      <a16:creationId xmlns:a16="http://schemas.microsoft.com/office/drawing/2014/main" id="{F61D7504-0981-4665-83CD-7E83C99F6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3494"/>
                  <a:ext cx="353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V’</a:t>
                  </a:r>
                  <a:r>
                    <a:rPr kumimoji="1" lang="en-US" altLang="zh-CN" sz="1400"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4198" name="Line 102">
                  <a:extLst>
                    <a:ext uri="{FF2B5EF4-FFF2-40B4-BE49-F238E27FC236}">
                      <a16:creationId xmlns:a16="http://schemas.microsoft.com/office/drawing/2014/main" id="{360B7FC8-0AD2-489F-8847-13EDC28875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8" y="172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199" name="Line 103">
                  <a:extLst>
                    <a:ext uri="{FF2B5EF4-FFF2-40B4-BE49-F238E27FC236}">
                      <a16:creationId xmlns:a16="http://schemas.microsoft.com/office/drawing/2014/main" id="{2BC786BF-488B-4692-889B-A812212BB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248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200" name="Text Box 104">
                  <a:extLst>
                    <a:ext uri="{FF2B5EF4-FFF2-40B4-BE49-F238E27FC236}">
                      <a16:creationId xmlns:a16="http://schemas.microsoft.com/office/drawing/2014/main" id="{CDDDDFC5-7948-4356-BFE3-FD71408256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672"/>
                  <a:ext cx="303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R</a:t>
                  </a:r>
                  <a:r>
                    <a:rPr kumimoji="1" lang="en-US" altLang="zh-CN" sz="1200">
                      <a:latin typeface="Times New Roman" panose="02020603050405020304" pitchFamily="18" charset="0"/>
                    </a:rPr>
                    <a:t>D</a:t>
                  </a:r>
                  <a:endParaRPr kumimoji="1" lang="en-US" altLang="zh-CN" sz="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1" name="Line 105">
                  <a:extLst>
                    <a:ext uri="{FF2B5EF4-FFF2-40B4-BE49-F238E27FC236}">
                      <a16:creationId xmlns:a16="http://schemas.microsoft.com/office/drawing/2014/main" id="{BC6944C1-32A5-45D9-9449-94B139CFA8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7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4202" name="Text Box 106">
                  <a:extLst>
                    <a:ext uri="{FF2B5EF4-FFF2-40B4-BE49-F238E27FC236}">
                      <a16:creationId xmlns:a16="http://schemas.microsoft.com/office/drawing/2014/main" id="{EEB72D11-34C8-416F-B88B-F54468292F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9" y="2256"/>
                  <a:ext cx="29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1400"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</p:grpSp>
          <p:sp>
            <p:nvSpPr>
              <p:cNvPr id="4203" name="Text Box 107">
                <a:extLst>
                  <a:ext uri="{FF2B5EF4-FFF2-40B4-BE49-F238E27FC236}">
                    <a16:creationId xmlns:a16="http://schemas.microsoft.com/office/drawing/2014/main" id="{60041846-02A2-4A42-99E9-A601FC66D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352"/>
                <a:ext cx="130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kumimoji="1" lang="zh-CN" altLang="zh-CN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204" name="Text Box 108">
              <a:extLst>
                <a:ext uri="{FF2B5EF4-FFF2-40B4-BE49-F238E27FC236}">
                  <a16:creationId xmlns:a16="http://schemas.microsoft.com/office/drawing/2014/main" id="{2E8906C5-382E-43F7-B91E-BC0AD0E5F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3146"/>
              <a:ext cx="32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000" baseline="-25000">
                  <a:latin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3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113EB95E-75B0-4A51-A718-8B797C4DE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20713"/>
            <a:ext cx="560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13.4.1 </a:t>
            </a:r>
            <a:r>
              <a:rPr kumimoji="1" lang="zh-CN" altLang="en-US" sz="2800">
                <a:latin typeface="Times New Roman" panose="02020603050405020304" pitchFamily="18" charset="0"/>
              </a:rPr>
              <a:t>用</a:t>
            </a:r>
            <a:r>
              <a:rPr kumimoji="1" lang="en-US" altLang="zh-CN" sz="2800">
                <a:latin typeface="Times New Roman" panose="02020603050405020304" pitchFamily="18" charset="0"/>
              </a:rPr>
              <a:t>555</a:t>
            </a:r>
            <a:r>
              <a:rPr kumimoji="1" lang="zh-CN" altLang="en-US" sz="2800">
                <a:latin typeface="Times New Roman" panose="02020603050405020304" pitchFamily="18" charset="0"/>
              </a:rPr>
              <a:t>定时器构成多谐振荡器</a:t>
            </a:r>
          </a:p>
        </p:txBody>
      </p:sp>
      <p:grpSp>
        <p:nvGrpSpPr>
          <p:cNvPr id="38104" name="Group 216">
            <a:extLst>
              <a:ext uri="{FF2B5EF4-FFF2-40B4-BE49-F238E27FC236}">
                <a16:creationId xmlns:a16="http://schemas.microsoft.com/office/drawing/2014/main" id="{D979CF9F-C3BC-438F-B1E7-4F9BA781BDA9}"/>
              </a:ext>
            </a:extLst>
          </p:cNvPr>
          <p:cNvGrpSpPr>
            <a:grpSpLocks/>
          </p:cNvGrpSpPr>
          <p:nvPr/>
        </p:nvGrpSpPr>
        <p:grpSpPr bwMode="auto">
          <a:xfrm>
            <a:off x="3429159" y="1454150"/>
            <a:ext cx="5653088" cy="4816475"/>
            <a:chOff x="-23" y="1094"/>
            <a:chExt cx="3561" cy="3034"/>
          </a:xfrm>
        </p:grpSpPr>
        <p:sp>
          <p:nvSpPr>
            <p:cNvPr id="37894" name="Text Box 6">
              <a:extLst>
                <a:ext uri="{FF2B5EF4-FFF2-40B4-BE49-F238E27FC236}">
                  <a16:creationId xmlns:a16="http://schemas.microsoft.com/office/drawing/2014/main" id="{6CBCF332-90BA-4C59-A70F-4A1AF572C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2620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7895" name="Text Box 7">
              <a:extLst>
                <a:ext uri="{FF2B5EF4-FFF2-40B4-BE49-F238E27FC236}">
                  <a16:creationId xmlns:a16="http://schemas.microsoft.com/office/drawing/2014/main" id="{7F54A336-D044-4642-BA1C-0101D55ED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1094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37896" name="Rectangle 8">
              <a:extLst>
                <a:ext uri="{FF2B5EF4-FFF2-40B4-BE49-F238E27FC236}">
                  <a16:creationId xmlns:a16="http://schemas.microsoft.com/office/drawing/2014/main" id="{AE43867C-877B-40CC-AFB2-E88778F96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872"/>
              <a:ext cx="37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Line 9">
              <a:extLst>
                <a:ext uri="{FF2B5EF4-FFF2-40B4-BE49-F238E27FC236}">
                  <a16:creationId xmlns:a16="http://schemas.microsoft.com/office/drawing/2014/main" id="{46F7FC64-AE3F-429D-903E-1307C36FA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0" y="21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Text Box 10">
              <a:extLst>
                <a:ext uri="{FF2B5EF4-FFF2-40B4-BE49-F238E27FC236}">
                  <a16:creationId xmlns:a16="http://schemas.microsoft.com/office/drawing/2014/main" id="{6F9F5E64-C778-40F5-9F3D-FEAF17D80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0" y="1980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899" name="Text Box 11">
              <a:extLst>
                <a:ext uri="{FF2B5EF4-FFF2-40B4-BE49-F238E27FC236}">
                  <a16:creationId xmlns:a16="http://schemas.microsoft.com/office/drawing/2014/main" id="{76251FE6-5EF3-4103-9072-64501F98E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222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7900" name="AutoShape 12">
              <a:extLst>
                <a:ext uri="{FF2B5EF4-FFF2-40B4-BE49-F238E27FC236}">
                  <a16:creationId xmlns:a16="http://schemas.microsoft.com/office/drawing/2014/main" id="{5E0A4407-7397-4F47-86AB-783154FAEE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36" y="1906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Text Box 13">
              <a:extLst>
                <a:ext uri="{FF2B5EF4-FFF2-40B4-BE49-F238E27FC236}">
                  <a16:creationId xmlns:a16="http://schemas.microsoft.com/office/drawing/2014/main" id="{C07A5F07-3D77-4B6B-9488-A06CBE40B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1824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7902" name="Text Box 14">
              <a:extLst>
                <a:ext uri="{FF2B5EF4-FFF2-40B4-BE49-F238E27FC236}">
                  <a16:creationId xmlns:a16="http://schemas.microsoft.com/office/drawing/2014/main" id="{4E3AE54F-C428-47EA-825B-A3027A49E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1958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37903" name="Text Box 15">
              <a:extLst>
                <a:ext uri="{FF2B5EF4-FFF2-40B4-BE49-F238E27FC236}">
                  <a16:creationId xmlns:a16="http://schemas.microsoft.com/office/drawing/2014/main" id="{659BD288-280C-4022-AAC4-36284402A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168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04" name="Rectangle 16">
              <a:extLst>
                <a:ext uri="{FF2B5EF4-FFF2-40B4-BE49-F238E27FC236}">
                  <a16:creationId xmlns:a16="http://schemas.microsoft.com/office/drawing/2014/main" id="{488D4A56-85D6-440E-BF58-F233C32A5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688"/>
              <a:ext cx="37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17">
              <a:extLst>
                <a:ext uri="{FF2B5EF4-FFF2-40B4-BE49-F238E27FC236}">
                  <a16:creationId xmlns:a16="http://schemas.microsoft.com/office/drawing/2014/main" id="{500E89B2-0DE5-435E-970D-9CE6E85ED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" y="2928"/>
              <a:ext cx="8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Text Box 18">
              <a:extLst>
                <a:ext uri="{FF2B5EF4-FFF2-40B4-BE49-F238E27FC236}">
                  <a16:creationId xmlns:a16="http://schemas.microsoft.com/office/drawing/2014/main" id="{DAC3FCD2-756E-48F0-A166-B4BCF812F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0" y="2796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907" name="Text Box 19">
              <a:extLst>
                <a:ext uri="{FF2B5EF4-FFF2-40B4-BE49-F238E27FC236}">
                  <a16:creationId xmlns:a16="http://schemas.microsoft.com/office/drawing/2014/main" id="{8A7366C4-06FA-40CE-A891-2627D3751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303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7908" name="AutoShape 20">
              <a:extLst>
                <a:ext uri="{FF2B5EF4-FFF2-40B4-BE49-F238E27FC236}">
                  <a16:creationId xmlns:a16="http://schemas.microsoft.com/office/drawing/2014/main" id="{EC264316-0D39-4E0B-8A95-2C1ABED3E4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36" y="272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Text Box 21">
              <a:extLst>
                <a:ext uri="{FF2B5EF4-FFF2-40B4-BE49-F238E27FC236}">
                  <a16:creationId xmlns:a16="http://schemas.microsoft.com/office/drawing/2014/main" id="{711CEDC4-C657-4EA1-8A80-8F6A32987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640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37910" name="Text Box 22">
              <a:extLst>
                <a:ext uri="{FF2B5EF4-FFF2-40B4-BE49-F238E27FC236}">
                  <a16:creationId xmlns:a16="http://schemas.microsoft.com/office/drawing/2014/main" id="{976994EE-FE87-4E29-B0A2-94C3BF69B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3014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37911" name="Text Box 23">
              <a:extLst>
                <a:ext uri="{FF2B5EF4-FFF2-40B4-BE49-F238E27FC236}">
                  <a16:creationId xmlns:a16="http://schemas.microsoft.com/office/drawing/2014/main" id="{FF66E843-0CEF-43F5-8D2B-BE03600B5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5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912" name="Rectangle 24">
              <a:extLst>
                <a:ext uri="{FF2B5EF4-FFF2-40B4-BE49-F238E27FC236}">
                  <a16:creationId xmlns:a16="http://schemas.microsoft.com/office/drawing/2014/main" id="{75E66B5B-2724-49FC-868A-264CAC1C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163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Rectangle 25">
              <a:extLst>
                <a:ext uri="{FF2B5EF4-FFF2-40B4-BE49-F238E27FC236}">
                  <a16:creationId xmlns:a16="http://schemas.microsoft.com/office/drawing/2014/main" id="{84E3C3E2-50CA-48A1-BA21-8E67D2D3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2496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Rectangle 26">
              <a:extLst>
                <a:ext uri="{FF2B5EF4-FFF2-40B4-BE49-F238E27FC236}">
                  <a16:creationId xmlns:a16="http://schemas.microsoft.com/office/drawing/2014/main" id="{E8A824DA-A1B5-4F5E-9EF7-A2C18FCAF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331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27">
              <a:extLst>
                <a:ext uri="{FF2B5EF4-FFF2-40B4-BE49-F238E27FC236}">
                  <a16:creationId xmlns:a16="http://schemas.microsoft.com/office/drawing/2014/main" id="{097D95DF-F22A-458E-B5A4-5D208963A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" y="1142"/>
              <a:ext cx="0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28">
              <a:extLst>
                <a:ext uri="{FF2B5EF4-FFF2-40B4-BE49-F238E27FC236}">
                  <a16:creationId xmlns:a16="http://schemas.microsoft.com/office/drawing/2014/main" id="{DA20F866-F551-4E6A-9275-0B5407F51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0" y="187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29">
              <a:extLst>
                <a:ext uri="{FF2B5EF4-FFF2-40B4-BE49-F238E27FC236}">
                  <a16:creationId xmlns:a16="http://schemas.microsoft.com/office/drawing/2014/main" id="{D19C48B3-1571-4DB3-9BB3-2B8FFFF19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" y="273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Line 30">
              <a:extLst>
                <a:ext uri="{FF2B5EF4-FFF2-40B4-BE49-F238E27FC236}">
                  <a16:creationId xmlns:a16="http://schemas.microsoft.com/office/drawing/2014/main" id="{8D642BE2-B132-404B-90E2-95BF50D2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" y="355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Line 31">
              <a:extLst>
                <a:ext uri="{FF2B5EF4-FFF2-40B4-BE49-F238E27FC236}">
                  <a16:creationId xmlns:a16="http://schemas.microsoft.com/office/drawing/2014/main" id="{A3F63A1E-4430-41A7-947B-036F151CF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" y="41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Rectangle 32">
              <a:extLst>
                <a:ext uri="{FF2B5EF4-FFF2-40B4-BE49-F238E27FC236}">
                  <a16:creationId xmlns:a16="http://schemas.microsoft.com/office/drawing/2014/main" id="{537C30BA-BD61-4E59-8021-2FCED7E41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064"/>
              <a:ext cx="2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Text Box 33">
              <a:extLst>
                <a:ext uri="{FF2B5EF4-FFF2-40B4-BE49-F238E27FC236}">
                  <a16:creationId xmlns:a16="http://schemas.microsoft.com/office/drawing/2014/main" id="{2DFB4AD2-A1C0-4305-86D0-527DDDA1D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2064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7922" name="Oval 34">
              <a:extLst>
                <a:ext uri="{FF2B5EF4-FFF2-40B4-BE49-F238E27FC236}">
                  <a16:creationId xmlns:a16="http://schemas.microsoft.com/office/drawing/2014/main" id="{CB4A10BF-AD93-4E08-86E3-0B5B46126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" y="223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Rectangle 35">
              <a:extLst>
                <a:ext uri="{FF2B5EF4-FFF2-40B4-BE49-F238E27FC236}">
                  <a16:creationId xmlns:a16="http://schemas.microsoft.com/office/drawing/2014/main" id="{6E05978C-964A-4C01-8610-BDE41D533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736"/>
              <a:ext cx="2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Text Box 36">
              <a:extLst>
                <a:ext uri="{FF2B5EF4-FFF2-40B4-BE49-F238E27FC236}">
                  <a16:creationId xmlns:a16="http://schemas.microsoft.com/office/drawing/2014/main" id="{1E2F4143-67A3-4352-BEA6-249E2C7EA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273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7925" name="Oval 37">
              <a:extLst>
                <a:ext uri="{FF2B5EF4-FFF2-40B4-BE49-F238E27FC236}">
                  <a16:creationId xmlns:a16="http://schemas.microsoft.com/office/drawing/2014/main" id="{531A140F-BE47-450B-A270-72FA8E0EA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" y="290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38">
              <a:extLst>
                <a:ext uri="{FF2B5EF4-FFF2-40B4-BE49-F238E27FC236}">
                  <a16:creationId xmlns:a16="http://schemas.microsoft.com/office/drawing/2014/main" id="{5293F9BC-9C50-4345-9669-702368CBF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225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Line 39">
              <a:extLst>
                <a:ext uri="{FF2B5EF4-FFF2-40B4-BE49-F238E27FC236}">
                  <a16:creationId xmlns:a16="http://schemas.microsoft.com/office/drawing/2014/main" id="{82277C73-D720-4A50-9055-207DB1E9D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2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40">
              <a:extLst>
                <a:ext uri="{FF2B5EF4-FFF2-40B4-BE49-F238E27FC236}">
                  <a16:creationId xmlns:a16="http://schemas.microsoft.com/office/drawing/2014/main" id="{0CC8B6B3-A63A-4FC4-B09A-B303804EC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28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41">
              <a:extLst>
                <a:ext uri="{FF2B5EF4-FFF2-40B4-BE49-F238E27FC236}">
                  <a16:creationId xmlns:a16="http://schemas.microsoft.com/office/drawing/2014/main" id="{33CC5EEA-C541-46A2-B468-4ED60EACD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" y="2928"/>
              <a:ext cx="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Line 42">
              <a:extLst>
                <a:ext uri="{FF2B5EF4-FFF2-40B4-BE49-F238E27FC236}">
                  <a16:creationId xmlns:a16="http://schemas.microsoft.com/office/drawing/2014/main" id="{A2B50F76-8F28-40E1-8915-5AD844859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23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43">
              <a:extLst>
                <a:ext uri="{FF2B5EF4-FFF2-40B4-BE49-F238E27FC236}">
                  <a16:creationId xmlns:a16="http://schemas.microsoft.com/office/drawing/2014/main" id="{B5CD2978-D392-4F39-A6F8-229D1C648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4" y="2160"/>
              <a:ext cx="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44">
              <a:extLst>
                <a:ext uri="{FF2B5EF4-FFF2-40B4-BE49-F238E27FC236}">
                  <a16:creationId xmlns:a16="http://schemas.microsoft.com/office/drawing/2014/main" id="{0A325A17-4B6B-4F3F-A583-E3A035654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" y="139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Rectangle 45">
              <a:extLst>
                <a:ext uri="{FF2B5EF4-FFF2-40B4-BE49-F238E27FC236}">
                  <a16:creationId xmlns:a16="http://schemas.microsoft.com/office/drawing/2014/main" id="{FACC827F-2361-4A27-ACED-E5AE758D7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2428"/>
              <a:ext cx="19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Oval 46">
              <a:extLst>
                <a:ext uri="{FF2B5EF4-FFF2-40B4-BE49-F238E27FC236}">
                  <a16:creationId xmlns:a16="http://schemas.microsoft.com/office/drawing/2014/main" id="{A548C749-4970-4B08-B4E4-EFC1EA7B4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25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Line 47">
              <a:extLst>
                <a:ext uri="{FF2B5EF4-FFF2-40B4-BE49-F238E27FC236}">
                  <a16:creationId xmlns:a16="http://schemas.microsoft.com/office/drawing/2014/main" id="{34F7B0E0-FF44-488F-A3F0-5585292E8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6" y="25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Line 48">
              <a:extLst>
                <a:ext uri="{FF2B5EF4-FFF2-40B4-BE49-F238E27FC236}">
                  <a16:creationId xmlns:a16="http://schemas.microsoft.com/office/drawing/2014/main" id="{88DDEADD-5E14-401E-899E-6750763B3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1" y="367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Line 49">
              <a:extLst>
                <a:ext uri="{FF2B5EF4-FFF2-40B4-BE49-F238E27FC236}">
                  <a16:creationId xmlns:a16="http://schemas.microsoft.com/office/drawing/2014/main" id="{A213C892-6DE1-45A1-B3FF-B3D8B26FF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3648"/>
              <a:ext cx="175" cy="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Line 50">
              <a:extLst>
                <a:ext uri="{FF2B5EF4-FFF2-40B4-BE49-F238E27FC236}">
                  <a16:creationId xmlns:a16="http://schemas.microsoft.com/office/drawing/2014/main" id="{56BDF78F-D272-4C0C-A4B4-2DDAD96F3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7" y="381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Line 51">
              <a:extLst>
                <a:ext uri="{FF2B5EF4-FFF2-40B4-BE49-F238E27FC236}">
                  <a16:creationId xmlns:a16="http://schemas.microsoft.com/office/drawing/2014/main" id="{3B5939EE-BFCC-48BC-BAF0-F1D8FE4A1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0" y="388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Line 52">
              <a:extLst>
                <a:ext uri="{FF2B5EF4-FFF2-40B4-BE49-F238E27FC236}">
                  <a16:creationId xmlns:a16="http://schemas.microsoft.com/office/drawing/2014/main" id="{085A860E-8526-4D8F-99A8-ED4DEBD09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3648"/>
              <a:ext cx="1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Line 53">
              <a:extLst>
                <a:ext uri="{FF2B5EF4-FFF2-40B4-BE49-F238E27FC236}">
                  <a16:creationId xmlns:a16="http://schemas.microsoft.com/office/drawing/2014/main" id="{519E72A6-09DB-43D7-A2D7-1D67361FD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2256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Rectangle 54">
              <a:extLst>
                <a:ext uri="{FF2B5EF4-FFF2-40B4-BE49-F238E27FC236}">
                  <a16:creationId xmlns:a16="http://schemas.microsoft.com/office/drawing/2014/main" id="{FD89523E-20A5-4FCB-B663-A58B1EBFB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3744"/>
              <a:ext cx="240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Line 55">
              <a:extLst>
                <a:ext uri="{FF2B5EF4-FFF2-40B4-BE49-F238E27FC236}">
                  <a16:creationId xmlns:a16="http://schemas.microsoft.com/office/drawing/2014/main" id="{8DBBD385-3044-4B53-A6CC-A1E20A030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8" y="379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Line 56">
              <a:extLst>
                <a:ext uri="{FF2B5EF4-FFF2-40B4-BE49-F238E27FC236}">
                  <a16:creationId xmlns:a16="http://schemas.microsoft.com/office/drawing/2014/main" id="{6CB8EC6D-9A22-4F79-BC96-017E50965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1" y="3792"/>
              <a:ext cx="2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Line 57">
              <a:extLst>
                <a:ext uri="{FF2B5EF4-FFF2-40B4-BE49-F238E27FC236}">
                  <a16:creationId xmlns:a16="http://schemas.microsoft.com/office/drawing/2014/main" id="{75A3E2EB-4FE6-4784-B752-D5F619CB2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0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Line 58">
              <a:extLst>
                <a:ext uri="{FF2B5EF4-FFF2-40B4-BE49-F238E27FC236}">
                  <a16:creationId xmlns:a16="http://schemas.microsoft.com/office/drawing/2014/main" id="{964F34BE-7121-4E4C-A7A5-75F161A72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25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Text Box 59">
              <a:extLst>
                <a:ext uri="{FF2B5EF4-FFF2-40B4-BE49-F238E27FC236}">
                  <a16:creationId xmlns:a16="http://schemas.microsoft.com/office/drawing/2014/main" id="{A22A7200-B26F-4B21-B362-E0E9E5919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" y="28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7948" name="Text Box 60">
              <a:extLst>
                <a:ext uri="{FF2B5EF4-FFF2-40B4-BE49-F238E27FC236}">
                  <a16:creationId xmlns:a16="http://schemas.microsoft.com/office/drawing/2014/main" id="{8BE5E474-6106-4F38-91D9-C36BA9B3C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" y="196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7949" name="Text Box 61">
              <a:extLst>
                <a:ext uri="{FF2B5EF4-FFF2-40B4-BE49-F238E27FC236}">
                  <a16:creationId xmlns:a16="http://schemas.microsoft.com/office/drawing/2014/main" id="{10433AE8-B0B5-4272-B365-F6527C549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159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37950" name="Text Box 62">
              <a:extLst>
                <a:ext uri="{FF2B5EF4-FFF2-40B4-BE49-F238E27FC236}">
                  <a16:creationId xmlns:a16="http://schemas.microsoft.com/office/drawing/2014/main" id="{3AB2B482-407F-40DB-AF64-95C49536F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" y="250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37951" name="Text Box 63">
              <a:extLst>
                <a:ext uri="{FF2B5EF4-FFF2-40B4-BE49-F238E27FC236}">
                  <a16:creationId xmlns:a16="http://schemas.microsoft.com/office/drawing/2014/main" id="{71888CEC-8F6E-4840-B4C2-CCFED532F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" y="3312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37952" name="Text Box 64">
              <a:extLst>
                <a:ext uri="{FF2B5EF4-FFF2-40B4-BE49-F238E27FC236}">
                  <a16:creationId xmlns:a16="http://schemas.microsoft.com/office/drawing/2014/main" id="{2958207E-6521-45A9-B19A-1BA843EDC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81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53" name="Text Box 65">
              <a:extLst>
                <a:ext uri="{FF2B5EF4-FFF2-40B4-BE49-F238E27FC236}">
                  <a16:creationId xmlns:a16="http://schemas.microsoft.com/office/drawing/2014/main" id="{0A439744-5918-44F5-B267-D7D68DFBB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311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954" name="Text Box 66">
              <a:extLst>
                <a:ext uri="{FF2B5EF4-FFF2-40B4-BE49-F238E27FC236}">
                  <a16:creationId xmlns:a16="http://schemas.microsoft.com/office/drawing/2014/main" id="{A6F5DCE7-E56B-4A98-9013-78AC11E0D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2178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955" name="Text Box 67">
              <a:extLst>
                <a:ext uri="{FF2B5EF4-FFF2-40B4-BE49-F238E27FC236}">
                  <a16:creationId xmlns:a16="http://schemas.microsoft.com/office/drawing/2014/main" id="{B9067CCB-B4FB-41EA-B152-81CD4045F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242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56" name="Rectangle 68">
              <a:extLst>
                <a:ext uri="{FF2B5EF4-FFF2-40B4-BE49-F238E27FC236}">
                  <a16:creationId xmlns:a16="http://schemas.microsoft.com/office/drawing/2014/main" id="{346EA17E-4CAA-46A3-81F4-76DD02A0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488"/>
              <a:ext cx="2278" cy="2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7" name="Text Box 69">
              <a:extLst>
                <a:ext uri="{FF2B5EF4-FFF2-40B4-BE49-F238E27FC236}">
                  <a16:creationId xmlns:a16="http://schemas.microsoft.com/office/drawing/2014/main" id="{98813CA6-E097-4CDE-8FF5-73E92146D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384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58" name="Text Box 70">
              <a:extLst>
                <a:ext uri="{FF2B5EF4-FFF2-40B4-BE49-F238E27FC236}">
                  <a16:creationId xmlns:a16="http://schemas.microsoft.com/office/drawing/2014/main" id="{F100A300-7435-4895-BEC6-37D709D4B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351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7959" name="Text Box 71">
              <a:extLst>
                <a:ext uri="{FF2B5EF4-FFF2-40B4-BE49-F238E27FC236}">
                  <a16:creationId xmlns:a16="http://schemas.microsoft.com/office/drawing/2014/main" id="{63D599DC-F2DE-4A3D-8909-2686D473E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292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960" name="Text Box 72">
              <a:extLst>
                <a:ext uri="{FF2B5EF4-FFF2-40B4-BE49-F238E27FC236}">
                  <a16:creationId xmlns:a16="http://schemas.microsoft.com/office/drawing/2014/main" id="{CC364156-F4DD-4340-BE4A-A883AD91B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235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7961" name="Text Box 73">
              <a:extLst>
                <a:ext uri="{FF2B5EF4-FFF2-40B4-BE49-F238E27FC236}">
                  <a16:creationId xmlns:a16="http://schemas.microsoft.com/office/drawing/2014/main" id="{4F778BF1-BF87-4EC2-BB4C-CE1A4E11A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9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962" name="Text Box 74">
              <a:extLst>
                <a:ext uri="{FF2B5EF4-FFF2-40B4-BE49-F238E27FC236}">
                  <a16:creationId xmlns:a16="http://schemas.microsoft.com/office/drawing/2014/main" id="{2EDBBBAD-4AEC-44DD-8CB2-D4D6E2847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146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7963" name="Text Box 75">
              <a:extLst>
                <a:ext uri="{FF2B5EF4-FFF2-40B4-BE49-F238E27FC236}">
                  <a16:creationId xmlns:a16="http://schemas.microsoft.com/office/drawing/2014/main" id="{9F2E9E91-063F-4879-BA3C-C12A7AB05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" y="146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964" name="Text Box 76">
              <a:extLst>
                <a:ext uri="{FF2B5EF4-FFF2-40B4-BE49-F238E27FC236}">
                  <a16:creationId xmlns:a16="http://schemas.microsoft.com/office/drawing/2014/main" id="{AEB0636C-03C0-46C5-BF84-BB2ED2103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" y="26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965" name="Line 77">
              <a:extLst>
                <a:ext uri="{FF2B5EF4-FFF2-40B4-BE49-F238E27FC236}">
                  <a16:creationId xmlns:a16="http://schemas.microsoft.com/office/drawing/2014/main" id="{1625D23A-7AC1-41B8-B259-EDE435B43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" y="2112"/>
              <a:ext cx="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Text Box 78">
              <a:extLst>
                <a:ext uri="{FF2B5EF4-FFF2-40B4-BE49-F238E27FC236}">
                  <a16:creationId xmlns:a16="http://schemas.microsoft.com/office/drawing/2014/main" id="{F154BA38-0F19-4650-9790-D4DAD64E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" y="345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7967" name="Text Box 79">
              <a:extLst>
                <a:ext uri="{FF2B5EF4-FFF2-40B4-BE49-F238E27FC236}">
                  <a16:creationId xmlns:a16="http://schemas.microsoft.com/office/drawing/2014/main" id="{EB675DDA-A479-40CC-8C14-5820324D2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688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TR</a:t>
              </a:r>
            </a:p>
          </p:txBody>
        </p:sp>
        <p:sp>
          <p:nvSpPr>
            <p:cNvPr id="37968" name="Text Box 80">
              <a:extLst>
                <a:ext uri="{FF2B5EF4-FFF2-40B4-BE49-F238E27FC236}">
                  <a16:creationId xmlns:a16="http://schemas.microsoft.com/office/drawing/2014/main" id="{E39299A1-A154-4ED0-8C64-02E2CDFB5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" y="2390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TH</a:t>
              </a:r>
            </a:p>
          </p:txBody>
        </p:sp>
        <p:sp>
          <p:nvSpPr>
            <p:cNvPr id="37969" name="Text Box 81">
              <a:extLst>
                <a:ext uri="{FF2B5EF4-FFF2-40B4-BE49-F238E27FC236}">
                  <a16:creationId xmlns:a16="http://schemas.microsoft.com/office/drawing/2014/main" id="{D7037036-02A7-4900-951F-FC61C8B48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210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37970" name="Line 82">
              <a:extLst>
                <a:ext uri="{FF2B5EF4-FFF2-40B4-BE49-F238E27FC236}">
                  <a16:creationId xmlns:a16="http://schemas.microsoft.com/office/drawing/2014/main" id="{6502452A-23C3-47E8-8CB9-877128537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" y="20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Line 83">
              <a:extLst>
                <a:ext uri="{FF2B5EF4-FFF2-40B4-BE49-F238E27FC236}">
                  <a16:creationId xmlns:a16="http://schemas.microsoft.com/office/drawing/2014/main" id="{78C5814A-7E4B-44B8-8704-BE9B55AC2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7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Text Box 84">
              <a:extLst>
                <a:ext uri="{FF2B5EF4-FFF2-40B4-BE49-F238E27FC236}">
                  <a16:creationId xmlns:a16="http://schemas.microsoft.com/office/drawing/2014/main" id="{F92F9945-07A6-44BE-882A-9DB290EE7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1286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D</a:t>
              </a:r>
              <a:endParaRPr kumimoji="1" lang="en-US" altLang="zh-CN" sz="900">
                <a:latin typeface="Times New Roman" panose="02020603050405020304" pitchFamily="18" charset="0"/>
              </a:endParaRPr>
            </a:p>
          </p:txBody>
        </p:sp>
        <p:sp>
          <p:nvSpPr>
            <p:cNvPr id="37973" name="Line 85">
              <a:extLst>
                <a:ext uri="{FF2B5EF4-FFF2-40B4-BE49-F238E27FC236}">
                  <a16:creationId xmlns:a16="http://schemas.microsoft.com/office/drawing/2014/main" id="{BA8BDFB0-5F8D-4CD6-832B-C4EC43F3D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13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Text Box 86">
              <a:extLst>
                <a:ext uri="{FF2B5EF4-FFF2-40B4-BE49-F238E27FC236}">
                  <a16:creationId xmlns:a16="http://schemas.microsoft.com/office/drawing/2014/main" id="{B5FF173D-BE41-42CE-A8DE-7485B9422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" y="3408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D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975" name="Line 87">
              <a:extLst>
                <a:ext uri="{FF2B5EF4-FFF2-40B4-BE49-F238E27FC236}">
                  <a16:creationId xmlns:a16="http://schemas.microsoft.com/office/drawing/2014/main" id="{0B27FDE7-73C2-4418-924D-63D476D3E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6" y="2448"/>
              <a:ext cx="57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Line 88">
              <a:extLst>
                <a:ext uri="{FF2B5EF4-FFF2-40B4-BE49-F238E27FC236}">
                  <a16:creationId xmlns:a16="http://schemas.microsoft.com/office/drawing/2014/main" id="{92E60F74-4A1F-47ED-9DAB-1D430C4FB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26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Line 89">
              <a:extLst>
                <a:ext uri="{FF2B5EF4-FFF2-40B4-BE49-F238E27FC236}">
                  <a16:creationId xmlns:a16="http://schemas.microsoft.com/office/drawing/2014/main" id="{2AC9139F-D49A-4C76-B57E-CFC0DA98A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4" y="26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Line 90">
              <a:extLst>
                <a:ext uri="{FF2B5EF4-FFF2-40B4-BE49-F238E27FC236}">
                  <a16:creationId xmlns:a16="http://schemas.microsoft.com/office/drawing/2014/main" id="{6C056FB3-F433-4DF3-9B52-E234B874D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6" y="2544"/>
              <a:ext cx="52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Line 91">
              <a:extLst>
                <a:ext uri="{FF2B5EF4-FFF2-40B4-BE49-F238E27FC236}">
                  <a16:creationId xmlns:a16="http://schemas.microsoft.com/office/drawing/2014/main" id="{08498BA6-A08C-486E-BFA9-5188F9575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6" y="235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Line 92">
              <a:extLst>
                <a:ext uri="{FF2B5EF4-FFF2-40B4-BE49-F238E27FC236}">
                  <a16:creationId xmlns:a16="http://schemas.microsoft.com/office/drawing/2014/main" id="{D1DB8590-5B57-47AE-BC1D-AE91C1959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292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Line 93">
              <a:extLst>
                <a:ext uri="{FF2B5EF4-FFF2-40B4-BE49-F238E27FC236}">
                  <a16:creationId xmlns:a16="http://schemas.microsoft.com/office/drawing/2014/main" id="{6055E6CD-9B95-4804-B2A3-7EB49170A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4" y="22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Line 94">
              <a:extLst>
                <a:ext uri="{FF2B5EF4-FFF2-40B4-BE49-F238E27FC236}">
                  <a16:creationId xmlns:a16="http://schemas.microsoft.com/office/drawing/2014/main" id="{1B76C76A-199D-406C-8D98-DEA83664F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4" y="30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Line 95">
              <a:extLst>
                <a:ext uri="{FF2B5EF4-FFF2-40B4-BE49-F238E27FC236}">
                  <a16:creationId xmlns:a16="http://schemas.microsoft.com/office/drawing/2014/main" id="{EBC5B309-920F-4874-B7A2-674B65A23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0" y="139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Line 96">
              <a:extLst>
                <a:ext uri="{FF2B5EF4-FFF2-40B4-BE49-F238E27FC236}">
                  <a16:creationId xmlns:a16="http://schemas.microsoft.com/office/drawing/2014/main" id="{C9A8788C-2959-40F0-B8D7-539A443B1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1392"/>
              <a:ext cx="7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Line 97">
              <a:extLst>
                <a:ext uri="{FF2B5EF4-FFF2-40B4-BE49-F238E27FC236}">
                  <a16:creationId xmlns:a16="http://schemas.microsoft.com/office/drawing/2014/main" id="{9810D429-B40E-4395-A74B-9F70D9FBE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39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Rectangle 98">
              <a:extLst>
                <a:ext uri="{FF2B5EF4-FFF2-40B4-BE49-F238E27FC236}">
                  <a16:creationId xmlns:a16="http://schemas.microsoft.com/office/drawing/2014/main" id="{6BEDCD7D-2609-4369-A9FF-5587CC1B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1968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7" name="Line 99">
              <a:extLst>
                <a:ext uri="{FF2B5EF4-FFF2-40B4-BE49-F238E27FC236}">
                  <a16:creationId xmlns:a16="http://schemas.microsoft.com/office/drawing/2014/main" id="{4546DCF1-D00D-4DB3-A685-847E3E800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20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Line 100">
              <a:extLst>
                <a:ext uri="{FF2B5EF4-FFF2-40B4-BE49-F238E27FC236}">
                  <a16:creationId xmlns:a16="http://schemas.microsoft.com/office/drawing/2014/main" id="{1249F556-6E0D-4457-81D2-0004DE789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" y="31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Line 101">
              <a:extLst>
                <a:ext uri="{FF2B5EF4-FFF2-40B4-BE49-F238E27FC236}">
                  <a16:creationId xmlns:a16="http://schemas.microsoft.com/office/drawing/2014/main" id="{02DB5CC8-297F-4435-886E-C61709E40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" y="316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Line 102">
              <a:extLst>
                <a:ext uri="{FF2B5EF4-FFF2-40B4-BE49-F238E27FC236}">
                  <a16:creationId xmlns:a16="http://schemas.microsoft.com/office/drawing/2014/main" id="{E21BBF63-E806-4ECC-B4CF-01C7B215D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Line 103">
              <a:extLst>
                <a:ext uri="{FF2B5EF4-FFF2-40B4-BE49-F238E27FC236}">
                  <a16:creationId xmlns:a16="http://schemas.microsoft.com/office/drawing/2014/main" id="{E8370D7A-C0FD-4ED3-845E-0046137AB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" y="220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Line 104">
              <a:extLst>
                <a:ext uri="{FF2B5EF4-FFF2-40B4-BE49-F238E27FC236}">
                  <a16:creationId xmlns:a16="http://schemas.microsoft.com/office/drawing/2014/main" id="{DBA3A3E3-7393-40AE-B196-C6FBA6E7D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2112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Line 105">
              <a:extLst>
                <a:ext uri="{FF2B5EF4-FFF2-40B4-BE49-F238E27FC236}">
                  <a16:creationId xmlns:a16="http://schemas.microsoft.com/office/drawing/2014/main" id="{1B629AFC-40A6-4483-9368-018F187C0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220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Line 106">
              <a:extLst>
                <a:ext uri="{FF2B5EF4-FFF2-40B4-BE49-F238E27FC236}">
                  <a16:creationId xmlns:a16="http://schemas.microsoft.com/office/drawing/2014/main" id="{EE6EFEB9-6EDD-4E82-9DD6-911A1186A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" y="23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Line 107">
              <a:extLst>
                <a:ext uri="{FF2B5EF4-FFF2-40B4-BE49-F238E27FC236}">
                  <a16:creationId xmlns:a16="http://schemas.microsoft.com/office/drawing/2014/main" id="{5263EBE4-B7E9-4628-95E2-EB2F741F2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" y="316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Line 108">
              <a:extLst>
                <a:ext uri="{FF2B5EF4-FFF2-40B4-BE49-F238E27FC236}">
                  <a16:creationId xmlns:a16="http://schemas.microsoft.com/office/drawing/2014/main" id="{F403DE35-434B-4B40-A0E9-AADEEFBFF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33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Text Box 109">
              <a:extLst>
                <a:ext uri="{FF2B5EF4-FFF2-40B4-BE49-F238E27FC236}">
                  <a16:creationId xmlns:a16="http://schemas.microsoft.com/office/drawing/2014/main" id="{2F6808E2-354E-4CA2-97A0-EAB2E4D31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1963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98" name="Text Box 110">
              <a:extLst>
                <a:ext uri="{FF2B5EF4-FFF2-40B4-BE49-F238E27FC236}">
                  <a16:creationId xmlns:a16="http://schemas.microsoft.com/office/drawing/2014/main" id="{CB385E01-531E-46FF-914C-8EA636249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192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.01μ</a:t>
              </a:r>
              <a:endParaRPr kumimoji="1"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7999" name="Line 111">
              <a:extLst>
                <a:ext uri="{FF2B5EF4-FFF2-40B4-BE49-F238E27FC236}">
                  <a16:creationId xmlns:a16="http://schemas.microsoft.com/office/drawing/2014/main" id="{4101C341-1F02-457E-ACF5-96ED1FC00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" y="29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Line 112">
              <a:extLst>
                <a:ext uri="{FF2B5EF4-FFF2-40B4-BE49-F238E27FC236}">
                  <a16:creationId xmlns:a16="http://schemas.microsoft.com/office/drawing/2014/main" id="{C07F91FB-7D69-4DC9-8F67-3916D37CC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" y="235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Line 113">
              <a:extLst>
                <a:ext uri="{FF2B5EF4-FFF2-40B4-BE49-F238E27FC236}">
                  <a16:creationId xmlns:a16="http://schemas.microsoft.com/office/drawing/2014/main" id="{47A7FCE0-284E-4C54-9C66-3428EC996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" y="235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Rectangle 114">
              <a:extLst>
                <a:ext uri="{FF2B5EF4-FFF2-40B4-BE49-F238E27FC236}">
                  <a16:creationId xmlns:a16="http://schemas.microsoft.com/office/drawing/2014/main" id="{F52501E2-7EB5-417A-AB36-3ADF6E52A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3019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3" name="Text Box 115">
              <a:extLst>
                <a:ext uri="{FF2B5EF4-FFF2-40B4-BE49-F238E27FC236}">
                  <a16:creationId xmlns:a16="http://schemas.microsoft.com/office/drawing/2014/main" id="{0954815E-AAA1-42B2-92E2-76F3172FF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158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004" name="Line 116">
              <a:extLst>
                <a:ext uri="{FF2B5EF4-FFF2-40B4-BE49-F238E27FC236}">
                  <a16:creationId xmlns:a16="http://schemas.microsoft.com/office/drawing/2014/main" id="{4099A8E7-6145-488C-B558-65EEF7D7C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" y="326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Text Box 117">
              <a:extLst>
                <a:ext uri="{FF2B5EF4-FFF2-40B4-BE49-F238E27FC236}">
                  <a16:creationId xmlns:a16="http://schemas.microsoft.com/office/drawing/2014/main" id="{8A2D4105-AA23-43AB-8037-4D46E2ACD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302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103" name="Group 215">
            <a:extLst>
              <a:ext uri="{FF2B5EF4-FFF2-40B4-BE49-F238E27FC236}">
                <a16:creationId xmlns:a16="http://schemas.microsoft.com/office/drawing/2014/main" id="{A24AFC85-7D32-434E-A0C5-9727B77AC6E1}"/>
              </a:ext>
            </a:extLst>
          </p:cNvPr>
          <p:cNvGrpSpPr>
            <a:grpSpLocks/>
          </p:cNvGrpSpPr>
          <p:nvPr/>
        </p:nvGrpSpPr>
        <p:grpSpPr bwMode="auto">
          <a:xfrm>
            <a:off x="281624" y="1860550"/>
            <a:ext cx="3048000" cy="3529013"/>
            <a:chOff x="3792" y="1298"/>
            <a:chExt cx="1920" cy="2223"/>
          </a:xfrm>
        </p:grpSpPr>
        <p:sp>
          <p:nvSpPr>
            <p:cNvPr id="38049" name="Rectangle 161">
              <a:extLst>
                <a:ext uri="{FF2B5EF4-FFF2-40B4-BE49-F238E27FC236}">
                  <a16:creationId xmlns:a16="http://schemas.microsoft.com/office/drawing/2014/main" id="{93C43096-F093-4126-BCDF-BD63203AA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2103"/>
              <a:ext cx="639" cy="1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50" name="Line 162">
              <a:extLst>
                <a:ext uri="{FF2B5EF4-FFF2-40B4-BE49-F238E27FC236}">
                  <a16:creationId xmlns:a16="http://schemas.microsoft.com/office/drawing/2014/main" id="{BC3B4048-BA9D-4005-A7CF-5D7045190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2" y="1613"/>
              <a:ext cx="0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Line 163">
              <a:extLst>
                <a:ext uri="{FF2B5EF4-FFF2-40B4-BE49-F238E27FC236}">
                  <a16:creationId xmlns:a16="http://schemas.microsoft.com/office/drawing/2014/main" id="{C34B90D3-04F9-4169-865E-610F648F6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1844"/>
              <a:ext cx="0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Line 165">
              <a:extLst>
                <a:ext uri="{FF2B5EF4-FFF2-40B4-BE49-F238E27FC236}">
                  <a16:creationId xmlns:a16="http://schemas.microsoft.com/office/drawing/2014/main" id="{A12EEFFD-CCB7-41C1-A799-1EDF7006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2372"/>
              <a:ext cx="1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Line 166">
              <a:extLst>
                <a:ext uri="{FF2B5EF4-FFF2-40B4-BE49-F238E27FC236}">
                  <a16:creationId xmlns:a16="http://schemas.microsoft.com/office/drawing/2014/main" id="{3EA39111-A37B-45E5-8A7C-762F7746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3136"/>
              <a:ext cx="0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Line 167">
              <a:extLst>
                <a:ext uri="{FF2B5EF4-FFF2-40B4-BE49-F238E27FC236}">
                  <a16:creationId xmlns:a16="http://schemas.microsoft.com/office/drawing/2014/main" id="{ED1C16DB-0949-48F3-8C5F-91913583B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7" y="3517"/>
              <a:ext cx="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Line 168">
              <a:extLst>
                <a:ext uri="{FF2B5EF4-FFF2-40B4-BE49-F238E27FC236}">
                  <a16:creationId xmlns:a16="http://schemas.microsoft.com/office/drawing/2014/main" id="{053DDC87-1432-43A1-98CE-5658862B0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3136"/>
              <a:ext cx="0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7" name="Line 169">
              <a:extLst>
                <a:ext uri="{FF2B5EF4-FFF2-40B4-BE49-F238E27FC236}">
                  <a16:creationId xmlns:a16="http://schemas.microsoft.com/office/drawing/2014/main" id="{88CFFD54-77BA-40C3-9F13-8FC224C71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3299"/>
              <a:ext cx="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Line 170">
              <a:extLst>
                <a:ext uri="{FF2B5EF4-FFF2-40B4-BE49-F238E27FC236}">
                  <a16:creationId xmlns:a16="http://schemas.microsoft.com/office/drawing/2014/main" id="{8CB774D9-EC15-4E72-B714-5386FC704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3354"/>
              <a:ext cx="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Line 171">
              <a:extLst>
                <a:ext uri="{FF2B5EF4-FFF2-40B4-BE49-F238E27FC236}">
                  <a16:creationId xmlns:a16="http://schemas.microsoft.com/office/drawing/2014/main" id="{F81BD7B5-B825-41E2-997B-EEB980A11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3354"/>
              <a:ext cx="0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Line 172">
              <a:extLst>
                <a:ext uri="{FF2B5EF4-FFF2-40B4-BE49-F238E27FC236}">
                  <a16:creationId xmlns:a16="http://schemas.microsoft.com/office/drawing/2014/main" id="{9788E8C7-F2CE-44A6-9975-7FD459A38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3517"/>
              <a:ext cx="1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Line 173">
              <a:extLst>
                <a:ext uri="{FF2B5EF4-FFF2-40B4-BE49-F238E27FC236}">
                  <a16:creationId xmlns:a16="http://schemas.microsoft.com/office/drawing/2014/main" id="{EFCDEB2E-1CA0-4DD8-AC9B-209327281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4" y="2592"/>
              <a:ext cx="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Text Box 174">
              <a:extLst>
                <a:ext uri="{FF2B5EF4-FFF2-40B4-BE49-F238E27FC236}">
                  <a16:creationId xmlns:a16="http://schemas.microsoft.com/office/drawing/2014/main" id="{130BB798-E1CC-426B-9CAD-81304D12F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09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8063" name="Text Box 175">
              <a:extLst>
                <a:ext uri="{FF2B5EF4-FFF2-40B4-BE49-F238E27FC236}">
                  <a16:creationId xmlns:a16="http://schemas.microsoft.com/office/drawing/2014/main" id="{50438E9C-D82A-41E1-A627-A33C9546B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8" y="209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064" name="Text Box 176">
              <a:extLst>
                <a:ext uri="{FF2B5EF4-FFF2-40B4-BE49-F238E27FC236}">
                  <a16:creationId xmlns:a16="http://schemas.microsoft.com/office/drawing/2014/main" id="{771367D7-1FA2-418C-ADE9-8E4CF49E3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" y="22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8065" name="Text Box 177">
              <a:extLst>
                <a:ext uri="{FF2B5EF4-FFF2-40B4-BE49-F238E27FC236}">
                  <a16:creationId xmlns:a16="http://schemas.microsoft.com/office/drawing/2014/main" id="{C1FF0EF5-EB00-4C5D-9D71-652876C1B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27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066" name="Text Box 178">
              <a:extLst>
                <a:ext uri="{FF2B5EF4-FFF2-40B4-BE49-F238E27FC236}">
                  <a16:creationId xmlns:a16="http://schemas.microsoft.com/office/drawing/2014/main" id="{E041849C-38CC-4A17-B5BB-87E93EC5C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" y="290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67" name="Text Box 179">
              <a:extLst>
                <a:ext uri="{FF2B5EF4-FFF2-40B4-BE49-F238E27FC236}">
                  <a16:creationId xmlns:a16="http://schemas.microsoft.com/office/drawing/2014/main" id="{8FD6875C-4A29-4080-9713-AB391D8AA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" y="290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068" name="Text Box 180">
              <a:extLst>
                <a:ext uri="{FF2B5EF4-FFF2-40B4-BE49-F238E27FC236}">
                  <a16:creationId xmlns:a16="http://schemas.microsoft.com/office/drawing/2014/main" id="{DEDB6765-CEC0-41DD-89ED-0E0BC413D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4" y="2472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069" name="Text Box 181">
              <a:extLst>
                <a:ext uri="{FF2B5EF4-FFF2-40B4-BE49-F238E27FC236}">
                  <a16:creationId xmlns:a16="http://schemas.microsoft.com/office/drawing/2014/main" id="{FE6ECD35-424E-4492-984C-7D2DB4311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2502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CC3300"/>
                  </a:solidFill>
                  <a:latin typeface="Times New Roman" panose="02020603050405020304" pitchFamily="18" charset="0"/>
                </a:rPr>
                <a:t>555</a:t>
              </a:r>
            </a:p>
          </p:txBody>
        </p:sp>
        <p:sp>
          <p:nvSpPr>
            <p:cNvPr id="38070" name="Text Box 182">
              <a:extLst>
                <a:ext uri="{FF2B5EF4-FFF2-40B4-BE49-F238E27FC236}">
                  <a16:creationId xmlns:a16="http://schemas.microsoft.com/office/drawing/2014/main" id="{3E3FA7BF-E68F-494B-B97B-21BC20387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9" y="1298"/>
              <a:ext cx="5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38071" name="Text Box 183">
              <a:extLst>
                <a:ext uri="{FF2B5EF4-FFF2-40B4-BE49-F238E27FC236}">
                  <a16:creationId xmlns:a16="http://schemas.microsoft.com/office/drawing/2014/main" id="{7FD747C7-F0D3-4D16-A708-C00D02AE7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" y="2418"/>
              <a:ext cx="5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8074" name="Line 186">
              <a:extLst>
                <a:ext uri="{FF2B5EF4-FFF2-40B4-BE49-F238E27FC236}">
                  <a16:creationId xmlns:a16="http://schemas.microsoft.com/office/drawing/2014/main" id="{95F05527-FB4B-4B0F-9ABB-861132B27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3303"/>
              <a:ext cx="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Line 187">
              <a:extLst>
                <a:ext uri="{FF2B5EF4-FFF2-40B4-BE49-F238E27FC236}">
                  <a16:creationId xmlns:a16="http://schemas.microsoft.com/office/drawing/2014/main" id="{7FF11C50-42BB-47C5-B68B-19373B892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3358"/>
              <a:ext cx="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Line 188">
              <a:extLst>
                <a:ext uri="{FF2B5EF4-FFF2-40B4-BE49-F238E27FC236}">
                  <a16:creationId xmlns:a16="http://schemas.microsoft.com/office/drawing/2014/main" id="{EE17B67B-1F05-41CD-B3CE-B6031AF47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3358"/>
              <a:ext cx="0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Line 189">
              <a:extLst>
                <a:ext uri="{FF2B5EF4-FFF2-40B4-BE49-F238E27FC236}">
                  <a16:creationId xmlns:a16="http://schemas.microsoft.com/office/drawing/2014/main" id="{0213526B-ACF3-4453-901E-37A41B4AA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5" y="3521"/>
              <a:ext cx="1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Rectangle 190">
              <a:extLst>
                <a:ext uri="{FF2B5EF4-FFF2-40B4-BE49-F238E27FC236}">
                  <a16:creationId xmlns:a16="http://schemas.microsoft.com/office/drawing/2014/main" id="{AC412AAE-9146-479E-95F0-029D1F349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68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79" name="Line 191">
              <a:extLst>
                <a:ext uri="{FF2B5EF4-FFF2-40B4-BE49-F238E27FC236}">
                  <a16:creationId xmlns:a16="http://schemas.microsoft.com/office/drawing/2014/main" id="{0D3CDF5E-CE00-4A92-A861-EF763DF22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8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Line 192">
              <a:extLst>
                <a:ext uri="{FF2B5EF4-FFF2-40B4-BE49-F238E27FC236}">
                  <a16:creationId xmlns:a16="http://schemas.microsoft.com/office/drawing/2014/main" id="{3439C01A-FBF0-49BD-8A35-9EC6A790A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837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Text Box 193">
              <a:extLst>
                <a:ext uri="{FF2B5EF4-FFF2-40B4-BE49-F238E27FC236}">
                  <a16:creationId xmlns:a16="http://schemas.microsoft.com/office/drawing/2014/main" id="{772A817C-ABCF-4837-8381-7BEE2CEEB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" y="259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8082" name="Line 194">
              <a:extLst>
                <a:ext uri="{FF2B5EF4-FFF2-40B4-BE49-F238E27FC236}">
                  <a16:creationId xmlns:a16="http://schemas.microsoft.com/office/drawing/2014/main" id="{B0EF3421-5844-4198-9E1B-00EED2DE9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38"/>
              <a:ext cx="1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Text Box 195">
              <a:extLst>
                <a:ext uri="{FF2B5EF4-FFF2-40B4-BE49-F238E27FC236}">
                  <a16:creationId xmlns:a16="http://schemas.microsoft.com/office/drawing/2014/main" id="{1C963EC9-AB46-4826-8EC2-18068FA08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988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R</a:t>
              </a:r>
              <a:r>
                <a:rPr lang="en-US" altLang="zh-CN" sz="1600"/>
                <a:t>1</a:t>
              </a:r>
            </a:p>
          </p:txBody>
        </p:sp>
        <p:sp>
          <p:nvSpPr>
            <p:cNvPr id="38084" name="Text Box 196">
              <a:extLst>
                <a:ext uri="{FF2B5EF4-FFF2-40B4-BE49-F238E27FC236}">
                  <a16:creationId xmlns:a16="http://schemas.microsoft.com/office/drawing/2014/main" id="{01C7AD79-DC96-416B-B387-22338DA2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1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38085" name="Text Box 197">
              <a:extLst>
                <a:ext uri="{FF2B5EF4-FFF2-40B4-BE49-F238E27FC236}">
                  <a16:creationId xmlns:a16="http://schemas.microsoft.com/office/drawing/2014/main" id="{C8B66517-67AC-44A0-8EBB-FD3EB414F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6" y="3216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0.01uf</a:t>
              </a:r>
            </a:p>
          </p:txBody>
        </p:sp>
        <p:sp>
          <p:nvSpPr>
            <p:cNvPr id="38092" name="Text Box 204">
              <a:extLst>
                <a:ext uri="{FF2B5EF4-FFF2-40B4-BE49-F238E27FC236}">
                  <a16:creationId xmlns:a16="http://schemas.microsoft.com/office/drawing/2014/main" id="{C8F27F6B-FEAD-4611-8592-ABB3B0EF5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2186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∙</a:t>
              </a:r>
              <a:r>
                <a:rPr lang="en-US" altLang="zh-CN" sz="3200"/>
                <a:t> </a:t>
              </a:r>
            </a:p>
          </p:txBody>
        </p:sp>
        <p:sp>
          <p:nvSpPr>
            <p:cNvPr id="38093" name="Text Box 205">
              <a:extLst>
                <a:ext uri="{FF2B5EF4-FFF2-40B4-BE49-F238E27FC236}">
                  <a16:creationId xmlns:a16="http://schemas.microsoft.com/office/drawing/2014/main" id="{0E722FC9-845D-4D91-895D-6F599BF28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" y="2559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∙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38094" name="Text Box 206">
              <a:extLst>
                <a:ext uri="{FF2B5EF4-FFF2-40B4-BE49-F238E27FC236}">
                  <a16:creationId xmlns:a16="http://schemas.microsoft.com/office/drawing/2014/main" id="{92C058BA-D399-470E-859E-F11371FAD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1667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∙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38095" name="Rectangle 207">
              <a:extLst>
                <a:ext uri="{FF2B5EF4-FFF2-40B4-BE49-F238E27FC236}">
                  <a16:creationId xmlns:a16="http://schemas.microsoft.com/office/drawing/2014/main" id="{79038F22-1813-4A5C-9880-53B815E3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50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6" name="Line 208">
              <a:extLst>
                <a:ext uri="{FF2B5EF4-FFF2-40B4-BE49-F238E27FC236}">
                  <a16:creationId xmlns:a16="http://schemas.microsoft.com/office/drawing/2014/main" id="{C6F758CE-1912-4F3E-AD4A-1AFBA21B3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10"/>
              <a:ext cx="0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Line 209">
              <a:extLst>
                <a:ext uri="{FF2B5EF4-FFF2-40B4-BE49-F238E27FC236}">
                  <a16:creationId xmlns:a16="http://schemas.microsoft.com/office/drawing/2014/main" id="{44DC322A-27B3-4B2A-8A99-A6B84ED40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9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Line 210">
              <a:extLst>
                <a:ext uri="{FF2B5EF4-FFF2-40B4-BE49-F238E27FC236}">
                  <a16:creationId xmlns:a16="http://schemas.microsoft.com/office/drawing/2014/main" id="{FD0E7CC6-6E52-4471-8728-2AE9C2256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3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Text Box 211">
              <a:extLst>
                <a:ext uri="{FF2B5EF4-FFF2-40B4-BE49-F238E27FC236}">
                  <a16:creationId xmlns:a16="http://schemas.microsoft.com/office/drawing/2014/main" id="{75687E39-85AF-441F-99DB-8655D9F34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744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</a:rPr>
                <a:t>∙</a:t>
              </a:r>
              <a:r>
                <a:rPr lang="en-US" altLang="zh-CN" sz="3200"/>
                <a:t> </a:t>
              </a:r>
            </a:p>
          </p:txBody>
        </p:sp>
        <p:sp>
          <p:nvSpPr>
            <p:cNvPr id="38100" name="Text Box 212">
              <a:extLst>
                <a:ext uri="{FF2B5EF4-FFF2-40B4-BE49-F238E27FC236}">
                  <a16:creationId xmlns:a16="http://schemas.microsoft.com/office/drawing/2014/main" id="{C09A0484-5FFE-404A-B4E8-646E8FA7D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50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R</a:t>
              </a:r>
              <a:r>
                <a:rPr lang="en-US" altLang="zh-CN" sz="1600"/>
                <a:t>2</a:t>
              </a:r>
            </a:p>
          </p:txBody>
        </p:sp>
      </p:grpSp>
      <p:sp>
        <p:nvSpPr>
          <p:cNvPr id="38102" name="Text Box 214">
            <a:extLst>
              <a:ext uri="{FF2B5EF4-FFF2-40B4-BE49-F238E27FC236}">
                <a16:creationId xmlns:a16="http://schemas.microsoft.com/office/drawing/2014/main" id="{7A48D9FF-887A-408D-ABB9-81C3F8814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31888"/>
            <a:ext cx="1916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电路组成</a:t>
            </a:r>
          </a:p>
        </p:txBody>
      </p:sp>
    </p:spTree>
    <p:extLst>
      <p:ext uri="{BB962C8B-B14F-4D97-AF65-F5344CB8AC3E}">
        <p14:creationId xmlns:p14="http://schemas.microsoft.com/office/powerpoint/2010/main" val="167321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810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波形分析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561" y="1268760"/>
          <a:ext cx="2232248" cy="239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Visio" r:id="rId4" imgW="1930400" imgH="2077085" progId="Visio.Drawing.11">
                  <p:embed/>
                </p:oleObj>
              </mc:Choice>
              <mc:Fallback>
                <p:oleObj name="Visio" r:id="rId4" imgW="1930400" imgH="2077085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1" y="1268760"/>
                        <a:ext cx="2232248" cy="239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824089" y="1411111"/>
            <a:ext cx="1990219" cy="1715911"/>
            <a:chOff x="824089" y="1411111"/>
            <a:chExt cx="1990219" cy="1715911"/>
          </a:xfrm>
        </p:grpSpPr>
        <p:sp>
          <p:nvSpPr>
            <p:cNvPr id="5" name="任意多边形 4"/>
            <p:cNvSpPr/>
            <p:nvPr/>
          </p:nvSpPr>
          <p:spPr>
            <a:xfrm>
              <a:off x="824089" y="1411111"/>
              <a:ext cx="1253067" cy="1715911"/>
            </a:xfrm>
            <a:custGeom>
              <a:avLst/>
              <a:gdLst>
                <a:gd name="connsiteX0" fmla="*/ 1253067 w 1253067"/>
                <a:gd name="connsiteY0" fmla="*/ 0 h 1715911"/>
                <a:gd name="connsiteX1" fmla="*/ 0 w 1253067"/>
                <a:gd name="connsiteY1" fmla="*/ 0 h 1715911"/>
                <a:gd name="connsiteX2" fmla="*/ 0 w 1253067"/>
                <a:gd name="connsiteY2" fmla="*/ 1715911 h 171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067" h="1715911">
                  <a:moveTo>
                    <a:pt x="1253067" y="0"/>
                  </a:moveTo>
                  <a:lnTo>
                    <a:pt x="0" y="0"/>
                  </a:lnTo>
                  <a:lnTo>
                    <a:pt x="0" y="171591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83768" y="245224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4290" y="3645023"/>
          <a:ext cx="2310018" cy="2481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Visio" r:id="rId6" imgW="1930400" imgH="2077085" progId="Visio.Drawing.11">
                  <p:embed/>
                </p:oleObj>
              </mc:Choice>
              <mc:Fallback>
                <p:oleObj name="Visio" r:id="rId6" imgW="1930400" imgH="2077085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90" y="3645023"/>
                        <a:ext cx="2310018" cy="2481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290888" y="1820863"/>
          <a:ext cx="47752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Visio" r:id="rId7" imgW="2844800" imgH="1332230" progId="Visio.Drawing.6">
                  <p:embed/>
                </p:oleObj>
              </mc:Choice>
              <mc:Fallback>
                <p:oleObj name="Visio" r:id="rId7" imgW="2844800" imgH="1332230" progId="Visio.Drawing.6">
                  <p:embed/>
                  <p:pic>
                    <p:nvPicPr>
                      <p:cNvPr id="9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1820863"/>
                        <a:ext cx="47752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"/>
          <p:cNvGrpSpPr/>
          <p:nvPr/>
        </p:nvGrpSpPr>
        <p:grpSpPr bwMode="auto">
          <a:xfrm>
            <a:off x="4699001" y="1808163"/>
            <a:ext cx="1965325" cy="2400300"/>
            <a:chOff x="2321" y="933"/>
            <a:chExt cx="1238" cy="1512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321" y="943"/>
              <a:ext cx="0" cy="14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544" y="946"/>
              <a:ext cx="0" cy="14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924" y="947"/>
              <a:ext cx="0" cy="14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154" y="949"/>
              <a:ext cx="0" cy="14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3559" y="933"/>
              <a:ext cx="0" cy="14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043488" y="3719513"/>
            <a:ext cx="60007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5683251" y="3714750"/>
            <a:ext cx="29051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110163" y="3276600"/>
            <a:ext cx="4730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>
                <a:solidFill>
                  <a:srgbClr val="CC3300"/>
                </a:solidFill>
              </a:rPr>
              <a:t>T</a:t>
            </a:r>
            <a:r>
              <a:rPr kumimoji="0" lang="en-US" altLang="zh-CN" sz="2000" baseline="-250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618163" y="3281363"/>
            <a:ext cx="5857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000">
                <a:solidFill>
                  <a:srgbClr val="CC3300"/>
                </a:solidFill>
              </a:rPr>
              <a:t>T</a:t>
            </a:r>
            <a:r>
              <a:rPr kumimoji="0" lang="en-US" altLang="zh-CN" sz="2000" baseline="-25000">
                <a:solidFill>
                  <a:srgbClr val="CC3300"/>
                </a:solidFill>
              </a:rPr>
              <a:t>2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41867" y="4402667"/>
            <a:ext cx="2107171" cy="1016000"/>
            <a:chOff x="541867" y="4402667"/>
            <a:chExt cx="2107171" cy="1016000"/>
          </a:xfrm>
        </p:grpSpPr>
        <p:sp>
          <p:nvSpPr>
            <p:cNvPr id="8" name="任意多边形 7"/>
            <p:cNvSpPr/>
            <p:nvPr/>
          </p:nvSpPr>
          <p:spPr>
            <a:xfrm>
              <a:off x="541867" y="4402667"/>
              <a:ext cx="711200" cy="1016000"/>
            </a:xfrm>
            <a:custGeom>
              <a:avLst/>
              <a:gdLst>
                <a:gd name="connsiteX0" fmla="*/ 0 w 711200"/>
                <a:gd name="connsiteY0" fmla="*/ 1016000 h 1016000"/>
                <a:gd name="connsiteX1" fmla="*/ 11289 w 711200"/>
                <a:gd name="connsiteY1" fmla="*/ 0 h 1016000"/>
                <a:gd name="connsiteX2" fmla="*/ 711200 w 711200"/>
                <a:gd name="connsiteY2" fmla="*/ 11289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1016000">
                  <a:moveTo>
                    <a:pt x="0" y="1016000"/>
                  </a:moveTo>
                  <a:lnTo>
                    <a:pt x="11289" y="0"/>
                  </a:lnTo>
                  <a:lnTo>
                    <a:pt x="711200" y="11289"/>
                  </a:lnTo>
                </a:path>
              </a:pathLst>
            </a:custGeom>
            <a:noFill/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18498" y="490051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3707904" y="5887144"/>
            <a:ext cx="49741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kumimoji="0" lang="zh-CN" altLang="en-US" dirty="0">
                <a:latin typeface="宋体" panose="02010600030101010101" pitchFamily="2" charset="-122"/>
              </a:rPr>
              <a:t>从占空比</a:t>
            </a:r>
            <a:r>
              <a:rPr kumimoji="0" lang="en-US" altLang="zh-CN" dirty="0"/>
              <a:t>q </a:t>
            </a:r>
            <a:r>
              <a:rPr kumimoji="0" lang="zh-CN" altLang="en-US" dirty="0">
                <a:latin typeface="宋体" panose="02010600030101010101" pitchFamily="2" charset="-122"/>
              </a:rPr>
              <a:t>的表达式可知，占空比始终大于</a:t>
            </a:r>
            <a:r>
              <a:rPr kumimoji="0" lang="en-US" altLang="zh-CN" dirty="0"/>
              <a:t>50</a:t>
            </a:r>
            <a:r>
              <a:rPr kumimoji="0" lang="en-US" altLang="zh-CN" dirty="0">
                <a:latin typeface="宋体" panose="02010600030101010101" pitchFamily="2" charset="-122"/>
              </a:rPr>
              <a:t>﹪</a:t>
            </a:r>
            <a:r>
              <a:rPr kumimoji="0" lang="en-US" altLang="zh-CN" dirty="0"/>
              <a:t> </a:t>
            </a:r>
            <a:r>
              <a:rPr kumimoji="0" lang="zh-CN" altLang="en-US" dirty="0"/>
              <a:t>。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707904" y="4627063"/>
            <a:ext cx="324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 baseline="-30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 baseline="-30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=0.7(</a:t>
            </a:r>
            <a:r>
              <a:rPr lang="en-US" altLang="zh-CN" i="1">
                <a:solidFill>
                  <a:schemeClr val="accent2"/>
                </a:solidFill>
              </a:rPr>
              <a:t>R</a:t>
            </a:r>
            <a:r>
              <a:rPr lang="en-US" altLang="zh-CN" baseline="-30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+2</a:t>
            </a:r>
            <a:r>
              <a:rPr lang="en-US" altLang="zh-CN" i="1">
                <a:solidFill>
                  <a:schemeClr val="accent2"/>
                </a:solidFill>
              </a:rPr>
              <a:t>R</a:t>
            </a:r>
            <a:r>
              <a:rPr lang="en-US" altLang="zh-CN" baseline="-30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/>
              <a:t> </a:t>
            </a:r>
          </a:p>
        </p:txBody>
      </p:sp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3740978" y="4983692"/>
          <a:ext cx="2349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r:id="rId9" imgW="1040765" imgH="406400" progId="Equation.3">
                  <p:embed/>
                </p:oleObj>
              </mc:Choice>
              <mc:Fallback>
                <p:oleObj r:id="rId9" imgW="1040765" imgH="406400" progId="Equation.3">
                  <p:embed/>
                  <p:pic>
                    <p:nvPicPr>
                      <p:cNvPr id="2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978" y="4983692"/>
                        <a:ext cx="2349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662364" y="4228924"/>
            <a:ext cx="278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 dirty="0"/>
              <a:t> </a:t>
            </a:r>
            <a:r>
              <a:rPr lang="en-US" altLang="zh-CN" i="1" dirty="0">
                <a:solidFill>
                  <a:srgbClr val="CC3300"/>
                </a:solidFill>
              </a:rPr>
              <a:t>T</a:t>
            </a:r>
            <a:r>
              <a:rPr lang="en-US" altLang="zh-CN" baseline="-30000" dirty="0">
                <a:solidFill>
                  <a:srgbClr val="CC3300"/>
                </a:solidFill>
              </a:rPr>
              <a:t>1</a:t>
            </a:r>
            <a:r>
              <a:rPr lang="en-US" altLang="zh-CN" dirty="0">
                <a:solidFill>
                  <a:srgbClr val="CC3300"/>
                </a:solidFill>
              </a:rPr>
              <a:t>=0.7(</a:t>
            </a:r>
            <a:r>
              <a:rPr lang="en-US" altLang="zh-CN" i="1" dirty="0">
                <a:solidFill>
                  <a:srgbClr val="CC3300"/>
                </a:solidFill>
              </a:rPr>
              <a:t>R</a:t>
            </a:r>
            <a:r>
              <a:rPr lang="en-US" altLang="zh-CN" baseline="-30000" dirty="0">
                <a:solidFill>
                  <a:srgbClr val="CC3300"/>
                </a:solidFill>
              </a:rPr>
              <a:t>1</a:t>
            </a:r>
            <a:r>
              <a:rPr lang="en-US" altLang="zh-CN" dirty="0">
                <a:solidFill>
                  <a:srgbClr val="CC3300"/>
                </a:solidFill>
              </a:rPr>
              <a:t>+</a:t>
            </a:r>
            <a:r>
              <a:rPr lang="en-US" altLang="zh-CN" i="1" dirty="0">
                <a:solidFill>
                  <a:srgbClr val="CC3300"/>
                </a:solidFill>
              </a:rPr>
              <a:t>R</a:t>
            </a:r>
            <a:r>
              <a:rPr lang="en-US" altLang="zh-CN" baseline="-30000" dirty="0">
                <a:solidFill>
                  <a:srgbClr val="CC3300"/>
                </a:solidFill>
              </a:rPr>
              <a:t>2</a:t>
            </a:r>
            <a:r>
              <a:rPr lang="en-US" altLang="zh-CN" dirty="0">
                <a:solidFill>
                  <a:srgbClr val="CC3300"/>
                </a:solidFill>
              </a:rPr>
              <a:t>)</a:t>
            </a:r>
            <a:r>
              <a:rPr lang="en-US" altLang="zh-CN" i="1" dirty="0">
                <a:solidFill>
                  <a:srgbClr val="CC3300"/>
                </a:solidFill>
              </a:rPr>
              <a:t>C</a:t>
            </a:r>
            <a:r>
              <a:rPr lang="en-US" altLang="zh-CN" b="0" dirty="0"/>
              <a:t> 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5828507" y="4273550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CC3300"/>
                </a:solidFill>
              </a:rPr>
              <a:t>T</a:t>
            </a:r>
            <a:r>
              <a:rPr lang="en-US" altLang="zh-CN" baseline="-30000" dirty="0">
                <a:solidFill>
                  <a:srgbClr val="CC3300"/>
                </a:solidFill>
              </a:rPr>
              <a:t>2</a:t>
            </a:r>
            <a:r>
              <a:rPr lang="en-US" altLang="zh-CN" dirty="0">
                <a:solidFill>
                  <a:srgbClr val="CC3300"/>
                </a:solidFill>
              </a:rPr>
              <a:t>=0.7</a:t>
            </a:r>
            <a:r>
              <a:rPr lang="en-US" altLang="zh-CN" i="1" dirty="0">
                <a:solidFill>
                  <a:srgbClr val="CC3300"/>
                </a:solidFill>
              </a:rPr>
              <a:t>R</a:t>
            </a:r>
            <a:r>
              <a:rPr lang="en-US" altLang="zh-CN" baseline="-30000" dirty="0">
                <a:solidFill>
                  <a:srgbClr val="CC3300"/>
                </a:solidFill>
              </a:rPr>
              <a:t>2</a:t>
            </a:r>
            <a:r>
              <a:rPr lang="en-US" altLang="zh-CN" i="1" dirty="0">
                <a:solidFill>
                  <a:srgbClr val="CC3300"/>
                </a:solidFill>
              </a:rPr>
              <a:t>C</a:t>
            </a:r>
            <a:r>
              <a:rPr lang="en-US" altLang="zh-CN" dirty="0">
                <a:solidFill>
                  <a:srgbClr val="CC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6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utoUpdateAnimBg="0"/>
      <p:bldP spid="19" grpId="0" autoUpdateAnimBg="0"/>
      <p:bldP spid="23" grpId="0" autoUpdateAnimBg="0"/>
      <p:bldP spid="24" grpId="0" autoUpdateAnimBg="0"/>
      <p:bldP spid="26" grpId="0" autoUpdateAnimBg="0"/>
      <p:bldP spid="2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77" name="Group 173">
            <a:extLst>
              <a:ext uri="{FF2B5EF4-FFF2-40B4-BE49-F238E27FC236}">
                <a16:creationId xmlns:a16="http://schemas.microsoft.com/office/drawing/2014/main" id="{584328B8-BF4D-4D89-BAAF-294D3947BCBB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1276350"/>
            <a:ext cx="5581651" cy="4816475"/>
            <a:chOff x="-1" y="804"/>
            <a:chExt cx="3516" cy="3034"/>
          </a:xfrm>
        </p:grpSpPr>
        <p:sp>
          <p:nvSpPr>
            <p:cNvPr id="47108" name="Text Box 4">
              <a:extLst>
                <a:ext uri="{FF2B5EF4-FFF2-40B4-BE49-F238E27FC236}">
                  <a16:creationId xmlns:a16="http://schemas.microsoft.com/office/drawing/2014/main" id="{1E42DA32-8D60-4432-B766-466A69DBD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" y="2330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7109" name="Text Box 5">
              <a:extLst>
                <a:ext uri="{FF2B5EF4-FFF2-40B4-BE49-F238E27FC236}">
                  <a16:creationId xmlns:a16="http://schemas.microsoft.com/office/drawing/2014/main" id="{631B8A20-2E63-48C5-B511-01B102E1D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804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47110" name="Rectangle 6">
              <a:extLst>
                <a:ext uri="{FF2B5EF4-FFF2-40B4-BE49-F238E27FC236}">
                  <a16:creationId xmlns:a16="http://schemas.microsoft.com/office/drawing/2014/main" id="{81AB6074-2F53-4CDD-938A-0D37623CE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1582"/>
              <a:ext cx="37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1" name="Line 7">
              <a:extLst>
                <a:ext uri="{FF2B5EF4-FFF2-40B4-BE49-F238E27FC236}">
                  <a16:creationId xmlns:a16="http://schemas.microsoft.com/office/drawing/2014/main" id="{892DF2AF-5424-47E9-85E2-DA9C5C79F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7" y="18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266D1929-3641-41B3-9EC5-966420D2E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1690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43FC668D-D3E4-49FF-AE1B-4904A7E1F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93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7114" name="AutoShape 10">
              <a:extLst>
                <a:ext uri="{FF2B5EF4-FFF2-40B4-BE49-F238E27FC236}">
                  <a16:creationId xmlns:a16="http://schemas.microsoft.com/office/drawing/2014/main" id="{B8E17457-8084-4C6C-9311-F462A76F9E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13" y="1616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A564A862-7265-4A0E-B2D8-69F09CE54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1" y="1534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EE735DAA-86E2-4BA6-97C7-F44D50F80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3" y="1668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3FCD8140-3A81-49CE-8D7D-B3D1D710F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139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18" name="Rectangle 14">
              <a:extLst>
                <a:ext uri="{FF2B5EF4-FFF2-40B4-BE49-F238E27FC236}">
                  <a16:creationId xmlns:a16="http://schemas.microsoft.com/office/drawing/2014/main" id="{CE686F86-8F68-4AEB-8111-83502A6D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2398"/>
              <a:ext cx="37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5">
              <a:extLst>
                <a:ext uri="{FF2B5EF4-FFF2-40B4-BE49-F238E27FC236}">
                  <a16:creationId xmlns:a16="http://schemas.microsoft.com/office/drawing/2014/main" id="{F360D649-D263-4E7E-94CE-A5AC45A77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2638"/>
              <a:ext cx="8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Text Box 16">
              <a:extLst>
                <a:ext uri="{FF2B5EF4-FFF2-40B4-BE49-F238E27FC236}">
                  <a16:creationId xmlns:a16="http://schemas.microsoft.com/office/drawing/2014/main" id="{9CAC07C5-2A9E-4EB5-B04F-496640CDA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506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121" name="Text Box 17">
              <a:extLst>
                <a:ext uri="{FF2B5EF4-FFF2-40B4-BE49-F238E27FC236}">
                  <a16:creationId xmlns:a16="http://schemas.microsoft.com/office/drawing/2014/main" id="{9A9B7098-9C41-48EE-A266-BFBDBE33F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274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7122" name="AutoShape 18">
              <a:extLst>
                <a:ext uri="{FF2B5EF4-FFF2-40B4-BE49-F238E27FC236}">
                  <a16:creationId xmlns:a16="http://schemas.microsoft.com/office/drawing/2014/main" id="{5B5CEF11-EFC2-4F10-9BD5-84DC4C89A4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13" y="243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Text Box 19">
              <a:extLst>
                <a:ext uri="{FF2B5EF4-FFF2-40B4-BE49-F238E27FC236}">
                  <a16:creationId xmlns:a16="http://schemas.microsoft.com/office/drawing/2014/main" id="{8CF82958-C5D2-4C30-93BA-CE76414BB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1" y="2350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7124" name="Text Box 20">
              <a:extLst>
                <a:ext uri="{FF2B5EF4-FFF2-40B4-BE49-F238E27FC236}">
                  <a16:creationId xmlns:a16="http://schemas.microsoft.com/office/drawing/2014/main" id="{7E9107A5-AA05-4F48-B270-B6F90970D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724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47125" name="Text Box 21">
              <a:extLst>
                <a:ext uri="{FF2B5EF4-FFF2-40B4-BE49-F238E27FC236}">
                  <a16:creationId xmlns:a16="http://schemas.microsoft.com/office/drawing/2014/main" id="{B31F1526-AAD6-43AA-A3E3-10C138C57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221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26" name="Rectangle 22">
              <a:extLst>
                <a:ext uri="{FF2B5EF4-FFF2-40B4-BE49-F238E27FC236}">
                  <a16:creationId xmlns:a16="http://schemas.microsoft.com/office/drawing/2014/main" id="{D105B353-CE99-4C00-8FEF-1553CD5C5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34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23">
              <a:extLst>
                <a:ext uri="{FF2B5EF4-FFF2-40B4-BE49-F238E27FC236}">
                  <a16:creationId xmlns:a16="http://schemas.microsoft.com/office/drawing/2014/main" id="{AF17D80D-59F8-4A7C-B315-49B476D36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2206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Rectangle 24">
              <a:extLst>
                <a:ext uri="{FF2B5EF4-FFF2-40B4-BE49-F238E27FC236}">
                  <a16:creationId xmlns:a16="http://schemas.microsoft.com/office/drawing/2014/main" id="{7A6BB55F-3DC1-456A-87BF-3A50076EE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302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Line 25">
              <a:extLst>
                <a:ext uri="{FF2B5EF4-FFF2-40B4-BE49-F238E27FC236}">
                  <a16:creationId xmlns:a16="http://schemas.microsoft.com/office/drawing/2014/main" id="{5CB637B6-7579-4D18-BA38-EF3A22B2D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" y="852"/>
              <a:ext cx="0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26">
              <a:extLst>
                <a:ext uri="{FF2B5EF4-FFF2-40B4-BE49-F238E27FC236}">
                  <a16:creationId xmlns:a16="http://schemas.microsoft.com/office/drawing/2014/main" id="{F89E00BB-3667-4250-9295-A1A9FA6EC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7" y="158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27">
              <a:extLst>
                <a:ext uri="{FF2B5EF4-FFF2-40B4-BE49-F238E27FC236}">
                  <a16:creationId xmlns:a16="http://schemas.microsoft.com/office/drawing/2014/main" id="{2BF9BCEE-314E-413B-9888-F6FB8956A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" y="244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28">
              <a:extLst>
                <a:ext uri="{FF2B5EF4-FFF2-40B4-BE49-F238E27FC236}">
                  <a16:creationId xmlns:a16="http://schemas.microsoft.com/office/drawing/2014/main" id="{2E9845BD-62AE-4DF6-8908-01D867481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" y="326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29">
              <a:extLst>
                <a:ext uri="{FF2B5EF4-FFF2-40B4-BE49-F238E27FC236}">
                  <a16:creationId xmlns:a16="http://schemas.microsoft.com/office/drawing/2014/main" id="{3797E4C7-F853-4F03-9258-AFB3E1420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383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Rectangle 30">
              <a:extLst>
                <a:ext uri="{FF2B5EF4-FFF2-40B4-BE49-F238E27FC236}">
                  <a16:creationId xmlns:a16="http://schemas.microsoft.com/office/drawing/2014/main" id="{A8DCF9E7-5B97-4CF1-9FDE-F22C5AEC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774"/>
              <a:ext cx="2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" name="Text Box 31">
              <a:extLst>
                <a:ext uri="{FF2B5EF4-FFF2-40B4-BE49-F238E27FC236}">
                  <a16:creationId xmlns:a16="http://schemas.microsoft.com/office/drawing/2014/main" id="{3257D8C0-B5AF-4E98-9BFD-8DD9BE52E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1774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7136" name="Oval 32">
              <a:extLst>
                <a:ext uri="{FF2B5EF4-FFF2-40B4-BE49-F238E27FC236}">
                  <a16:creationId xmlns:a16="http://schemas.microsoft.com/office/drawing/2014/main" id="{32DBD8A7-C7CC-48F5-8B1F-60F221DD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194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7" name="Rectangle 33">
              <a:extLst>
                <a:ext uri="{FF2B5EF4-FFF2-40B4-BE49-F238E27FC236}">
                  <a16:creationId xmlns:a16="http://schemas.microsoft.com/office/drawing/2014/main" id="{0C9E4B6E-0BEE-4E06-8A55-FE7A8CC7A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446"/>
              <a:ext cx="2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Text Box 34">
              <a:extLst>
                <a:ext uri="{FF2B5EF4-FFF2-40B4-BE49-F238E27FC236}">
                  <a16:creationId xmlns:a16="http://schemas.microsoft.com/office/drawing/2014/main" id="{3A3C3C35-8F98-4EAA-9940-F1EEFA6D5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44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7139" name="Oval 35">
              <a:extLst>
                <a:ext uri="{FF2B5EF4-FFF2-40B4-BE49-F238E27FC236}">
                  <a16:creationId xmlns:a16="http://schemas.microsoft.com/office/drawing/2014/main" id="{88C8850E-C6B1-4A19-9B6D-8063A08A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61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Line 36">
              <a:extLst>
                <a:ext uri="{FF2B5EF4-FFF2-40B4-BE49-F238E27FC236}">
                  <a16:creationId xmlns:a16="http://schemas.microsoft.com/office/drawing/2014/main" id="{1B85B230-BA17-45C8-AA39-E21FF6AB6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196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Line 37">
              <a:extLst>
                <a:ext uri="{FF2B5EF4-FFF2-40B4-BE49-F238E27FC236}">
                  <a16:creationId xmlns:a16="http://schemas.microsoft.com/office/drawing/2014/main" id="{B2D0663E-E218-42DC-90B5-8FC43EE75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96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Line 38">
              <a:extLst>
                <a:ext uri="{FF2B5EF4-FFF2-40B4-BE49-F238E27FC236}">
                  <a16:creationId xmlns:a16="http://schemas.microsoft.com/office/drawing/2014/main" id="{1895FB69-416A-4C03-AD9E-FBDC9A9AB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259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Line 39">
              <a:extLst>
                <a:ext uri="{FF2B5EF4-FFF2-40B4-BE49-F238E27FC236}">
                  <a16:creationId xmlns:a16="http://schemas.microsoft.com/office/drawing/2014/main" id="{EFB63936-D46F-4750-B2A9-1E3C67D42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2638"/>
              <a:ext cx="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Line 40">
              <a:extLst>
                <a:ext uri="{FF2B5EF4-FFF2-40B4-BE49-F238E27FC236}">
                  <a16:creationId xmlns:a16="http://schemas.microsoft.com/office/drawing/2014/main" id="{C91F5D12-BE1D-48F5-84B0-E5C68A272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206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Line 41">
              <a:extLst>
                <a:ext uri="{FF2B5EF4-FFF2-40B4-BE49-F238E27FC236}">
                  <a16:creationId xmlns:a16="http://schemas.microsoft.com/office/drawing/2014/main" id="{7531098E-2C38-4125-BBC1-835152443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7" y="187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Line 42">
              <a:extLst>
                <a:ext uri="{FF2B5EF4-FFF2-40B4-BE49-F238E27FC236}">
                  <a16:creationId xmlns:a16="http://schemas.microsoft.com/office/drawing/2014/main" id="{6AC7C9FB-8906-4200-A85B-77EA16115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1" y="110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Rectangle 43">
              <a:extLst>
                <a:ext uri="{FF2B5EF4-FFF2-40B4-BE49-F238E27FC236}">
                  <a16:creationId xmlns:a16="http://schemas.microsoft.com/office/drawing/2014/main" id="{CA966060-5CF1-436A-BABE-7A324FE7E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2138"/>
              <a:ext cx="19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8" name="Oval 44">
              <a:extLst>
                <a:ext uri="{FF2B5EF4-FFF2-40B4-BE49-F238E27FC236}">
                  <a16:creationId xmlns:a16="http://schemas.microsoft.com/office/drawing/2014/main" id="{4333C5FC-55CC-409E-895B-54097BA7E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28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9" name="Line 45">
              <a:extLst>
                <a:ext uri="{FF2B5EF4-FFF2-40B4-BE49-F238E27FC236}">
                  <a16:creationId xmlns:a16="http://schemas.microsoft.com/office/drawing/2014/main" id="{B7D0A3E7-AE7E-459B-93C3-0454F7B16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230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0" name="Line 46">
              <a:extLst>
                <a:ext uri="{FF2B5EF4-FFF2-40B4-BE49-F238E27FC236}">
                  <a16:creationId xmlns:a16="http://schemas.microsoft.com/office/drawing/2014/main" id="{9664C998-3C96-4037-B81F-8921EAE9E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8" y="338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1" name="Line 47">
              <a:extLst>
                <a:ext uri="{FF2B5EF4-FFF2-40B4-BE49-F238E27FC236}">
                  <a16:creationId xmlns:a16="http://schemas.microsoft.com/office/drawing/2014/main" id="{1A0D95C3-AFB8-44AF-9627-6E230BA77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3" y="3358"/>
              <a:ext cx="175" cy="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2" name="Line 48">
              <a:extLst>
                <a:ext uri="{FF2B5EF4-FFF2-40B4-BE49-F238E27FC236}">
                  <a16:creationId xmlns:a16="http://schemas.microsoft.com/office/drawing/2014/main" id="{3EBAE094-23C2-4FD6-B989-B957C6738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4" y="352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Line 49">
              <a:extLst>
                <a:ext uri="{FF2B5EF4-FFF2-40B4-BE49-F238E27FC236}">
                  <a16:creationId xmlns:a16="http://schemas.microsoft.com/office/drawing/2014/main" id="{94AB1392-BB68-42FF-8EA5-2E2D9B67D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7" y="359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4" name="Line 50">
              <a:extLst>
                <a:ext uri="{FF2B5EF4-FFF2-40B4-BE49-F238E27FC236}">
                  <a16:creationId xmlns:a16="http://schemas.microsoft.com/office/drawing/2014/main" id="{09043B0A-DAEA-4ED1-9102-019FD32A4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" y="335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Line 51">
              <a:extLst>
                <a:ext uri="{FF2B5EF4-FFF2-40B4-BE49-F238E27FC236}">
                  <a16:creationId xmlns:a16="http://schemas.microsoft.com/office/drawing/2014/main" id="{68004FE9-AB3A-4910-A9E7-98ADEBA6E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3" y="1966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Rectangle 52">
              <a:extLst>
                <a:ext uri="{FF2B5EF4-FFF2-40B4-BE49-F238E27FC236}">
                  <a16:creationId xmlns:a16="http://schemas.microsoft.com/office/drawing/2014/main" id="{D9480FEE-88DC-4434-A77D-D1AB0F294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3454"/>
              <a:ext cx="240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Line 53">
              <a:extLst>
                <a:ext uri="{FF2B5EF4-FFF2-40B4-BE49-F238E27FC236}">
                  <a16:creationId xmlns:a16="http://schemas.microsoft.com/office/drawing/2014/main" id="{FCE3B074-E64E-4C87-8017-BBF7CDAD6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5" y="350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54">
              <a:extLst>
                <a:ext uri="{FF2B5EF4-FFF2-40B4-BE49-F238E27FC236}">
                  <a16:creationId xmlns:a16="http://schemas.microsoft.com/office/drawing/2014/main" id="{270B8552-50CB-49DC-A7B7-5B1ED9105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8" y="3502"/>
              <a:ext cx="2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Line 55">
              <a:extLst>
                <a:ext uri="{FF2B5EF4-FFF2-40B4-BE49-F238E27FC236}">
                  <a16:creationId xmlns:a16="http://schemas.microsoft.com/office/drawing/2014/main" id="{06A78592-1F89-46AC-8551-30ED366C9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7" y="287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Line 56">
              <a:extLst>
                <a:ext uri="{FF2B5EF4-FFF2-40B4-BE49-F238E27FC236}">
                  <a16:creationId xmlns:a16="http://schemas.microsoft.com/office/drawing/2014/main" id="{8B4CD0A1-CEF8-40EE-A607-6DA0D84D7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3" y="230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Text Box 57">
              <a:extLst>
                <a:ext uri="{FF2B5EF4-FFF2-40B4-BE49-F238E27FC236}">
                  <a16:creationId xmlns:a16="http://schemas.microsoft.com/office/drawing/2014/main" id="{D3516D25-730D-4FE6-BE8E-8E614FD71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" y="259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47162" name="Text Box 58">
              <a:extLst>
                <a:ext uri="{FF2B5EF4-FFF2-40B4-BE49-F238E27FC236}">
                  <a16:creationId xmlns:a16="http://schemas.microsoft.com/office/drawing/2014/main" id="{E1B00042-21A8-466B-BA8A-3C70C3167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" y="167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47163" name="Text Box 59">
              <a:extLst>
                <a:ext uri="{FF2B5EF4-FFF2-40B4-BE49-F238E27FC236}">
                  <a16:creationId xmlns:a16="http://schemas.microsoft.com/office/drawing/2014/main" id="{E1F05E92-A1CF-4DB3-AAD8-5DCB702D6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130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47164" name="Text Box 60">
              <a:extLst>
                <a:ext uri="{FF2B5EF4-FFF2-40B4-BE49-F238E27FC236}">
                  <a16:creationId xmlns:a16="http://schemas.microsoft.com/office/drawing/2014/main" id="{932C71E2-766C-4206-A243-60CD90630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221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47165" name="Text Box 61">
              <a:extLst>
                <a:ext uri="{FF2B5EF4-FFF2-40B4-BE49-F238E27FC236}">
                  <a16:creationId xmlns:a16="http://schemas.microsoft.com/office/drawing/2014/main" id="{FFD64998-8DD3-42AB-9BAD-F20CF29CB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3022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47166" name="Text Box 62">
              <a:extLst>
                <a:ext uri="{FF2B5EF4-FFF2-40B4-BE49-F238E27FC236}">
                  <a16:creationId xmlns:a16="http://schemas.microsoft.com/office/drawing/2014/main" id="{644D916B-25F3-4D72-9E49-5F8589A6F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152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67" name="Text Box 63">
              <a:extLst>
                <a:ext uri="{FF2B5EF4-FFF2-40B4-BE49-F238E27FC236}">
                  <a16:creationId xmlns:a16="http://schemas.microsoft.com/office/drawing/2014/main" id="{F1437FCE-7E16-4456-90A3-693C20792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7" y="282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68" name="Text Box 64">
              <a:extLst>
                <a:ext uri="{FF2B5EF4-FFF2-40B4-BE49-F238E27FC236}">
                  <a16:creationId xmlns:a16="http://schemas.microsoft.com/office/drawing/2014/main" id="{2B3BF3AB-B9D3-4F41-8B25-F2F836065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9" y="1888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69" name="Text Box 65">
              <a:extLst>
                <a:ext uri="{FF2B5EF4-FFF2-40B4-BE49-F238E27FC236}">
                  <a16:creationId xmlns:a16="http://schemas.microsoft.com/office/drawing/2014/main" id="{4F055D58-DF5E-4B1D-BB63-55A8E315B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" y="21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70" name="Rectangle 66">
              <a:extLst>
                <a:ext uri="{FF2B5EF4-FFF2-40B4-BE49-F238E27FC236}">
                  <a16:creationId xmlns:a16="http://schemas.microsoft.com/office/drawing/2014/main" id="{8B47D931-6ED3-45AD-827D-16BA264D5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1198"/>
              <a:ext cx="2278" cy="2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1" name="Text Box 67">
              <a:extLst>
                <a:ext uri="{FF2B5EF4-FFF2-40B4-BE49-F238E27FC236}">
                  <a16:creationId xmlns:a16="http://schemas.microsoft.com/office/drawing/2014/main" id="{BD972D1B-C202-4D94-86D0-1FB9C84A7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" y="35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72" name="Text Box 68">
              <a:extLst>
                <a:ext uri="{FF2B5EF4-FFF2-40B4-BE49-F238E27FC236}">
                  <a16:creationId xmlns:a16="http://schemas.microsoft.com/office/drawing/2014/main" id="{779E1261-A395-4844-8E18-0A3B6CC0B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" y="32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7173" name="Text Box 69">
              <a:extLst>
                <a:ext uri="{FF2B5EF4-FFF2-40B4-BE49-F238E27FC236}">
                  <a16:creationId xmlns:a16="http://schemas.microsoft.com/office/drawing/2014/main" id="{A41C78D4-2D4A-4003-92E6-AC4126F95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263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74" name="Text Box 70">
              <a:extLst>
                <a:ext uri="{FF2B5EF4-FFF2-40B4-BE49-F238E27FC236}">
                  <a16:creationId xmlns:a16="http://schemas.microsoft.com/office/drawing/2014/main" id="{E0BA3976-37B4-445E-A7DF-91CB86C95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206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7175" name="Text Box 71">
              <a:extLst>
                <a:ext uri="{FF2B5EF4-FFF2-40B4-BE49-F238E27FC236}">
                  <a16:creationId xmlns:a16="http://schemas.microsoft.com/office/drawing/2014/main" id="{D3AB4852-BC01-4EC9-B13D-C9C3C829E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163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176" name="Text Box 72">
              <a:extLst>
                <a:ext uri="{FF2B5EF4-FFF2-40B4-BE49-F238E27FC236}">
                  <a16:creationId xmlns:a16="http://schemas.microsoft.com/office/drawing/2014/main" id="{98465251-D82F-4096-B94E-7DEA58921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11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7177" name="Text Box 73">
              <a:extLst>
                <a:ext uri="{FF2B5EF4-FFF2-40B4-BE49-F238E27FC236}">
                  <a16:creationId xmlns:a16="http://schemas.microsoft.com/office/drawing/2014/main" id="{96E11E17-821B-4A6B-B03A-A5F83216A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1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78" name="Text Box 74">
              <a:extLst>
                <a:ext uri="{FF2B5EF4-FFF2-40B4-BE49-F238E27FC236}">
                  <a16:creationId xmlns:a16="http://schemas.microsoft.com/office/drawing/2014/main" id="{EDB65108-E7D2-4478-A618-C5C816466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5" y="233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79" name="Line 75">
              <a:extLst>
                <a:ext uri="{FF2B5EF4-FFF2-40B4-BE49-F238E27FC236}">
                  <a16:creationId xmlns:a16="http://schemas.microsoft.com/office/drawing/2014/main" id="{8B26BD88-DAF4-4995-817B-BDCBB56BB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4" y="1822"/>
              <a:ext cx="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0" name="Text Box 76">
              <a:extLst>
                <a:ext uri="{FF2B5EF4-FFF2-40B4-BE49-F238E27FC236}">
                  <a16:creationId xmlns:a16="http://schemas.microsoft.com/office/drawing/2014/main" id="{AB8DE9C5-3C75-4308-844D-5B859D5BE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316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7181" name="Text Box 77">
              <a:extLst>
                <a:ext uri="{FF2B5EF4-FFF2-40B4-BE49-F238E27FC236}">
                  <a16:creationId xmlns:a16="http://schemas.microsoft.com/office/drawing/2014/main" id="{2C0887A9-EDF9-48F7-8743-BAF2704CF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398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TR</a:t>
              </a:r>
            </a:p>
          </p:txBody>
        </p:sp>
        <p:sp>
          <p:nvSpPr>
            <p:cNvPr id="47182" name="Text Box 78">
              <a:extLst>
                <a:ext uri="{FF2B5EF4-FFF2-40B4-BE49-F238E27FC236}">
                  <a16:creationId xmlns:a16="http://schemas.microsoft.com/office/drawing/2014/main" id="{7985C43C-9523-48C6-9ADD-EAA30C351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2100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TH</a:t>
              </a:r>
            </a:p>
          </p:txBody>
        </p:sp>
        <p:sp>
          <p:nvSpPr>
            <p:cNvPr id="47183" name="Text Box 79">
              <a:extLst>
                <a:ext uri="{FF2B5EF4-FFF2-40B4-BE49-F238E27FC236}">
                  <a16:creationId xmlns:a16="http://schemas.microsoft.com/office/drawing/2014/main" id="{A030D788-F408-48A2-A1C1-E13A25A95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181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47184" name="Line 80">
              <a:extLst>
                <a:ext uri="{FF2B5EF4-FFF2-40B4-BE49-F238E27FC236}">
                  <a16:creationId xmlns:a16="http://schemas.microsoft.com/office/drawing/2014/main" id="{1FF3356D-9319-4F0A-969E-C8F3A5722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" y="172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5" name="Line 81">
              <a:extLst>
                <a:ext uri="{FF2B5EF4-FFF2-40B4-BE49-F238E27FC236}">
                  <a16:creationId xmlns:a16="http://schemas.microsoft.com/office/drawing/2014/main" id="{23B273E8-FDD2-46D1-8D14-CAC8C6D54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" y="243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6" name="Text Box 82">
              <a:extLst>
                <a:ext uri="{FF2B5EF4-FFF2-40B4-BE49-F238E27FC236}">
                  <a16:creationId xmlns:a16="http://schemas.microsoft.com/office/drawing/2014/main" id="{A035A472-C36F-4100-AA2E-A7BC43F9D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996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D</a:t>
              </a:r>
              <a:endParaRPr kumimoji="1" lang="en-US" altLang="zh-CN" sz="900">
                <a:latin typeface="Times New Roman" panose="02020603050405020304" pitchFamily="18" charset="0"/>
              </a:endParaRPr>
            </a:p>
          </p:txBody>
        </p:sp>
        <p:sp>
          <p:nvSpPr>
            <p:cNvPr id="47187" name="Line 83">
              <a:extLst>
                <a:ext uri="{FF2B5EF4-FFF2-40B4-BE49-F238E27FC236}">
                  <a16:creationId xmlns:a16="http://schemas.microsoft.com/office/drawing/2014/main" id="{455B2844-AD37-450B-B750-FDC62FC8E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103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8" name="Text Box 84">
              <a:extLst>
                <a:ext uri="{FF2B5EF4-FFF2-40B4-BE49-F238E27FC236}">
                  <a16:creationId xmlns:a16="http://schemas.microsoft.com/office/drawing/2014/main" id="{8289FD78-B975-46D7-8B58-36BD1475F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3118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D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7189" name="Line 85">
              <a:extLst>
                <a:ext uri="{FF2B5EF4-FFF2-40B4-BE49-F238E27FC236}">
                  <a16:creationId xmlns:a16="http://schemas.microsoft.com/office/drawing/2014/main" id="{13EC1DAB-7F0B-4C5C-AAC3-D9582FFC0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3" y="2158"/>
              <a:ext cx="57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0" name="Line 86">
              <a:extLst>
                <a:ext uri="{FF2B5EF4-FFF2-40B4-BE49-F238E27FC236}">
                  <a16:creationId xmlns:a16="http://schemas.microsoft.com/office/drawing/2014/main" id="{BAE5546F-88CF-4719-A1D0-EF94B635A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239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1" name="Line 87">
              <a:extLst>
                <a:ext uri="{FF2B5EF4-FFF2-40B4-BE49-F238E27FC236}">
                  <a16:creationId xmlns:a16="http://schemas.microsoft.com/office/drawing/2014/main" id="{B8F537F1-9CC9-4138-922E-86DB349D1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1" y="239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2" name="Line 88">
              <a:extLst>
                <a:ext uri="{FF2B5EF4-FFF2-40B4-BE49-F238E27FC236}">
                  <a16:creationId xmlns:a16="http://schemas.microsoft.com/office/drawing/2014/main" id="{79FE6E6B-0211-44EC-90D2-69B77AD97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93" y="2254"/>
              <a:ext cx="52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3" name="Line 89">
              <a:extLst>
                <a:ext uri="{FF2B5EF4-FFF2-40B4-BE49-F238E27FC236}">
                  <a16:creationId xmlns:a16="http://schemas.microsoft.com/office/drawing/2014/main" id="{8DE5C2D2-6F31-4D78-88BE-FC3FFB608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3" y="206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4" name="Line 90">
              <a:extLst>
                <a:ext uri="{FF2B5EF4-FFF2-40B4-BE49-F238E27FC236}">
                  <a16:creationId xmlns:a16="http://schemas.microsoft.com/office/drawing/2014/main" id="{6C6CD578-69EB-41E3-851B-4AA147D31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63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5" name="Line 91">
              <a:extLst>
                <a:ext uri="{FF2B5EF4-FFF2-40B4-BE49-F238E27FC236}">
                  <a16:creationId xmlns:a16="http://schemas.microsoft.com/office/drawing/2014/main" id="{E004E863-DB2E-4864-937A-146F166C5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196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6" name="Line 92">
              <a:extLst>
                <a:ext uri="{FF2B5EF4-FFF2-40B4-BE49-F238E27FC236}">
                  <a16:creationId xmlns:a16="http://schemas.microsoft.com/office/drawing/2014/main" id="{0BE9106B-486A-4F34-BFDE-CEDA7A798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273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7" name="Line 93">
              <a:extLst>
                <a:ext uri="{FF2B5EF4-FFF2-40B4-BE49-F238E27FC236}">
                  <a16:creationId xmlns:a16="http://schemas.microsoft.com/office/drawing/2014/main" id="{D83A8550-0319-48E3-BCE0-F515C3611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7" y="110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8" name="Line 94">
              <a:extLst>
                <a:ext uri="{FF2B5EF4-FFF2-40B4-BE49-F238E27FC236}">
                  <a16:creationId xmlns:a16="http://schemas.microsoft.com/office/drawing/2014/main" id="{486AE672-D58C-4D1A-ACF5-2F65296D3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" y="110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9" name="Line 95">
              <a:extLst>
                <a:ext uri="{FF2B5EF4-FFF2-40B4-BE49-F238E27FC236}">
                  <a16:creationId xmlns:a16="http://schemas.microsoft.com/office/drawing/2014/main" id="{08D63681-B0E2-46FB-8DB1-5D793BE50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" y="110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0" name="Rectangle 96">
              <a:extLst>
                <a:ext uri="{FF2B5EF4-FFF2-40B4-BE49-F238E27FC236}">
                  <a16:creationId xmlns:a16="http://schemas.microsoft.com/office/drawing/2014/main" id="{76B28FBF-7960-400B-AE0F-BE00C2D7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1678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1" name="Line 97">
              <a:extLst>
                <a:ext uri="{FF2B5EF4-FFF2-40B4-BE49-F238E27FC236}">
                  <a16:creationId xmlns:a16="http://schemas.microsoft.com/office/drawing/2014/main" id="{586B21C9-363A-458F-A908-14C51B152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" y="191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2" name="Line 98">
              <a:extLst>
                <a:ext uri="{FF2B5EF4-FFF2-40B4-BE49-F238E27FC236}">
                  <a16:creationId xmlns:a16="http://schemas.microsoft.com/office/drawing/2014/main" id="{546780FA-943D-4389-966D-066DD50E8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" y="283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3" name="Line 99">
              <a:extLst>
                <a:ext uri="{FF2B5EF4-FFF2-40B4-BE49-F238E27FC236}">
                  <a16:creationId xmlns:a16="http://schemas.microsoft.com/office/drawing/2014/main" id="{2E1A0280-04F5-4BF8-A350-7A0A3A788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" y="287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4" name="Line 100">
              <a:extLst>
                <a:ext uri="{FF2B5EF4-FFF2-40B4-BE49-F238E27FC236}">
                  <a16:creationId xmlns:a16="http://schemas.microsoft.com/office/drawing/2014/main" id="{2B9DB4AF-7C5A-4FE7-9B48-4AE0E7A9B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187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5" name="Line 101">
              <a:extLst>
                <a:ext uri="{FF2B5EF4-FFF2-40B4-BE49-F238E27FC236}">
                  <a16:creationId xmlns:a16="http://schemas.microsoft.com/office/drawing/2014/main" id="{E7018010-F8CA-40D3-A111-DF60E1144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191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6" name="Line 102">
              <a:extLst>
                <a:ext uri="{FF2B5EF4-FFF2-40B4-BE49-F238E27FC236}">
                  <a16:creationId xmlns:a16="http://schemas.microsoft.com/office/drawing/2014/main" id="{708FADDA-9CAF-4F4D-B21E-EA7EE23B7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" y="1822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7" name="Line 103">
              <a:extLst>
                <a:ext uri="{FF2B5EF4-FFF2-40B4-BE49-F238E27FC236}">
                  <a16:creationId xmlns:a16="http://schemas.microsoft.com/office/drawing/2014/main" id="{D52225F1-C98A-42B1-A9FB-0C910D17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" y="191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8" name="Line 104">
              <a:extLst>
                <a:ext uri="{FF2B5EF4-FFF2-40B4-BE49-F238E27FC236}">
                  <a16:creationId xmlns:a16="http://schemas.microsoft.com/office/drawing/2014/main" id="{A7DFBB25-6C96-4ED1-A390-12B147036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201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9" name="Line 105">
              <a:extLst>
                <a:ext uri="{FF2B5EF4-FFF2-40B4-BE49-F238E27FC236}">
                  <a16:creationId xmlns:a16="http://schemas.microsoft.com/office/drawing/2014/main" id="{1DDBA28C-68FF-4881-BFB3-1F44E2460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" y="287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0" name="Line 106">
              <a:extLst>
                <a:ext uri="{FF2B5EF4-FFF2-40B4-BE49-F238E27FC236}">
                  <a16:creationId xmlns:a16="http://schemas.microsoft.com/office/drawing/2014/main" id="{10D7ED6F-68CA-4955-A9CA-B7D4D5E2D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" y="302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1" name="Text Box 107">
              <a:extLst>
                <a:ext uri="{FF2B5EF4-FFF2-40B4-BE49-F238E27FC236}">
                  <a16:creationId xmlns:a16="http://schemas.microsoft.com/office/drawing/2014/main" id="{52F03E67-AA7A-4A91-9703-3E9B60B5F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" y="1673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212" name="Text Box 108">
              <a:extLst>
                <a:ext uri="{FF2B5EF4-FFF2-40B4-BE49-F238E27FC236}">
                  <a16:creationId xmlns:a16="http://schemas.microsoft.com/office/drawing/2014/main" id="{E112EC1D-AD8A-40F9-8726-426EAA8B5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" y="163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.01μ</a:t>
              </a:r>
              <a:endParaRPr kumimoji="1"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7213" name="Line 109">
              <a:extLst>
                <a:ext uri="{FF2B5EF4-FFF2-40B4-BE49-F238E27FC236}">
                  <a16:creationId xmlns:a16="http://schemas.microsoft.com/office/drawing/2014/main" id="{0CAA497A-5C08-4046-861C-E79200C3F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" y="263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4" name="Line 110">
              <a:extLst>
                <a:ext uri="{FF2B5EF4-FFF2-40B4-BE49-F238E27FC236}">
                  <a16:creationId xmlns:a16="http://schemas.microsoft.com/office/drawing/2014/main" id="{96A00524-00BE-4D89-9ABE-716746D49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" y="206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5" name="Line 111">
              <a:extLst>
                <a:ext uri="{FF2B5EF4-FFF2-40B4-BE49-F238E27FC236}">
                  <a16:creationId xmlns:a16="http://schemas.microsoft.com/office/drawing/2014/main" id="{8F9891B8-A968-4324-AADB-B43D0A817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206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6" name="Rectangle 112">
              <a:extLst>
                <a:ext uri="{FF2B5EF4-FFF2-40B4-BE49-F238E27FC236}">
                  <a16:creationId xmlns:a16="http://schemas.microsoft.com/office/drawing/2014/main" id="{DB285F40-FA7C-451F-8857-C20B37AA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2729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7" name="Text Box 113">
              <a:extLst>
                <a:ext uri="{FF2B5EF4-FFF2-40B4-BE49-F238E27FC236}">
                  <a16:creationId xmlns:a16="http://schemas.microsoft.com/office/drawing/2014/main" id="{8C085AD9-0E4F-45DF-821E-F0CCA1B27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" y="2918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218" name="Line 114">
              <a:extLst>
                <a:ext uri="{FF2B5EF4-FFF2-40B4-BE49-F238E27FC236}">
                  <a16:creationId xmlns:a16="http://schemas.microsoft.com/office/drawing/2014/main" id="{F063A655-2AC7-4334-B7B0-E1459AFDB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297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9" name="Text Box 115">
              <a:extLst>
                <a:ext uri="{FF2B5EF4-FFF2-40B4-BE49-F238E27FC236}">
                  <a16:creationId xmlns:a16="http://schemas.microsoft.com/office/drawing/2014/main" id="{9E080702-DB85-4CE2-92D9-8683B330B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" y="273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220" name="Group 116">
            <a:extLst>
              <a:ext uri="{FF2B5EF4-FFF2-40B4-BE49-F238E27FC236}">
                <a16:creationId xmlns:a16="http://schemas.microsoft.com/office/drawing/2014/main" id="{605C4127-A9F6-4F97-8FAA-367BAD811272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609600"/>
            <a:ext cx="3849688" cy="2995613"/>
            <a:chOff x="3360" y="144"/>
            <a:chExt cx="2425" cy="1887"/>
          </a:xfrm>
        </p:grpSpPr>
        <p:sp>
          <p:nvSpPr>
            <p:cNvPr id="47221" name="Line 117">
              <a:extLst>
                <a:ext uri="{FF2B5EF4-FFF2-40B4-BE49-F238E27FC236}">
                  <a16:creationId xmlns:a16="http://schemas.microsoft.com/office/drawing/2014/main" id="{407A3381-3590-465A-B0FA-57A45B01D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264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2" name="Line 118">
              <a:extLst>
                <a:ext uri="{FF2B5EF4-FFF2-40B4-BE49-F238E27FC236}">
                  <a16:creationId xmlns:a16="http://schemas.microsoft.com/office/drawing/2014/main" id="{4A89F89F-269B-4C6C-A267-A06686C8B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4" y="984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3" name="Text Box 119">
              <a:extLst>
                <a:ext uri="{FF2B5EF4-FFF2-40B4-BE49-F238E27FC236}">
                  <a16:creationId xmlns:a16="http://schemas.microsoft.com/office/drawing/2014/main" id="{A68F003C-9077-415A-BBCC-570CD076B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144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7224" name="Text Box 120">
              <a:extLst>
                <a:ext uri="{FF2B5EF4-FFF2-40B4-BE49-F238E27FC236}">
                  <a16:creationId xmlns:a16="http://schemas.microsoft.com/office/drawing/2014/main" id="{D2B42855-8295-4384-9131-392CA3A1E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6" y="864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7225" name="Line 121">
              <a:extLst>
                <a:ext uri="{FF2B5EF4-FFF2-40B4-BE49-F238E27FC236}">
                  <a16:creationId xmlns:a16="http://schemas.microsoft.com/office/drawing/2014/main" id="{49C698EB-CAE0-485C-9067-D81D1AB90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528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6" name="Line 122">
              <a:extLst>
                <a:ext uri="{FF2B5EF4-FFF2-40B4-BE49-F238E27FC236}">
                  <a16:creationId xmlns:a16="http://schemas.microsoft.com/office/drawing/2014/main" id="{9C88D45F-BB7D-44E1-8E11-C267AB301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86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7" name="Text Box 123">
              <a:extLst>
                <a:ext uri="{FF2B5EF4-FFF2-40B4-BE49-F238E27FC236}">
                  <a16:creationId xmlns:a16="http://schemas.microsoft.com/office/drawing/2014/main" id="{18FB55BF-C959-45E2-B8DB-A0E317320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86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28" name="Arc 124">
              <a:extLst>
                <a:ext uri="{FF2B5EF4-FFF2-40B4-BE49-F238E27FC236}">
                  <a16:creationId xmlns:a16="http://schemas.microsoft.com/office/drawing/2014/main" id="{07754A4B-75B5-4704-9D6D-2B9825A2D131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3802" y="528"/>
              <a:ext cx="43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9" name="Arc 125">
              <a:extLst>
                <a:ext uri="{FF2B5EF4-FFF2-40B4-BE49-F238E27FC236}">
                  <a16:creationId xmlns:a16="http://schemas.microsoft.com/office/drawing/2014/main" id="{DBA8E811-7733-4927-86A3-BE28B490506A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210" y="552"/>
              <a:ext cx="288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0" name="Arc 126">
              <a:extLst>
                <a:ext uri="{FF2B5EF4-FFF2-40B4-BE49-F238E27FC236}">
                  <a16:creationId xmlns:a16="http://schemas.microsoft.com/office/drawing/2014/main" id="{61CD8AF5-CCEE-452F-8B78-0B287267CED2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474" y="528"/>
              <a:ext cx="43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1" name="Arc 127">
              <a:extLst>
                <a:ext uri="{FF2B5EF4-FFF2-40B4-BE49-F238E27FC236}">
                  <a16:creationId xmlns:a16="http://schemas.microsoft.com/office/drawing/2014/main" id="{E71A9ED4-22E4-4421-8FC4-4BED60B937C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882" y="552"/>
              <a:ext cx="288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2" name="Line 128">
              <a:extLst>
                <a:ext uri="{FF2B5EF4-FFF2-40B4-BE49-F238E27FC236}">
                  <a16:creationId xmlns:a16="http://schemas.microsoft.com/office/drawing/2014/main" id="{74A2EE1B-7DF4-481D-AD93-04D0D92C7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167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3" name="Line 129">
              <a:extLst>
                <a:ext uri="{FF2B5EF4-FFF2-40B4-BE49-F238E27FC236}">
                  <a16:creationId xmlns:a16="http://schemas.microsoft.com/office/drawing/2014/main" id="{974F61F9-B078-4D46-9078-2FEED492A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87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4" name="Text Box 130">
              <a:extLst>
                <a:ext uri="{FF2B5EF4-FFF2-40B4-BE49-F238E27FC236}">
                  <a16:creationId xmlns:a16="http://schemas.microsoft.com/office/drawing/2014/main" id="{823AA0FA-4855-4270-A400-E73D7CA17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6" y="1047"/>
              <a:ext cx="2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7235" name="Text Box 131">
              <a:extLst>
                <a:ext uri="{FF2B5EF4-FFF2-40B4-BE49-F238E27FC236}">
                  <a16:creationId xmlns:a16="http://schemas.microsoft.com/office/drawing/2014/main" id="{2C4ABF06-9026-406D-979C-E766B7BD2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" y="1728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7236" name="Text Box 132">
              <a:extLst>
                <a:ext uri="{FF2B5EF4-FFF2-40B4-BE49-F238E27FC236}">
                  <a16:creationId xmlns:a16="http://schemas.microsoft.com/office/drawing/2014/main" id="{150F7ADE-34C7-4596-8EC5-B4208B8DE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37" name="Line 133">
              <a:extLst>
                <a:ext uri="{FF2B5EF4-FFF2-40B4-BE49-F238E27FC236}">
                  <a16:creationId xmlns:a16="http://schemas.microsoft.com/office/drawing/2014/main" id="{A0E06722-FD39-41B0-B018-BBB421292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2" y="528"/>
              <a:ext cx="16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8" name="Text Box 134">
              <a:extLst>
                <a:ext uri="{FF2B5EF4-FFF2-40B4-BE49-F238E27FC236}">
                  <a16:creationId xmlns:a16="http://schemas.microsoft.com/office/drawing/2014/main" id="{C5B3A1DB-CC74-4F7A-9971-6A7BD22D8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432"/>
              <a:ext cx="4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2/3V</a:t>
              </a:r>
              <a:r>
                <a:rPr kumimoji="1" lang="en-US" altLang="zh-CN" sz="1400" baseline="-250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47239" name="Line 135">
              <a:extLst>
                <a:ext uri="{FF2B5EF4-FFF2-40B4-BE49-F238E27FC236}">
                  <a16:creationId xmlns:a16="http://schemas.microsoft.com/office/drawing/2014/main" id="{A7D29106-E8A9-408F-8170-F89F4BC2E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64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0" name="Line 136">
              <a:extLst>
                <a:ext uri="{FF2B5EF4-FFF2-40B4-BE49-F238E27FC236}">
                  <a16:creationId xmlns:a16="http://schemas.microsoft.com/office/drawing/2014/main" id="{845F1F9C-F458-408A-8B92-994E1AEB8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3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1" name="Line 137">
              <a:extLst>
                <a:ext uri="{FF2B5EF4-FFF2-40B4-BE49-F238E27FC236}">
                  <a16:creationId xmlns:a16="http://schemas.microsoft.com/office/drawing/2014/main" id="{C2CFE25E-7B29-45B0-BBC4-F2254A34B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2" y="816"/>
              <a:ext cx="17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2" name="Arc 138">
              <a:extLst>
                <a:ext uri="{FF2B5EF4-FFF2-40B4-BE49-F238E27FC236}">
                  <a16:creationId xmlns:a16="http://schemas.microsoft.com/office/drawing/2014/main" id="{D9A355AD-4DA4-4C92-A68E-EB68200183C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5146" y="528"/>
              <a:ext cx="43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3" name="Text Box 139">
              <a:extLst>
                <a:ext uri="{FF2B5EF4-FFF2-40B4-BE49-F238E27FC236}">
                  <a16:creationId xmlns:a16="http://schemas.microsoft.com/office/drawing/2014/main" id="{8124D365-8846-48D8-A992-DACD66402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720"/>
              <a:ext cx="4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1/3V</a:t>
              </a:r>
              <a:r>
                <a:rPr kumimoji="1" lang="en-US" altLang="zh-CN" sz="1400" baseline="-250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47244" name="Line 140">
              <a:extLst>
                <a:ext uri="{FF2B5EF4-FFF2-40B4-BE49-F238E27FC236}">
                  <a16:creationId xmlns:a16="http://schemas.microsoft.com/office/drawing/2014/main" id="{6E861ED4-276E-4F8B-813C-3BF28E7D0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48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5" name="Line 141">
              <a:extLst>
                <a:ext uri="{FF2B5EF4-FFF2-40B4-BE49-F238E27FC236}">
                  <a16:creationId xmlns:a16="http://schemas.microsoft.com/office/drawing/2014/main" id="{5E964058-3328-483B-920A-3ABB3CFD5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6" name="Line 142">
              <a:extLst>
                <a:ext uri="{FF2B5EF4-FFF2-40B4-BE49-F238E27FC236}">
                  <a16:creationId xmlns:a16="http://schemas.microsoft.com/office/drawing/2014/main" id="{F7714626-5294-4371-B21C-B4B815FD4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7" name="Line 143">
              <a:extLst>
                <a:ext uri="{FF2B5EF4-FFF2-40B4-BE49-F238E27FC236}">
                  <a16:creationId xmlns:a16="http://schemas.microsoft.com/office/drawing/2014/main" id="{5F51A1A1-16B0-4D6C-9341-A7ACF222C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8" name="Line 144">
              <a:extLst>
                <a:ext uri="{FF2B5EF4-FFF2-40B4-BE49-F238E27FC236}">
                  <a16:creationId xmlns:a16="http://schemas.microsoft.com/office/drawing/2014/main" id="{C29C7C82-9D5A-47D9-9502-D831D5671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3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9" name="Line 145">
              <a:extLst>
                <a:ext uri="{FF2B5EF4-FFF2-40B4-BE49-F238E27FC236}">
                  <a16:creationId xmlns:a16="http://schemas.microsoft.com/office/drawing/2014/main" id="{97FB362A-F59F-439C-8B52-AC463B4DA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6" y="164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0" name="Line 146">
              <a:extLst>
                <a:ext uri="{FF2B5EF4-FFF2-40B4-BE49-F238E27FC236}">
                  <a16:creationId xmlns:a16="http://schemas.microsoft.com/office/drawing/2014/main" id="{8DC7A8D4-EA8D-43E3-9271-0106EC13C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48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1" name="Line 147">
              <a:extLst>
                <a:ext uri="{FF2B5EF4-FFF2-40B4-BE49-F238E27FC236}">
                  <a16:creationId xmlns:a16="http://schemas.microsoft.com/office/drawing/2014/main" id="{B60895C1-64C9-451B-A52F-B63FA033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2" name="Line 148">
              <a:extLst>
                <a:ext uri="{FF2B5EF4-FFF2-40B4-BE49-F238E27FC236}">
                  <a16:creationId xmlns:a16="http://schemas.microsoft.com/office/drawing/2014/main" id="{E6FAA92D-21EA-4B95-9697-79354D086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8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3" name="Line 149">
              <a:extLst>
                <a:ext uri="{FF2B5EF4-FFF2-40B4-BE49-F238E27FC236}">
                  <a16:creationId xmlns:a16="http://schemas.microsoft.com/office/drawing/2014/main" id="{DA51993F-0F56-4AB9-BD2F-9BE75656C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4" name="Line 150">
              <a:extLst>
                <a:ext uri="{FF2B5EF4-FFF2-40B4-BE49-F238E27FC236}">
                  <a16:creationId xmlns:a16="http://schemas.microsoft.com/office/drawing/2014/main" id="{84ED396B-F4C4-4533-9311-6C4F69A44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4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5" name="Line 151">
              <a:extLst>
                <a:ext uri="{FF2B5EF4-FFF2-40B4-BE49-F238E27FC236}">
                  <a16:creationId xmlns:a16="http://schemas.microsoft.com/office/drawing/2014/main" id="{B2A6F72A-8CCC-44D1-A50D-42895A614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81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6" name="Line 152">
              <a:extLst>
                <a:ext uri="{FF2B5EF4-FFF2-40B4-BE49-F238E27FC236}">
                  <a16:creationId xmlns:a16="http://schemas.microsoft.com/office/drawing/2014/main" id="{2A6FB0CE-5623-4464-872F-6BAACE1BE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7" name="Text Box 153">
              <a:extLst>
                <a:ext uri="{FF2B5EF4-FFF2-40B4-BE49-F238E27FC236}">
                  <a16:creationId xmlns:a16="http://schemas.microsoft.com/office/drawing/2014/main" id="{06A79BCA-CDA5-4AEE-9B91-39AAAA93A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36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7258" name="Text Box 154">
              <a:extLst>
                <a:ext uri="{FF2B5EF4-FFF2-40B4-BE49-F238E27FC236}">
                  <a16:creationId xmlns:a16="http://schemas.microsoft.com/office/drawing/2014/main" id="{503A1CCA-8142-4CE5-BE2D-0E9A93CC0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536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7259" name="Text Box 155">
              <a:extLst>
                <a:ext uri="{FF2B5EF4-FFF2-40B4-BE49-F238E27FC236}">
                  <a16:creationId xmlns:a16="http://schemas.microsoft.com/office/drawing/2014/main" id="{827EE5D3-EE40-44A9-9F33-8B4510370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" y="123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47260" name="Text Box 156">
            <a:extLst>
              <a:ext uri="{FF2B5EF4-FFF2-40B4-BE49-F238E27FC236}">
                <a16:creationId xmlns:a16="http://schemas.microsoft.com/office/drawing/2014/main" id="{2E47177D-D294-42B4-A662-1C686238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3429000"/>
            <a:ext cx="301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</a:rPr>
              <a:t>T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latin typeface="Times New Roman" panose="02020603050405020304" pitchFamily="18" charset="0"/>
              </a:rPr>
              <a:t>=(R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latin typeface="Times New Roman" panose="02020603050405020304" pitchFamily="18" charset="0"/>
              </a:rPr>
              <a:t>+R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</a:rPr>
              <a:t>)Cln2</a:t>
            </a:r>
          </a:p>
        </p:txBody>
      </p:sp>
      <p:sp>
        <p:nvSpPr>
          <p:cNvPr id="47261" name="Text Box 157">
            <a:extLst>
              <a:ext uri="{FF2B5EF4-FFF2-40B4-BE49-F238E27FC236}">
                <a16:creationId xmlns:a16="http://schemas.microsoft.com/office/drawing/2014/main" id="{F2174EC5-AD91-4A90-AA8D-B893FC00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886200"/>
            <a:ext cx="208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</a:rPr>
              <a:t>T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</a:rPr>
              <a:t>=R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</a:rPr>
              <a:t>Cln2</a:t>
            </a:r>
          </a:p>
        </p:txBody>
      </p:sp>
      <p:sp>
        <p:nvSpPr>
          <p:cNvPr id="47262" name="Text Box 158">
            <a:extLst>
              <a:ext uri="{FF2B5EF4-FFF2-40B4-BE49-F238E27FC236}">
                <a16:creationId xmlns:a16="http://schemas.microsoft.com/office/drawing/2014/main" id="{95D4753E-89E5-4648-9897-8EF28E879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674688"/>
            <a:ext cx="1916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2.</a:t>
            </a:r>
            <a:r>
              <a:rPr lang="zh-CN" altLang="en-US" sz="2800"/>
              <a:t>工作原理</a:t>
            </a:r>
          </a:p>
        </p:txBody>
      </p:sp>
      <p:sp>
        <p:nvSpPr>
          <p:cNvPr id="47263" name="Text Box 159">
            <a:extLst>
              <a:ext uri="{FF2B5EF4-FFF2-40B4-BE49-F238E27FC236}">
                <a16:creationId xmlns:a16="http://schemas.microsoft.com/office/drawing/2014/main" id="{4C335638-E579-4B72-A854-73D52A44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373563"/>
            <a:ext cx="3578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占空比</a:t>
            </a:r>
            <a:r>
              <a:rPr lang="en-US" altLang="zh-CN" sz="2800"/>
              <a:t>:</a:t>
            </a:r>
            <a:r>
              <a:rPr lang="zh-CN" altLang="en-US" sz="2800"/>
              <a:t>正脉宽</a:t>
            </a:r>
            <a:r>
              <a:rPr kumimoji="1" lang="en-US" altLang="zh-CN" sz="3200">
                <a:latin typeface="Times New Roman" panose="02020603050405020304" pitchFamily="18" charset="0"/>
              </a:rPr>
              <a:t>T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/>
              <a:t>与周</a:t>
            </a:r>
          </a:p>
          <a:p>
            <a:r>
              <a:rPr lang="zh-CN" altLang="en-US" sz="2800"/>
              <a:t>            期</a:t>
            </a:r>
            <a:r>
              <a:rPr kumimoji="1" lang="en-US" altLang="zh-CN" sz="3200">
                <a:latin typeface="Times New Roman" panose="02020603050405020304" pitchFamily="18" charset="0"/>
              </a:rPr>
              <a:t>T</a:t>
            </a:r>
            <a:r>
              <a:rPr kumimoji="1" lang="zh-CN" altLang="en-US" sz="3200">
                <a:latin typeface="Times New Roman" panose="02020603050405020304" pitchFamily="18" charset="0"/>
              </a:rPr>
              <a:t>之比</a:t>
            </a:r>
            <a:endParaRPr kumimoji="1" lang="zh-CN" altLang="en-US" sz="3200" baseline="-25000">
              <a:latin typeface="Times New Roman" panose="02020603050405020304" pitchFamily="18" charset="0"/>
            </a:endParaRPr>
          </a:p>
        </p:txBody>
      </p:sp>
      <p:grpSp>
        <p:nvGrpSpPr>
          <p:cNvPr id="47276" name="Group 172">
            <a:extLst>
              <a:ext uri="{FF2B5EF4-FFF2-40B4-BE49-F238E27FC236}">
                <a16:creationId xmlns:a16="http://schemas.microsoft.com/office/drawing/2014/main" id="{04C1DDE3-6A7D-4C4B-9C08-844A86D0DD2D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5334000"/>
            <a:ext cx="2490788" cy="828675"/>
            <a:chOff x="3542" y="3181"/>
            <a:chExt cx="1569" cy="522"/>
          </a:xfrm>
        </p:grpSpPr>
        <p:sp>
          <p:nvSpPr>
            <p:cNvPr id="47268" name="Rectangle 164">
              <a:extLst>
                <a:ext uri="{FF2B5EF4-FFF2-40B4-BE49-F238E27FC236}">
                  <a16:creationId xmlns:a16="http://schemas.microsoft.com/office/drawing/2014/main" id="{67F0AC99-1DD6-4A88-B02B-CD504F31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85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272" name="Rectangle 168">
              <a:extLst>
                <a:ext uri="{FF2B5EF4-FFF2-40B4-BE49-F238E27FC236}">
                  <a16:creationId xmlns:a16="http://schemas.microsoft.com/office/drawing/2014/main" id="{C9C25296-F13A-46BA-9D01-400A8180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" y="3181"/>
              <a:ext cx="5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+R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47275" name="Group 171">
              <a:extLst>
                <a:ext uri="{FF2B5EF4-FFF2-40B4-BE49-F238E27FC236}">
                  <a16:creationId xmlns:a16="http://schemas.microsoft.com/office/drawing/2014/main" id="{124CFC9C-663C-47B8-97D0-27BF4EB13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2" y="3259"/>
              <a:ext cx="1569" cy="444"/>
              <a:chOff x="3542" y="3259"/>
              <a:chExt cx="1569" cy="444"/>
            </a:xfrm>
          </p:grpSpPr>
          <p:sp>
            <p:nvSpPr>
              <p:cNvPr id="47265" name="Text Box 161">
                <a:extLst>
                  <a:ext uri="{FF2B5EF4-FFF2-40B4-BE49-F238E27FC236}">
                    <a16:creationId xmlns:a16="http://schemas.microsoft.com/office/drawing/2014/main" id="{17A59399-5ECE-46C8-9553-26D9F65A2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270"/>
                <a:ext cx="43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latin typeface="楷体_GB2312" pitchFamily="49" charset="-122"/>
                  </a:rPr>
                  <a:t>q=</a:t>
                </a:r>
                <a:r>
                  <a:rPr lang="en-US" altLang="zh-CN" sz="2800"/>
                  <a:t> </a:t>
                </a:r>
              </a:p>
            </p:txBody>
          </p:sp>
          <p:sp>
            <p:nvSpPr>
              <p:cNvPr id="47269" name="Rectangle 165">
                <a:extLst>
                  <a:ext uri="{FF2B5EF4-FFF2-40B4-BE49-F238E27FC236}">
                    <a16:creationId xmlns:a16="http://schemas.microsoft.com/office/drawing/2014/main" id="{4F0E6043-91EE-4B93-A0F6-77347DD94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3415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7270" name="Line 166">
                <a:extLst>
                  <a:ext uri="{FF2B5EF4-FFF2-40B4-BE49-F238E27FC236}">
                    <a16:creationId xmlns:a16="http://schemas.microsoft.com/office/drawing/2014/main" id="{3E79FE6E-BB65-4489-A259-452938D5E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45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71" name="Text Box 167">
                <a:extLst>
                  <a:ext uri="{FF2B5EF4-FFF2-40B4-BE49-F238E27FC236}">
                    <a16:creationId xmlns:a16="http://schemas.microsoft.com/office/drawing/2014/main" id="{7F0A2BA0-8811-4C0F-9022-C3ECABC11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8" y="3259"/>
                <a:ext cx="24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latin typeface="楷体_GB2312" pitchFamily="49" charset="-122"/>
                  </a:rPr>
                  <a:t>=</a:t>
                </a:r>
              </a:p>
            </p:txBody>
          </p:sp>
          <p:sp>
            <p:nvSpPr>
              <p:cNvPr id="47273" name="Rectangle 169">
                <a:extLst>
                  <a:ext uri="{FF2B5EF4-FFF2-40B4-BE49-F238E27FC236}">
                    <a16:creationId xmlns:a16="http://schemas.microsoft.com/office/drawing/2014/main" id="{C132E77A-A6F2-472C-862D-86E7AA3A5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4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1800" baseline="-25000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400">
                    <a:latin typeface="Times New Roman" panose="02020603050405020304" pitchFamily="18" charset="0"/>
                  </a:rPr>
                  <a:t>+2R</a:t>
                </a:r>
                <a:r>
                  <a:rPr kumimoji="1" lang="en-US" altLang="zh-CN" sz="18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7274" name="Line 170">
                <a:extLst>
                  <a:ext uri="{FF2B5EF4-FFF2-40B4-BE49-F238E27FC236}">
                    <a16:creationId xmlns:a16="http://schemas.microsoft.com/office/drawing/2014/main" id="{DD1128DF-E836-42DF-9C77-787C7DB97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3456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60" grpId="0" autoUpdateAnimBg="0"/>
      <p:bldP spid="47261" grpId="0" autoUpdateAnimBg="0"/>
      <p:bldP spid="47262" grpId="0" autoUpdateAnimBg="0"/>
      <p:bldP spid="4726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3" name="Group 169">
            <a:extLst>
              <a:ext uri="{FF2B5EF4-FFF2-40B4-BE49-F238E27FC236}">
                <a16:creationId xmlns:a16="http://schemas.microsoft.com/office/drawing/2014/main" id="{85DADD25-B832-420E-A17B-45F6E873CB6B}"/>
              </a:ext>
            </a:extLst>
          </p:cNvPr>
          <p:cNvGrpSpPr>
            <a:grpSpLocks/>
          </p:cNvGrpSpPr>
          <p:nvPr/>
        </p:nvGrpSpPr>
        <p:grpSpPr bwMode="auto">
          <a:xfrm>
            <a:off x="134938" y="1547813"/>
            <a:ext cx="8540750" cy="946150"/>
            <a:chOff x="0" y="709"/>
            <a:chExt cx="5380" cy="596"/>
          </a:xfrm>
        </p:grpSpPr>
        <p:sp>
          <p:nvSpPr>
            <p:cNvPr id="21674" name="Text Box 170">
              <a:extLst>
                <a:ext uri="{FF2B5EF4-FFF2-40B4-BE49-F238E27FC236}">
                  <a16:creationId xmlns:a16="http://schemas.microsoft.com/office/drawing/2014/main" id="{637EC700-74E6-434D-84BB-3328C3FC3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09"/>
              <a:ext cx="53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AutoNum type="arabicParenR"/>
              </a:pP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Q=0,T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截止</a:t>
              </a: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,V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→ R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→ R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 →C</a:t>
              </a:r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充电</a:t>
              </a: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按指数规律</a:t>
              </a:r>
            </a:p>
            <a:p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    上升</a:t>
              </a: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</p:txBody>
        </p:sp>
        <p:sp>
          <p:nvSpPr>
            <p:cNvPr id="21675" name="Line 171">
              <a:extLst>
                <a:ext uri="{FF2B5EF4-FFF2-40B4-BE49-F238E27FC236}">
                  <a16:creationId xmlns:a16="http://schemas.microsoft.com/office/drawing/2014/main" id="{ABC9957D-C44F-4F38-B7AE-2008BB9EA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75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76" name="Text Box 172">
            <a:extLst>
              <a:ext uri="{FF2B5EF4-FFF2-40B4-BE49-F238E27FC236}">
                <a16:creationId xmlns:a16="http://schemas.microsoft.com/office/drawing/2014/main" id="{FE71BCE8-7781-4BBA-9592-48DE07BDF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8" y="2397125"/>
            <a:ext cx="71310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2) </a:t>
            </a:r>
            <a:r>
              <a:rPr kumimoji="1" lang="zh-CN" altLang="en-US" sz="2800">
                <a:latin typeface="Times New Roman" panose="02020603050405020304" pitchFamily="18" charset="0"/>
              </a:rPr>
              <a:t>当</a:t>
            </a: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C</a:t>
            </a:r>
            <a:r>
              <a:rPr kumimoji="1" lang="zh-CN" altLang="en-US" sz="2800">
                <a:latin typeface="Times New Roman" panose="02020603050405020304" pitchFamily="18" charset="0"/>
              </a:rPr>
              <a:t>略大于</a:t>
            </a:r>
            <a:r>
              <a:rPr kumimoji="1" lang="en-US" altLang="zh-CN" sz="2800">
                <a:latin typeface="Times New Roman" panose="02020603050405020304" pitchFamily="18" charset="0"/>
              </a:rPr>
              <a:t>2/3V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CC</a:t>
            </a:r>
            <a:r>
              <a:rPr kumimoji="1" lang="zh-CN" altLang="en-US" sz="2800">
                <a:latin typeface="Times New Roman" panose="02020603050405020304" pitchFamily="18" charset="0"/>
              </a:rPr>
              <a:t>，输出</a:t>
            </a:r>
            <a:r>
              <a:rPr kumimoji="1" lang="en-US" altLang="zh-CN" sz="2800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由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转换为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21677" name="Rectangle 173">
            <a:extLst>
              <a:ext uri="{FF2B5EF4-FFF2-40B4-BE49-F238E27FC236}">
                <a16:creationId xmlns:a16="http://schemas.microsoft.com/office/drawing/2014/main" id="{06BFE3E3-1D4B-4304-8544-216576FBA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919538"/>
            <a:ext cx="79184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4)</a:t>
            </a:r>
            <a:r>
              <a:rPr kumimoji="1" lang="en-US" altLang="zh-CN" sz="2800"/>
              <a:t> </a:t>
            </a:r>
            <a:r>
              <a:rPr kumimoji="1" lang="zh-CN" altLang="en-US" sz="2800"/>
              <a:t>当</a:t>
            </a: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C</a:t>
            </a:r>
            <a:r>
              <a:rPr kumimoji="1" lang="zh-CN" altLang="en-US" sz="2800"/>
              <a:t>降至略低于</a:t>
            </a:r>
            <a:r>
              <a:rPr kumimoji="1" lang="en-US" altLang="zh-CN" sz="2800">
                <a:latin typeface="Times New Roman" panose="02020603050405020304" pitchFamily="18" charset="0"/>
              </a:rPr>
              <a:t>1/3V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CC</a:t>
            </a:r>
            <a:r>
              <a:rPr kumimoji="1" lang="zh-CN" altLang="en-US" sz="2800"/>
              <a:t>，输出</a:t>
            </a:r>
            <a:r>
              <a:rPr kumimoji="1" lang="en-US" altLang="zh-CN" sz="2800">
                <a:latin typeface="Times New Roman" panose="02020603050405020304" pitchFamily="18" charset="0"/>
              </a:rPr>
              <a:t>Vo</a:t>
            </a:r>
            <a:r>
              <a:rPr kumimoji="1" lang="en-US" altLang="zh-CN" sz="2800"/>
              <a:t> </a:t>
            </a:r>
            <a:r>
              <a:rPr kumimoji="1" lang="zh-CN" altLang="en-US" sz="2800">
                <a:solidFill>
                  <a:srgbClr val="FF0000"/>
                </a:solidFill>
              </a:rPr>
              <a:t>由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srgbClr val="FF0000"/>
                </a:solidFill>
              </a:rPr>
              <a:t>转换为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/>
              <a:t>。</a:t>
            </a:r>
          </a:p>
        </p:txBody>
      </p:sp>
      <p:grpSp>
        <p:nvGrpSpPr>
          <p:cNvPr id="21678" name="Group 174">
            <a:extLst>
              <a:ext uri="{FF2B5EF4-FFF2-40B4-BE49-F238E27FC236}">
                <a16:creationId xmlns:a16="http://schemas.microsoft.com/office/drawing/2014/main" id="{2F0EC5D5-0027-42FD-BDE8-F7F546FD757E}"/>
              </a:ext>
            </a:extLst>
          </p:cNvPr>
          <p:cNvGrpSpPr>
            <a:grpSpLocks/>
          </p:cNvGrpSpPr>
          <p:nvPr/>
        </p:nvGrpSpPr>
        <p:grpSpPr bwMode="auto">
          <a:xfrm>
            <a:off x="114300" y="3189288"/>
            <a:ext cx="8867775" cy="733425"/>
            <a:chOff x="72" y="2009"/>
            <a:chExt cx="5586" cy="462"/>
          </a:xfrm>
        </p:grpSpPr>
        <p:sp>
          <p:nvSpPr>
            <p:cNvPr id="21679" name="Rectangle 175">
              <a:extLst>
                <a:ext uri="{FF2B5EF4-FFF2-40B4-BE49-F238E27FC236}">
                  <a16:creationId xmlns:a16="http://schemas.microsoft.com/office/drawing/2014/main" id="{FB7037D0-5595-4F1B-9F54-69FC6D534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2009"/>
              <a:ext cx="5586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3) Q=1,TD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导通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,C→R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→ T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D</a:t>
              </a:r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放电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，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C</a:t>
              </a:r>
              <a:r>
                <a:rPr kumimoji="1" lang="zh-CN" altLang="en-US" sz="2800"/>
                <a:t>按指数规律下降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；</a:t>
              </a:r>
            </a:p>
          </p:txBody>
        </p:sp>
        <p:sp>
          <p:nvSpPr>
            <p:cNvPr id="21680" name="Line 176">
              <a:extLst>
                <a:ext uri="{FF2B5EF4-FFF2-40B4-BE49-F238E27FC236}">
                  <a16:creationId xmlns:a16="http://schemas.microsoft.com/office/drawing/2014/main" id="{1D987B0A-87B0-4B52-BAAD-74C7923E7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160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0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76" grpId="0"/>
      <p:bldP spid="2167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>
            <a:extLst>
              <a:ext uri="{FF2B5EF4-FFF2-40B4-BE49-F238E27FC236}">
                <a16:creationId xmlns:a16="http://schemas.microsoft.com/office/drawing/2014/main" id="{5AC6F264-E8A9-4F95-BB33-B5BD76DB8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" y="2225675"/>
            <a:ext cx="741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① 555</a:t>
            </a:r>
            <a:r>
              <a:rPr kumimoji="1" lang="zh-CN" altLang="en-US" sz="2800">
                <a:latin typeface="Times New Roman" panose="02020603050405020304" pitchFamily="18" charset="0"/>
              </a:rPr>
              <a:t>构成振荡器电路简单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频率易于调节</a:t>
            </a:r>
            <a:r>
              <a:rPr kumimoji="1" lang="en-US" altLang="zh-CN" sz="280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431FCEE5-B893-4449-8DF0-E8729D893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970213"/>
            <a:ext cx="7678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② </a:t>
            </a:r>
            <a:r>
              <a:rPr kumimoji="1" lang="zh-CN" altLang="en-US" sz="2800">
                <a:latin typeface="Times New Roman" panose="02020603050405020304" pitchFamily="18" charset="0"/>
              </a:rPr>
              <a:t>上述电路占空比</a:t>
            </a:r>
            <a:r>
              <a:rPr kumimoji="1" lang="en-US" altLang="zh-CN" sz="2800">
                <a:latin typeface="Times New Roman" panose="02020603050405020304" pitchFamily="18" charset="0"/>
              </a:rPr>
              <a:t>q=T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</a:rPr>
              <a:t>/T</a:t>
            </a:r>
            <a:r>
              <a:rPr kumimoji="1" lang="zh-CN" altLang="en-US" sz="2800">
                <a:latin typeface="Times New Roman" panose="02020603050405020304" pitchFamily="18" charset="0"/>
              </a:rPr>
              <a:t>衡大于</a:t>
            </a:r>
            <a:r>
              <a:rPr kumimoji="1" lang="en-US" altLang="zh-CN" sz="2800">
                <a:latin typeface="Times New Roman" panose="02020603050405020304" pitchFamily="18" charset="0"/>
              </a:rPr>
              <a:t>0.5,</a:t>
            </a:r>
            <a:r>
              <a:rPr kumimoji="1" lang="zh-CN" altLang="en-US" sz="2800">
                <a:latin typeface="Times New Roman" panose="02020603050405020304" pitchFamily="18" charset="0"/>
              </a:rPr>
              <a:t>调节不方便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B8705A61-CE93-46D2-BA43-B2BB5953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3546475"/>
            <a:ext cx="9144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③ 555</a:t>
            </a:r>
            <a:r>
              <a:rPr kumimoji="1" lang="zh-CN" altLang="en-US" sz="2800">
                <a:latin typeface="Times New Roman" panose="02020603050405020304" pitchFamily="18" charset="0"/>
              </a:rPr>
              <a:t>构成振荡器频率振荡低</a:t>
            </a: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</a:rPr>
              <a:t>一般不超过几百</a:t>
            </a:r>
            <a:r>
              <a:rPr kumimoji="1" lang="en-US" altLang="zh-CN" sz="2800">
                <a:latin typeface="Times New Roman" panose="02020603050405020304" pitchFamily="18" charset="0"/>
              </a:rPr>
              <a:t>KHz),</a:t>
            </a:r>
            <a:r>
              <a:rPr kumimoji="1" lang="zh-CN" altLang="en-US" sz="2800">
                <a:latin typeface="Times New Roman" panose="02020603050405020304" pitchFamily="18" charset="0"/>
              </a:rPr>
              <a:t>且频率稳定度不高</a:t>
            </a:r>
            <a:r>
              <a:rPr kumimoji="1" lang="en-US" altLang="zh-CN" sz="2800">
                <a:latin typeface="Times New Roman" panose="02020603050405020304" pitchFamily="18" charset="0"/>
              </a:rPr>
              <a:t>.     </a:t>
            </a:r>
          </a:p>
        </p:txBody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id="{8C59E513-48F9-4506-8131-813F62376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557338"/>
            <a:ext cx="1903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3.</a:t>
            </a:r>
            <a:r>
              <a:rPr lang="zh-CN" altLang="en-US" sz="2800"/>
              <a:t>电路特点</a:t>
            </a:r>
          </a:p>
        </p:txBody>
      </p:sp>
    </p:spTree>
    <p:extLst>
      <p:ext uri="{BB962C8B-B14F-4D97-AF65-F5344CB8AC3E}">
        <p14:creationId xmlns:p14="http://schemas.microsoft.com/office/powerpoint/2010/main" val="6640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  <p:bldP spid="5632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r>
              <a:rPr lang="zh-CN" altLang="en-US" dirty="0"/>
              <a:t>可调占空比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555</a:t>
            </a:r>
            <a:r>
              <a:rPr lang="zh-CN" altLang="en-US" dirty="0"/>
              <a:t>多谐振荡器</a:t>
            </a:r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2524125" y="1831975"/>
          <a:ext cx="418782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Visio" r:id="rId4" imgW="2291715" imgH="1930400" progId="Visio.Drawing.6">
                  <p:embed/>
                </p:oleObj>
              </mc:Choice>
              <mc:Fallback>
                <p:oleObj name="Visio" r:id="rId4" imgW="2291715" imgH="1930400" progId="Visio.Drawing.6">
                  <p:embed/>
                  <p:pic>
                    <p:nvPicPr>
                      <p:cNvPr id="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831975"/>
                        <a:ext cx="4187825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72743" y="5567754"/>
            <a:ext cx="1962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0" dirty="0"/>
              <a:t> </a:t>
            </a:r>
            <a:r>
              <a:rPr lang="en-US" altLang="zh-CN" sz="2000" i="1" dirty="0">
                <a:solidFill>
                  <a:srgbClr val="CC3300"/>
                </a:solidFill>
              </a:rPr>
              <a:t>T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1</a:t>
            </a:r>
            <a:r>
              <a:rPr lang="en-US" altLang="zh-CN" sz="2000" dirty="0">
                <a:solidFill>
                  <a:srgbClr val="CC3300"/>
                </a:solidFill>
              </a:rPr>
              <a:t>=0.7</a:t>
            </a:r>
            <a:r>
              <a:rPr lang="en-US" altLang="zh-CN" sz="2000" i="1" dirty="0">
                <a:solidFill>
                  <a:srgbClr val="CC3300"/>
                </a:solidFill>
              </a:rPr>
              <a:t>R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1</a:t>
            </a:r>
            <a:r>
              <a:rPr lang="en-US" altLang="zh-CN" sz="2000" i="1" dirty="0">
                <a:solidFill>
                  <a:srgbClr val="CC3300"/>
                </a:solidFill>
              </a:rPr>
              <a:t>C</a:t>
            </a:r>
            <a:r>
              <a:rPr lang="en-US" altLang="zh-CN" sz="2000" b="0" dirty="0"/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788024" y="5567754"/>
            <a:ext cx="1790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>
                <a:solidFill>
                  <a:srgbClr val="CC3300"/>
                </a:solidFill>
              </a:rPr>
              <a:t>T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2</a:t>
            </a:r>
            <a:r>
              <a:rPr lang="en-US" altLang="zh-CN" sz="2000" dirty="0">
                <a:solidFill>
                  <a:srgbClr val="CC3300"/>
                </a:solidFill>
              </a:rPr>
              <a:t>=0.7</a:t>
            </a:r>
            <a:r>
              <a:rPr lang="en-US" altLang="zh-CN" sz="2000" i="1" dirty="0">
                <a:solidFill>
                  <a:srgbClr val="CC3300"/>
                </a:solidFill>
              </a:rPr>
              <a:t>R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2</a:t>
            </a:r>
            <a:r>
              <a:rPr lang="en-US" altLang="zh-CN" sz="2000" i="1" dirty="0">
                <a:solidFill>
                  <a:srgbClr val="CC3300"/>
                </a:solidFill>
              </a:rPr>
              <a:t>C</a:t>
            </a:r>
            <a:r>
              <a:rPr lang="en-US" altLang="zh-CN" sz="2000" dirty="0">
                <a:solidFill>
                  <a:srgbClr val="CC3300"/>
                </a:solidFill>
              </a:rPr>
              <a:t> </a:t>
            </a:r>
          </a:p>
        </p:txBody>
      </p:sp>
      <p:grpSp>
        <p:nvGrpSpPr>
          <p:cNvPr id="8" name="Group 8"/>
          <p:cNvGrpSpPr/>
          <p:nvPr/>
        </p:nvGrpSpPr>
        <p:grpSpPr bwMode="auto">
          <a:xfrm>
            <a:off x="3429000" y="2176463"/>
            <a:ext cx="666750" cy="1790700"/>
            <a:chOff x="1836" y="1524"/>
            <a:chExt cx="612" cy="1128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836" y="1524"/>
              <a:ext cx="61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836" y="152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836" y="1908"/>
              <a:ext cx="37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208" y="1908"/>
              <a:ext cx="0" cy="7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  <p:grpSp>
        <p:nvGrpSpPr>
          <p:cNvPr id="13" name="Group 13"/>
          <p:cNvGrpSpPr/>
          <p:nvPr/>
        </p:nvGrpSpPr>
        <p:grpSpPr bwMode="auto">
          <a:xfrm>
            <a:off x="3405188" y="3138488"/>
            <a:ext cx="833437" cy="1185862"/>
            <a:chOff x="1620" y="2064"/>
            <a:chExt cx="780" cy="984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1968" y="2820"/>
              <a:ext cx="0" cy="22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620" y="2820"/>
              <a:ext cx="34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620" y="2064"/>
              <a:ext cx="0" cy="75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620" y="2064"/>
              <a:ext cx="78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69157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D6194610-36FC-4D41-BDDA-CBEBD03E6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700088"/>
            <a:ext cx="1916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4.</a:t>
            </a:r>
            <a:r>
              <a:rPr lang="zh-CN" altLang="en-US" sz="2800"/>
              <a:t>改进电路</a:t>
            </a:r>
          </a:p>
        </p:txBody>
      </p:sp>
      <p:grpSp>
        <p:nvGrpSpPr>
          <p:cNvPr id="48259" name="Group 131">
            <a:extLst>
              <a:ext uri="{FF2B5EF4-FFF2-40B4-BE49-F238E27FC236}">
                <a16:creationId xmlns:a16="http://schemas.microsoft.com/office/drawing/2014/main" id="{502F828B-235D-49BD-85E7-F8A07A54B730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76350"/>
            <a:ext cx="6115050" cy="4816475"/>
            <a:chOff x="132" y="804"/>
            <a:chExt cx="3852" cy="3034"/>
          </a:xfrm>
        </p:grpSpPr>
        <p:sp>
          <p:nvSpPr>
            <p:cNvPr id="48132" name="Text Box 4">
              <a:extLst>
                <a:ext uri="{FF2B5EF4-FFF2-40B4-BE49-F238E27FC236}">
                  <a16:creationId xmlns:a16="http://schemas.microsoft.com/office/drawing/2014/main" id="{D72A6656-2D55-4997-BB47-8314E82D8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330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8133" name="Text Box 5">
              <a:extLst>
                <a:ext uri="{FF2B5EF4-FFF2-40B4-BE49-F238E27FC236}">
                  <a16:creationId xmlns:a16="http://schemas.microsoft.com/office/drawing/2014/main" id="{94063C86-F701-4923-9A9F-7EB83C958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04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48134" name="Rectangle 6">
              <a:extLst>
                <a:ext uri="{FF2B5EF4-FFF2-40B4-BE49-F238E27FC236}">
                  <a16:creationId xmlns:a16="http://schemas.microsoft.com/office/drawing/2014/main" id="{2FCBE959-D4A2-4D61-91DB-0BE6213BB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1582"/>
              <a:ext cx="37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Line 7">
              <a:extLst>
                <a:ext uri="{FF2B5EF4-FFF2-40B4-BE49-F238E27FC236}">
                  <a16:creationId xmlns:a16="http://schemas.microsoft.com/office/drawing/2014/main" id="{BA19003F-B9A3-4CF5-BA6C-9A8EF38A9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18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Text Box 8">
              <a:extLst>
                <a:ext uri="{FF2B5EF4-FFF2-40B4-BE49-F238E27FC236}">
                  <a16:creationId xmlns:a16="http://schemas.microsoft.com/office/drawing/2014/main" id="{9C3B038F-196E-4619-9A29-3110BE5F5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690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8137" name="Text Box 9">
              <a:extLst>
                <a:ext uri="{FF2B5EF4-FFF2-40B4-BE49-F238E27FC236}">
                  <a16:creationId xmlns:a16="http://schemas.microsoft.com/office/drawing/2014/main" id="{66A3E2B3-92F5-498D-8BA4-DA0079427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" y="193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8138" name="AutoShape 10">
              <a:extLst>
                <a:ext uri="{FF2B5EF4-FFF2-40B4-BE49-F238E27FC236}">
                  <a16:creationId xmlns:a16="http://schemas.microsoft.com/office/drawing/2014/main" id="{4E181721-22AC-4112-AD3C-A3E3A4E50A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882" y="1616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9" name="Text Box 11">
              <a:extLst>
                <a:ext uri="{FF2B5EF4-FFF2-40B4-BE49-F238E27FC236}">
                  <a16:creationId xmlns:a16="http://schemas.microsoft.com/office/drawing/2014/main" id="{98F02A7C-A863-4306-AF0C-B233B270C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" y="1534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8140" name="Text Box 12">
              <a:extLst>
                <a:ext uri="{FF2B5EF4-FFF2-40B4-BE49-F238E27FC236}">
                  <a16:creationId xmlns:a16="http://schemas.microsoft.com/office/drawing/2014/main" id="{C39E74CE-6399-4FE9-8F92-0B8CFEF7E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" y="1668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48141" name="Text Box 13">
              <a:extLst>
                <a:ext uri="{FF2B5EF4-FFF2-40B4-BE49-F238E27FC236}">
                  <a16:creationId xmlns:a16="http://schemas.microsoft.com/office/drawing/2014/main" id="{3842C55D-6350-4519-A8BC-A78414ACD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139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42" name="Rectangle 14">
              <a:extLst>
                <a:ext uri="{FF2B5EF4-FFF2-40B4-BE49-F238E27FC236}">
                  <a16:creationId xmlns:a16="http://schemas.microsoft.com/office/drawing/2014/main" id="{1A9D85C4-C90F-453E-96C6-5A4E51A14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2398"/>
              <a:ext cx="37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Line 15">
              <a:extLst>
                <a:ext uri="{FF2B5EF4-FFF2-40B4-BE49-F238E27FC236}">
                  <a16:creationId xmlns:a16="http://schemas.microsoft.com/office/drawing/2014/main" id="{FD1D335E-F5F3-47D7-8C99-DFFB8D5CA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38"/>
              <a:ext cx="8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Text Box 16">
              <a:extLst>
                <a:ext uri="{FF2B5EF4-FFF2-40B4-BE49-F238E27FC236}">
                  <a16:creationId xmlns:a16="http://schemas.microsoft.com/office/drawing/2014/main" id="{60EFB476-32A6-4666-A86F-5E113A4CB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506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8145" name="Text Box 17">
              <a:extLst>
                <a:ext uri="{FF2B5EF4-FFF2-40B4-BE49-F238E27FC236}">
                  <a16:creationId xmlns:a16="http://schemas.microsoft.com/office/drawing/2014/main" id="{CED3FE02-AFB0-4D44-83F3-C1756369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" y="274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8146" name="AutoShape 18">
              <a:extLst>
                <a:ext uri="{FF2B5EF4-FFF2-40B4-BE49-F238E27FC236}">
                  <a16:creationId xmlns:a16="http://schemas.microsoft.com/office/drawing/2014/main" id="{90953202-30C4-470B-90E7-E18ADF1BB8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882" y="243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Text Box 19">
              <a:extLst>
                <a:ext uri="{FF2B5EF4-FFF2-40B4-BE49-F238E27FC236}">
                  <a16:creationId xmlns:a16="http://schemas.microsoft.com/office/drawing/2014/main" id="{6304EECD-97E7-4CE1-9213-5F60A2D8B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" y="2350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8148" name="Text Box 20">
              <a:extLst>
                <a:ext uri="{FF2B5EF4-FFF2-40B4-BE49-F238E27FC236}">
                  <a16:creationId xmlns:a16="http://schemas.microsoft.com/office/drawing/2014/main" id="{E277347B-EF5C-410F-A544-BCF0B3C1C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" y="2724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48149" name="Text Box 21">
              <a:extLst>
                <a:ext uri="{FF2B5EF4-FFF2-40B4-BE49-F238E27FC236}">
                  <a16:creationId xmlns:a16="http://schemas.microsoft.com/office/drawing/2014/main" id="{8A9E876D-476C-432E-A559-0413EED58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221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50" name="Rectangle 22">
              <a:extLst>
                <a:ext uri="{FF2B5EF4-FFF2-40B4-BE49-F238E27FC236}">
                  <a16:creationId xmlns:a16="http://schemas.microsoft.com/office/drawing/2014/main" id="{C8F24647-ED6C-438E-BB59-4974FAC90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34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1" name="Rectangle 23">
              <a:extLst>
                <a:ext uri="{FF2B5EF4-FFF2-40B4-BE49-F238E27FC236}">
                  <a16:creationId xmlns:a16="http://schemas.microsoft.com/office/drawing/2014/main" id="{D76370FD-8E69-4C05-82F0-766A2D412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206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Rectangle 24">
              <a:extLst>
                <a:ext uri="{FF2B5EF4-FFF2-40B4-BE49-F238E27FC236}">
                  <a16:creationId xmlns:a16="http://schemas.microsoft.com/office/drawing/2014/main" id="{4C87F31D-60BA-4A13-BB90-AADA80983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302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Line 25">
              <a:extLst>
                <a:ext uri="{FF2B5EF4-FFF2-40B4-BE49-F238E27FC236}">
                  <a16:creationId xmlns:a16="http://schemas.microsoft.com/office/drawing/2014/main" id="{2F325A9F-19D7-414E-8C6A-A66F793E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852"/>
              <a:ext cx="0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Line 26">
              <a:extLst>
                <a:ext uri="{FF2B5EF4-FFF2-40B4-BE49-F238E27FC236}">
                  <a16:creationId xmlns:a16="http://schemas.microsoft.com/office/drawing/2014/main" id="{E5089040-4652-4FEB-B0B0-D0A4A9D52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158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Line 27">
              <a:extLst>
                <a:ext uri="{FF2B5EF4-FFF2-40B4-BE49-F238E27FC236}">
                  <a16:creationId xmlns:a16="http://schemas.microsoft.com/office/drawing/2014/main" id="{3307E608-ADE6-4500-992D-98BAE5F92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244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Line 28">
              <a:extLst>
                <a:ext uri="{FF2B5EF4-FFF2-40B4-BE49-F238E27FC236}">
                  <a16:creationId xmlns:a16="http://schemas.microsoft.com/office/drawing/2014/main" id="{AB1C7E8A-E322-4C46-BC1A-6CDCF159F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326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Line 29">
              <a:extLst>
                <a:ext uri="{FF2B5EF4-FFF2-40B4-BE49-F238E27FC236}">
                  <a16:creationId xmlns:a16="http://schemas.microsoft.com/office/drawing/2014/main" id="{8FE22C85-7859-4AC3-ADE0-52F71D791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383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Rectangle 30">
              <a:extLst>
                <a:ext uri="{FF2B5EF4-FFF2-40B4-BE49-F238E27FC236}">
                  <a16:creationId xmlns:a16="http://schemas.microsoft.com/office/drawing/2014/main" id="{5EC74D5D-22C0-4AA2-B31A-E985CB767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774"/>
              <a:ext cx="2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9" name="Text Box 31">
              <a:extLst>
                <a:ext uri="{FF2B5EF4-FFF2-40B4-BE49-F238E27FC236}">
                  <a16:creationId xmlns:a16="http://schemas.microsoft.com/office/drawing/2014/main" id="{77E157F4-B3BD-4ABD-82DF-5ED2033FE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" y="1774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8160" name="Oval 32">
              <a:extLst>
                <a:ext uri="{FF2B5EF4-FFF2-40B4-BE49-F238E27FC236}">
                  <a16:creationId xmlns:a16="http://schemas.microsoft.com/office/drawing/2014/main" id="{1F213A31-C906-4726-9E17-2C12855A3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194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Rectangle 33">
              <a:extLst>
                <a:ext uri="{FF2B5EF4-FFF2-40B4-BE49-F238E27FC236}">
                  <a16:creationId xmlns:a16="http://schemas.microsoft.com/office/drawing/2014/main" id="{BAE7239C-9FEC-4FB8-9EB6-A09CE7ECB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446"/>
              <a:ext cx="2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2" name="Text Box 34">
              <a:extLst>
                <a:ext uri="{FF2B5EF4-FFF2-40B4-BE49-F238E27FC236}">
                  <a16:creationId xmlns:a16="http://schemas.microsoft.com/office/drawing/2014/main" id="{90B7277D-77F6-4F6C-9A7F-19F8544FF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" y="244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8163" name="Oval 35">
              <a:extLst>
                <a:ext uri="{FF2B5EF4-FFF2-40B4-BE49-F238E27FC236}">
                  <a16:creationId xmlns:a16="http://schemas.microsoft.com/office/drawing/2014/main" id="{983E1ACE-D029-40B0-92A4-7E4D5D15A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61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Line 36">
              <a:extLst>
                <a:ext uri="{FF2B5EF4-FFF2-40B4-BE49-F238E27FC236}">
                  <a16:creationId xmlns:a16="http://schemas.microsoft.com/office/drawing/2014/main" id="{CCED506F-35BE-4CD5-8D0E-42DA82541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8" y="196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Line 37">
              <a:extLst>
                <a:ext uri="{FF2B5EF4-FFF2-40B4-BE49-F238E27FC236}">
                  <a16:creationId xmlns:a16="http://schemas.microsoft.com/office/drawing/2014/main" id="{67BBDB3F-D608-4F9A-8875-EFE2E8E5A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196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Line 38">
              <a:extLst>
                <a:ext uri="{FF2B5EF4-FFF2-40B4-BE49-F238E27FC236}">
                  <a16:creationId xmlns:a16="http://schemas.microsoft.com/office/drawing/2014/main" id="{5583D034-6A82-447E-9A0B-8CCC69D68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" y="259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Line 39">
              <a:extLst>
                <a:ext uri="{FF2B5EF4-FFF2-40B4-BE49-F238E27FC236}">
                  <a16:creationId xmlns:a16="http://schemas.microsoft.com/office/drawing/2014/main" id="{E9E05435-B0B0-40B2-B547-2C73A1CEC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2638"/>
              <a:ext cx="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Line 40">
              <a:extLst>
                <a:ext uri="{FF2B5EF4-FFF2-40B4-BE49-F238E27FC236}">
                  <a16:creationId xmlns:a16="http://schemas.microsoft.com/office/drawing/2014/main" id="{AE793F19-C8A7-452E-92BE-C91916252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" y="206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Line 41">
              <a:extLst>
                <a:ext uri="{FF2B5EF4-FFF2-40B4-BE49-F238E27FC236}">
                  <a16:creationId xmlns:a16="http://schemas.microsoft.com/office/drawing/2014/main" id="{C555E020-BB7C-40D0-8E43-46A39722D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" y="187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Line 42">
              <a:extLst>
                <a:ext uri="{FF2B5EF4-FFF2-40B4-BE49-F238E27FC236}">
                  <a16:creationId xmlns:a16="http://schemas.microsoft.com/office/drawing/2014/main" id="{FB7B5841-3FEB-4FE7-9791-AF9678CBC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110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Rectangle 43">
              <a:extLst>
                <a:ext uri="{FF2B5EF4-FFF2-40B4-BE49-F238E27FC236}">
                  <a16:creationId xmlns:a16="http://schemas.microsoft.com/office/drawing/2014/main" id="{EADB172D-C599-4841-9102-9114F36C3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138"/>
              <a:ext cx="19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2" name="Oval 44">
              <a:extLst>
                <a:ext uri="{FF2B5EF4-FFF2-40B4-BE49-F238E27FC236}">
                  <a16:creationId xmlns:a16="http://schemas.microsoft.com/office/drawing/2014/main" id="{F2B03278-F856-4513-BD61-01632214C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228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3" name="Line 45">
              <a:extLst>
                <a:ext uri="{FF2B5EF4-FFF2-40B4-BE49-F238E27FC236}">
                  <a16:creationId xmlns:a16="http://schemas.microsoft.com/office/drawing/2014/main" id="{D81D5632-893B-4BC1-9F84-441C07CE5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" y="230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Line 46">
              <a:extLst>
                <a:ext uri="{FF2B5EF4-FFF2-40B4-BE49-F238E27FC236}">
                  <a16:creationId xmlns:a16="http://schemas.microsoft.com/office/drawing/2014/main" id="{89DC4B42-D1CB-4521-AF4B-D0B822788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7" y="338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Line 47">
              <a:extLst>
                <a:ext uri="{FF2B5EF4-FFF2-40B4-BE49-F238E27FC236}">
                  <a16:creationId xmlns:a16="http://schemas.microsoft.com/office/drawing/2014/main" id="{6E00EEA2-EBDC-4851-BFFC-9AA7E2A37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358"/>
              <a:ext cx="175" cy="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Line 48">
              <a:extLst>
                <a:ext uri="{FF2B5EF4-FFF2-40B4-BE49-F238E27FC236}">
                  <a16:creationId xmlns:a16="http://schemas.microsoft.com/office/drawing/2014/main" id="{C0458DB2-B9B9-4649-8010-1444B4049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3" y="352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Line 49">
              <a:extLst>
                <a:ext uri="{FF2B5EF4-FFF2-40B4-BE49-F238E27FC236}">
                  <a16:creationId xmlns:a16="http://schemas.microsoft.com/office/drawing/2014/main" id="{70197C34-FB63-424B-9FF6-5C03F0B6B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359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Line 50">
              <a:extLst>
                <a:ext uri="{FF2B5EF4-FFF2-40B4-BE49-F238E27FC236}">
                  <a16:creationId xmlns:a16="http://schemas.microsoft.com/office/drawing/2014/main" id="{2D2C8139-9498-4FE9-8D11-65B0BA9B0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335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9" name="Line 51">
              <a:extLst>
                <a:ext uri="{FF2B5EF4-FFF2-40B4-BE49-F238E27FC236}">
                  <a16:creationId xmlns:a16="http://schemas.microsoft.com/office/drawing/2014/main" id="{D7A3D205-9786-40C7-9E32-C0649A605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1966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0" name="Rectangle 52">
              <a:extLst>
                <a:ext uri="{FF2B5EF4-FFF2-40B4-BE49-F238E27FC236}">
                  <a16:creationId xmlns:a16="http://schemas.microsoft.com/office/drawing/2014/main" id="{AE31BEEE-02DF-4C4D-AC3F-63052377B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3454"/>
              <a:ext cx="240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1" name="Line 53">
              <a:extLst>
                <a:ext uri="{FF2B5EF4-FFF2-40B4-BE49-F238E27FC236}">
                  <a16:creationId xmlns:a16="http://schemas.microsoft.com/office/drawing/2014/main" id="{9B3277E4-1B16-4F03-BE1E-D208D7F1C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4" y="350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2" name="Line 54">
              <a:extLst>
                <a:ext uri="{FF2B5EF4-FFF2-40B4-BE49-F238E27FC236}">
                  <a16:creationId xmlns:a16="http://schemas.microsoft.com/office/drawing/2014/main" id="{A2F6EF7D-0221-45EA-9BDB-B2D1FFAD3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7" y="3502"/>
              <a:ext cx="2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Line 55">
              <a:extLst>
                <a:ext uri="{FF2B5EF4-FFF2-40B4-BE49-F238E27FC236}">
                  <a16:creationId xmlns:a16="http://schemas.microsoft.com/office/drawing/2014/main" id="{87A9606F-E72C-4E93-A95C-918ABEB88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287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4" name="Line 56">
              <a:extLst>
                <a:ext uri="{FF2B5EF4-FFF2-40B4-BE49-F238E27FC236}">
                  <a16:creationId xmlns:a16="http://schemas.microsoft.com/office/drawing/2014/main" id="{C3D4968D-9F1E-4F84-B947-7B7C06E07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230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5" name="Text Box 57">
              <a:extLst>
                <a:ext uri="{FF2B5EF4-FFF2-40B4-BE49-F238E27FC236}">
                  <a16:creationId xmlns:a16="http://schemas.microsoft.com/office/drawing/2014/main" id="{13FB3398-DA25-4666-81D0-528AD6A92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259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48186" name="Text Box 58">
              <a:extLst>
                <a:ext uri="{FF2B5EF4-FFF2-40B4-BE49-F238E27FC236}">
                  <a16:creationId xmlns:a16="http://schemas.microsoft.com/office/drawing/2014/main" id="{5EF7829D-FE3E-4C9D-BAE6-6A8DFFED1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167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48187" name="Text Box 59">
              <a:extLst>
                <a:ext uri="{FF2B5EF4-FFF2-40B4-BE49-F238E27FC236}">
                  <a16:creationId xmlns:a16="http://schemas.microsoft.com/office/drawing/2014/main" id="{8C13A40A-E208-45F5-BF7A-4AFA1EAC1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130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48188" name="Text Box 60">
              <a:extLst>
                <a:ext uri="{FF2B5EF4-FFF2-40B4-BE49-F238E27FC236}">
                  <a16:creationId xmlns:a16="http://schemas.microsoft.com/office/drawing/2014/main" id="{8719C47A-D08C-432B-99CE-89793F337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221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48189" name="Text Box 61">
              <a:extLst>
                <a:ext uri="{FF2B5EF4-FFF2-40B4-BE49-F238E27FC236}">
                  <a16:creationId xmlns:a16="http://schemas.microsoft.com/office/drawing/2014/main" id="{EC2876F2-1EF0-47E7-A61C-FCFD00396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3022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48190" name="Text Box 62">
              <a:extLst>
                <a:ext uri="{FF2B5EF4-FFF2-40B4-BE49-F238E27FC236}">
                  <a16:creationId xmlns:a16="http://schemas.microsoft.com/office/drawing/2014/main" id="{1E8B7719-C305-4161-9E53-C73C66618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" y="152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91" name="Text Box 63">
              <a:extLst>
                <a:ext uri="{FF2B5EF4-FFF2-40B4-BE49-F238E27FC236}">
                  <a16:creationId xmlns:a16="http://schemas.microsoft.com/office/drawing/2014/main" id="{83E6336A-A77F-40E6-AA66-DE18E7514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282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92" name="Text Box 64">
              <a:extLst>
                <a:ext uri="{FF2B5EF4-FFF2-40B4-BE49-F238E27FC236}">
                  <a16:creationId xmlns:a16="http://schemas.microsoft.com/office/drawing/2014/main" id="{764C80EE-74E3-47FA-B0E9-52B27A660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" y="1888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93" name="Text Box 65">
              <a:extLst>
                <a:ext uri="{FF2B5EF4-FFF2-40B4-BE49-F238E27FC236}">
                  <a16:creationId xmlns:a16="http://schemas.microsoft.com/office/drawing/2014/main" id="{6886B91C-256D-44F7-A017-97E67B873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21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94" name="Rectangle 66">
              <a:extLst>
                <a:ext uri="{FF2B5EF4-FFF2-40B4-BE49-F238E27FC236}">
                  <a16:creationId xmlns:a16="http://schemas.microsoft.com/office/drawing/2014/main" id="{2DA4C2FA-ACC8-402A-87A6-33301D13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198"/>
              <a:ext cx="2278" cy="25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5" name="Text Box 67">
              <a:extLst>
                <a:ext uri="{FF2B5EF4-FFF2-40B4-BE49-F238E27FC236}">
                  <a16:creationId xmlns:a16="http://schemas.microsoft.com/office/drawing/2014/main" id="{BBFDDE0E-94D3-4534-BEB3-30CC33742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7" y="35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96" name="Text Box 68">
              <a:extLst>
                <a:ext uri="{FF2B5EF4-FFF2-40B4-BE49-F238E27FC236}">
                  <a16:creationId xmlns:a16="http://schemas.microsoft.com/office/drawing/2014/main" id="{F601E31D-DC2C-4627-A809-D4F89BC66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7" y="32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8197" name="Text Box 69">
              <a:extLst>
                <a:ext uri="{FF2B5EF4-FFF2-40B4-BE49-F238E27FC236}">
                  <a16:creationId xmlns:a16="http://schemas.microsoft.com/office/drawing/2014/main" id="{EAB45B4B-2A31-4139-9ADC-5BB949591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263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98" name="Text Box 70">
              <a:extLst>
                <a:ext uri="{FF2B5EF4-FFF2-40B4-BE49-F238E27FC236}">
                  <a16:creationId xmlns:a16="http://schemas.microsoft.com/office/drawing/2014/main" id="{165DB184-6A5C-4FA6-AD52-86371B05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206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8199" name="Text Box 71">
              <a:extLst>
                <a:ext uri="{FF2B5EF4-FFF2-40B4-BE49-F238E27FC236}">
                  <a16:creationId xmlns:a16="http://schemas.microsoft.com/office/drawing/2014/main" id="{5AED8C75-F04E-435C-B7AD-83325ACD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163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8200" name="Text Box 72">
              <a:extLst>
                <a:ext uri="{FF2B5EF4-FFF2-40B4-BE49-F238E27FC236}">
                  <a16:creationId xmlns:a16="http://schemas.microsoft.com/office/drawing/2014/main" id="{371480B0-BAD3-4D4C-A5B7-8ECED288D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1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8201" name="Text Box 73">
              <a:extLst>
                <a:ext uri="{FF2B5EF4-FFF2-40B4-BE49-F238E27FC236}">
                  <a16:creationId xmlns:a16="http://schemas.microsoft.com/office/drawing/2014/main" id="{F27F7B90-8E81-458D-9DC3-63BC16782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117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202" name="Text Box 74">
              <a:extLst>
                <a:ext uri="{FF2B5EF4-FFF2-40B4-BE49-F238E27FC236}">
                  <a16:creationId xmlns:a16="http://schemas.microsoft.com/office/drawing/2014/main" id="{150D90DD-32CF-45FD-8885-50F444FF2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" y="233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203" name="Line 75">
              <a:extLst>
                <a:ext uri="{FF2B5EF4-FFF2-40B4-BE49-F238E27FC236}">
                  <a16:creationId xmlns:a16="http://schemas.microsoft.com/office/drawing/2014/main" id="{29ED061D-77CE-4126-980E-304A7208D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3" y="1822"/>
              <a:ext cx="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4" name="Text Box 76">
              <a:extLst>
                <a:ext uri="{FF2B5EF4-FFF2-40B4-BE49-F238E27FC236}">
                  <a16:creationId xmlns:a16="http://schemas.microsoft.com/office/drawing/2014/main" id="{E0D4FD5B-419E-443B-B522-CA60FD54C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316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8205" name="Text Box 77">
              <a:extLst>
                <a:ext uri="{FF2B5EF4-FFF2-40B4-BE49-F238E27FC236}">
                  <a16:creationId xmlns:a16="http://schemas.microsoft.com/office/drawing/2014/main" id="{911B097C-0B8B-42A6-A1DD-6113202AE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" y="2398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TR</a:t>
              </a:r>
            </a:p>
          </p:txBody>
        </p:sp>
        <p:sp>
          <p:nvSpPr>
            <p:cNvPr id="48206" name="Text Box 78">
              <a:extLst>
                <a:ext uri="{FF2B5EF4-FFF2-40B4-BE49-F238E27FC236}">
                  <a16:creationId xmlns:a16="http://schemas.microsoft.com/office/drawing/2014/main" id="{B3DA0FC0-14C4-4FEB-8231-8731D8DA6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100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TH</a:t>
              </a:r>
            </a:p>
          </p:txBody>
        </p:sp>
        <p:sp>
          <p:nvSpPr>
            <p:cNvPr id="48207" name="Text Box 79">
              <a:extLst>
                <a:ext uri="{FF2B5EF4-FFF2-40B4-BE49-F238E27FC236}">
                  <a16:creationId xmlns:a16="http://schemas.microsoft.com/office/drawing/2014/main" id="{D1BC2F11-3A41-4E11-89CC-D6C182772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9" y="181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48208" name="Line 80">
              <a:extLst>
                <a:ext uri="{FF2B5EF4-FFF2-40B4-BE49-F238E27FC236}">
                  <a16:creationId xmlns:a16="http://schemas.microsoft.com/office/drawing/2014/main" id="{3AD27616-8CE3-4EF3-8F40-287EBFCD1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172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9" name="Line 81">
              <a:extLst>
                <a:ext uri="{FF2B5EF4-FFF2-40B4-BE49-F238E27FC236}">
                  <a16:creationId xmlns:a16="http://schemas.microsoft.com/office/drawing/2014/main" id="{75EBB05A-7889-4EE8-AAC7-CA290C871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" y="243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0" name="Text Box 82">
              <a:extLst>
                <a:ext uri="{FF2B5EF4-FFF2-40B4-BE49-F238E27FC236}">
                  <a16:creationId xmlns:a16="http://schemas.microsoft.com/office/drawing/2014/main" id="{D8162992-9D0D-4BBC-8D3E-04C921E3B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" y="996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D</a:t>
              </a:r>
              <a:endParaRPr kumimoji="1" lang="en-US" altLang="zh-CN" sz="900">
                <a:latin typeface="Times New Roman" panose="02020603050405020304" pitchFamily="18" charset="0"/>
              </a:endParaRPr>
            </a:p>
          </p:txBody>
        </p:sp>
        <p:sp>
          <p:nvSpPr>
            <p:cNvPr id="48211" name="Line 83">
              <a:extLst>
                <a:ext uri="{FF2B5EF4-FFF2-40B4-BE49-F238E27FC236}">
                  <a16:creationId xmlns:a16="http://schemas.microsoft.com/office/drawing/2014/main" id="{49F8798A-5614-4653-957F-7C94AD030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103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2" name="Text Box 84">
              <a:extLst>
                <a:ext uri="{FF2B5EF4-FFF2-40B4-BE49-F238E27FC236}">
                  <a16:creationId xmlns:a16="http://schemas.microsoft.com/office/drawing/2014/main" id="{ACAB4A38-5123-4F92-AEFA-390E98AED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118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D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8213" name="Line 85">
              <a:extLst>
                <a:ext uri="{FF2B5EF4-FFF2-40B4-BE49-F238E27FC236}">
                  <a16:creationId xmlns:a16="http://schemas.microsoft.com/office/drawing/2014/main" id="{3F766D1D-F51A-4F11-B1C3-5334FF3A6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" y="2158"/>
              <a:ext cx="57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4" name="Line 86">
              <a:extLst>
                <a:ext uri="{FF2B5EF4-FFF2-40B4-BE49-F238E27FC236}">
                  <a16:creationId xmlns:a16="http://schemas.microsoft.com/office/drawing/2014/main" id="{D4B15921-0986-430F-9CA3-6D6F67513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" y="239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5" name="Line 87">
              <a:extLst>
                <a:ext uri="{FF2B5EF4-FFF2-40B4-BE49-F238E27FC236}">
                  <a16:creationId xmlns:a16="http://schemas.microsoft.com/office/drawing/2014/main" id="{271825C8-2BD2-4A49-93A9-3BC69CAF6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239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6" name="Line 88">
              <a:extLst>
                <a:ext uri="{FF2B5EF4-FFF2-40B4-BE49-F238E27FC236}">
                  <a16:creationId xmlns:a16="http://schemas.microsoft.com/office/drawing/2014/main" id="{E474B7E0-4303-4849-9C88-370B1787A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62" y="2254"/>
              <a:ext cx="52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7" name="Line 89">
              <a:extLst>
                <a:ext uri="{FF2B5EF4-FFF2-40B4-BE49-F238E27FC236}">
                  <a16:creationId xmlns:a16="http://schemas.microsoft.com/office/drawing/2014/main" id="{53908D7D-0F1A-435C-B8BC-0F854B880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2" y="206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8" name="Line 90">
              <a:extLst>
                <a:ext uri="{FF2B5EF4-FFF2-40B4-BE49-F238E27FC236}">
                  <a16:creationId xmlns:a16="http://schemas.microsoft.com/office/drawing/2014/main" id="{164D3F1E-E905-4D48-ACDE-23ED55317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4" y="263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9" name="Line 91">
              <a:extLst>
                <a:ext uri="{FF2B5EF4-FFF2-40B4-BE49-F238E27FC236}">
                  <a16:creationId xmlns:a16="http://schemas.microsoft.com/office/drawing/2014/main" id="{264A4033-FE36-4D63-BE9D-7EBFFC55B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0" y="196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0" name="Line 92">
              <a:extLst>
                <a:ext uri="{FF2B5EF4-FFF2-40B4-BE49-F238E27FC236}">
                  <a16:creationId xmlns:a16="http://schemas.microsoft.com/office/drawing/2014/main" id="{DF749CD9-2D00-4EB7-93CE-D6F2C148F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0" y="273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1" name="Line 93">
              <a:extLst>
                <a:ext uri="{FF2B5EF4-FFF2-40B4-BE49-F238E27FC236}">
                  <a16:creationId xmlns:a16="http://schemas.microsoft.com/office/drawing/2014/main" id="{B80AF116-897E-4767-A575-7547AEFD1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110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2" name="Line 94">
              <a:extLst>
                <a:ext uri="{FF2B5EF4-FFF2-40B4-BE49-F238E27FC236}">
                  <a16:creationId xmlns:a16="http://schemas.microsoft.com/office/drawing/2014/main" id="{22E245F8-009A-43B3-B1C8-6DE62C85E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10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3" name="Line 95">
              <a:extLst>
                <a:ext uri="{FF2B5EF4-FFF2-40B4-BE49-F238E27FC236}">
                  <a16:creationId xmlns:a16="http://schemas.microsoft.com/office/drawing/2014/main" id="{6817E117-F7A0-4EAA-95CA-4DBBDAB7D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10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4" name="Rectangle 96">
              <a:extLst>
                <a:ext uri="{FF2B5EF4-FFF2-40B4-BE49-F238E27FC236}">
                  <a16:creationId xmlns:a16="http://schemas.microsoft.com/office/drawing/2014/main" id="{845C9E7C-234F-4EB7-BD8D-2C393AE8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78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26" name="Line 98">
              <a:extLst>
                <a:ext uri="{FF2B5EF4-FFF2-40B4-BE49-F238E27FC236}">
                  <a16:creationId xmlns:a16="http://schemas.microsoft.com/office/drawing/2014/main" id="{501587B9-C030-4297-8313-F53B9F599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3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7" name="Line 99">
              <a:extLst>
                <a:ext uri="{FF2B5EF4-FFF2-40B4-BE49-F238E27FC236}">
                  <a16:creationId xmlns:a16="http://schemas.microsoft.com/office/drawing/2014/main" id="{94CB268E-3CAC-4B73-AA4C-9C6A5662E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7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8" name="Line 100">
              <a:extLst>
                <a:ext uri="{FF2B5EF4-FFF2-40B4-BE49-F238E27FC236}">
                  <a16:creationId xmlns:a16="http://schemas.microsoft.com/office/drawing/2014/main" id="{A7DC758F-51D8-4A38-8961-76927945C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7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9" name="Line 101">
              <a:extLst>
                <a:ext uri="{FF2B5EF4-FFF2-40B4-BE49-F238E27FC236}">
                  <a16:creationId xmlns:a16="http://schemas.microsoft.com/office/drawing/2014/main" id="{08B139CD-5DD0-445B-BB5D-82B05F9F6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1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0" name="Line 102">
              <a:extLst>
                <a:ext uri="{FF2B5EF4-FFF2-40B4-BE49-F238E27FC236}">
                  <a16:creationId xmlns:a16="http://schemas.microsoft.com/office/drawing/2014/main" id="{20404BFE-57B0-49F2-A79E-1DECF3C59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822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1" name="Line 103">
              <a:extLst>
                <a:ext uri="{FF2B5EF4-FFF2-40B4-BE49-F238E27FC236}">
                  <a16:creationId xmlns:a16="http://schemas.microsoft.com/office/drawing/2014/main" id="{05A32FF9-9A0D-43EB-B21D-66987A77C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91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2" name="Line 104">
              <a:extLst>
                <a:ext uri="{FF2B5EF4-FFF2-40B4-BE49-F238E27FC236}">
                  <a16:creationId xmlns:a16="http://schemas.microsoft.com/office/drawing/2014/main" id="{E73FB62E-E4F6-4AE4-B570-4AD58E59B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1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3" name="Line 105">
              <a:extLst>
                <a:ext uri="{FF2B5EF4-FFF2-40B4-BE49-F238E27FC236}">
                  <a16:creationId xmlns:a16="http://schemas.microsoft.com/office/drawing/2014/main" id="{90BA378D-99E3-481A-AA5A-D597762FF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6" y="287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4" name="Line 106">
              <a:extLst>
                <a:ext uri="{FF2B5EF4-FFF2-40B4-BE49-F238E27FC236}">
                  <a16:creationId xmlns:a16="http://schemas.microsoft.com/office/drawing/2014/main" id="{98E54C02-6E12-4B31-A8A0-AC08624FE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302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5" name="Text Box 107">
              <a:extLst>
                <a:ext uri="{FF2B5EF4-FFF2-40B4-BE49-F238E27FC236}">
                  <a16:creationId xmlns:a16="http://schemas.microsoft.com/office/drawing/2014/main" id="{635967E1-B8D7-4AE7-8B9C-BE55E169A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" y="1673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236" name="Text Box 108">
              <a:extLst>
                <a:ext uri="{FF2B5EF4-FFF2-40B4-BE49-F238E27FC236}">
                  <a16:creationId xmlns:a16="http://schemas.microsoft.com/office/drawing/2014/main" id="{649BBF74-C964-43DF-87B0-65DAB12C0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" y="163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.01μ</a:t>
              </a:r>
              <a:endParaRPr kumimoji="1"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8237" name="Line 109">
              <a:extLst>
                <a:ext uri="{FF2B5EF4-FFF2-40B4-BE49-F238E27FC236}">
                  <a16:creationId xmlns:a16="http://schemas.microsoft.com/office/drawing/2014/main" id="{E2BF8774-22C2-41ED-8501-916461044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" y="263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8" name="Line 110">
              <a:extLst>
                <a:ext uri="{FF2B5EF4-FFF2-40B4-BE49-F238E27FC236}">
                  <a16:creationId xmlns:a16="http://schemas.microsoft.com/office/drawing/2014/main" id="{534B8909-B0A6-40C5-82E2-AB7D4D774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06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9" name="Line 111">
              <a:extLst>
                <a:ext uri="{FF2B5EF4-FFF2-40B4-BE49-F238E27FC236}">
                  <a16:creationId xmlns:a16="http://schemas.microsoft.com/office/drawing/2014/main" id="{D6EF68C1-7BC3-421F-A3BD-18D37C897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62"/>
              <a:ext cx="0" cy="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0" name="Rectangle 112">
              <a:extLst>
                <a:ext uri="{FF2B5EF4-FFF2-40B4-BE49-F238E27FC236}">
                  <a16:creationId xmlns:a16="http://schemas.microsoft.com/office/drawing/2014/main" id="{17BC03F7-E9D9-4927-BA41-ECC94F2B6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54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41" name="Text Box 113">
              <a:extLst>
                <a:ext uri="{FF2B5EF4-FFF2-40B4-BE49-F238E27FC236}">
                  <a16:creationId xmlns:a16="http://schemas.microsoft.com/office/drawing/2014/main" id="{8EE07A92-FBCF-4DF9-A729-A00233945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" y="2534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242" name="Line 114">
              <a:extLst>
                <a:ext uri="{FF2B5EF4-FFF2-40B4-BE49-F238E27FC236}">
                  <a16:creationId xmlns:a16="http://schemas.microsoft.com/office/drawing/2014/main" id="{0B553B24-6BD1-4997-9A00-F96C41E24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7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3" name="Text Box 115">
              <a:extLst>
                <a:ext uri="{FF2B5EF4-FFF2-40B4-BE49-F238E27FC236}">
                  <a16:creationId xmlns:a16="http://schemas.microsoft.com/office/drawing/2014/main" id="{85333BF1-538F-4090-B36F-829346FA6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273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244" name="AutoShape 116">
              <a:extLst>
                <a:ext uri="{FF2B5EF4-FFF2-40B4-BE49-F238E27FC236}">
                  <a16:creationId xmlns:a16="http://schemas.microsoft.com/office/drawing/2014/main" id="{5A06ABF7-8A27-43DD-90F6-9774A2D6C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2832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45" name="Line 117">
              <a:extLst>
                <a:ext uri="{FF2B5EF4-FFF2-40B4-BE49-F238E27FC236}">
                  <a16:creationId xmlns:a16="http://schemas.microsoft.com/office/drawing/2014/main" id="{F907548A-9281-4D4C-BBD1-F8D7BE988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8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6" name="AutoShape 118">
              <a:extLst>
                <a:ext uri="{FF2B5EF4-FFF2-40B4-BE49-F238E27FC236}">
                  <a16:creationId xmlns:a16="http://schemas.microsoft.com/office/drawing/2014/main" id="{029F9FD5-FB6A-4435-8E7A-0E21443B8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2304"/>
              <a:ext cx="144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47" name="Line 119">
              <a:extLst>
                <a:ext uri="{FF2B5EF4-FFF2-40B4-BE49-F238E27FC236}">
                  <a16:creationId xmlns:a16="http://schemas.microsoft.com/office/drawing/2014/main" id="{1F2025B1-C8B0-460F-804E-A254C4755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23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8" name="Rectangle 120">
              <a:extLst>
                <a:ext uri="{FF2B5EF4-FFF2-40B4-BE49-F238E27FC236}">
                  <a16:creationId xmlns:a16="http://schemas.microsoft.com/office/drawing/2014/main" id="{F9650ED6-4FDA-4469-8045-10D55F3CD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16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1" name="Line 123">
              <a:extLst>
                <a:ext uri="{FF2B5EF4-FFF2-40B4-BE49-F238E27FC236}">
                  <a16:creationId xmlns:a16="http://schemas.microsoft.com/office/drawing/2014/main" id="{28537F93-E6AF-4DB6-AD32-FB6C3E4DC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0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2" name="Line 124">
              <a:extLst>
                <a:ext uri="{FF2B5EF4-FFF2-40B4-BE49-F238E27FC236}">
                  <a16:creationId xmlns:a16="http://schemas.microsoft.com/office/drawing/2014/main" id="{D0214EBD-EC28-4769-8D7C-2583253F1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3" name="Line 125">
              <a:extLst>
                <a:ext uri="{FF2B5EF4-FFF2-40B4-BE49-F238E27FC236}">
                  <a16:creationId xmlns:a16="http://schemas.microsoft.com/office/drawing/2014/main" id="{A0909B2B-1383-418F-9517-28F6EC8E1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7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4" name="Line 126">
              <a:extLst>
                <a:ext uri="{FF2B5EF4-FFF2-40B4-BE49-F238E27FC236}">
                  <a16:creationId xmlns:a16="http://schemas.microsoft.com/office/drawing/2014/main" id="{802ED682-C50E-4E12-BCBE-F5CD846D6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5" name="Line 127">
              <a:extLst>
                <a:ext uri="{FF2B5EF4-FFF2-40B4-BE49-F238E27FC236}">
                  <a16:creationId xmlns:a16="http://schemas.microsoft.com/office/drawing/2014/main" id="{BE0CCAD6-5B43-4EAB-99A0-A51F1D9B0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" y="1920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6" name="Line 128">
              <a:extLst>
                <a:ext uri="{FF2B5EF4-FFF2-40B4-BE49-F238E27FC236}">
                  <a16:creationId xmlns:a16="http://schemas.microsoft.com/office/drawing/2014/main" id="{069380CD-8BB5-409A-9ADD-9C50D7359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" y="3600"/>
              <a:ext cx="2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7" name="Text Box 129">
              <a:extLst>
                <a:ext uri="{FF2B5EF4-FFF2-40B4-BE49-F238E27FC236}">
                  <a16:creationId xmlns:a16="http://schemas.microsoft.com/office/drawing/2014/main" id="{FE037651-A3A3-4115-A14D-62FAECEF0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206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8258" name="Line 130">
              <a:extLst>
                <a:ext uri="{FF2B5EF4-FFF2-40B4-BE49-F238E27FC236}">
                  <a16:creationId xmlns:a16="http://schemas.microsoft.com/office/drawing/2014/main" id="{BB1B5966-709B-4C51-A159-B6F0B749E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10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60" name="Text Box 132">
            <a:extLst>
              <a:ext uri="{FF2B5EF4-FFF2-40B4-BE49-F238E27FC236}">
                <a16:creationId xmlns:a16="http://schemas.microsoft.com/office/drawing/2014/main" id="{33CA3A39-9FED-4E56-8761-C929BBE93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1524000"/>
            <a:ext cx="208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</a:rPr>
              <a:t>T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latin typeface="Times New Roman" panose="02020603050405020304" pitchFamily="18" charset="0"/>
              </a:rPr>
              <a:t>=R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latin typeface="Times New Roman" panose="02020603050405020304" pitchFamily="18" charset="0"/>
              </a:rPr>
              <a:t>Cln2</a:t>
            </a:r>
          </a:p>
        </p:txBody>
      </p:sp>
      <p:sp>
        <p:nvSpPr>
          <p:cNvPr id="48261" name="Text Box 133">
            <a:extLst>
              <a:ext uri="{FF2B5EF4-FFF2-40B4-BE49-F238E27FC236}">
                <a16:creationId xmlns:a16="http://schemas.microsoft.com/office/drawing/2014/main" id="{92B77772-26C3-4FAC-8FEE-F9E226258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2057400"/>
            <a:ext cx="208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</a:rPr>
              <a:t>T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</a:rPr>
              <a:t>=R</a:t>
            </a:r>
            <a:r>
              <a:rPr kumimoji="1"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</a:rPr>
              <a:t>Cln2</a:t>
            </a:r>
          </a:p>
        </p:txBody>
      </p:sp>
      <p:sp>
        <p:nvSpPr>
          <p:cNvPr id="48262" name="Text Box 134">
            <a:extLst>
              <a:ext uri="{FF2B5EF4-FFF2-40B4-BE49-F238E27FC236}">
                <a16:creationId xmlns:a16="http://schemas.microsoft.com/office/drawing/2014/main" id="{E2B4DE2D-10E2-4362-AFA7-6C6D11FE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90800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占空比</a:t>
            </a:r>
            <a:r>
              <a:rPr lang="en-US" altLang="zh-CN" sz="2800"/>
              <a:t>:</a:t>
            </a:r>
          </a:p>
        </p:txBody>
      </p:sp>
      <p:grpSp>
        <p:nvGrpSpPr>
          <p:cNvPr id="48273" name="Group 145">
            <a:extLst>
              <a:ext uri="{FF2B5EF4-FFF2-40B4-BE49-F238E27FC236}">
                <a16:creationId xmlns:a16="http://schemas.microsoft.com/office/drawing/2014/main" id="{8ABE2227-2D6F-443C-A6B4-197B89FB848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992438"/>
            <a:ext cx="2378075" cy="828675"/>
            <a:chOff x="3936" y="1885"/>
            <a:chExt cx="1498" cy="522"/>
          </a:xfrm>
        </p:grpSpPr>
        <p:sp>
          <p:nvSpPr>
            <p:cNvPr id="48264" name="Rectangle 136">
              <a:extLst>
                <a:ext uri="{FF2B5EF4-FFF2-40B4-BE49-F238E27FC236}">
                  <a16:creationId xmlns:a16="http://schemas.microsoft.com/office/drawing/2014/main" id="{F4B84FD6-1AA5-4FBF-A2A3-5FAA0F061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1889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265" name="Rectangle 137">
              <a:extLst>
                <a:ext uri="{FF2B5EF4-FFF2-40B4-BE49-F238E27FC236}">
                  <a16:creationId xmlns:a16="http://schemas.microsoft.com/office/drawing/2014/main" id="{3BC30BBD-12FA-484D-AC22-C147EB7DB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1885"/>
              <a:ext cx="3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48266" name="Group 138">
              <a:extLst>
                <a:ext uri="{FF2B5EF4-FFF2-40B4-BE49-F238E27FC236}">
                  <a16:creationId xmlns:a16="http://schemas.microsoft.com/office/drawing/2014/main" id="{0FDB7BC0-9648-4C3E-BE8E-4A183B9DC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3"/>
              <a:ext cx="1498" cy="444"/>
              <a:chOff x="3542" y="3259"/>
              <a:chExt cx="1498" cy="444"/>
            </a:xfrm>
          </p:grpSpPr>
          <p:sp>
            <p:nvSpPr>
              <p:cNvPr id="48267" name="Text Box 139">
                <a:extLst>
                  <a:ext uri="{FF2B5EF4-FFF2-40B4-BE49-F238E27FC236}">
                    <a16:creationId xmlns:a16="http://schemas.microsoft.com/office/drawing/2014/main" id="{3599CDAF-34E9-458B-97E7-DF5556162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270"/>
                <a:ext cx="4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latin typeface="楷体_GB2312" pitchFamily="49" charset="-122"/>
                  </a:rPr>
                  <a:t>q=</a:t>
                </a:r>
                <a:r>
                  <a:rPr lang="en-US" altLang="zh-CN" sz="2800"/>
                  <a:t> </a:t>
                </a:r>
              </a:p>
            </p:txBody>
          </p:sp>
          <p:sp>
            <p:nvSpPr>
              <p:cNvPr id="48268" name="Rectangle 140">
                <a:extLst>
                  <a:ext uri="{FF2B5EF4-FFF2-40B4-BE49-F238E27FC236}">
                    <a16:creationId xmlns:a16="http://schemas.microsoft.com/office/drawing/2014/main" id="{B3123D50-F3DC-4E73-AC91-4013795AD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3415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8269" name="Line 141">
                <a:extLst>
                  <a:ext uri="{FF2B5EF4-FFF2-40B4-BE49-F238E27FC236}">
                    <a16:creationId xmlns:a16="http://schemas.microsoft.com/office/drawing/2014/main" id="{83475810-3876-4BF0-8B32-CD8AD3611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45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70" name="Text Box 142">
                <a:extLst>
                  <a:ext uri="{FF2B5EF4-FFF2-40B4-BE49-F238E27FC236}">
                    <a16:creationId xmlns:a16="http://schemas.microsoft.com/office/drawing/2014/main" id="{1B195B20-68C7-4BE8-AECD-581AE2493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8" y="3259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latin typeface="楷体_GB2312" pitchFamily="49" charset="-122"/>
                  </a:rPr>
                  <a:t>=</a:t>
                </a:r>
              </a:p>
            </p:txBody>
          </p:sp>
          <p:sp>
            <p:nvSpPr>
              <p:cNvPr id="48271" name="Rectangle 143">
                <a:extLst>
                  <a:ext uri="{FF2B5EF4-FFF2-40B4-BE49-F238E27FC236}">
                    <a16:creationId xmlns:a16="http://schemas.microsoft.com/office/drawing/2014/main" id="{E83B4588-53AD-4847-A001-A77E38DA3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408"/>
                <a:ext cx="5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1800" baseline="-25000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400">
                    <a:latin typeface="Times New Roman" panose="02020603050405020304" pitchFamily="18" charset="0"/>
                  </a:rPr>
                  <a:t>+R</a:t>
                </a:r>
                <a:r>
                  <a:rPr kumimoji="1" lang="en-US" altLang="zh-CN" sz="18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8272" name="Line 144">
                <a:extLst>
                  <a:ext uri="{FF2B5EF4-FFF2-40B4-BE49-F238E27FC236}">
                    <a16:creationId xmlns:a16="http://schemas.microsoft.com/office/drawing/2014/main" id="{67B2D8A9-3E09-445F-918E-675B54E56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3456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274" name="Text Box 146">
            <a:extLst>
              <a:ext uri="{FF2B5EF4-FFF2-40B4-BE49-F238E27FC236}">
                <a16:creationId xmlns:a16="http://schemas.microsoft.com/office/drawing/2014/main" id="{36423038-E281-4EDB-A023-FB7489490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743325"/>
            <a:ext cx="2897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当</a:t>
            </a: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8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=R</a:t>
            </a:r>
            <a:r>
              <a:rPr kumimoji="1" lang="en-US" altLang="zh-CN" sz="1800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/>
              <a:t>时</a:t>
            </a:r>
            <a:r>
              <a:rPr lang="en-US" altLang="zh-CN" sz="2800"/>
              <a:t>, </a:t>
            </a:r>
            <a:r>
              <a:rPr lang="en-US" altLang="zh-CN" sz="3200">
                <a:latin typeface="楷体_GB2312" pitchFamily="49" charset="-122"/>
              </a:rPr>
              <a:t>q=1/2</a:t>
            </a:r>
          </a:p>
        </p:txBody>
      </p:sp>
      <p:sp>
        <p:nvSpPr>
          <p:cNvPr id="48275" name="Text Box 147">
            <a:extLst>
              <a:ext uri="{FF2B5EF4-FFF2-40B4-BE49-F238E27FC236}">
                <a16:creationId xmlns:a16="http://schemas.microsoft.com/office/drawing/2014/main" id="{7057E030-5A08-4104-B909-E12DFE46A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613" y="4221163"/>
            <a:ext cx="2897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当</a:t>
            </a: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8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&gt;R</a:t>
            </a:r>
            <a:r>
              <a:rPr kumimoji="1" lang="en-US" altLang="zh-CN" sz="1800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/>
              <a:t>时</a:t>
            </a:r>
            <a:r>
              <a:rPr lang="en-US" altLang="zh-CN" sz="2800"/>
              <a:t>, </a:t>
            </a:r>
            <a:r>
              <a:rPr lang="en-US" altLang="zh-CN" sz="3200">
                <a:latin typeface="楷体_GB2312" pitchFamily="49" charset="-122"/>
              </a:rPr>
              <a:t>q&gt;1/2</a:t>
            </a:r>
          </a:p>
        </p:txBody>
      </p:sp>
      <p:sp>
        <p:nvSpPr>
          <p:cNvPr id="48276" name="Text Box 148">
            <a:extLst>
              <a:ext uri="{FF2B5EF4-FFF2-40B4-BE49-F238E27FC236}">
                <a16:creationId xmlns:a16="http://schemas.microsoft.com/office/drawing/2014/main" id="{F72BE406-633A-40BD-82A4-45396F6B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754563"/>
            <a:ext cx="2897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当</a:t>
            </a: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8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&lt;R</a:t>
            </a:r>
            <a:r>
              <a:rPr kumimoji="1" lang="en-US" altLang="zh-CN" sz="1800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/>
              <a:t>时</a:t>
            </a:r>
            <a:r>
              <a:rPr lang="en-US" altLang="zh-CN" sz="2800"/>
              <a:t>, </a:t>
            </a:r>
            <a:r>
              <a:rPr lang="en-US" altLang="zh-CN" sz="3200">
                <a:latin typeface="楷体_GB2312" pitchFamily="49" charset="-122"/>
              </a:rPr>
              <a:t>q&lt;1/2</a:t>
            </a:r>
          </a:p>
        </p:txBody>
      </p:sp>
    </p:spTree>
    <p:extLst>
      <p:ext uri="{BB962C8B-B14F-4D97-AF65-F5344CB8AC3E}">
        <p14:creationId xmlns:p14="http://schemas.microsoft.com/office/powerpoint/2010/main" val="12243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260" grpId="0" autoUpdateAnimBg="0"/>
      <p:bldP spid="48261" grpId="0" autoUpdateAnimBg="0"/>
      <p:bldP spid="48262" grpId="0" autoUpdateAnimBg="0"/>
      <p:bldP spid="48274" grpId="0" autoUpdateAnimBg="0"/>
      <p:bldP spid="48275" grpId="0" autoUpdateAnimBg="0"/>
      <p:bldP spid="4827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>
            <a:extLst>
              <a:ext uri="{FF2B5EF4-FFF2-40B4-BE49-F238E27FC236}">
                <a16:creationId xmlns:a16="http://schemas.microsoft.com/office/drawing/2014/main" id="{9B75955D-159D-40F9-9817-BB58BE6F3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16038"/>
            <a:ext cx="614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13.4.2 </a:t>
            </a:r>
            <a:r>
              <a:rPr kumimoji="1" lang="zh-CN" altLang="en-US" sz="2800">
                <a:latin typeface="Times New Roman" panose="02020603050405020304" pitchFamily="18" charset="0"/>
              </a:rPr>
              <a:t>用施密特触发器构成多谐振荡器</a:t>
            </a:r>
          </a:p>
        </p:txBody>
      </p:sp>
      <p:grpSp>
        <p:nvGrpSpPr>
          <p:cNvPr id="22556" name="Group 28">
            <a:extLst>
              <a:ext uri="{FF2B5EF4-FFF2-40B4-BE49-F238E27FC236}">
                <a16:creationId xmlns:a16="http://schemas.microsoft.com/office/drawing/2014/main" id="{E59F9737-B63B-4DBA-92E8-DC4F49CA0D2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81188"/>
            <a:ext cx="3849688" cy="2995612"/>
            <a:chOff x="2784" y="1665"/>
            <a:chExt cx="2425" cy="1887"/>
          </a:xfrm>
        </p:grpSpPr>
        <p:sp>
          <p:nvSpPr>
            <p:cNvPr id="22557" name="Line 29">
              <a:extLst>
                <a:ext uri="{FF2B5EF4-FFF2-40B4-BE49-F238E27FC236}">
                  <a16:creationId xmlns:a16="http://schemas.microsoft.com/office/drawing/2014/main" id="{57CC80C7-76BB-444E-80D2-4CE03EC1C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785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30">
              <a:extLst>
                <a:ext uri="{FF2B5EF4-FFF2-40B4-BE49-F238E27FC236}">
                  <a16:creationId xmlns:a16="http://schemas.microsoft.com/office/drawing/2014/main" id="{19EC6F5E-614B-426A-B6B2-033D556F3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505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Text Box 31">
              <a:extLst>
                <a:ext uri="{FF2B5EF4-FFF2-40B4-BE49-F238E27FC236}">
                  <a16:creationId xmlns:a16="http://schemas.microsoft.com/office/drawing/2014/main" id="{3F426BD5-BDE0-4EEE-954E-827A6BB27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" y="16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22560" name="Text Box 32">
              <a:extLst>
                <a:ext uri="{FF2B5EF4-FFF2-40B4-BE49-F238E27FC236}">
                  <a16:creationId xmlns:a16="http://schemas.microsoft.com/office/drawing/2014/main" id="{C07B9A39-191B-4112-8B23-7FC232C2C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385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2561" name="Line 33">
              <a:extLst>
                <a:ext uri="{FF2B5EF4-FFF2-40B4-BE49-F238E27FC236}">
                  <a16:creationId xmlns:a16="http://schemas.microsoft.com/office/drawing/2014/main" id="{22C02123-0EC7-413A-9BF5-D4AC696ED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049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34">
              <a:extLst>
                <a:ext uri="{FF2B5EF4-FFF2-40B4-BE49-F238E27FC236}">
                  <a16:creationId xmlns:a16="http://schemas.microsoft.com/office/drawing/2014/main" id="{0EA12000-3675-459F-9E44-9FE3DE5B2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52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Text Box 35">
              <a:extLst>
                <a:ext uri="{FF2B5EF4-FFF2-40B4-BE49-F238E27FC236}">
                  <a16:creationId xmlns:a16="http://schemas.microsoft.com/office/drawing/2014/main" id="{3C6AD5A7-CF24-417E-86D6-B066E422B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23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64" name="Arc 36">
              <a:extLst>
                <a:ext uri="{FF2B5EF4-FFF2-40B4-BE49-F238E27FC236}">
                  <a16:creationId xmlns:a16="http://schemas.microsoft.com/office/drawing/2014/main" id="{17884761-2244-4953-9198-A962F9782DC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3226" y="2064"/>
              <a:ext cx="326" cy="4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Arc 37">
              <a:extLst>
                <a:ext uri="{FF2B5EF4-FFF2-40B4-BE49-F238E27FC236}">
                  <a16:creationId xmlns:a16="http://schemas.microsoft.com/office/drawing/2014/main" id="{BAC39857-6119-4B0E-88AE-DBEF1D939EA6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528" y="2088"/>
              <a:ext cx="288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Arc 38">
              <a:extLst>
                <a:ext uri="{FF2B5EF4-FFF2-40B4-BE49-F238E27FC236}">
                  <a16:creationId xmlns:a16="http://schemas.microsoft.com/office/drawing/2014/main" id="{B0FA5700-4A59-481A-99ED-325C817AC07E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3792" y="2064"/>
              <a:ext cx="19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Arc 39">
              <a:extLst>
                <a:ext uri="{FF2B5EF4-FFF2-40B4-BE49-F238E27FC236}">
                  <a16:creationId xmlns:a16="http://schemas.microsoft.com/office/drawing/2014/main" id="{0E0A9A6C-ADCE-4FC6-9FAE-1382A482C61E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960" y="2088"/>
              <a:ext cx="288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40">
              <a:extLst>
                <a:ext uri="{FF2B5EF4-FFF2-40B4-BE49-F238E27FC236}">
                  <a16:creationId xmlns:a16="http://schemas.microsoft.com/office/drawing/2014/main" id="{4BAEBA8B-8678-482C-BE95-AAB9CE653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688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41">
              <a:extLst>
                <a:ext uri="{FF2B5EF4-FFF2-40B4-BE49-F238E27FC236}">
                  <a16:creationId xmlns:a16="http://schemas.microsoft.com/office/drawing/2014/main" id="{AEB7EB97-C641-49FC-B183-0DD46C6F8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08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Text Box 42">
              <a:extLst>
                <a:ext uri="{FF2B5EF4-FFF2-40B4-BE49-F238E27FC236}">
                  <a16:creationId xmlns:a16="http://schemas.microsoft.com/office/drawing/2014/main" id="{71CB64D7-760B-4B1A-97B7-D0E5FC7E6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2568"/>
              <a:ext cx="2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22571" name="Text Box 43">
              <a:extLst>
                <a:ext uri="{FF2B5EF4-FFF2-40B4-BE49-F238E27FC236}">
                  <a16:creationId xmlns:a16="http://schemas.microsoft.com/office/drawing/2014/main" id="{2BC0713D-3E1E-475E-BA60-8DCAD8F23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5" y="3249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2572" name="Text Box 44">
              <a:extLst>
                <a:ext uri="{FF2B5EF4-FFF2-40B4-BE49-F238E27FC236}">
                  <a16:creationId xmlns:a16="http://schemas.microsoft.com/office/drawing/2014/main" id="{03DACDEA-D059-48CB-975A-74AE8B8B2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3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73" name="Line 45">
              <a:extLst>
                <a:ext uri="{FF2B5EF4-FFF2-40B4-BE49-F238E27FC236}">
                  <a16:creationId xmlns:a16="http://schemas.microsoft.com/office/drawing/2014/main" id="{6DCAAEE1-AD7E-4F89-8724-D9A7CF18A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6" y="2064"/>
              <a:ext cx="16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Text Box 46">
              <a:extLst>
                <a:ext uri="{FF2B5EF4-FFF2-40B4-BE49-F238E27FC236}">
                  <a16:creationId xmlns:a16="http://schemas.microsoft.com/office/drawing/2014/main" id="{5717F91D-2BE5-41F6-9215-5AE983531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953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     V</a:t>
              </a:r>
              <a:r>
                <a:rPr kumimoji="1" lang="en-US" altLang="zh-CN" sz="1400" baseline="-25000">
                  <a:latin typeface="Times New Roman" panose="02020603050405020304" pitchFamily="18" charset="0"/>
                </a:rPr>
                <a:t>T+</a:t>
              </a:r>
            </a:p>
          </p:txBody>
        </p:sp>
        <p:sp>
          <p:nvSpPr>
            <p:cNvPr id="22575" name="Line 47">
              <a:extLst>
                <a:ext uri="{FF2B5EF4-FFF2-40B4-BE49-F238E27FC236}">
                  <a16:creationId xmlns:a16="http://schemas.microsoft.com/office/drawing/2014/main" id="{BB07DB0A-1A9E-46A5-AED4-3307E0C70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6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48">
              <a:extLst>
                <a:ext uri="{FF2B5EF4-FFF2-40B4-BE49-F238E27FC236}">
                  <a16:creationId xmlns:a16="http://schemas.microsoft.com/office/drawing/2014/main" id="{7F4E2503-7FC5-47B5-9C3E-47A48A747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6" y="2352"/>
              <a:ext cx="17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Text Box 49">
              <a:extLst>
                <a:ext uri="{FF2B5EF4-FFF2-40B4-BE49-F238E27FC236}">
                  <a16:creationId xmlns:a16="http://schemas.microsoft.com/office/drawing/2014/main" id="{0720A3DE-8FAD-4F10-962D-8E9A3257D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241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     V</a:t>
              </a:r>
              <a:r>
                <a:rPr kumimoji="1" lang="en-US" altLang="zh-CN" sz="1400" baseline="-25000">
                  <a:latin typeface="Times New Roman" panose="02020603050405020304" pitchFamily="18" charset="0"/>
                </a:rPr>
                <a:t>T-</a:t>
              </a:r>
            </a:p>
          </p:txBody>
        </p:sp>
        <p:sp>
          <p:nvSpPr>
            <p:cNvPr id="22578" name="Line 50">
              <a:extLst>
                <a:ext uri="{FF2B5EF4-FFF2-40B4-BE49-F238E27FC236}">
                  <a16:creationId xmlns:a16="http://schemas.microsoft.com/office/drawing/2014/main" id="{7368A94F-A802-4CB8-82DD-1D90A64A6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Line 51">
              <a:extLst>
                <a:ext uri="{FF2B5EF4-FFF2-40B4-BE49-F238E27FC236}">
                  <a16:creationId xmlns:a16="http://schemas.microsoft.com/office/drawing/2014/main" id="{EAB48FA5-439A-4BC4-B708-0196299EF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Line 52">
              <a:extLst>
                <a:ext uri="{FF2B5EF4-FFF2-40B4-BE49-F238E27FC236}">
                  <a16:creationId xmlns:a16="http://schemas.microsoft.com/office/drawing/2014/main" id="{49A5A1DD-0D64-4794-83B5-7C58051E7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53">
              <a:extLst>
                <a:ext uri="{FF2B5EF4-FFF2-40B4-BE49-F238E27FC236}">
                  <a16:creationId xmlns:a16="http://schemas.microsoft.com/office/drawing/2014/main" id="{9F7C6D8D-4E5B-4FA1-AB23-C86D25CA2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54">
              <a:extLst>
                <a:ext uri="{FF2B5EF4-FFF2-40B4-BE49-F238E27FC236}">
                  <a16:creationId xmlns:a16="http://schemas.microsoft.com/office/drawing/2014/main" id="{EEB1C5A0-1E76-40FC-B775-5FB409AA6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16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55">
              <a:extLst>
                <a:ext uri="{FF2B5EF4-FFF2-40B4-BE49-F238E27FC236}">
                  <a16:creationId xmlns:a16="http://schemas.microsoft.com/office/drawing/2014/main" id="{EBB79537-AB5D-41CD-8679-FA897ACA9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0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56">
              <a:extLst>
                <a:ext uri="{FF2B5EF4-FFF2-40B4-BE49-F238E27FC236}">
                  <a16:creationId xmlns:a16="http://schemas.microsoft.com/office/drawing/2014/main" id="{5A863F4C-9A3C-40B4-8797-81D7EEE11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Line 57">
              <a:extLst>
                <a:ext uri="{FF2B5EF4-FFF2-40B4-BE49-F238E27FC236}">
                  <a16:creationId xmlns:a16="http://schemas.microsoft.com/office/drawing/2014/main" id="{DE9977D1-F312-4708-94EE-E78278B6D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0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58">
              <a:extLst>
                <a:ext uri="{FF2B5EF4-FFF2-40B4-BE49-F238E27FC236}">
                  <a16:creationId xmlns:a16="http://schemas.microsoft.com/office/drawing/2014/main" id="{8C318D52-BA13-44CC-B16F-F44114B71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15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Text Box 59">
              <a:extLst>
                <a:ext uri="{FF2B5EF4-FFF2-40B4-BE49-F238E27FC236}">
                  <a16:creationId xmlns:a16="http://schemas.microsoft.com/office/drawing/2014/main" id="{0B6F2857-8A7A-41F2-AB26-3FE7CDF25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057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2588" name="Text Box 60">
              <a:extLst>
                <a:ext uri="{FF2B5EF4-FFF2-40B4-BE49-F238E27FC236}">
                  <a16:creationId xmlns:a16="http://schemas.microsoft.com/office/drawing/2014/main" id="{35EF98A5-B562-4419-B82A-383444D96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057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T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2589" name="Arc 61">
              <a:extLst>
                <a:ext uri="{FF2B5EF4-FFF2-40B4-BE49-F238E27FC236}">
                  <a16:creationId xmlns:a16="http://schemas.microsoft.com/office/drawing/2014/main" id="{6A098A34-2464-40D9-80AF-B8EC007986AC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24" y="2064"/>
              <a:ext cx="19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Arc 62">
              <a:extLst>
                <a:ext uri="{FF2B5EF4-FFF2-40B4-BE49-F238E27FC236}">
                  <a16:creationId xmlns:a16="http://schemas.microsoft.com/office/drawing/2014/main" id="{EC3729FC-1DFA-46EB-97F6-D67CF8294420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392" y="2088"/>
              <a:ext cx="288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Arc 63">
              <a:extLst>
                <a:ext uri="{FF2B5EF4-FFF2-40B4-BE49-F238E27FC236}">
                  <a16:creationId xmlns:a16="http://schemas.microsoft.com/office/drawing/2014/main" id="{09617105-FEE8-4994-B938-04DD54C4CA09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656" y="2064"/>
              <a:ext cx="19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2" name="Line 64">
              <a:extLst>
                <a:ext uri="{FF2B5EF4-FFF2-40B4-BE49-F238E27FC236}">
                  <a16:creationId xmlns:a16="http://schemas.microsoft.com/office/drawing/2014/main" id="{A530B951-1DC3-4A34-92E0-4319E817F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3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Line 65">
              <a:extLst>
                <a:ext uri="{FF2B5EF4-FFF2-40B4-BE49-F238E27FC236}">
                  <a16:creationId xmlns:a16="http://schemas.microsoft.com/office/drawing/2014/main" id="{9FDE73C8-B595-4789-BB93-25F7C2266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Line 66">
              <a:extLst>
                <a:ext uri="{FF2B5EF4-FFF2-40B4-BE49-F238E27FC236}">
                  <a16:creationId xmlns:a16="http://schemas.microsoft.com/office/drawing/2014/main" id="{F66FC8E7-0CEB-4A3D-B639-6FC2BE839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0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Line 67">
              <a:extLst>
                <a:ext uri="{FF2B5EF4-FFF2-40B4-BE49-F238E27FC236}">
                  <a16:creationId xmlns:a16="http://schemas.microsoft.com/office/drawing/2014/main" id="{47609EF2-8489-4357-ADDC-CA79C4C10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Line 68">
              <a:extLst>
                <a:ext uri="{FF2B5EF4-FFF2-40B4-BE49-F238E27FC236}">
                  <a16:creationId xmlns:a16="http://schemas.microsoft.com/office/drawing/2014/main" id="{B6A6EA77-2D5A-4FD0-B7FD-BB7F8B382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Line 69">
              <a:extLst>
                <a:ext uri="{FF2B5EF4-FFF2-40B4-BE49-F238E27FC236}">
                  <a16:creationId xmlns:a16="http://schemas.microsoft.com/office/drawing/2014/main" id="{B1D8A989-35C0-49C0-B7C8-1B3EA57463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0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Line 70">
              <a:extLst>
                <a:ext uri="{FF2B5EF4-FFF2-40B4-BE49-F238E27FC236}">
                  <a16:creationId xmlns:a16="http://schemas.microsoft.com/office/drawing/2014/main" id="{FC91A23E-1B67-404A-8425-899BBF84B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0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Line 71">
              <a:extLst>
                <a:ext uri="{FF2B5EF4-FFF2-40B4-BE49-F238E27FC236}">
                  <a16:creationId xmlns:a16="http://schemas.microsoft.com/office/drawing/2014/main" id="{395C8C26-09D2-4BAE-9771-A5DE5DFAE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0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Line 72">
              <a:extLst>
                <a:ext uri="{FF2B5EF4-FFF2-40B4-BE49-F238E27FC236}">
                  <a16:creationId xmlns:a16="http://schemas.microsoft.com/office/drawing/2014/main" id="{3DD09CA9-3250-4C2E-9D0E-301806659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52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1" name="Line 73">
              <a:extLst>
                <a:ext uri="{FF2B5EF4-FFF2-40B4-BE49-F238E27FC236}">
                  <a16:creationId xmlns:a16="http://schemas.microsoft.com/office/drawing/2014/main" id="{A5DD602A-3428-4B04-A2DF-C19815211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352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604" name="Group 76">
            <a:extLst>
              <a:ext uri="{FF2B5EF4-FFF2-40B4-BE49-F238E27FC236}">
                <a16:creationId xmlns:a16="http://schemas.microsoft.com/office/drawing/2014/main" id="{E3BDCA68-D345-4639-A674-9A4101081F65}"/>
              </a:ext>
            </a:extLst>
          </p:cNvPr>
          <p:cNvGrpSpPr>
            <a:grpSpLocks/>
          </p:cNvGrpSpPr>
          <p:nvPr/>
        </p:nvGrpSpPr>
        <p:grpSpPr bwMode="auto">
          <a:xfrm>
            <a:off x="820738" y="2381250"/>
            <a:ext cx="2747962" cy="2133600"/>
            <a:chOff x="517" y="1500"/>
            <a:chExt cx="1731" cy="1344"/>
          </a:xfrm>
        </p:grpSpPr>
        <p:sp>
          <p:nvSpPr>
            <p:cNvPr id="22534" name="Rectangle 6">
              <a:extLst>
                <a:ext uri="{FF2B5EF4-FFF2-40B4-BE49-F238E27FC236}">
                  <a16:creationId xmlns:a16="http://schemas.microsoft.com/office/drawing/2014/main" id="{5EA9BBBD-55B1-440C-9CAC-F3D608818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1932"/>
              <a:ext cx="432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50E0663E-4F57-4B82-B8FF-2981E6087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9" y="212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5F8AC216-A571-4363-9F74-0157F52F1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21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80EF9E58-10F4-4DC3-AE16-73CA28DB7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9" y="21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363C7B89-2872-47D8-868B-AB439F4E2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1" y="24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1">
              <a:extLst>
                <a:ext uri="{FF2B5EF4-FFF2-40B4-BE49-F238E27FC236}">
                  <a16:creationId xmlns:a16="http://schemas.microsoft.com/office/drawing/2014/main" id="{A2EF7262-600F-4B4F-9BE0-0F83DD0AB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6" y="22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4FED0711-3934-48E7-BBDF-40AE16B82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" y="22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6643F105-4C03-4F48-9671-FD554FF99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" y="2208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42" name="Text Box 14">
              <a:extLst>
                <a:ext uri="{FF2B5EF4-FFF2-40B4-BE49-F238E27FC236}">
                  <a16:creationId xmlns:a16="http://schemas.microsoft.com/office/drawing/2014/main" id="{12A13CAB-E7CE-4268-8149-ECC250ED1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198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43" name="Oval 15">
              <a:extLst>
                <a:ext uri="{FF2B5EF4-FFF2-40B4-BE49-F238E27FC236}">
                  <a16:creationId xmlns:a16="http://schemas.microsoft.com/office/drawing/2014/main" id="{0CCA15D4-824D-4847-A7AB-BB226FC10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224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Rectangle 16">
              <a:extLst>
                <a:ext uri="{FF2B5EF4-FFF2-40B4-BE49-F238E27FC236}">
                  <a16:creationId xmlns:a16="http://schemas.microsoft.com/office/drawing/2014/main" id="{D187529E-4773-40C5-AF28-23BBC53BF6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59" y="1667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7">
              <a:extLst>
                <a:ext uri="{FF2B5EF4-FFF2-40B4-BE49-F238E27FC236}">
                  <a16:creationId xmlns:a16="http://schemas.microsoft.com/office/drawing/2014/main" id="{11CB1E9D-6063-4229-84E4-CED533EFCE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71" y="1572"/>
              <a:ext cx="1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8">
              <a:extLst>
                <a:ext uri="{FF2B5EF4-FFF2-40B4-BE49-F238E27FC236}">
                  <a16:creationId xmlns:a16="http://schemas.microsoft.com/office/drawing/2014/main" id="{0E79D39D-FF1C-411D-BE49-59FE3EB22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" y="25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5CCAAE1C-31E3-48C7-815D-59CA8289A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9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48" name="Text Box 20">
              <a:extLst>
                <a:ext uri="{FF2B5EF4-FFF2-40B4-BE49-F238E27FC236}">
                  <a16:creationId xmlns:a16="http://schemas.microsoft.com/office/drawing/2014/main" id="{4A9F819D-C0CB-4863-885B-3095F21AB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50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2549" name="Line 21">
              <a:extLst>
                <a:ext uri="{FF2B5EF4-FFF2-40B4-BE49-F238E27FC236}">
                  <a16:creationId xmlns:a16="http://schemas.microsoft.com/office/drawing/2014/main" id="{46B938DA-1AFF-49E7-8F86-81606C2BE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17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32541112-94D2-4585-8D24-58B4A8EF2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178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23">
              <a:extLst>
                <a:ext uri="{FF2B5EF4-FFF2-40B4-BE49-F238E27FC236}">
                  <a16:creationId xmlns:a16="http://schemas.microsoft.com/office/drawing/2014/main" id="{80810A7D-A57D-462E-BB2C-DDF614BDE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" y="260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24">
              <a:extLst>
                <a:ext uri="{FF2B5EF4-FFF2-40B4-BE49-F238E27FC236}">
                  <a16:creationId xmlns:a16="http://schemas.microsoft.com/office/drawing/2014/main" id="{2DB121A6-AD2A-4B84-AF5F-A9DED37D1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2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25">
              <a:extLst>
                <a:ext uri="{FF2B5EF4-FFF2-40B4-BE49-F238E27FC236}">
                  <a16:creationId xmlns:a16="http://schemas.microsoft.com/office/drawing/2014/main" id="{10A89273-F50E-4E8F-813D-D229C2F4D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6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6F03A66B-208A-48DC-A2A2-748BC2988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28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27">
              <a:extLst>
                <a:ext uri="{FF2B5EF4-FFF2-40B4-BE49-F238E27FC236}">
                  <a16:creationId xmlns:a16="http://schemas.microsoft.com/office/drawing/2014/main" id="{51F05958-40EC-4FDE-A678-FE06DDFFF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178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3" name="Text Box 75">
              <a:extLst>
                <a:ext uri="{FF2B5EF4-FFF2-40B4-BE49-F238E27FC236}">
                  <a16:creationId xmlns:a16="http://schemas.microsoft.com/office/drawing/2014/main" id="{CE3A889F-A945-425A-A676-202421882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1968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13" name="Group 85">
            <a:extLst>
              <a:ext uri="{FF2B5EF4-FFF2-40B4-BE49-F238E27FC236}">
                <a16:creationId xmlns:a16="http://schemas.microsoft.com/office/drawing/2014/main" id="{A2960C33-B0B9-4E9B-84B7-14A230ECAB6A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4876800"/>
            <a:ext cx="6029325" cy="838200"/>
            <a:chOff x="470" y="3072"/>
            <a:chExt cx="3798" cy="528"/>
          </a:xfrm>
        </p:grpSpPr>
        <p:sp>
          <p:nvSpPr>
            <p:cNvPr id="22605" name="Text Box 77">
              <a:extLst>
                <a:ext uri="{FF2B5EF4-FFF2-40B4-BE49-F238E27FC236}">
                  <a16:creationId xmlns:a16="http://schemas.microsoft.com/office/drawing/2014/main" id="{014878CB-354E-4C3F-8021-D9AA7A86C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3162"/>
              <a:ext cx="16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</a:rPr>
                <a:t>T=T</a:t>
              </a: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</a:rPr>
                <a:t>+T</a:t>
              </a: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</a:rPr>
                <a:t>=RCLn</a:t>
              </a:r>
            </a:p>
          </p:txBody>
        </p:sp>
        <p:sp>
          <p:nvSpPr>
            <p:cNvPr id="22606" name="Text Box 78">
              <a:extLst>
                <a:ext uri="{FF2B5EF4-FFF2-40B4-BE49-F238E27FC236}">
                  <a16:creationId xmlns:a16="http://schemas.microsoft.com/office/drawing/2014/main" id="{E3DFEC68-92B2-4A29-9FFE-4101C26C7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3072"/>
              <a:ext cx="8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</a:rPr>
                <a:t>V</a:t>
              </a:r>
              <a:r>
                <a:rPr lang="en-US" altLang="zh-CN" sz="1600">
                  <a:latin typeface="Times New Roman" panose="02020603050405020304" pitchFamily="18" charset="0"/>
                </a:rPr>
                <a:t>DD</a:t>
              </a:r>
              <a:r>
                <a:rPr lang="en-US" altLang="zh-CN" sz="2800">
                  <a:latin typeface="Times New Roman" panose="02020603050405020304" pitchFamily="18" charset="0"/>
                </a:rPr>
                <a:t>-V</a:t>
              </a:r>
              <a:r>
                <a:rPr lang="en-US" altLang="zh-CN" sz="1600">
                  <a:latin typeface="Times New Roman" panose="02020603050405020304" pitchFamily="18" charset="0"/>
                </a:rPr>
                <a:t>T-</a:t>
              </a:r>
            </a:p>
          </p:txBody>
        </p:sp>
        <p:sp>
          <p:nvSpPr>
            <p:cNvPr id="22607" name="Text Box 79">
              <a:extLst>
                <a:ext uri="{FF2B5EF4-FFF2-40B4-BE49-F238E27FC236}">
                  <a16:creationId xmlns:a16="http://schemas.microsoft.com/office/drawing/2014/main" id="{7FEE6ACF-E3E8-46F2-BA9E-4B5483D54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273"/>
              <a:ext cx="8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</a:rPr>
                <a:t>V</a:t>
              </a:r>
              <a:r>
                <a:rPr lang="en-US" altLang="zh-CN" sz="1600">
                  <a:latin typeface="Times New Roman" panose="02020603050405020304" pitchFamily="18" charset="0"/>
                </a:rPr>
                <a:t>DD</a:t>
              </a:r>
              <a:r>
                <a:rPr lang="en-US" altLang="zh-CN" sz="2800">
                  <a:latin typeface="Times New Roman" panose="02020603050405020304" pitchFamily="18" charset="0"/>
                </a:rPr>
                <a:t>-V</a:t>
              </a:r>
              <a:r>
                <a:rPr lang="en-US" altLang="zh-CN" sz="1600">
                  <a:latin typeface="Times New Roman" panose="02020603050405020304" pitchFamily="18" charset="0"/>
                </a:rPr>
                <a:t>T+</a:t>
              </a:r>
            </a:p>
          </p:txBody>
        </p:sp>
        <p:sp>
          <p:nvSpPr>
            <p:cNvPr id="22608" name="Line 80">
              <a:extLst>
                <a:ext uri="{FF2B5EF4-FFF2-40B4-BE49-F238E27FC236}">
                  <a16:creationId xmlns:a16="http://schemas.microsoft.com/office/drawing/2014/main" id="{29E3C87A-A2FC-441F-81B4-9901F3E5E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33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9" name="Text Box 81">
              <a:extLst>
                <a:ext uri="{FF2B5EF4-FFF2-40B4-BE49-F238E27FC236}">
                  <a16:creationId xmlns:a16="http://schemas.microsoft.com/office/drawing/2014/main" id="{2EF9311D-F2AE-4A26-A1E0-BA70C5A37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" y="3162"/>
              <a:ext cx="8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</a:rPr>
                <a:t>+RCLn</a:t>
              </a:r>
            </a:p>
          </p:txBody>
        </p:sp>
        <p:sp>
          <p:nvSpPr>
            <p:cNvPr id="22610" name="Text Box 82">
              <a:extLst>
                <a:ext uri="{FF2B5EF4-FFF2-40B4-BE49-F238E27FC236}">
                  <a16:creationId xmlns:a16="http://schemas.microsoft.com/office/drawing/2014/main" id="{91FF0BCA-49F0-4C1E-B066-DDDA74A39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3072"/>
              <a:ext cx="6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</a:rPr>
                <a:t>0-V</a:t>
              </a:r>
              <a:r>
                <a:rPr lang="en-US" altLang="zh-CN" sz="1600">
                  <a:latin typeface="Times New Roman" panose="02020603050405020304" pitchFamily="18" charset="0"/>
                </a:rPr>
                <a:t>T+</a:t>
              </a:r>
            </a:p>
          </p:txBody>
        </p:sp>
        <p:sp>
          <p:nvSpPr>
            <p:cNvPr id="22611" name="Text Box 83">
              <a:extLst>
                <a:ext uri="{FF2B5EF4-FFF2-40B4-BE49-F238E27FC236}">
                  <a16:creationId xmlns:a16="http://schemas.microsoft.com/office/drawing/2014/main" id="{D1992CFB-FFBE-4DDC-96FF-CE6B71C8C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273"/>
              <a:ext cx="5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</a:rPr>
                <a:t>0-V</a:t>
              </a:r>
              <a:r>
                <a:rPr lang="en-US" altLang="zh-CN" sz="1600">
                  <a:latin typeface="Times New Roman" panose="02020603050405020304" pitchFamily="18" charset="0"/>
                </a:rPr>
                <a:t>T-</a:t>
              </a:r>
            </a:p>
          </p:txBody>
        </p:sp>
        <p:sp>
          <p:nvSpPr>
            <p:cNvPr id="22612" name="Line 84">
              <a:extLst>
                <a:ext uri="{FF2B5EF4-FFF2-40B4-BE49-F238E27FC236}">
                  <a16:creationId xmlns:a16="http://schemas.microsoft.com/office/drawing/2014/main" id="{66B778B8-CB93-47E7-9547-E82E1114D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3338"/>
              <a:ext cx="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46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熟练掌握施密特触发器、单稳态触发器、多谐振荡器的工作原理、电路组成、波形分析和参数计算；</a:t>
            </a:r>
            <a:endParaRPr lang="en-US" altLang="zh-CN" dirty="0"/>
          </a:p>
          <a:p>
            <a:r>
              <a:rPr lang="zh-CN" altLang="en-US" dirty="0"/>
              <a:t>熟练掌握</a:t>
            </a:r>
            <a:r>
              <a:rPr lang="en-US" altLang="zh-CN" dirty="0"/>
              <a:t>555</a:t>
            </a:r>
            <a:r>
              <a:rPr lang="zh-CN" altLang="en-US" dirty="0"/>
              <a:t>定时器的原理及其应用。</a:t>
            </a:r>
            <a:endParaRPr lang="en-US" altLang="zh-CN" dirty="0"/>
          </a:p>
          <a:p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en-US" altLang="zh-CN" dirty="0"/>
              <a:t>13-1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CD23339-50B1-4BAB-B6A4-AEF9659C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16" y="293634"/>
            <a:ext cx="400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</a:rPr>
              <a:t>13.1.2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定时器的逻辑功能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D038CBF-6A61-4578-8700-D4C8E1DF55DA}"/>
              </a:ext>
            </a:extLst>
          </p:cNvPr>
          <p:cNvGrpSpPr/>
          <p:nvPr/>
        </p:nvGrpSpPr>
        <p:grpSpPr>
          <a:xfrm>
            <a:off x="5966556" y="1006561"/>
            <a:ext cx="2565400" cy="4975225"/>
            <a:chOff x="6019800" y="620713"/>
            <a:chExt cx="2565400" cy="4975225"/>
          </a:xfrm>
        </p:grpSpPr>
        <p:sp>
          <p:nvSpPr>
            <p:cNvPr id="5123" name="Text Box 3">
              <a:extLst>
                <a:ext uri="{FF2B5EF4-FFF2-40B4-BE49-F238E27FC236}">
                  <a16:creationId xmlns:a16="http://schemas.microsoft.com/office/drawing/2014/main" id="{23ABBDD1-7552-4124-AF71-9F3C6F945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1550" y="1190625"/>
              <a:ext cx="2489200" cy="1662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i1</a:t>
              </a:r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&gt;2/3V</a:t>
              </a:r>
              <a:r>
                <a:rPr kumimoji="1"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CC</a:t>
              </a:r>
            </a:p>
            <a:p>
              <a:r>
                <a:rPr kumimoji="1"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V</a:t>
              </a:r>
              <a:r>
                <a:rPr kumimoji="1"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i2</a:t>
              </a:r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&gt;1/3V</a:t>
              </a:r>
              <a:r>
                <a:rPr kumimoji="1"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CC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V</a:t>
              </a:r>
              <a:r>
                <a:rPr kumimoji="1"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=0</a:t>
              </a:r>
              <a:endParaRPr kumimoji="1" lang="en-US" altLang="zh-CN" sz="2800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endParaRPr kumimoji="1" lang="en-US" altLang="zh-CN" sz="2800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4" name="Text Box 4">
              <a:extLst>
                <a:ext uri="{FF2B5EF4-FFF2-40B4-BE49-F238E27FC236}">
                  <a16:creationId xmlns:a16="http://schemas.microsoft.com/office/drawing/2014/main" id="{F198C359-EFF4-48C8-A39B-891BA4319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559050"/>
              <a:ext cx="2489200" cy="1662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800">
                  <a:solidFill>
                    <a:srgbClr val="CC3300"/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i1</a:t>
              </a:r>
              <a:r>
                <a:rPr kumimoji="1"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</a:rPr>
                <a:t>&lt;2/3V</a:t>
              </a:r>
              <a:r>
                <a:rPr kumimoji="1" lang="en-US" altLang="zh-CN" sz="28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CC</a:t>
              </a:r>
            </a:p>
            <a:p>
              <a:r>
                <a:rPr kumimoji="1" lang="en-US" altLang="zh-CN" sz="28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</a:rPr>
                <a:t>    V</a:t>
              </a:r>
              <a:r>
                <a:rPr kumimoji="1" lang="en-US" altLang="zh-CN" sz="28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i2</a:t>
              </a:r>
              <a:r>
                <a:rPr kumimoji="1"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</a:rPr>
                <a:t>&lt;1/3V</a:t>
              </a:r>
              <a:r>
                <a:rPr kumimoji="1" lang="en-US" altLang="zh-CN" sz="28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CC</a:t>
              </a:r>
              <a:endPara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  <a:p>
              <a:r>
                <a:rPr kumimoji="1"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</a:rPr>
                <a:t>       V</a:t>
              </a:r>
              <a:r>
                <a:rPr kumimoji="1" lang="en-US" altLang="zh-CN" sz="28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</a:rPr>
                <a:t>=1</a:t>
              </a:r>
              <a:endParaRPr kumimoji="1" lang="en-US" altLang="zh-CN" sz="2800" baseline="-25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  <a:p>
              <a:endParaRPr kumimoji="1" lang="en-US" altLang="zh-CN" sz="2800" baseline="-25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5" name="Text Box 5">
              <a:extLst>
                <a:ext uri="{FF2B5EF4-FFF2-40B4-BE49-F238E27FC236}">
                  <a16:creationId xmlns:a16="http://schemas.microsoft.com/office/drawing/2014/main" id="{ADA91F51-E14E-4E3B-9E2D-18E325339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3933825"/>
              <a:ext cx="2489200" cy="1662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8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en-US" altLang="zh-CN" sz="28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i1</a:t>
              </a:r>
              <a:r>
                <a:rPr kumimoji="1" lang="en-US" altLang="zh-CN" sz="28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&lt;2/3V</a:t>
              </a:r>
              <a:r>
                <a:rPr kumimoji="1" lang="en-US" altLang="zh-CN" sz="2800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CC</a:t>
              </a:r>
            </a:p>
            <a:p>
              <a:r>
                <a:rPr kumimoji="1" lang="en-US" altLang="zh-CN" sz="2800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8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    V</a:t>
              </a:r>
              <a:r>
                <a:rPr kumimoji="1" lang="en-US" altLang="zh-CN" sz="2800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i2</a:t>
              </a:r>
              <a:r>
                <a:rPr kumimoji="1" lang="en-US" altLang="zh-CN" sz="28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&gt;1/3V</a:t>
              </a:r>
              <a:r>
                <a:rPr kumimoji="1" lang="en-US" altLang="zh-CN" sz="2800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CC</a:t>
              </a:r>
              <a:endParaRPr kumimoji="1" lang="en-US" altLang="zh-CN" sz="28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  <a:p>
              <a:r>
                <a:rPr kumimoji="1" lang="en-US" altLang="zh-CN" sz="28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       V</a:t>
              </a:r>
              <a:r>
                <a:rPr kumimoji="1" lang="en-US" altLang="zh-CN" sz="2800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28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不变</a:t>
              </a:r>
              <a:endParaRPr kumimoji="1" lang="zh-CN" altLang="en-US" sz="2800" baseline="-25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  <a:p>
              <a:endParaRPr kumimoji="1" lang="en-US" altLang="zh-CN" sz="2800" baseline="-25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228" name="Group 108">
              <a:extLst>
                <a:ext uri="{FF2B5EF4-FFF2-40B4-BE49-F238E27FC236}">
                  <a16:creationId xmlns:a16="http://schemas.microsoft.com/office/drawing/2014/main" id="{275B90F9-8835-40A6-A455-22B2947157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3938" y="620713"/>
              <a:ext cx="2068512" cy="519112"/>
              <a:chOff x="3845" y="391"/>
              <a:chExt cx="1303" cy="327"/>
            </a:xfrm>
          </p:grpSpPr>
          <p:sp>
            <p:nvSpPr>
              <p:cNvPr id="5127" name="Text Box 7">
                <a:extLst>
                  <a:ext uri="{FF2B5EF4-FFF2-40B4-BE49-F238E27FC236}">
                    <a16:creationId xmlns:a16="http://schemas.microsoft.com/office/drawing/2014/main" id="{9BEB89D3-490B-4D88-A42A-D701B80FE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5" y="391"/>
                <a:ext cx="13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>
                    <a:latin typeface="Times New Roman" panose="02020603050405020304" pitchFamily="18" charset="0"/>
                  </a:rPr>
                  <a:t>当</a:t>
                </a:r>
                <a:r>
                  <a:rPr kumimoji="1" lang="en-US" altLang="zh-CN" sz="2800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D</a:t>
                </a:r>
                <a:r>
                  <a:rPr kumimoji="1" lang="en-US" altLang="zh-CN" sz="2800">
                    <a:latin typeface="Times New Roman" panose="02020603050405020304" pitchFamily="18" charset="0"/>
                  </a:rPr>
                  <a:t>=1</a:t>
                </a:r>
                <a:r>
                  <a:rPr kumimoji="1" lang="zh-CN" altLang="en-US" sz="2800">
                    <a:latin typeface="Times New Roman" panose="02020603050405020304" pitchFamily="18" charset="0"/>
                  </a:rPr>
                  <a:t>时：</a:t>
                </a:r>
              </a:p>
            </p:txBody>
          </p:sp>
          <p:sp>
            <p:nvSpPr>
              <p:cNvPr id="5128" name="Line 8">
                <a:extLst>
                  <a:ext uri="{FF2B5EF4-FFF2-40B4-BE49-F238E27FC236}">
                    <a16:creationId xmlns:a16="http://schemas.microsoft.com/office/drawing/2014/main" id="{E7C73354-7480-4D40-84C8-8888B4194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5" y="4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129" name="Group 9">
            <a:extLst>
              <a:ext uri="{FF2B5EF4-FFF2-40B4-BE49-F238E27FC236}">
                <a16:creationId xmlns:a16="http://schemas.microsoft.com/office/drawing/2014/main" id="{581B28DE-9792-46E6-BDCF-6C71A40C75A6}"/>
              </a:ext>
            </a:extLst>
          </p:cNvPr>
          <p:cNvGrpSpPr>
            <a:grpSpLocks/>
          </p:cNvGrpSpPr>
          <p:nvPr/>
        </p:nvGrpSpPr>
        <p:grpSpPr bwMode="auto">
          <a:xfrm>
            <a:off x="107504" y="1006561"/>
            <a:ext cx="5239129" cy="4834284"/>
            <a:chOff x="0" y="480"/>
            <a:chExt cx="3849" cy="3408"/>
          </a:xfrm>
        </p:grpSpPr>
        <p:sp>
          <p:nvSpPr>
            <p:cNvPr id="5130" name="Text Box 10">
              <a:extLst>
                <a:ext uri="{FF2B5EF4-FFF2-40B4-BE49-F238E27FC236}">
                  <a16:creationId xmlns:a16="http://schemas.microsoft.com/office/drawing/2014/main" id="{89FEB3F3-9E93-428E-9153-CBD3BD1D0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480"/>
              <a:ext cx="39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5131" name="Rectangle 11">
              <a:extLst>
                <a:ext uri="{FF2B5EF4-FFF2-40B4-BE49-F238E27FC236}">
                  <a16:creationId xmlns:a16="http://schemas.microsoft.com/office/drawing/2014/main" id="{902351D0-0970-4C16-86B1-2E449F145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1440"/>
              <a:ext cx="480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32" name="Line 12">
              <a:extLst>
                <a:ext uri="{FF2B5EF4-FFF2-40B4-BE49-F238E27FC236}">
                  <a16:creationId xmlns:a16="http://schemas.microsoft.com/office/drawing/2014/main" id="{CA7B2BF7-44FF-4AEE-8222-E0E038B25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5" y="16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33" name="Line 13">
              <a:extLst>
                <a:ext uri="{FF2B5EF4-FFF2-40B4-BE49-F238E27FC236}">
                  <a16:creationId xmlns:a16="http://schemas.microsoft.com/office/drawing/2014/main" id="{E23E0E5E-0257-493E-B835-EF80D571B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920"/>
              <a:ext cx="8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34" name="Text Box 14">
              <a:extLst>
                <a:ext uri="{FF2B5EF4-FFF2-40B4-BE49-F238E27FC236}">
                  <a16:creationId xmlns:a16="http://schemas.microsoft.com/office/drawing/2014/main" id="{3FA0CC77-BDDF-459A-8DD6-6B6A71D4B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8"/>
              <a:ext cx="22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135" name="Text Box 15">
              <a:extLst>
                <a:ext uri="{FF2B5EF4-FFF2-40B4-BE49-F238E27FC236}">
                  <a16:creationId xmlns:a16="http://schemas.microsoft.com/office/drawing/2014/main" id="{16E3A2AF-DF7B-424C-828F-42A20731C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1" y="1788"/>
              <a:ext cx="18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-</a:t>
              </a:r>
            </a:p>
          </p:txBody>
        </p:sp>
        <p:grpSp>
          <p:nvGrpSpPr>
            <p:cNvPr id="5136" name="Group 16">
              <a:extLst>
                <a:ext uri="{FF2B5EF4-FFF2-40B4-BE49-F238E27FC236}">
                  <a16:creationId xmlns:a16="http://schemas.microsoft.com/office/drawing/2014/main" id="{997C66B4-8393-4B3A-A9C8-3C46DBDB3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92"/>
              <a:ext cx="291" cy="239"/>
              <a:chOff x="2352" y="2222"/>
              <a:chExt cx="291" cy="239"/>
            </a:xfrm>
          </p:grpSpPr>
          <p:sp>
            <p:nvSpPr>
              <p:cNvPr id="5137" name="AutoShape 17">
                <a:extLst>
                  <a:ext uri="{FF2B5EF4-FFF2-40B4-BE49-F238E27FC236}">
                    <a16:creationId xmlns:a16="http://schemas.microsoft.com/office/drawing/2014/main" id="{3185985F-5553-474F-B784-19EA9A5C9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2" y="230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5138" name="Text Box 18">
                <a:extLst>
                  <a:ext uri="{FF2B5EF4-FFF2-40B4-BE49-F238E27FC236}">
                    <a16:creationId xmlns:a16="http://schemas.microsoft.com/office/drawing/2014/main" id="{9B7A17FE-0693-4C76-A0F0-3DFA0D21A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222"/>
                <a:ext cx="24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∞</a:t>
                </a:r>
              </a:p>
            </p:txBody>
          </p:sp>
        </p:grpSp>
        <p:sp>
          <p:nvSpPr>
            <p:cNvPr id="5139" name="Text Box 19">
              <a:extLst>
                <a:ext uri="{FF2B5EF4-FFF2-40B4-BE49-F238E27FC236}">
                  <a16:creationId xmlns:a16="http://schemas.microsoft.com/office/drawing/2014/main" id="{3184F56A-2C77-425F-B1DF-021AC91B9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526"/>
              <a:ext cx="37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10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5140" name="Text Box 20">
              <a:extLst>
                <a:ext uri="{FF2B5EF4-FFF2-40B4-BE49-F238E27FC236}">
                  <a16:creationId xmlns:a16="http://schemas.microsoft.com/office/drawing/2014/main" id="{9296970A-72A4-47AD-95C5-93D648CE8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257"/>
              <a:ext cx="30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41" name="Rectangle 21">
              <a:extLst>
                <a:ext uri="{FF2B5EF4-FFF2-40B4-BE49-F238E27FC236}">
                  <a16:creationId xmlns:a16="http://schemas.microsoft.com/office/drawing/2014/main" id="{4077637F-04D5-4FE4-84C9-3D152943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2256"/>
              <a:ext cx="480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42" name="Line 22">
              <a:extLst>
                <a:ext uri="{FF2B5EF4-FFF2-40B4-BE49-F238E27FC236}">
                  <a16:creationId xmlns:a16="http://schemas.microsoft.com/office/drawing/2014/main" id="{43005CC9-96BE-4B6B-AC7F-EBC88C1E1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496"/>
              <a:ext cx="8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43" name="Text Box 23">
              <a:extLst>
                <a:ext uri="{FF2B5EF4-FFF2-40B4-BE49-F238E27FC236}">
                  <a16:creationId xmlns:a16="http://schemas.microsoft.com/office/drawing/2014/main" id="{2FD08DB2-70E1-45F7-8854-C5DEBFB69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2364"/>
              <a:ext cx="22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144" name="Text Box 24">
              <a:extLst>
                <a:ext uri="{FF2B5EF4-FFF2-40B4-BE49-F238E27FC236}">
                  <a16:creationId xmlns:a16="http://schemas.microsoft.com/office/drawing/2014/main" id="{94F5ED3A-B49A-4498-A1D5-E24370F7D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1" y="2604"/>
              <a:ext cx="18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-</a:t>
              </a:r>
            </a:p>
          </p:txBody>
        </p:sp>
        <p:grpSp>
          <p:nvGrpSpPr>
            <p:cNvPr id="5145" name="Group 25">
              <a:extLst>
                <a:ext uri="{FF2B5EF4-FFF2-40B4-BE49-F238E27FC236}">
                  <a16:creationId xmlns:a16="http://schemas.microsoft.com/office/drawing/2014/main" id="{D73EF31F-43A4-402A-9217-1E602D191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208"/>
              <a:ext cx="291" cy="239"/>
              <a:chOff x="2352" y="2222"/>
              <a:chExt cx="291" cy="239"/>
            </a:xfrm>
          </p:grpSpPr>
          <p:sp>
            <p:nvSpPr>
              <p:cNvPr id="5146" name="AutoShape 26">
                <a:extLst>
                  <a:ext uri="{FF2B5EF4-FFF2-40B4-BE49-F238E27FC236}">
                    <a16:creationId xmlns:a16="http://schemas.microsoft.com/office/drawing/2014/main" id="{1D134853-90C2-42EB-8153-53D0AA20D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352" y="230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5147" name="Text Box 27">
                <a:extLst>
                  <a:ext uri="{FF2B5EF4-FFF2-40B4-BE49-F238E27FC236}">
                    <a16:creationId xmlns:a16="http://schemas.microsoft.com/office/drawing/2014/main" id="{C8401C5A-175B-4A00-8BE0-6B49FDBF2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222"/>
                <a:ext cx="24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latin typeface="Times New Roman" panose="02020603050405020304" pitchFamily="18" charset="0"/>
                  </a:rPr>
                  <a:t>∞</a:t>
                </a:r>
              </a:p>
            </p:txBody>
          </p:sp>
        </p:grpSp>
        <p:sp>
          <p:nvSpPr>
            <p:cNvPr id="5148" name="Text Box 28">
              <a:extLst>
                <a:ext uri="{FF2B5EF4-FFF2-40B4-BE49-F238E27FC236}">
                  <a16:creationId xmlns:a16="http://schemas.microsoft.com/office/drawing/2014/main" id="{8D8BAE71-3AB2-4D7E-81C5-6897D57BA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2342"/>
              <a:ext cx="37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110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5149" name="Text Box 29">
              <a:extLst>
                <a:ext uri="{FF2B5EF4-FFF2-40B4-BE49-F238E27FC236}">
                  <a16:creationId xmlns:a16="http://schemas.microsoft.com/office/drawing/2014/main" id="{4E30C0E7-849B-411D-8820-3EAC759BA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2073"/>
              <a:ext cx="30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50" name="Rectangle 30">
              <a:extLst>
                <a:ext uri="{FF2B5EF4-FFF2-40B4-BE49-F238E27FC236}">
                  <a16:creationId xmlns:a16="http://schemas.microsoft.com/office/drawing/2014/main" id="{BFF3AC57-8C01-41B3-9C8B-030720093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1008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51" name="Rectangle 31">
              <a:extLst>
                <a:ext uri="{FF2B5EF4-FFF2-40B4-BE49-F238E27FC236}">
                  <a16:creationId xmlns:a16="http://schemas.microsoft.com/office/drawing/2014/main" id="{35D9585E-D414-4AFB-B2FB-231D0913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0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52" name="Rectangle 32">
              <a:extLst>
                <a:ext uri="{FF2B5EF4-FFF2-40B4-BE49-F238E27FC236}">
                  <a16:creationId xmlns:a16="http://schemas.microsoft.com/office/drawing/2014/main" id="{37283E8E-1327-4DBE-AB73-5CDD7CE7E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307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53" name="Line 33">
              <a:extLst>
                <a:ext uri="{FF2B5EF4-FFF2-40B4-BE49-F238E27FC236}">
                  <a16:creationId xmlns:a16="http://schemas.microsoft.com/office/drawing/2014/main" id="{020F81B3-32F1-4802-88FA-2BD10F976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" y="7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54" name="Line 34">
              <a:extLst>
                <a:ext uri="{FF2B5EF4-FFF2-40B4-BE49-F238E27FC236}">
                  <a16:creationId xmlns:a16="http://schemas.microsoft.com/office/drawing/2014/main" id="{35BCA972-2ECA-4A75-932D-537433A1E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" y="124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55" name="Line 35">
              <a:extLst>
                <a:ext uri="{FF2B5EF4-FFF2-40B4-BE49-F238E27FC236}">
                  <a16:creationId xmlns:a16="http://schemas.microsoft.com/office/drawing/2014/main" id="{56DFAF1D-BA79-44FD-BAE2-F1720EEF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" y="2304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56" name="Line 36">
              <a:extLst>
                <a:ext uri="{FF2B5EF4-FFF2-40B4-BE49-F238E27FC236}">
                  <a16:creationId xmlns:a16="http://schemas.microsoft.com/office/drawing/2014/main" id="{6DF9375F-67F1-45CB-A552-150786286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" y="331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57" name="Line 37">
              <a:extLst>
                <a:ext uri="{FF2B5EF4-FFF2-40B4-BE49-F238E27FC236}">
                  <a16:creationId xmlns:a16="http://schemas.microsoft.com/office/drawing/2014/main" id="{12F12842-F3AE-48CA-B2A0-6B8B34886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38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58" name="Line 38">
              <a:extLst>
                <a:ext uri="{FF2B5EF4-FFF2-40B4-BE49-F238E27FC236}">
                  <a16:creationId xmlns:a16="http://schemas.microsoft.com/office/drawing/2014/main" id="{D0AEA533-C29E-474F-9265-837D585BE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82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59" name="Line 39">
              <a:extLst>
                <a:ext uri="{FF2B5EF4-FFF2-40B4-BE49-F238E27FC236}">
                  <a16:creationId xmlns:a16="http://schemas.microsoft.com/office/drawing/2014/main" id="{02E91A9A-7BE3-49E7-9638-123925D32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59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60" name="Rectangle 40">
              <a:extLst>
                <a:ext uri="{FF2B5EF4-FFF2-40B4-BE49-F238E27FC236}">
                  <a16:creationId xmlns:a16="http://schemas.microsoft.com/office/drawing/2014/main" id="{15A5CDB0-CF9F-466D-A051-56FD2755E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632"/>
              <a:ext cx="2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61" name="Text Box 41">
              <a:extLst>
                <a:ext uri="{FF2B5EF4-FFF2-40B4-BE49-F238E27FC236}">
                  <a16:creationId xmlns:a16="http://schemas.microsoft.com/office/drawing/2014/main" id="{B313E6E7-7B62-4A3F-B28F-549F06370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1632"/>
              <a:ext cx="2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5162" name="Oval 42">
              <a:extLst>
                <a:ext uri="{FF2B5EF4-FFF2-40B4-BE49-F238E27FC236}">
                  <a16:creationId xmlns:a16="http://schemas.microsoft.com/office/drawing/2014/main" id="{0C579F04-B876-4129-B641-F93A1201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80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63" name="Rectangle 43">
              <a:extLst>
                <a:ext uri="{FF2B5EF4-FFF2-40B4-BE49-F238E27FC236}">
                  <a16:creationId xmlns:a16="http://schemas.microsoft.com/office/drawing/2014/main" id="{74E36AFB-D556-4BE0-9F22-8E781EC0F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304"/>
              <a:ext cx="2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64" name="Text Box 44">
              <a:extLst>
                <a:ext uri="{FF2B5EF4-FFF2-40B4-BE49-F238E27FC236}">
                  <a16:creationId xmlns:a16="http://schemas.microsoft.com/office/drawing/2014/main" id="{6C5FF894-CC56-4442-BCEA-813225B84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2304"/>
              <a:ext cx="2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5165" name="Oval 45">
              <a:extLst>
                <a:ext uri="{FF2B5EF4-FFF2-40B4-BE49-F238E27FC236}">
                  <a16:creationId xmlns:a16="http://schemas.microsoft.com/office/drawing/2014/main" id="{7B0C65E2-139A-4248-8838-5AC0BA0B9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24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66" name="Line 46">
              <a:extLst>
                <a:ext uri="{FF2B5EF4-FFF2-40B4-BE49-F238E27FC236}">
                  <a16:creationId xmlns:a16="http://schemas.microsoft.com/office/drawing/2014/main" id="{15F06860-633B-4B92-B371-60E19BEDB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8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67" name="Line 47">
              <a:extLst>
                <a:ext uri="{FF2B5EF4-FFF2-40B4-BE49-F238E27FC236}">
                  <a16:creationId xmlns:a16="http://schemas.microsoft.com/office/drawing/2014/main" id="{0588E8D4-F98C-45DF-824B-DD10DD490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" y="18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68" name="Line 48">
              <a:extLst>
                <a:ext uri="{FF2B5EF4-FFF2-40B4-BE49-F238E27FC236}">
                  <a16:creationId xmlns:a16="http://schemas.microsoft.com/office/drawing/2014/main" id="{1FBA7661-508F-4D42-B7D2-F4B01AC06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5" y="2064"/>
              <a:ext cx="62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69" name="Line 49">
              <a:extLst>
                <a:ext uri="{FF2B5EF4-FFF2-40B4-BE49-F238E27FC236}">
                  <a16:creationId xmlns:a16="http://schemas.microsoft.com/office/drawing/2014/main" id="{9D2DC20D-02BD-44AD-9ABF-C991A60F1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70" name="Line 50">
              <a:extLst>
                <a:ext uri="{FF2B5EF4-FFF2-40B4-BE49-F238E27FC236}">
                  <a16:creationId xmlns:a16="http://schemas.microsoft.com/office/drawing/2014/main" id="{54394FF8-ED5F-4046-925D-6D64C432B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244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71" name="Line 51">
              <a:extLst>
                <a:ext uri="{FF2B5EF4-FFF2-40B4-BE49-F238E27FC236}">
                  <a16:creationId xmlns:a16="http://schemas.microsoft.com/office/drawing/2014/main" id="{435FE049-BB62-4A49-BB0F-FE02DA88F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4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72" name="Line 52">
              <a:extLst>
                <a:ext uri="{FF2B5EF4-FFF2-40B4-BE49-F238E27FC236}">
                  <a16:creationId xmlns:a16="http://schemas.microsoft.com/office/drawing/2014/main" id="{BC552C33-E7AA-414B-9180-50493B8B6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9" y="23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73" name="Line 53">
              <a:extLst>
                <a:ext uri="{FF2B5EF4-FFF2-40B4-BE49-F238E27FC236}">
                  <a16:creationId xmlns:a16="http://schemas.microsoft.com/office/drawing/2014/main" id="{08B45F4D-1FEF-48F1-BBD7-8783C6F757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85" y="2016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74" name="Line 54">
              <a:extLst>
                <a:ext uri="{FF2B5EF4-FFF2-40B4-BE49-F238E27FC236}">
                  <a16:creationId xmlns:a16="http://schemas.microsoft.com/office/drawing/2014/main" id="{0C8BA02C-DFDD-4E75-B2C5-8565197AA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5" y="192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75" name="Line 55">
              <a:extLst>
                <a:ext uri="{FF2B5EF4-FFF2-40B4-BE49-F238E27FC236}">
                  <a16:creationId xmlns:a16="http://schemas.microsoft.com/office/drawing/2014/main" id="{4D223144-A862-4E6B-9ECD-922C94B3F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76" name="Line 56">
              <a:extLst>
                <a:ext uri="{FF2B5EF4-FFF2-40B4-BE49-F238E27FC236}">
                  <a16:creationId xmlns:a16="http://schemas.microsoft.com/office/drawing/2014/main" id="{27177F03-91C7-4AB4-A9F3-69B50572B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5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77" name="Line 57">
              <a:extLst>
                <a:ext uri="{FF2B5EF4-FFF2-40B4-BE49-F238E27FC236}">
                  <a16:creationId xmlns:a16="http://schemas.microsoft.com/office/drawing/2014/main" id="{CC5368EC-DCED-48BF-A2DB-9F492F281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5" y="720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78" name="Rectangle 58">
              <a:extLst>
                <a:ext uri="{FF2B5EF4-FFF2-40B4-BE49-F238E27FC236}">
                  <a16:creationId xmlns:a16="http://schemas.microsoft.com/office/drawing/2014/main" id="{8BDD6D47-3408-45B6-8F5A-EDCC60667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1968"/>
              <a:ext cx="2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79" name="Oval 59">
              <a:extLst>
                <a:ext uri="{FF2B5EF4-FFF2-40B4-BE49-F238E27FC236}">
                  <a16:creationId xmlns:a16="http://schemas.microsoft.com/office/drawing/2014/main" id="{B2EDDA81-46E6-4979-AB8F-1BD66DF4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211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80" name="Line 60">
              <a:extLst>
                <a:ext uri="{FF2B5EF4-FFF2-40B4-BE49-F238E27FC236}">
                  <a16:creationId xmlns:a16="http://schemas.microsoft.com/office/drawing/2014/main" id="{6B15813D-2E44-4CB3-B105-740ED005B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21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81" name="Line 61">
              <a:extLst>
                <a:ext uri="{FF2B5EF4-FFF2-40B4-BE49-F238E27FC236}">
                  <a16:creationId xmlns:a16="http://schemas.microsoft.com/office/drawing/2014/main" id="{7CDFE049-97B0-484E-8162-05B224325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345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82" name="Line 62">
              <a:extLst>
                <a:ext uri="{FF2B5EF4-FFF2-40B4-BE49-F238E27FC236}">
                  <a16:creationId xmlns:a16="http://schemas.microsoft.com/office/drawing/2014/main" id="{D17AA8B7-2E32-459C-A16C-05C64BB09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3456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83" name="Line 63">
              <a:extLst>
                <a:ext uri="{FF2B5EF4-FFF2-40B4-BE49-F238E27FC236}">
                  <a16:creationId xmlns:a16="http://schemas.microsoft.com/office/drawing/2014/main" id="{7EA5ACA0-4DC6-4BF3-8510-3777A116E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9" y="3600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84" name="Line 64">
              <a:extLst>
                <a:ext uri="{FF2B5EF4-FFF2-40B4-BE49-F238E27FC236}">
                  <a16:creationId xmlns:a16="http://schemas.microsoft.com/office/drawing/2014/main" id="{68D10FF9-848C-4718-8075-58971BB87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5" y="36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85" name="Line 65">
              <a:extLst>
                <a:ext uri="{FF2B5EF4-FFF2-40B4-BE49-F238E27FC236}">
                  <a16:creationId xmlns:a16="http://schemas.microsoft.com/office/drawing/2014/main" id="{D8BC9703-BDB3-435E-8FBB-B95BD68C0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56"/>
              <a:ext cx="1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86" name="Line 66">
              <a:extLst>
                <a:ext uri="{FF2B5EF4-FFF2-40B4-BE49-F238E27FC236}">
                  <a16:creationId xmlns:a16="http://schemas.microsoft.com/office/drawing/2014/main" id="{FA052E4B-CEBE-4454-8C79-B80CF3B09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1824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87" name="Rectangle 67">
              <a:extLst>
                <a:ext uri="{FF2B5EF4-FFF2-40B4-BE49-F238E27FC236}">
                  <a16:creationId xmlns:a16="http://schemas.microsoft.com/office/drawing/2014/main" id="{8D67AF55-1484-4EC1-8F92-45B178166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3552"/>
              <a:ext cx="240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188" name="Line 68">
              <a:extLst>
                <a:ext uri="{FF2B5EF4-FFF2-40B4-BE49-F238E27FC236}">
                  <a16:creationId xmlns:a16="http://schemas.microsoft.com/office/drawing/2014/main" id="{DE3916D4-F980-403D-9EB0-4581CD5E4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360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89" name="Line 69">
              <a:extLst>
                <a:ext uri="{FF2B5EF4-FFF2-40B4-BE49-F238E27FC236}">
                  <a16:creationId xmlns:a16="http://schemas.microsoft.com/office/drawing/2014/main" id="{A0492431-D85D-4C9A-8B7E-E623CC645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3" y="360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90" name="Line 70">
              <a:extLst>
                <a:ext uri="{FF2B5EF4-FFF2-40B4-BE49-F238E27FC236}">
                  <a16:creationId xmlns:a16="http://schemas.microsoft.com/office/drawing/2014/main" id="{D25C2892-1855-4EEF-AC9E-DC8DD9DDA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5" y="27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91" name="Line 71">
              <a:extLst>
                <a:ext uri="{FF2B5EF4-FFF2-40B4-BE49-F238E27FC236}">
                  <a16:creationId xmlns:a16="http://schemas.microsoft.com/office/drawing/2014/main" id="{51038D99-B323-4A5F-B54E-7FDF00157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92" name="Text Box 72">
              <a:extLst>
                <a:ext uri="{FF2B5EF4-FFF2-40B4-BE49-F238E27FC236}">
                  <a16:creationId xmlns:a16="http://schemas.microsoft.com/office/drawing/2014/main" id="{3F19E993-007B-4C3D-A6CA-247F503F1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448"/>
              <a:ext cx="27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5193" name="Text Box 73">
              <a:extLst>
                <a:ext uri="{FF2B5EF4-FFF2-40B4-BE49-F238E27FC236}">
                  <a16:creationId xmlns:a16="http://schemas.microsoft.com/office/drawing/2014/main" id="{E1400DBC-04CF-46A1-A954-FEE750AEE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536"/>
              <a:ext cx="27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5194" name="Text Box 74">
              <a:extLst>
                <a:ext uri="{FF2B5EF4-FFF2-40B4-BE49-F238E27FC236}">
                  <a16:creationId xmlns:a16="http://schemas.microsoft.com/office/drawing/2014/main" id="{D813025F-A18D-44D5-9296-9BF8E2351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1006"/>
              <a:ext cx="398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5195" name="Text Box 75">
              <a:extLst>
                <a:ext uri="{FF2B5EF4-FFF2-40B4-BE49-F238E27FC236}">
                  <a16:creationId xmlns:a16="http://schemas.microsoft.com/office/drawing/2014/main" id="{E65EBAF1-135B-4D3C-B799-3E4E2049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" y="2069"/>
              <a:ext cx="398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5196" name="Text Box 76">
              <a:extLst>
                <a:ext uri="{FF2B5EF4-FFF2-40B4-BE49-F238E27FC236}">
                  <a16:creationId xmlns:a16="http://schemas.microsoft.com/office/drawing/2014/main" id="{66A9AA2C-0360-4936-8627-500BFAA8D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" y="3077"/>
              <a:ext cx="398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5kΩ</a:t>
              </a:r>
            </a:p>
          </p:txBody>
        </p:sp>
        <p:sp>
          <p:nvSpPr>
            <p:cNvPr id="5197" name="Text Box 77">
              <a:extLst>
                <a:ext uri="{FF2B5EF4-FFF2-40B4-BE49-F238E27FC236}">
                  <a16:creationId xmlns:a16="http://schemas.microsoft.com/office/drawing/2014/main" id="{FC9E5B70-1787-4162-BB6F-0D262FD10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382"/>
              <a:ext cx="319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98" name="Text Box 78">
              <a:extLst>
                <a:ext uri="{FF2B5EF4-FFF2-40B4-BE49-F238E27FC236}">
                  <a16:creationId xmlns:a16="http://schemas.microsoft.com/office/drawing/2014/main" id="{E96402C8-AB16-4DA8-8EFB-DD392E71B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9" y="2678"/>
              <a:ext cx="319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99" name="Text Box 79">
              <a:extLst>
                <a:ext uri="{FF2B5EF4-FFF2-40B4-BE49-F238E27FC236}">
                  <a16:creationId xmlns:a16="http://schemas.microsoft.com/office/drawing/2014/main" id="{BB883A30-9C98-46C0-94B1-AD9F2D824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" y="1718"/>
              <a:ext cx="319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00" name="Text Box 80">
              <a:extLst>
                <a:ext uri="{FF2B5EF4-FFF2-40B4-BE49-F238E27FC236}">
                  <a16:creationId xmlns:a16="http://schemas.microsoft.com/office/drawing/2014/main" id="{D45FCFEA-B17B-44DB-8837-6C5691231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962"/>
              <a:ext cx="2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01" name="Rectangle 81">
              <a:extLst>
                <a:ext uri="{FF2B5EF4-FFF2-40B4-BE49-F238E27FC236}">
                  <a16:creationId xmlns:a16="http://schemas.microsoft.com/office/drawing/2014/main" id="{519E7F35-4FD8-4E5C-8E4D-61EDD67F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816"/>
              <a:ext cx="2736" cy="2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202" name="Text Box 82">
              <a:extLst>
                <a:ext uri="{FF2B5EF4-FFF2-40B4-BE49-F238E27FC236}">
                  <a16:creationId xmlns:a16="http://schemas.microsoft.com/office/drawing/2014/main" id="{23FD482F-7CC2-486A-AF58-DA3751951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3628"/>
              <a:ext cx="2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03" name="Text Box 83">
              <a:extLst>
                <a:ext uri="{FF2B5EF4-FFF2-40B4-BE49-F238E27FC236}">
                  <a16:creationId xmlns:a16="http://schemas.microsoft.com/office/drawing/2014/main" id="{742B0E4B-5C76-4B21-913D-CCCD2AEB1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3292"/>
              <a:ext cx="2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204" name="Text Box 84">
              <a:extLst>
                <a:ext uri="{FF2B5EF4-FFF2-40B4-BE49-F238E27FC236}">
                  <a16:creationId xmlns:a16="http://schemas.microsoft.com/office/drawing/2014/main" id="{90CA06AC-BAF0-4CB8-AAF9-4CC41EB02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2496"/>
              <a:ext cx="2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05" name="Text Box 85">
              <a:extLst>
                <a:ext uri="{FF2B5EF4-FFF2-40B4-BE49-F238E27FC236}">
                  <a16:creationId xmlns:a16="http://schemas.microsoft.com/office/drawing/2014/main" id="{E9F45618-4CE7-4590-BB2B-9BC19C5B1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1920"/>
              <a:ext cx="2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206" name="Text Box 86">
              <a:extLst>
                <a:ext uri="{FF2B5EF4-FFF2-40B4-BE49-F238E27FC236}">
                  <a16:creationId xmlns:a16="http://schemas.microsoft.com/office/drawing/2014/main" id="{C7B68144-6CB9-48E9-A304-4391011DF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1488"/>
              <a:ext cx="2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07" name="Text Box 87">
              <a:extLst>
                <a:ext uri="{FF2B5EF4-FFF2-40B4-BE49-F238E27FC236}">
                  <a16:creationId xmlns:a16="http://schemas.microsoft.com/office/drawing/2014/main" id="{A93EAF46-3FBE-4CBE-BA37-550E5FA76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816"/>
              <a:ext cx="2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208" name="Text Box 88">
              <a:extLst>
                <a:ext uri="{FF2B5EF4-FFF2-40B4-BE49-F238E27FC236}">
                  <a16:creationId xmlns:a16="http://schemas.microsoft.com/office/drawing/2014/main" id="{EF12F6E9-B580-466A-AA51-988677200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" y="816"/>
              <a:ext cx="2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09" name="Text Box 89">
              <a:extLst>
                <a:ext uri="{FF2B5EF4-FFF2-40B4-BE49-F238E27FC236}">
                  <a16:creationId xmlns:a16="http://schemas.microsoft.com/office/drawing/2014/main" id="{61A2701F-0B07-408C-B3BA-2A460D311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2160"/>
              <a:ext cx="2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10" name="Line 90">
              <a:extLst>
                <a:ext uri="{FF2B5EF4-FFF2-40B4-BE49-F238E27FC236}">
                  <a16:creationId xmlns:a16="http://schemas.microsoft.com/office/drawing/2014/main" id="{3C26A42C-8096-4017-81E1-F22F5BCF8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680"/>
              <a:ext cx="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211" name="Text Box 91">
              <a:extLst>
                <a:ext uri="{FF2B5EF4-FFF2-40B4-BE49-F238E27FC236}">
                  <a16:creationId xmlns:a16="http://schemas.microsoft.com/office/drawing/2014/main" id="{4F19585B-315C-482C-B207-17D2594B1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238"/>
              <a:ext cx="24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212" name="Text Box 92">
              <a:extLst>
                <a:ext uri="{FF2B5EF4-FFF2-40B4-BE49-F238E27FC236}">
                  <a16:creationId xmlns:a16="http://schemas.microsoft.com/office/drawing/2014/main" id="{A0FA6B28-9D2A-4DF7-8678-7F316C4B7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304"/>
              <a:ext cx="328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TR</a:t>
              </a:r>
            </a:p>
          </p:txBody>
        </p:sp>
        <p:sp>
          <p:nvSpPr>
            <p:cNvPr id="5213" name="Text Box 93">
              <a:extLst>
                <a:ext uri="{FF2B5EF4-FFF2-40B4-BE49-F238E27FC236}">
                  <a16:creationId xmlns:a16="http://schemas.microsoft.com/office/drawing/2014/main" id="{E723AC10-BDC6-4D8F-A4AC-98A8E182E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728"/>
              <a:ext cx="33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TH</a:t>
              </a:r>
            </a:p>
          </p:txBody>
        </p:sp>
        <p:sp>
          <p:nvSpPr>
            <p:cNvPr id="5214" name="Text Box 94">
              <a:extLst>
                <a:ext uri="{FF2B5EF4-FFF2-40B4-BE49-F238E27FC236}">
                  <a16:creationId xmlns:a16="http://schemas.microsoft.com/office/drawing/2014/main" id="{5746557E-B00D-48AF-87C0-8F81F4FBE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78"/>
              <a:ext cx="34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5215" name="Text Box 95">
              <a:extLst>
                <a:ext uri="{FF2B5EF4-FFF2-40B4-BE49-F238E27FC236}">
                  <a16:creationId xmlns:a16="http://schemas.microsoft.com/office/drawing/2014/main" id="{201E96EB-7B20-46B0-908D-9D755285C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536"/>
              <a:ext cx="40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5216" name="Text Box 96">
              <a:extLst>
                <a:ext uri="{FF2B5EF4-FFF2-40B4-BE49-F238E27FC236}">
                  <a16:creationId xmlns:a16="http://schemas.microsoft.com/office/drawing/2014/main" id="{5E7629BE-4D6D-4F8D-A2AE-C80FFB228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824"/>
              <a:ext cx="353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i1</a:t>
              </a:r>
            </a:p>
          </p:txBody>
        </p:sp>
        <p:sp>
          <p:nvSpPr>
            <p:cNvPr id="5217" name="Text Box 97">
              <a:extLst>
                <a:ext uri="{FF2B5EF4-FFF2-40B4-BE49-F238E27FC236}">
                  <a16:creationId xmlns:a16="http://schemas.microsoft.com/office/drawing/2014/main" id="{DC290154-B592-418C-88E8-FE448CF49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390"/>
              <a:ext cx="353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i2</a:t>
              </a:r>
            </a:p>
          </p:txBody>
        </p:sp>
        <p:sp>
          <p:nvSpPr>
            <p:cNvPr id="5218" name="Text Box 98">
              <a:extLst>
                <a:ext uri="{FF2B5EF4-FFF2-40B4-BE49-F238E27FC236}">
                  <a16:creationId xmlns:a16="http://schemas.microsoft.com/office/drawing/2014/main" id="{EE24D6F8-644D-4EE9-9FAF-6AAC77381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50"/>
              <a:ext cx="37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V’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219" name="Line 99">
              <a:extLst>
                <a:ext uri="{FF2B5EF4-FFF2-40B4-BE49-F238E27FC236}">
                  <a16:creationId xmlns:a16="http://schemas.microsoft.com/office/drawing/2014/main" id="{F2B77667-6C2E-4F7D-8D0C-52EF5A741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15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220" name="Line 100">
              <a:extLst>
                <a:ext uri="{FF2B5EF4-FFF2-40B4-BE49-F238E27FC236}">
                  <a16:creationId xmlns:a16="http://schemas.microsoft.com/office/drawing/2014/main" id="{EB110F50-0C5C-4DF6-99E9-595FC60DD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3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221" name="Text Box 101">
              <a:extLst>
                <a:ext uri="{FF2B5EF4-FFF2-40B4-BE49-F238E27FC236}">
                  <a16:creationId xmlns:a16="http://schemas.microsoft.com/office/drawing/2014/main" id="{A1DB3C47-20CE-4DA8-91B0-29637EE1A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528"/>
              <a:ext cx="31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D</a:t>
              </a:r>
              <a:endParaRPr kumimoji="1" lang="en-US" altLang="zh-CN" sz="800">
                <a:latin typeface="Times New Roman" panose="02020603050405020304" pitchFamily="18" charset="0"/>
              </a:endParaRPr>
            </a:p>
          </p:txBody>
        </p:sp>
        <p:sp>
          <p:nvSpPr>
            <p:cNvPr id="5222" name="Line 102">
              <a:extLst>
                <a:ext uri="{FF2B5EF4-FFF2-40B4-BE49-F238E27FC236}">
                  <a16:creationId xmlns:a16="http://schemas.microsoft.com/office/drawing/2014/main" id="{A836CBF9-6464-4D78-A7E4-03A2C48C0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5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223" name="Text Box 103">
              <a:extLst>
                <a:ext uri="{FF2B5EF4-FFF2-40B4-BE49-F238E27FC236}">
                  <a16:creationId xmlns:a16="http://schemas.microsoft.com/office/drawing/2014/main" id="{5DD2F7E1-051B-45A9-AA3F-4C6F2FFB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2112"/>
              <a:ext cx="31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224" name="Text Box 104">
              <a:extLst>
                <a:ext uri="{FF2B5EF4-FFF2-40B4-BE49-F238E27FC236}">
                  <a16:creationId xmlns:a16="http://schemas.microsoft.com/office/drawing/2014/main" id="{070F83F8-D940-4F23-ADBC-E40A88304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3177"/>
              <a:ext cx="30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1600" baseline="-25000">
                  <a:latin typeface="Times New Roman" panose="02020603050405020304" pitchFamily="18" charset="0"/>
                </a:rPr>
                <a:t>D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6823217-402D-420C-BF8E-326627D3B103}"/>
              </a:ext>
            </a:extLst>
          </p:cNvPr>
          <p:cNvGrpSpPr/>
          <p:nvPr/>
        </p:nvGrpSpPr>
        <p:grpSpPr>
          <a:xfrm>
            <a:off x="2586343" y="2977423"/>
            <a:ext cx="141480" cy="318240"/>
            <a:chOff x="2586343" y="2977423"/>
            <a:chExt cx="14148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A439D9A7-E557-45F7-9CCD-4AF3734662C4}"/>
                    </a:ext>
                  </a:extLst>
                </p14:cNvPr>
                <p14:cNvContentPartPr/>
                <p14:nvPr/>
              </p14:nvContentPartPr>
              <p14:xfrm>
                <a:off x="2597503" y="3101263"/>
                <a:ext cx="18720" cy="19440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A439D9A7-E557-45F7-9CCD-4AF3734662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8503" y="3092263"/>
                  <a:ext cx="36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8CE99DC3-44A7-4CF3-8326-7D7F9D2260F5}"/>
                    </a:ext>
                  </a:extLst>
                </p14:cNvPr>
                <p14:cNvContentPartPr/>
                <p14:nvPr/>
              </p14:nvContentPartPr>
              <p14:xfrm>
                <a:off x="2626663" y="3084703"/>
                <a:ext cx="97560" cy="20772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8CE99DC3-44A7-4CF3-8326-7D7F9D2260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8023" y="3076063"/>
                  <a:ext cx="115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05FDA08-8AB7-4219-B968-4D9B06B55EA2}"/>
                    </a:ext>
                  </a:extLst>
                </p14:cNvPr>
                <p14:cNvContentPartPr/>
                <p14:nvPr/>
              </p14:nvContentPartPr>
              <p14:xfrm>
                <a:off x="2586343" y="2977423"/>
                <a:ext cx="141480" cy="3492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05FDA08-8AB7-4219-B968-4D9B06B55E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7703" y="2968783"/>
                  <a:ext cx="15912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BE2E865E-7262-48E1-B5AC-AB34CE4F80F0}"/>
                  </a:ext>
                </a:extLst>
              </p14:cNvPr>
              <p14:cNvContentPartPr/>
              <p14:nvPr/>
            </p14:nvContentPartPr>
            <p14:xfrm>
              <a:off x="2614063" y="4115743"/>
              <a:ext cx="200160" cy="1008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BE2E865E-7262-48E1-B5AC-AB34CE4F80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5063" y="4107103"/>
                <a:ext cx="2178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1FCD9D1-6484-49A9-BF40-47DBFC001975}"/>
                  </a:ext>
                </a:extLst>
              </p14:cNvPr>
              <p14:cNvContentPartPr/>
              <p14:nvPr/>
            </p14:nvContentPartPr>
            <p14:xfrm>
              <a:off x="2620952" y="4202091"/>
              <a:ext cx="130680" cy="1908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1FCD9D1-6484-49A9-BF40-47DBFC0019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6632" y="4197771"/>
                <a:ext cx="13932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CD4D2C5-B520-438B-9FD4-416F73BE4D24}"/>
              </a:ext>
            </a:extLst>
          </p:cNvPr>
          <p:cNvGrpSpPr/>
          <p:nvPr/>
        </p:nvGrpSpPr>
        <p:grpSpPr>
          <a:xfrm>
            <a:off x="687752" y="4003011"/>
            <a:ext cx="181080" cy="252000"/>
            <a:chOff x="687752" y="4003011"/>
            <a:chExt cx="18108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F0D7DE1-E4E6-48A0-B8FF-275F553FD473}"/>
                    </a:ext>
                  </a:extLst>
                </p14:cNvPr>
                <p14:cNvContentPartPr/>
                <p14:nvPr/>
              </p14:nvContentPartPr>
              <p14:xfrm>
                <a:off x="815552" y="4064571"/>
                <a:ext cx="14400" cy="57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F0D7DE1-E4E6-48A0-B8FF-275F553FD4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232" y="4060251"/>
                  <a:ext cx="230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E3A4B53D-88A7-4FD9-8BE7-4D37DF3D8452}"/>
                    </a:ext>
                  </a:extLst>
                </p14:cNvPr>
                <p14:cNvContentPartPr/>
                <p14:nvPr/>
              </p14:nvContentPartPr>
              <p14:xfrm>
                <a:off x="718352" y="4064571"/>
                <a:ext cx="150480" cy="1904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E3A4B53D-88A7-4FD9-8BE7-4D37DF3D84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4032" y="4060251"/>
                  <a:ext cx="159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DD039EA-C903-4065-8D33-82FF6FE1490A}"/>
                    </a:ext>
                  </a:extLst>
                </p14:cNvPr>
                <p14:cNvContentPartPr/>
                <p14:nvPr/>
              </p14:nvContentPartPr>
              <p14:xfrm>
                <a:off x="687752" y="4003011"/>
                <a:ext cx="179280" cy="57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DD039EA-C903-4065-8D33-82FF6FE149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3432" y="3998691"/>
                  <a:ext cx="18792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5AFBF2C-A416-499A-9992-932F853F24D8}"/>
              </a:ext>
            </a:extLst>
          </p:cNvPr>
          <p:cNvGrpSpPr/>
          <p:nvPr/>
        </p:nvGrpSpPr>
        <p:grpSpPr>
          <a:xfrm>
            <a:off x="716192" y="3093291"/>
            <a:ext cx="178920" cy="178560"/>
            <a:chOff x="716192" y="3093291"/>
            <a:chExt cx="17892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A171F5C-FB2A-4DF5-BF5D-F5B19F2F12FB}"/>
                    </a:ext>
                  </a:extLst>
                </p14:cNvPr>
                <p14:cNvContentPartPr/>
                <p14:nvPr/>
              </p14:nvContentPartPr>
              <p14:xfrm>
                <a:off x="716192" y="3112731"/>
                <a:ext cx="65160" cy="1483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A171F5C-FB2A-4DF5-BF5D-F5B19F2F12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1872" y="3108411"/>
                  <a:ext cx="73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902FF9C2-632C-43F9-B7FD-D559005E8134}"/>
                    </a:ext>
                  </a:extLst>
                </p14:cNvPr>
                <p14:cNvContentPartPr/>
                <p14:nvPr/>
              </p14:nvContentPartPr>
              <p14:xfrm>
                <a:off x="779192" y="3093291"/>
                <a:ext cx="115920" cy="1785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902FF9C2-632C-43F9-B7FD-D559005E81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4872" y="3088971"/>
                  <a:ext cx="124560" cy="18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440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>
            <a:extLst>
              <a:ext uri="{FF2B5EF4-FFF2-40B4-BE49-F238E27FC236}">
                <a16:creationId xmlns:a16="http://schemas.microsoft.com/office/drawing/2014/main" id="{3214BD28-1C60-46AD-98D2-8C8396370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9725"/>
            <a:ext cx="9144000" cy="21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>
                <a:latin typeface="Times New Roman" panose="02020603050405020304" pitchFamily="18" charset="0"/>
              </a:rPr>
              <a:t>   </a:t>
            </a:r>
            <a:r>
              <a:rPr kumimoji="1" lang="zh-CN" altLang="en-US" sz="2800">
                <a:latin typeface="Times New Roman" panose="02020603050405020304" pitchFamily="18" charset="0"/>
              </a:rPr>
              <a:t>特点：</a:t>
            </a:r>
            <a:r>
              <a:rPr kumimoji="1" lang="en-US" altLang="zh-CN" sz="2800">
                <a:latin typeface="Times New Roman" panose="02020603050405020304" pitchFamily="18" charset="0"/>
              </a:rPr>
              <a:t>5G555</a:t>
            </a:r>
            <a:r>
              <a:rPr kumimoji="1" lang="zh-CN" altLang="en-US" sz="2800">
                <a:latin typeface="Times New Roman" panose="02020603050405020304" pitchFamily="18" charset="0"/>
              </a:rPr>
              <a:t>为双极型定时器，电源电压范围宽     （</a:t>
            </a:r>
            <a:r>
              <a:rPr kumimoji="1" lang="en-US" altLang="zh-CN" sz="2800">
                <a:latin typeface="Times New Roman" panose="02020603050405020304" pitchFamily="18" charset="0"/>
              </a:rPr>
              <a:t>4.5~18V),</a:t>
            </a:r>
            <a:r>
              <a:rPr kumimoji="1" lang="zh-CN" altLang="en-US" sz="2800">
                <a:latin typeface="Times New Roman" panose="02020603050405020304" pitchFamily="18" charset="0"/>
              </a:rPr>
              <a:t>输出电平能与</a:t>
            </a:r>
            <a:r>
              <a:rPr kumimoji="1" lang="en-US" altLang="zh-CN" sz="2800">
                <a:latin typeface="Times New Roman" panose="02020603050405020304" pitchFamily="18" charset="0"/>
              </a:rPr>
              <a:t>TTL</a:t>
            </a:r>
            <a:r>
              <a:rPr kumimoji="1" lang="zh-CN" altLang="en-US" sz="2800">
                <a:latin typeface="Times New Roman" panose="02020603050405020304" pitchFamily="18" charset="0"/>
              </a:rPr>
              <a:t>、</a:t>
            </a:r>
            <a:r>
              <a:rPr kumimoji="1" lang="en-US" altLang="zh-CN" sz="2800">
                <a:latin typeface="Times New Roman" panose="02020603050405020304" pitchFamily="18" charset="0"/>
              </a:rPr>
              <a:t>CMOS</a:t>
            </a:r>
            <a:r>
              <a:rPr kumimoji="1" lang="zh-CN" altLang="en-US" sz="2800">
                <a:latin typeface="Times New Roman" panose="02020603050405020304" pitchFamily="18" charset="0"/>
              </a:rPr>
              <a:t>电路兼容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r>
              <a:rPr kumimoji="1" lang="zh-CN" altLang="en-US" sz="2800">
                <a:latin typeface="Times New Roman" panose="02020603050405020304" pitchFamily="18" charset="0"/>
              </a:rPr>
              <a:t>驱动电  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>
                <a:latin typeface="Times New Roman" panose="02020603050405020304" pitchFamily="18" charset="0"/>
              </a:rPr>
              <a:t>  流大，灌、拉电流可达</a:t>
            </a:r>
            <a:r>
              <a:rPr kumimoji="1" lang="en-US" altLang="zh-CN" sz="2800">
                <a:latin typeface="Times New Roman" panose="02020603050405020304" pitchFamily="18" charset="0"/>
              </a:rPr>
              <a:t>200mA.</a:t>
            </a:r>
          </a:p>
        </p:txBody>
      </p:sp>
      <p:grpSp>
        <p:nvGrpSpPr>
          <p:cNvPr id="26632" name="Group 8">
            <a:extLst>
              <a:ext uri="{FF2B5EF4-FFF2-40B4-BE49-F238E27FC236}">
                <a16:creationId xmlns:a16="http://schemas.microsoft.com/office/drawing/2014/main" id="{59919F00-E551-45AB-8359-57DFCF7E79D1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1184275"/>
            <a:ext cx="6905625" cy="519113"/>
            <a:chOff x="278" y="746"/>
            <a:chExt cx="4350" cy="327"/>
          </a:xfrm>
        </p:grpSpPr>
        <p:sp>
          <p:nvSpPr>
            <p:cNvPr id="26630" name="Text Box 6">
              <a:extLst>
                <a:ext uri="{FF2B5EF4-FFF2-40B4-BE49-F238E27FC236}">
                  <a16:creationId xmlns:a16="http://schemas.microsoft.com/office/drawing/2014/main" id="{FD35FF22-6EC9-4589-A860-75BDF9EE2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746"/>
              <a:ext cx="4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latin typeface="Times New Roman" panose="02020603050405020304" pitchFamily="18" charset="0"/>
                </a:rPr>
                <a:t>称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TH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为高电平触发端；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TR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低电平触发端。</a:t>
              </a:r>
            </a:p>
          </p:txBody>
        </p:sp>
        <p:sp>
          <p:nvSpPr>
            <p:cNvPr id="26631" name="Line 7">
              <a:extLst>
                <a:ext uri="{FF2B5EF4-FFF2-40B4-BE49-F238E27FC236}">
                  <a16:creationId xmlns:a16="http://schemas.microsoft.com/office/drawing/2014/main" id="{DDAEDD22-42E4-4E27-82CE-4858585BE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77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3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6">
            <a:extLst>
              <a:ext uri="{FF2B5EF4-FFF2-40B4-BE49-F238E27FC236}">
                <a16:creationId xmlns:a16="http://schemas.microsoft.com/office/drawing/2014/main" id="{0F726261-FB69-49EF-A920-3D30B4162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532" y="31988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</a:rPr>
              <a:t>13.2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施密特触发器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F98A4D51-95A9-4549-B9BF-C92948D2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965993"/>
            <a:ext cx="628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施密特触发器逻辑符号及电压传输特性</a:t>
            </a:r>
          </a:p>
        </p:txBody>
      </p:sp>
      <p:grpSp>
        <p:nvGrpSpPr>
          <p:cNvPr id="6152" name="Group 8">
            <a:extLst>
              <a:ext uri="{FF2B5EF4-FFF2-40B4-BE49-F238E27FC236}">
                <a16:creationId xmlns:a16="http://schemas.microsoft.com/office/drawing/2014/main" id="{D57181C9-300D-4112-9863-CD273AA1B4C7}"/>
              </a:ext>
            </a:extLst>
          </p:cNvPr>
          <p:cNvGrpSpPr>
            <a:grpSpLocks/>
          </p:cNvGrpSpPr>
          <p:nvPr/>
        </p:nvGrpSpPr>
        <p:grpSpPr bwMode="auto">
          <a:xfrm>
            <a:off x="3265488" y="1571625"/>
            <a:ext cx="4360862" cy="2667000"/>
            <a:chOff x="2057" y="2400"/>
            <a:chExt cx="2747" cy="1680"/>
          </a:xfrm>
        </p:grpSpPr>
        <p:sp>
          <p:nvSpPr>
            <p:cNvPr id="6153" name="Line 9">
              <a:extLst>
                <a:ext uri="{FF2B5EF4-FFF2-40B4-BE49-F238E27FC236}">
                  <a16:creationId xmlns:a16="http://schemas.microsoft.com/office/drawing/2014/main" id="{008148A5-A220-4C9B-8BB1-BA35D7058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496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10">
              <a:extLst>
                <a:ext uri="{FF2B5EF4-FFF2-40B4-BE49-F238E27FC236}">
                  <a16:creationId xmlns:a16="http://schemas.microsoft.com/office/drawing/2014/main" id="{0DF579C1-F0BC-48FD-BA57-EC303206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840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1">
              <a:extLst>
                <a:ext uri="{FF2B5EF4-FFF2-40B4-BE49-F238E27FC236}">
                  <a16:creationId xmlns:a16="http://schemas.microsoft.com/office/drawing/2014/main" id="{F4657CAB-0C1B-4C3A-9C84-819B7DA96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7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12">
              <a:extLst>
                <a:ext uri="{FF2B5EF4-FFF2-40B4-BE49-F238E27FC236}">
                  <a16:creationId xmlns:a16="http://schemas.microsoft.com/office/drawing/2014/main" id="{67E3513B-D0AD-4647-BCFA-73CD0DF1D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7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3">
              <a:extLst>
                <a:ext uri="{FF2B5EF4-FFF2-40B4-BE49-F238E27FC236}">
                  <a16:creationId xmlns:a16="http://schemas.microsoft.com/office/drawing/2014/main" id="{91F836B5-545A-4FA8-9220-536BBF10D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2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4">
              <a:extLst>
                <a:ext uri="{FF2B5EF4-FFF2-40B4-BE49-F238E27FC236}">
                  <a16:creationId xmlns:a16="http://schemas.microsoft.com/office/drawing/2014/main" id="{DF7E5BBF-804E-4B0E-A638-0160F0D61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2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15">
              <a:extLst>
                <a:ext uri="{FF2B5EF4-FFF2-40B4-BE49-F238E27FC236}">
                  <a16:creationId xmlns:a16="http://schemas.microsoft.com/office/drawing/2014/main" id="{7F6B1281-E5CA-4499-9F90-50CF1D59E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7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6">
              <a:extLst>
                <a:ext uri="{FF2B5EF4-FFF2-40B4-BE49-F238E27FC236}">
                  <a16:creationId xmlns:a16="http://schemas.microsoft.com/office/drawing/2014/main" id="{B0573A36-B846-49DF-A630-E639A61E0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74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17">
              <a:extLst>
                <a:ext uri="{FF2B5EF4-FFF2-40B4-BE49-F238E27FC236}">
                  <a16:creationId xmlns:a16="http://schemas.microsoft.com/office/drawing/2014/main" id="{87EFD87F-9300-475F-9B34-AF3AED3ED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74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8">
              <a:extLst>
                <a:ext uri="{FF2B5EF4-FFF2-40B4-BE49-F238E27FC236}">
                  <a16:creationId xmlns:a16="http://schemas.microsoft.com/office/drawing/2014/main" id="{B0C440B5-5CDE-40DE-924F-1B5EA88BC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36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9">
              <a:extLst>
                <a:ext uri="{FF2B5EF4-FFF2-40B4-BE49-F238E27FC236}">
                  <a16:creationId xmlns:a16="http://schemas.microsoft.com/office/drawing/2014/main" id="{8426C64E-150C-4B30-B2C3-2FB4BD7C2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92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20">
              <a:extLst>
                <a:ext uri="{FF2B5EF4-FFF2-40B4-BE49-F238E27FC236}">
                  <a16:creationId xmlns:a16="http://schemas.microsoft.com/office/drawing/2014/main" id="{5E5CE94A-E284-4DB0-B3D2-2049261A3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9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21">
              <a:extLst>
                <a:ext uri="{FF2B5EF4-FFF2-40B4-BE49-F238E27FC236}">
                  <a16:creationId xmlns:a16="http://schemas.microsoft.com/office/drawing/2014/main" id="{3526046B-4DE2-440E-9CC7-22FDA60F4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9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22">
              <a:extLst>
                <a:ext uri="{FF2B5EF4-FFF2-40B4-BE49-F238E27FC236}">
                  <a16:creationId xmlns:a16="http://schemas.microsoft.com/office/drawing/2014/main" id="{65AE6D33-EF15-436C-9CEA-F64D8E91A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9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23">
              <a:extLst>
                <a:ext uri="{FF2B5EF4-FFF2-40B4-BE49-F238E27FC236}">
                  <a16:creationId xmlns:a16="http://schemas.microsoft.com/office/drawing/2014/main" id="{83868E6C-5772-4B85-BDDC-349E6CF65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4">
              <a:extLst>
                <a:ext uri="{FF2B5EF4-FFF2-40B4-BE49-F238E27FC236}">
                  <a16:creationId xmlns:a16="http://schemas.microsoft.com/office/drawing/2014/main" id="{6EB181E6-242E-463C-ABEA-9EEC3D2A3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9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Text Box 25">
              <a:extLst>
                <a:ext uri="{FF2B5EF4-FFF2-40B4-BE49-F238E27FC236}">
                  <a16:creationId xmlns:a16="http://schemas.microsoft.com/office/drawing/2014/main" id="{DC9396E7-BAFD-4055-B6F5-E3E222BD2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7" y="240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70" name="Text Box 26">
              <a:extLst>
                <a:ext uri="{FF2B5EF4-FFF2-40B4-BE49-F238E27FC236}">
                  <a16:creationId xmlns:a16="http://schemas.microsoft.com/office/drawing/2014/main" id="{EBDC6EFC-E308-408C-924F-B220343AA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2784"/>
              <a:ext cx="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71" name="Text Box 27">
              <a:extLst>
                <a:ext uri="{FF2B5EF4-FFF2-40B4-BE49-F238E27FC236}">
                  <a16:creationId xmlns:a16="http://schemas.microsoft.com/office/drawing/2014/main" id="{44E4678F-4352-456F-BE0D-114D58FC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516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72" name="Text Box 28">
              <a:extLst>
                <a:ext uri="{FF2B5EF4-FFF2-40B4-BE49-F238E27FC236}">
                  <a16:creationId xmlns:a16="http://schemas.microsoft.com/office/drawing/2014/main" id="{2104D83D-9ED3-4399-8D01-2C932EDA4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" y="379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T-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73" name="Text Box 29">
              <a:extLst>
                <a:ext uri="{FF2B5EF4-FFF2-40B4-BE49-F238E27FC236}">
                  <a16:creationId xmlns:a16="http://schemas.microsoft.com/office/drawing/2014/main" id="{A387C740-CA5F-4101-9A75-7E17BF588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3" y="3792"/>
              <a:ext cx="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T+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74" name="Text Box 30">
              <a:extLst>
                <a:ext uri="{FF2B5EF4-FFF2-40B4-BE49-F238E27FC236}">
                  <a16:creationId xmlns:a16="http://schemas.microsoft.com/office/drawing/2014/main" id="{7BD6BE1C-61BF-4D17-A7AF-3C38E0835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3696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75" name="Text Box 31">
              <a:extLst>
                <a:ext uri="{FF2B5EF4-FFF2-40B4-BE49-F238E27FC236}">
                  <a16:creationId xmlns:a16="http://schemas.microsoft.com/office/drawing/2014/main" id="{652A6ACC-34E7-4613-ADB8-139C83755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37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176" name="Group 32">
            <a:extLst>
              <a:ext uri="{FF2B5EF4-FFF2-40B4-BE49-F238E27FC236}">
                <a16:creationId xmlns:a16="http://schemas.microsoft.com/office/drawing/2014/main" id="{110BABCC-E20F-45C1-AB7E-BEEB1A35FE7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325688"/>
            <a:ext cx="2254250" cy="1697037"/>
            <a:chOff x="96" y="2784"/>
            <a:chExt cx="1420" cy="1069"/>
          </a:xfrm>
        </p:grpSpPr>
        <p:sp>
          <p:nvSpPr>
            <p:cNvPr id="6177" name="Rectangle 33">
              <a:extLst>
                <a:ext uri="{FF2B5EF4-FFF2-40B4-BE49-F238E27FC236}">
                  <a16:creationId xmlns:a16="http://schemas.microsoft.com/office/drawing/2014/main" id="{6F06936E-0DE0-4248-ABD9-F30AC72C9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784"/>
              <a:ext cx="432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34">
              <a:extLst>
                <a:ext uri="{FF2B5EF4-FFF2-40B4-BE49-F238E27FC236}">
                  <a16:creationId xmlns:a16="http://schemas.microsoft.com/office/drawing/2014/main" id="{0210120E-D322-46CF-9B32-125762E5B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35">
              <a:extLst>
                <a:ext uri="{FF2B5EF4-FFF2-40B4-BE49-F238E27FC236}">
                  <a16:creationId xmlns:a16="http://schemas.microsoft.com/office/drawing/2014/main" id="{D5679714-39ED-44D6-9B94-1C3E2B4FA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36">
              <a:extLst>
                <a:ext uri="{FF2B5EF4-FFF2-40B4-BE49-F238E27FC236}">
                  <a16:creationId xmlns:a16="http://schemas.microsoft.com/office/drawing/2014/main" id="{7F0758DF-30B8-4EDA-BE04-30504944D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37">
              <a:extLst>
                <a:ext uri="{FF2B5EF4-FFF2-40B4-BE49-F238E27FC236}">
                  <a16:creationId xmlns:a16="http://schemas.microsoft.com/office/drawing/2014/main" id="{B678E8FD-D0F5-4F0C-BAA2-830FD491D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33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38">
              <a:extLst>
                <a:ext uri="{FF2B5EF4-FFF2-40B4-BE49-F238E27FC236}">
                  <a16:creationId xmlns:a16="http://schemas.microsoft.com/office/drawing/2014/main" id="{B4C79277-64AF-4C4E-B321-33158071E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39">
              <a:extLst>
                <a:ext uri="{FF2B5EF4-FFF2-40B4-BE49-F238E27FC236}">
                  <a16:creationId xmlns:a16="http://schemas.microsoft.com/office/drawing/2014/main" id="{F93DE278-A1F7-4A08-84B0-F5AFC91C2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Text Box 40">
              <a:extLst>
                <a:ext uri="{FF2B5EF4-FFF2-40B4-BE49-F238E27FC236}">
                  <a16:creationId xmlns:a16="http://schemas.microsoft.com/office/drawing/2014/main" id="{5466C081-7253-4E63-B5FA-9DF931F44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976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85" name="Text Box 41">
              <a:extLst>
                <a:ext uri="{FF2B5EF4-FFF2-40B4-BE49-F238E27FC236}">
                  <a16:creationId xmlns:a16="http://schemas.microsoft.com/office/drawing/2014/main" id="{C927AF77-4ED4-4B51-B73B-8262C941F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297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86" name="Text Box 42">
              <a:extLst>
                <a:ext uri="{FF2B5EF4-FFF2-40B4-BE49-F238E27FC236}">
                  <a16:creationId xmlns:a16="http://schemas.microsoft.com/office/drawing/2014/main" id="{BA358BB7-1C35-4F5D-AF18-2522C8386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3565"/>
              <a:ext cx="1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rgbClr val="CC3300"/>
                  </a:solidFill>
                  <a:latin typeface="Times New Roman" panose="02020603050405020304" pitchFamily="18" charset="0"/>
                </a:rPr>
                <a:t>不带反相器</a:t>
              </a:r>
            </a:p>
          </p:txBody>
        </p:sp>
      </p:grpSp>
      <p:sp>
        <p:nvSpPr>
          <p:cNvPr id="6191" name="Text Box 47">
            <a:extLst>
              <a:ext uri="{FF2B5EF4-FFF2-40B4-BE49-F238E27FC236}">
                <a16:creationId xmlns:a16="http://schemas.microsoft.com/office/drawing/2014/main" id="{9BDCC181-1D40-4D8B-9A7F-67A38837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" y="4286646"/>
            <a:ext cx="6218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T+</a:t>
            </a:r>
            <a:r>
              <a:rPr lang="zh-CN" altLang="en-US" sz="2800" dirty="0">
                <a:latin typeface="楷体_GB2312" pitchFamily="49" charset="-122"/>
              </a:rPr>
              <a:t>称作为上触发电平或正向阈值电压</a:t>
            </a:r>
            <a:r>
              <a:rPr lang="en-US" altLang="zh-CN" sz="2800" dirty="0">
                <a:latin typeface="楷体_GB2312" pitchFamily="49" charset="-122"/>
              </a:rPr>
              <a:t>;</a:t>
            </a:r>
          </a:p>
        </p:txBody>
      </p:sp>
      <p:sp>
        <p:nvSpPr>
          <p:cNvPr id="6192" name="Text Box 48">
            <a:extLst>
              <a:ext uri="{FF2B5EF4-FFF2-40B4-BE49-F238E27FC236}">
                <a16:creationId xmlns:a16="http://schemas.microsoft.com/office/drawing/2014/main" id="{FCD44DFE-604C-49DD-B4BF-1472ABDA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4" y="5053807"/>
            <a:ext cx="6221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T- </a:t>
            </a:r>
            <a:r>
              <a:rPr lang="zh-CN" altLang="en-US" sz="2800" dirty="0">
                <a:latin typeface="楷体_GB2312" pitchFamily="49" charset="-122"/>
              </a:rPr>
              <a:t>称作为下触发电平或负向阈值电压</a:t>
            </a:r>
            <a:r>
              <a:rPr lang="en-US" altLang="zh-CN" sz="2800" dirty="0">
                <a:latin typeface="楷体_GB2312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58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1" grpId="0" autoUpdateAnimBg="0"/>
      <p:bldP spid="6191" grpId="0" autoUpdateAnimBg="0"/>
      <p:bldP spid="61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>
            <a:extLst>
              <a:ext uri="{FF2B5EF4-FFF2-40B4-BE49-F238E27FC236}">
                <a16:creationId xmlns:a16="http://schemas.microsoft.com/office/drawing/2014/main" id="{A81468EE-DEBF-4F41-B671-B1EE6A95CFA5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1411288"/>
            <a:ext cx="2254250" cy="1717675"/>
            <a:chOff x="356" y="2963"/>
            <a:chExt cx="1420" cy="1082"/>
          </a:xfrm>
        </p:grpSpPr>
        <p:sp>
          <p:nvSpPr>
            <p:cNvPr id="38915" name="Rectangle 3">
              <a:extLst>
                <a:ext uri="{FF2B5EF4-FFF2-40B4-BE49-F238E27FC236}">
                  <a16:creationId xmlns:a16="http://schemas.microsoft.com/office/drawing/2014/main" id="{8F4E5384-1112-4CAA-9BD3-0611503CA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963"/>
              <a:ext cx="432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6" name="Line 4">
              <a:extLst>
                <a:ext uri="{FF2B5EF4-FFF2-40B4-BE49-F238E27FC236}">
                  <a16:creationId xmlns:a16="http://schemas.microsoft.com/office/drawing/2014/main" id="{CEA3A368-5E6B-492A-BEF0-2CA8F9E71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315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" name="Line 5">
              <a:extLst>
                <a:ext uri="{FF2B5EF4-FFF2-40B4-BE49-F238E27FC236}">
                  <a16:creationId xmlns:a16="http://schemas.microsoft.com/office/drawing/2014/main" id="{39EBE6AB-1385-4A3E-8AB9-5ECC9BBDE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3155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8" name="Line 6">
              <a:extLst>
                <a:ext uri="{FF2B5EF4-FFF2-40B4-BE49-F238E27FC236}">
                  <a16:creationId xmlns:a16="http://schemas.microsoft.com/office/drawing/2014/main" id="{39058D15-7051-4006-88BF-CD7FF0C09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3155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9" name="Line 7">
              <a:extLst>
                <a:ext uri="{FF2B5EF4-FFF2-40B4-BE49-F238E27FC236}">
                  <a16:creationId xmlns:a16="http://schemas.microsoft.com/office/drawing/2014/main" id="{EA1CD7CE-7CD3-48C0-95BF-1BBB53A49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0" y="349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0" name="Line 8">
              <a:extLst>
                <a:ext uri="{FF2B5EF4-FFF2-40B4-BE49-F238E27FC236}">
                  <a16:creationId xmlns:a16="http://schemas.microsoft.com/office/drawing/2014/main" id="{85D987C0-624C-406E-9949-17C14EB19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" y="329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1" name="Line 9">
              <a:extLst>
                <a:ext uri="{FF2B5EF4-FFF2-40B4-BE49-F238E27FC236}">
                  <a16:creationId xmlns:a16="http://schemas.microsoft.com/office/drawing/2014/main" id="{7E52DEA4-7BEA-4849-AEBE-AAB6EC36E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29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Text Box 10">
              <a:extLst>
                <a:ext uri="{FF2B5EF4-FFF2-40B4-BE49-F238E27FC236}">
                  <a16:creationId xmlns:a16="http://schemas.microsoft.com/office/drawing/2014/main" id="{0CF5C06B-45FE-44B5-93F2-544F10B95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3155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3" name="Text Box 11">
              <a:extLst>
                <a:ext uri="{FF2B5EF4-FFF2-40B4-BE49-F238E27FC236}">
                  <a16:creationId xmlns:a16="http://schemas.microsoft.com/office/drawing/2014/main" id="{C199FF88-C1B8-4098-88A8-C173A322C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7" y="315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Text Box 12">
              <a:extLst>
                <a:ext uri="{FF2B5EF4-FFF2-40B4-BE49-F238E27FC236}">
                  <a16:creationId xmlns:a16="http://schemas.microsoft.com/office/drawing/2014/main" id="{C9BADBBE-1A53-4D5E-8D61-F9ABEC1BC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757"/>
              <a:ext cx="9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4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带反相器</a:t>
              </a:r>
            </a:p>
          </p:txBody>
        </p:sp>
        <p:sp>
          <p:nvSpPr>
            <p:cNvPr id="38925" name="Oval 13">
              <a:extLst>
                <a:ext uri="{FF2B5EF4-FFF2-40B4-BE49-F238E27FC236}">
                  <a16:creationId xmlns:a16="http://schemas.microsoft.com/office/drawing/2014/main" id="{6335295F-7655-486D-A0A0-B70174AE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327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3" name="Group 41">
            <a:extLst>
              <a:ext uri="{FF2B5EF4-FFF2-40B4-BE49-F238E27FC236}">
                <a16:creationId xmlns:a16="http://schemas.microsoft.com/office/drawing/2014/main" id="{6F5223FA-D4F9-428F-9A2E-A417664F0E49}"/>
              </a:ext>
            </a:extLst>
          </p:cNvPr>
          <p:cNvGrpSpPr>
            <a:grpSpLocks/>
          </p:cNvGrpSpPr>
          <p:nvPr/>
        </p:nvGrpSpPr>
        <p:grpSpPr bwMode="auto">
          <a:xfrm>
            <a:off x="3487738" y="609600"/>
            <a:ext cx="4360862" cy="2667000"/>
            <a:chOff x="2197" y="384"/>
            <a:chExt cx="2747" cy="1680"/>
          </a:xfrm>
        </p:grpSpPr>
        <p:sp>
          <p:nvSpPr>
            <p:cNvPr id="38927" name="Line 15">
              <a:extLst>
                <a:ext uri="{FF2B5EF4-FFF2-40B4-BE49-F238E27FC236}">
                  <a16:creationId xmlns:a16="http://schemas.microsoft.com/office/drawing/2014/main" id="{3F2F8A91-D85D-43D4-B089-A295D421F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8" y="48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6">
              <a:extLst>
                <a:ext uri="{FF2B5EF4-FFF2-40B4-BE49-F238E27FC236}">
                  <a16:creationId xmlns:a16="http://schemas.microsoft.com/office/drawing/2014/main" id="{F1C246E6-6FCF-46AF-8119-DB3015F53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1824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Line 17">
              <a:extLst>
                <a:ext uri="{FF2B5EF4-FFF2-40B4-BE49-F238E27FC236}">
                  <a16:creationId xmlns:a16="http://schemas.microsoft.com/office/drawing/2014/main" id="{3BE47AAA-6A28-4F34-959E-2DFF936BD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18">
              <a:extLst>
                <a:ext uri="{FF2B5EF4-FFF2-40B4-BE49-F238E27FC236}">
                  <a16:creationId xmlns:a16="http://schemas.microsoft.com/office/drawing/2014/main" id="{96312CF9-2FE7-473D-A4E4-4E1DF998E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912"/>
              <a:ext cx="2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19">
              <a:extLst>
                <a:ext uri="{FF2B5EF4-FFF2-40B4-BE49-F238E27FC236}">
                  <a16:creationId xmlns:a16="http://schemas.microsoft.com/office/drawing/2014/main" id="{49B8F55A-8573-49EF-9E10-C26FF98B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91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20">
              <a:extLst>
                <a:ext uri="{FF2B5EF4-FFF2-40B4-BE49-F238E27FC236}">
                  <a16:creationId xmlns:a16="http://schemas.microsoft.com/office/drawing/2014/main" id="{757B53AF-3F83-47CD-A96B-6B7AC1980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24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22">
              <a:extLst>
                <a:ext uri="{FF2B5EF4-FFF2-40B4-BE49-F238E27FC236}">
                  <a16:creationId xmlns:a16="http://schemas.microsoft.com/office/drawing/2014/main" id="{544AA30E-20EA-426E-A81C-61D9B417E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7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23">
              <a:extLst>
                <a:ext uri="{FF2B5EF4-FFF2-40B4-BE49-F238E27FC236}">
                  <a16:creationId xmlns:a16="http://schemas.microsoft.com/office/drawing/2014/main" id="{7E47F915-A1B3-4593-9430-A78B86605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17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24">
              <a:extLst>
                <a:ext uri="{FF2B5EF4-FFF2-40B4-BE49-F238E27FC236}">
                  <a16:creationId xmlns:a16="http://schemas.microsoft.com/office/drawing/2014/main" id="{8BF5C3E0-83C2-4B85-9B83-1A959C7BD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4" y="134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Line 25">
              <a:extLst>
                <a:ext uri="{FF2B5EF4-FFF2-40B4-BE49-F238E27FC236}">
                  <a16:creationId xmlns:a16="http://schemas.microsoft.com/office/drawing/2014/main" id="{5572296E-0A84-4EBC-9CC6-EC93D28B9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4" y="91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Line 26">
              <a:extLst>
                <a:ext uri="{FF2B5EF4-FFF2-40B4-BE49-F238E27FC236}">
                  <a16:creationId xmlns:a16="http://schemas.microsoft.com/office/drawing/2014/main" id="{93321155-66A0-42E8-98F3-64E801D44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91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Line 27">
              <a:extLst>
                <a:ext uri="{FF2B5EF4-FFF2-40B4-BE49-F238E27FC236}">
                  <a16:creationId xmlns:a16="http://schemas.microsoft.com/office/drawing/2014/main" id="{87CE8FE4-6236-4713-8337-380186D55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91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Line 28">
              <a:extLst>
                <a:ext uri="{FF2B5EF4-FFF2-40B4-BE49-F238E27FC236}">
                  <a16:creationId xmlns:a16="http://schemas.microsoft.com/office/drawing/2014/main" id="{B98F5CD0-6491-41CD-8319-393275174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8" y="17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Line 29">
              <a:extLst>
                <a:ext uri="{FF2B5EF4-FFF2-40B4-BE49-F238E27FC236}">
                  <a16:creationId xmlns:a16="http://schemas.microsoft.com/office/drawing/2014/main" id="{8B51A303-E9D7-4D9C-96F1-6FE43467E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30">
              <a:extLst>
                <a:ext uri="{FF2B5EF4-FFF2-40B4-BE49-F238E27FC236}">
                  <a16:creationId xmlns:a16="http://schemas.microsoft.com/office/drawing/2014/main" id="{9155ADB6-8599-4667-8A38-DFC7CEEAE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4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Text Box 31">
              <a:extLst>
                <a:ext uri="{FF2B5EF4-FFF2-40B4-BE49-F238E27FC236}">
                  <a16:creationId xmlns:a16="http://schemas.microsoft.com/office/drawing/2014/main" id="{DBB0450D-37BB-4EEC-AC91-0A2C8770E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44" name="Text Box 32">
              <a:extLst>
                <a:ext uri="{FF2B5EF4-FFF2-40B4-BE49-F238E27FC236}">
                  <a16:creationId xmlns:a16="http://schemas.microsoft.com/office/drawing/2014/main" id="{7F9EB91A-A61B-4280-A8B3-5A8B75D97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768"/>
              <a:ext cx="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45" name="Text Box 33">
              <a:extLst>
                <a:ext uri="{FF2B5EF4-FFF2-40B4-BE49-F238E27FC236}">
                  <a16:creationId xmlns:a16="http://schemas.microsoft.com/office/drawing/2014/main" id="{5A9D1E57-7954-4EC2-958A-6DFD6E28F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150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46" name="Text Box 34">
              <a:extLst>
                <a:ext uri="{FF2B5EF4-FFF2-40B4-BE49-F238E27FC236}">
                  <a16:creationId xmlns:a16="http://schemas.microsoft.com/office/drawing/2014/main" id="{40AE3A52-5F50-403D-9196-A9510945F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" y="1776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T-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47" name="Text Box 35">
              <a:extLst>
                <a:ext uri="{FF2B5EF4-FFF2-40B4-BE49-F238E27FC236}">
                  <a16:creationId xmlns:a16="http://schemas.microsoft.com/office/drawing/2014/main" id="{C90C81E0-CD77-4A4A-961E-8E017DDBB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3" y="1776"/>
              <a:ext cx="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T+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48" name="Text Box 36">
              <a:extLst>
                <a:ext uri="{FF2B5EF4-FFF2-40B4-BE49-F238E27FC236}">
                  <a16:creationId xmlns:a16="http://schemas.microsoft.com/office/drawing/2014/main" id="{850F020C-B2F8-4632-8875-B99427466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1680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49" name="Text Box 37">
              <a:extLst>
                <a:ext uri="{FF2B5EF4-FFF2-40B4-BE49-F238E27FC236}">
                  <a16:creationId xmlns:a16="http://schemas.microsoft.com/office/drawing/2014/main" id="{D24DBE2C-2F52-4BB3-8242-E708766E9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17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8950" name="Text Box 38">
            <a:extLst>
              <a:ext uri="{FF2B5EF4-FFF2-40B4-BE49-F238E27FC236}">
                <a16:creationId xmlns:a16="http://schemas.microsoft.com/office/drawing/2014/main" id="{4ABF39F8-D1CA-494B-953E-544F2518A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353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特点：</a:t>
            </a:r>
          </a:p>
        </p:txBody>
      </p:sp>
      <p:sp>
        <p:nvSpPr>
          <p:cNvPr id="38951" name="Text Box 39">
            <a:extLst>
              <a:ext uri="{FF2B5EF4-FFF2-40B4-BE49-F238E27FC236}">
                <a16:creationId xmlns:a16="http://schemas.microsoft.com/office/drawing/2014/main" id="{70C6693D-3559-4728-9F64-81A80E09B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3429000"/>
            <a:ext cx="80248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</a:rPr>
              <a:t>）有两个稳定状态</a:t>
            </a:r>
            <a:r>
              <a:rPr kumimoji="1" lang="en-US" altLang="zh-CN" sz="2800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OH</a:t>
            </a:r>
            <a:r>
              <a:rPr kumimoji="1" lang="zh-CN" altLang="en-US" sz="2800">
                <a:latin typeface="Times New Roman" panose="02020603050405020304" pitchFamily="18" charset="0"/>
              </a:rPr>
              <a:t>和</a:t>
            </a:r>
            <a:r>
              <a:rPr kumimoji="1" lang="en-US" altLang="zh-CN" sz="2800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OL </a:t>
            </a:r>
            <a:r>
              <a:rPr kumimoji="1" lang="en-US" altLang="zh-CN" sz="2800">
                <a:latin typeface="Times New Roman" panose="02020603050405020304" pitchFamily="18" charset="0"/>
              </a:rPr>
              <a:t>,  </a:t>
            </a:r>
            <a:r>
              <a:rPr kumimoji="1" lang="zh-CN" altLang="en-US" sz="2800">
                <a:latin typeface="Times New Roman" panose="02020603050405020304" pitchFamily="18" charset="0"/>
              </a:rPr>
              <a:t>但稳态要靠输 入</a:t>
            </a: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电平来维持；      </a:t>
            </a:r>
          </a:p>
        </p:txBody>
      </p:sp>
      <p:sp>
        <p:nvSpPr>
          <p:cNvPr id="38952" name="Text Box 40">
            <a:extLst>
              <a:ext uri="{FF2B5EF4-FFF2-40B4-BE49-F238E27FC236}">
                <a16:creationId xmlns:a16="http://schemas.microsoft.com/office/drawing/2014/main" id="{33C57875-556B-4CF9-B203-0DD66EE8D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19600"/>
            <a:ext cx="80010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）具有滞回电压传输特性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当输入信号高于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T+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电路处于一个稳定状态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;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当输入信号低于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T-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电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</a:rPr>
              <a:t>路处于另一个稳定状态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;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当输入信号处于两触发电平之间时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其输出保持原状态不变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  <a:p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0" grpId="0" autoUpdateAnimBg="0"/>
      <p:bldP spid="38951" grpId="0" autoUpdateAnimBg="0"/>
      <p:bldP spid="3895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641</TotalTime>
  <Words>3134</Words>
  <Application>Microsoft Office PowerPoint</Application>
  <PresentationFormat>全屏显示(4:3)</PresentationFormat>
  <Paragraphs>1258</Paragraphs>
  <Slides>58</Slides>
  <Notes>26</Notes>
  <HiddenSlides>15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楷体_GB2312</vt:lpstr>
      <vt:lpstr>宋体</vt:lpstr>
      <vt:lpstr>Calibri</vt:lpstr>
      <vt:lpstr>Lucida Sans Unicode</vt:lpstr>
      <vt:lpstr>Times New Roman</vt:lpstr>
      <vt:lpstr>Verdana</vt:lpstr>
      <vt:lpstr>Wingdings 2</vt:lpstr>
      <vt:lpstr>Wingdings 3</vt:lpstr>
      <vt:lpstr>聚合</vt:lpstr>
      <vt:lpstr>Visio</vt:lpstr>
      <vt:lpstr>公式</vt:lpstr>
      <vt:lpstr>Equation.3</vt:lpstr>
      <vt:lpstr>脉冲信号的产生与整形</vt:lpstr>
      <vt:lpstr>内容提要</vt:lpstr>
      <vt:lpstr>内容简介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由门电路构成的施密特触发器 </vt:lpstr>
      <vt:lpstr>动态过程</vt:lpstr>
      <vt:lpstr>动态过程</vt:lpstr>
      <vt:lpstr>工作波形</vt:lpstr>
      <vt:lpstr>PowerPoint 演示文稿</vt:lpstr>
      <vt:lpstr>施密特触发器用于脉冲整形</vt:lpstr>
      <vt:lpstr>用于脉冲鉴幅</vt:lpstr>
      <vt:lpstr>构成多谐振荡器</vt:lpstr>
      <vt:lpstr>13.3 单稳态触发器</vt:lpstr>
      <vt:lpstr>PowerPoint 演示文稿</vt:lpstr>
      <vt:lpstr>555单稳态触发器</vt:lpstr>
      <vt:lpstr>工作原理</vt:lpstr>
      <vt:lpstr>PowerPoint 演示文稿</vt:lpstr>
      <vt:lpstr>PowerPoint 演示文稿</vt:lpstr>
      <vt:lpstr>PowerPoint 演示文稿</vt:lpstr>
      <vt:lpstr>PowerPoint 演示文稿</vt:lpstr>
      <vt:lpstr>可重复触发的单稳态触发器</vt:lpstr>
      <vt:lpstr>PowerPoint 演示文稿</vt:lpstr>
      <vt:lpstr>PowerPoint 演示文稿</vt:lpstr>
      <vt:lpstr>PowerPoint 演示文稿</vt:lpstr>
      <vt:lpstr>集成单稳态触发器</vt:lpstr>
      <vt:lpstr>微分型单稳态触发器工作原理</vt:lpstr>
      <vt:lpstr>微分型单稳态触发器动态分析</vt:lpstr>
      <vt:lpstr>微分型单稳态触发器动态分析</vt:lpstr>
      <vt:lpstr>波形分析</vt:lpstr>
      <vt:lpstr>脉冲宽度计算</vt:lpstr>
      <vt:lpstr>恢复时间和最高工作频率</vt:lpstr>
      <vt:lpstr>集成单稳态触发器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555多谐振荡器</vt:lpstr>
      <vt:lpstr>PowerPoint 演示文稿</vt:lpstr>
      <vt:lpstr>波形分析</vt:lpstr>
      <vt:lpstr>PowerPoint 演示文稿</vt:lpstr>
      <vt:lpstr>PowerPoint 演示文稿</vt:lpstr>
      <vt:lpstr>PowerPoint 演示文稿</vt:lpstr>
      <vt:lpstr>555多谐振荡器</vt:lpstr>
      <vt:lpstr>PowerPoint 演示文稿</vt:lpstr>
      <vt:lpstr>PowerPoint 演示文稿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脉冲波形的产生与整形</dc:title>
  <dc:creator>jxs</dc:creator>
  <cp:lastModifiedBy>姜 旭升</cp:lastModifiedBy>
  <cp:revision>111</cp:revision>
  <dcterms:created xsi:type="dcterms:W3CDTF">2012-11-21T04:52:00Z</dcterms:created>
  <dcterms:modified xsi:type="dcterms:W3CDTF">2019-12-14T13:45:16Z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