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437" r:id="rId3"/>
    <p:sldId id="489" r:id="rId4"/>
    <p:sldId id="256" r:id="rId5"/>
    <p:sldId id="438" r:id="rId6"/>
    <p:sldId id="450" r:id="rId7"/>
    <p:sldId id="494" r:id="rId8"/>
    <p:sldId id="495" r:id="rId9"/>
    <p:sldId id="496" r:id="rId10"/>
    <p:sldId id="497" r:id="rId11"/>
    <p:sldId id="498" r:id="rId12"/>
    <p:sldId id="499" r:id="rId13"/>
    <p:sldId id="566" r:id="rId14"/>
    <p:sldId id="500" r:id="rId15"/>
    <p:sldId id="501" r:id="rId16"/>
    <p:sldId id="502" r:id="rId17"/>
    <p:sldId id="503" r:id="rId18"/>
    <p:sldId id="504" r:id="rId19"/>
    <p:sldId id="505" r:id="rId20"/>
    <p:sldId id="506" r:id="rId21"/>
    <p:sldId id="563" r:id="rId22"/>
    <p:sldId id="507" r:id="rId24"/>
    <p:sldId id="508" r:id="rId25"/>
    <p:sldId id="509" r:id="rId26"/>
    <p:sldId id="510" r:id="rId27"/>
    <p:sldId id="511" r:id="rId28"/>
    <p:sldId id="512" r:id="rId29"/>
    <p:sldId id="513" r:id="rId30"/>
    <p:sldId id="514" r:id="rId31"/>
    <p:sldId id="515" r:id="rId32"/>
    <p:sldId id="516" r:id="rId33"/>
    <p:sldId id="517" r:id="rId34"/>
    <p:sldId id="518" r:id="rId35"/>
    <p:sldId id="519" r:id="rId36"/>
    <p:sldId id="561" r:id="rId37"/>
    <p:sldId id="520" r:id="rId38"/>
    <p:sldId id="521" r:id="rId39"/>
    <p:sldId id="522" r:id="rId40"/>
    <p:sldId id="568" r:id="rId41"/>
    <p:sldId id="528" r:id="rId42"/>
    <p:sldId id="565" r:id="rId43"/>
    <p:sldId id="543" r:id="rId44"/>
    <p:sldId id="544" r:id="rId45"/>
    <p:sldId id="545" r:id="rId46"/>
    <p:sldId id="546" r:id="rId47"/>
    <p:sldId id="547" r:id="rId48"/>
    <p:sldId id="548" r:id="rId49"/>
    <p:sldId id="549" r:id="rId50"/>
    <p:sldId id="550" r:id="rId51"/>
    <p:sldId id="551" r:id="rId52"/>
    <p:sldId id="552" r:id="rId53"/>
    <p:sldId id="553" r:id="rId54"/>
    <p:sldId id="554" r:id="rId55"/>
    <p:sldId id="555" r:id="rId56"/>
    <p:sldId id="556" r:id="rId57"/>
    <p:sldId id="557" r:id="rId58"/>
    <p:sldId id="558" r:id="rId59"/>
    <p:sldId id="559" r:id="rId60"/>
    <p:sldId id="560" r:id="rId61"/>
    <p:sldId id="569" r:id="rId62"/>
    <p:sldId id="570" r:id="rId63"/>
    <p:sldId id="571" r:id="rId64"/>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楷体_GB2312" pitchFamily="49" charset="-122"/>
      </a:defRPr>
    </a:lvl1pPr>
    <a:lvl2pPr marL="457200" lvl="1" indent="0" algn="l" defTabSz="91440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楷体_GB2312" pitchFamily="49" charset="-122"/>
      </a:defRPr>
    </a:lvl2pPr>
    <a:lvl3pPr marL="914400" lvl="2" indent="0" algn="l" defTabSz="91440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楷体_GB2312" pitchFamily="49" charset="-122"/>
      </a:defRPr>
    </a:lvl3pPr>
    <a:lvl4pPr marL="1371600" lvl="3" indent="0" algn="l" defTabSz="91440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楷体_GB2312" pitchFamily="49" charset="-122"/>
      </a:defRPr>
    </a:lvl4pPr>
    <a:lvl5pPr marL="1828800" lvl="4" indent="0" algn="l" defTabSz="91440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楷体_GB2312" pitchFamily="49" charset="-122"/>
      </a:defRPr>
    </a:lvl5pPr>
    <a:lvl6pPr marL="2286000" lvl="5" indent="0" algn="l" defTabSz="91440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楷体_GB2312" pitchFamily="49" charset="-122"/>
      </a:defRPr>
    </a:lvl6pPr>
    <a:lvl7pPr marL="2743200" lvl="6" indent="0" algn="l" defTabSz="91440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楷体_GB2312" pitchFamily="49" charset="-122"/>
      </a:defRPr>
    </a:lvl7pPr>
    <a:lvl8pPr marL="3200400" lvl="7" indent="0" algn="l" defTabSz="91440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楷体_GB2312" pitchFamily="49" charset="-122"/>
      </a:defRPr>
    </a:lvl8pPr>
    <a:lvl9pPr marL="3657600" lvl="8" indent="0" algn="l" defTabSz="91440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楷体_GB2312" pitchFamily="49"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CCCC00"/>
    <a:srgbClr val="99CCFF"/>
    <a:srgbClr val="FF0000"/>
    <a:srgbClr val="FFFF00"/>
    <a:srgbClr val="00FF00"/>
    <a:srgbClr val="66FFCC"/>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219"/>
    <p:restoredTop sz="94660"/>
  </p:normalViewPr>
  <p:slideViewPr>
    <p:cSldViewPr showGuides="1">
      <p:cViewPr>
        <p:scale>
          <a:sx n="50" d="100"/>
          <a:sy n="50" d="100"/>
        </p:scale>
        <p:origin x="-1068" y="-4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5" Type="http://schemas.openxmlformats.org/officeDocument/2006/relationships/image" Target="../media/image61.emf"/><Relationship Id="rId4" Type="http://schemas.openxmlformats.org/officeDocument/2006/relationships/image" Target="../media/image60.emf"/><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s>
</file>

<file path=ppt/drawings/_rels/vmlDrawing15.vml.rels><?xml version="1.0" encoding="UTF-8" standalone="yes"?>
<Relationships xmlns="http://schemas.openxmlformats.org/package/2006/relationships"><Relationship Id="rId9" Type="http://schemas.openxmlformats.org/officeDocument/2006/relationships/image" Target="../media/image72.emf"/><Relationship Id="rId8" Type="http://schemas.openxmlformats.org/officeDocument/2006/relationships/image" Target="../media/image71.emf"/><Relationship Id="rId7" Type="http://schemas.openxmlformats.org/officeDocument/2006/relationships/image" Target="../media/image70.emf"/><Relationship Id="rId6" Type="http://schemas.openxmlformats.org/officeDocument/2006/relationships/image" Target="../media/image69.emf"/><Relationship Id="rId5" Type="http://schemas.openxmlformats.org/officeDocument/2006/relationships/image" Target="../media/image68.emf"/><Relationship Id="rId4" Type="http://schemas.openxmlformats.org/officeDocument/2006/relationships/image" Target="../media/image67.emf"/><Relationship Id="rId3" Type="http://schemas.openxmlformats.org/officeDocument/2006/relationships/image" Target="../media/image66.emf"/><Relationship Id="rId2" Type="http://schemas.openxmlformats.org/officeDocument/2006/relationships/image" Target="../media/image65.emf"/><Relationship Id="rId11" Type="http://schemas.openxmlformats.org/officeDocument/2006/relationships/image" Target="../media/image74.emf"/><Relationship Id="rId10" Type="http://schemas.openxmlformats.org/officeDocument/2006/relationships/image" Target="../media/image73.emf"/><Relationship Id="rId1" Type="http://schemas.openxmlformats.org/officeDocument/2006/relationships/image" Target="../media/image62.wmf"/></Relationships>
</file>

<file path=ppt/drawings/_rels/vmlDrawing16.vml.rels><?xml version="1.0" encoding="UTF-8" standalone="yes"?>
<Relationships xmlns="http://schemas.openxmlformats.org/package/2006/relationships"><Relationship Id="rId9" Type="http://schemas.openxmlformats.org/officeDocument/2006/relationships/image" Target="../media/image83.emf"/><Relationship Id="rId8" Type="http://schemas.openxmlformats.org/officeDocument/2006/relationships/image" Target="../media/image82.emf"/><Relationship Id="rId7" Type="http://schemas.openxmlformats.org/officeDocument/2006/relationships/image" Target="../media/image81.emf"/><Relationship Id="rId6" Type="http://schemas.openxmlformats.org/officeDocument/2006/relationships/image" Target="../media/image80.emf"/><Relationship Id="rId5" Type="http://schemas.openxmlformats.org/officeDocument/2006/relationships/image" Target="../media/image79.emf"/><Relationship Id="rId4" Type="http://schemas.openxmlformats.org/officeDocument/2006/relationships/image" Target="../media/image78.emf"/><Relationship Id="rId3" Type="http://schemas.openxmlformats.org/officeDocument/2006/relationships/image" Target="../media/image77.emf"/><Relationship Id="rId2" Type="http://schemas.openxmlformats.org/officeDocument/2006/relationships/image" Target="../media/image76.emf"/><Relationship Id="rId17" Type="http://schemas.openxmlformats.org/officeDocument/2006/relationships/image" Target="../media/image91.emf"/><Relationship Id="rId16" Type="http://schemas.openxmlformats.org/officeDocument/2006/relationships/image" Target="../media/image90.wmf"/><Relationship Id="rId15" Type="http://schemas.openxmlformats.org/officeDocument/2006/relationships/image" Target="../media/image89.wmf"/><Relationship Id="rId14" Type="http://schemas.openxmlformats.org/officeDocument/2006/relationships/image" Target="../media/image88.emf"/><Relationship Id="rId13" Type="http://schemas.openxmlformats.org/officeDocument/2006/relationships/image" Target="../media/image87.emf"/><Relationship Id="rId12" Type="http://schemas.openxmlformats.org/officeDocument/2006/relationships/image" Target="../media/image86.emf"/><Relationship Id="rId11" Type="http://schemas.openxmlformats.org/officeDocument/2006/relationships/image" Target="../media/image85.emf"/><Relationship Id="rId10" Type="http://schemas.openxmlformats.org/officeDocument/2006/relationships/image" Target="../media/image84.emf"/><Relationship Id="rId1" Type="http://schemas.openxmlformats.org/officeDocument/2006/relationships/image" Target="../media/image75.e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100.emf"/><Relationship Id="rId8" Type="http://schemas.openxmlformats.org/officeDocument/2006/relationships/image" Target="../media/image99.emf"/><Relationship Id="rId7" Type="http://schemas.openxmlformats.org/officeDocument/2006/relationships/image" Target="../media/image98.emf"/><Relationship Id="rId6" Type="http://schemas.openxmlformats.org/officeDocument/2006/relationships/image" Target="../media/image97.emf"/><Relationship Id="rId5" Type="http://schemas.openxmlformats.org/officeDocument/2006/relationships/image" Target="../media/image96.emf"/><Relationship Id="rId4" Type="http://schemas.openxmlformats.org/officeDocument/2006/relationships/image" Target="../media/image95.emf"/><Relationship Id="rId3" Type="http://schemas.openxmlformats.org/officeDocument/2006/relationships/image" Target="../media/image94.emf"/><Relationship Id="rId2" Type="http://schemas.openxmlformats.org/officeDocument/2006/relationships/image" Target="../media/image93.emf"/><Relationship Id="rId10" Type="http://schemas.openxmlformats.org/officeDocument/2006/relationships/image" Target="../media/image101.emf"/><Relationship Id="rId1" Type="http://schemas.openxmlformats.org/officeDocument/2006/relationships/image" Target="../media/image92.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10.wmf"/><Relationship Id="rId7" Type="http://schemas.openxmlformats.org/officeDocument/2006/relationships/image" Target="../media/image109.emf"/><Relationship Id="rId6" Type="http://schemas.openxmlformats.org/officeDocument/2006/relationships/image" Target="../media/image108.emf"/><Relationship Id="rId5" Type="http://schemas.openxmlformats.org/officeDocument/2006/relationships/image" Target="../media/image107.emf"/><Relationship Id="rId4" Type="http://schemas.openxmlformats.org/officeDocument/2006/relationships/image" Target="../media/image106.emf"/><Relationship Id="rId3" Type="http://schemas.openxmlformats.org/officeDocument/2006/relationships/image" Target="../media/image105.emf"/><Relationship Id="rId2" Type="http://schemas.openxmlformats.org/officeDocument/2006/relationships/image" Target="../media/image104.emf"/><Relationship Id="rId1" Type="http://schemas.openxmlformats.org/officeDocument/2006/relationships/image" Target="../media/image103.emf"/></Relationships>
</file>

<file path=ppt/drawings/_rels/vmlDrawing19.vml.rels><?xml version="1.0" encoding="UTF-8" standalone="yes"?>
<Relationships xmlns="http://schemas.openxmlformats.org/package/2006/relationships"><Relationship Id="rId9" Type="http://schemas.openxmlformats.org/officeDocument/2006/relationships/image" Target="../media/image119.wmf"/><Relationship Id="rId8" Type="http://schemas.openxmlformats.org/officeDocument/2006/relationships/image" Target="../media/image118.wmf"/><Relationship Id="rId7" Type="http://schemas.openxmlformats.org/officeDocument/2006/relationships/image" Target="../media/image117.wmf"/><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 Id="rId3" Type="http://schemas.openxmlformats.org/officeDocument/2006/relationships/image" Target="../media/image113.wmf"/><Relationship Id="rId2" Type="http://schemas.openxmlformats.org/officeDocument/2006/relationships/image" Target="../media/image112.wmf"/><Relationship Id="rId14" Type="http://schemas.openxmlformats.org/officeDocument/2006/relationships/image" Target="../media/image124.wmf"/><Relationship Id="rId13" Type="http://schemas.openxmlformats.org/officeDocument/2006/relationships/image" Target="../media/image123.wmf"/><Relationship Id="rId12" Type="http://schemas.openxmlformats.org/officeDocument/2006/relationships/image" Target="../media/image122.wmf"/><Relationship Id="rId11" Type="http://schemas.openxmlformats.org/officeDocument/2006/relationships/image" Target="../media/image121.wmf"/><Relationship Id="rId10" Type="http://schemas.openxmlformats.org/officeDocument/2006/relationships/image" Target="../media/image120.wmf"/><Relationship Id="rId1" Type="http://schemas.openxmlformats.org/officeDocument/2006/relationships/image" Target="../media/image11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15.wmf"/><Relationship Id="rId8" Type="http://schemas.openxmlformats.org/officeDocument/2006/relationships/image" Target="../media/image14.wmf"/><Relationship Id="rId7" Type="http://schemas.openxmlformats.org/officeDocument/2006/relationships/image" Target="../media/image13.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4" Type="http://schemas.openxmlformats.org/officeDocument/2006/relationships/image" Target="../media/image20.wmf"/><Relationship Id="rId13" Type="http://schemas.openxmlformats.org/officeDocument/2006/relationships/image" Target="../media/image19.wmf"/><Relationship Id="rId12" Type="http://schemas.openxmlformats.org/officeDocument/2006/relationships/image" Target="../media/image18.wmf"/><Relationship Id="rId11" Type="http://schemas.openxmlformats.org/officeDocument/2006/relationships/image" Target="../media/image17.wmf"/><Relationship Id="rId10" Type="http://schemas.openxmlformats.org/officeDocument/2006/relationships/image" Target="../media/image16.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9.emf"/><Relationship Id="rId7" Type="http://schemas.openxmlformats.org/officeDocument/2006/relationships/image" Target="../media/image38.emf"/><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image" Target="../media/image4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137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137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4516"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0138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Click to edit Master text styles</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Second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Third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Fourth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Fifth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138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138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altLang="zh-CN" sz="1200" b="0" dirty="0">
                <a:ea typeface="宋体" panose="02010600030101010101" pitchFamily="2" charset="-122"/>
              </a:rPr>
            </a:fld>
            <a:endParaRPr lang="en-US" altLang="zh-CN" sz="1200" b="0"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ln/>
        </p:spPr>
        <p:txBody>
          <a:bodyPr wrap="square" lIns="91440" tIns="45720" rIns="91440" bIns="45720" anchor="t"/>
          <a:p>
            <a:pPr lvl="0"/>
            <a:r>
              <a:rPr lang="en-US" altLang="zh-CN" dirty="0"/>
              <a:t>2.28 </a:t>
            </a:r>
            <a:r>
              <a:rPr lang="zh-CN" altLang="en-US" dirty="0"/>
              <a:t>自动化</a:t>
            </a:r>
            <a:endParaRPr lang="zh-CN" altLang="en-US" dirty="0"/>
          </a:p>
        </p:txBody>
      </p:sp>
      <p:sp>
        <p:nvSpPr>
          <p:cNvPr id="6554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b="0" dirty="0">
                <a:ea typeface="宋体" panose="02010600030101010101" pitchFamily="2" charset="-122"/>
              </a:rPr>
            </a:fld>
            <a:endParaRPr lang="en-US" altLang="zh-CN" sz="1200" b="0"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ln/>
        </p:spPr>
        <p:txBody>
          <a:bodyPr wrap="square" lIns="91440" tIns="45720" rIns="91440" bIns="45720" anchor="t"/>
          <a:p>
            <a:pPr lvl="0"/>
            <a:endParaRPr lang="zh-CN" altLang="en-US" dirty="0"/>
          </a:p>
        </p:txBody>
      </p:sp>
      <p:sp>
        <p:nvSpPr>
          <p:cNvPr id="6656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b="0" dirty="0">
                <a:ea typeface="宋体" panose="02010600030101010101" pitchFamily="2" charset="-122"/>
              </a:rPr>
            </a:fld>
            <a:endParaRPr lang="en-US" altLang="zh-CN" sz="1200" b="0" dirty="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幻灯片图像占位符 1"/>
          <p:cNvSpPr>
            <a:spLocks noGrp="1" noRot="1" noChangeAspect="1" noTextEdit="1"/>
          </p:cNvSpPr>
          <p:nvPr>
            <p:ph type="sldImg"/>
          </p:nvPr>
        </p:nvSpPr>
        <p:spPr>
          <a:ln/>
        </p:spPr>
      </p:sp>
      <p:sp>
        <p:nvSpPr>
          <p:cNvPr id="67587" name="备注占位符 2"/>
          <p:cNvSpPr>
            <a:spLocks noGrp="1"/>
          </p:cNvSpPr>
          <p:nvPr>
            <p:ph type="body" idx="1"/>
          </p:nvPr>
        </p:nvSpPr>
        <p:spPr>
          <a:ln/>
        </p:spPr>
        <p:txBody>
          <a:bodyPr wrap="square" lIns="91440" tIns="45720" rIns="91440" bIns="45720" anchor="t"/>
          <a:p>
            <a:pPr lvl="0"/>
            <a:endParaRPr lang="zh-CN" altLang="en-US" dirty="0"/>
          </a:p>
        </p:txBody>
      </p:sp>
      <p:sp>
        <p:nvSpPr>
          <p:cNvPr id="6758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b="0" dirty="0">
                <a:ea typeface="宋体" panose="02010600030101010101" pitchFamily="2" charset="-122"/>
              </a:rPr>
            </a:fld>
            <a:endParaRPr lang="en-US" altLang="zh-CN" sz="1200" b="0" dirty="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b="0" dirty="0">
                <a:ea typeface="宋体" panose="02010600030101010101" pitchFamily="2" charset="-122"/>
              </a:rPr>
            </a:fld>
            <a:endParaRPr lang="en-US" altLang="zh-CN" sz="1200" b="0" dirty="0">
              <a:ea typeface="宋体" panose="02010600030101010101" pitchFamily="2" charset="-122"/>
            </a:endParaRPr>
          </a:p>
        </p:txBody>
      </p:sp>
      <p:sp>
        <p:nvSpPr>
          <p:cNvPr id="68611" name="Rectangle 2"/>
          <p:cNvSpPr>
            <a:spLocks noRot="1" noTextEdit="1"/>
          </p:cNvSpPr>
          <p:nvPr>
            <p:ph type="sldImg"/>
          </p:nvPr>
        </p:nvSpPr>
        <p:spPr>
          <a:ln/>
        </p:spPr>
      </p:sp>
      <p:sp>
        <p:nvSpPr>
          <p:cNvPr id="68612" name="Rectangle 3"/>
          <p:cNvSpPr>
            <a:spLocks noGrp="1"/>
          </p:cNvSpPr>
          <p:nvPr>
            <p:ph type="body" idx="1"/>
          </p:nvPr>
        </p:nvSpPr>
        <p:spPr>
          <a:ln/>
        </p:spPr>
        <p:txBody>
          <a:bodyPr wrap="square" lIns="91440" tIns="45720" rIns="91440" bIns="45720" anchor="t"/>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ln/>
        </p:spPr>
        <p:txBody>
          <a:bodyPr wrap="square" lIns="91440" tIns="45720" rIns="91440" bIns="45720" anchor="t"/>
          <a:p>
            <a:pPr lvl="0"/>
            <a:endParaRPr lang="zh-CN" altLang="en-US" dirty="0"/>
          </a:p>
        </p:txBody>
      </p:sp>
      <p:sp>
        <p:nvSpPr>
          <p:cNvPr id="6963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b="0" dirty="0">
                <a:ea typeface="宋体" panose="02010600030101010101" pitchFamily="2" charset="-122"/>
              </a:rPr>
            </a:fld>
            <a:endParaRPr lang="en-US" altLang="zh-CN" sz="1200" b="0"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3050" y="549275"/>
            <a:ext cx="2063750" cy="56562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27038" y="549275"/>
            <a:ext cx="6043612" cy="565626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549275"/>
            <a:ext cx="8229600" cy="88423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27038" y="2028825"/>
            <a:ext cx="8137525" cy="41767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49275"/>
            <a:ext cx="8229600" cy="8842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27038" y="2028825"/>
            <a:ext cx="3992562" cy="41767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572000" y="2028825"/>
            <a:ext cx="3992563" cy="41767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27038" y="2028825"/>
            <a:ext cx="3992562" cy="4176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572000" y="2028825"/>
            <a:ext cx="3992563" cy="4176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rgbClr val="99CCFF"/>
          </a:fgClr>
          <a:bgClr>
            <a:schemeClr val="bg1"/>
          </a:bgClr>
        </a:pattFill>
        <a:effectLst/>
      </p:bgPr>
    </p:bg>
    <p:spTree>
      <p:nvGrpSpPr>
        <p:cNvPr id="1" name=""/>
        <p:cNvGrpSpPr/>
        <p:nvPr/>
      </p:nvGrpSpPr>
      <p:grpSpPr/>
      <p:grpSp>
        <p:nvGrpSpPr>
          <p:cNvPr id="1026" name="Group 2"/>
          <p:cNvGrpSpPr/>
          <p:nvPr/>
        </p:nvGrpSpPr>
        <p:grpSpPr>
          <a:xfrm>
            <a:off x="15875" y="111125"/>
            <a:ext cx="9128125" cy="346075"/>
            <a:chOff x="0" y="0"/>
            <a:chExt cx="5760" cy="344"/>
          </a:xfrm>
        </p:grpSpPr>
        <p:sp>
          <p:nvSpPr>
            <p:cNvPr id="1050" name="Rectangle 3"/>
            <p:cNvSpPr/>
            <p:nvPr/>
          </p:nvSpPr>
          <p:spPr>
            <a:xfrm>
              <a:off x="0" y="0"/>
              <a:ext cx="180" cy="336"/>
            </a:xfrm>
            <a:prstGeom prst="rect">
              <a:avLst/>
            </a:prstGeom>
            <a:gradFill rotWithShape="1">
              <a:gsLst>
                <a:gs pos="0">
                  <a:srgbClr val="0000FF"/>
                </a:gs>
                <a:gs pos="100000">
                  <a:srgbClr val="FFFFFF"/>
                </a:gs>
              </a:gsLst>
              <a:lin ang="0" scaled="1"/>
              <a:tileRect/>
            </a:gradFill>
            <a:ln w="9525">
              <a:noFill/>
            </a:ln>
          </p:spPr>
          <p:txBody>
            <a:bodyPr wrap="none" anchor="ctr"/>
            <a:p>
              <a:pPr lvl="0" algn="ctr" eaLnBrk="1" hangingPunct="1"/>
              <a:endParaRPr lang="zh-CN" altLang="zh-CN" sz="2400" b="0" dirty="0">
                <a:latin typeface="Times New Roman" panose="02020603050405020304" pitchFamily="18" charset="0"/>
                <a:ea typeface="宋体" panose="02010600030101010101" pitchFamily="2" charset="-122"/>
              </a:endParaRPr>
            </a:p>
          </p:txBody>
        </p:sp>
        <p:sp>
          <p:nvSpPr>
            <p:cNvPr id="1051" name="Rectangle 4"/>
            <p:cNvSpPr/>
            <p:nvPr/>
          </p:nvSpPr>
          <p:spPr>
            <a:xfrm>
              <a:off x="260" y="85"/>
              <a:ext cx="5500" cy="174"/>
            </a:xfrm>
            <a:prstGeom prst="rect">
              <a:avLst/>
            </a:prstGeom>
            <a:gradFill rotWithShape="1">
              <a:gsLst>
                <a:gs pos="0">
                  <a:srgbClr val="0000FF"/>
                </a:gs>
                <a:gs pos="100000">
                  <a:srgbClr val="FFFFFF"/>
                </a:gs>
              </a:gsLst>
              <a:lin ang="0" scaled="1"/>
              <a:tileRect/>
            </a:gradFill>
            <a:ln w="9525">
              <a:noFill/>
            </a:ln>
          </p:spPr>
          <p:txBody>
            <a:bodyPr/>
            <a:p>
              <a:pPr lvl="0" eaLnBrk="1" hangingPunct="1"/>
              <a:endParaRPr lang="zh-CN" altLang="zh-CN" sz="2400" b="0" dirty="0">
                <a:latin typeface="Times New Roman" panose="02020603050405020304" pitchFamily="18" charset="0"/>
                <a:ea typeface="宋体" panose="02010600030101010101" pitchFamily="2" charset="-122"/>
              </a:endParaRPr>
            </a:p>
          </p:txBody>
        </p:sp>
        <p:sp>
          <p:nvSpPr>
            <p:cNvPr id="1052" name="Rectangle 5"/>
            <p:cNvSpPr/>
            <p:nvPr/>
          </p:nvSpPr>
          <p:spPr>
            <a:xfrm>
              <a:off x="258" y="85"/>
              <a:ext cx="84" cy="88"/>
            </a:xfrm>
            <a:prstGeom prst="rect">
              <a:avLst/>
            </a:prstGeom>
            <a:gradFill rotWithShape="1">
              <a:gsLst>
                <a:gs pos="0">
                  <a:srgbClr val="0000FF"/>
                </a:gs>
                <a:gs pos="100000">
                  <a:srgbClr val="FFFFFF"/>
                </a:gs>
              </a:gsLst>
              <a:lin ang="0" scaled="1"/>
              <a:tileRect/>
            </a:gradFill>
            <a:ln w="9525">
              <a:noFill/>
            </a:ln>
          </p:spPr>
          <p:txBody>
            <a:bodyPr/>
            <a:p>
              <a:pPr lvl="0" eaLnBrk="1" hangingPunct="1"/>
              <a:endParaRPr lang="zh-CN" altLang="zh-CN" sz="1800" b="0" dirty="0">
                <a:solidFill>
                  <a:schemeClr val="hlink"/>
                </a:solidFill>
                <a:latin typeface="Arial" panose="020B0604020202020204" pitchFamily="34" charset="0"/>
                <a:ea typeface="宋体" panose="02010600030101010101" pitchFamily="2" charset="-122"/>
              </a:endParaRPr>
            </a:p>
          </p:txBody>
        </p:sp>
        <p:sp>
          <p:nvSpPr>
            <p:cNvPr id="1053" name="Rectangle 6"/>
            <p:cNvSpPr/>
            <p:nvPr/>
          </p:nvSpPr>
          <p:spPr>
            <a:xfrm>
              <a:off x="345" y="0"/>
              <a:ext cx="88" cy="87"/>
            </a:xfrm>
            <a:prstGeom prst="rect">
              <a:avLst/>
            </a:prstGeom>
            <a:gradFill rotWithShape="1">
              <a:gsLst>
                <a:gs pos="0">
                  <a:srgbClr val="0000FF"/>
                </a:gs>
                <a:gs pos="100000">
                  <a:srgbClr val="FFFFFF"/>
                </a:gs>
              </a:gsLst>
              <a:lin ang="0" scaled="1"/>
              <a:tileRect/>
            </a:gradFill>
            <a:ln w="9525">
              <a:noFill/>
            </a:ln>
          </p:spPr>
          <p:txBody>
            <a:bodyPr/>
            <a:p>
              <a:pPr lvl="0" eaLnBrk="1" hangingPunct="1"/>
              <a:endParaRPr lang="zh-CN" altLang="zh-CN" sz="1800" b="0" dirty="0">
                <a:solidFill>
                  <a:schemeClr val="hlink"/>
                </a:solidFill>
                <a:latin typeface="Arial" panose="020B0604020202020204" pitchFamily="34" charset="0"/>
                <a:ea typeface="宋体" panose="02010600030101010101" pitchFamily="2" charset="-122"/>
              </a:endParaRPr>
            </a:p>
          </p:txBody>
        </p:sp>
        <p:sp>
          <p:nvSpPr>
            <p:cNvPr id="1054" name="Rectangle 7"/>
            <p:cNvSpPr/>
            <p:nvPr/>
          </p:nvSpPr>
          <p:spPr>
            <a:xfrm>
              <a:off x="345" y="85"/>
              <a:ext cx="88" cy="88"/>
            </a:xfrm>
            <a:prstGeom prst="rect">
              <a:avLst/>
            </a:prstGeom>
            <a:gradFill rotWithShape="1">
              <a:gsLst>
                <a:gs pos="0">
                  <a:srgbClr val="0000FF"/>
                </a:gs>
                <a:gs pos="100000">
                  <a:srgbClr val="FFFFFF"/>
                </a:gs>
              </a:gsLst>
              <a:lin ang="0" scaled="1"/>
              <a:tileRect/>
            </a:gradFill>
            <a:ln w="9525">
              <a:noFill/>
            </a:ln>
          </p:spPr>
          <p:txBody>
            <a:bodyPr/>
            <a:p>
              <a:pPr lvl="0" eaLnBrk="1" hangingPunct="1"/>
              <a:endParaRPr lang="zh-CN" altLang="zh-CN" sz="1800" b="0" dirty="0">
                <a:solidFill>
                  <a:schemeClr val="accent2"/>
                </a:solidFill>
                <a:latin typeface="Arial" panose="020B0604020202020204" pitchFamily="34" charset="0"/>
                <a:ea typeface="宋体" panose="02010600030101010101" pitchFamily="2" charset="-122"/>
              </a:endParaRPr>
            </a:p>
          </p:txBody>
        </p:sp>
        <p:sp>
          <p:nvSpPr>
            <p:cNvPr id="1055" name="Rectangle 8"/>
            <p:cNvSpPr/>
            <p:nvPr/>
          </p:nvSpPr>
          <p:spPr>
            <a:xfrm>
              <a:off x="173" y="174"/>
              <a:ext cx="86" cy="87"/>
            </a:xfrm>
            <a:prstGeom prst="rect">
              <a:avLst/>
            </a:prstGeom>
            <a:gradFill rotWithShape="1">
              <a:gsLst>
                <a:gs pos="0">
                  <a:srgbClr val="0000FF"/>
                </a:gs>
                <a:gs pos="100000">
                  <a:srgbClr val="FFFFFF"/>
                </a:gs>
              </a:gsLst>
              <a:lin ang="0" scaled="1"/>
              <a:tileRect/>
            </a:gradFill>
            <a:ln w="9525">
              <a:noFill/>
            </a:ln>
          </p:spPr>
          <p:txBody>
            <a:bodyPr/>
            <a:p>
              <a:pPr lvl="0" eaLnBrk="1" hangingPunct="1"/>
              <a:endParaRPr lang="zh-CN" altLang="zh-CN" sz="1800" b="0" dirty="0">
                <a:solidFill>
                  <a:schemeClr val="hlink"/>
                </a:solidFill>
                <a:latin typeface="Arial" panose="020B0604020202020204" pitchFamily="34" charset="0"/>
                <a:ea typeface="宋体" panose="02010600030101010101" pitchFamily="2" charset="-122"/>
              </a:endParaRPr>
            </a:p>
          </p:txBody>
        </p:sp>
        <p:sp>
          <p:nvSpPr>
            <p:cNvPr id="1056" name="Rectangle 9"/>
            <p:cNvSpPr/>
            <p:nvPr/>
          </p:nvSpPr>
          <p:spPr>
            <a:xfrm>
              <a:off x="83" y="87"/>
              <a:ext cx="89" cy="87"/>
            </a:xfrm>
            <a:prstGeom prst="rect">
              <a:avLst/>
            </a:prstGeom>
            <a:gradFill rotWithShape="1">
              <a:gsLst>
                <a:gs pos="0">
                  <a:srgbClr val="0000FF"/>
                </a:gs>
                <a:gs pos="100000">
                  <a:srgbClr val="FFFFFF"/>
                </a:gs>
              </a:gsLst>
              <a:lin ang="0" scaled="1"/>
              <a:tileRect/>
            </a:gradFill>
            <a:ln w="9525">
              <a:noFill/>
            </a:ln>
          </p:spPr>
          <p:txBody>
            <a:bodyPr/>
            <a:p>
              <a:pPr lvl="0" eaLnBrk="1" hangingPunct="1"/>
              <a:endParaRPr lang="zh-CN" altLang="zh-CN" sz="2400" b="0" dirty="0">
                <a:latin typeface="Times New Roman" panose="02020603050405020304" pitchFamily="18" charset="0"/>
                <a:ea typeface="宋体" panose="02010600030101010101" pitchFamily="2" charset="-122"/>
              </a:endParaRPr>
            </a:p>
          </p:txBody>
        </p:sp>
        <p:sp>
          <p:nvSpPr>
            <p:cNvPr id="1057" name="Rectangle 10"/>
            <p:cNvSpPr/>
            <p:nvPr/>
          </p:nvSpPr>
          <p:spPr>
            <a:xfrm>
              <a:off x="258" y="170"/>
              <a:ext cx="84" cy="88"/>
            </a:xfrm>
            <a:prstGeom prst="rect">
              <a:avLst/>
            </a:prstGeom>
            <a:gradFill rotWithShape="1">
              <a:gsLst>
                <a:gs pos="0">
                  <a:srgbClr val="0000FF"/>
                </a:gs>
                <a:gs pos="100000">
                  <a:srgbClr val="FFFFFF"/>
                </a:gs>
              </a:gsLst>
              <a:lin ang="0" scaled="1"/>
              <a:tileRect/>
            </a:gradFill>
            <a:ln w="9525">
              <a:noFill/>
            </a:ln>
          </p:spPr>
          <p:txBody>
            <a:bodyPr/>
            <a:p>
              <a:pPr lvl="0" eaLnBrk="1" hangingPunct="1"/>
              <a:endParaRPr lang="zh-CN" altLang="zh-CN" sz="1800" b="0" dirty="0">
                <a:solidFill>
                  <a:schemeClr val="accent2"/>
                </a:solidFill>
                <a:latin typeface="Arial" panose="020B0604020202020204" pitchFamily="34" charset="0"/>
                <a:ea typeface="宋体" panose="02010600030101010101" pitchFamily="2" charset="-122"/>
              </a:endParaRPr>
            </a:p>
          </p:txBody>
        </p:sp>
        <p:sp>
          <p:nvSpPr>
            <p:cNvPr id="1058" name="Rectangle 11"/>
            <p:cNvSpPr/>
            <p:nvPr/>
          </p:nvSpPr>
          <p:spPr>
            <a:xfrm>
              <a:off x="173" y="259"/>
              <a:ext cx="86" cy="85"/>
            </a:xfrm>
            <a:prstGeom prst="rect">
              <a:avLst/>
            </a:prstGeom>
            <a:gradFill rotWithShape="1">
              <a:gsLst>
                <a:gs pos="0">
                  <a:srgbClr val="0000FF"/>
                </a:gs>
                <a:gs pos="100000">
                  <a:srgbClr val="FFFFFF"/>
                </a:gs>
              </a:gsLst>
              <a:lin ang="0" scaled="1"/>
              <a:tileRect/>
            </a:gradFill>
            <a:ln w="9525">
              <a:noFill/>
            </a:ln>
          </p:spPr>
          <p:txBody>
            <a:bodyPr/>
            <a:p>
              <a:pPr lvl="0" eaLnBrk="1" hangingPunct="1"/>
              <a:endParaRPr lang="zh-CN" altLang="zh-CN" sz="1800" b="0" dirty="0">
                <a:solidFill>
                  <a:schemeClr val="accent2"/>
                </a:solidFill>
                <a:latin typeface="Arial" panose="020B0604020202020204" pitchFamily="34" charset="0"/>
                <a:ea typeface="宋体" panose="02010600030101010101" pitchFamily="2" charset="-122"/>
              </a:endParaRPr>
            </a:p>
          </p:txBody>
        </p:sp>
      </p:grpSp>
      <p:grpSp>
        <p:nvGrpSpPr>
          <p:cNvPr id="1027" name="Group 12"/>
          <p:cNvGrpSpPr/>
          <p:nvPr/>
        </p:nvGrpSpPr>
        <p:grpSpPr>
          <a:xfrm rot="-5400000">
            <a:off x="5972175" y="4062413"/>
            <a:ext cx="5399088" cy="71437"/>
            <a:chOff x="0" y="0"/>
            <a:chExt cx="5760" cy="344"/>
          </a:xfrm>
        </p:grpSpPr>
        <p:sp>
          <p:nvSpPr>
            <p:cNvPr id="1041" name="Rectangle 13"/>
            <p:cNvSpPr/>
            <p:nvPr userDrawn="1"/>
          </p:nvSpPr>
          <p:spPr>
            <a:xfrm>
              <a:off x="-3" y="0"/>
              <a:ext cx="181" cy="336"/>
            </a:xfrm>
            <a:prstGeom prst="rect">
              <a:avLst/>
            </a:prstGeom>
            <a:gradFill rotWithShape="1">
              <a:gsLst>
                <a:gs pos="0">
                  <a:srgbClr val="0000FF"/>
                </a:gs>
                <a:gs pos="100000">
                  <a:srgbClr val="FFFFFF"/>
                </a:gs>
              </a:gsLst>
              <a:lin ang="0" scaled="1"/>
              <a:tileRect/>
            </a:gradFill>
            <a:ln w="9525">
              <a:noFill/>
            </a:ln>
          </p:spPr>
          <p:txBody>
            <a:bodyPr vert="eaVert" wrap="none" anchor="ctr"/>
            <a:p>
              <a:pPr lvl="0" algn="ctr" eaLnBrk="1" hangingPunct="1"/>
              <a:endParaRPr lang="zh-CN" altLang="zh-CN" sz="2400" b="0" dirty="0">
                <a:latin typeface="Times New Roman" panose="02020603050405020304" pitchFamily="18" charset="0"/>
                <a:ea typeface="宋体" panose="02010600030101010101" pitchFamily="2" charset="-122"/>
              </a:endParaRPr>
            </a:p>
          </p:txBody>
        </p:sp>
        <p:sp>
          <p:nvSpPr>
            <p:cNvPr id="1042" name="Rectangle 14"/>
            <p:cNvSpPr/>
            <p:nvPr userDrawn="1"/>
          </p:nvSpPr>
          <p:spPr>
            <a:xfrm>
              <a:off x="261" y="84"/>
              <a:ext cx="5499" cy="176"/>
            </a:xfrm>
            <a:prstGeom prst="rect">
              <a:avLst/>
            </a:prstGeom>
            <a:gradFill rotWithShape="1">
              <a:gsLst>
                <a:gs pos="0">
                  <a:srgbClr val="0000FF"/>
                </a:gs>
                <a:gs pos="100000">
                  <a:srgbClr val="FFFFFF"/>
                </a:gs>
              </a:gsLst>
              <a:lin ang="0" scaled="1"/>
              <a:tileRect/>
            </a:gradFill>
            <a:ln w="9525">
              <a:noFill/>
            </a:ln>
          </p:spPr>
          <p:txBody>
            <a:bodyPr vert="eaVert"/>
            <a:p>
              <a:pPr lvl="0" eaLnBrk="1" hangingPunct="1"/>
              <a:endParaRPr lang="zh-CN" altLang="zh-CN" sz="2400" b="0" dirty="0">
                <a:latin typeface="Times New Roman" panose="02020603050405020304" pitchFamily="18" charset="0"/>
                <a:ea typeface="宋体" panose="02010600030101010101" pitchFamily="2" charset="-122"/>
              </a:endParaRPr>
            </a:p>
          </p:txBody>
        </p:sp>
        <p:sp>
          <p:nvSpPr>
            <p:cNvPr id="1043" name="Rectangle 15"/>
            <p:cNvSpPr/>
            <p:nvPr userDrawn="1"/>
          </p:nvSpPr>
          <p:spPr>
            <a:xfrm>
              <a:off x="252" y="84"/>
              <a:ext cx="88" cy="92"/>
            </a:xfrm>
            <a:prstGeom prst="rect">
              <a:avLst/>
            </a:prstGeom>
            <a:gradFill rotWithShape="1">
              <a:gsLst>
                <a:gs pos="0">
                  <a:srgbClr val="0000FF"/>
                </a:gs>
                <a:gs pos="100000">
                  <a:srgbClr val="FFFFFF"/>
                </a:gs>
              </a:gsLst>
              <a:lin ang="0" scaled="1"/>
              <a:tileRect/>
            </a:gradFill>
            <a:ln w="9525">
              <a:noFill/>
            </a:ln>
          </p:spPr>
          <p:txBody>
            <a:bodyPr vert="eaVert"/>
            <a:p>
              <a:pPr lvl="0" eaLnBrk="1" hangingPunct="1"/>
              <a:endParaRPr lang="zh-CN" altLang="zh-CN" sz="1800" b="0" dirty="0">
                <a:solidFill>
                  <a:schemeClr val="hlink"/>
                </a:solidFill>
                <a:latin typeface="Arial" panose="020B0604020202020204" pitchFamily="34" charset="0"/>
                <a:ea typeface="宋体" panose="02010600030101010101" pitchFamily="2" charset="-122"/>
              </a:endParaRPr>
            </a:p>
          </p:txBody>
        </p:sp>
        <p:sp>
          <p:nvSpPr>
            <p:cNvPr id="1044" name="Rectangle 16"/>
            <p:cNvSpPr/>
            <p:nvPr userDrawn="1"/>
          </p:nvSpPr>
          <p:spPr>
            <a:xfrm>
              <a:off x="340" y="0"/>
              <a:ext cx="88" cy="84"/>
            </a:xfrm>
            <a:prstGeom prst="rect">
              <a:avLst/>
            </a:prstGeom>
            <a:gradFill rotWithShape="1">
              <a:gsLst>
                <a:gs pos="0">
                  <a:srgbClr val="0000FF"/>
                </a:gs>
                <a:gs pos="100000">
                  <a:srgbClr val="FFFFFF"/>
                </a:gs>
              </a:gsLst>
              <a:lin ang="0" scaled="1"/>
              <a:tileRect/>
            </a:gradFill>
            <a:ln w="9525">
              <a:noFill/>
            </a:ln>
          </p:spPr>
          <p:txBody>
            <a:bodyPr vert="eaVert"/>
            <a:p>
              <a:pPr lvl="0" eaLnBrk="1" hangingPunct="1"/>
              <a:endParaRPr lang="zh-CN" altLang="zh-CN" sz="1800" b="0" dirty="0">
                <a:solidFill>
                  <a:schemeClr val="hlink"/>
                </a:solidFill>
                <a:latin typeface="Arial" panose="020B0604020202020204" pitchFamily="34" charset="0"/>
                <a:ea typeface="宋体" panose="02010600030101010101" pitchFamily="2" charset="-122"/>
              </a:endParaRPr>
            </a:p>
          </p:txBody>
        </p:sp>
        <p:sp>
          <p:nvSpPr>
            <p:cNvPr id="1045" name="Rectangle 17"/>
            <p:cNvSpPr/>
            <p:nvPr userDrawn="1"/>
          </p:nvSpPr>
          <p:spPr>
            <a:xfrm>
              <a:off x="340" y="84"/>
              <a:ext cx="88" cy="92"/>
            </a:xfrm>
            <a:prstGeom prst="rect">
              <a:avLst/>
            </a:prstGeom>
            <a:gradFill rotWithShape="1">
              <a:gsLst>
                <a:gs pos="0">
                  <a:srgbClr val="0000FF"/>
                </a:gs>
                <a:gs pos="100000">
                  <a:srgbClr val="FFFFFF"/>
                </a:gs>
              </a:gsLst>
              <a:lin ang="0" scaled="1"/>
              <a:tileRect/>
            </a:gradFill>
            <a:ln w="9525">
              <a:noFill/>
            </a:ln>
          </p:spPr>
          <p:txBody>
            <a:bodyPr vert="eaVert"/>
            <a:p>
              <a:pPr lvl="0" eaLnBrk="1" hangingPunct="1"/>
              <a:endParaRPr lang="zh-CN" altLang="zh-CN" sz="1800" b="0" dirty="0">
                <a:solidFill>
                  <a:schemeClr val="accent2"/>
                </a:solidFill>
                <a:latin typeface="Arial" panose="020B0604020202020204" pitchFamily="34" charset="0"/>
                <a:ea typeface="宋体" panose="02010600030101010101" pitchFamily="2" charset="-122"/>
              </a:endParaRPr>
            </a:p>
          </p:txBody>
        </p:sp>
        <p:sp>
          <p:nvSpPr>
            <p:cNvPr id="1046" name="Rectangle 18"/>
            <p:cNvSpPr/>
            <p:nvPr userDrawn="1"/>
          </p:nvSpPr>
          <p:spPr>
            <a:xfrm>
              <a:off x="173" y="176"/>
              <a:ext cx="86" cy="84"/>
            </a:xfrm>
            <a:prstGeom prst="rect">
              <a:avLst/>
            </a:prstGeom>
            <a:gradFill rotWithShape="1">
              <a:gsLst>
                <a:gs pos="0">
                  <a:srgbClr val="0000FF"/>
                </a:gs>
                <a:gs pos="100000">
                  <a:srgbClr val="FFFFFF"/>
                </a:gs>
              </a:gsLst>
              <a:lin ang="0" scaled="1"/>
              <a:tileRect/>
            </a:gradFill>
            <a:ln w="9525">
              <a:noFill/>
            </a:ln>
          </p:spPr>
          <p:txBody>
            <a:bodyPr vert="eaVert"/>
            <a:p>
              <a:pPr lvl="0" eaLnBrk="1" hangingPunct="1"/>
              <a:endParaRPr lang="zh-CN" altLang="zh-CN" sz="1800" b="0" dirty="0">
                <a:solidFill>
                  <a:schemeClr val="hlink"/>
                </a:solidFill>
                <a:latin typeface="Arial" panose="020B0604020202020204" pitchFamily="34" charset="0"/>
                <a:ea typeface="宋体" panose="02010600030101010101" pitchFamily="2" charset="-122"/>
              </a:endParaRPr>
            </a:p>
          </p:txBody>
        </p:sp>
        <p:sp>
          <p:nvSpPr>
            <p:cNvPr id="1047" name="Rectangle 19"/>
            <p:cNvSpPr/>
            <p:nvPr userDrawn="1"/>
          </p:nvSpPr>
          <p:spPr>
            <a:xfrm>
              <a:off x="83" y="84"/>
              <a:ext cx="90" cy="92"/>
            </a:xfrm>
            <a:prstGeom prst="rect">
              <a:avLst/>
            </a:prstGeom>
            <a:gradFill rotWithShape="1">
              <a:gsLst>
                <a:gs pos="0">
                  <a:srgbClr val="0000FF"/>
                </a:gs>
                <a:gs pos="100000">
                  <a:srgbClr val="FFFFFF"/>
                </a:gs>
              </a:gsLst>
              <a:lin ang="0" scaled="1"/>
              <a:tileRect/>
            </a:gradFill>
            <a:ln w="9525">
              <a:noFill/>
            </a:ln>
          </p:spPr>
          <p:txBody>
            <a:bodyPr vert="eaVert"/>
            <a:p>
              <a:pPr lvl="0" eaLnBrk="1" hangingPunct="1"/>
              <a:endParaRPr lang="zh-CN" altLang="zh-CN" sz="2400" b="0" dirty="0">
                <a:latin typeface="Times New Roman" panose="02020603050405020304" pitchFamily="18" charset="0"/>
                <a:ea typeface="宋体" panose="02010600030101010101" pitchFamily="2" charset="-122"/>
              </a:endParaRPr>
            </a:p>
          </p:txBody>
        </p:sp>
        <p:sp>
          <p:nvSpPr>
            <p:cNvPr id="1048" name="Rectangle 20"/>
            <p:cNvSpPr/>
            <p:nvPr userDrawn="1"/>
          </p:nvSpPr>
          <p:spPr>
            <a:xfrm>
              <a:off x="252" y="168"/>
              <a:ext cx="88" cy="92"/>
            </a:xfrm>
            <a:prstGeom prst="rect">
              <a:avLst/>
            </a:prstGeom>
            <a:gradFill rotWithShape="1">
              <a:gsLst>
                <a:gs pos="0">
                  <a:srgbClr val="0000FF"/>
                </a:gs>
                <a:gs pos="100000">
                  <a:srgbClr val="FFFFFF"/>
                </a:gs>
              </a:gsLst>
              <a:lin ang="0" scaled="1"/>
              <a:tileRect/>
            </a:gradFill>
            <a:ln w="9525">
              <a:noFill/>
            </a:ln>
          </p:spPr>
          <p:txBody>
            <a:bodyPr vert="eaVert"/>
            <a:p>
              <a:pPr lvl="0" eaLnBrk="1" hangingPunct="1"/>
              <a:endParaRPr lang="zh-CN" altLang="zh-CN" sz="1800" b="0" dirty="0">
                <a:solidFill>
                  <a:schemeClr val="accent2"/>
                </a:solidFill>
                <a:latin typeface="Arial" panose="020B0604020202020204" pitchFamily="34" charset="0"/>
                <a:ea typeface="宋体" panose="02010600030101010101" pitchFamily="2" charset="-122"/>
              </a:endParaRPr>
            </a:p>
          </p:txBody>
        </p:sp>
        <p:sp>
          <p:nvSpPr>
            <p:cNvPr id="1049" name="Rectangle 21"/>
            <p:cNvSpPr/>
            <p:nvPr userDrawn="1"/>
          </p:nvSpPr>
          <p:spPr>
            <a:xfrm>
              <a:off x="173" y="260"/>
              <a:ext cx="86" cy="84"/>
            </a:xfrm>
            <a:prstGeom prst="rect">
              <a:avLst/>
            </a:prstGeom>
            <a:gradFill rotWithShape="1">
              <a:gsLst>
                <a:gs pos="0">
                  <a:srgbClr val="0000FF"/>
                </a:gs>
                <a:gs pos="100000">
                  <a:srgbClr val="FFFFFF"/>
                </a:gs>
              </a:gsLst>
              <a:lin ang="0" scaled="1"/>
              <a:tileRect/>
            </a:gradFill>
            <a:ln w="9525">
              <a:noFill/>
            </a:ln>
          </p:spPr>
          <p:txBody>
            <a:bodyPr vert="eaVert"/>
            <a:p>
              <a:pPr lvl="0" eaLnBrk="1" hangingPunct="1"/>
              <a:endParaRPr lang="zh-CN" altLang="zh-CN" sz="1800" b="0" dirty="0">
                <a:solidFill>
                  <a:schemeClr val="accent2"/>
                </a:solidFill>
                <a:latin typeface="Arial" panose="020B0604020202020204" pitchFamily="34" charset="0"/>
                <a:ea typeface="宋体" panose="02010600030101010101" pitchFamily="2" charset="-122"/>
              </a:endParaRPr>
            </a:p>
          </p:txBody>
        </p:sp>
      </p:grpSp>
      <p:sp>
        <p:nvSpPr>
          <p:cNvPr id="6167" name="Rectangle 23"/>
          <p:cNvSpPr>
            <a:spLocks noGrp="1" noChangeArrowheads="1"/>
          </p:cNvSpPr>
          <p:nvPr>
            <p:ph type="title"/>
          </p:nvPr>
        </p:nvSpPr>
        <p:spPr bwMode="auto">
          <a:xfrm>
            <a:off x="457200" y="549275"/>
            <a:ext cx="8229600" cy="884238"/>
          </a:xfrm>
          <a:prstGeom prst="rect">
            <a:avLst/>
          </a:prstGeom>
          <a:noFill/>
          <a:ln w="9525">
            <a:noFill/>
            <a:miter lim="800000"/>
          </a:ln>
          <a:effec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6168" name="Rectangle 24"/>
          <p:cNvSpPr>
            <a:spLocks noGrp="1" noChangeArrowheads="1"/>
          </p:cNvSpPr>
          <p:nvPr>
            <p:ph type="body" idx="1"/>
          </p:nvPr>
        </p:nvSpPr>
        <p:spPr bwMode="auto">
          <a:xfrm>
            <a:off x="427038" y="2028825"/>
            <a:ext cx="8137525" cy="4176713"/>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grpSp>
        <p:nvGrpSpPr>
          <p:cNvPr id="1030" name="Group 25"/>
          <p:cNvGrpSpPr/>
          <p:nvPr/>
        </p:nvGrpSpPr>
        <p:grpSpPr>
          <a:xfrm rot="10800000">
            <a:off x="3781425" y="6324600"/>
            <a:ext cx="5399088" cy="71438"/>
            <a:chOff x="0" y="0"/>
            <a:chExt cx="5760" cy="344"/>
          </a:xfrm>
        </p:grpSpPr>
        <p:sp>
          <p:nvSpPr>
            <p:cNvPr id="1032" name="Rectangle 26"/>
            <p:cNvSpPr/>
            <p:nvPr userDrawn="1"/>
          </p:nvSpPr>
          <p:spPr>
            <a:xfrm>
              <a:off x="0" y="-23"/>
              <a:ext cx="180" cy="336"/>
            </a:xfrm>
            <a:prstGeom prst="rect">
              <a:avLst/>
            </a:prstGeom>
            <a:gradFill rotWithShape="1">
              <a:gsLst>
                <a:gs pos="0">
                  <a:srgbClr val="0000FF"/>
                </a:gs>
                <a:gs pos="100000">
                  <a:srgbClr val="FFFFFF"/>
                </a:gs>
              </a:gsLst>
              <a:lin ang="0" scaled="1"/>
              <a:tileRect/>
            </a:gradFill>
            <a:ln w="9525">
              <a:noFill/>
            </a:ln>
          </p:spPr>
          <p:txBody>
            <a:bodyPr rot="10800000" wrap="none" anchor="ctr"/>
            <a:p>
              <a:pPr lvl="0" algn="ctr" eaLnBrk="1" hangingPunct="1"/>
              <a:endParaRPr lang="zh-CN" altLang="zh-CN" sz="2400" b="0" dirty="0">
                <a:latin typeface="Times New Roman" panose="02020603050405020304" pitchFamily="18" charset="0"/>
                <a:ea typeface="宋体" panose="02010600030101010101" pitchFamily="2" charset="-122"/>
              </a:endParaRPr>
            </a:p>
          </p:txBody>
        </p:sp>
        <p:sp>
          <p:nvSpPr>
            <p:cNvPr id="1033" name="Rectangle 27"/>
            <p:cNvSpPr/>
            <p:nvPr userDrawn="1"/>
          </p:nvSpPr>
          <p:spPr>
            <a:xfrm>
              <a:off x="266" y="84"/>
              <a:ext cx="5499" cy="176"/>
            </a:xfrm>
            <a:prstGeom prst="rect">
              <a:avLst/>
            </a:prstGeom>
            <a:gradFill rotWithShape="1">
              <a:gsLst>
                <a:gs pos="0">
                  <a:srgbClr val="0000FF"/>
                </a:gs>
                <a:gs pos="100000">
                  <a:srgbClr val="FFFFFF"/>
                </a:gs>
              </a:gsLst>
              <a:lin ang="0" scaled="1"/>
              <a:tileRect/>
            </a:gradFill>
            <a:ln w="9525">
              <a:noFill/>
            </a:ln>
          </p:spPr>
          <p:txBody>
            <a:bodyPr rot="10800000"/>
            <a:p>
              <a:pPr lvl="0" eaLnBrk="1" hangingPunct="1"/>
              <a:endParaRPr lang="zh-CN" altLang="zh-CN" sz="2400" b="0" dirty="0">
                <a:latin typeface="Times New Roman" panose="02020603050405020304" pitchFamily="18" charset="0"/>
                <a:ea typeface="宋体" panose="02010600030101010101" pitchFamily="2" charset="-122"/>
              </a:endParaRPr>
            </a:p>
          </p:txBody>
        </p:sp>
        <p:sp>
          <p:nvSpPr>
            <p:cNvPr id="1034" name="Rectangle 28"/>
            <p:cNvSpPr/>
            <p:nvPr userDrawn="1"/>
          </p:nvSpPr>
          <p:spPr>
            <a:xfrm>
              <a:off x="257" y="61"/>
              <a:ext cx="88" cy="92"/>
            </a:xfrm>
            <a:prstGeom prst="rect">
              <a:avLst/>
            </a:prstGeom>
            <a:gradFill rotWithShape="1">
              <a:gsLst>
                <a:gs pos="0">
                  <a:srgbClr val="0000FF"/>
                </a:gs>
                <a:gs pos="100000">
                  <a:srgbClr val="FFFFFF"/>
                </a:gs>
              </a:gsLst>
              <a:lin ang="0" scaled="1"/>
              <a:tileRect/>
            </a:gradFill>
            <a:ln w="9525">
              <a:noFill/>
            </a:ln>
          </p:spPr>
          <p:txBody>
            <a:bodyPr rot="10800000"/>
            <a:p>
              <a:pPr lvl="0" eaLnBrk="1" hangingPunct="1"/>
              <a:endParaRPr lang="zh-CN" altLang="zh-CN" sz="1800" b="0" dirty="0">
                <a:solidFill>
                  <a:schemeClr val="hlink"/>
                </a:solidFill>
                <a:latin typeface="Arial" panose="020B0604020202020204" pitchFamily="34" charset="0"/>
                <a:ea typeface="宋体" panose="02010600030101010101" pitchFamily="2" charset="-122"/>
              </a:endParaRPr>
            </a:p>
          </p:txBody>
        </p:sp>
        <p:sp>
          <p:nvSpPr>
            <p:cNvPr id="1035" name="Rectangle 29"/>
            <p:cNvSpPr/>
            <p:nvPr userDrawn="1"/>
          </p:nvSpPr>
          <p:spPr>
            <a:xfrm>
              <a:off x="345" y="0"/>
              <a:ext cx="88" cy="84"/>
            </a:xfrm>
            <a:prstGeom prst="rect">
              <a:avLst/>
            </a:prstGeom>
            <a:gradFill rotWithShape="1">
              <a:gsLst>
                <a:gs pos="0">
                  <a:srgbClr val="0000FF"/>
                </a:gs>
                <a:gs pos="100000">
                  <a:srgbClr val="FFFFFF"/>
                </a:gs>
              </a:gsLst>
              <a:lin ang="0" scaled="1"/>
              <a:tileRect/>
            </a:gradFill>
            <a:ln w="9525">
              <a:noFill/>
            </a:ln>
          </p:spPr>
          <p:txBody>
            <a:bodyPr rot="10800000"/>
            <a:p>
              <a:pPr lvl="0" eaLnBrk="1" hangingPunct="1"/>
              <a:endParaRPr lang="zh-CN" altLang="zh-CN" sz="1800" b="0" dirty="0">
                <a:solidFill>
                  <a:schemeClr val="hlink"/>
                </a:solidFill>
                <a:latin typeface="Arial" panose="020B0604020202020204" pitchFamily="34" charset="0"/>
                <a:ea typeface="宋体" panose="02010600030101010101" pitchFamily="2" charset="-122"/>
              </a:endParaRPr>
            </a:p>
          </p:txBody>
        </p:sp>
        <p:sp>
          <p:nvSpPr>
            <p:cNvPr id="1036" name="Rectangle 30"/>
            <p:cNvSpPr/>
            <p:nvPr userDrawn="1"/>
          </p:nvSpPr>
          <p:spPr>
            <a:xfrm>
              <a:off x="345" y="61"/>
              <a:ext cx="88" cy="92"/>
            </a:xfrm>
            <a:prstGeom prst="rect">
              <a:avLst/>
            </a:prstGeom>
            <a:gradFill rotWithShape="1">
              <a:gsLst>
                <a:gs pos="0">
                  <a:srgbClr val="0000FF"/>
                </a:gs>
                <a:gs pos="100000">
                  <a:srgbClr val="FFFFFF"/>
                </a:gs>
              </a:gsLst>
              <a:lin ang="0" scaled="1"/>
              <a:tileRect/>
            </a:gradFill>
            <a:ln w="9525">
              <a:noFill/>
            </a:ln>
          </p:spPr>
          <p:txBody>
            <a:bodyPr rot="10800000"/>
            <a:p>
              <a:pPr lvl="0" eaLnBrk="1" hangingPunct="1"/>
              <a:endParaRPr lang="zh-CN" altLang="zh-CN" sz="1800" b="0" dirty="0">
                <a:solidFill>
                  <a:schemeClr val="accent2"/>
                </a:solidFill>
                <a:latin typeface="Arial" panose="020B0604020202020204" pitchFamily="34" charset="0"/>
                <a:ea typeface="宋体" panose="02010600030101010101" pitchFamily="2" charset="-122"/>
              </a:endParaRPr>
            </a:p>
          </p:txBody>
        </p:sp>
        <p:sp>
          <p:nvSpPr>
            <p:cNvPr id="1037" name="Rectangle 31"/>
            <p:cNvSpPr/>
            <p:nvPr userDrawn="1"/>
          </p:nvSpPr>
          <p:spPr>
            <a:xfrm>
              <a:off x="178" y="176"/>
              <a:ext cx="86" cy="84"/>
            </a:xfrm>
            <a:prstGeom prst="rect">
              <a:avLst/>
            </a:prstGeom>
            <a:gradFill rotWithShape="1">
              <a:gsLst>
                <a:gs pos="0">
                  <a:srgbClr val="0000FF"/>
                </a:gs>
                <a:gs pos="100000">
                  <a:srgbClr val="FFFFFF"/>
                </a:gs>
              </a:gsLst>
              <a:lin ang="0" scaled="1"/>
              <a:tileRect/>
            </a:gradFill>
            <a:ln w="9525">
              <a:noFill/>
            </a:ln>
          </p:spPr>
          <p:txBody>
            <a:bodyPr rot="10800000"/>
            <a:p>
              <a:pPr lvl="0" eaLnBrk="1" hangingPunct="1"/>
              <a:endParaRPr lang="zh-CN" altLang="zh-CN" sz="1800" b="0" dirty="0">
                <a:solidFill>
                  <a:schemeClr val="hlink"/>
                </a:solidFill>
                <a:latin typeface="Arial" panose="020B0604020202020204" pitchFamily="34" charset="0"/>
                <a:ea typeface="宋体" panose="02010600030101010101" pitchFamily="2" charset="-122"/>
              </a:endParaRPr>
            </a:p>
          </p:txBody>
        </p:sp>
        <p:sp>
          <p:nvSpPr>
            <p:cNvPr id="1038" name="Rectangle 32"/>
            <p:cNvSpPr/>
            <p:nvPr userDrawn="1"/>
          </p:nvSpPr>
          <p:spPr>
            <a:xfrm>
              <a:off x="88" y="61"/>
              <a:ext cx="90" cy="92"/>
            </a:xfrm>
            <a:prstGeom prst="rect">
              <a:avLst/>
            </a:prstGeom>
            <a:gradFill rotWithShape="1">
              <a:gsLst>
                <a:gs pos="0">
                  <a:srgbClr val="0000FF"/>
                </a:gs>
                <a:gs pos="100000">
                  <a:srgbClr val="FFFFFF"/>
                </a:gs>
              </a:gsLst>
              <a:lin ang="0" scaled="1"/>
              <a:tileRect/>
            </a:gradFill>
            <a:ln w="9525">
              <a:noFill/>
            </a:ln>
          </p:spPr>
          <p:txBody>
            <a:bodyPr rot="10800000"/>
            <a:p>
              <a:pPr lvl="0" eaLnBrk="1" hangingPunct="1"/>
              <a:endParaRPr lang="zh-CN" altLang="zh-CN" sz="2400" b="0" dirty="0">
                <a:latin typeface="Times New Roman" panose="02020603050405020304" pitchFamily="18" charset="0"/>
                <a:ea typeface="宋体" panose="02010600030101010101" pitchFamily="2" charset="-122"/>
              </a:endParaRPr>
            </a:p>
          </p:txBody>
        </p:sp>
        <p:sp>
          <p:nvSpPr>
            <p:cNvPr id="1039" name="Rectangle 33"/>
            <p:cNvSpPr/>
            <p:nvPr userDrawn="1"/>
          </p:nvSpPr>
          <p:spPr>
            <a:xfrm>
              <a:off x="257" y="145"/>
              <a:ext cx="88" cy="92"/>
            </a:xfrm>
            <a:prstGeom prst="rect">
              <a:avLst/>
            </a:prstGeom>
            <a:gradFill rotWithShape="1">
              <a:gsLst>
                <a:gs pos="0">
                  <a:srgbClr val="0000FF"/>
                </a:gs>
                <a:gs pos="100000">
                  <a:srgbClr val="FFFFFF"/>
                </a:gs>
              </a:gsLst>
              <a:lin ang="0" scaled="1"/>
              <a:tileRect/>
            </a:gradFill>
            <a:ln w="9525">
              <a:noFill/>
            </a:ln>
          </p:spPr>
          <p:txBody>
            <a:bodyPr rot="10800000"/>
            <a:p>
              <a:pPr lvl="0" eaLnBrk="1" hangingPunct="1"/>
              <a:endParaRPr lang="zh-CN" altLang="zh-CN" sz="1800" b="0" dirty="0">
                <a:solidFill>
                  <a:schemeClr val="accent2"/>
                </a:solidFill>
                <a:latin typeface="Arial" panose="020B0604020202020204" pitchFamily="34" charset="0"/>
                <a:ea typeface="宋体" panose="02010600030101010101" pitchFamily="2" charset="-122"/>
              </a:endParaRPr>
            </a:p>
          </p:txBody>
        </p:sp>
        <p:sp>
          <p:nvSpPr>
            <p:cNvPr id="1040" name="Rectangle 34"/>
            <p:cNvSpPr/>
            <p:nvPr userDrawn="1"/>
          </p:nvSpPr>
          <p:spPr>
            <a:xfrm>
              <a:off x="178" y="260"/>
              <a:ext cx="86" cy="84"/>
            </a:xfrm>
            <a:prstGeom prst="rect">
              <a:avLst/>
            </a:prstGeom>
            <a:gradFill rotWithShape="1">
              <a:gsLst>
                <a:gs pos="0">
                  <a:srgbClr val="0000FF"/>
                </a:gs>
                <a:gs pos="100000">
                  <a:srgbClr val="FFFFFF"/>
                </a:gs>
              </a:gsLst>
              <a:lin ang="0" scaled="1"/>
              <a:tileRect/>
            </a:gradFill>
            <a:ln w="9525">
              <a:noFill/>
            </a:ln>
          </p:spPr>
          <p:txBody>
            <a:bodyPr rot="10800000"/>
            <a:p>
              <a:pPr lvl="0" eaLnBrk="1" hangingPunct="1"/>
              <a:endParaRPr lang="zh-CN" altLang="zh-CN" sz="1800" b="0" dirty="0">
                <a:solidFill>
                  <a:schemeClr val="accent2"/>
                </a:solidFill>
                <a:latin typeface="Arial" panose="020B0604020202020204" pitchFamily="34" charset="0"/>
                <a:ea typeface="宋体" panose="02010600030101010101" pitchFamily="2" charset="-122"/>
              </a:endParaRPr>
            </a:p>
          </p:txBody>
        </p:sp>
      </p:grpSp>
      <p:sp>
        <p:nvSpPr>
          <p:cNvPr id="1031" name="Text Box 35"/>
          <p:cNvSpPr txBox="1"/>
          <p:nvPr/>
        </p:nvSpPr>
        <p:spPr>
          <a:xfrm>
            <a:off x="1692275" y="6375400"/>
            <a:ext cx="5256213" cy="366713"/>
          </a:xfrm>
          <a:prstGeom prst="rect">
            <a:avLst/>
          </a:prstGeom>
          <a:noFill/>
          <a:ln w="9525">
            <a:noFill/>
          </a:ln>
        </p:spPr>
        <p:txBody>
          <a:bodyPr>
            <a:spAutoFit/>
          </a:bodyPr>
          <a:p>
            <a:pPr lvl="0" eaLnBrk="1" hangingPunct="1">
              <a:spcBef>
                <a:spcPct val="50000"/>
              </a:spcBef>
            </a:pPr>
            <a:endParaRPr lang="zh-CN" altLang="zh-CN" sz="1800" b="0" dirty="0">
              <a:latin typeface="Arial" panose="020B0604020202020204" pitchFamily="34" charset="0"/>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spcBef>
          <a:spcPct val="0"/>
        </a:spcBef>
        <a:spcAft>
          <a:spcPct val="0"/>
        </a:spcAft>
        <a:defRPr sz="3600">
          <a:solidFill>
            <a:srgbClr val="00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a:solidFill>
            <a:srgbClr val="000000"/>
          </a:solidFill>
          <a:effectLst>
            <a:outerShdw blurRad="38100" dist="38100" dir="2700000" algn="tl">
              <a:srgbClr val="C0C0C0"/>
            </a:outerShdw>
          </a:effectLst>
          <a:latin typeface="Times New Roman" panose="02020603050405020304" pitchFamily="18" charset="0"/>
          <a:ea typeface="楷体_GB2312" pitchFamily="49" charset="-122"/>
        </a:defRPr>
      </a:lvl2pPr>
      <a:lvl3pPr algn="l" rtl="0" eaLnBrk="0" fontAlgn="base" hangingPunct="0">
        <a:spcBef>
          <a:spcPct val="0"/>
        </a:spcBef>
        <a:spcAft>
          <a:spcPct val="0"/>
        </a:spcAft>
        <a:defRPr sz="3600">
          <a:solidFill>
            <a:srgbClr val="000000"/>
          </a:solidFill>
          <a:effectLst>
            <a:outerShdw blurRad="38100" dist="38100" dir="2700000" algn="tl">
              <a:srgbClr val="C0C0C0"/>
            </a:outerShdw>
          </a:effectLst>
          <a:latin typeface="Times New Roman" panose="02020603050405020304" pitchFamily="18" charset="0"/>
          <a:ea typeface="楷体_GB2312" pitchFamily="49" charset="-122"/>
        </a:defRPr>
      </a:lvl3pPr>
      <a:lvl4pPr algn="l" rtl="0" eaLnBrk="0" fontAlgn="base" hangingPunct="0">
        <a:spcBef>
          <a:spcPct val="0"/>
        </a:spcBef>
        <a:spcAft>
          <a:spcPct val="0"/>
        </a:spcAft>
        <a:defRPr sz="3600">
          <a:solidFill>
            <a:srgbClr val="000000"/>
          </a:solidFill>
          <a:effectLst>
            <a:outerShdw blurRad="38100" dist="38100" dir="2700000" algn="tl">
              <a:srgbClr val="C0C0C0"/>
            </a:outerShdw>
          </a:effectLst>
          <a:latin typeface="Times New Roman" panose="02020603050405020304" pitchFamily="18" charset="0"/>
          <a:ea typeface="楷体_GB2312" pitchFamily="49" charset="-122"/>
        </a:defRPr>
      </a:lvl4pPr>
      <a:lvl5pPr algn="l" rtl="0" eaLnBrk="0" fontAlgn="base" hangingPunct="0">
        <a:spcBef>
          <a:spcPct val="0"/>
        </a:spcBef>
        <a:spcAft>
          <a:spcPct val="0"/>
        </a:spcAft>
        <a:defRPr sz="3600">
          <a:solidFill>
            <a:srgbClr val="000000"/>
          </a:solidFill>
          <a:effectLst>
            <a:outerShdw blurRad="38100" dist="38100" dir="2700000" algn="tl">
              <a:srgbClr val="C0C0C0"/>
            </a:outerShdw>
          </a:effectLst>
          <a:latin typeface="Times New Roman" panose="02020603050405020304" pitchFamily="18" charset="0"/>
          <a:ea typeface="楷体_GB2312" pitchFamily="49" charset="-122"/>
        </a:defRPr>
      </a:lvl5pPr>
      <a:lvl6pPr marL="457200" algn="l" rtl="0" fontAlgn="base">
        <a:spcBef>
          <a:spcPct val="0"/>
        </a:spcBef>
        <a:spcAft>
          <a:spcPct val="0"/>
        </a:spcAft>
        <a:defRPr sz="3600">
          <a:solidFill>
            <a:srgbClr val="000000"/>
          </a:solidFill>
          <a:effectLst>
            <a:outerShdw blurRad="38100" dist="38100" dir="2700000" algn="tl">
              <a:srgbClr val="C0C0C0"/>
            </a:outerShdw>
          </a:effectLst>
          <a:latin typeface="Times New Roman" panose="02020603050405020304" pitchFamily="18" charset="0"/>
          <a:ea typeface="楷体_GB2312" pitchFamily="49" charset="-122"/>
        </a:defRPr>
      </a:lvl6pPr>
      <a:lvl7pPr marL="914400" algn="l" rtl="0" fontAlgn="base">
        <a:spcBef>
          <a:spcPct val="0"/>
        </a:spcBef>
        <a:spcAft>
          <a:spcPct val="0"/>
        </a:spcAft>
        <a:defRPr sz="3600">
          <a:solidFill>
            <a:srgbClr val="000000"/>
          </a:solidFill>
          <a:effectLst>
            <a:outerShdw blurRad="38100" dist="38100" dir="2700000" algn="tl">
              <a:srgbClr val="C0C0C0"/>
            </a:outerShdw>
          </a:effectLst>
          <a:latin typeface="Times New Roman" panose="02020603050405020304" pitchFamily="18" charset="0"/>
          <a:ea typeface="楷体_GB2312" pitchFamily="49" charset="-122"/>
        </a:defRPr>
      </a:lvl7pPr>
      <a:lvl8pPr marL="1371600" algn="l" rtl="0" fontAlgn="base">
        <a:spcBef>
          <a:spcPct val="0"/>
        </a:spcBef>
        <a:spcAft>
          <a:spcPct val="0"/>
        </a:spcAft>
        <a:defRPr sz="3600">
          <a:solidFill>
            <a:srgbClr val="000000"/>
          </a:solidFill>
          <a:effectLst>
            <a:outerShdw blurRad="38100" dist="38100" dir="2700000" algn="tl">
              <a:srgbClr val="C0C0C0"/>
            </a:outerShdw>
          </a:effectLst>
          <a:latin typeface="Times New Roman" panose="02020603050405020304" pitchFamily="18" charset="0"/>
          <a:ea typeface="楷体_GB2312" pitchFamily="49" charset="-122"/>
        </a:defRPr>
      </a:lvl8pPr>
      <a:lvl9pPr marL="1828800" algn="l" rtl="0" fontAlgn="base">
        <a:spcBef>
          <a:spcPct val="0"/>
        </a:spcBef>
        <a:spcAft>
          <a:spcPct val="0"/>
        </a:spcAft>
        <a:defRPr sz="3600">
          <a:solidFill>
            <a:srgbClr val="000000"/>
          </a:solidFill>
          <a:effectLst>
            <a:outerShdw blurRad="38100" dist="38100" dir="2700000" algn="tl">
              <a:srgbClr val="C0C0C0"/>
            </a:outerShdw>
          </a:effectLst>
          <a:latin typeface="Times New Roman" panose="02020603050405020304" pitchFamily="18" charset="0"/>
          <a:ea typeface="楷体_GB2312" pitchFamily="49" charset="-122"/>
        </a:defRPr>
      </a:lvl9pPr>
    </p:titleStyle>
    <p:bodyStyle>
      <a:lvl1pPr marL="342900" indent="-342900" algn="l" rtl="0" eaLnBrk="0" fontAlgn="base" hangingPunct="0">
        <a:spcBef>
          <a:spcPct val="20000"/>
        </a:spcBef>
        <a:spcAft>
          <a:spcPct val="0"/>
        </a:spcAft>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2000">
          <a:solidFill>
            <a:srgbClr val="000000"/>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sz="2000">
          <a:solidFill>
            <a:srgbClr val="000000"/>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a:solidFill>
            <a:srgbClr val="000000"/>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a:solidFill>
            <a:srgbClr val="000000"/>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a:solidFill>
            <a:srgbClr val="000000"/>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6.x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image" Target="../media/image3.emf"/><Relationship Id="rId3" Type="http://schemas.openxmlformats.org/officeDocument/2006/relationships/oleObject" Target="../embeddings/oleObject2.bin"/><Relationship Id="rId2" Type="http://schemas.openxmlformats.org/officeDocument/2006/relationships/image" Target="../media/image2.e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6.xml"/><Relationship Id="rId4" Type="http://schemas.openxmlformats.org/officeDocument/2006/relationships/image" Target="../media/image6.emf"/><Relationship Id="rId3" Type="http://schemas.openxmlformats.org/officeDocument/2006/relationships/oleObject" Target="../embeddings/oleObject5.bin"/><Relationship Id="rId2" Type="http://schemas.openxmlformats.org/officeDocument/2006/relationships/image" Target="../media/image5.emf"/><Relationship Id="rId1"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10.wmf"/><Relationship Id="rId7" Type="http://schemas.openxmlformats.org/officeDocument/2006/relationships/oleObject" Target="../embeddings/oleObject9.bin"/><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 Id="rId30" Type="http://schemas.openxmlformats.org/officeDocument/2006/relationships/vmlDrawing" Target="../drawings/vmlDrawing3.vml"/><Relationship Id="rId3" Type="http://schemas.openxmlformats.org/officeDocument/2006/relationships/oleObject" Target="../embeddings/oleObject7.bin"/><Relationship Id="rId29" Type="http://schemas.openxmlformats.org/officeDocument/2006/relationships/slideLayout" Target="../slideLayouts/slideLayout2.xml"/><Relationship Id="rId28" Type="http://schemas.openxmlformats.org/officeDocument/2006/relationships/image" Target="../media/image20.wmf"/><Relationship Id="rId27" Type="http://schemas.openxmlformats.org/officeDocument/2006/relationships/oleObject" Target="../embeddings/oleObject19.bin"/><Relationship Id="rId26" Type="http://schemas.openxmlformats.org/officeDocument/2006/relationships/image" Target="../media/image19.wmf"/><Relationship Id="rId25" Type="http://schemas.openxmlformats.org/officeDocument/2006/relationships/oleObject" Target="../embeddings/oleObject18.bin"/><Relationship Id="rId24" Type="http://schemas.openxmlformats.org/officeDocument/2006/relationships/image" Target="../media/image18.wmf"/><Relationship Id="rId23" Type="http://schemas.openxmlformats.org/officeDocument/2006/relationships/oleObject" Target="../embeddings/oleObject17.bin"/><Relationship Id="rId22" Type="http://schemas.openxmlformats.org/officeDocument/2006/relationships/image" Target="../media/image17.wmf"/><Relationship Id="rId21" Type="http://schemas.openxmlformats.org/officeDocument/2006/relationships/oleObject" Target="../embeddings/oleObject16.bin"/><Relationship Id="rId20" Type="http://schemas.openxmlformats.org/officeDocument/2006/relationships/image" Target="../media/image16.wmf"/><Relationship Id="rId2" Type="http://schemas.openxmlformats.org/officeDocument/2006/relationships/image" Target="../media/image7.wmf"/><Relationship Id="rId19" Type="http://schemas.openxmlformats.org/officeDocument/2006/relationships/oleObject" Target="../embeddings/oleObject15.bin"/><Relationship Id="rId18" Type="http://schemas.openxmlformats.org/officeDocument/2006/relationships/image" Target="../media/image15.wmf"/><Relationship Id="rId17" Type="http://schemas.openxmlformats.org/officeDocument/2006/relationships/oleObject" Target="../embeddings/oleObject14.bin"/><Relationship Id="rId16" Type="http://schemas.openxmlformats.org/officeDocument/2006/relationships/image" Target="../media/image14.wmf"/><Relationship Id="rId15" Type="http://schemas.openxmlformats.org/officeDocument/2006/relationships/oleObject" Target="../embeddings/oleObject13.bin"/><Relationship Id="rId14" Type="http://schemas.openxmlformats.org/officeDocument/2006/relationships/image" Target="../media/image13.wmf"/><Relationship Id="rId13" Type="http://schemas.openxmlformats.org/officeDocument/2006/relationships/oleObject" Target="../embeddings/oleObject12.bin"/><Relationship Id="rId12" Type="http://schemas.openxmlformats.org/officeDocument/2006/relationships/image" Target="../media/image12.wmf"/><Relationship Id="rId11" Type="http://schemas.openxmlformats.org/officeDocument/2006/relationships/oleObject" Target="../embeddings/oleObject11.bin"/><Relationship Id="rId10" Type="http://schemas.openxmlformats.org/officeDocument/2006/relationships/image" Target="../media/image11.wmf"/><Relationship Id="rId1"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24.bin"/><Relationship Id="rId8" Type="http://schemas.openxmlformats.org/officeDocument/2006/relationships/image" Target="../media/image24.wmf"/><Relationship Id="rId7" Type="http://schemas.openxmlformats.org/officeDocument/2006/relationships/oleObject" Target="../embeddings/oleObject23.bin"/><Relationship Id="rId6" Type="http://schemas.openxmlformats.org/officeDocument/2006/relationships/image" Target="../media/image23.wmf"/><Relationship Id="rId5" Type="http://schemas.openxmlformats.org/officeDocument/2006/relationships/oleObject" Target="../embeddings/oleObject22.bin"/><Relationship Id="rId4" Type="http://schemas.openxmlformats.org/officeDocument/2006/relationships/image" Target="../media/image22.wmf"/><Relationship Id="rId3" Type="http://schemas.openxmlformats.org/officeDocument/2006/relationships/oleObject" Target="../embeddings/oleObject21.bin"/><Relationship Id="rId2" Type="http://schemas.openxmlformats.org/officeDocument/2006/relationships/image" Target="../media/image21.wmf"/><Relationship Id="rId14" Type="http://schemas.openxmlformats.org/officeDocument/2006/relationships/vmlDrawing" Target="../drawings/vmlDrawing4.vml"/><Relationship Id="rId13" Type="http://schemas.openxmlformats.org/officeDocument/2006/relationships/slideLayout" Target="../slideLayouts/slideLayout6.xml"/><Relationship Id="rId12" Type="http://schemas.openxmlformats.org/officeDocument/2006/relationships/image" Target="../media/image26.wmf"/><Relationship Id="rId11" Type="http://schemas.openxmlformats.org/officeDocument/2006/relationships/oleObject" Target="../embeddings/oleObject25.bin"/><Relationship Id="rId10" Type="http://schemas.openxmlformats.org/officeDocument/2006/relationships/image" Target="../media/image25.wmf"/><Relationship Id="rId1" Type="http://schemas.openxmlformats.org/officeDocument/2006/relationships/oleObject" Target="../embeddings/oleObject20.bin"/></Relationships>
</file>

<file path=ppt/slides/_rels/slide15.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6.xml"/><Relationship Id="rId6" Type="http://schemas.openxmlformats.org/officeDocument/2006/relationships/image" Target="../media/image29.wmf"/><Relationship Id="rId5" Type="http://schemas.openxmlformats.org/officeDocument/2006/relationships/oleObject" Target="../embeddings/oleObject28.bin"/><Relationship Id="rId4" Type="http://schemas.openxmlformats.org/officeDocument/2006/relationships/image" Target="../media/image28.wmf"/><Relationship Id="rId3" Type="http://schemas.openxmlformats.org/officeDocument/2006/relationships/oleObject" Target="../embeddings/oleObject27.bin"/><Relationship Id="rId2" Type="http://schemas.openxmlformats.org/officeDocument/2006/relationships/image" Target="../media/image27.wmf"/><Relationship Id="rId1" Type="http://schemas.openxmlformats.org/officeDocument/2006/relationships/oleObject" Target="../embeddings/oleObject26.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33.bin"/><Relationship Id="rId8" Type="http://schemas.openxmlformats.org/officeDocument/2006/relationships/image" Target="../media/image35.emf"/><Relationship Id="rId7" Type="http://schemas.openxmlformats.org/officeDocument/2006/relationships/oleObject" Target="../embeddings/oleObject32.bin"/><Relationship Id="rId6" Type="http://schemas.openxmlformats.org/officeDocument/2006/relationships/image" Target="../media/image34.emf"/><Relationship Id="rId5" Type="http://schemas.openxmlformats.org/officeDocument/2006/relationships/oleObject" Target="../embeddings/oleObject31.bin"/><Relationship Id="rId4" Type="http://schemas.openxmlformats.org/officeDocument/2006/relationships/image" Target="../media/image33.emf"/><Relationship Id="rId3" Type="http://schemas.openxmlformats.org/officeDocument/2006/relationships/oleObject" Target="../embeddings/oleObject30.bin"/><Relationship Id="rId2" Type="http://schemas.openxmlformats.org/officeDocument/2006/relationships/image" Target="../media/image32.emf"/><Relationship Id="rId18" Type="http://schemas.openxmlformats.org/officeDocument/2006/relationships/vmlDrawing" Target="../drawings/vmlDrawing6.vml"/><Relationship Id="rId17" Type="http://schemas.openxmlformats.org/officeDocument/2006/relationships/slideLayout" Target="../slideLayouts/slideLayout6.xml"/><Relationship Id="rId16" Type="http://schemas.openxmlformats.org/officeDocument/2006/relationships/image" Target="../media/image39.emf"/><Relationship Id="rId15" Type="http://schemas.openxmlformats.org/officeDocument/2006/relationships/oleObject" Target="../embeddings/oleObject36.bin"/><Relationship Id="rId14" Type="http://schemas.openxmlformats.org/officeDocument/2006/relationships/image" Target="../media/image38.emf"/><Relationship Id="rId13" Type="http://schemas.openxmlformats.org/officeDocument/2006/relationships/oleObject" Target="../embeddings/oleObject35.bin"/><Relationship Id="rId12" Type="http://schemas.openxmlformats.org/officeDocument/2006/relationships/image" Target="../media/image37.emf"/><Relationship Id="rId11" Type="http://schemas.openxmlformats.org/officeDocument/2006/relationships/oleObject" Target="../embeddings/oleObject34.bin"/><Relationship Id="rId10" Type="http://schemas.openxmlformats.org/officeDocument/2006/relationships/image" Target="../media/image36.emf"/><Relationship Id="rId1" Type="http://schemas.openxmlformats.org/officeDocument/2006/relationships/oleObject" Target="../embeddings/oleObject29.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6.xml"/><Relationship Id="rId2" Type="http://schemas.openxmlformats.org/officeDocument/2006/relationships/image" Target="../media/image40.emf"/><Relationship Id="rId1" Type="http://schemas.openxmlformats.org/officeDocument/2006/relationships/oleObject" Target="../embeddings/oleObject37.bin"/></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42.emf"/><Relationship Id="rId3" Type="http://schemas.openxmlformats.org/officeDocument/2006/relationships/oleObject" Target="../embeddings/oleObject39.bin"/><Relationship Id="rId2" Type="http://schemas.openxmlformats.org/officeDocument/2006/relationships/image" Target="../media/image41.wmf"/><Relationship Id="rId1" Type="http://schemas.openxmlformats.org/officeDocument/2006/relationships/oleObject" Target="../embeddings/oleObject38.bin"/></Relationships>
</file>

<file path=ppt/slides/_rels/slide25.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6.xml"/><Relationship Id="rId6" Type="http://schemas.openxmlformats.org/officeDocument/2006/relationships/image" Target="../media/image45.emf"/><Relationship Id="rId5" Type="http://schemas.openxmlformats.org/officeDocument/2006/relationships/oleObject" Target="../embeddings/oleObject42.bin"/><Relationship Id="rId4" Type="http://schemas.openxmlformats.org/officeDocument/2006/relationships/image" Target="../media/image44.emf"/><Relationship Id="rId3" Type="http://schemas.openxmlformats.org/officeDocument/2006/relationships/oleObject" Target="../embeddings/oleObject41.bin"/><Relationship Id="rId2" Type="http://schemas.openxmlformats.org/officeDocument/2006/relationships/image" Target="../media/image43.emf"/><Relationship Id="rId1" Type="http://schemas.openxmlformats.org/officeDocument/2006/relationships/oleObject" Target="../embeddings/oleObject40.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6.xml"/><Relationship Id="rId4" Type="http://schemas.openxmlformats.org/officeDocument/2006/relationships/image" Target="../media/image47.emf"/><Relationship Id="rId3" Type="http://schemas.openxmlformats.org/officeDocument/2006/relationships/oleObject" Target="../embeddings/oleObject44.bin"/><Relationship Id="rId2" Type="http://schemas.openxmlformats.org/officeDocument/2006/relationships/image" Target="../media/image46.emf"/><Relationship Id="rId1" Type="http://schemas.openxmlformats.org/officeDocument/2006/relationships/oleObject" Target="../embeddings/oleObject43.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6.xml"/><Relationship Id="rId6" Type="http://schemas.openxmlformats.org/officeDocument/2006/relationships/image" Target="../media/image50.emf"/><Relationship Id="rId5" Type="http://schemas.openxmlformats.org/officeDocument/2006/relationships/oleObject" Target="../embeddings/oleObject47.bin"/><Relationship Id="rId4" Type="http://schemas.openxmlformats.org/officeDocument/2006/relationships/image" Target="../media/image49.emf"/><Relationship Id="rId3" Type="http://schemas.openxmlformats.org/officeDocument/2006/relationships/oleObject" Target="../embeddings/oleObject46.bin"/><Relationship Id="rId2" Type="http://schemas.openxmlformats.org/officeDocument/2006/relationships/image" Target="../media/image48.emf"/><Relationship Id="rId1" Type="http://schemas.openxmlformats.org/officeDocument/2006/relationships/oleObject" Target="../embeddings/oleObject45.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vmlDrawing" Target="../drawings/vmlDrawing12.vml"/><Relationship Id="rId5" Type="http://schemas.openxmlformats.org/officeDocument/2006/relationships/slideLayout" Target="../slideLayouts/slideLayout6.xml"/><Relationship Id="rId4" Type="http://schemas.openxmlformats.org/officeDocument/2006/relationships/image" Target="../media/image52.wmf"/><Relationship Id="rId3" Type="http://schemas.openxmlformats.org/officeDocument/2006/relationships/oleObject" Target="../embeddings/oleObject49.bin"/><Relationship Id="rId2" Type="http://schemas.openxmlformats.org/officeDocument/2006/relationships/image" Target="../media/image51.wmf"/><Relationship Id="rId1" Type="http://schemas.openxmlformats.org/officeDocument/2006/relationships/oleObject" Target="../embeddings/oleObject48.bin"/></Relationships>
</file>

<file path=ppt/slides/_rels/slide42.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wmf"/><Relationship Id="rId4" Type="http://schemas.openxmlformats.org/officeDocument/2006/relationships/oleObject" Target="../embeddings/oleObject51.bin"/><Relationship Id="rId3" Type="http://schemas.openxmlformats.org/officeDocument/2006/relationships/image" Target="../media/image54.png"/><Relationship Id="rId2" Type="http://schemas.openxmlformats.org/officeDocument/2006/relationships/image" Target="../media/image53.wmf"/><Relationship Id="rId1" Type="http://schemas.openxmlformats.org/officeDocument/2006/relationships/oleObject" Target="../embeddings/oleObject50.bin"/></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56.bin"/><Relationship Id="rId8" Type="http://schemas.openxmlformats.org/officeDocument/2006/relationships/image" Target="../media/image60.emf"/><Relationship Id="rId7" Type="http://schemas.openxmlformats.org/officeDocument/2006/relationships/oleObject" Target="../embeddings/oleObject55.bin"/><Relationship Id="rId6" Type="http://schemas.openxmlformats.org/officeDocument/2006/relationships/image" Target="../media/image59.emf"/><Relationship Id="rId5" Type="http://schemas.openxmlformats.org/officeDocument/2006/relationships/oleObject" Target="../embeddings/oleObject54.bin"/><Relationship Id="rId4" Type="http://schemas.openxmlformats.org/officeDocument/2006/relationships/image" Target="../media/image58.emf"/><Relationship Id="rId3" Type="http://schemas.openxmlformats.org/officeDocument/2006/relationships/oleObject" Target="../embeddings/oleObject53.bin"/><Relationship Id="rId2" Type="http://schemas.openxmlformats.org/officeDocument/2006/relationships/image" Target="../media/image57.emf"/><Relationship Id="rId12" Type="http://schemas.openxmlformats.org/officeDocument/2006/relationships/vmlDrawing" Target="../drawings/vmlDrawing14.vml"/><Relationship Id="rId11" Type="http://schemas.openxmlformats.org/officeDocument/2006/relationships/slideLayout" Target="../slideLayouts/slideLayout6.xml"/><Relationship Id="rId10" Type="http://schemas.openxmlformats.org/officeDocument/2006/relationships/image" Target="../media/image61.emf"/><Relationship Id="rId1" Type="http://schemas.openxmlformats.org/officeDocument/2006/relationships/oleObject" Target="../embeddings/oleObject52.bin"/></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60.bin"/><Relationship Id="rId8" Type="http://schemas.openxmlformats.org/officeDocument/2006/relationships/image" Target="../media/image66.emf"/><Relationship Id="rId7" Type="http://schemas.openxmlformats.org/officeDocument/2006/relationships/oleObject" Target="../embeddings/oleObject59.bin"/><Relationship Id="rId6" Type="http://schemas.openxmlformats.org/officeDocument/2006/relationships/image" Target="../media/image65.emf"/><Relationship Id="rId5" Type="http://schemas.openxmlformats.org/officeDocument/2006/relationships/oleObject" Target="../embeddings/oleObject58.bin"/><Relationship Id="rId4" Type="http://schemas.openxmlformats.org/officeDocument/2006/relationships/image" Target="../media/image64.png"/><Relationship Id="rId3" Type="http://schemas.openxmlformats.org/officeDocument/2006/relationships/image" Target="../media/image63.png"/><Relationship Id="rId26" Type="http://schemas.openxmlformats.org/officeDocument/2006/relationships/vmlDrawing" Target="../drawings/vmlDrawing15.vml"/><Relationship Id="rId25" Type="http://schemas.openxmlformats.org/officeDocument/2006/relationships/slideLayout" Target="../slideLayouts/slideLayout7.xml"/><Relationship Id="rId24" Type="http://schemas.openxmlformats.org/officeDocument/2006/relationships/image" Target="../media/image74.emf"/><Relationship Id="rId23" Type="http://schemas.openxmlformats.org/officeDocument/2006/relationships/oleObject" Target="../embeddings/oleObject67.bin"/><Relationship Id="rId22" Type="http://schemas.openxmlformats.org/officeDocument/2006/relationships/image" Target="../media/image73.emf"/><Relationship Id="rId21" Type="http://schemas.openxmlformats.org/officeDocument/2006/relationships/oleObject" Target="../embeddings/oleObject66.bin"/><Relationship Id="rId20" Type="http://schemas.openxmlformats.org/officeDocument/2006/relationships/image" Target="../media/image72.emf"/><Relationship Id="rId2" Type="http://schemas.openxmlformats.org/officeDocument/2006/relationships/image" Target="../media/image62.wmf"/><Relationship Id="rId19" Type="http://schemas.openxmlformats.org/officeDocument/2006/relationships/oleObject" Target="../embeddings/oleObject65.bin"/><Relationship Id="rId18" Type="http://schemas.openxmlformats.org/officeDocument/2006/relationships/image" Target="../media/image71.emf"/><Relationship Id="rId17" Type="http://schemas.openxmlformats.org/officeDocument/2006/relationships/oleObject" Target="../embeddings/oleObject64.bin"/><Relationship Id="rId16" Type="http://schemas.openxmlformats.org/officeDocument/2006/relationships/image" Target="../media/image70.emf"/><Relationship Id="rId15" Type="http://schemas.openxmlformats.org/officeDocument/2006/relationships/oleObject" Target="../embeddings/oleObject63.bin"/><Relationship Id="rId14" Type="http://schemas.openxmlformats.org/officeDocument/2006/relationships/image" Target="../media/image69.emf"/><Relationship Id="rId13" Type="http://schemas.openxmlformats.org/officeDocument/2006/relationships/oleObject" Target="../embeddings/oleObject62.bin"/><Relationship Id="rId12" Type="http://schemas.openxmlformats.org/officeDocument/2006/relationships/image" Target="../media/image68.emf"/><Relationship Id="rId11" Type="http://schemas.openxmlformats.org/officeDocument/2006/relationships/oleObject" Target="../embeddings/oleObject61.bin"/><Relationship Id="rId10" Type="http://schemas.openxmlformats.org/officeDocument/2006/relationships/image" Target="../media/image67.emf"/><Relationship Id="rId1" Type="http://schemas.openxmlformats.org/officeDocument/2006/relationships/oleObject" Target="../embeddings/oleObject57.bin"/></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72.bin"/><Relationship Id="rId8" Type="http://schemas.openxmlformats.org/officeDocument/2006/relationships/image" Target="../media/image78.emf"/><Relationship Id="rId7" Type="http://schemas.openxmlformats.org/officeDocument/2006/relationships/oleObject" Target="../embeddings/oleObject71.bin"/><Relationship Id="rId6" Type="http://schemas.openxmlformats.org/officeDocument/2006/relationships/image" Target="../media/image77.emf"/><Relationship Id="rId5" Type="http://schemas.openxmlformats.org/officeDocument/2006/relationships/oleObject" Target="../embeddings/oleObject70.bin"/><Relationship Id="rId4" Type="http://schemas.openxmlformats.org/officeDocument/2006/relationships/image" Target="../media/image76.emf"/><Relationship Id="rId36" Type="http://schemas.openxmlformats.org/officeDocument/2006/relationships/vmlDrawing" Target="../drawings/vmlDrawing16.vml"/><Relationship Id="rId35" Type="http://schemas.openxmlformats.org/officeDocument/2006/relationships/slideLayout" Target="../slideLayouts/slideLayout6.xml"/><Relationship Id="rId34" Type="http://schemas.openxmlformats.org/officeDocument/2006/relationships/image" Target="../media/image91.emf"/><Relationship Id="rId33" Type="http://schemas.openxmlformats.org/officeDocument/2006/relationships/oleObject" Target="../embeddings/oleObject84.bin"/><Relationship Id="rId32" Type="http://schemas.openxmlformats.org/officeDocument/2006/relationships/image" Target="../media/image90.wmf"/><Relationship Id="rId31" Type="http://schemas.openxmlformats.org/officeDocument/2006/relationships/oleObject" Target="../embeddings/oleObject83.bin"/><Relationship Id="rId30" Type="http://schemas.openxmlformats.org/officeDocument/2006/relationships/image" Target="../media/image89.wmf"/><Relationship Id="rId3" Type="http://schemas.openxmlformats.org/officeDocument/2006/relationships/oleObject" Target="../embeddings/oleObject69.bin"/><Relationship Id="rId29" Type="http://schemas.openxmlformats.org/officeDocument/2006/relationships/oleObject" Target="../embeddings/oleObject82.bin"/><Relationship Id="rId28" Type="http://schemas.openxmlformats.org/officeDocument/2006/relationships/image" Target="../media/image88.emf"/><Relationship Id="rId27" Type="http://schemas.openxmlformats.org/officeDocument/2006/relationships/oleObject" Target="../embeddings/oleObject81.bin"/><Relationship Id="rId26" Type="http://schemas.openxmlformats.org/officeDocument/2006/relationships/image" Target="../media/image87.emf"/><Relationship Id="rId25" Type="http://schemas.openxmlformats.org/officeDocument/2006/relationships/oleObject" Target="../embeddings/oleObject80.bin"/><Relationship Id="rId24" Type="http://schemas.openxmlformats.org/officeDocument/2006/relationships/image" Target="../media/image86.emf"/><Relationship Id="rId23" Type="http://schemas.openxmlformats.org/officeDocument/2006/relationships/oleObject" Target="../embeddings/oleObject79.bin"/><Relationship Id="rId22" Type="http://schemas.openxmlformats.org/officeDocument/2006/relationships/image" Target="../media/image85.emf"/><Relationship Id="rId21" Type="http://schemas.openxmlformats.org/officeDocument/2006/relationships/oleObject" Target="../embeddings/oleObject78.bin"/><Relationship Id="rId20" Type="http://schemas.openxmlformats.org/officeDocument/2006/relationships/image" Target="../media/image84.emf"/><Relationship Id="rId2" Type="http://schemas.openxmlformats.org/officeDocument/2006/relationships/image" Target="../media/image75.emf"/><Relationship Id="rId19" Type="http://schemas.openxmlformats.org/officeDocument/2006/relationships/oleObject" Target="../embeddings/oleObject77.bin"/><Relationship Id="rId18" Type="http://schemas.openxmlformats.org/officeDocument/2006/relationships/image" Target="../media/image83.emf"/><Relationship Id="rId17" Type="http://schemas.openxmlformats.org/officeDocument/2006/relationships/oleObject" Target="../embeddings/oleObject76.bin"/><Relationship Id="rId16" Type="http://schemas.openxmlformats.org/officeDocument/2006/relationships/image" Target="../media/image82.emf"/><Relationship Id="rId15" Type="http://schemas.openxmlformats.org/officeDocument/2006/relationships/oleObject" Target="../embeddings/oleObject75.bin"/><Relationship Id="rId14" Type="http://schemas.openxmlformats.org/officeDocument/2006/relationships/image" Target="../media/image81.emf"/><Relationship Id="rId13" Type="http://schemas.openxmlformats.org/officeDocument/2006/relationships/oleObject" Target="../embeddings/oleObject74.bin"/><Relationship Id="rId12" Type="http://schemas.openxmlformats.org/officeDocument/2006/relationships/image" Target="../media/image80.emf"/><Relationship Id="rId11" Type="http://schemas.openxmlformats.org/officeDocument/2006/relationships/oleObject" Target="../embeddings/oleObject73.bin"/><Relationship Id="rId10" Type="http://schemas.openxmlformats.org/officeDocument/2006/relationships/image" Target="../media/image79.emf"/><Relationship Id="rId1" Type="http://schemas.openxmlformats.org/officeDocument/2006/relationships/oleObject" Target="../embeddings/oleObject68.bin"/></Relationships>
</file>

<file path=ppt/slides/_rels/slide46.xml.rels><?xml version="1.0" encoding="UTF-8" standalone="yes"?>
<Relationships xmlns="http://schemas.openxmlformats.org/package/2006/relationships"><Relationship Id="rId9" Type="http://schemas.openxmlformats.org/officeDocument/2006/relationships/oleObject" Target="../embeddings/oleObject89.bin"/><Relationship Id="rId8" Type="http://schemas.openxmlformats.org/officeDocument/2006/relationships/image" Target="../media/image95.emf"/><Relationship Id="rId7" Type="http://schemas.openxmlformats.org/officeDocument/2006/relationships/oleObject" Target="../embeddings/oleObject88.bin"/><Relationship Id="rId6" Type="http://schemas.openxmlformats.org/officeDocument/2006/relationships/image" Target="../media/image94.emf"/><Relationship Id="rId5" Type="http://schemas.openxmlformats.org/officeDocument/2006/relationships/oleObject" Target="../embeddings/oleObject87.bin"/><Relationship Id="rId4" Type="http://schemas.openxmlformats.org/officeDocument/2006/relationships/image" Target="../media/image93.emf"/><Relationship Id="rId3" Type="http://schemas.openxmlformats.org/officeDocument/2006/relationships/oleObject" Target="../embeddings/oleObject86.bin"/><Relationship Id="rId23" Type="http://schemas.openxmlformats.org/officeDocument/2006/relationships/vmlDrawing" Target="../drawings/vmlDrawing17.vml"/><Relationship Id="rId22" Type="http://schemas.openxmlformats.org/officeDocument/2006/relationships/slideLayout" Target="../slideLayouts/slideLayout6.xml"/><Relationship Id="rId21" Type="http://schemas.openxmlformats.org/officeDocument/2006/relationships/image" Target="../media/image102.png"/><Relationship Id="rId20" Type="http://schemas.openxmlformats.org/officeDocument/2006/relationships/image" Target="../media/image101.emf"/><Relationship Id="rId2" Type="http://schemas.openxmlformats.org/officeDocument/2006/relationships/image" Target="../media/image92.emf"/><Relationship Id="rId19" Type="http://schemas.openxmlformats.org/officeDocument/2006/relationships/oleObject" Target="../embeddings/oleObject94.bin"/><Relationship Id="rId18" Type="http://schemas.openxmlformats.org/officeDocument/2006/relationships/image" Target="../media/image100.emf"/><Relationship Id="rId17" Type="http://schemas.openxmlformats.org/officeDocument/2006/relationships/oleObject" Target="../embeddings/oleObject93.bin"/><Relationship Id="rId16" Type="http://schemas.openxmlformats.org/officeDocument/2006/relationships/image" Target="../media/image99.emf"/><Relationship Id="rId15" Type="http://schemas.openxmlformats.org/officeDocument/2006/relationships/oleObject" Target="../embeddings/oleObject92.bin"/><Relationship Id="rId14" Type="http://schemas.openxmlformats.org/officeDocument/2006/relationships/image" Target="../media/image98.emf"/><Relationship Id="rId13" Type="http://schemas.openxmlformats.org/officeDocument/2006/relationships/oleObject" Target="../embeddings/oleObject91.bin"/><Relationship Id="rId12" Type="http://schemas.openxmlformats.org/officeDocument/2006/relationships/image" Target="../media/image97.emf"/><Relationship Id="rId11" Type="http://schemas.openxmlformats.org/officeDocument/2006/relationships/oleObject" Target="../embeddings/oleObject90.bin"/><Relationship Id="rId10" Type="http://schemas.openxmlformats.org/officeDocument/2006/relationships/image" Target="../media/image96.emf"/><Relationship Id="rId1" Type="http://schemas.openxmlformats.org/officeDocument/2006/relationships/oleObject" Target="../embeddings/oleObject85.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99.bin"/><Relationship Id="rId8" Type="http://schemas.openxmlformats.org/officeDocument/2006/relationships/image" Target="../media/image106.emf"/><Relationship Id="rId7" Type="http://schemas.openxmlformats.org/officeDocument/2006/relationships/oleObject" Target="../embeddings/oleObject98.bin"/><Relationship Id="rId6" Type="http://schemas.openxmlformats.org/officeDocument/2006/relationships/image" Target="../media/image105.emf"/><Relationship Id="rId5" Type="http://schemas.openxmlformats.org/officeDocument/2006/relationships/oleObject" Target="../embeddings/oleObject97.bin"/><Relationship Id="rId4" Type="http://schemas.openxmlformats.org/officeDocument/2006/relationships/image" Target="../media/image104.emf"/><Relationship Id="rId3" Type="http://schemas.openxmlformats.org/officeDocument/2006/relationships/oleObject" Target="../embeddings/oleObject96.bin"/><Relationship Id="rId2" Type="http://schemas.openxmlformats.org/officeDocument/2006/relationships/image" Target="../media/image103.emf"/><Relationship Id="rId18" Type="http://schemas.openxmlformats.org/officeDocument/2006/relationships/vmlDrawing" Target="../drawings/vmlDrawing18.vml"/><Relationship Id="rId17" Type="http://schemas.openxmlformats.org/officeDocument/2006/relationships/slideLayout" Target="../slideLayouts/slideLayout6.xml"/><Relationship Id="rId16" Type="http://schemas.openxmlformats.org/officeDocument/2006/relationships/image" Target="../media/image110.wmf"/><Relationship Id="rId15" Type="http://schemas.openxmlformats.org/officeDocument/2006/relationships/oleObject" Target="../embeddings/oleObject102.bin"/><Relationship Id="rId14" Type="http://schemas.openxmlformats.org/officeDocument/2006/relationships/image" Target="../media/image109.emf"/><Relationship Id="rId13" Type="http://schemas.openxmlformats.org/officeDocument/2006/relationships/oleObject" Target="../embeddings/oleObject101.bin"/><Relationship Id="rId12" Type="http://schemas.openxmlformats.org/officeDocument/2006/relationships/image" Target="../media/image108.emf"/><Relationship Id="rId11" Type="http://schemas.openxmlformats.org/officeDocument/2006/relationships/oleObject" Target="../embeddings/oleObject100.bin"/><Relationship Id="rId10" Type="http://schemas.openxmlformats.org/officeDocument/2006/relationships/image" Target="../media/image107.emf"/><Relationship Id="rId1" Type="http://schemas.openxmlformats.org/officeDocument/2006/relationships/oleObject" Target="../embeddings/oleObject95.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107.bin"/><Relationship Id="rId8" Type="http://schemas.openxmlformats.org/officeDocument/2006/relationships/image" Target="../media/image114.wmf"/><Relationship Id="rId7" Type="http://schemas.openxmlformats.org/officeDocument/2006/relationships/oleObject" Target="../embeddings/oleObject106.bin"/><Relationship Id="rId6" Type="http://schemas.openxmlformats.org/officeDocument/2006/relationships/image" Target="../media/image113.wmf"/><Relationship Id="rId5" Type="http://schemas.openxmlformats.org/officeDocument/2006/relationships/oleObject" Target="../embeddings/oleObject105.bin"/><Relationship Id="rId4" Type="http://schemas.openxmlformats.org/officeDocument/2006/relationships/image" Target="../media/image112.wmf"/><Relationship Id="rId30" Type="http://schemas.openxmlformats.org/officeDocument/2006/relationships/vmlDrawing" Target="../drawings/vmlDrawing19.vml"/><Relationship Id="rId3" Type="http://schemas.openxmlformats.org/officeDocument/2006/relationships/oleObject" Target="../embeddings/oleObject104.bin"/><Relationship Id="rId29" Type="http://schemas.openxmlformats.org/officeDocument/2006/relationships/slideLayout" Target="../slideLayouts/slideLayout7.xml"/><Relationship Id="rId28" Type="http://schemas.openxmlformats.org/officeDocument/2006/relationships/image" Target="../media/image124.wmf"/><Relationship Id="rId27" Type="http://schemas.openxmlformats.org/officeDocument/2006/relationships/oleObject" Target="../embeddings/oleObject116.bin"/><Relationship Id="rId26" Type="http://schemas.openxmlformats.org/officeDocument/2006/relationships/image" Target="../media/image123.wmf"/><Relationship Id="rId25" Type="http://schemas.openxmlformats.org/officeDocument/2006/relationships/oleObject" Target="../embeddings/oleObject115.bin"/><Relationship Id="rId24" Type="http://schemas.openxmlformats.org/officeDocument/2006/relationships/image" Target="../media/image122.wmf"/><Relationship Id="rId23" Type="http://schemas.openxmlformats.org/officeDocument/2006/relationships/oleObject" Target="../embeddings/oleObject114.bin"/><Relationship Id="rId22" Type="http://schemas.openxmlformats.org/officeDocument/2006/relationships/image" Target="../media/image121.wmf"/><Relationship Id="rId21" Type="http://schemas.openxmlformats.org/officeDocument/2006/relationships/oleObject" Target="../embeddings/oleObject113.bin"/><Relationship Id="rId20" Type="http://schemas.openxmlformats.org/officeDocument/2006/relationships/image" Target="../media/image120.wmf"/><Relationship Id="rId2" Type="http://schemas.openxmlformats.org/officeDocument/2006/relationships/image" Target="../media/image111.wmf"/><Relationship Id="rId19" Type="http://schemas.openxmlformats.org/officeDocument/2006/relationships/oleObject" Target="../embeddings/oleObject112.bin"/><Relationship Id="rId18" Type="http://schemas.openxmlformats.org/officeDocument/2006/relationships/image" Target="../media/image119.wmf"/><Relationship Id="rId17" Type="http://schemas.openxmlformats.org/officeDocument/2006/relationships/oleObject" Target="../embeddings/oleObject111.bin"/><Relationship Id="rId16" Type="http://schemas.openxmlformats.org/officeDocument/2006/relationships/image" Target="../media/image118.wmf"/><Relationship Id="rId15" Type="http://schemas.openxmlformats.org/officeDocument/2006/relationships/oleObject" Target="../embeddings/oleObject110.bin"/><Relationship Id="rId14" Type="http://schemas.openxmlformats.org/officeDocument/2006/relationships/image" Target="../media/image117.wmf"/><Relationship Id="rId13" Type="http://schemas.openxmlformats.org/officeDocument/2006/relationships/oleObject" Target="../embeddings/oleObject109.bin"/><Relationship Id="rId12" Type="http://schemas.openxmlformats.org/officeDocument/2006/relationships/image" Target="../media/image116.wmf"/><Relationship Id="rId11" Type="http://schemas.openxmlformats.org/officeDocument/2006/relationships/oleObject" Target="../embeddings/oleObject108.bin"/><Relationship Id="rId10" Type="http://schemas.openxmlformats.org/officeDocument/2006/relationships/image" Target="../media/image115.wmf"/><Relationship Id="rId1" Type="http://schemas.openxmlformats.org/officeDocument/2006/relationships/oleObject" Target="../embeddings/oleObject103.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7747" name="Rectangle 3"/>
          <p:cNvSpPr>
            <a:spLocks noGrp="1" noChangeArrowheads="1"/>
          </p:cNvSpPr>
          <p:nvPr>
            <p:ph type="ctrTitle"/>
          </p:nvPr>
        </p:nvSpPr>
        <p:spPr>
          <a:xfrm>
            <a:off x="0" y="1628775"/>
            <a:ext cx="8675688" cy="4032250"/>
          </a:xfrm>
        </p:spPr>
        <p:txBody>
          <a:bodyPr vert="horz" wrap="square" lIns="91440" tIns="45720" rIns="91440" bIns="45720" numCol="1" anchor="ctr" anchorCtr="0" compatLnSpc="1"/>
          <a:lstStyle/>
          <a:p>
            <a:pPr marL="0" marR="0" lvl="0" indent="0" algn="ctr" defTabSz="914400" rtl="0" eaLnBrk="1" fontAlgn="base" latinLnBrk="0" hangingPunct="1">
              <a:lnSpc>
                <a:spcPct val="85000"/>
              </a:lnSpc>
              <a:spcBef>
                <a:spcPct val="0"/>
              </a:spcBef>
              <a:spcAft>
                <a:spcPct val="0"/>
              </a:spcAft>
              <a:buClrTx/>
              <a:buSzTx/>
              <a:buFontTx/>
              <a:buNone/>
              <a:defRPr/>
            </a:pPr>
            <a:br>
              <a:rPr kumimoji="0" lang="en-US" altLang="zh-CN" sz="4000" b="1" i="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Comic Sans MS" panose="030F0702030302020204" pitchFamily="66" charset="0"/>
                <a:ea typeface="+mj-ea"/>
                <a:cs typeface="+mj-cs"/>
              </a:rPr>
            </a:br>
            <a:r>
              <a:rPr kumimoji="0" lang="zh-CN" altLang="en-US" sz="7200" b="1" i="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Comic Sans MS" panose="030F0702030302020204" pitchFamily="66" charset="0"/>
                <a:ea typeface="+mj-ea"/>
                <a:cs typeface="+mj-cs"/>
              </a:rPr>
              <a:t>数字电子技术</a:t>
            </a:r>
            <a:r>
              <a:rPr kumimoji="0" lang="en-US" altLang="zh-CN" sz="7200" b="1" i="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Comic Sans MS" panose="030F0702030302020204" pitchFamily="66" charset="0"/>
                <a:ea typeface="+mj-ea"/>
                <a:cs typeface="+mj-cs"/>
              </a:rPr>
              <a:t>A</a:t>
            </a:r>
            <a:br>
              <a:rPr kumimoji="0" lang="zh-CN" altLang="en-US" sz="7200" b="1" i="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Comic Sans MS" panose="030F0702030302020204" pitchFamily="66" charset="0"/>
                <a:ea typeface="+mj-ea"/>
                <a:cs typeface="+mj-cs"/>
              </a:rPr>
            </a:br>
            <a:br>
              <a:rPr kumimoji="0" lang="zh-CN" altLang="en-US" sz="72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Comic Sans MS" panose="030F0702030302020204" pitchFamily="66" charset="0"/>
                <a:ea typeface="+mj-ea"/>
                <a:cs typeface="+mj-cs"/>
              </a:rPr>
            </a:br>
            <a:endParaRPr kumimoji="0" lang="zh-CN" altLang="en-US" sz="72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Comic Sans MS" panose="030F0702030302020204" pitchFamily="66" charset="0"/>
              <a:ea typeface="+mj-ea"/>
              <a:cs typeface="+mj-cs"/>
            </a:endParaRPr>
          </a:p>
        </p:txBody>
      </p:sp>
      <p:sp>
        <p:nvSpPr>
          <p:cNvPr id="287752" name="Text Box 8"/>
          <p:cNvSpPr txBox="1">
            <a:spLocks noChangeArrowheads="1"/>
          </p:cNvSpPr>
          <p:nvPr/>
        </p:nvSpPr>
        <p:spPr bwMode="auto">
          <a:xfrm>
            <a:off x="-107950" y="2060575"/>
            <a:ext cx="8604250" cy="3262313"/>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b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楷体_GB2312" pitchFamily="49" charset="-122"/>
                <a:cs typeface="+mn-cs"/>
              </a:rPr>
            </a:b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楷体_GB2312" pitchFamily="49" charset="-122"/>
                <a:cs typeface="+mn-cs"/>
              </a:rPr>
              <a:t>                                  </a:t>
            </a:r>
            <a:endPar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4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4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楷体_GB2312" pitchFamily="49" charset="-122"/>
                <a:cs typeface="+mn-cs"/>
              </a:rPr>
              <a:t>                    </a:t>
            </a:r>
            <a:r>
              <a:rPr kumimoji="0" lang="zh-CN" altLang="en-US" sz="6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楷体_GB2312" pitchFamily="49" charset="-122"/>
                <a:cs typeface="+mn-cs"/>
              </a:rPr>
              <a:t>复习大纲</a:t>
            </a:r>
            <a:endParaRPr kumimoji="0" lang="zh-CN" altLang="en-US" sz="6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7618" name="AutoShape 2">
            <a:hlinkClick r:id="" action="ppaction://hlinkshowjump?jump=nextslide" highlightClick="1"/>
          </p:cNvPr>
          <p:cNvSpPr>
            <a:spLocks noChangeArrowheads="1"/>
          </p:cNvSpPr>
          <p:nvPr/>
        </p:nvSpPr>
        <p:spPr bwMode="auto">
          <a:xfrm>
            <a:off x="731043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67619" name="AutoShape 3">
            <a:hlinkClick r:id="" action="ppaction://hlinkshowjump?jump=firstslide" highlightClick="1"/>
          </p:cNvPr>
          <p:cNvSpPr>
            <a:spLocks noChangeArrowheads="1"/>
          </p:cNvSpPr>
          <p:nvPr/>
        </p:nvSpPr>
        <p:spPr bwMode="auto">
          <a:xfrm>
            <a:off x="8205788"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67620" name="AutoShape 4">
            <a:hlinkClick r:id="" action="ppaction://hlinkshowjump?jump=previousslide" highlightClick="1"/>
          </p:cNvPr>
          <p:cNvSpPr>
            <a:spLocks noChangeArrowheads="1"/>
          </p:cNvSpPr>
          <p:nvPr/>
        </p:nvSpPr>
        <p:spPr bwMode="auto">
          <a:xfrm>
            <a:off x="641508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67621" name="Rectangle 5"/>
          <p:cNvSpPr>
            <a:spLocks noGrp="1" noChangeArrowheads="1"/>
          </p:cNvSpPr>
          <p:nvPr>
            <p:ph type="title"/>
          </p:nvPr>
        </p:nvSpPr>
        <p:spPr>
          <a:xfrm>
            <a:off x="0" y="476250"/>
            <a:ext cx="7446963" cy="5969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baseline="0" noProof="0" smtClean="0">
                <a:ln>
                  <a:noFill/>
                </a:ln>
                <a:solidFill>
                  <a:srgbClr val="660066"/>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j-cs"/>
              </a:rPr>
              <a:t>3</a:t>
            </a:r>
            <a:r>
              <a:rPr kumimoji="0" lang="zh-CN" altLang="en-US" sz="2800" b="0" i="0" u="none" strike="noStrike" kern="0" cap="none" spc="0" normalizeH="0" baseline="0" noProof="0" smtClean="0">
                <a:ln>
                  <a:noFill/>
                </a:ln>
                <a:solidFill>
                  <a:srgbClr val="660066"/>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j-cs"/>
              </a:rPr>
              <a:t>：最常见的复合逻辑运算符号</a:t>
            </a:r>
            <a:endParaRPr kumimoji="0" lang="zh-CN" altLang="en-US" sz="2800" b="0" i="0" u="none" strike="noStrike" kern="0" cap="none" spc="0" normalizeH="0" baseline="0" noProof="0" smtClean="0">
              <a:ln>
                <a:noFill/>
              </a:ln>
              <a:solidFill>
                <a:srgbClr val="660066"/>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j-cs"/>
            </a:endParaRPr>
          </a:p>
        </p:txBody>
      </p:sp>
      <p:grpSp>
        <p:nvGrpSpPr>
          <p:cNvPr id="2" name="Group 6"/>
          <p:cNvGrpSpPr/>
          <p:nvPr/>
        </p:nvGrpSpPr>
        <p:grpSpPr>
          <a:xfrm>
            <a:off x="-36512" y="4054475"/>
            <a:ext cx="2271712" cy="766763"/>
            <a:chOff x="1026" y="2928"/>
            <a:chExt cx="1431" cy="483"/>
          </a:xfrm>
        </p:grpSpPr>
        <p:sp>
          <p:nvSpPr>
            <p:cNvPr id="11375" name="Line 7"/>
            <p:cNvSpPr/>
            <p:nvPr/>
          </p:nvSpPr>
          <p:spPr>
            <a:xfrm>
              <a:off x="1926" y="3177"/>
              <a:ext cx="261" cy="0"/>
            </a:xfrm>
            <a:prstGeom prst="line">
              <a:avLst/>
            </a:prstGeom>
            <a:ln w="28575" cap="sq" cmpd="sng">
              <a:solidFill>
                <a:schemeClr val="tx1"/>
              </a:solidFill>
              <a:prstDash val="solid"/>
              <a:headEnd type="none" w="sm" len="sm"/>
              <a:tailEnd type="none" w="sm" len="sm"/>
            </a:ln>
          </p:spPr>
        </p:sp>
        <p:sp>
          <p:nvSpPr>
            <p:cNvPr id="11376" name="Text Box 8"/>
            <p:cNvSpPr txBox="1"/>
            <p:nvPr/>
          </p:nvSpPr>
          <p:spPr>
            <a:xfrm>
              <a:off x="2160" y="3033"/>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Y</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1377" name="Text Box 9"/>
            <p:cNvSpPr txBox="1"/>
            <p:nvPr/>
          </p:nvSpPr>
          <p:spPr>
            <a:xfrm>
              <a:off x="1038" y="2928"/>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A</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1378" name="Text Box 10"/>
            <p:cNvSpPr txBox="1"/>
            <p:nvPr/>
          </p:nvSpPr>
          <p:spPr>
            <a:xfrm>
              <a:off x="1026" y="3123"/>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B</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1379" name="AutoShape 11"/>
            <p:cNvSpPr/>
            <p:nvPr/>
          </p:nvSpPr>
          <p:spPr>
            <a:xfrm>
              <a:off x="1521" y="3087"/>
              <a:ext cx="315" cy="198"/>
            </a:xfrm>
            <a:prstGeom prst="flowChartDelay">
              <a:avLst/>
            </a:prstGeom>
            <a:noFill/>
            <a:ln w="28575" cap="sq" cmpd="sng">
              <a:solidFill>
                <a:schemeClr val="tx1"/>
              </a:solidFill>
              <a:prstDash val="solid"/>
              <a:miter/>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11380" name="Line 12"/>
            <p:cNvSpPr/>
            <p:nvPr/>
          </p:nvSpPr>
          <p:spPr>
            <a:xfrm>
              <a:off x="1257" y="3228"/>
              <a:ext cx="261" cy="0"/>
            </a:xfrm>
            <a:prstGeom prst="line">
              <a:avLst/>
            </a:prstGeom>
            <a:ln w="28575" cap="sq" cmpd="sng">
              <a:solidFill>
                <a:schemeClr val="tx1"/>
              </a:solidFill>
              <a:prstDash val="solid"/>
              <a:headEnd type="none" w="sm" len="sm"/>
              <a:tailEnd type="none" w="sm" len="sm"/>
            </a:ln>
          </p:spPr>
        </p:sp>
        <p:sp>
          <p:nvSpPr>
            <p:cNvPr id="11381" name="Line 13"/>
            <p:cNvSpPr/>
            <p:nvPr/>
          </p:nvSpPr>
          <p:spPr>
            <a:xfrm>
              <a:off x="1263" y="3135"/>
              <a:ext cx="261" cy="0"/>
            </a:xfrm>
            <a:prstGeom prst="line">
              <a:avLst/>
            </a:prstGeom>
            <a:ln w="28575" cap="sq" cmpd="sng">
              <a:solidFill>
                <a:schemeClr val="tx1"/>
              </a:solidFill>
              <a:prstDash val="solid"/>
              <a:headEnd type="none" w="sm" len="sm"/>
              <a:tailEnd type="none" w="sm" len="sm"/>
            </a:ln>
          </p:spPr>
        </p:sp>
        <p:sp>
          <p:nvSpPr>
            <p:cNvPr id="11382" name="Oval 14"/>
            <p:cNvSpPr/>
            <p:nvPr/>
          </p:nvSpPr>
          <p:spPr>
            <a:xfrm>
              <a:off x="1833" y="3138"/>
              <a:ext cx="72" cy="72"/>
            </a:xfrm>
            <a:prstGeom prst="ellipse">
              <a:avLst/>
            </a:prstGeom>
            <a:noFill/>
            <a:ln w="28575" cap="sq" cmpd="sng">
              <a:solidFill>
                <a:schemeClr val="tx1"/>
              </a:solidFill>
              <a:prstDash val="solid"/>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grpSp>
      <p:sp>
        <p:nvSpPr>
          <p:cNvPr id="367631" name="Text Box 15"/>
          <p:cNvSpPr txBox="1">
            <a:spLocks noChangeArrowheads="1"/>
          </p:cNvSpPr>
          <p:nvPr/>
        </p:nvSpPr>
        <p:spPr bwMode="auto">
          <a:xfrm>
            <a:off x="-107950" y="1647825"/>
            <a:ext cx="3265488"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与非逻辑表达式：</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aphicFrame>
        <p:nvGraphicFramePr>
          <p:cNvPr id="367632" name="Object 16"/>
          <p:cNvGraphicFramePr>
            <a:graphicFrameLocks noChangeAspect="1"/>
          </p:cNvGraphicFramePr>
          <p:nvPr/>
        </p:nvGraphicFramePr>
        <p:xfrm>
          <a:off x="107950" y="2505075"/>
          <a:ext cx="1546225" cy="504825"/>
        </p:xfrm>
        <a:graphic>
          <a:graphicData uri="http://schemas.openxmlformats.org/presentationml/2006/ole">
            <mc:AlternateContent xmlns:mc="http://schemas.openxmlformats.org/markup-compatibility/2006">
              <mc:Choice xmlns:v="urn:schemas-microsoft-com:vml" Requires="v">
                <p:oleObj spid="_x0000_s3078" name="" r:id="rId1" imgW="774700" imgH="254000" progId="Equation.DSMT4">
                  <p:embed/>
                </p:oleObj>
              </mc:Choice>
              <mc:Fallback>
                <p:oleObj name="" r:id="rId1" imgW="774700" imgH="254000" progId="Equation.DSMT4">
                  <p:embed/>
                  <p:pic>
                    <p:nvPicPr>
                      <p:cNvPr id="0" name="图片 3077"/>
                      <p:cNvPicPr/>
                      <p:nvPr/>
                    </p:nvPicPr>
                    <p:blipFill>
                      <a:blip r:embed="rId2">
                        <a:clrChange>
                          <a:clrFrom>
                            <a:srgbClr val="000000"/>
                          </a:clrFrom>
                          <a:clrTo>
                            <a:srgbClr val="FF0000"/>
                          </a:clrTo>
                        </a:clrChange>
                      </a:blip>
                      <a:stretch>
                        <a:fillRect/>
                      </a:stretch>
                    </p:blipFill>
                    <p:spPr>
                      <a:xfrm>
                        <a:off x="107950" y="2505075"/>
                        <a:ext cx="1546225" cy="504825"/>
                      </a:xfrm>
                      <a:prstGeom prst="rect">
                        <a:avLst/>
                      </a:prstGeom>
                      <a:noFill/>
                      <a:ln w="38100">
                        <a:noFill/>
                        <a:miter/>
                      </a:ln>
                    </p:spPr>
                  </p:pic>
                </p:oleObj>
              </mc:Fallback>
            </mc:AlternateContent>
          </a:graphicData>
        </a:graphic>
      </p:graphicFrame>
      <p:sp>
        <p:nvSpPr>
          <p:cNvPr id="367633" name="Text Box 17"/>
          <p:cNvSpPr txBox="1">
            <a:spLocks noChangeArrowheads="1"/>
          </p:cNvSpPr>
          <p:nvPr/>
        </p:nvSpPr>
        <p:spPr bwMode="auto">
          <a:xfrm>
            <a:off x="34925" y="3514725"/>
            <a:ext cx="2298700"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图形符号：</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pSp>
        <p:nvGrpSpPr>
          <p:cNvPr id="3" name="Group 18"/>
          <p:cNvGrpSpPr/>
          <p:nvPr/>
        </p:nvGrpSpPr>
        <p:grpSpPr>
          <a:xfrm>
            <a:off x="-36512" y="5048250"/>
            <a:ext cx="2181225" cy="766763"/>
            <a:chOff x="3595" y="2744"/>
            <a:chExt cx="1374" cy="483"/>
          </a:xfrm>
        </p:grpSpPr>
        <p:sp>
          <p:nvSpPr>
            <p:cNvPr id="11367" name="Line 19"/>
            <p:cNvSpPr/>
            <p:nvPr/>
          </p:nvSpPr>
          <p:spPr>
            <a:xfrm flipV="1">
              <a:off x="4459" y="2993"/>
              <a:ext cx="243" cy="0"/>
            </a:xfrm>
            <a:prstGeom prst="line">
              <a:avLst/>
            </a:prstGeom>
            <a:ln w="28575" cap="sq" cmpd="sng">
              <a:solidFill>
                <a:schemeClr val="tx1"/>
              </a:solidFill>
              <a:prstDash val="solid"/>
              <a:headEnd type="none" w="sm" len="sm"/>
              <a:tailEnd type="none" w="sm" len="sm"/>
            </a:ln>
          </p:spPr>
        </p:sp>
        <p:sp>
          <p:nvSpPr>
            <p:cNvPr id="11368" name="Line 20"/>
            <p:cNvSpPr/>
            <p:nvPr/>
          </p:nvSpPr>
          <p:spPr>
            <a:xfrm>
              <a:off x="3808" y="3053"/>
              <a:ext cx="270" cy="0"/>
            </a:xfrm>
            <a:prstGeom prst="line">
              <a:avLst/>
            </a:prstGeom>
            <a:ln w="28575" cap="sq" cmpd="sng">
              <a:solidFill>
                <a:schemeClr val="tx1"/>
              </a:solidFill>
              <a:prstDash val="solid"/>
              <a:headEnd type="none" w="sm" len="sm"/>
              <a:tailEnd type="none" w="sm" len="sm"/>
            </a:ln>
          </p:spPr>
        </p:sp>
        <p:sp>
          <p:nvSpPr>
            <p:cNvPr id="11369" name="Line 21"/>
            <p:cNvSpPr/>
            <p:nvPr/>
          </p:nvSpPr>
          <p:spPr>
            <a:xfrm>
              <a:off x="3823" y="2933"/>
              <a:ext cx="261" cy="0"/>
            </a:xfrm>
            <a:prstGeom prst="line">
              <a:avLst/>
            </a:prstGeom>
            <a:ln w="28575" cap="sq" cmpd="sng">
              <a:solidFill>
                <a:schemeClr val="tx1"/>
              </a:solidFill>
              <a:prstDash val="solid"/>
              <a:headEnd type="none" w="sm" len="sm"/>
              <a:tailEnd type="none" w="sm" len="sm"/>
            </a:ln>
          </p:spPr>
        </p:sp>
        <p:sp>
          <p:nvSpPr>
            <p:cNvPr id="11370" name="Text Box 22"/>
            <p:cNvSpPr txBox="1"/>
            <p:nvPr/>
          </p:nvSpPr>
          <p:spPr>
            <a:xfrm>
              <a:off x="3607" y="2744"/>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A</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1371" name="Text Box 23"/>
            <p:cNvSpPr txBox="1"/>
            <p:nvPr/>
          </p:nvSpPr>
          <p:spPr>
            <a:xfrm>
              <a:off x="4672" y="2864"/>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Y</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1372" name="Text Box 24"/>
            <p:cNvSpPr txBox="1"/>
            <p:nvPr/>
          </p:nvSpPr>
          <p:spPr>
            <a:xfrm>
              <a:off x="3595" y="2939"/>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B</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1373" name="Oval 25"/>
            <p:cNvSpPr/>
            <p:nvPr/>
          </p:nvSpPr>
          <p:spPr>
            <a:xfrm>
              <a:off x="4369" y="2957"/>
              <a:ext cx="72" cy="72"/>
            </a:xfrm>
            <a:prstGeom prst="ellipse">
              <a:avLst/>
            </a:prstGeom>
            <a:noFill/>
            <a:ln w="28575" cap="sq" cmpd="sng">
              <a:solidFill>
                <a:schemeClr val="tx1"/>
              </a:solidFill>
              <a:prstDash val="solid"/>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11374" name="Rectangle 26"/>
            <p:cNvSpPr/>
            <p:nvPr/>
          </p:nvSpPr>
          <p:spPr>
            <a:xfrm>
              <a:off x="4105" y="2752"/>
              <a:ext cx="266" cy="439"/>
            </a:xfrm>
            <a:prstGeom prst="rect">
              <a:avLst/>
            </a:prstGeom>
            <a:noFill/>
            <a:ln w="28575" cap="sq" cmpd="sng">
              <a:solidFill>
                <a:schemeClr val="tx1"/>
              </a:solidFill>
              <a:prstDash val="solid"/>
              <a:miter/>
              <a:headEnd type="none" w="sm" len="sm"/>
              <a:tailEnd type="none" w="sm" len="sm"/>
            </a:ln>
          </p:spPr>
          <p:txBody>
            <a:bodyPr wrap="none" anchor="ctr"/>
            <a:p>
              <a:pPr lvl="0" algn="ctr" eaLnBrk="1" hangingPunct="1"/>
              <a:r>
                <a:rPr lang="en-US" altLang="zh-CN" sz="2400" dirty="0">
                  <a:solidFill>
                    <a:srgbClr val="FF0000"/>
                  </a:solidFill>
                  <a:latin typeface="Times New Roman" panose="02020603050405020304" pitchFamily="18" charset="0"/>
                  <a:ea typeface="宋体" panose="02010600030101010101" pitchFamily="2" charset="-122"/>
                </a:rPr>
                <a:t>&amp;</a:t>
              </a:r>
              <a:endParaRPr lang="en-US" altLang="zh-CN" sz="2400" dirty="0">
                <a:solidFill>
                  <a:srgbClr val="FF0000"/>
                </a:solidFill>
                <a:latin typeface="Times New Roman" panose="02020603050405020304" pitchFamily="18" charset="0"/>
                <a:ea typeface="宋体" panose="02010600030101010101" pitchFamily="2" charset="-122"/>
              </a:endParaRPr>
            </a:p>
          </p:txBody>
        </p:sp>
      </p:grpSp>
      <p:sp>
        <p:nvSpPr>
          <p:cNvPr id="367643" name="Text Box 27"/>
          <p:cNvSpPr txBox="1">
            <a:spLocks noChangeArrowheads="1"/>
          </p:cNvSpPr>
          <p:nvPr/>
        </p:nvSpPr>
        <p:spPr bwMode="auto">
          <a:xfrm>
            <a:off x="2555875" y="1639888"/>
            <a:ext cx="3557588"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或非逻辑表达式：</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pSp>
        <p:nvGrpSpPr>
          <p:cNvPr id="4" name="Group 28"/>
          <p:cNvGrpSpPr/>
          <p:nvPr/>
        </p:nvGrpSpPr>
        <p:grpSpPr>
          <a:xfrm>
            <a:off x="2339975" y="4276725"/>
            <a:ext cx="2247900" cy="766763"/>
            <a:chOff x="3552" y="3087"/>
            <a:chExt cx="1416" cy="483"/>
          </a:xfrm>
        </p:grpSpPr>
        <p:sp>
          <p:nvSpPr>
            <p:cNvPr id="11356" name="Text Box 29"/>
            <p:cNvSpPr txBox="1"/>
            <p:nvPr/>
          </p:nvSpPr>
          <p:spPr>
            <a:xfrm>
              <a:off x="4671" y="3186"/>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Y</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1357" name="Text Box 30"/>
            <p:cNvSpPr txBox="1"/>
            <p:nvPr/>
          </p:nvSpPr>
          <p:spPr>
            <a:xfrm>
              <a:off x="3564" y="3087"/>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A</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1358" name="Text Box 31"/>
            <p:cNvSpPr txBox="1"/>
            <p:nvPr/>
          </p:nvSpPr>
          <p:spPr>
            <a:xfrm>
              <a:off x="3552" y="3282"/>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B</a:t>
              </a:r>
              <a:endParaRPr lang="en-US" altLang="zh-CN" sz="2400" i="1" dirty="0">
                <a:solidFill>
                  <a:srgbClr val="FF0000"/>
                </a:solidFill>
                <a:latin typeface="Times New Roman" panose="02020603050405020304" pitchFamily="18" charset="0"/>
                <a:ea typeface="宋体" panose="02010600030101010101" pitchFamily="2" charset="-122"/>
              </a:endParaRPr>
            </a:p>
          </p:txBody>
        </p:sp>
        <p:grpSp>
          <p:nvGrpSpPr>
            <p:cNvPr id="11359" name="Group 32"/>
            <p:cNvGrpSpPr/>
            <p:nvPr/>
          </p:nvGrpSpPr>
          <p:grpSpPr>
            <a:xfrm>
              <a:off x="4023" y="3204"/>
              <a:ext cx="330" cy="249"/>
              <a:chOff x="1404" y="3312"/>
              <a:chExt cx="330" cy="330"/>
            </a:xfrm>
          </p:grpSpPr>
          <p:sp>
            <p:nvSpPr>
              <p:cNvPr id="11365" name="Freeform 33"/>
              <p:cNvSpPr/>
              <p:nvPr/>
            </p:nvSpPr>
            <p:spPr>
              <a:xfrm>
                <a:off x="1404" y="3312"/>
                <a:ext cx="324" cy="162"/>
              </a:xfrm>
              <a:custGeom>
                <a:avLst/>
                <a:gdLst>
                  <a:gd name="txL" fmla="*/ 0 w 405"/>
                  <a:gd name="txT" fmla="*/ 0 h 198"/>
                  <a:gd name="txR" fmla="*/ 405 w 405"/>
                  <a:gd name="txB" fmla="*/ 198 h 198"/>
                </a:gdLst>
                <a:ahLst/>
                <a:cxnLst>
                  <a:cxn ang="0">
                    <a:pos x="0" y="0"/>
                  </a:cxn>
                  <a:cxn ang="0">
                    <a:pos x="152" y="39"/>
                  </a:cxn>
                  <a:cxn ang="0">
                    <a:pos x="207" y="109"/>
                  </a:cxn>
                </a:cxnLst>
                <a:rect l="txL" t="txT" r="txR" b="txB"/>
                <a:pathLst>
                  <a:path w="405" h="198">
                    <a:moveTo>
                      <a:pt x="0" y="0"/>
                    </a:moveTo>
                    <a:cubicBezTo>
                      <a:pt x="115" y="19"/>
                      <a:pt x="230" y="39"/>
                      <a:pt x="297" y="72"/>
                    </a:cubicBezTo>
                    <a:cubicBezTo>
                      <a:pt x="364" y="105"/>
                      <a:pt x="384" y="151"/>
                      <a:pt x="405" y="198"/>
                    </a:cubicBezTo>
                  </a:path>
                </a:pathLst>
              </a:custGeom>
              <a:noFill/>
              <a:ln w="28575" cap="sq" cmpd="sng">
                <a:solidFill>
                  <a:schemeClr val="tx1">
                    <a:alpha val="100000"/>
                  </a:schemeClr>
                </a:solidFill>
                <a:prstDash val="solid"/>
                <a:round/>
                <a:headEnd type="none" w="sm" len="sm"/>
                <a:tailEnd type="none" w="sm" len="sm"/>
              </a:ln>
            </p:spPr>
            <p:txBody>
              <a:bodyPr/>
              <a:p>
                <a:endParaRPr lang="zh-CN" altLang="en-US"/>
              </a:p>
            </p:txBody>
          </p:sp>
          <p:sp>
            <p:nvSpPr>
              <p:cNvPr id="11366" name="Freeform 34"/>
              <p:cNvSpPr/>
              <p:nvPr/>
            </p:nvSpPr>
            <p:spPr>
              <a:xfrm flipV="1">
                <a:off x="1410" y="3480"/>
                <a:ext cx="324" cy="162"/>
              </a:xfrm>
              <a:custGeom>
                <a:avLst/>
                <a:gdLst>
                  <a:gd name="txL" fmla="*/ 0 w 405"/>
                  <a:gd name="txT" fmla="*/ 0 h 198"/>
                  <a:gd name="txR" fmla="*/ 405 w 405"/>
                  <a:gd name="txB" fmla="*/ 198 h 198"/>
                </a:gdLst>
                <a:ahLst/>
                <a:cxnLst>
                  <a:cxn ang="0">
                    <a:pos x="0" y="0"/>
                  </a:cxn>
                  <a:cxn ang="0">
                    <a:pos x="152" y="39"/>
                  </a:cxn>
                  <a:cxn ang="0">
                    <a:pos x="207" y="109"/>
                  </a:cxn>
                </a:cxnLst>
                <a:rect l="txL" t="txT" r="txR" b="txB"/>
                <a:pathLst>
                  <a:path w="405" h="198">
                    <a:moveTo>
                      <a:pt x="0" y="0"/>
                    </a:moveTo>
                    <a:cubicBezTo>
                      <a:pt x="115" y="19"/>
                      <a:pt x="230" y="39"/>
                      <a:pt x="297" y="72"/>
                    </a:cubicBezTo>
                    <a:cubicBezTo>
                      <a:pt x="364" y="105"/>
                      <a:pt x="384" y="151"/>
                      <a:pt x="405" y="198"/>
                    </a:cubicBezTo>
                  </a:path>
                </a:pathLst>
              </a:custGeom>
              <a:noFill/>
              <a:ln w="28575" cap="sq" cmpd="sng">
                <a:solidFill>
                  <a:schemeClr val="tx1">
                    <a:alpha val="100000"/>
                  </a:schemeClr>
                </a:solidFill>
                <a:prstDash val="solid"/>
                <a:round/>
                <a:headEnd type="none" w="sm" len="sm"/>
                <a:tailEnd type="none" w="sm" len="sm"/>
              </a:ln>
            </p:spPr>
            <p:txBody>
              <a:bodyPr/>
              <a:p>
                <a:endParaRPr lang="zh-CN" altLang="en-US"/>
              </a:p>
            </p:txBody>
          </p:sp>
        </p:grpSp>
        <p:sp>
          <p:nvSpPr>
            <p:cNvPr id="11360" name="Freeform 35"/>
            <p:cNvSpPr/>
            <p:nvPr/>
          </p:nvSpPr>
          <p:spPr>
            <a:xfrm>
              <a:off x="4005" y="3204"/>
              <a:ext cx="65" cy="252"/>
            </a:xfrm>
            <a:custGeom>
              <a:avLst/>
              <a:gdLst>
                <a:gd name="txL" fmla="*/ 0 w 56"/>
                <a:gd name="txT" fmla="*/ 0 h 252"/>
                <a:gd name="txR" fmla="*/ 56 w 56"/>
                <a:gd name="txB" fmla="*/ 252 h 252"/>
              </a:gdLst>
              <a:ahLst/>
              <a:cxnLst>
                <a:cxn ang="0">
                  <a:pos x="0" y="0"/>
                </a:cxn>
                <a:cxn ang="0">
                  <a:pos x="85" y="135"/>
                </a:cxn>
                <a:cxn ang="0">
                  <a:pos x="14" y="252"/>
                </a:cxn>
              </a:cxnLst>
              <a:rect l="txL" t="txT" r="txR" b="txB"/>
              <a:pathLst>
                <a:path w="56" h="252">
                  <a:moveTo>
                    <a:pt x="0" y="0"/>
                  </a:moveTo>
                  <a:cubicBezTo>
                    <a:pt x="26" y="46"/>
                    <a:pt x="52" y="93"/>
                    <a:pt x="54" y="135"/>
                  </a:cubicBezTo>
                  <a:cubicBezTo>
                    <a:pt x="56" y="177"/>
                    <a:pt x="32" y="214"/>
                    <a:pt x="9" y="252"/>
                  </a:cubicBezTo>
                </a:path>
              </a:pathLst>
            </a:custGeom>
            <a:noFill/>
            <a:ln w="28575" cap="sq" cmpd="sng">
              <a:solidFill>
                <a:schemeClr val="tx1">
                  <a:alpha val="100000"/>
                </a:schemeClr>
              </a:solidFill>
              <a:prstDash val="solid"/>
              <a:round/>
              <a:headEnd type="none" w="sm" len="sm"/>
              <a:tailEnd type="none" w="sm" len="sm"/>
            </a:ln>
          </p:spPr>
          <p:txBody>
            <a:bodyPr/>
            <a:p>
              <a:endParaRPr lang="zh-CN" altLang="en-US"/>
            </a:p>
          </p:txBody>
        </p:sp>
        <p:sp>
          <p:nvSpPr>
            <p:cNvPr id="11361" name="Line 36"/>
            <p:cNvSpPr/>
            <p:nvPr/>
          </p:nvSpPr>
          <p:spPr>
            <a:xfrm>
              <a:off x="4449" y="3342"/>
              <a:ext cx="261" cy="0"/>
            </a:xfrm>
            <a:prstGeom prst="line">
              <a:avLst/>
            </a:prstGeom>
            <a:ln w="28575" cap="sq" cmpd="sng">
              <a:solidFill>
                <a:schemeClr val="tx1"/>
              </a:solidFill>
              <a:prstDash val="solid"/>
              <a:headEnd type="none" w="sm" len="sm"/>
              <a:tailEnd type="none" w="sm" len="sm"/>
            </a:ln>
          </p:spPr>
        </p:sp>
        <p:sp>
          <p:nvSpPr>
            <p:cNvPr id="11362" name="Line 37"/>
            <p:cNvSpPr/>
            <p:nvPr/>
          </p:nvSpPr>
          <p:spPr>
            <a:xfrm>
              <a:off x="3789" y="3411"/>
              <a:ext cx="261" cy="0"/>
            </a:xfrm>
            <a:prstGeom prst="line">
              <a:avLst/>
            </a:prstGeom>
            <a:ln w="28575" cap="sq" cmpd="sng">
              <a:solidFill>
                <a:schemeClr val="tx1"/>
              </a:solidFill>
              <a:prstDash val="solid"/>
              <a:headEnd type="none" w="sm" len="sm"/>
              <a:tailEnd type="none" w="sm" len="sm"/>
            </a:ln>
          </p:spPr>
        </p:sp>
        <p:sp>
          <p:nvSpPr>
            <p:cNvPr id="11363" name="Line 38"/>
            <p:cNvSpPr/>
            <p:nvPr/>
          </p:nvSpPr>
          <p:spPr>
            <a:xfrm>
              <a:off x="3786" y="3264"/>
              <a:ext cx="261" cy="0"/>
            </a:xfrm>
            <a:prstGeom prst="line">
              <a:avLst/>
            </a:prstGeom>
            <a:ln w="28575" cap="sq" cmpd="sng">
              <a:solidFill>
                <a:schemeClr val="tx1"/>
              </a:solidFill>
              <a:prstDash val="solid"/>
              <a:headEnd type="none" w="sm" len="sm"/>
              <a:tailEnd type="none" w="sm" len="sm"/>
            </a:ln>
          </p:spPr>
        </p:sp>
        <p:sp>
          <p:nvSpPr>
            <p:cNvPr id="11364" name="Oval 39"/>
            <p:cNvSpPr/>
            <p:nvPr/>
          </p:nvSpPr>
          <p:spPr>
            <a:xfrm>
              <a:off x="4356" y="3294"/>
              <a:ext cx="72" cy="72"/>
            </a:xfrm>
            <a:prstGeom prst="ellipse">
              <a:avLst/>
            </a:prstGeom>
            <a:noFill/>
            <a:ln w="28575" cap="sq" cmpd="sng">
              <a:solidFill>
                <a:schemeClr val="tx1"/>
              </a:solidFill>
              <a:prstDash val="solid"/>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grpSp>
      <p:graphicFrame>
        <p:nvGraphicFramePr>
          <p:cNvPr id="367656" name="Object 40"/>
          <p:cNvGraphicFramePr>
            <a:graphicFrameLocks noChangeAspect="1"/>
          </p:cNvGraphicFramePr>
          <p:nvPr/>
        </p:nvGraphicFramePr>
        <p:xfrm>
          <a:off x="2411413" y="2606675"/>
          <a:ext cx="1998662" cy="546100"/>
        </p:xfrm>
        <a:graphic>
          <a:graphicData uri="http://schemas.openxmlformats.org/presentationml/2006/ole">
            <mc:AlternateContent xmlns:mc="http://schemas.openxmlformats.org/markup-compatibility/2006">
              <mc:Choice xmlns:v="urn:schemas-microsoft-com:vml" Requires="v">
                <p:oleObj spid="_x0000_s3079" name="" r:id="rId3" imgW="927100" imgH="254000" progId="Equation.DSMT4">
                  <p:embed/>
                </p:oleObj>
              </mc:Choice>
              <mc:Fallback>
                <p:oleObj name="" r:id="rId3" imgW="927100" imgH="254000" progId="Equation.DSMT4">
                  <p:embed/>
                  <p:pic>
                    <p:nvPicPr>
                      <p:cNvPr id="0" name="图片 3078"/>
                      <p:cNvPicPr/>
                      <p:nvPr/>
                    </p:nvPicPr>
                    <p:blipFill>
                      <a:blip r:embed="rId4">
                        <a:clrChange>
                          <a:clrFrom>
                            <a:srgbClr val="000000"/>
                          </a:clrFrom>
                          <a:clrTo>
                            <a:srgbClr val="FF0000"/>
                          </a:clrTo>
                        </a:clrChange>
                      </a:blip>
                      <a:stretch>
                        <a:fillRect/>
                      </a:stretch>
                    </p:blipFill>
                    <p:spPr>
                      <a:xfrm>
                        <a:off x="2411413" y="2606675"/>
                        <a:ext cx="1998662" cy="546100"/>
                      </a:xfrm>
                      <a:prstGeom prst="rect">
                        <a:avLst/>
                      </a:prstGeom>
                      <a:noFill/>
                      <a:ln w="38100">
                        <a:noFill/>
                        <a:miter/>
                      </a:ln>
                    </p:spPr>
                  </p:pic>
                </p:oleObj>
              </mc:Fallback>
            </mc:AlternateContent>
          </a:graphicData>
        </a:graphic>
      </p:graphicFrame>
      <p:sp>
        <p:nvSpPr>
          <p:cNvPr id="367657" name="Text Box 41"/>
          <p:cNvSpPr txBox="1">
            <a:spLocks noChangeArrowheads="1"/>
          </p:cNvSpPr>
          <p:nvPr/>
        </p:nvSpPr>
        <p:spPr bwMode="auto">
          <a:xfrm>
            <a:off x="2268538" y="3514725"/>
            <a:ext cx="2298700"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图形符号：</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pSp>
        <p:nvGrpSpPr>
          <p:cNvPr id="6" name="Group 42"/>
          <p:cNvGrpSpPr/>
          <p:nvPr/>
        </p:nvGrpSpPr>
        <p:grpSpPr>
          <a:xfrm>
            <a:off x="2339975" y="5326063"/>
            <a:ext cx="2181225" cy="766762"/>
            <a:chOff x="3595" y="2744"/>
            <a:chExt cx="1374" cy="483"/>
          </a:xfrm>
        </p:grpSpPr>
        <p:sp>
          <p:nvSpPr>
            <p:cNvPr id="11348" name="Line 43"/>
            <p:cNvSpPr/>
            <p:nvPr/>
          </p:nvSpPr>
          <p:spPr>
            <a:xfrm flipV="1">
              <a:off x="4459" y="2993"/>
              <a:ext cx="243" cy="0"/>
            </a:xfrm>
            <a:prstGeom prst="line">
              <a:avLst/>
            </a:prstGeom>
            <a:ln w="28575" cap="sq" cmpd="sng">
              <a:solidFill>
                <a:schemeClr val="tx1"/>
              </a:solidFill>
              <a:prstDash val="solid"/>
              <a:headEnd type="none" w="sm" len="sm"/>
              <a:tailEnd type="none" w="sm" len="sm"/>
            </a:ln>
          </p:spPr>
        </p:sp>
        <p:sp>
          <p:nvSpPr>
            <p:cNvPr id="11349" name="Line 44"/>
            <p:cNvSpPr/>
            <p:nvPr/>
          </p:nvSpPr>
          <p:spPr>
            <a:xfrm>
              <a:off x="3808" y="3053"/>
              <a:ext cx="270" cy="0"/>
            </a:xfrm>
            <a:prstGeom prst="line">
              <a:avLst/>
            </a:prstGeom>
            <a:ln w="28575" cap="sq" cmpd="sng">
              <a:solidFill>
                <a:schemeClr val="tx1"/>
              </a:solidFill>
              <a:prstDash val="solid"/>
              <a:headEnd type="none" w="sm" len="sm"/>
              <a:tailEnd type="none" w="sm" len="sm"/>
            </a:ln>
          </p:spPr>
        </p:sp>
        <p:sp>
          <p:nvSpPr>
            <p:cNvPr id="11350" name="Line 45"/>
            <p:cNvSpPr/>
            <p:nvPr/>
          </p:nvSpPr>
          <p:spPr>
            <a:xfrm>
              <a:off x="3823" y="2933"/>
              <a:ext cx="261" cy="0"/>
            </a:xfrm>
            <a:prstGeom prst="line">
              <a:avLst/>
            </a:prstGeom>
            <a:ln w="28575" cap="sq" cmpd="sng">
              <a:solidFill>
                <a:schemeClr val="tx1"/>
              </a:solidFill>
              <a:prstDash val="solid"/>
              <a:headEnd type="none" w="sm" len="sm"/>
              <a:tailEnd type="none" w="sm" len="sm"/>
            </a:ln>
          </p:spPr>
        </p:sp>
        <p:sp>
          <p:nvSpPr>
            <p:cNvPr id="11351" name="Text Box 46"/>
            <p:cNvSpPr txBox="1"/>
            <p:nvPr/>
          </p:nvSpPr>
          <p:spPr>
            <a:xfrm>
              <a:off x="3607" y="2744"/>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A</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1352" name="Text Box 47"/>
            <p:cNvSpPr txBox="1"/>
            <p:nvPr/>
          </p:nvSpPr>
          <p:spPr>
            <a:xfrm>
              <a:off x="4672" y="2864"/>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Y</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1353" name="Text Box 48"/>
            <p:cNvSpPr txBox="1"/>
            <p:nvPr/>
          </p:nvSpPr>
          <p:spPr>
            <a:xfrm>
              <a:off x="3595" y="2939"/>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B</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1354" name="Oval 49"/>
            <p:cNvSpPr/>
            <p:nvPr/>
          </p:nvSpPr>
          <p:spPr>
            <a:xfrm>
              <a:off x="4369" y="2957"/>
              <a:ext cx="72" cy="72"/>
            </a:xfrm>
            <a:prstGeom prst="ellipse">
              <a:avLst/>
            </a:prstGeom>
            <a:noFill/>
            <a:ln w="28575" cap="sq" cmpd="sng">
              <a:solidFill>
                <a:schemeClr val="tx1"/>
              </a:solidFill>
              <a:prstDash val="solid"/>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11355" name="Rectangle 50"/>
            <p:cNvSpPr/>
            <p:nvPr/>
          </p:nvSpPr>
          <p:spPr>
            <a:xfrm>
              <a:off x="4105" y="2752"/>
              <a:ext cx="266" cy="439"/>
            </a:xfrm>
            <a:prstGeom prst="rect">
              <a:avLst/>
            </a:prstGeom>
            <a:noFill/>
            <a:ln w="28575" cap="sq" cmpd="sng">
              <a:solidFill>
                <a:schemeClr val="tx1"/>
              </a:solidFill>
              <a:prstDash val="solid"/>
              <a:miter/>
              <a:headEnd type="none" w="sm" len="sm"/>
              <a:tailEnd type="none" w="sm" len="sm"/>
            </a:ln>
          </p:spPr>
          <p:txBody>
            <a:bodyPr wrap="none" anchor="ctr"/>
            <a:p>
              <a:pPr lvl="0" algn="ctr" eaLnBrk="1" hangingPunct="1"/>
              <a:r>
                <a:rPr lang="en-US" altLang="zh-CN" sz="2000" dirty="0">
                  <a:solidFill>
                    <a:srgbClr val="FF0000"/>
                  </a:solidFill>
                  <a:latin typeface="Times New Roman" panose="02020603050405020304" pitchFamily="18" charset="0"/>
                  <a:ea typeface="宋体" panose="02010600030101010101" pitchFamily="2" charset="-122"/>
                </a:rPr>
                <a:t>≥1</a:t>
              </a:r>
              <a:endParaRPr lang="en-US" altLang="zh-CN" sz="2000" dirty="0">
                <a:solidFill>
                  <a:srgbClr val="FF0000"/>
                </a:solidFill>
                <a:latin typeface="Times New Roman" panose="02020603050405020304" pitchFamily="18" charset="0"/>
                <a:ea typeface="宋体" panose="02010600030101010101" pitchFamily="2" charset="-122"/>
              </a:endParaRPr>
            </a:p>
          </p:txBody>
        </p:sp>
      </p:grpSp>
      <p:sp>
        <p:nvSpPr>
          <p:cNvPr id="367667" name="AutoShape 51">
            <a:hlinkClick r:id="" action="ppaction://hlinkshowjump?jump=nextslide" highlightClick="1"/>
          </p:cNvPr>
          <p:cNvSpPr>
            <a:spLocks noChangeArrowheads="1"/>
          </p:cNvSpPr>
          <p:nvPr/>
        </p:nvSpPr>
        <p:spPr bwMode="auto">
          <a:xfrm>
            <a:off x="12014200"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67668" name="AutoShape 52">
            <a:hlinkClick r:id="" action="ppaction://hlinkshowjump?jump=firstslide" highlightClick="1"/>
          </p:cNvPr>
          <p:cNvSpPr>
            <a:spLocks noChangeArrowheads="1"/>
          </p:cNvSpPr>
          <p:nvPr/>
        </p:nvSpPr>
        <p:spPr bwMode="auto">
          <a:xfrm>
            <a:off x="12909550"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67669" name="AutoShape 53">
            <a:hlinkClick r:id="" action="ppaction://hlinkshowjump?jump=previousslide" highlightClick="1"/>
          </p:cNvPr>
          <p:cNvSpPr>
            <a:spLocks noChangeArrowheads="1"/>
          </p:cNvSpPr>
          <p:nvPr/>
        </p:nvSpPr>
        <p:spPr bwMode="auto">
          <a:xfrm>
            <a:off x="11118850"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grpSp>
        <p:nvGrpSpPr>
          <p:cNvPr id="7" name="Group 54"/>
          <p:cNvGrpSpPr/>
          <p:nvPr/>
        </p:nvGrpSpPr>
        <p:grpSpPr>
          <a:xfrm>
            <a:off x="4500563" y="4365625"/>
            <a:ext cx="1871662" cy="1862138"/>
            <a:chOff x="909" y="2109"/>
            <a:chExt cx="2286" cy="1173"/>
          </a:xfrm>
        </p:grpSpPr>
        <p:sp>
          <p:nvSpPr>
            <p:cNvPr id="11325" name="Line 55"/>
            <p:cNvSpPr/>
            <p:nvPr/>
          </p:nvSpPr>
          <p:spPr>
            <a:xfrm>
              <a:off x="1737" y="2367"/>
              <a:ext cx="261" cy="0"/>
            </a:xfrm>
            <a:prstGeom prst="line">
              <a:avLst/>
            </a:prstGeom>
            <a:ln w="28575" cap="sq" cmpd="sng">
              <a:solidFill>
                <a:schemeClr val="tx1"/>
              </a:solidFill>
              <a:prstDash val="solid"/>
              <a:headEnd type="none" w="sm" len="sm"/>
              <a:tailEnd type="none" w="sm" len="sm"/>
            </a:ln>
          </p:spPr>
        </p:sp>
        <p:sp>
          <p:nvSpPr>
            <p:cNvPr id="11326" name="Text Box 56"/>
            <p:cNvSpPr txBox="1"/>
            <p:nvPr/>
          </p:nvSpPr>
          <p:spPr>
            <a:xfrm>
              <a:off x="921" y="2109"/>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A</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1327" name="Text Box 57"/>
            <p:cNvSpPr txBox="1"/>
            <p:nvPr/>
          </p:nvSpPr>
          <p:spPr>
            <a:xfrm>
              <a:off x="909" y="2304"/>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B</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1328" name="AutoShape 58"/>
            <p:cNvSpPr/>
            <p:nvPr/>
          </p:nvSpPr>
          <p:spPr>
            <a:xfrm>
              <a:off x="1404" y="2268"/>
              <a:ext cx="315" cy="198"/>
            </a:xfrm>
            <a:prstGeom prst="flowChartDelay">
              <a:avLst/>
            </a:prstGeom>
            <a:noFill/>
            <a:ln w="28575" cap="sq" cmpd="sng">
              <a:solidFill>
                <a:schemeClr val="tx1"/>
              </a:solidFill>
              <a:prstDash val="solid"/>
              <a:miter/>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11329" name="Line 59"/>
            <p:cNvSpPr/>
            <p:nvPr/>
          </p:nvSpPr>
          <p:spPr>
            <a:xfrm>
              <a:off x="1140" y="2409"/>
              <a:ext cx="261" cy="0"/>
            </a:xfrm>
            <a:prstGeom prst="line">
              <a:avLst/>
            </a:prstGeom>
            <a:ln w="28575" cap="sq" cmpd="sng">
              <a:solidFill>
                <a:schemeClr val="tx1"/>
              </a:solidFill>
              <a:prstDash val="solid"/>
              <a:headEnd type="none" w="sm" len="sm"/>
              <a:tailEnd type="none" w="sm" len="sm"/>
            </a:ln>
          </p:spPr>
        </p:sp>
        <p:sp>
          <p:nvSpPr>
            <p:cNvPr id="11330" name="Line 60"/>
            <p:cNvSpPr/>
            <p:nvPr/>
          </p:nvSpPr>
          <p:spPr>
            <a:xfrm>
              <a:off x="1146" y="2316"/>
              <a:ext cx="261" cy="0"/>
            </a:xfrm>
            <a:prstGeom prst="line">
              <a:avLst/>
            </a:prstGeom>
            <a:ln w="28575" cap="sq" cmpd="sng">
              <a:solidFill>
                <a:schemeClr val="tx1"/>
              </a:solidFill>
              <a:prstDash val="solid"/>
              <a:headEnd type="none" w="sm" len="sm"/>
              <a:tailEnd type="none" w="sm" len="sm"/>
            </a:ln>
          </p:spPr>
        </p:sp>
        <p:sp>
          <p:nvSpPr>
            <p:cNvPr id="11331" name="Text Box 61"/>
            <p:cNvSpPr txBox="1"/>
            <p:nvPr/>
          </p:nvSpPr>
          <p:spPr>
            <a:xfrm>
              <a:off x="963" y="2799"/>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C</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1332" name="Text Box 62"/>
            <p:cNvSpPr txBox="1"/>
            <p:nvPr/>
          </p:nvSpPr>
          <p:spPr>
            <a:xfrm>
              <a:off x="951" y="2994"/>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D</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1333" name="Line 63"/>
            <p:cNvSpPr/>
            <p:nvPr/>
          </p:nvSpPr>
          <p:spPr>
            <a:xfrm>
              <a:off x="1767" y="3054"/>
              <a:ext cx="243" cy="0"/>
            </a:xfrm>
            <a:prstGeom prst="line">
              <a:avLst/>
            </a:prstGeom>
            <a:ln w="28575" cap="sq" cmpd="sng">
              <a:solidFill>
                <a:schemeClr val="tx1"/>
              </a:solidFill>
              <a:prstDash val="solid"/>
              <a:headEnd type="none" w="sm" len="sm"/>
              <a:tailEnd type="none" w="sm" len="sm"/>
            </a:ln>
          </p:spPr>
        </p:sp>
        <p:sp>
          <p:nvSpPr>
            <p:cNvPr id="11334" name="Line 64"/>
            <p:cNvSpPr/>
            <p:nvPr/>
          </p:nvSpPr>
          <p:spPr>
            <a:xfrm>
              <a:off x="1188" y="3114"/>
              <a:ext cx="234" cy="0"/>
            </a:xfrm>
            <a:prstGeom prst="line">
              <a:avLst/>
            </a:prstGeom>
            <a:ln w="28575" cap="sq" cmpd="sng">
              <a:solidFill>
                <a:schemeClr val="tx1"/>
              </a:solidFill>
              <a:prstDash val="solid"/>
              <a:headEnd type="none" w="sm" len="sm"/>
              <a:tailEnd type="none" w="sm" len="sm"/>
            </a:ln>
          </p:spPr>
        </p:sp>
        <p:sp>
          <p:nvSpPr>
            <p:cNvPr id="11335" name="Line 65"/>
            <p:cNvSpPr/>
            <p:nvPr/>
          </p:nvSpPr>
          <p:spPr>
            <a:xfrm>
              <a:off x="1185" y="2985"/>
              <a:ext cx="234" cy="0"/>
            </a:xfrm>
            <a:prstGeom prst="line">
              <a:avLst/>
            </a:prstGeom>
            <a:ln w="28575" cap="sq" cmpd="sng">
              <a:solidFill>
                <a:schemeClr val="tx1"/>
              </a:solidFill>
              <a:prstDash val="solid"/>
              <a:headEnd type="none" w="sm" len="sm"/>
              <a:tailEnd type="none" w="sm" len="sm"/>
            </a:ln>
          </p:spPr>
        </p:sp>
        <p:sp>
          <p:nvSpPr>
            <p:cNvPr id="11336" name="Text Box 66"/>
            <p:cNvSpPr txBox="1"/>
            <p:nvPr/>
          </p:nvSpPr>
          <p:spPr>
            <a:xfrm>
              <a:off x="2898" y="2565"/>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Y</a:t>
              </a:r>
              <a:endParaRPr lang="en-US" altLang="zh-CN" sz="2400" i="1" dirty="0">
                <a:solidFill>
                  <a:srgbClr val="FF0000"/>
                </a:solidFill>
                <a:latin typeface="Times New Roman" panose="02020603050405020304" pitchFamily="18" charset="0"/>
                <a:ea typeface="宋体" panose="02010600030101010101" pitchFamily="2" charset="-122"/>
              </a:endParaRPr>
            </a:p>
          </p:txBody>
        </p:sp>
        <p:grpSp>
          <p:nvGrpSpPr>
            <p:cNvPr id="11337" name="Group 67"/>
            <p:cNvGrpSpPr/>
            <p:nvPr/>
          </p:nvGrpSpPr>
          <p:grpSpPr>
            <a:xfrm>
              <a:off x="2250" y="2583"/>
              <a:ext cx="330" cy="249"/>
              <a:chOff x="1404" y="3312"/>
              <a:chExt cx="330" cy="330"/>
            </a:xfrm>
          </p:grpSpPr>
          <p:sp>
            <p:nvSpPr>
              <p:cNvPr id="11346" name="Freeform 68"/>
              <p:cNvSpPr/>
              <p:nvPr/>
            </p:nvSpPr>
            <p:spPr>
              <a:xfrm>
                <a:off x="1404" y="3312"/>
                <a:ext cx="324" cy="162"/>
              </a:xfrm>
              <a:custGeom>
                <a:avLst/>
                <a:gdLst>
                  <a:gd name="txL" fmla="*/ 0 w 405"/>
                  <a:gd name="txT" fmla="*/ 0 h 198"/>
                  <a:gd name="txR" fmla="*/ 405 w 405"/>
                  <a:gd name="txB" fmla="*/ 198 h 198"/>
                </a:gdLst>
                <a:ahLst/>
                <a:cxnLst>
                  <a:cxn ang="0">
                    <a:pos x="0" y="0"/>
                  </a:cxn>
                  <a:cxn ang="0">
                    <a:pos x="152" y="39"/>
                  </a:cxn>
                  <a:cxn ang="0">
                    <a:pos x="207" y="109"/>
                  </a:cxn>
                </a:cxnLst>
                <a:rect l="txL" t="txT" r="txR" b="txB"/>
                <a:pathLst>
                  <a:path w="405" h="198">
                    <a:moveTo>
                      <a:pt x="0" y="0"/>
                    </a:moveTo>
                    <a:cubicBezTo>
                      <a:pt x="115" y="19"/>
                      <a:pt x="230" y="39"/>
                      <a:pt x="297" y="72"/>
                    </a:cubicBezTo>
                    <a:cubicBezTo>
                      <a:pt x="364" y="105"/>
                      <a:pt x="384" y="151"/>
                      <a:pt x="405" y="198"/>
                    </a:cubicBezTo>
                  </a:path>
                </a:pathLst>
              </a:custGeom>
              <a:noFill/>
              <a:ln w="28575" cap="sq" cmpd="sng">
                <a:solidFill>
                  <a:schemeClr val="tx1">
                    <a:alpha val="100000"/>
                  </a:schemeClr>
                </a:solidFill>
                <a:prstDash val="solid"/>
                <a:round/>
                <a:headEnd type="none" w="sm" len="sm"/>
                <a:tailEnd type="none" w="sm" len="sm"/>
              </a:ln>
            </p:spPr>
            <p:txBody>
              <a:bodyPr/>
              <a:p>
                <a:endParaRPr lang="zh-CN" altLang="en-US"/>
              </a:p>
            </p:txBody>
          </p:sp>
          <p:sp>
            <p:nvSpPr>
              <p:cNvPr id="11347" name="Freeform 69"/>
              <p:cNvSpPr/>
              <p:nvPr/>
            </p:nvSpPr>
            <p:spPr>
              <a:xfrm flipV="1">
                <a:off x="1410" y="3480"/>
                <a:ext cx="324" cy="162"/>
              </a:xfrm>
              <a:custGeom>
                <a:avLst/>
                <a:gdLst>
                  <a:gd name="txL" fmla="*/ 0 w 405"/>
                  <a:gd name="txT" fmla="*/ 0 h 198"/>
                  <a:gd name="txR" fmla="*/ 405 w 405"/>
                  <a:gd name="txB" fmla="*/ 198 h 198"/>
                </a:gdLst>
                <a:ahLst/>
                <a:cxnLst>
                  <a:cxn ang="0">
                    <a:pos x="0" y="0"/>
                  </a:cxn>
                  <a:cxn ang="0">
                    <a:pos x="152" y="39"/>
                  </a:cxn>
                  <a:cxn ang="0">
                    <a:pos x="207" y="109"/>
                  </a:cxn>
                </a:cxnLst>
                <a:rect l="txL" t="txT" r="txR" b="txB"/>
                <a:pathLst>
                  <a:path w="405" h="198">
                    <a:moveTo>
                      <a:pt x="0" y="0"/>
                    </a:moveTo>
                    <a:cubicBezTo>
                      <a:pt x="115" y="19"/>
                      <a:pt x="230" y="39"/>
                      <a:pt x="297" y="72"/>
                    </a:cubicBezTo>
                    <a:cubicBezTo>
                      <a:pt x="364" y="105"/>
                      <a:pt x="384" y="151"/>
                      <a:pt x="405" y="198"/>
                    </a:cubicBezTo>
                  </a:path>
                </a:pathLst>
              </a:custGeom>
              <a:noFill/>
              <a:ln w="28575" cap="sq" cmpd="sng">
                <a:solidFill>
                  <a:schemeClr val="tx1">
                    <a:alpha val="100000"/>
                  </a:schemeClr>
                </a:solidFill>
                <a:prstDash val="solid"/>
                <a:round/>
                <a:headEnd type="none" w="sm" len="sm"/>
                <a:tailEnd type="none" w="sm" len="sm"/>
              </a:ln>
            </p:spPr>
            <p:txBody>
              <a:bodyPr/>
              <a:p>
                <a:endParaRPr lang="zh-CN" altLang="en-US"/>
              </a:p>
            </p:txBody>
          </p:sp>
        </p:grpSp>
        <p:sp>
          <p:nvSpPr>
            <p:cNvPr id="11338" name="Freeform 70"/>
            <p:cNvSpPr/>
            <p:nvPr/>
          </p:nvSpPr>
          <p:spPr>
            <a:xfrm>
              <a:off x="2232" y="2583"/>
              <a:ext cx="65" cy="252"/>
            </a:xfrm>
            <a:custGeom>
              <a:avLst/>
              <a:gdLst>
                <a:gd name="txL" fmla="*/ 0 w 56"/>
                <a:gd name="txT" fmla="*/ 0 h 252"/>
                <a:gd name="txR" fmla="*/ 56 w 56"/>
                <a:gd name="txB" fmla="*/ 252 h 252"/>
              </a:gdLst>
              <a:ahLst/>
              <a:cxnLst>
                <a:cxn ang="0">
                  <a:pos x="0" y="0"/>
                </a:cxn>
                <a:cxn ang="0">
                  <a:pos x="85" y="135"/>
                </a:cxn>
                <a:cxn ang="0">
                  <a:pos x="14" y="252"/>
                </a:cxn>
              </a:cxnLst>
              <a:rect l="txL" t="txT" r="txR" b="txB"/>
              <a:pathLst>
                <a:path w="56" h="252">
                  <a:moveTo>
                    <a:pt x="0" y="0"/>
                  </a:moveTo>
                  <a:cubicBezTo>
                    <a:pt x="26" y="46"/>
                    <a:pt x="52" y="93"/>
                    <a:pt x="54" y="135"/>
                  </a:cubicBezTo>
                  <a:cubicBezTo>
                    <a:pt x="56" y="177"/>
                    <a:pt x="32" y="214"/>
                    <a:pt x="9" y="252"/>
                  </a:cubicBezTo>
                </a:path>
              </a:pathLst>
            </a:custGeom>
            <a:noFill/>
            <a:ln w="28575" cap="sq" cmpd="sng">
              <a:solidFill>
                <a:schemeClr val="tx1">
                  <a:alpha val="100000"/>
                </a:schemeClr>
              </a:solidFill>
              <a:prstDash val="solid"/>
              <a:round/>
              <a:headEnd type="none" w="sm" len="sm"/>
              <a:tailEnd type="none" w="sm" len="sm"/>
            </a:ln>
          </p:spPr>
          <p:txBody>
            <a:bodyPr/>
            <a:p>
              <a:endParaRPr lang="zh-CN" altLang="en-US"/>
            </a:p>
          </p:txBody>
        </p:sp>
        <p:sp>
          <p:nvSpPr>
            <p:cNvPr id="11339" name="Line 71"/>
            <p:cNvSpPr/>
            <p:nvPr/>
          </p:nvSpPr>
          <p:spPr>
            <a:xfrm>
              <a:off x="2676" y="2721"/>
              <a:ext cx="261" cy="0"/>
            </a:xfrm>
            <a:prstGeom prst="line">
              <a:avLst/>
            </a:prstGeom>
            <a:ln w="28575" cap="sq" cmpd="sng">
              <a:solidFill>
                <a:schemeClr val="tx1"/>
              </a:solidFill>
              <a:prstDash val="solid"/>
              <a:headEnd type="none" w="sm" len="sm"/>
              <a:tailEnd type="none" w="sm" len="sm"/>
            </a:ln>
          </p:spPr>
        </p:sp>
        <p:sp>
          <p:nvSpPr>
            <p:cNvPr id="11340" name="Line 72"/>
            <p:cNvSpPr/>
            <p:nvPr/>
          </p:nvSpPr>
          <p:spPr>
            <a:xfrm>
              <a:off x="2016" y="2790"/>
              <a:ext cx="261" cy="0"/>
            </a:xfrm>
            <a:prstGeom prst="line">
              <a:avLst/>
            </a:prstGeom>
            <a:ln w="28575" cap="sq" cmpd="sng">
              <a:solidFill>
                <a:schemeClr val="tx1"/>
              </a:solidFill>
              <a:prstDash val="solid"/>
              <a:headEnd type="none" w="sm" len="sm"/>
              <a:tailEnd type="none" w="sm" len="sm"/>
            </a:ln>
          </p:spPr>
        </p:sp>
        <p:sp>
          <p:nvSpPr>
            <p:cNvPr id="11341" name="Line 73"/>
            <p:cNvSpPr/>
            <p:nvPr/>
          </p:nvSpPr>
          <p:spPr>
            <a:xfrm>
              <a:off x="2013" y="2643"/>
              <a:ext cx="261" cy="0"/>
            </a:xfrm>
            <a:prstGeom prst="line">
              <a:avLst/>
            </a:prstGeom>
            <a:ln w="28575" cap="sq" cmpd="sng">
              <a:solidFill>
                <a:schemeClr val="tx1"/>
              </a:solidFill>
              <a:prstDash val="solid"/>
              <a:headEnd type="none" w="sm" len="sm"/>
              <a:tailEnd type="none" w="sm" len="sm"/>
            </a:ln>
          </p:spPr>
        </p:sp>
        <p:sp>
          <p:nvSpPr>
            <p:cNvPr id="11342" name="Oval 74"/>
            <p:cNvSpPr/>
            <p:nvPr/>
          </p:nvSpPr>
          <p:spPr>
            <a:xfrm>
              <a:off x="2583" y="2673"/>
              <a:ext cx="72" cy="72"/>
            </a:xfrm>
            <a:prstGeom prst="ellipse">
              <a:avLst/>
            </a:prstGeom>
            <a:noFill/>
            <a:ln w="28575" cap="sq" cmpd="sng">
              <a:solidFill>
                <a:schemeClr val="tx1"/>
              </a:solidFill>
              <a:prstDash val="solid"/>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11343" name="Line 75"/>
            <p:cNvSpPr/>
            <p:nvPr/>
          </p:nvSpPr>
          <p:spPr>
            <a:xfrm>
              <a:off x="2007" y="2367"/>
              <a:ext cx="0" cy="279"/>
            </a:xfrm>
            <a:prstGeom prst="line">
              <a:avLst/>
            </a:prstGeom>
            <a:ln w="28575" cap="sq" cmpd="sng">
              <a:solidFill>
                <a:schemeClr val="tx1"/>
              </a:solidFill>
              <a:prstDash val="solid"/>
              <a:headEnd type="none" w="sm" len="sm"/>
              <a:tailEnd type="none" w="sm" len="sm"/>
            </a:ln>
          </p:spPr>
        </p:sp>
        <p:sp>
          <p:nvSpPr>
            <p:cNvPr id="11344" name="Line 76"/>
            <p:cNvSpPr/>
            <p:nvPr/>
          </p:nvSpPr>
          <p:spPr>
            <a:xfrm>
              <a:off x="2013" y="2787"/>
              <a:ext cx="0" cy="261"/>
            </a:xfrm>
            <a:prstGeom prst="line">
              <a:avLst/>
            </a:prstGeom>
            <a:ln w="28575" cap="sq" cmpd="sng">
              <a:solidFill>
                <a:schemeClr val="tx1"/>
              </a:solidFill>
              <a:prstDash val="solid"/>
              <a:headEnd type="none" w="sm" len="sm"/>
              <a:tailEnd type="none" w="sm" len="sm"/>
            </a:ln>
          </p:spPr>
        </p:sp>
        <p:sp>
          <p:nvSpPr>
            <p:cNvPr id="11345" name="AutoShape 77"/>
            <p:cNvSpPr/>
            <p:nvPr/>
          </p:nvSpPr>
          <p:spPr>
            <a:xfrm>
              <a:off x="1428" y="2949"/>
              <a:ext cx="315" cy="198"/>
            </a:xfrm>
            <a:prstGeom prst="flowChartDelay">
              <a:avLst/>
            </a:prstGeom>
            <a:noFill/>
            <a:ln w="28575" cap="sq" cmpd="sng">
              <a:solidFill>
                <a:schemeClr val="tx1"/>
              </a:solidFill>
              <a:prstDash val="solid"/>
              <a:miter/>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grpSp>
      <p:grpSp>
        <p:nvGrpSpPr>
          <p:cNvPr id="9" name="Group 78"/>
          <p:cNvGrpSpPr/>
          <p:nvPr/>
        </p:nvGrpSpPr>
        <p:grpSpPr>
          <a:xfrm>
            <a:off x="7667625" y="3130550"/>
            <a:ext cx="1531938" cy="1593850"/>
            <a:chOff x="3165" y="654"/>
            <a:chExt cx="1611" cy="1004"/>
          </a:xfrm>
        </p:grpSpPr>
        <p:sp>
          <p:nvSpPr>
            <p:cNvPr id="11309" name="Text Box 79"/>
            <p:cNvSpPr txBox="1"/>
            <p:nvPr/>
          </p:nvSpPr>
          <p:spPr>
            <a:xfrm>
              <a:off x="4479" y="1077"/>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Y</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1310" name="Text Box 80"/>
            <p:cNvSpPr txBox="1"/>
            <p:nvPr/>
          </p:nvSpPr>
          <p:spPr>
            <a:xfrm>
              <a:off x="3168" y="1370"/>
              <a:ext cx="252"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D</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1311" name="Text Box 81"/>
            <p:cNvSpPr txBox="1"/>
            <p:nvPr/>
          </p:nvSpPr>
          <p:spPr>
            <a:xfrm>
              <a:off x="3174" y="1140"/>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C</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1312" name="Text Box 82"/>
            <p:cNvSpPr txBox="1"/>
            <p:nvPr/>
          </p:nvSpPr>
          <p:spPr>
            <a:xfrm>
              <a:off x="3165" y="654"/>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A</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1313" name="Text Box 83"/>
            <p:cNvSpPr txBox="1"/>
            <p:nvPr/>
          </p:nvSpPr>
          <p:spPr>
            <a:xfrm>
              <a:off x="3171" y="921"/>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B</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1314" name="Rectangle 84"/>
            <p:cNvSpPr/>
            <p:nvPr/>
          </p:nvSpPr>
          <p:spPr>
            <a:xfrm>
              <a:off x="3636" y="738"/>
              <a:ext cx="585" cy="900"/>
            </a:xfrm>
            <a:prstGeom prst="rect">
              <a:avLst/>
            </a:prstGeom>
            <a:noFill/>
            <a:ln w="28575" cap="sq" cmpd="sng">
              <a:solidFill>
                <a:schemeClr val="tx1"/>
              </a:solidFill>
              <a:prstDash val="solid"/>
              <a:miter/>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11315" name="Line 85"/>
            <p:cNvSpPr/>
            <p:nvPr/>
          </p:nvSpPr>
          <p:spPr>
            <a:xfrm>
              <a:off x="3933" y="747"/>
              <a:ext cx="0" cy="873"/>
            </a:xfrm>
            <a:prstGeom prst="line">
              <a:avLst/>
            </a:prstGeom>
            <a:ln w="28575" cap="sq" cmpd="sng">
              <a:solidFill>
                <a:schemeClr val="tx1"/>
              </a:solidFill>
              <a:prstDash val="solid"/>
              <a:headEnd type="none" w="sm" len="sm"/>
              <a:tailEnd type="none" w="sm" len="sm"/>
            </a:ln>
          </p:spPr>
        </p:sp>
        <p:sp>
          <p:nvSpPr>
            <p:cNvPr id="11316" name="Line 86"/>
            <p:cNvSpPr/>
            <p:nvPr/>
          </p:nvSpPr>
          <p:spPr>
            <a:xfrm flipV="1">
              <a:off x="3636" y="1179"/>
              <a:ext cx="297" cy="0"/>
            </a:xfrm>
            <a:prstGeom prst="line">
              <a:avLst/>
            </a:prstGeom>
            <a:ln w="28575" cap="sq" cmpd="sng">
              <a:solidFill>
                <a:schemeClr val="tx1"/>
              </a:solidFill>
              <a:prstDash val="solid"/>
              <a:headEnd type="none" w="sm" len="sm"/>
              <a:tailEnd type="none" w="sm" len="sm"/>
            </a:ln>
          </p:spPr>
        </p:sp>
        <p:sp>
          <p:nvSpPr>
            <p:cNvPr id="11317" name="Text Box 87"/>
            <p:cNvSpPr txBox="1"/>
            <p:nvPr/>
          </p:nvSpPr>
          <p:spPr>
            <a:xfrm>
              <a:off x="3906" y="738"/>
              <a:ext cx="332" cy="366"/>
            </a:xfrm>
            <a:prstGeom prst="rect">
              <a:avLst/>
            </a:prstGeom>
            <a:noFill/>
            <a:ln w="12700">
              <a:noFill/>
            </a:ln>
          </p:spPr>
          <p:txBody>
            <a:bodyPr>
              <a:spAutoFit/>
            </a:bodyPr>
            <a:p>
              <a:pPr lvl="0" eaLnBrk="1" hangingPunct="1">
                <a:spcBef>
                  <a:spcPct val="50000"/>
                </a:spcBef>
              </a:pPr>
              <a:r>
                <a:rPr lang="en-US" altLang="zh-CN" sz="1600" dirty="0">
                  <a:solidFill>
                    <a:srgbClr val="FF0000"/>
                  </a:solidFill>
                  <a:latin typeface="宋体" panose="02010600030101010101" pitchFamily="2" charset="-122"/>
                  <a:ea typeface="宋体" panose="02010600030101010101" pitchFamily="2" charset="-122"/>
                </a:rPr>
                <a:t>≥1</a:t>
              </a:r>
              <a:endParaRPr lang="en-US" altLang="zh-CN" sz="1600" dirty="0">
                <a:solidFill>
                  <a:srgbClr val="FF0000"/>
                </a:solidFill>
                <a:latin typeface="宋体" panose="02010600030101010101" pitchFamily="2" charset="-122"/>
                <a:ea typeface="宋体" panose="02010600030101010101" pitchFamily="2" charset="-122"/>
              </a:endParaRPr>
            </a:p>
          </p:txBody>
        </p:sp>
        <p:sp>
          <p:nvSpPr>
            <p:cNvPr id="11318" name="Text Box 88"/>
            <p:cNvSpPr txBox="1"/>
            <p:nvPr/>
          </p:nvSpPr>
          <p:spPr>
            <a:xfrm>
              <a:off x="3609" y="693"/>
              <a:ext cx="306" cy="288"/>
            </a:xfrm>
            <a:prstGeom prst="rect">
              <a:avLst/>
            </a:prstGeom>
            <a:noFill/>
            <a:ln w="12700">
              <a:noFill/>
            </a:ln>
          </p:spPr>
          <p:txBody>
            <a:bodyPr>
              <a:spAutoFit/>
            </a:bodyPr>
            <a:p>
              <a:pPr lvl="0" eaLnBrk="1" hangingPunct="1">
                <a:spcBef>
                  <a:spcPct val="50000"/>
                </a:spcBef>
              </a:pPr>
              <a:r>
                <a:rPr lang="en-US" altLang="zh-CN" sz="2400" dirty="0">
                  <a:solidFill>
                    <a:srgbClr val="FF0000"/>
                  </a:solidFill>
                  <a:latin typeface="Times New Roman" panose="02020603050405020304" pitchFamily="18" charset="0"/>
                  <a:ea typeface="宋体" panose="02010600030101010101" pitchFamily="2" charset="-122"/>
                </a:rPr>
                <a:t>&amp;</a:t>
              </a:r>
              <a:endParaRPr lang="en-US" altLang="zh-CN" sz="2400" dirty="0">
                <a:solidFill>
                  <a:srgbClr val="FF0000"/>
                </a:solidFill>
                <a:latin typeface="Times New Roman" panose="02020603050405020304" pitchFamily="18" charset="0"/>
                <a:ea typeface="宋体" panose="02010600030101010101" pitchFamily="2" charset="-122"/>
              </a:endParaRPr>
            </a:p>
          </p:txBody>
        </p:sp>
        <p:sp>
          <p:nvSpPr>
            <p:cNvPr id="11319" name="Oval 89"/>
            <p:cNvSpPr/>
            <p:nvPr/>
          </p:nvSpPr>
          <p:spPr>
            <a:xfrm>
              <a:off x="4230" y="1152"/>
              <a:ext cx="63" cy="72"/>
            </a:xfrm>
            <a:prstGeom prst="ellipse">
              <a:avLst/>
            </a:prstGeom>
            <a:noFill/>
            <a:ln w="28575" cap="sq" cmpd="sng">
              <a:solidFill>
                <a:schemeClr val="tx1"/>
              </a:solidFill>
              <a:prstDash val="solid"/>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11320" name="Line 90"/>
            <p:cNvSpPr/>
            <p:nvPr/>
          </p:nvSpPr>
          <p:spPr>
            <a:xfrm>
              <a:off x="4293" y="1197"/>
              <a:ext cx="207" cy="0"/>
            </a:xfrm>
            <a:prstGeom prst="line">
              <a:avLst/>
            </a:prstGeom>
            <a:ln w="28575" cap="sq" cmpd="sng">
              <a:solidFill>
                <a:schemeClr val="tx1"/>
              </a:solidFill>
              <a:prstDash val="solid"/>
              <a:headEnd type="none" w="sm" len="sm"/>
              <a:tailEnd type="none" w="sm" len="sm"/>
            </a:ln>
          </p:spPr>
        </p:sp>
        <p:sp>
          <p:nvSpPr>
            <p:cNvPr id="11321" name="Line 91"/>
            <p:cNvSpPr/>
            <p:nvPr/>
          </p:nvSpPr>
          <p:spPr>
            <a:xfrm>
              <a:off x="3426" y="1491"/>
              <a:ext cx="207" cy="0"/>
            </a:xfrm>
            <a:prstGeom prst="line">
              <a:avLst/>
            </a:prstGeom>
            <a:ln w="28575" cap="sq" cmpd="sng">
              <a:solidFill>
                <a:schemeClr val="tx1"/>
              </a:solidFill>
              <a:prstDash val="solid"/>
              <a:headEnd type="none" w="sm" len="sm"/>
              <a:tailEnd type="none" w="sm" len="sm"/>
            </a:ln>
          </p:spPr>
        </p:sp>
        <p:sp>
          <p:nvSpPr>
            <p:cNvPr id="11322" name="Line 92"/>
            <p:cNvSpPr/>
            <p:nvPr/>
          </p:nvSpPr>
          <p:spPr>
            <a:xfrm>
              <a:off x="3432" y="1317"/>
              <a:ext cx="207" cy="0"/>
            </a:xfrm>
            <a:prstGeom prst="line">
              <a:avLst/>
            </a:prstGeom>
            <a:ln w="28575" cap="sq" cmpd="sng">
              <a:solidFill>
                <a:schemeClr val="tx1"/>
              </a:solidFill>
              <a:prstDash val="solid"/>
              <a:headEnd type="none" w="sm" len="sm"/>
              <a:tailEnd type="none" w="sm" len="sm"/>
            </a:ln>
          </p:spPr>
        </p:sp>
        <p:sp>
          <p:nvSpPr>
            <p:cNvPr id="11323" name="Line 93"/>
            <p:cNvSpPr/>
            <p:nvPr/>
          </p:nvSpPr>
          <p:spPr>
            <a:xfrm>
              <a:off x="3429" y="1026"/>
              <a:ext cx="207" cy="0"/>
            </a:xfrm>
            <a:prstGeom prst="line">
              <a:avLst/>
            </a:prstGeom>
            <a:ln w="28575" cap="sq" cmpd="sng">
              <a:solidFill>
                <a:schemeClr val="tx1"/>
              </a:solidFill>
              <a:prstDash val="solid"/>
              <a:headEnd type="none" w="sm" len="sm"/>
              <a:tailEnd type="none" w="sm" len="sm"/>
            </a:ln>
          </p:spPr>
        </p:sp>
        <p:sp>
          <p:nvSpPr>
            <p:cNvPr id="11324" name="Line 94"/>
            <p:cNvSpPr/>
            <p:nvPr/>
          </p:nvSpPr>
          <p:spPr>
            <a:xfrm>
              <a:off x="3426" y="843"/>
              <a:ext cx="207" cy="0"/>
            </a:xfrm>
            <a:prstGeom prst="line">
              <a:avLst/>
            </a:prstGeom>
            <a:ln w="28575" cap="sq" cmpd="sng">
              <a:solidFill>
                <a:schemeClr val="tx1"/>
              </a:solidFill>
              <a:prstDash val="solid"/>
              <a:headEnd type="none" w="sm" len="sm"/>
              <a:tailEnd type="none" w="sm" len="sm"/>
            </a:ln>
          </p:spPr>
        </p:sp>
      </p:grpSp>
      <p:graphicFrame>
        <p:nvGraphicFramePr>
          <p:cNvPr id="367711" name="Object 95"/>
          <p:cNvGraphicFramePr>
            <a:graphicFrameLocks noChangeAspect="1"/>
          </p:cNvGraphicFramePr>
          <p:nvPr/>
        </p:nvGraphicFramePr>
        <p:xfrm>
          <a:off x="5724525" y="2565400"/>
          <a:ext cx="2493963" cy="541338"/>
        </p:xfrm>
        <a:graphic>
          <a:graphicData uri="http://schemas.openxmlformats.org/presentationml/2006/ole">
            <mc:AlternateContent xmlns:mc="http://schemas.openxmlformats.org/markup-compatibility/2006">
              <mc:Choice xmlns:v="urn:schemas-microsoft-com:vml" Requires="v">
                <p:oleObj spid="_x0000_s3076" name="" r:id="rId5" imgW="1168400" imgH="254000" progId="Equation.DSMT4">
                  <p:embed/>
                </p:oleObj>
              </mc:Choice>
              <mc:Fallback>
                <p:oleObj name="" r:id="rId5" imgW="1168400" imgH="254000" progId="Equation.DSMT4">
                  <p:embed/>
                  <p:pic>
                    <p:nvPicPr>
                      <p:cNvPr id="0" name="图片 3075"/>
                      <p:cNvPicPr/>
                      <p:nvPr/>
                    </p:nvPicPr>
                    <p:blipFill>
                      <a:blip r:embed="rId6">
                        <a:clrChange>
                          <a:clrFrom>
                            <a:srgbClr val="000000"/>
                          </a:clrFrom>
                          <a:clrTo>
                            <a:srgbClr val="A50021"/>
                          </a:clrTo>
                        </a:clrChange>
                      </a:blip>
                      <a:stretch>
                        <a:fillRect/>
                      </a:stretch>
                    </p:blipFill>
                    <p:spPr>
                      <a:xfrm>
                        <a:off x="5724525" y="2565400"/>
                        <a:ext cx="2493963" cy="541338"/>
                      </a:xfrm>
                      <a:prstGeom prst="rect">
                        <a:avLst/>
                      </a:prstGeom>
                      <a:noFill/>
                      <a:ln w="38100">
                        <a:noFill/>
                        <a:miter/>
                      </a:ln>
                    </p:spPr>
                  </p:pic>
                </p:oleObj>
              </mc:Fallback>
            </mc:AlternateContent>
          </a:graphicData>
        </a:graphic>
      </p:graphicFrame>
      <p:sp>
        <p:nvSpPr>
          <p:cNvPr id="367712" name="Text Box 96"/>
          <p:cNvSpPr txBox="1">
            <a:spLocks noChangeArrowheads="1"/>
          </p:cNvSpPr>
          <p:nvPr/>
        </p:nvSpPr>
        <p:spPr bwMode="auto">
          <a:xfrm>
            <a:off x="5003800" y="3573463"/>
            <a:ext cx="2298700"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图形符号：</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67713" name="Text Box 97"/>
          <p:cNvSpPr txBox="1">
            <a:spLocks noChangeArrowheads="1"/>
          </p:cNvSpPr>
          <p:nvPr/>
        </p:nvSpPr>
        <p:spPr bwMode="auto">
          <a:xfrm>
            <a:off x="5586413" y="1700213"/>
            <a:ext cx="3557588"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与或非逻辑表达式：</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pSp>
        <p:nvGrpSpPr>
          <p:cNvPr id="10" name="Group 98"/>
          <p:cNvGrpSpPr/>
          <p:nvPr/>
        </p:nvGrpSpPr>
        <p:grpSpPr>
          <a:xfrm>
            <a:off x="6372225" y="4292600"/>
            <a:ext cx="1835150" cy="1833563"/>
            <a:chOff x="751" y="1420"/>
            <a:chExt cx="2181" cy="1155"/>
          </a:xfrm>
        </p:grpSpPr>
        <p:sp>
          <p:nvSpPr>
            <p:cNvPr id="11289" name="Text Box 99"/>
            <p:cNvSpPr txBox="1"/>
            <p:nvPr/>
          </p:nvSpPr>
          <p:spPr>
            <a:xfrm>
              <a:off x="2635" y="1870"/>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Y</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1290" name="Line 100"/>
            <p:cNvSpPr/>
            <p:nvPr/>
          </p:nvSpPr>
          <p:spPr>
            <a:xfrm flipV="1">
              <a:off x="1534" y="1669"/>
              <a:ext cx="243" cy="0"/>
            </a:xfrm>
            <a:prstGeom prst="line">
              <a:avLst/>
            </a:prstGeom>
            <a:ln w="28575" cap="sq" cmpd="sng">
              <a:solidFill>
                <a:schemeClr val="tx1"/>
              </a:solidFill>
              <a:prstDash val="solid"/>
              <a:headEnd type="none" w="sm" len="sm"/>
              <a:tailEnd type="none" w="sm" len="sm"/>
            </a:ln>
          </p:spPr>
        </p:sp>
        <p:sp>
          <p:nvSpPr>
            <p:cNvPr id="11291" name="Line 101"/>
            <p:cNvSpPr/>
            <p:nvPr/>
          </p:nvSpPr>
          <p:spPr>
            <a:xfrm>
              <a:off x="964" y="1729"/>
              <a:ext cx="270" cy="0"/>
            </a:xfrm>
            <a:prstGeom prst="line">
              <a:avLst/>
            </a:prstGeom>
            <a:ln w="28575" cap="sq" cmpd="sng">
              <a:solidFill>
                <a:schemeClr val="tx1"/>
              </a:solidFill>
              <a:prstDash val="solid"/>
              <a:headEnd type="none" w="sm" len="sm"/>
              <a:tailEnd type="none" w="sm" len="sm"/>
            </a:ln>
          </p:spPr>
        </p:sp>
        <p:sp>
          <p:nvSpPr>
            <p:cNvPr id="11292" name="Line 102"/>
            <p:cNvSpPr/>
            <p:nvPr/>
          </p:nvSpPr>
          <p:spPr>
            <a:xfrm>
              <a:off x="979" y="1609"/>
              <a:ext cx="261" cy="0"/>
            </a:xfrm>
            <a:prstGeom prst="line">
              <a:avLst/>
            </a:prstGeom>
            <a:ln w="28575" cap="sq" cmpd="sng">
              <a:solidFill>
                <a:schemeClr val="tx1"/>
              </a:solidFill>
              <a:prstDash val="solid"/>
              <a:headEnd type="none" w="sm" len="sm"/>
              <a:tailEnd type="none" w="sm" len="sm"/>
            </a:ln>
          </p:spPr>
        </p:sp>
        <p:sp>
          <p:nvSpPr>
            <p:cNvPr id="11293" name="Text Box 103"/>
            <p:cNvSpPr txBox="1"/>
            <p:nvPr/>
          </p:nvSpPr>
          <p:spPr>
            <a:xfrm>
              <a:off x="763" y="1420"/>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A</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1294" name="Text Box 104"/>
            <p:cNvSpPr txBox="1"/>
            <p:nvPr/>
          </p:nvSpPr>
          <p:spPr>
            <a:xfrm>
              <a:off x="751" y="1615"/>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B</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1295" name="Line 105"/>
            <p:cNvSpPr/>
            <p:nvPr/>
          </p:nvSpPr>
          <p:spPr>
            <a:xfrm flipV="1">
              <a:off x="1540" y="2341"/>
              <a:ext cx="243" cy="0"/>
            </a:xfrm>
            <a:prstGeom prst="line">
              <a:avLst/>
            </a:prstGeom>
            <a:ln w="28575" cap="sq" cmpd="sng">
              <a:solidFill>
                <a:schemeClr val="tx1"/>
              </a:solidFill>
              <a:prstDash val="solid"/>
              <a:headEnd type="none" w="sm" len="sm"/>
              <a:tailEnd type="none" w="sm" len="sm"/>
            </a:ln>
          </p:spPr>
        </p:sp>
        <p:sp>
          <p:nvSpPr>
            <p:cNvPr id="11296" name="Line 106"/>
            <p:cNvSpPr/>
            <p:nvPr/>
          </p:nvSpPr>
          <p:spPr>
            <a:xfrm>
              <a:off x="970" y="2401"/>
              <a:ext cx="270" cy="0"/>
            </a:xfrm>
            <a:prstGeom prst="line">
              <a:avLst/>
            </a:prstGeom>
            <a:ln w="28575" cap="sq" cmpd="sng">
              <a:solidFill>
                <a:schemeClr val="tx1"/>
              </a:solidFill>
              <a:prstDash val="solid"/>
              <a:headEnd type="none" w="sm" len="sm"/>
              <a:tailEnd type="none" w="sm" len="sm"/>
            </a:ln>
          </p:spPr>
        </p:sp>
        <p:sp>
          <p:nvSpPr>
            <p:cNvPr id="11297" name="Line 107"/>
            <p:cNvSpPr/>
            <p:nvPr/>
          </p:nvSpPr>
          <p:spPr>
            <a:xfrm>
              <a:off x="985" y="2281"/>
              <a:ext cx="261" cy="0"/>
            </a:xfrm>
            <a:prstGeom prst="line">
              <a:avLst/>
            </a:prstGeom>
            <a:ln w="28575" cap="sq" cmpd="sng">
              <a:solidFill>
                <a:schemeClr val="tx1"/>
              </a:solidFill>
              <a:prstDash val="solid"/>
              <a:headEnd type="none" w="sm" len="sm"/>
              <a:tailEnd type="none" w="sm" len="sm"/>
            </a:ln>
          </p:spPr>
        </p:sp>
        <p:sp>
          <p:nvSpPr>
            <p:cNvPr id="11298" name="Text Box 108"/>
            <p:cNvSpPr txBox="1"/>
            <p:nvPr/>
          </p:nvSpPr>
          <p:spPr>
            <a:xfrm>
              <a:off x="769" y="2092"/>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C</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1299" name="Text Box 109"/>
            <p:cNvSpPr txBox="1"/>
            <p:nvPr/>
          </p:nvSpPr>
          <p:spPr>
            <a:xfrm>
              <a:off x="757" y="2287"/>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D</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1300" name="Line 110"/>
            <p:cNvSpPr/>
            <p:nvPr/>
          </p:nvSpPr>
          <p:spPr>
            <a:xfrm flipV="1">
              <a:off x="2413" y="2017"/>
              <a:ext cx="243" cy="0"/>
            </a:xfrm>
            <a:prstGeom prst="line">
              <a:avLst/>
            </a:prstGeom>
            <a:ln w="28575" cap="sq" cmpd="sng">
              <a:solidFill>
                <a:schemeClr val="tx1"/>
              </a:solidFill>
              <a:prstDash val="solid"/>
              <a:headEnd type="none" w="sm" len="sm"/>
              <a:tailEnd type="none" w="sm" len="sm"/>
            </a:ln>
          </p:spPr>
        </p:sp>
        <p:sp>
          <p:nvSpPr>
            <p:cNvPr id="11301" name="Line 111"/>
            <p:cNvSpPr/>
            <p:nvPr/>
          </p:nvSpPr>
          <p:spPr>
            <a:xfrm>
              <a:off x="1789" y="2068"/>
              <a:ext cx="252" cy="0"/>
            </a:xfrm>
            <a:prstGeom prst="line">
              <a:avLst/>
            </a:prstGeom>
            <a:ln w="28575" cap="sq" cmpd="sng">
              <a:solidFill>
                <a:schemeClr val="tx1"/>
              </a:solidFill>
              <a:prstDash val="solid"/>
              <a:headEnd type="none" w="sm" len="sm"/>
              <a:tailEnd type="none" w="sm" len="sm"/>
            </a:ln>
          </p:spPr>
        </p:sp>
        <p:sp>
          <p:nvSpPr>
            <p:cNvPr id="11302" name="Line 112"/>
            <p:cNvSpPr/>
            <p:nvPr/>
          </p:nvSpPr>
          <p:spPr>
            <a:xfrm>
              <a:off x="1786" y="1948"/>
              <a:ext cx="261" cy="0"/>
            </a:xfrm>
            <a:prstGeom prst="line">
              <a:avLst/>
            </a:prstGeom>
            <a:ln w="28575" cap="sq" cmpd="sng">
              <a:solidFill>
                <a:schemeClr val="tx1"/>
              </a:solidFill>
              <a:prstDash val="solid"/>
              <a:headEnd type="none" w="sm" len="sm"/>
              <a:tailEnd type="none" w="sm" len="sm"/>
            </a:ln>
          </p:spPr>
        </p:sp>
        <p:sp>
          <p:nvSpPr>
            <p:cNvPr id="11303" name="Oval 113"/>
            <p:cNvSpPr/>
            <p:nvPr/>
          </p:nvSpPr>
          <p:spPr>
            <a:xfrm>
              <a:off x="2326" y="1984"/>
              <a:ext cx="72" cy="72"/>
            </a:xfrm>
            <a:prstGeom prst="ellipse">
              <a:avLst/>
            </a:prstGeom>
            <a:noFill/>
            <a:ln w="28575" cap="sq" cmpd="sng">
              <a:solidFill>
                <a:schemeClr val="tx1"/>
              </a:solidFill>
              <a:prstDash val="solid"/>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11304" name="Line 114"/>
            <p:cNvSpPr/>
            <p:nvPr/>
          </p:nvSpPr>
          <p:spPr>
            <a:xfrm>
              <a:off x="1777" y="1669"/>
              <a:ext cx="0" cy="279"/>
            </a:xfrm>
            <a:prstGeom prst="line">
              <a:avLst/>
            </a:prstGeom>
            <a:ln w="28575" cap="sq" cmpd="sng">
              <a:solidFill>
                <a:schemeClr val="tx1"/>
              </a:solidFill>
              <a:prstDash val="solid"/>
              <a:headEnd type="none" w="sm" len="sm"/>
              <a:tailEnd type="none" w="sm" len="sm"/>
            </a:ln>
          </p:spPr>
        </p:sp>
        <p:sp>
          <p:nvSpPr>
            <p:cNvPr id="11305" name="Line 115"/>
            <p:cNvSpPr/>
            <p:nvPr/>
          </p:nvSpPr>
          <p:spPr>
            <a:xfrm>
              <a:off x="1783" y="2062"/>
              <a:ext cx="0" cy="279"/>
            </a:xfrm>
            <a:prstGeom prst="line">
              <a:avLst/>
            </a:prstGeom>
            <a:ln w="28575" cap="sq" cmpd="sng">
              <a:solidFill>
                <a:schemeClr val="tx1"/>
              </a:solidFill>
              <a:prstDash val="solid"/>
              <a:headEnd type="none" w="sm" len="sm"/>
              <a:tailEnd type="none" w="sm" len="sm"/>
            </a:ln>
          </p:spPr>
        </p:sp>
        <p:sp>
          <p:nvSpPr>
            <p:cNvPr id="11306" name="Rectangle 116"/>
            <p:cNvSpPr/>
            <p:nvPr/>
          </p:nvSpPr>
          <p:spPr>
            <a:xfrm>
              <a:off x="1253" y="1463"/>
              <a:ext cx="256" cy="430"/>
            </a:xfrm>
            <a:prstGeom prst="rect">
              <a:avLst/>
            </a:prstGeom>
            <a:noFill/>
            <a:ln w="28575" cap="sq" cmpd="sng">
              <a:solidFill>
                <a:schemeClr val="tx1"/>
              </a:solidFill>
              <a:prstDash val="solid"/>
              <a:miter/>
              <a:headEnd type="none" w="sm" len="sm"/>
              <a:tailEnd type="none" w="sm" len="sm"/>
            </a:ln>
          </p:spPr>
          <p:txBody>
            <a:bodyPr wrap="none" anchor="ctr"/>
            <a:p>
              <a:pPr lvl="0" algn="ctr" eaLnBrk="1" hangingPunct="1"/>
              <a:r>
                <a:rPr lang="en-US" altLang="zh-CN" sz="2400" dirty="0">
                  <a:solidFill>
                    <a:srgbClr val="FF0000"/>
                  </a:solidFill>
                  <a:latin typeface="Times New Roman" panose="02020603050405020304" pitchFamily="18" charset="0"/>
                  <a:ea typeface="宋体" panose="02010600030101010101" pitchFamily="2" charset="-122"/>
                </a:rPr>
                <a:t>&amp;</a:t>
              </a:r>
              <a:endParaRPr lang="en-US" altLang="zh-CN" sz="2400" dirty="0">
                <a:solidFill>
                  <a:srgbClr val="FF0000"/>
                </a:solidFill>
                <a:latin typeface="Times New Roman" panose="02020603050405020304" pitchFamily="18" charset="0"/>
                <a:ea typeface="宋体" panose="02010600030101010101" pitchFamily="2" charset="-122"/>
              </a:endParaRPr>
            </a:p>
          </p:txBody>
        </p:sp>
        <p:sp>
          <p:nvSpPr>
            <p:cNvPr id="11307" name="Rectangle 117"/>
            <p:cNvSpPr/>
            <p:nvPr/>
          </p:nvSpPr>
          <p:spPr>
            <a:xfrm>
              <a:off x="1263" y="2130"/>
              <a:ext cx="256" cy="430"/>
            </a:xfrm>
            <a:prstGeom prst="rect">
              <a:avLst/>
            </a:prstGeom>
            <a:noFill/>
            <a:ln w="28575" cap="sq" cmpd="sng">
              <a:solidFill>
                <a:schemeClr val="tx1"/>
              </a:solidFill>
              <a:prstDash val="solid"/>
              <a:miter/>
              <a:headEnd type="none" w="sm" len="sm"/>
              <a:tailEnd type="none" w="sm" len="sm"/>
            </a:ln>
          </p:spPr>
          <p:txBody>
            <a:bodyPr wrap="none" anchor="ctr"/>
            <a:p>
              <a:pPr lvl="0" algn="ctr" eaLnBrk="1" hangingPunct="1"/>
              <a:r>
                <a:rPr lang="en-US" altLang="zh-CN" sz="2400" dirty="0">
                  <a:solidFill>
                    <a:srgbClr val="FF0000"/>
                  </a:solidFill>
                  <a:latin typeface="Times New Roman" panose="02020603050405020304" pitchFamily="18" charset="0"/>
                  <a:ea typeface="宋体" panose="02010600030101010101" pitchFamily="2" charset="-122"/>
                </a:rPr>
                <a:t>&amp;</a:t>
              </a:r>
              <a:endParaRPr lang="en-US" altLang="zh-CN" sz="2400" dirty="0">
                <a:solidFill>
                  <a:srgbClr val="FF0000"/>
                </a:solidFill>
                <a:latin typeface="Times New Roman" panose="02020603050405020304" pitchFamily="18" charset="0"/>
                <a:ea typeface="宋体" panose="02010600030101010101" pitchFamily="2" charset="-122"/>
              </a:endParaRPr>
            </a:p>
          </p:txBody>
        </p:sp>
        <p:sp>
          <p:nvSpPr>
            <p:cNvPr id="11308" name="Rectangle 118"/>
            <p:cNvSpPr/>
            <p:nvPr/>
          </p:nvSpPr>
          <p:spPr>
            <a:xfrm>
              <a:off x="2056" y="1791"/>
              <a:ext cx="256" cy="430"/>
            </a:xfrm>
            <a:prstGeom prst="rect">
              <a:avLst/>
            </a:prstGeom>
            <a:noFill/>
            <a:ln w="28575" cap="sq" cmpd="sng">
              <a:solidFill>
                <a:schemeClr val="tx1"/>
              </a:solidFill>
              <a:prstDash val="solid"/>
              <a:miter/>
              <a:headEnd type="none" w="sm" len="sm"/>
              <a:tailEnd type="none" w="sm" len="sm"/>
            </a:ln>
          </p:spPr>
          <p:txBody>
            <a:bodyPr wrap="none" anchor="ctr"/>
            <a:p>
              <a:pPr lvl="0" algn="ctr" eaLnBrk="1" hangingPunct="1">
                <a:spcBef>
                  <a:spcPct val="50000"/>
                </a:spcBef>
              </a:pPr>
              <a:endParaRPr lang="en-US" altLang="zh-CN" sz="2400" dirty="0">
                <a:solidFill>
                  <a:srgbClr val="FF0000"/>
                </a:solidFill>
                <a:latin typeface="Times New Roman" panose="02020603050405020304" pitchFamily="18" charset="0"/>
                <a:ea typeface="宋体" panose="02010600030101010101" pitchFamily="2" charset="-122"/>
              </a:endParaRPr>
            </a:p>
            <a:p>
              <a:pPr lvl="0" algn="ctr" eaLnBrk="1" hangingPunct="1">
                <a:spcBef>
                  <a:spcPct val="50000"/>
                </a:spcBef>
              </a:pPr>
              <a:r>
                <a:rPr lang="en-US" altLang="zh-CN" sz="2000" dirty="0">
                  <a:solidFill>
                    <a:srgbClr val="FF0000"/>
                  </a:solidFill>
                  <a:latin typeface="Times New Roman" panose="02020603050405020304" pitchFamily="18" charset="0"/>
                  <a:ea typeface="宋体" panose="02010600030101010101" pitchFamily="2" charset="-122"/>
                </a:rPr>
                <a:t>≥1 </a:t>
              </a:r>
              <a:endParaRPr lang="en-US" altLang="zh-CN" sz="2000" dirty="0">
                <a:solidFill>
                  <a:srgbClr val="FF0000"/>
                </a:solidFill>
                <a:latin typeface="Times New Roman" panose="02020603050405020304" pitchFamily="18" charset="0"/>
                <a:ea typeface="宋体" panose="02010600030101010101" pitchFamily="2" charset="-122"/>
              </a:endParaRPr>
            </a:p>
            <a:p>
              <a:pPr lvl="0" algn="ctr" eaLnBrk="1" hangingPunct="1">
                <a:spcBef>
                  <a:spcPct val="50000"/>
                </a:spcBef>
              </a:pPr>
              <a:endParaRPr lang="en-US" altLang="zh-CN" sz="2000" dirty="0">
                <a:solidFill>
                  <a:srgbClr val="FF0000"/>
                </a:solidFill>
                <a:latin typeface="Times New Roman" panose="02020603050405020304" pitchFamily="18"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7631">
                                            <p:txEl>
                                              <p:charRg st="0" end="9"/>
                                            </p:txEl>
                                          </p:spTgt>
                                        </p:tgtEl>
                                        <p:attrNameLst>
                                          <p:attrName>style.visibility</p:attrName>
                                        </p:attrNameLst>
                                      </p:cBhvr>
                                      <p:to>
                                        <p:strVal val="visible"/>
                                      </p:to>
                                    </p:set>
                                    <p:animEffect transition="in" filter="wipe(left)">
                                      <p:cBhvr>
                                        <p:cTn id="7" dur="500"/>
                                        <p:tgtEl>
                                          <p:spTgt spid="367631">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67632"/>
                                        </p:tgtEl>
                                        <p:attrNameLst>
                                          <p:attrName>style.visibility</p:attrName>
                                        </p:attrNameLst>
                                      </p:cBhvr>
                                      <p:to>
                                        <p:strVal val="visible"/>
                                      </p:to>
                                    </p:set>
                                    <p:animEffect transition="in" filter="wipe(left)">
                                      <p:cBhvr>
                                        <p:cTn id="12" dur="500"/>
                                        <p:tgtEl>
                                          <p:spTgt spid="3676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7633"/>
                                        </p:tgtEl>
                                        <p:attrNameLst>
                                          <p:attrName>style.visibility</p:attrName>
                                        </p:attrNameLst>
                                      </p:cBhvr>
                                      <p:to>
                                        <p:strVal val="visible"/>
                                      </p:to>
                                    </p:set>
                                    <p:animEffect transition="in" filter="wipe(left)">
                                      <p:cBhvr>
                                        <p:cTn id="17" dur="500"/>
                                        <p:tgtEl>
                                          <p:spTgt spid="36763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7643">
                                            <p:txEl>
                                              <p:charRg st="0" end="9"/>
                                            </p:txEl>
                                          </p:spTgt>
                                        </p:tgtEl>
                                        <p:attrNameLst>
                                          <p:attrName>style.visibility</p:attrName>
                                        </p:attrNameLst>
                                      </p:cBhvr>
                                      <p:to>
                                        <p:strVal val="visible"/>
                                      </p:to>
                                    </p:set>
                                    <p:animEffect transition="in" filter="wipe(left)">
                                      <p:cBhvr>
                                        <p:cTn id="32" dur="500"/>
                                        <p:tgtEl>
                                          <p:spTgt spid="367643">
                                            <p:txEl>
                                              <p:charRg st="0"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67656"/>
                                        </p:tgtEl>
                                        <p:attrNameLst>
                                          <p:attrName>style.visibility</p:attrName>
                                        </p:attrNameLst>
                                      </p:cBhvr>
                                      <p:to>
                                        <p:strVal val="visible"/>
                                      </p:to>
                                    </p:set>
                                    <p:animEffect transition="in" filter="wipe(left)">
                                      <p:cBhvr>
                                        <p:cTn id="37" dur="500"/>
                                        <p:tgtEl>
                                          <p:spTgt spid="36765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67657"/>
                                        </p:tgtEl>
                                        <p:attrNameLst>
                                          <p:attrName>style.visibility</p:attrName>
                                        </p:attrNameLst>
                                      </p:cBhvr>
                                      <p:to>
                                        <p:strVal val="visible"/>
                                      </p:to>
                                    </p:set>
                                    <p:animEffect transition="in" filter="wipe(left)">
                                      <p:cBhvr>
                                        <p:cTn id="42" dur="500"/>
                                        <p:tgtEl>
                                          <p:spTgt spid="367657"/>
                                        </p:tgtEl>
                                      </p:cBhvr>
                                    </p:animEffect>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500" fill="hold"/>
                                        <p:tgtEl>
                                          <p:spTgt spid="4"/>
                                        </p:tgtEl>
                                        <p:attrNameLst>
                                          <p:attrName>ppt_w</p:attrName>
                                        </p:attrNameLst>
                                      </p:cBhvr>
                                      <p:tavLst>
                                        <p:tav tm="0">
                                          <p:val>
                                            <p:fltVal val="0.000000"/>
                                          </p:val>
                                        </p:tav>
                                        <p:tav tm="100000">
                                          <p:val>
                                            <p:strVal val="#ppt_w"/>
                                          </p:val>
                                        </p:tav>
                                      </p:tavLst>
                                    </p:anim>
                                    <p:anim calcmode="lin" valueType="num">
                                      <p:cBhvr>
                                        <p:cTn id="48" dur="500" fill="hold"/>
                                        <p:tgtEl>
                                          <p:spTgt spid="4"/>
                                        </p:tgtEl>
                                        <p:attrNameLst>
                                          <p:attrName>ppt_h</p:attrName>
                                        </p:attrNameLst>
                                      </p:cBhvr>
                                      <p:tavLst>
                                        <p:tav tm="0">
                                          <p:val>
                                            <p:fltVal val="0.00000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p:cTn id="53" dur="500" fill="hold"/>
                                        <p:tgtEl>
                                          <p:spTgt spid="6"/>
                                        </p:tgtEl>
                                        <p:attrNameLst>
                                          <p:attrName>ppt_w</p:attrName>
                                        </p:attrNameLst>
                                      </p:cBhvr>
                                      <p:tavLst>
                                        <p:tav tm="0">
                                          <p:val>
                                            <p:fltVal val="0.000000"/>
                                          </p:val>
                                        </p:tav>
                                        <p:tav tm="100000">
                                          <p:val>
                                            <p:strVal val="#ppt_w"/>
                                          </p:val>
                                        </p:tav>
                                      </p:tavLst>
                                    </p:anim>
                                    <p:anim calcmode="lin" valueType="num">
                                      <p:cBhvr>
                                        <p:cTn id="54" dur="500" fill="hold"/>
                                        <p:tgtEl>
                                          <p:spTgt spid="6"/>
                                        </p:tgtEl>
                                        <p:attrNameLst>
                                          <p:attrName>ppt_h</p:attrName>
                                        </p:attrNameLst>
                                      </p:cBhvr>
                                      <p:tavLst>
                                        <p:tav tm="0">
                                          <p:val>
                                            <p:fltVal val="0.00000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67712"/>
                                        </p:tgtEl>
                                        <p:attrNameLst>
                                          <p:attrName>style.visibility</p:attrName>
                                        </p:attrNameLst>
                                      </p:cBhvr>
                                      <p:to>
                                        <p:strVal val="visible"/>
                                      </p:to>
                                    </p:set>
                                    <p:animEffect transition="in" filter="wipe(left)">
                                      <p:cBhvr>
                                        <p:cTn id="59" dur="500"/>
                                        <p:tgtEl>
                                          <p:spTgt spid="36771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ipe(left)">
                                      <p:cBhvr>
                                        <p:cTn id="64" dur="500"/>
                                        <p:tgtEl>
                                          <p:spTgt spid="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left)">
                                      <p:cBhvr>
                                        <p:cTn id="69" dur="500"/>
                                        <p:tgtEl>
                                          <p:spTgt spid="1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wipe(left)">
                                      <p:cBhvr>
                                        <p:cTn id="74" dur="500"/>
                                        <p:tgtEl>
                                          <p:spTgt spid="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67713">
                                            <p:txEl>
                                              <p:charRg st="0" end="10"/>
                                            </p:txEl>
                                          </p:spTgt>
                                        </p:tgtEl>
                                        <p:attrNameLst>
                                          <p:attrName>style.visibility</p:attrName>
                                        </p:attrNameLst>
                                      </p:cBhvr>
                                      <p:to>
                                        <p:strVal val="visible"/>
                                      </p:to>
                                    </p:set>
                                    <p:animEffect transition="in" filter="wipe(left)">
                                      <p:cBhvr>
                                        <p:cTn id="79" dur="500"/>
                                        <p:tgtEl>
                                          <p:spTgt spid="367713">
                                            <p:txEl>
                                              <p:charRg st="0" end="1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367711"/>
                                        </p:tgtEl>
                                        <p:attrNameLst>
                                          <p:attrName>style.visibility</p:attrName>
                                        </p:attrNameLst>
                                      </p:cBhvr>
                                      <p:to>
                                        <p:strVal val="visible"/>
                                      </p:to>
                                    </p:set>
                                    <p:animEffect transition="in" filter="wipe(left)">
                                      <p:cBhvr>
                                        <p:cTn id="84" dur="500"/>
                                        <p:tgtEl>
                                          <p:spTgt spid="367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31" grpId="0" build="p"/>
      <p:bldP spid="367633" grpId="0"/>
      <p:bldP spid="367643" grpId="0" build="p"/>
      <p:bldP spid="367657" grpId="0"/>
      <p:bldP spid="367712" grpId="0"/>
      <p:bldP spid="36771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42" name="AutoShape 2">
            <a:hlinkClick r:id="" action="ppaction://hlinkshowjump?jump=nextslide" highlightClick="1"/>
          </p:cNvPr>
          <p:cNvSpPr>
            <a:spLocks noChangeArrowheads="1"/>
          </p:cNvSpPr>
          <p:nvPr/>
        </p:nvSpPr>
        <p:spPr bwMode="auto">
          <a:xfrm>
            <a:off x="731043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68643" name="AutoShape 3">
            <a:hlinkClick r:id="" action="ppaction://hlinkshowjump?jump=firstslide" highlightClick="1"/>
          </p:cNvPr>
          <p:cNvSpPr>
            <a:spLocks noChangeArrowheads="1"/>
          </p:cNvSpPr>
          <p:nvPr/>
        </p:nvSpPr>
        <p:spPr bwMode="auto">
          <a:xfrm>
            <a:off x="8205788"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68644" name="AutoShape 4">
            <a:hlinkClick r:id="" action="ppaction://hlinkshowjump?jump=previousslide" highlightClick="1"/>
          </p:cNvPr>
          <p:cNvSpPr>
            <a:spLocks noChangeArrowheads="1"/>
          </p:cNvSpPr>
          <p:nvPr/>
        </p:nvSpPr>
        <p:spPr bwMode="auto">
          <a:xfrm>
            <a:off x="641508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graphicFrame>
        <p:nvGraphicFramePr>
          <p:cNvPr id="368645" name="Object 5"/>
          <p:cNvGraphicFramePr>
            <a:graphicFrameLocks noChangeAspect="1"/>
          </p:cNvGraphicFramePr>
          <p:nvPr/>
        </p:nvGraphicFramePr>
        <p:xfrm>
          <a:off x="34925" y="2419350"/>
          <a:ext cx="3797300" cy="361950"/>
        </p:xfrm>
        <a:graphic>
          <a:graphicData uri="http://schemas.openxmlformats.org/presentationml/2006/ole">
            <mc:AlternateContent xmlns:mc="http://schemas.openxmlformats.org/markup-compatibility/2006">
              <mc:Choice xmlns:v="urn:schemas-microsoft-com:vml" Requires="v">
                <p:oleObj spid="_x0000_s3077" name="" r:id="rId1" imgW="4622800" imgH="444500" progId="Equation.DSMT4">
                  <p:embed/>
                </p:oleObj>
              </mc:Choice>
              <mc:Fallback>
                <p:oleObj name="" r:id="rId1" imgW="4622800" imgH="444500" progId="Equation.DSMT4">
                  <p:embed/>
                  <p:pic>
                    <p:nvPicPr>
                      <p:cNvPr id="0" name="图片 3076"/>
                      <p:cNvPicPr/>
                      <p:nvPr/>
                    </p:nvPicPr>
                    <p:blipFill>
                      <a:blip r:embed="rId2">
                        <a:clrChange>
                          <a:clrFrom>
                            <a:srgbClr val="000000"/>
                          </a:clrFrom>
                          <a:clrTo>
                            <a:srgbClr val="800000"/>
                          </a:clrTo>
                        </a:clrChange>
                      </a:blip>
                      <a:stretch>
                        <a:fillRect/>
                      </a:stretch>
                    </p:blipFill>
                    <p:spPr>
                      <a:xfrm>
                        <a:off x="34925" y="2419350"/>
                        <a:ext cx="3797300" cy="361950"/>
                      </a:xfrm>
                      <a:prstGeom prst="rect">
                        <a:avLst/>
                      </a:prstGeom>
                      <a:noFill/>
                      <a:ln w="38100">
                        <a:noFill/>
                        <a:miter/>
                      </a:ln>
                    </p:spPr>
                  </p:pic>
                </p:oleObj>
              </mc:Fallback>
            </mc:AlternateContent>
          </a:graphicData>
        </a:graphic>
      </p:graphicFrame>
      <p:grpSp>
        <p:nvGrpSpPr>
          <p:cNvPr id="2" name="Group 6"/>
          <p:cNvGrpSpPr/>
          <p:nvPr/>
        </p:nvGrpSpPr>
        <p:grpSpPr>
          <a:xfrm>
            <a:off x="755650" y="4275138"/>
            <a:ext cx="2119313" cy="766762"/>
            <a:chOff x="3462" y="2727"/>
            <a:chExt cx="1335" cy="483"/>
          </a:xfrm>
        </p:grpSpPr>
        <p:grpSp>
          <p:nvGrpSpPr>
            <p:cNvPr id="12330" name="Group 7"/>
            <p:cNvGrpSpPr/>
            <p:nvPr/>
          </p:nvGrpSpPr>
          <p:grpSpPr>
            <a:xfrm>
              <a:off x="3462" y="2727"/>
              <a:ext cx="1335" cy="483"/>
              <a:chOff x="933" y="3222"/>
              <a:chExt cx="1335" cy="483"/>
            </a:xfrm>
          </p:grpSpPr>
          <p:sp>
            <p:nvSpPr>
              <p:cNvPr id="12332" name="Text Box 8"/>
              <p:cNvSpPr txBox="1"/>
              <p:nvPr/>
            </p:nvSpPr>
            <p:spPr>
              <a:xfrm>
                <a:off x="1971" y="3330"/>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Y</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2333" name="Text Box 9"/>
              <p:cNvSpPr txBox="1"/>
              <p:nvPr/>
            </p:nvSpPr>
            <p:spPr>
              <a:xfrm>
                <a:off x="945" y="3222"/>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A</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2334" name="Text Box 10"/>
              <p:cNvSpPr txBox="1"/>
              <p:nvPr/>
            </p:nvSpPr>
            <p:spPr>
              <a:xfrm>
                <a:off x="933" y="3417"/>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B</a:t>
                </a:r>
                <a:endParaRPr lang="en-US" altLang="zh-CN" sz="2400" i="1" dirty="0">
                  <a:solidFill>
                    <a:srgbClr val="FF0000"/>
                  </a:solidFill>
                  <a:latin typeface="Times New Roman" panose="02020603050405020304" pitchFamily="18" charset="0"/>
                  <a:ea typeface="宋体" panose="02010600030101010101" pitchFamily="2" charset="-122"/>
                </a:endParaRPr>
              </a:p>
            </p:txBody>
          </p:sp>
          <p:grpSp>
            <p:nvGrpSpPr>
              <p:cNvPr id="12335" name="Group 11"/>
              <p:cNvGrpSpPr/>
              <p:nvPr/>
            </p:nvGrpSpPr>
            <p:grpSpPr>
              <a:xfrm>
                <a:off x="1404" y="3339"/>
                <a:ext cx="330" cy="249"/>
                <a:chOff x="1404" y="3312"/>
                <a:chExt cx="330" cy="330"/>
              </a:xfrm>
            </p:grpSpPr>
            <p:sp>
              <p:nvSpPr>
                <p:cNvPr id="12340" name="Freeform 12"/>
                <p:cNvSpPr/>
                <p:nvPr/>
              </p:nvSpPr>
              <p:spPr>
                <a:xfrm>
                  <a:off x="1404" y="3312"/>
                  <a:ext cx="324" cy="162"/>
                </a:xfrm>
                <a:custGeom>
                  <a:avLst/>
                  <a:gdLst>
                    <a:gd name="txL" fmla="*/ 0 w 405"/>
                    <a:gd name="txT" fmla="*/ 0 h 198"/>
                    <a:gd name="txR" fmla="*/ 405 w 405"/>
                    <a:gd name="txB" fmla="*/ 198 h 198"/>
                  </a:gdLst>
                  <a:ahLst/>
                  <a:cxnLst>
                    <a:cxn ang="0">
                      <a:pos x="0" y="0"/>
                    </a:cxn>
                    <a:cxn ang="0">
                      <a:pos x="152" y="39"/>
                    </a:cxn>
                    <a:cxn ang="0">
                      <a:pos x="207" y="109"/>
                    </a:cxn>
                  </a:cxnLst>
                  <a:rect l="txL" t="txT" r="txR" b="txB"/>
                  <a:pathLst>
                    <a:path w="405" h="198">
                      <a:moveTo>
                        <a:pt x="0" y="0"/>
                      </a:moveTo>
                      <a:cubicBezTo>
                        <a:pt x="115" y="19"/>
                        <a:pt x="230" y="39"/>
                        <a:pt x="297" y="72"/>
                      </a:cubicBezTo>
                      <a:cubicBezTo>
                        <a:pt x="364" y="105"/>
                        <a:pt x="384" y="151"/>
                        <a:pt x="405" y="198"/>
                      </a:cubicBezTo>
                    </a:path>
                  </a:pathLst>
                </a:custGeom>
                <a:noFill/>
                <a:ln w="28575" cap="sq" cmpd="sng">
                  <a:solidFill>
                    <a:schemeClr val="tx1">
                      <a:alpha val="100000"/>
                    </a:schemeClr>
                  </a:solidFill>
                  <a:prstDash val="solid"/>
                  <a:round/>
                  <a:headEnd type="none" w="sm" len="sm"/>
                  <a:tailEnd type="none" w="sm" len="sm"/>
                </a:ln>
              </p:spPr>
              <p:txBody>
                <a:bodyPr/>
                <a:p>
                  <a:endParaRPr lang="zh-CN" altLang="en-US"/>
                </a:p>
              </p:txBody>
            </p:sp>
            <p:sp>
              <p:nvSpPr>
                <p:cNvPr id="12341" name="Freeform 13"/>
                <p:cNvSpPr/>
                <p:nvPr/>
              </p:nvSpPr>
              <p:spPr>
                <a:xfrm flipV="1">
                  <a:off x="1410" y="3480"/>
                  <a:ext cx="324" cy="162"/>
                </a:xfrm>
                <a:custGeom>
                  <a:avLst/>
                  <a:gdLst>
                    <a:gd name="txL" fmla="*/ 0 w 405"/>
                    <a:gd name="txT" fmla="*/ 0 h 198"/>
                    <a:gd name="txR" fmla="*/ 405 w 405"/>
                    <a:gd name="txB" fmla="*/ 198 h 198"/>
                  </a:gdLst>
                  <a:ahLst/>
                  <a:cxnLst>
                    <a:cxn ang="0">
                      <a:pos x="0" y="0"/>
                    </a:cxn>
                    <a:cxn ang="0">
                      <a:pos x="152" y="39"/>
                    </a:cxn>
                    <a:cxn ang="0">
                      <a:pos x="207" y="109"/>
                    </a:cxn>
                  </a:cxnLst>
                  <a:rect l="txL" t="txT" r="txR" b="txB"/>
                  <a:pathLst>
                    <a:path w="405" h="198">
                      <a:moveTo>
                        <a:pt x="0" y="0"/>
                      </a:moveTo>
                      <a:cubicBezTo>
                        <a:pt x="115" y="19"/>
                        <a:pt x="230" y="39"/>
                        <a:pt x="297" y="72"/>
                      </a:cubicBezTo>
                      <a:cubicBezTo>
                        <a:pt x="364" y="105"/>
                        <a:pt x="384" y="151"/>
                        <a:pt x="405" y="198"/>
                      </a:cubicBezTo>
                    </a:path>
                  </a:pathLst>
                </a:custGeom>
                <a:noFill/>
                <a:ln w="28575" cap="sq" cmpd="sng">
                  <a:solidFill>
                    <a:schemeClr val="tx1">
                      <a:alpha val="100000"/>
                    </a:schemeClr>
                  </a:solidFill>
                  <a:prstDash val="solid"/>
                  <a:round/>
                  <a:headEnd type="none" w="sm" len="sm"/>
                  <a:tailEnd type="none" w="sm" len="sm"/>
                </a:ln>
              </p:spPr>
              <p:txBody>
                <a:bodyPr/>
                <a:p>
                  <a:endParaRPr lang="zh-CN" altLang="en-US"/>
                </a:p>
              </p:txBody>
            </p:sp>
          </p:grpSp>
          <p:sp>
            <p:nvSpPr>
              <p:cNvPr id="12336" name="Freeform 14"/>
              <p:cNvSpPr/>
              <p:nvPr/>
            </p:nvSpPr>
            <p:spPr>
              <a:xfrm>
                <a:off x="1386" y="3339"/>
                <a:ext cx="65" cy="252"/>
              </a:xfrm>
              <a:custGeom>
                <a:avLst/>
                <a:gdLst>
                  <a:gd name="txL" fmla="*/ 0 w 56"/>
                  <a:gd name="txT" fmla="*/ 0 h 252"/>
                  <a:gd name="txR" fmla="*/ 56 w 56"/>
                  <a:gd name="txB" fmla="*/ 252 h 252"/>
                </a:gdLst>
                <a:ahLst/>
                <a:cxnLst>
                  <a:cxn ang="0">
                    <a:pos x="0" y="0"/>
                  </a:cxn>
                  <a:cxn ang="0">
                    <a:pos x="85" y="135"/>
                  </a:cxn>
                  <a:cxn ang="0">
                    <a:pos x="14" y="252"/>
                  </a:cxn>
                </a:cxnLst>
                <a:rect l="txL" t="txT" r="txR" b="txB"/>
                <a:pathLst>
                  <a:path w="56" h="252">
                    <a:moveTo>
                      <a:pt x="0" y="0"/>
                    </a:moveTo>
                    <a:cubicBezTo>
                      <a:pt x="26" y="46"/>
                      <a:pt x="52" y="93"/>
                      <a:pt x="54" y="135"/>
                    </a:cubicBezTo>
                    <a:cubicBezTo>
                      <a:pt x="56" y="177"/>
                      <a:pt x="32" y="214"/>
                      <a:pt x="9" y="252"/>
                    </a:cubicBezTo>
                  </a:path>
                </a:pathLst>
              </a:custGeom>
              <a:noFill/>
              <a:ln w="28575" cap="sq" cmpd="sng">
                <a:solidFill>
                  <a:schemeClr val="tx1">
                    <a:alpha val="100000"/>
                  </a:schemeClr>
                </a:solidFill>
                <a:prstDash val="solid"/>
                <a:round/>
                <a:headEnd type="none" w="sm" len="sm"/>
                <a:tailEnd type="none" w="sm" len="sm"/>
              </a:ln>
            </p:spPr>
            <p:txBody>
              <a:bodyPr/>
              <a:p>
                <a:endParaRPr lang="zh-CN" altLang="en-US"/>
              </a:p>
            </p:txBody>
          </p:sp>
          <p:sp>
            <p:nvSpPr>
              <p:cNvPr id="12337" name="Line 15"/>
              <p:cNvSpPr/>
              <p:nvPr/>
            </p:nvSpPr>
            <p:spPr>
              <a:xfrm>
                <a:off x="1749" y="3477"/>
                <a:ext cx="261" cy="0"/>
              </a:xfrm>
              <a:prstGeom prst="line">
                <a:avLst/>
              </a:prstGeom>
              <a:ln w="28575" cap="sq" cmpd="sng">
                <a:solidFill>
                  <a:schemeClr val="tx1"/>
                </a:solidFill>
                <a:prstDash val="solid"/>
                <a:headEnd type="none" w="sm" len="sm"/>
                <a:tailEnd type="none" w="sm" len="sm"/>
              </a:ln>
            </p:spPr>
          </p:sp>
          <p:sp>
            <p:nvSpPr>
              <p:cNvPr id="12338" name="Line 16"/>
              <p:cNvSpPr/>
              <p:nvPr/>
            </p:nvSpPr>
            <p:spPr>
              <a:xfrm>
                <a:off x="1170" y="3546"/>
                <a:ext cx="261" cy="0"/>
              </a:xfrm>
              <a:prstGeom prst="line">
                <a:avLst/>
              </a:prstGeom>
              <a:ln w="28575" cap="sq" cmpd="sng">
                <a:solidFill>
                  <a:schemeClr val="tx1"/>
                </a:solidFill>
                <a:prstDash val="solid"/>
                <a:headEnd type="none" w="sm" len="sm"/>
                <a:tailEnd type="none" w="sm" len="sm"/>
              </a:ln>
            </p:spPr>
          </p:sp>
          <p:sp>
            <p:nvSpPr>
              <p:cNvPr id="12339" name="Line 17"/>
              <p:cNvSpPr/>
              <p:nvPr/>
            </p:nvSpPr>
            <p:spPr>
              <a:xfrm>
                <a:off x="1167" y="3399"/>
                <a:ext cx="261" cy="0"/>
              </a:xfrm>
              <a:prstGeom prst="line">
                <a:avLst/>
              </a:prstGeom>
              <a:ln w="28575" cap="sq" cmpd="sng">
                <a:solidFill>
                  <a:schemeClr val="tx1"/>
                </a:solidFill>
                <a:prstDash val="solid"/>
                <a:headEnd type="none" w="sm" len="sm"/>
                <a:tailEnd type="none" w="sm" len="sm"/>
              </a:ln>
            </p:spPr>
          </p:sp>
        </p:grpSp>
        <p:sp>
          <p:nvSpPr>
            <p:cNvPr id="12331" name="Freeform 18"/>
            <p:cNvSpPr/>
            <p:nvPr/>
          </p:nvSpPr>
          <p:spPr>
            <a:xfrm>
              <a:off x="3879" y="2862"/>
              <a:ext cx="63" cy="234"/>
            </a:xfrm>
            <a:custGeom>
              <a:avLst/>
              <a:gdLst>
                <a:gd name="txL" fmla="*/ 0 w 63"/>
                <a:gd name="txT" fmla="*/ 0 h 234"/>
                <a:gd name="txR" fmla="*/ 63 w 63"/>
                <a:gd name="txB" fmla="*/ 234 h 234"/>
              </a:gdLst>
              <a:ahLst/>
              <a:cxnLst>
                <a:cxn ang="0">
                  <a:pos x="0" y="0"/>
                </a:cxn>
                <a:cxn ang="0">
                  <a:pos x="63" y="117"/>
                </a:cxn>
                <a:cxn ang="0">
                  <a:pos x="0" y="234"/>
                </a:cxn>
              </a:cxnLst>
              <a:rect l="txL" t="txT" r="txR" b="txB"/>
              <a:pathLst>
                <a:path w="63" h="234">
                  <a:moveTo>
                    <a:pt x="0" y="0"/>
                  </a:moveTo>
                  <a:cubicBezTo>
                    <a:pt x="31" y="39"/>
                    <a:pt x="63" y="78"/>
                    <a:pt x="63" y="117"/>
                  </a:cubicBezTo>
                  <a:cubicBezTo>
                    <a:pt x="63" y="156"/>
                    <a:pt x="31" y="195"/>
                    <a:pt x="0" y="234"/>
                  </a:cubicBezTo>
                </a:path>
              </a:pathLst>
            </a:custGeom>
            <a:noFill/>
            <a:ln w="28575" cap="sq" cmpd="sng">
              <a:solidFill>
                <a:schemeClr val="tx1">
                  <a:alpha val="100000"/>
                </a:schemeClr>
              </a:solidFill>
              <a:prstDash val="solid"/>
              <a:round/>
              <a:headEnd type="none" w="sm" len="sm"/>
              <a:tailEnd type="none" w="sm" len="sm"/>
            </a:ln>
          </p:spPr>
          <p:txBody>
            <a:bodyPr/>
            <a:p>
              <a:endParaRPr lang="zh-CN" altLang="en-US"/>
            </a:p>
          </p:txBody>
        </p:sp>
      </p:grpSp>
      <p:sp>
        <p:nvSpPr>
          <p:cNvPr id="368659" name="Text Box 19"/>
          <p:cNvSpPr txBox="1">
            <a:spLocks noChangeArrowheads="1"/>
          </p:cNvSpPr>
          <p:nvPr/>
        </p:nvSpPr>
        <p:spPr bwMode="auto">
          <a:xfrm>
            <a:off x="250825" y="1052513"/>
            <a:ext cx="3557588"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异或逻辑表达式：</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68660" name="Text Box 20"/>
          <p:cNvSpPr txBox="1">
            <a:spLocks noChangeArrowheads="1"/>
          </p:cNvSpPr>
          <p:nvPr/>
        </p:nvSpPr>
        <p:spPr bwMode="auto">
          <a:xfrm>
            <a:off x="611188" y="3500438"/>
            <a:ext cx="2298700"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图形符号：</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pSp>
        <p:nvGrpSpPr>
          <p:cNvPr id="5" name="Group 21"/>
          <p:cNvGrpSpPr/>
          <p:nvPr/>
        </p:nvGrpSpPr>
        <p:grpSpPr>
          <a:xfrm>
            <a:off x="830263" y="5332413"/>
            <a:ext cx="1890712" cy="833437"/>
            <a:chOff x="3675" y="1958"/>
            <a:chExt cx="1191" cy="525"/>
          </a:xfrm>
        </p:grpSpPr>
        <p:sp>
          <p:nvSpPr>
            <p:cNvPr id="12323" name="Line 22"/>
            <p:cNvSpPr/>
            <p:nvPr/>
          </p:nvSpPr>
          <p:spPr>
            <a:xfrm>
              <a:off x="3897" y="2165"/>
              <a:ext cx="216" cy="0"/>
            </a:xfrm>
            <a:prstGeom prst="line">
              <a:avLst/>
            </a:prstGeom>
            <a:ln w="28575" cap="sq" cmpd="sng">
              <a:solidFill>
                <a:schemeClr val="tx1"/>
              </a:solidFill>
              <a:prstDash val="solid"/>
              <a:headEnd type="none" w="sm" len="sm"/>
              <a:tailEnd type="none" w="sm" len="sm"/>
            </a:ln>
          </p:spPr>
        </p:sp>
        <p:sp>
          <p:nvSpPr>
            <p:cNvPr id="12324" name="Line 23"/>
            <p:cNvSpPr/>
            <p:nvPr/>
          </p:nvSpPr>
          <p:spPr>
            <a:xfrm>
              <a:off x="3894" y="2315"/>
              <a:ext cx="216" cy="0"/>
            </a:xfrm>
            <a:prstGeom prst="line">
              <a:avLst/>
            </a:prstGeom>
            <a:ln w="28575" cap="sq" cmpd="sng">
              <a:solidFill>
                <a:schemeClr val="tx1"/>
              </a:solidFill>
              <a:prstDash val="solid"/>
              <a:headEnd type="none" w="sm" len="sm"/>
              <a:tailEnd type="none" w="sm" len="sm"/>
            </a:ln>
          </p:spPr>
        </p:sp>
        <p:sp>
          <p:nvSpPr>
            <p:cNvPr id="12325" name="Line 24"/>
            <p:cNvSpPr/>
            <p:nvPr/>
          </p:nvSpPr>
          <p:spPr>
            <a:xfrm>
              <a:off x="4422" y="2240"/>
              <a:ext cx="216" cy="0"/>
            </a:xfrm>
            <a:prstGeom prst="line">
              <a:avLst/>
            </a:prstGeom>
            <a:ln w="28575" cap="sq" cmpd="sng">
              <a:solidFill>
                <a:schemeClr val="tx1"/>
              </a:solidFill>
              <a:prstDash val="solid"/>
              <a:headEnd type="none" w="sm" len="sm"/>
              <a:tailEnd type="none" w="sm" len="sm"/>
            </a:ln>
          </p:spPr>
        </p:sp>
        <p:sp>
          <p:nvSpPr>
            <p:cNvPr id="12326" name="Text Box 25"/>
            <p:cNvSpPr txBox="1"/>
            <p:nvPr/>
          </p:nvSpPr>
          <p:spPr>
            <a:xfrm>
              <a:off x="3681" y="1958"/>
              <a:ext cx="243"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A</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2327" name="Text Box 26"/>
            <p:cNvSpPr txBox="1"/>
            <p:nvPr/>
          </p:nvSpPr>
          <p:spPr>
            <a:xfrm>
              <a:off x="4623" y="2090"/>
              <a:ext cx="243"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Y</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2328" name="Text Box 27"/>
            <p:cNvSpPr txBox="1"/>
            <p:nvPr/>
          </p:nvSpPr>
          <p:spPr>
            <a:xfrm>
              <a:off x="3675" y="2195"/>
              <a:ext cx="243"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B</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2329" name="Rectangle 28"/>
            <p:cNvSpPr/>
            <p:nvPr/>
          </p:nvSpPr>
          <p:spPr>
            <a:xfrm>
              <a:off x="4133" y="2030"/>
              <a:ext cx="265" cy="410"/>
            </a:xfrm>
            <a:prstGeom prst="rect">
              <a:avLst/>
            </a:prstGeom>
            <a:noFill/>
            <a:ln w="28575" cap="sq" cmpd="sng">
              <a:solidFill>
                <a:schemeClr val="tx1"/>
              </a:solidFill>
              <a:prstDash val="solid"/>
              <a:miter/>
              <a:headEnd type="none" w="sm" len="sm"/>
              <a:tailEnd type="none" w="sm" len="sm"/>
            </a:ln>
          </p:spPr>
          <p:txBody>
            <a:bodyPr wrap="none" anchor="ctr"/>
            <a:p>
              <a:pPr lvl="0" algn="ctr" eaLnBrk="1" hangingPunct="1"/>
              <a:r>
                <a:rPr lang="en-US" altLang="zh-CN" sz="2400" b="0" dirty="0">
                  <a:solidFill>
                    <a:srgbClr val="FF0000"/>
                  </a:solidFill>
                  <a:latin typeface="Times New Roman" panose="02020603050405020304" pitchFamily="18" charset="0"/>
                  <a:ea typeface="宋体" panose="02010600030101010101" pitchFamily="2" charset="-122"/>
                </a:rPr>
                <a:t>=1</a:t>
              </a:r>
              <a:endParaRPr lang="en-US" altLang="zh-CN" sz="2400" b="0" dirty="0">
                <a:solidFill>
                  <a:srgbClr val="FF0000"/>
                </a:solidFill>
                <a:latin typeface="Times New Roman" panose="02020603050405020304" pitchFamily="18" charset="0"/>
                <a:ea typeface="宋体" panose="02010600030101010101" pitchFamily="2" charset="-122"/>
              </a:endParaRPr>
            </a:p>
          </p:txBody>
        </p:sp>
      </p:grpSp>
      <p:graphicFrame>
        <p:nvGraphicFramePr>
          <p:cNvPr id="368669" name="Object 29"/>
          <p:cNvGraphicFramePr>
            <a:graphicFrameLocks noChangeAspect="1"/>
          </p:cNvGraphicFramePr>
          <p:nvPr/>
        </p:nvGraphicFramePr>
        <p:xfrm>
          <a:off x="4500563" y="2349500"/>
          <a:ext cx="2508250" cy="365125"/>
        </p:xfrm>
        <a:graphic>
          <a:graphicData uri="http://schemas.openxmlformats.org/presentationml/2006/ole">
            <mc:AlternateContent xmlns:mc="http://schemas.openxmlformats.org/markup-compatibility/2006">
              <mc:Choice xmlns:v="urn:schemas-microsoft-com:vml" Requires="v">
                <p:oleObj spid="_x0000_s3095" name="" r:id="rId3" imgW="2908300" imgH="419100" progId="Equation.DSMT4">
                  <p:embed/>
                </p:oleObj>
              </mc:Choice>
              <mc:Fallback>
                <p:oleObj name="" r:id="rId3" imgW="2908300" imgH="419100" progId="Equation.DSMT4">
                  <p:embed/>
                  <p:pic>
                    <p:nvPicPr>
                      <p:cNvPr id="0" name="图片 3094"/>
                      <p:cNvPicPr/>
                      <p:nvPr/>
                    </p:nvPicPr>
                    <p:blipFill>
                      <a:blip r:embed="rId4">
                        <a:clrChange>
                          <a:clrFrom>
                            <a:srgbClr val="000000"/>
                          </a:clrFrom>
                          <a:clrTo>
                            <a:srgbClr val="A50021"/>
                          </a:clrTo>
                        </a:clrChange>
                      </a:blip>
                      <a:stretch>
                        <a:fillRect/>
                      </a:stretch>
                    </p:blipFill>
                    <p:spPr>
                      <a:xfrm>
                        <a:off x="4500563" y="2349500"/>
                        <a:ext cx="2508250" cy="365125"/>
                      </a:xfrm>
                      <a:prstGeom prst="rect">
                        <a:avLst/>
                      </a:prstGeom>
                      <a:noFill/>
                      <a:ln w="38100">
                        <a:noFill/>
                        <a:miter/>
                      </a:ln>
                    </p:spPr>
                  </p:pic>
                </p:oleObj>
              </mc:Fallback>
            </mc:AlternateContent>
          </a:graphicData>
        </a:graphic>
      </p:graphicFrame>
      <p:grpSp>
        <p:nvGrpSpPr>
          <p:cNvPr id="6" name="Group 30"/>
          <p:cNvGrpSpPr/>
          <p:nvPr/>
        </p:nvGrpSpPr>
        <p:grpSpPr>
          <a:xfrm>
            <a:off x="5645150" y="4175125"/>
            <a:ext cx="2176463" cy="766763"/>
            <a:chOff x="3462" y="2727"/>
            <a:chExt cx="1371" cy="483"/>
          </a:xfrm>
        </p:grpSpPr>
        <p:sp>
          <p:nvSpPr>
            <p:cNvPr id="12311" name="Text Box 31"/>
            <p:cNvSpPr txBox="1"/>
            <p:nvPr/>
          </p:nvSpPr>
          <p:spPr>
            <a:xfrm>
              <a:off x="4536" y="2826"/>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Y</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2312" name="Text Box 32"/>
            <p:cNvSpPr txBox="1"/>
            <p:nvPr/>
          </p:nvSpPr>
          <p:spPr>
            <a:xfrm>
              <a:off x="3474" y="2727"/>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A</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2313" name="Text Box 33"/>
            <p:cNvSpPr txBox="1"/>
            <p:nvPr/>
          </p:nvSpPr>
          <p:spPr>
            <a:xfrm>
              <a:off x="3462" y="2922"/>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B</a:t>
              </a:r>
              <a:endParaRPr lang="en-US" altLang="zh-CN" sz="2400" i="1" dirty="0">
                <a:solidFill>
                  <a:srgbClr val="FF0000"/>
                </a:solidFill>
                <a:latin typeface="Times New Roman" panose="02020603050405020304" pitchFamily="18" charset="0"/>
                <a:ea typeface="宋体" panose="02010600030101010101" pitchFamily="2" charset="-122"/>
              </a:endParaRPr>
            </a:p>
          </p:txBody>
        </p:sp>
        <p:grpSp>
          <p:nvGrpSpPr>
            <p:cNvPr id="12314" name="Group 34"/>
            <p:cNvGrpSpPr/>
            <p:nvPr/>
          </p:nvGrpSpPr>
          <p:grpSpPr>
            <a:xfrm>
              <a:off x="3933" y="2844"/>
              <a:ext cx="330" cy="249"/>
              <a:chOff x="1404" y="3312"/>
              <a:chExt cx="330" cy="330"/>
            </a:xfrm>
          </p:grpSpPr>
          <p:sp>
            <p:nvSpPr>
              <p:cNvPr id="12321" name="Freeform 35"/>
              <p:cNvSpPr/>
              <p:nvPr/>
            </p:nvSpPr>
            <p:spPr>
              <a:xfrm>
                <a:off x="1404" y="3312"/>
                <a:ext cx="324" cy="162"/>
              </a:xfrm>
              <a:custGeom>
                <a:avLst/>
                <a:gdLst>
                  <a:gd name="txL" fmla="*/ 0 w 405"/>
                  <a:gd name="txT" fmla="*/ 0 h 198"/>
                  <a:gd name="txR" fmla="*/ 405 w 405"/>
                  <a:gd name="txB" fmla="*/ 198 h 198"/>
                </a:gdLst>
                <a:ahLst/>
                <a:cxnLst>
                  <a:cxn ang="0">
                    <a:pos x="0" y="0"/>
                  </a:cxn>
                  <a:cxn ang="0">
                    <a:pos x="152" y="39"/>
                  </a:cxn>
                  <a:cxn ang="0">
                    <a:pos x="207" y="109"/>
                  </a:cxn>
                </a:cxnLst>
                <a:rect l="txL" t="txT" r="txR" b="txB"/>
                <a:pathLst>
                  <a:path w="405" h="198">
                    <a:moveTo>
                      <a:pt x="0" y="0"/>
                    </a:moveTo>
                    <a:cubicBezTo>
                      <a:pt x="115" y="19"/>
                      <a:pt x="230" y="39"/>
                      <a:pt x="297" y="72"/>
                    </a:cubicBezTo>
                    <a:cubicBezTo>
                      <a:pt x="364" y="105"/>
                      <a:pt x="384" y="151"/>
                      <a:pt x="405" y="198"/>
                    </a:cubicBezTo>
                  </a:path>
                </a:pathLst>
              </a:custGeom>
              <a:noFill/>
              <a:ln w="28575" cap="sq" cmpd="sng">
                <a:solidFill>
                  <a:schemeClr val="tx1">
                    <a:alpha val="100000"/>
                  </a:schemeClr>
                </a:solidFill>
                <a:prstDash val="solid"/>
                <a:round/>
                <a:headEnd type="none" w="sm" len="sm"/>
                <a:tailEnd type="none" w="sm" len="sm"/>
              </a:ln>
            </p:spPr>
            <p:txBody>
              <a:bodyPr/>
              <a:p>
                <a:endParaRPr lang="zh-CN" altLang="en-US"/>
              </a:p>
            </p:txBody>
          </p:sp>
          <p:sp>
            <p:nvSpPr>
              <p:cNvPr id="12322" name="Freeform 36"/>
              <p:cNvSpPr/>
              <p:nvPr/>
            </p:nvSpPr>
            <p:spPr>
              <a:xfrm flipV="1">
                <a:off x="1410" y="3480"/>
                <a:ext cx="324" cy="162"/>
              </a:xfrm>
              <a:custGeom>
                <a:avLst/>
                <a:gdLst>
                  <a:gd name="txL" fmla="*/ 0 w 405"/>
                  <a:gd name="txT" fmla="*/ 0 h 198"/>
                  <a:gd name="txR" fmla="*/ 405 w 405"/>
                  <a:gd name="txB" fmla="*/ 198 h 198"/>
                </a:gdLst>
                <a:ahLst/>
                <a:cxnLst>
                  <a:cxn ang="0">
                    <a:pos x="0" y="0"/>
                  </a:cxn>
                  <a:cxn ang="0">
                    <a:pos x="152" y="39"/>
                  </a:cxn>
                  <a:cxn ang="0">
                    <a:pos x="207" y="109"/>
                  </a:cxn>
                </a:cxnLst>
                <a:rect l="txL" t="txT" r="txR" b="txB"/>
                <a:pathLst>
                  <a:path w="405" h="198">
                    <a:moveTo>
                      <a:pt x="0" y="0"/>
                    </a:moveTo>
                    <a:cubicBezTo>
                      <a:pt x="115" y="19"/>
                      <a:pt x="230" y="39"/>
                      <a:pt x="297" y="72"/>
                    </a:cubicBezTo>
                    <a:cubicBezTo>
                      <a:pt x="364" y="105"/>
                      <a:pt x="384" y="151"/>
                      <a:pt x="405" y="198"/>
                    </a:cubicBezTo>
                  </a:path>
                </a:pathLst>
              </a:custGeom>
              <a:noFill/>
              <a:ln w="28575" cap="sq" cmpd="sng">
                <a:solidFill>
                  <a:schemeClr val="tx1">
                    <a:alpha val="100000"/>
                  </a:schemeClr>
                </a:solidFill>
                <a:prstDash val="solid"/>
                <a:round/>
                <a:headEnd type="none" w="sm" len="sm"/>
                <a:tailEnd type="none" w="sm" len="sm"/>
              </a:ln>
            </p:spPr>
            <p:txBody>
              <a:bodyPr/>
              <a:p>
                <a:endParaRPr lang="zh-CN" altLang="en-US"/>
              </a:p>
            </p:txBody>
          </p:sp>
        </p:grpSp>
        <p:sp>
          <p:nvSpPr>
            <p:cNvPr id="12315" name="Freeform 37"/>
            <p:cNvSpPr/>
            <p:nvPr/>
          </p:nvSpPr>
          <p:spPr>
            <a:xfrm>
              <a:off x="3915" y="2844"/>
              <a:ext cx="65" cy="252"/>
            </a:xfrm>
            <a:custGeom>
              <a:avLst/>
              <a:gdLst>
                <a:gd name="txL" fmla="*/ 0 w 56"/>
                <a:gd name="txT" fmla="*/ 0 h 252"/>
                <a:gd name="txR" fmla="*/ 56 w 56"/>
                <a:gd name="txB" fmla="*/ 252 h 252"/>
              </a:gdLst>
              <a:ahLst/>
              <a:cxnLst>
                <a:cxn ang="0">
                  <a:pos x="0" y="0"/>
                </a:cxn>
                <a:cxn ang="0">
                  <a:pos x="85" y="135"/>
                </a:cxn>
                <a:cxn ang="0">
                  <a:pos x="14" y="252"/>
                </a:cxn>
              </a:cxnLst>
              <a:rect l="txL" t="txT" r="txR" b="txB"/>
              <a:pathLst>
                <a:path w="56" h="252">
                  <a:moveTo>
                    <a:pt x="0" y="0"/>
                  </a:moveTo>
                  <a:cubicBezTo>
                    <a:pt x="26" y="46"/>
                    <a:pt x="52" y="93"/>
                    <a:pt x="54" y="135"/>
                  </a:cubicBezTo>
                  <a:cubicBezTo>
                    <a:pt x="56" y="177"/>
                    <a:pt x="32" y="214"/>
                    <a:pt x="9" y="252"/>
                  </a:cubicBezTo>
                </a:path>
              </a:pathLst>
            </a:custGeom>
            <a:noFill/>
            <a:ln w="28575" cap="sq" cmpd="sng">
              <a:solidFill>
                <a:schemeClr val="tx1">
                  <a:alpha val="100000"/>
                </a:schemeClr>
              </a:solidFill>
              <a:prstDash val="solid"/>
              <a:round/>
              <a:headEnd type="none" w="sm" len="sm"/>
              <a:tailEnd type="none" w="sm" len="sm"/>
            </a:ln>
          </p:spPr>
          <p:txBody>
            <a:bodyPr/>
            <a:p>
              <a:endParaRPr lang="zh-CN" altLang="en-US"/>
            </a:p>
          </p:txBody>
        </p:sp>
        <p:sp>
          <p:nvSpPr>
            <p:cNvPr id="12316" name="Line 38"/>
            <p:cNvSpPr/>
            <p:nvPr/>
          </p:nvSpPr>
          <p:spPr>
            <a:xfrm>
              <a:off x="4314" y="2982"/>
              <a:ext cx="261" cy="0"/>
            </a:xfrm>
            <a:prstGeom prst="line">
              <a:avLst/>
            </a:prstGeom>
            <a:ln w="28575" cap="sq" cmpd="sng">
              <a:solidFill>
                <a:schemeClr val="tx1"/>
              </a:solidFill>
              <a:prstDash val="solid"/>
              <a:headEnd type="none" w="sm" len="sm"/>
              <a:tailEnd type="none" w="sm" len="sm"/>
            </a:ln>
          </p:spPr>
        </p:sp>
        <p:sp>
          <p:nvSpPr>
            <p:cNvPr id="12317" name="Line 39"/>
            <p:cNvSpPr/>
            <p:nvPr/>
          </p:nvSpPr>
          <p:spPr>
            <a:xfrm>
              <a:off x="3699" y="3051"/>
              <a:ext cx="261" cy="0"/>
            </a:xfrm>
            <a:prstGeom prst="line">
              <a:avLst/>
            </a:prstGeom>
            <a:ln w="28575" cap="sq" cmpd="sng">
              <a:solidFill>
                <a:schemeClr val="tx1"/>
              </a:solidFill>
              <a:prstDash val="solid"/>
              <a:headEnd type="none" w="sm" len="sm"/>
              <a:tailEnd type="none" w="sm" len="sm"/>
            </a:ln>
          </p:spPr>
        </p:sp>
        <p:sp>
          <p:nvSpPr>
            <p:cNvPr id="12318" name="Line 40"/>
            <p:cNvSpPr/>
            <p:nvPr/>
          </p:nvSpPr>
          <p:spPr>
            <a:xfrm>
              <a:off x="3696" y="2904"/>
              <a:ext cx="261" cy="0"/>
            </a:xfrm>
            <a:prstGeom prst="line">
              <a:avLst/>
            </a:prstGeom>
            <a:ln w="28575" cap="sq" cmpd="sng">
              <a:solidFill>
                <a:schemeClr val="tx1"/>
              </a:solidFill>
              <a:prstDash val="solid"/>
              <a:headEnd type="none" w="sm" len="sm"/>
              <a:tailEnd type="none" w="sm" len="sm"/>
            </a:ln>
          </p:spPr>
        </p:sp>
        <p:sp>
          <p:nvSpPr>
            <p:cNvPr id="12319" name="Freeform 41"/>
            <p:cNvSpPr/>
            <p:nvPr/>
          </p:nvSpPr>
          <p:spPr>
            <a:xfrm>
              <a:off x="3879" y="2862"/>
              <a:ext cx="63" cy="234"/>
            </a:xfrm>
            <a:custGeom>
              <a:avLst/>
              <a:gdLst>
                <a:gd name="txL" fmla="*/ 0 w 63"/>
                <a:gd name="txT" fmla="*/ 0 h 234"/>
                <a:gd name="txR" fmla="*/ 63 w 63"/>
                <a:gd name="txB" fmla="*/ 234 h 234"/>
              </a:gdLst>
              <a:ahLst/>
              <a:cxnLst>
                <a:cxn ang="0">
                  <a:pos x="0" y="0"/>
                </a:cxn>
                <a:cxn ang="0">
                  <a:pos x="63" y="117"/>
                </a:cxn>
                <a:cxn ang="0">
                  <a:pos x="0" y="234"/>
                </a:cxn>
              </a:cxnLst>
              <a:rect l="txL" t="txT" r="txR" b="txB"/>
              <a:pathLst>
                <a:path w="63" h="234">
                  <a:moveTo>
                    <a:pt x="0" y="0"/>
                  </a:moveTo>
                  <a:cubicBezTo>
                    <a:pt x="31" y="39"/>
                    <a:pt x="63" y="78"/>
                    <a:pt x="63" y="117"/>
                  </a:cubicBezTo>
                  <a:cubicBezTo>
                    <a:pt x="63" y="156"/>
                    <a:pt x="31" y="195"/>
                    <a:pt x="0" y="234"/>
                  </a:cubicBezTo>
                </a:path>
              </a:pathLst>
            </a:custGeom>
            <a:noFill/>
            <a:ln w="28575" cap="sq" cmpd="sng">
              <a:solidFill>
                <a:schemeClr val="tx1">
                  <a:alpha val="100000"/>
                </a:schemeClr>
              </a:solidFill>
              <a:prstDash val="solid"/>
              <a:round/>
              <a:headEnd type="none" w="sm" len="sm"/>
              <a:tailEnd type="none" w="sm" len="sm"/>
            </a:ln>
          </p:spPr>
          <p:txBody>
            <a:bodyPr/>
            <a:p>
              <a:endParaRPr lang="zh-CN" altLang="en-US"/>
            </a:p>
          </p:txBody>
        </p:sp>
        <p:sp>
          <p:nvSpPr>
            <p:cNvPr id="12320" name="Oval 42"/>
            <p:cNvSpPr/>
            <p:nvPr/>
          </p:nvSpPr>
          <p:spPr>
            <a:xfrm>
              <a:off x="4257" y="2943"/>
              <a:ext cx="56" cy="56"/>
            </a:xfrm>
            <a:prstGeom prst="ellipse">
              <a:avLst/>
            </a:prstGeom>
            <a:noFill/>
            <a:ln w="28575" cap="sq" cmpd="sng">
              <a:solidFill>
                <a:schemeClr val="tx1"/>
              </a:solidFill>
              <a:prstDash val="solid"/>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grpSp>
      <p:sp>
        <p:nvSpPr>
          <p:cNvPr id="368683" name="Text Box 43"/>
          <p:cNvSpPr txBox="1">
            <a:spLocks noChangeArrowheads="1"/>
          </p:cNvSpPr>
          <p:nvPr/>
        </p:nvSpPr>
        <p:spPr bwMode="auto">
          <a:xfrm>
            <a:off x="7092950" y="2276475"/>
            <a:ext cx="2549525" cy="579438"/>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或</a:t>
            </a:r>
            <a:r>
              <a:rPr kumimoji="1" lang="en-US" altLang="zh-CN" sz="3200" b="1" i="1" u="none" strike="noStrike" kern="1200" cap="none" spc="0" normalizeH="0" baseline="0" noProof="0">
                <a:ln>
                  <a:noFill/>
                </a:ln>
                <a:solidFill>
                  <a:srgbClr val="A5002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Y</a:t>
            </a:r>
            <a:r>
              <a:rPr kumimoji="1" lang="en-US" altLang="zh-CN" sz="3200" b="1" i="0" u="none" strike="noStrike" kern="1200" cap="none" spc="0" normalizeH="0" baseline="0" noProof="0">
                <a:ln>
                  <a:noFill/>
                </a:ln>
                <a:solidFill>
                  <a:srgbClr val="A5002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3200" b="1" i="1" u="none" strike="noStrike" kern="1200" cap="none" spc="0" normalizeH="0" baseline="0" noProof="0">
                <a:ln>
                  <a:noFill/>
                </a:ln>
                <a:solidFill>
                  <a:srgbClr val="A5002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a:t>
            </a:r>
            <a:r>
              <a:rPr kumimoji="1" lang="en-US" altLang="zh-CN" sz="3200" b="1" i="0" u="none" strike="noStrike" kern="1200" cap="none" spc="0" normalizeH="0" baseline="0" noProof="0">
                <a:ln>
                  <a:noFill/>
                </a:ln>
                <a:solidFill>
                  <a:srgbClr val="A5002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200" b="1" i="1" u="none" strike="noStrike" kern="1200" cap="none" spc="0" normalizeH="0" baseline="0" noProof="0">
                <a:ln>
                  <a:noFill/>
                </a:ln>
                <a:solidFill>
                  <a:srgbClr val="A5002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B</a:t>
            </a:r>
            <a:endParaRPr kumimoji="1" lang="en-US" altLang="zh-CN" sz="3200" b="1" i="1" u="none" strike="noStrike" kern="1200" cap="none" spc="0" normalizeH="0" baseline="0" noProof="0">
              <a:ln>
                <a:noFill/>
              </a:ln>
              <a:solidFill>
                <a:srgbClr val="A5002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8684" name="Text Box 44"/>
          <p:cNvSpPr txBox="1">
            <a:spLocks noChangeArrowheads="1"/>
          </p:cNvSpPr>
          <p:nvPr/>
        </p:nvSpPr>
        <p:spPr bwMode="auto">
          <a:xfrm>
            <a:off x="5003800" y="1125538"/>
            <a:ext cx="3557588"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同或逻辑表达式：</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68685" name="Text Box 45"/>
          <p:cNvSpPr txBox="1">
            <a:spLocks noChangeArrowheads="1"/>
          </p:cNvSpPr>
          <p:nvPr/>
        </p:nvSpPr>
        <p:spPr bwMode="auto">
          <a:xfrm>
            <a:off x="5651500" y="3486150"/>
            <a:ext cx="2298700"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图形符号：</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pSp>
        <p:nvGrpSpPr>
          <p:cNvPr id="8" name="Group 46"/>
          <p:cNvGrpSpPr/>
          <p:nvPr/>
        </p:nvGrpSpPr>
        <p:grpSpPr>
          <a:xfrm>
            <a:off x="5645150" y="5116513"/>
            <a:ext cx="1890713" cy="833437"/>
            <a:chOff x="3675" y="1958"/>
            <a:chExt cx="1191" cy="525"/>
          </a:xfrm>
        </p:grpSpPr>
        <p:sp>
          <p:nvSpPr>
            <p:cNvPr id="12304" name="Line 47"/>
            <p:cNvSpPr/>
            <p:nvPr/>
          </p:nvSpPr>
          <p:spPr>
            <a:xfrm>
              <a:off x="3897" y="2165"/>
              <a:ext cx="216" cy="0"/>
            </a:xfrm>
            <a:prstGeom prst="line">
              <a:avLst/>
            </a:prstGeom>
            <a:ln w="28575" cap="sq" cmpd="sng">
              <a:solidFill>
                <a:schemeClr val="tx1"/>
              </a:solidFill>
              <a:prstDash val="solid"/>
              <a:headEnd type="none" w="sm" len="sm"/>
              <a:tailEnd type="none" w="sm" len="sm"/>
            </a:ln>
          </p:spPr>
        </p:sp>
        <p:sp>
          <p:nvSpPr>
            <p:cNvPr id="12305" name="Line 48"/>
            <p:cNvSpPr/>
            <p:nvPr/>
          </p:nvSpPr>
          <p:spPr>
            <a:xfrm>
              <a:off x="3894" y="2315"/>
              <a:ext cx="216" cy="0"/>
            </a:xfrm>
            <a:prstGeom prst="line">
              <a:avLst/>
            </a:prstGeom>
            <a:ln w="28575" cap="sq" cmpd="sng">
              <a:solidFill>
                <a:schemeClr val="tx1"/>
              </a:solidFill>
              <a:prstDash val="solid"/>
              <a:headEnd type="none" w="sm" len="sm"/>
              <a:tailEnd type="none" w="sm" len="sm"/>
            </a:ln>
          </p:spPr>
        </p:sp>
        <p:sp>
          <p:nvSpPr>
            <p:cNvPr id="12306" name="Line 49"/>
            <p:cNvSpPr/>
            <p:nvPr/>
          </p:nvSpPr>
          <p:spPr>
            <a:xfrm>
              <a:off x="4422" y="2240"/>
              <a:ext cx="216" cy="0"/>
            </a:xfrm>
            <a:prstGeom prst="line">
              <a:avLst/>
            </a:prstGeom>
            <a:ln w="28575" cap="sq" cmpd="sng">
              <a:solidFill>
                <a:schemeClr val="tx1"/>
              </a:solidFill>
              <a:prstDash val="solid"/>
              <a:headEnd type="none" w="sm" len="sm"/>
              <a:tailEnd type="none" w="sm" len="sm"/>
            </a:ln>
          </p:spPr>
        </p:sp>
        <p:sp>
          <p:nvSpPr>
            <p:cNvPr id="12307" name="Text Box 50"/>
            <p:cNvSpPr txBox="1"/>
            <p:nvPr/>
          </p:nvSpPr>
          <p:spPr>
            <a:xfrm>
              <a:off x="3681" y="1958"/>
              <a:ext cx="243"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A</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2308" name="Text Box 51"/>
            <p:cNvSpPr txBox="1"/>
            <p:nvPr/>
          </p:nvSpPr>
          <p:spPr>
            <a:xfrm>
              <a:off x="4623" y="2090"/>
              <a:ext cx="243"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Y</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2309" name="Text Box 52"/>
            <p:cNvSpPr txBox="1"/>
            <p:nvPr/>
          </p:nvSpPr>
          <p:spPr>
            <a:xfrm>
              <a:off x="3675" y="2195"/>
              <a:ext cx="243"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B</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2310" name="Rectangle 53"/>
            <p:cNvSpPr/>
            <p:nvPr/>
          </p:nvSpPr>
          <p:spPr>
            <a:xfrm>
              <a:off x="4133" y="2030"/>
              <a:ext cx="265" cy="410"/>
            </a:xfrm>
            <a:prstGeom prst="rect">
              <a:avLst/>
            </a:prstGeom>
            <a:noFill/>
            <a:ln w="28575" cap="sq" cmpd="sng">
              <a:solidFill>
                <a:schemeClr val="tx1"/>
              </a:solidFill>
              <a:prstDash val="solid"/>
              <a:miter/>
              <a:headEnd type="none" w="sm" len="sm"/>
              <a:tailEnd type="none" w="sm" len="sm"/>
            </a:ln>
          </p:spPr>
          <p:txBody>
            <a:bodyPr wrap="none" anchor="ctr"/>
            <a:p>
              <a:pPr lvl="0" algn="ctr" eaLnBrk="1" hangingPunct="1"/>
              <a:r>
                <a:rPr lang="en-US" altLang="zh-CN" sz="2400" b="0" dirty="0">
                  <a:solidFill>
                    <a:srgbClr val="FF0000"/>
                  </a:solidFill>
                  <a:latin typeface="Times New Roman" panose="02020603050405020304" pitchFamily="18" charset="0"/>
                  <a:ea typeface="宋体" panose="02010600030101010101" pitchFamily="2" charset="-122"/>
                </a:rPr>
                <a:t>=</a:t>
              </a:r>
              <a:endParaRPr lang="en-US" altLang="zh-CN" sz="2400" b="0" dirty="0">
                <a:solidFill>
                  <a:srgbClr val="FF0000"/>
                </a:solidFill>
                <a:latin typeface="Times New Roman" panose="02020603050405020304" pitchFamily="18"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59">
                                            <p:txEl>
                                              <p:charRg st="0" end="9"/>
                                            </p:txEl>
                                          </p:spTgt>
                                        </p:tgtEl>
                                        <p:attrNameLst>
                                          <p:attrName>style.visibility</p:attrName>
                                        </p:attrNameLst>
                                      </p:cBhvr>
                                      <p:to>
                                        <p:strVal val="visible"/>
                                      </p:to>
                                    </p:set>
                                    <p:animEffect transition="in" filter="wipe(left)">
                                      <p:cBhvr>
                                        <p:cTn id="7" dur="500"/>
                                        <p:tgtEl>
                                          <p:spTgt spid="368659">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368645"/>
                                        </p:tgtEl>
                                        <p:attrNameLst>
                                          <p:attrName>style.visibility</p:attrName>
                                        </p:attrNameLst>
                                      </p:cBhvr>
                                      <p:to>
                                        <p:strVal val="visible"/>
                                      </p:to>
                                    </p:set>
                                    <p:anim calcmode="lin" valueType="num">
                                      <p:cBhvr>
                                        <p:cTn id="12" dur="500" fill="hold"/>
                                        <p:tgtEl>
                                          <p:spTgt spid="368645"/>
                                        </p:tgtEl>
                                        <p:attrNameLst>
                                          <p:attrName>ppt_w</p:attrName>
                                        </p:attrNameLst>
                                      </p:cBhvr>
                                      <p:tavLst>
                                        <p:tav tm="0">
                                          <p:val>
                                            <p:fltVal val="0.000000"/>
                                          </p:val>
                                        </p:tav>
                                        <p:tav tm="100000">
                                          <p:val>
                                            <p:strVal val="#ppt_w"/>
                                          </p:val>
                                        </p:tav>
                                      </p:tavLst>
                                    </p:anim>
                                    <p:anim calcmode="lin" valueType="num">
                                      <p:cBhvr>
                                        <p:cTn id="13" dur="500" fill="hold"/>
                                        <p:tgtEl>
                                          <p:spTgt spid="368645"/>
                                        </p:tgtEl>
                                        <p:attrNameLst>
                                          <p:attrName>ppt_h</p:attrName>
                                        </p:attrNameLst>
                                      </p:cBhvr>
                                      <p:tavLst>
                                        <p:tav tm="0">
                                          <p:val>
                                            <p:fltVal val="0.00000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68660"/>
                                        </p:tgtEl>
                                        <p:attrNameLst>
                                          <p:attrName>style.visibility</p:attrName>
                                        </p:attrNameLst>
                                      </p:cBhvr>
                                      <p:to>
                                        <p:strVal val="visible"/>
                                      </p:to>
                                    </p:set>
                                    <p:animEffect transition="in" filter="wipe(left)">
                                      <p:cBhvr>
                                        <p:cTn id="18" dur="500"/>
                                        <p:tgtEl>
                                          <p:spTgt spid="368660"/>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p:val>
                                            <p:fltVal val="0.000000"/>
                                          </p:val>
                                        </p:tav>
                                        <p:tav tm="100000">
                                          <p:val>
                                            <p:strVal val="#ppt_w"/>
                                          </p:val>
                                        </p:tav>
                                      </p:tavLst>
                                    </p:anim>
                                    <p:anim calcmode="lin" valueType="num">
                                      <p:cBhvr>
                                        <p:cTn id="24" dur="500" fill="hold"/>
                                        <p:tgtEl>
                                          <p:spTgt spid="2"/>
                                        </p:tgtEl>
                                        <p:attrNameLst>
                                          <p:attrName>ppt_h</p:attrName>
                                        </p:attrNameLst>
                                      </p:cBhvr>
                                      <p:tavLst>
                                        <p:tav tm="0">
                                          <p:val>
                                            <p:fltVal val="0.00000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000000"/>
                                          </p:val>
                                        </p:tav>
                                        <p:tav tm="100000">
                                          <p:val>
                                            <p:strVal val="#ppt_w"/>
                                          </p:val>
                                        </p:tav>
                                      </p:tavLst>
                                    </p:anim>
                                    <p:anim calcmode="lin" valueType="num">
                                      <p:cBhvr>
                                        <p:cTn id="30" dur="500" fill="hold"/>
                                        <p:tgtEl>
                                          <p:spTgt spid="5"/>
                                        </p:tgtEl>
                                        <p:attrNameLst>
                                          <p:attrName>ppt_h</p:attrName>
                                        </p:attrNameLst>
                                      </p:cBhvr>
                                      <p:tavLst>
                                        <p:tav tm="0">
                                          <p:val>
                                            <p:fltVal val="0.00000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68684">
                                            <p:txEl>
                                              <p:charRg st="0" end="9"/>
                                            </p:txEl>
                                          </p:spTgt>
                                        </p:tgtEl>
                                        <p:attrNameLst>
                                          <p:attrName>style.visibility</p:attrName>
                                        </p:attrNameLst>
                                      </p:cBhvr>
                                      <p:to>
                                        <p:strVal val="visible"/>
                                      </p:to>
                                    </p:set>
                                    <p:animEffect transition="in" filter="wipe(left)">
                                      <p:cBhvr>
                                        <p:cTn id="35" dur="500"/>
                                        <p:tgtEl>
                                          <p:spTgt spid="368684">
                                            <p:txEl>
                                              <p:charRg st="0"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37" fill="hold" nodeType="clickEffect">
                                  <p:stCondLst>
                                    <p:cond delay="0"/>
                                  </p:stCondLst>
                                  <p:childTnLst>
                                    <p:set>
                                      <p:cBhvr>
                                        <p:cTn id="39" dur="1" fill="hold">
                                          <p:stCondLst>
                                            <p:cond delay="0"/>
                                          </p:stCondLst>
                                        </p:cTn>
                                        <p:tgtEl>
                                          <p:spTgt spid="368669"/>
                                        </p:tgtEl>
                                        <p:attrNameLst>
                                          <p:attrName>style.visibility</p:attrName>
                                        </p:attrNameLst>
                                      </p:cBhvr>
                                      <p:to>
                                        <p:strVal val="visible"/>
                                      </p:to>
                                    </p:set>
                                    <p:animEffect transition="in" filter="barn(outVertical)">
                                      <p:cBhvr>
                                        <p:cTn id="40" dur="500"/>
                                        <p:tgtEl>
                                          <p:spTgt spid="36866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68683">
                                            <p:txEl>
                                              <p:charRg st="0" end="7"/>
                                            </p:txEl>
                                          </p:spTgt>
                                        </p:tgtEl>
                                        <p:attrNameLst>
                                          <p:attrName>style.visibility</p:attrName>
                                        </p:attrNameLst>
                                      </p:cBhvr>
                                      <p:to>
                                        <p:strVal val="visible"/>
                                      </p:to>
                                    </p:set>
                                    <p:animEffect transition="in" filter="wipe(left)">
                                      <p:cBhvr>
                                        <p:cTn id="45" dur="500"/>
                                        <p:tgtEl>
                                          <p:spTgt spid="368683">
                                            <p:txEl>
                                              <p:charRg st="0"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68685"/>
                                        </p:tgtEl>
                                        <p:attrNameLst>
                                          <p:attrName>style.visibility</p:attrName>
                                        </p:attrNameLst>
                                      </p:cBhvr>
                                      <p:to>
                                        <p:strVal val="visible"/>
                                      </p:to>
                                    </p:set>
                                    <p:animEffect transition="in" filter="wipe(left)">
                                      <p:cBhvr>
                                        <p:cTn id="50" dur="500"/>
                                        <p:tgtEl>
                                          <p:spTgt spid="368685"/>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37"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barn(outVertical)">
                                      <p:cBhvr>
                                        <p:cTn id="55" dur="500"/>
                                        <p:tgtEl>
                                          <p:spTgt spid="6"/>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nodeType="click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checkerboard(across)">
                                      <p:cBhvr>
                                        <p:cTn id="6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59" grpId="0" build="p"/>
      <p:bldP spid="368660" grpId="0"/>
      <p:bldP spid="368683" grpId="0" build="p"/>
      <p:bldP spid="368684" grpId="0" build="p"/>
      <p:bldP spid="36868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extBox 1"/>
          <p:cNvSpPr txBox="1"/>
          <p:nvPr/>
        </p:nvSpPr>
        <p:spPr>
          <a:xfrm>
            <a:off x="684213" y="1341438"/>
            <a:ext cx="7272337" cy="4830762"/>
          </a:xfrm>
          <a:prstGeom prst="rect">
            <a:avLst/>
          </a:prstGeom>
          <a:noFill/>
          <a:ln w="9525">
            <a:noFill/>
          </a:ln>
        </p:spPr>
        <p:txBody>
          <a:bodyPr>
            <a:spAutoFit/>
          </a:bodyPr>
          <a:p>
            <a:pPr lvl="0" eaLnBrk="1" hangingPunct="1"/>
            <a:r>
              <a:rPr lang="zh-CN" altLang="en-US" dirty="0">
                <a:latin typeface="Arial" panose="020B0604020202020204" pitchFamily="34" charset="0"/>
                <a:ea typeface="楷体_GB2312" pitchFamily="49" charset="-122"/>
              </a:rPr>
              <a:t>基本逻辑运算的特点：</a:t>
            </a:r>
            <a:endParaRPr lang="en-US" altLang="zh-CN" dirty="0">
              <a:latin typeface="Arial" panose="020B0604020202020204" pitchFamily="34" charset="0"/>
              <a:ea typeface="楷体_GB2312" pitchFamily="49" charset="-122"/>
            </a:endParaRPr>
          </a:p>
          <a:p>
            <a:pPr lvl="0" eaLnBrk="1" hangingPunct="1"/>
            <a:r>
              <a:rPr lang="zh-CN" altLang="en-US" dirty="0">
                <a:latin typeface="Arial" panose="020B0604020202020204" pitchFamily="34" charset="0"/>
                <a:ea typeface="楷体_GB2312" pitchFamily="49" charset="-122"/>
              </a:rPr>
              <a:t>与 运 算：见零为零，全</a:t>
            </a:r>
            <a:r>
              <a:rPr lang="en-US" altLang="zh-CN" dirty="0">
                <a:latin typeface="Arial" panose="020B0604020202020204" pitchFamily="34" charset="0"/>
                <a:ea typeface="楷体_GB2312" pitchFamily="49" charset="-122"/>
              </a:rPr>
              <a:t>1</a:t>
            </a:r>
            <a:r>
              <a:rPr lang="zh-CN" altLang="en-US" dirty="0">
                <a:latin typeface="Arial" panose="020B0604020202020204" pitchFamily="34" charset="0"/>
                <a:ea typeface="楷体_GB2312" pitchFamily="49" charset="-122"/>
              </a:rPr>
              <a:t>为</a:t>
            </a:r>
            <a:r>
              <a:rPr lang="en-US" altLang="zh-CN" dirty="0">
                <a:latin typeface="Arial" panose="020B0604020202020204" pitchFamily="34" charset="0"/>
                <a:ea typeface="楷体_GB2312" pitchFamily="49" charset="-122"/>
              </a:rPr>
              <a:t>1</a:t>
            </a:r>
            <a:r>
              <a:rPr lang="zh-CN" altLang="en-US" dirty="0">
                <a:latin typeface="Arial" panose="020B0604020202020204" pitchFamily="34" charset="0"/>
                <a:ea typeface="楷体_GB2312" pitchFamily="49" charset="-122"/>
              </a:rPr>
              <a:t>；</a:t>
            </a:r>
            <a:endParaRPr lang="en-US" altLang="zh-CN" dirty="0">
              <a:latin typeface="Arial" panose="020B0604020202020204" pitchFamily="34" charset="0"/>
              <a:ea typeface="楷体_GB2312" pitchFamily="49" charset="-122"/>
            </a:endParaRPr>
          </a:p>
          <a:p>
            <a:pPr lvl="0" eaLnBrk="1" hangingPunct="1"/>
            <a:r>
              <a:rPr lang="zh-CN" altLang="en-US" dirty="0">
                <a:latin typeface="Arial" panose="020B0604020202020204" pitchFamily="34" charset="0"/>
                <a:ea typeface="楷体_GB2312" pitchFamily="49" charset="-122"/>
              </a:rPr>
              <a:t>或 运 算：见</a:t>
            </a:r>
            <a:r>
              <a:rPr lang="en-US" altLang="zh-CN" dirty="0">
                <a:latin typeface="Arial" panose="020B0604020202020204" pitchFamily="34" charset="0"/>
                <a:ea typeface="楷体_GB2312" pitchFamily="49" charset="-122"/>
              </a:rPr>
              <a:t>1</a:t>
            </a:r>
            <a:r>
              <a:rPr lang="zh-CN" altLang="en-US" dirty="0">
                <a:latin typeface="Arial" panose="020B0604020202020204" pitchFamily="34" charset="0"/>
                <a:ea typeface="楷体_GB2312" pitchFamily="49" charset="-122"/>
              </a:rPr>
              <a:t>为</a:t>
            </a:r>
            <a:r>
              <a:rPr lang="en-US" altLang="zh-CN" dirty="0">
                <a:latin typeface="Arial" panose="020B0604020202020204" pitchFamily="34" charset="0"/>
                <a:ea typeface="楷体_GB2312" pitchFamily="49" charset="-122"/>
              </a:rPr>
              <a:t>1</a:t>
            </a:r>
            <a:r>
              <a:rPr lang="zh-CN" altLang="en-US" dirty="0">
                <a:latin typeface="Arial" panose="020B0604020202020204" pitchFamily="34" charset="0"/>
                <a:ea typeface="楷体_GB2312" pitchFamily="49" charset="-122"/>
              </a:rPr>
              <a:t>，全零为零；</a:t>
            </a:r>
            <a:endParaRPr lang="en-US" altLang="zh-CN" dirty="0">
              <a:latin typeface="Arial" panose="020B0604020202020204" pitchFamily="34" charset="0"/>
              <a:ea typeface="楷体_GB2312" pitchFamily="49" charset="-122"/>
            </a:endParaRPr>
          </a:p>
          <a:p>
            <a:pPr lvl="0" eaLnBrk="1" hangingPunct="1"/>
            <a:r>
              <a:rPr lang="zh-CN" altLang="en-US" dirty="0">
                <a:latin typeface="Arial" panose="020B0604020202020204" pitchFamily="34" charset="0"/>
                <a:ea typeface="楷体_GB2312" pitchFamily="49" charset="-122"/>
              </a:rPr>
              <a:t>非 运 算：零 变 </a:t>
            </a:r>
            <a:r>
              <a:rPr lang="en-US" altLang="zh-CN" dirty="0">
                <a:latin typeface="Arial" panose="020B0604020202020204" pitchFamily="34" charset="0"/>
                <a:ea typeface="楷体_GB2312" pitchFamily="49" charset="-122"/>
              </a:rPr>
              <a:t>1</a:t>
            </a:r>
            <a:r>
              <a:rPr lang="zh-CN" altLang="en-US" dirty="0">
                <a:latin typeface="Arial" panose="020B0604020202020204" pitchFamily="34" charset="0"/>
                <a:ea typeface="楷体_GB2312" pitchFamily="49" charset="-122"/>
              </a:rPr>
              <a:t>， </a:t>
            </a:r>
            <a:r>
              <a:rPr lang="en-US" altLang="zh-CN" dirty="0">
                <a:latin typeface="Arial" panose="020B0604020202020204" pitchFamily="34" charset="0"/>
                <a:ea typeface="楷体_GB2312" pitchFamily="49" charset="-122"/>
              </a:rPr>
              <a:t>1 </a:t>
            </a:r>
            <a:r>
              <a:rPr lang="zh-CN" altLang="en-US" dirty="0">
                <a:latin typeface="Arial" panose="020B0604020202020204" pitchFamily="34" charset="0"/>
                <a:ea typeface="楷体_GB2312" pitchFamily="49" charset="-122"/>
              </a:rPr>
              <a:t>变 零；</a:t>
            </a:r>
            <a:endParaRPr lang="en-US" altLang="zh-CN" dirty="0">
              <a:latin typeface="Arial" panose="020B0604020202020204" pitchFamily="34" charset="0"/>
              <a:ea typeface="楷体_GB2312" pitchFamily="49" charset="-122"/>
            </a:endParaRPr>
          </a:p>
          <a:p>
            <a:pPr lvl="0" eaLnBrk="1" hangingPunct="1"/>
            <a:r>
              <a:rPr lang="zh-CN" altLang="en-US" dirty="0">
                <a:latin typeface="Arial" panose="020B0604020202020204" pitchFamily="34" charset="0"/>
                <a:ea typeface="楷体_GB2312" pitchFamily="49" charset="-122"/>
              </a:rPr>
              <a:t>与非运算：见零为</a:t>
            </a:r>
            <a:r>
              <a:rPr lang="en-US" altLang="zh-CN" dirty="0">
                <a:latin typeface="Arial" panose="020B0604020202020204" pitchFamily="34" charset="0"/>
                <a:ea typeface="楷体_GB2312" pitchFamily="49" charset="-122"/>
              </a:rPr>
              <a:t>1</a:t>
            </a:r>
            <a:r>
              <a:rPr lang="zh-CN" altLang="en-US" dirty="0">
                <a:latin typeface="Arial" panose="020B0604020202020204" pitchFamily="34" charset="0"/>
                <a:ea typeface="楷体_GB2312" pitchFamily="49" charset="-122"/>
              </a:rPr>
              <a:t>，全</a:t>
            </a:r>
            <a:r>
              <a:rPr lang="en-US" altLang="zh-CN" dirty="0">
                <a:latin typeface="Arial" panose="020B0604020202020204" pitchFamily="34" charset="0"/>
                <a:ea typeface="楷体_GB2312" pitchFamily="49" charset="-122"/>
              </a:rPr>
              <a:t>1</a:t>
            </a:r>
            <a:r>
              <a:rPr lang="zh-CN" altLang="en-US" dirty="0">
                <a:latin typeface="Arial" panose="020B0604020202020204" pitchFamily="34" charset="0"/>
                <a:ea typeface="楷体_GB2312" pitchFamily="49" charset="-122"/>
              </a:rPr>
              <a:t>为零；</a:t>
            </a:r>
            <a:endParaRPr lang="en-US" altLang="zh-CN" dirty="0">
              <a:latin typeface="Arial" panose="020B0604020202020204" pitchFamily="34" charset="0"/>
              <a:ea typeface="楷体_GB2312" pitchFamily="49" charset="-122"/>
            </a:endParaRPr>
          </a:p>
          <a:p>
            <a:pPr lvl="0" eaLnBrk="1" hangingPunct="1"/>
            <a:r>
              <a:rPr lang="zh-CN" altLang="en-US" dirty="0">
                <a:latin typeface="Arial" panose="020B0604020202020204" pitchFamily="34" charset="0"/>
                <a:ea typeface="楷体_GB2312" pitchFamily="49" charset="-122"/>
              </a:rPr>
              <a:t>或非运算：见</a:t>
            </a:r>
            <a:r>
              <a:rPr lang="en-US" altLang="zh-CN" dirty="0">
                <a:latin typeface="Arial" panose="020B0604020202020204" pitchFamily="34" charset="0"/>
                <a:ea typeface="楷体_GB2312" pitchFamily="49" charset="-122"/>
              </a:rPr>
              <a:t>1</a:t>
            </a:r>
            <a:r>
              <a:rPr lang="zh-CN" altLang="en-US" dirty="0">
                <a:latin typeface="Arial" panose="020B0604020202020204" pitchFamily="34" charset="0"/>
                <a:ea typeface="楷体_GB2312" pitchFamily="49" charset="-122"/>
              </a:rPr>
              <a:t>为零，全零为</a:t>
            </a:r>
            <a:r>
              <a:rPr lang="en-US" altLang="zh-CN" dirty="0">
                <a:latin typeface="Arial" panose="020B0604020202020204" pitchFamily="34" charset="0"/>
                <a:ea typeface="楷体_GB2312" pitchFamily="49" charset="-122"/>
              </a:rPr>
              <a:t>1</a:t>
            </a:r>
            <a:r>
              <a:rPr lang="zh-CN" altLang="en-US" dirty="0">
                <a:latin typeface="Arial" panose="020B0604020202020204" pitchFamily="34" charset="0"/>
                <a:ea typeface="楷体_GB2312" pitchFamily="49" charset="-122"/>
              </a:rPr>
              <a:t>；</a:t>
            </a:r>
            <a:endParaRPr lang="en-US" altLang="zh-CN" dirty="0">
              <a:latin typeface="Arial" panose="020B0604020202020204" pitchFamily="34" charset="0"/>
              <a:ea typeface="楷体_GB2312" pitchFamily="49" charset="-122"/>
            </a:endParaRPr>
          </a:p>
          <a:p>
            <a:pPr lvl="0" eaLnBrk="1" hangingPunct="1"/>
            <a:r>
              <a:rPr lang="zh-CN" altLang="en-US" dirty="0">
                <a:latin typeface="Arial" panose="020B0604020202020204" pitchFamily="34" charset="0"/>
                <a:ea typeface="楷体_GB2312" pitchFamily="49" charset="-122"/>
              </a:rPr>
              <a:t> 异或运算：相异为</a:t>
            </a:r>
            <a:r>
              <a:rPr lang="en-US" altLang="zh-CN" dirty="0">
                <a:latin typeface="Arial" panose="020B0604020202020204" pitchFamily="34" charset="0"/>
                <a:ea typeface="楷体_GB2312" pitchFamily="49" charset="-122"/>
              </a:rPr>
              <a:t>1</a:t>
            </a:r>
            <a:r>
              <a:rPr lang="zh-CN" altLang="en-US" dirty="0">
                <a:latin typeface="Arial" panose="020B0604020202020204" pitchFamily="34" charset="0"/>
                <a:ea typeface="楷体_GB2312" pitchFamily="49" charset="-122"/>
              </a:rPr>
              <a:t>，相同为零；</a:t>
            </a:r>
            <a:endParaRPr lang="en-US" altLang="zh-CN" dirty="0">
              <a:latin typeface="Arial" panose="020B0604020202020204" pitchFamily="34" charset="0"/>
              <a:ea typeface="楷体_GB2312" pitchFamily="49" charset="-122"/>
            </a:endParaRPr>
          </a:p>
          <a:p>
            <a:pPr lvl="0" eaLnBrk="1" hangingPunct="1"/>
            <a:r>
              <a:rPr lang="zh-CN" altLang="en-US" dirty="0">
                <a:latin typeface="Arial" panose="020B0604020202020204" pitchFamily="34" charset="0"/>
                <a:ea typeface="楷体_GB2312" pitchFamily="49" charset="-122"/>
              </a:rPr>
              <a:t>同或运算：相同为</a:t>
            </a:r>
            <a:r>
              <a:rPr lang="en-US" altLang="zh-CN" dirty="0">
                <a:latin typeface="Arial" panose="020B0604020202020204" pitchFamily="34" charset="0"/>
                <a:ea typeface="楷体_GB2312" pitchFamily="49" charset="-122"/>
              </a:rPr>
              <a:t>1</a:t>
            </a:r>
            <a:r>
              <a:rPr lang="zh-CN" altLang="en-US" dirty="0">
                <a:latin typeface="Arial" panose="020B0604020202020204" pitchFamily="34" charset="0"/>
                <a:ea typeface="楷体_GB2312" pitchFamily="49" charset="-122"/>
              </a:rPr>
              <a:t>，相异为零；</a:t>
            </a:r>
            <a:endParaRPr lang="en-US" altLang="zh-CN" dirty="0">
              <a:latin typeface="Arial" panose="020B0604020202020204" pitchFamily="34" charset="0"/>
              <a:ea typeface="楷体_GB2312" pitchFamily="49" charset="-122"/>
            </a:endParaRPr>
          </a:p>
          <a:p>
            <a:pPr lvl="0" eaLnBrk="1" hangingPunct="1"/>
            <a:endParaRPr lang="zh-CN" altLang="en-US" dirty="0">
              <a:latin typeface="Arial" panose="020B0604020202020204" pitchFamily="34" charset="0"/>
              <a:ea typeface="楷体_GB2312" pitchFamily="49" charset="-122"/>
            </a:endParaRPr>
          </a:p>
          <a:p>
            <a:pPr lvl="0" eaLnBrk="1" hangingPunct="1"/>
            <a:r>
              <a:rPr lang="zh-CN" altLang="en-US" dirty="0">
                <a:latin typeface="Arial" panose="020B0604020202020204" pitchFamily="34" charset="0"/>
                <a:ea typeface="楷体_GB2312" pitchFamily="49" charset="-122"/>
              </a:rPr>
              <a:t> </a:t>
            </a:r>
            <a:endParaRPr lang="zh-CN" altLang="en-US" dirty="0">
              <a:latin typeface="Arial" panose="020B0604020202020204" pitchFamily="34" charset="0"/>
              <a:ea typeface="楷体_GB2312" pitchFamily="49" charset="-122"/>
            </a:endParaRPr>
          </a:p>
          <a:p>
            <a:pPr lvl="0" eaLnBrk="1" hangingPunct="1"/>
            <a:endParaRPr lang="zh-CN" altLang="en-US" dirty="0">
              <a:latin typeface="Arial" panose="020B0604020202020204" pitchFamily="34" charset="0"/>
              <a:ea typeface="楷体_GB2312"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9666" name="AutoShape 2">
            <a:hlinkClick r:id="" action="ppaction://hlinkshowjump?jump=nextslide" highlightClick="1"/>
          </p:cNvPr>
          <p:cNvSpPr>
            <a:spLocks noChangeArrowheads="1"/>
          </p:cNvSpPr>
          <p:nvPr/>
        </p:nvSpPr>
        <p:spPr bwMode="auto">
          <a:xfrm>
            <a:off x="731043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69667" name="AutoShape 3">
            <a:hlinkClick r:id="" action="ppaction://hlinkshowjump?jump=firstslide" highlightClick="1"/>
          </p:cNvPr>
          <p:cNvSpPr>
            <a:spLocks noChangeArrowheads="1"/>
          </p:cNvSpPr>
          <p:nvPr/>
        </p:nvSpPr>
        <p:spPr bwMode="auto">
          <a:xfrm>
            <a:off x="8205788"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69668" name="Rectangle 4"/>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baseline="0" noProof="0" smtClean="0">
                <a:ln>
                  <a:noFill/>
                </a:ln>
                <a:solidFill>
                  <a:srgbClr val="660066"/>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j-cs"/>
              </a:rPr>
              <a:t>4</a:t>
            </a:r>
            <a:r>
              <a:rPr kumimoji="0" lang="zh-CN" altLang="en-US" sz="2800" b="0" i="0" u="none" strike="noStrike" kern="0" cap="none" spc="0" normalizeH="0" baseline="0" noProof="0" smtClean="0">
                <a:ln>
                  <a:noFill/>
                </a:ln>
                <a:solidFill>
                  <a:srgbClr val="660066"/>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j-cs"/>
              </a:rPr>
              <a:t>： 基本公式（掌握）</a:t>
            </a:r>
            <a:endParaRPr kumimoji="0" lang="zh-CN" altLang="en-US" sz="2800" b="0" i="0" u="none" strike="noStrike" kern="0" cap="none" spc="0" normalizeH="0" baseline="0" noProof="0" smtClean="0">
              <a:ln>
                <a:noFill/>
              </a:ln>
              <a:solidFill>
                <a:srgbClr val="660066"/>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j-cs"/>
            </a:endParaRPr>
          </a:p>
        </p:txBody>
      </p:sp>
      <p:graphicFrame>
        <p:nvGraphicFramePr>
          <p:cNvPr id="369669" name="Object 5"/>
          <p:cNvGraphicFramePr>
            <a:graphicFrameLocks noChangeAspect="1"/>
          </p:cNvGraphicFramePr>
          <p:nvPr/>
        </p:nvGraphicFramePr>
        <p:xfrm>
          <a:off x="960438" y="2414588"/>
          <a:ext cx="996950" cy="415925"/>
        </p:xfrm>
        <a:graphic>
          <a:graphicData uri="http://schemas.openxmlformats.org/presentationml/2006/ole">
            <mc:AlternateContent xmlns:mc="http://schemas.openxmlformats.org/markup-compatibility/2006">
              <mc:Choice xmlns:v="urn:schemas-microsoft-com:vml" Requires="v">
                <p:oleObj spid="_x0000_s3094" name="" r:id="rId1" imgW="698500" imgH="292100" progId="Equation.DSMT4">
                  <p:embed/>
                </p:oleObj>
              </mc:Choice>
              <mc:Fallback>
                <p:oleObj name="" r:id="rId1" imgW="698500" imgH="292100" progId="Equation.DSMT4">
                  <p:embed/>
                  <p:pic>
                    <p:nvPicPr>
                      <p:cNvPr id="0" name="图片 3093"/>
                      <p:cNvPicPr/>
                      <p:nvPr/>
                    </p:nvPicPr>
                    <p:blipFill>
                      <a:blip r:embed="rId2"/>
                      <a:stretch>
                        <a:fillRect/>
                      </a:stretch>
                    </p:blipFill>
                    <p:spPr>
                      <a:xfrm>
                        <a:off x="960438" y="2414588"/>
                        <a:ext cx="996950" cy="415925"/>
                      </a:xfrm>
                      <a:prstGeom prst="rect">
                        <a:avLst/>
                      </a:prstGeom>
                      <a:noFill/>
                      <a:ln w="38100">
                        <a:noFill/>
                        <a:miter/>
                      </a:ln>
                    </p:spPr>
                  </p:pic>
                </p:oleObj>
              </mc:Fallback>
            </mc:AlternateContent>
          </a:graphicData>
        </a:graphic>
      </p:graphicFrame>
      <p:graphicFrame>
        <p:nvGraphicFramePr>
          <p:cNvPr id="369670" name="Object 6"/>
          <p:cNvGraphicFramePr>
            <a:graphicFrameLocks noChangeAspect="1"/>
          </p:cNvGraphicFramePr>
          <p:nvPr/>
        </p:nvGraphicFramePr>
        <p:xfrm>
          <a:off x="2803525" y="2379663"/>
          <a:ext cx="1001713" cy="412750"/>
        </p:xfrm>
        <a:graphic>
          <a:graphicData uri="http://schemas.openxmlformats.org/presentationml/2006/ole">
            <mc:AlternateContent xmlns:mc="http://schemas.openxmlformats.org/markup-compatibility/2006">
              <mc:Choice xmlns:v="urn:schemas-microsoft-com:vml" Requires="v">
                <p:oleObj spid="_x0000_s3100" name="" r:id="rId3" imgW="799465" imgH="330200" progId="Equation.DSMT4">
                  <p:embed/>
                </p:oleObj>
              </mc:Choice>
              <mc:Fallback>
                <p:oleObj name="" r:id="rId3" imgW="799465" imgH="330200" progId="Equation.DSMT4">
                  <p:embed/>
                  <p:pic>
                    <p:nvPicPr>
                      <p:cNvPr id="0" name="图片 3099"/>
                      <p:cNvPicPr/>
                      <p:nvPr/>
                    </p:nvPicPr>
                    <p:blipFill>
                      <a:blip r:embed="rId4"/>
                      <a:stretch>
                        <a:fillRect/>
                      </a:stretch>
                    </p:blipFill>
                    <p:spPr>
                      <a:xfrm>
                        <a:off x="2803525" y="2379663"/>
                        <a:ext cx="1001713" cy="412750"/>
                      </a:xfrm>
                      <a:prstGeom prst="rect">
                        <a:avLst/>
                      </a:prstGeom>
                      <a:noFill/>
                      <a:ln w="38100">
                        <a:noFill/>
                        <a:miter/>
                      </a:ln>
                    </p:spPr>
                  </p:pic>
                </p:oleObj>
              </mc:Fallback>
            </mc:AlternateContent>
          </a:graphicData>
        </a:graphic>
      </p:graphicFrame>
      <p:graphicFrame>
        <p:nvGraphicFramePr>
          <p:cNvPr id="369671" name="Object 7"/>
          <p:cNvGraphicFramePr>
            <a:graphicFrameLocks noChangeAspect="1"/>
          </p:cNvGraphicFramePr>
          <p:nvPr/>
        </p:nvGraphicFramePr>
        <p:xfrm>
          <a:off x="2840038" y="3297238"/>
          <a:ext cx="1360487" cy="358775"/>
        </p:xfrm>
        <a:graphic>
          <a:graphicData uri="http://schemas.openxmlformats.org/presentationml/2006/ole">
            <mc:AlternateContent xmlns:mc="http://schemas.openxmlformats.org/markup-compatibility/2006">
              <mc:Choice xmlns:v="urn:schemas-microsoft-com:vml" Requires="v">
                <p:oleObj spid="_x0000_s3112" name="" r:id="rId5" imgW="1155065" imgH="304800" progId="Equation.3">
                  <p:embed/>
                </p:oleObj>
              </mc:Choice>
              <mc:Fallback>
                <p:oleObj name="" r:id="rId5" imgW="1155065" imgH="304800" progId="Equation.3">
                  <p:embed/>
                  <p:pic>
                    <p:nvPicPr>
                      <p:cNvPr id="0" name="图片 3111"/>
                      <p:cNvPicPr/>
                      <p:nvPr/>
                    </p:nvPicPr>
                    <p:blipFill>
                      <a:blip r:embed="rId6"/>
                      <a:stretch>
                        <a:fillRect/>
                      </a:stretch>
                    </p:blipFill>
                    <p:spPr>
                      <a:xfrm>
                        <a:off x="2840038" y="3297238"/>
                        <a:ext cx="1360487" cy="358775"/>
                      </a:xfrm>
                      <a:prstGeom prst="rect">
                        <a:avLst/>
                      </a:prstGeom>
                      <a:noFill/>
                      <a:ln w="38100">
                        <a:noFill/>
                        <a:miter/>
                      </a:ln>
                    </p:spPr>
                  </p:pic>
                </p:oleObj>
              </mc:Fallback>
            </mc:AlternateContent>
          </a:graphicData>
        </a:graphic>
      </p:graphicFrame>
      <p:graphicFrame>
        <p:nvGraphicFramePr>
          <p:cNvPr id="369672" name="Object 8"/>
          <p:cNvGraphicFramePr>
            <a:graphicFrameLocks noChangeAspect="1"/>
          </p:cNvGraphicFramePr>
          <p:nvPr/>
        </p:nvGraphicFramePr>
        <p:xfrm>
          <a:off x="936625" y="4178300"/>
          <a:ext cx="1289050" cy="384175"/>
        </p:xfrm>
        <a:graphic>
          <a:graphicData uri="http://schemas.openxmlformats.org/presentationml/2006/ole">
            <mc:AlternateContent xmlns:mc="http://schemas.openxmlformats.org/markup-compatibility/2006">
              <mc:Choice xmlns:v="urn:schemas-microsoft-com:vml" Requires="v">
                <p:oleObj spid="_x0000_s3099" name="" r:id="rId7" imgW="1066165" imgH="317500" progId="Equation.3">
                  <p:embed/>
                </p:oleObj>
              </mc:Choice>
              <mc:Fallback>
                <p:oleObj name="" r:id="rId7" imgW="1066165" imgH="317500" progId="Equation.3">
                  <p:embed/>
                  <p:pic>
                    <p:nvPicPr>
                      <p:cNvPr id="0" name="图片 3098"/>
                      <p:cNvPicPr/>
                      <p:nvPr/>
                    </p:nvPicPr>
                    <p:blipFill>
                      <a:blip r:embed="rId8"/>
                      <a:stretch>
                        <a:fillRect/>
                      </a:stretch>
                    </p:blipFill>
                    <p:spPr>
                      <a:xfrm>
                        <a:off x="936625" y="4178300"/>
                        <a:ext cx="1289050" cy="384175"/>
                      </a:xfrm>
                      <a:prstGeom prst="rect">
                        <a:avLst/>
                      </a:prstGeom>
                      <a:noFill/>
                      <a:ln w="38100">
                        <a:noFill/>
                        <a:miter/>
                      </a:ln>
                    </p:spPr>
                  </p:pic>
                </p:oleObj>
              </mc:Fallback>
            </mc:AlternateContent>
          </a:graphicData>
        </a:graphic>
      </p:graphicFrame>
      <p:graphicFrame>
        <p:nvGraphicFramePr>
          <p:cNvPr id="369673" name="Object 9"/>
          <p:cNvGraphicFramePr>
            <a:graphicFrameLocks noChangeAspect="1"/>
          </p:cNvGraphicFramePr>
          <p:nvPr/>
        </p:nvGraphicFramePr>
        <p:xfrm>
          <a:off x="2843213" y="4197350"/>
          <a:ext cx="1195387" cy="358775"/>
        </p:xfrm>
        <a:graphic>
          <a:graphicData uri="http://schemas.openxmlformats.org/presentationml/2006/ole">
            <mc:AlternateContent xmlns:mc="http://schemas.openxmlformats.org/markup-compatibility/2006">
              <mc:Choice xmlns:v="urn:schemas-microsoft-com:vml" Requires="v">
                <p:oleObj spid="_x0000_s3096" name="" r:id="rId9" imgW="1015365" imgH="304800" progId="Equation.3">
                  <p:embed/>
                </p:oleObj>
              </mc:Choice>
              <mc:Fallback>
                <p:oleObj name="" r:id="rId9" imgW="1015365" imgH="304800" progId="Equation.3">
                  <p:embed/>
                  <p:pic>
                    <p:nvPicPr>
                      <p:cNvPr id="0" name="图片 3095"/>
                      <p:cNvPicPr/>
                      <p:nvPr/>
                    </p:nvPicPr>
                    <p:blipFill>
                      <a:blip r:embed="rId10"/>
                      <a:stretch>
                        <a:fillRect/>
                      </a:stretch>
                    </p:blipFill>
                    <p:spPr>
                      <a:xfrm>
                        <a:off x="2843213" y="4197350"/>
                        <a:ext cx="1195387" cy="358775"/>
                      </a:xfrm>
                      <a:prstGeom prst="rect">
                        <a:avLst/>
                      </a:prstGeom>
                      <a:noFill/>
                      <a:ln w="38100">
                        <a:noFill/>
                        <a:miter/>
                      </a:ln>
                    </p:spPr>
                  </p:pic>
                </p:oleObj>
              </mc:Fallback>
            </mc:AlternateContent>
          </a:graphicData>
        </a:graphic>
      </p:graphicFrame>
      <p:sp>
        <p:nvSpPr>
          <p:cNvPr id="14346" name="Rectangle 10"/>
          <p:cNvSpPr/>
          <p:nvPr/>
        </p:nvSpPr>
        <p:spPr>
          <a:xfrm>
            <a:off x="750888" y="2200275"/>
            <a:ext cx="3552825" cy="2581275"/>
          </a:xfrm>
          <a:prstGeom prst="rect">
            <a:avLst/>
          </a:prstGeom>
          <a:noFill/>
          <a:ln w="57150" cap="sq" cmpd="sng">
            <a:pattFill prst="solidDmnd">
              <a:fgClr>
                <a:srgbClr val="FF0000"/>
              </a:fgClr>
              <a:bgClr>
                <a:srgbClr val="990000"/>
              </a:bgClr>
            </a:pattFill>
            <a:prstDash val="solid"/>
            <a:miter/>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graphicFrame>
        <p:nvGraphicFramePr>
          <p:cNvPr id="369675" name="Object 11"/>
          <p:cNvGraphicFramePr>
            <a:graphicFrameLocks noChangeAspect="1"/>
          </p:cNvGraphicFramePr>
          <p:nvPr/>
        </p:nvGraphicFramePr>
        <p:xfrm>
          <a:off x="4765675" y="4859338"/>
          <a:ext cx="1831975" cy="438150"/>
        </p:xfrm>
        <a:graphic>
          <a:graphicData uri="http://schemas.openxmlformats.org/presentationml/2006/ole">
            <mc:AlternateContent xmlns:mc="http://schemas.openxmlformats.org/markup-compatibility/2006">
              <mc:Choice xmlns:v="urn:schemas-microsoft-com:vml" Requires="v">
                <p:oleObj spid="_x0000_s3103" name="" r:id="rId11" imgW="1371600" imgH="330200" progId="Equation.DSMT4">
                  <p:embed/>
                </p:oleObj>
              </mc:Choice>
              <mc:Fallback>
                <p:oleObj name="" r:id="rId11" imgW="1371600" imgH="330200" progId="Equation.DSMT4">
                  <p:embed/>
                  <p:pic>
                    <p:nvPicPr>
                      <p:cNvPr id="0" name="图片 3102"/>
                      <p:cNvPicPr/>
                      <p:nvPr/>
                    </p:nvPicPr>
                    <p:blipFill>
                      <a:blip r:embed="rId12"/>
                      <a:stretch>
                        <a:fillRect/>
                      </a:stretch>
                    </p:blipFill>
                    <p:spPr>
                      <a:xfrm>
                        <a:off x="4765675" y="4859338"/>
                        <a:ext cx="1831975" cy="438150"/>
                      </a:xfrm>
                      <a:prstGeom prst="rect">
                        <a:avLst/>
                      </a:prstGeom>
                      <a:noFill/>
                      <a:ln w="38100">
                        <a:noFill/>
                        <a:miter/>
                      </a:ln>
                    </p:spPr>
                  </p:pic>
                </p:oleObj>
              </mc:Fallback>
            </mc:AlternateContent>
          </a:graphicData>
        </a:graphic>
      </p:graphicFrame>
      <p:graphicFrame>
        <p:nvGraphicFramePr>
          <p:cNvPr id="369676" name="Object 12"/>
          <p:cNvGraphicFramePr>
            <a:graphicFrameLocks noChangeAspect="1"/>
          </p:cNvGraphicFramePr>
          <p:nvPr/>
        </p:nvGraphicFramePr>
        <p:xfrm>
          <a:off x="4924425" y="2386013"/>
          <a:ext cx="1452563" cy="390525"/>
        </p:xfrm>
        <a:graphic>
          <a:graphicData uri="http://schemas.openxmlformats.org/presentationml/2006/ole">
            <mc:AlternateContent xmlns:mc="http://schemas.openxmlformats.org/markup-compatibility/2006">
              <mc:Choice xmlns:v="urn:schemas-microsoft-com:vml" Requires="v">
                <p:oleObj spid="_x0000_s3113" name="" r:id="rId13" imgW="1180465" imgH="317500" progId="Equation.3">
                  <p:embed/>
                </p:oleObj>
              </mc:Choice>
              <mc:Fallback>
                <p:oleObj name="" r:id="rId13" imgW="1180465" imgH="317500" progId="Equation.3">
                  <p:embed/>
                  <p:pic>
                    <p:nvPicPr>
                      <p:cNvPr id="0" name="图片 3112"/>
                      <p:cNvPicPr/>
                      <p:nvPr/>
                    </p:nvPicPr>
                    <p:blipFill>
                      <a:blip r:embed="rId14"/>
                      <a:stretch>
                        <a:fillRect/>
                      </a:stretch>
                    </p:blipFill>
                    <p:spPr>
                      <a:xfrm>
                        <a:off x="4924425" y="2386013"/>
                        <a:ext cx="1452563" cy="390525"/>
                      </a:xfrm>
                      <a:prstGeom prst="rect">
                        <a:avLst/>
                      </a:prstGeom>
                      <a:noFill/>
                      <a:ln w="38100">
                        <a:noFill/>
                        <a:miter/>
                      </a:ln>
                    </p:spPr>
                  </p:pic>
                </p:oleObj>
              </mc:Fallback>
            </mc:AlternateContent>
          </a:graphicData>
        </a:graphic>
      </p:graphicFrame>
      <p:graphicFrame>
        <p:nvGraphicFramePr>
          <p:cNvPr id="369677" name="Object 13"/>
          <p:cNvGraphicFramePr>
            <a:graphicFrameLocks noChangeAspect="1"/>
          </p:cNvGraphicFramePr>
          <p:nvPr/>
        </p:nvGraphicFramePr>
        <p:xfrm>
          <a:off x="4935538" y="3287713"/>
          <a:ext cx="1617662" cy="396875"/>
        </p:xfrm>
        <a:graphic>
          <a:graphicData uri="http://schemas.openxmlformats.org/presentationml/2006/ole">
            <mc:AlternateContent xmlns:mc="http://schemas.openxmlformats.org/markup-compatibility/2006">
              <mc:Choice xmlns:v="urn:schemas-microsoft-com:vml" Requires="v">
                <p:oleObj spid="_x0000_s3109" name="" r:id="rId15" imgW="1244600" imgH="304800" progId="Equation.3">
                  <p:embed/>
                </p:oleObj>
              </mc:Choice>
              <mc:Fallback>
                <p:oleObj name="" r:id="rId15" imgW="1244600" imgH="304800" progId="Equation.3">
                  <p:embed/>
                  <p:pic>
                    <p:nvPicPr>
                      <p:cNvPr id="0" name="图片 3108"/>
                      <p:cNvPicPr/>
                      <p:nvPr/>
                    </p:nvPicPr>
                    <p:blipFill>
                      <a:blip r:embed="rId16"/>
                      <a:stretch>
                        <a:fillRect/>
                      </a:stretch>
                    </p:blipFill>
                    <p:spPr>
                      <a:xfrm>
                        <a:off x="4935538" y="3287713"/>
                        <a:ext cx="1617662" cy="396875"/>
                      </a:xfrm>
                      <a:prstGeom prst="rect">
                        <a:avLst/>
                      </a:prstGeom>
                      <a:noFill/>
                      <a:ln w="38100">
                        <a:noFill/>
                        <a:miter/>
                      </a:ln>
                    </p:spPr>
                  </p:pic>
                </p:oleObj>
              </mc:Fallback>
            </mc:AlternateContent>
          </a:graphicData>
        </a:graphic>
      </p:graphicFrame>
      <p:graphicFrame>
        <p:nvGraphicFramePr>
          <p:cNvPr id="369678" name="Object 14"/>
          <p:cNvGraphicFramePr>
            <a:graphicFrameLocks noChangeAspect="1"/>
          </p:cNvGraphicFramePr>
          <p:nvPr/>
        </p:nvGraphicFramePr>
        <p:xfrm>
          <a:off x="4783138" y="4051300"/>
          <a:ext cx="1731962" cy="388938"/>
        </p:xfrm>
        <a:graphic>
          <a:graphicData uri="http://schemas.openxmlformats.org/presentationml/2006/ole">
            <mc:AlternateContent xmlns:mc="http://schemas.openxmlformats.org/markup-compatibility/2006">
              <mc:Choice xmlns:v="urn:schemas-microsoft-com:vml" Requires="v">
                <p:oleObj spid="_x0000_s3105" name="" r:id="rId17" imgW="1358265" imgH="304800" progId="Equation.3">
                  <p:embed/>
                </p:oleObj>
              </mc:Choice>
              <mc:Fallback>
                <p:oleObj name="" r:id="rId17" imgW="1358265" imgH="304800" progId="Equation.3">
                  <p:embed/>
                  <p:pic>
                    <p:nvPicPr>
                      <p:cNvPr id="0" name="图片 3104"/>
                      <p:cNvPicPr/>
                      <p:nvPr/>
                    </p:nvPicPr>
                    <p:blipFill>
                      <a:blip r:embed="rId18"/>
                      <a:stretch>
                        <a:fillRect/>
                      </a:stretch>
                    </p:blipFill>
                    <p:spPr>
                      <a:xfrm>
                        <a:off x="4783138" y="4051300"/>
                        <a:ext cx="1731962" cy="388938"/>
                      </a:xfrm>
                      <a:prstGeom prst="rect">
                        <a:avLst/>
                      </a:prstGeom>
                      <a:noFill/>
                      <a:ln w="38100">
                        <a:noFill/>
                        <a:miter/>
                      </a:ln>
                    </p:spPr>
                  </p:pic>
                </p:oleObj>
              </mc:Fallback>
            </mc:AlternateContent>
          </a:graphicData>
        </a:graphic>
      </p:graphicFrame>
      <p:graphicFrame>
        <p:nvGraphicFramePr>
          <p:cNvPr id="369679" name="Object 15"/>
          <p:cNvGraphicFramePr>
            <a:graphicFrameLocks noChangeAspect="1"/>
          </p:cNvGraphicFramePr>
          <p:nvPr/>
        </p:nvGraphicFramePr>
        <p:xfrm>
          <a:off x="6918325" y="4827588"/>
          <a:ext cx="1866900" cy="398462"/>
        </p:xfrm>
        <a:graphic>
          <a:graphicData uri="http://schemas.openxmlformats.org/presentationml/2006/ole">
            <mc:AlternateContent xmlns:mc="http://schemas.openxmlformats.org/markup-compatibility/2006">
              <mc:Choice xmlns:v="urn:schemas-microsoft-com:vml" Requires="v">
                <p:oleObj spid="_x0000_s3107" name="" r:id="rId19" imgW="1485265" imgH="317500" progId="Equation.DSMT4">
                  <p:embed/>
                </p:oleObj>
              </mc:Choice>
              <mc:Fallback>
                <p:oleObj name="" r:id="rId19" imgW="1485265" imgH="317500" progId="Equation.DSMT4">
                  <p:embed/>
                  <p:pic>
                    <p:nvPicPr>
                      <p:cNvPr id="0" name="图片 3106"/>
                      <p:cNvPicPr/>
                      <p:nvPr/>
                    </p:nvPicPr>
                    <p:blipFill>
                      <a:blip r:embed="rId20"/>
                      <a:stretch>
                        <a:fillRect/>
                      </a:stretch>
                    </p:blipFill>
                    <p:spPr>
                      <a:xfrm>
                        <a:off x="6918325" y="4827588"/>
                        <a:ext cx="1866900" cy="398462"/>
                      </a:xfrm>
                      <a:prstGeom prst="rect">
                        <a:avLst/>
                      </a:prstGeom>
                      <a:noFill/>
                      <a:ln w="38100">
                        <a:noFill/>
                        <a:miter/>
                      </a:ln>
                    </p:spPr>
                  </p:pic>
                </p:oleObj>
              </mc:Fallback>
            </mc:AlternateContent>
          </a:graphicData>
        </a:graphic>
      </p:graphicFrame>
      <p:graphicFrame>
        <p:nvGraphicFramePr>
          <p:cNvPr id="369680" name="Object 16"/>
          <p:cNvGraphicFramePr>
            <a:graphicFrameLocks noChangeAspect="1"/>
          </p:cNvGraphicFramePr>
          <p:nvPr/>
        </p:nvGraphicFramePr>
        <p:xfrm>
          <a:off x="7086600" y="2371725"/>
          <a:ext cx="1627188" cy="363538"/>
        </p:xfrm>
        <a:graphic>
          <a:graphicData uri="http://schemas.openxmlformats.org/presentationml/2006/ole">
            <mc:AlternateContent xmlns:mc="http://schemas.openxmlformats.org/markup-compatibility/2006">
              <mc:Choice xmlns:v="urn:schemas-microsoft-com:vml" Requires="v">
                <p:oleObj spid="_x0000_s3110" name="" r:id="rId21" imgW="1421765" imgH="317500" progId="Equation.3">
                  <p:embed/>
                </p:oleObj>
              </mc:Choice>
              <mc:Fallback>
                <p:oleObj name="" r:id="rId21" imgW="1421765" imgH="317500" progId="Equation.3">
                  <p:embed/>
                  <p:pic>
                    <p:nvPicPr>
                      <p:cNvPr id="0" name="图片 3109"/>
                      <p:cNvPicPr/>
                      <p:nvPr/>
                    </p:nvPicPr>
                    <p:blipFill>
                      <a:blip r:embed="rId22"/>
                      <a:stretch>
                        <a:fillRect/>
                      </a:stretch>
                    </p:blipFill>
                    <p:spPr>
                      <a:xfrm>
                        <a:off x="7086600" y="2371725"/>
                        <a:ext cx="1627188" cy="363538"/>
                      </a:xfrm>
                      <a:prstGeom prst="rect">
                        <a:avLst/>
                      </a:prstGeom>
                      <a:noFill/>
                      <a:ln w="38100">
                        <a:noFill/>
                        <a:miter/>
                      </a:ln>
                    </p:spPr>
                  </p:pic>
                </p:oleObj>
              </mc:Fallback>
            </mc:AlternateContent>
          </a:graphicData>
        </a:graphic>
      </p:graphicFrame>
      <p:graphicFrame>
        <p:nvGraphicFramePr>
          <p:cNvPr id="369681" name="Object 17"/>
          <p:cNvGraphicFramePr>
            <a:graphicFrameLocks noChangeAspect="1"/>
          </p:cNvGraphicFramePr>
          <p:nvPr/>
        </p:nvGraphicFramePr>
        <p:xfrm>
          <a:off x="7083425" y="3233738"/>
          <a:ext cx="1625600" cy="390525"/>
        </p:xfrm>
        <a:graphic>
          <a:graphicData uri="http://schemas.openxmlformats.org/presentationml/2006/ole">
            <mc:AlternateContent xmlns:mc="http://schemas.openxmlformats.org/markup-compatibility/2006">
              <mc:Choice xmlns:v="urn:schemas-microsoft-com:vml" Requires="v">
                <p:oleObj spid="_x0000_s3111" name="" r:id="rId23" imgW="1269365" imgH="304800" progId="Equation.3">
                  <p:embed/>
                </p:oleObj>
              </mc:Choice>
              <mc:Fallback>
                <p:oleObj name="" r:id="rId23" imgW="1269365" imgH="304800" progId="Equation.3">
                  <p:embed/>
                  <p:pic>
                    <p:nvPicPr>
                      <p:cNvPr id="0" name="图片 3110"/>
                      <p:cNvPicPr/>
                      <p:nvPr/>
                    </p:nvPicPr>
                    <p:blipFill>
                      <a:blip r:embed="rId24"/>
                      <a:stretch>
                        <a:fillRect/>
                      </a:stretch>
                    </p:blipFill>
                    <p:spPr>
                      <a:xfrm>
                        <a:off x="7083425" y="3233738"/>
                        <a:ext cx="1625600" cy="390525"/>
                      </a:xfrm>
                      <a:prstGeom prst="rect">
                        <a:avLst/>
                      </a:prstGeom>
                      <a:noFill/>
                      <a:ln w="38100">
                        <a:noFill/>
                        <a:miter/>
                      </a:ln>
                    </p:spPr>
                  </p:pic>
                </p:oleObj>
              </mc:Fallback>
            </mc:AlternateContent>
          </a:graphicData>
        </a:graphic>
      </p:graphicFrame>
      <p:graphicFrame>
        <p:nvGraphicFramePr>
          <p:cNvPr id="369682" name="Object 18"/>
          <p:cNvGraphicFramePr>
            <a:graphicFrameLocks noChangeAspect="1"/>
          </p:cNvGraphicFramePr>
          <p:nvPr/>
        </p:nvGraphicFramePr>
        <p:xfrm>
          <a:off x="6991350" y="4029075"/>
          <a:ext cx="1779588" cy="358775"/>
        </p:xfrm>
        <a:graphic>
          <a:graphicData uri="http://schemas.openxmlformats.org/presentationml/2006/ole">
            <mc:AlternateContent xmlns:mc="http://schemas.openxmlformats.org/markup-compatibility/2006">
              <mc:Choice xmlns:v="urn:schemas-microsoft-com:vml" Requires="v">
                <p:oleObj spid="_x0000_s3104" name="" r:id="rId25" imgW="1511300" imgH="304800" progId="Equation.3">
                  <p:embed/>
                </p:oleObj>
              </mc:Choice>
              <mc:Fallback>
                <p:oleObj name="" r:id="rId25" imgW="1511300" imgH="304800" progId="Equation.3">
                  <p:embed/>
                  <p:pic>
                    <p:nvPicPr>
                      <p:cNvPr id="0" name="图片 3103"/>
                      <p:cNvPicPr/>
                      <p:nvPr/>
                    </p:nvPicPr>
                    <p:blipFill>
                      <a:blip r:embed="rId26"/>
                      <a:stretch>
                        <a:fillRect/>
                      </a:stretch>
                    </p:blipFill>
                    <p:spPr>
                      <a:xfrm>
                        <a:off x="6991350" y="4029075"/>
                        <a:ext cx="1779588" cy="358775"/>
                      </a:xfrm>
                      <a:prstGeom prst="rect">
                        <a:avLst/>
                      </a:prstGeom>
                      <a:noFill/>
                      <a:ln w="38100">
                        <a:noFill/>
                        <a:miter/>
                      </a:ln>
                    </p:spPr>
                  </p:pic>
                </p:oleObj>
              </mc:Fallback>
            </mc:AlternateContent>
          </a:graphicData>
        </a:graphic>
      </p:graphicFrame>
      <p:sp>
        <p:nvSpPr>
          <p:cNvPr id="14355" name="Rectangle 19"/>
          <p:cNvSpPr/>
          <p:nvPr/>
        </p:nvSpPr>
        <p:spPr>
          <a:xfrm>
            <a:off x="4703763" y="2174875"/>
            <a:ext cx="4198937" cy="3348038"/>
          </a:xfrm>
          <a:prstGeom prst="rect">
            <a:avLst/>
          </a:prstGeom>
          <a:noFill/>
          <a:ln w="57150" cap="sq" cmpd="sng">
            <a:pattFill prst="solidDmnd">
              <a:fgClr>
                <a:srgbClr val="FF0000"/>
              </a:fgClr>
              <a:bgClr>
                <a:srgbClr val="990000"/>
              </a:bgClr>
            </a:pattFill>
            <a:prstDash val="solid"/>
            <a:miter/>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graphicFrame>
        <p:nvGraphicFramePr>
          <p:cNvPr id="369684" name="Object 20"/>
          <p:cNvGraphicFramePr>
            <a:graphicFrameLocks noChangeAspect="1"/>
          </p:cNvGraphicFramePr>
          <p:nvPr>
            <p:ph idx="1"/>
          </p:nvPr>
        </p:nvGraphicFramePr>
        <p:xfrm>
          <a:off x="644525" y="3338513"/>
          <a:ext cx="1562100" cy="493712"/>
        </p:xfrm>
        <a:graphic>
          <a:graphicData uri="http://schemas.openxmlformats.org/presentationml/2006/ole">
            <mc:AlternateContent xmlns:mc="http://schemas.openxmlformats.org/markup-compatibility/2006">
              <mc:Choice xmlns:v="urn:schemas-microsoft-com:vml" Requires="v">
                <p:oleObj spid="_x0000_s3106" name="" r:id="rId27" imgW="545465" imgH="177800" progId="Equation.3">
                  <p:embed/>
                </p:oleObj>
              </mc:Choice>
              <mc:Fallback>
                <p:oleObj name="" r:id="rId27" imgW="545465" imgH="177800" progId="Equation.3">
                  <p:embed/>
                  <p:pic>
                    <p:nvPicPr>
                      <p:cNvPr id="0" name="图片 3105"/>
                      <p:cNvPicPr/>
                      <p:nvPr/>
                    </p:nvPicPr>
                    <p:blipFill>
                      <a:blip r:embed="rId28"/>
                      <a:srcRect/>
                      <a:stretch>
                        <a:fillRect/>
                      </a:stretch>
                    </p:blipFill>
                    <p:spPr>
                      <a:xfrm>
                        <a:off x="644525" y="3338513"/>
                        <a:ext cx="1562100" cy="493712"/>
                      </a:xfrm>
                      <a:prstGeom prst="rect">
                        <a:avLst/>
                      </a:prstGeom>
                      <a:noFill/>
                      <a:ln w="38100">
                        <a:miter/>
                      </a:ln>
                    </p:spPr>
                  </p:pic>
                </p:oleObj>
              </mc:Fallback>
            </mc:AlternateContent>
          </a:graphicData>
        </a:graphic>
      </p:graphicFrame>
      <p:sp>
        <p:nvSpPr>
          <p:cNvPr id="369685" name="AutoShape 21">
            <a:hlinkClick r:id="" action="ppaction://hlinkshowjump?jump=previousslide" highlightClick="1"/>
          </p:cNvPr>
          <p:cNvSpPr>
            <a:spLocks noChangeArrowheads="1"/>
          </p:cNvSpPr>
          <p:nvPr/>
        </p:nvSpPr>
        <p:spPr bwMode="auto">
          <a:xfrm>
            <a:off x="641508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9669"/>
                                        </p:tgtEl>
                                        <p:attrNameLst>
                                          <p:attrName>style.visibility</p:attrName>
                                        </p:attrNameLst>
                                      </p:cBhvr>
                                      <p:to>
                                        <p:strVal val="visible"/>
                                      </p:to>
                                    </p:set>
                                    <p:animEffect transition="in" filter="wipe(left)">
                                      <p:cBhvr>
                                        <p:cTn id="7" dur="500"/>
                                        <p:tgtEl>
                                          <p:spTgt spid="3696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69670"/>
                                        </p:tgtEl>
                                        <p:attrNameLst>
                                          <p:attrName>style.visibility</p:attrName>
                                        </p:attrNameLst>
                                      </p:cBhvr>
                                      <p:to>
                                        <p:strVal val="visible"/>
                                      </p:to>
                                    </p:set>
                                    <p:animEffect transition="in" filter="wipe(left)">
                                      <p:cBhvr>
                                        <p:cTn id="12" dur="500"/>
                                        <p:tgtEl>
                                          <p:spTgt spid="3696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69684"/>
                                        </p:tgtEl>
                                        <p:attrNameLst>
                                          <p:attrName>style.visibility</p:attrName>
                                        </p:attrNameLst>
                                      </p:cBhvr>
                                      <p:to>
                                        <p:strVal val="visible"/>
                                      </p:to>
                                    </p:set>
                                    <p:animEffect transition="in" filter="wipe(left)">
                                      <p:cBhvr>
                                        <p:cTn id="17" dur="500"/>
                                        <p:tgtEl>
                                          <p:spTgt spid="3696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69671"/>
                                        </p:tgtEl>
                                        <p:attrNameLst>
                                          <p:attrName>style.visibility</p:attrName>
                                        </p:attrNameLst>
                                      </p:cBhvr>
                                      <p:to>
                                        <p:strVal val="visible"/>
                                      </p:to>
                                    </p:set>
                                    <p:animEffect transition="in" filter="wipe(left)">
                                      <p:cBhvr>
                                        <p:cTn id="22" dur="500"/>
                                        <p:tgtEl>
                                          <p:spTgt spid="3696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69672"/>
                                        </p:tgtEl>
                                        <p:attrNameLst>
                                          <p:attrName>style.visibility</p:attrName>
                                        </p:attrNameLst>
                                      </p:cBhvr>
                                      <p:to>
                                        <p:strVal val="visible"/>
                                      </p:to>
                                    </p:set>
                                    <p:animEffect transition="in" filter="wipe(left)">
                                      <p:cBhvr>
                                        <p:cTn id="27" dur="500"/>
                                        <p:tgtEl>
                                          <p:spTgt spid="3696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69673"/>
                                        </p:tgtEl>
                                        <p:attrNameLst>
                                          <p:attrName>style.visibility</p:attrName>
                                        </p:attrNameLst>
                                      </p:cBhvr>
                                      <p:to>
                                        <p:strVal val="visible"/>
                                      </p:to>
                                    </p:set>
                                    <p:animEffect transition="in" filter="wipe(left)">
                                      <p:cBhvr>
                                        <p:cTn id="32" dur="500"/>
                                        <p:tgtEl>
                                          <p:spTgt spid="36967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346"/>
                                        </p:tgtEl>
                                        <p:attrNameLst>
                                          <p:attrName>style.visibility</p:attrName>
                                        </p:attrNameLst>
                                      </p:cBhvr>
                                      <p:to>
                                        <p:strVal val="visible"/>
                                      </p:to>
                                    </p:set>
                                    <p:animEffect transition="in" filter="wipe(left)">
                                      <p:cBhvr>
                                        <p:cTn id="37" dur="500"/>
                                        <p:tgtEl>
                                          <p:spTgt spid="1434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69676"/>
                                        </p:tgtEl>
                                        <p:attrNameLst>
                                          <p:attrName>style.visibility</p:attrName>
                                        </p:attrNameLst>
                                      </p:cBhvr>
                                      <p:to>
                                        <p:strVal val="visible"/>
                                      </p:to>
                                    </p:set>
                                    <p:animEffect transition="in" filter="wipe(left)">
                                      <p:cBhvr>
                                        <p:cTn id="42" dur="500"/>
                                        <p:tgtEl>
                                          <p:spTgt spid="36967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69677"/>
                                        </p:tgtEl>
                                        <p:attrNameLst>
                                          <p:attrName>style.visibility</p:attrName>
                                        </p:attrNameLst>
                                      </p:cBhvr>
                                      <p:to>
                                        <p:strVal val="visible"/>
                                      </p:to>
                                    </p:set>
                                    <p:animEffect transition="in" filter="wipe(left)">
                                      <p:cBhvr>
                                        <p:cTn id="47" dur="500"/>
                                        <p:tgtEl>
                                          <p:spTgt spid="36967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69678"/>
                                        </p:tgtEl>
                                        <p:attrNameLst>
                                          <p:attrName>style.visibility</p:attrName>
                                        </p:attrNameLst>
                                      </p:cBhvr>
                                      <p:to>
                                        <p:strVal val="visible"/>
                                      </p:to>
                                    </p:set>
                                    <p:animEffect transition="in" filter="wipe(left)">
                                      <p:cBhvr>
                                        <p:cTn id="52" dur="500"/>
                                        <p:tgtEl>
                                          <p:spTgt spid="36967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69675"/>
                                        </p:tgtEl>
                                        <p:attrNameLst>
                                          <p:attrName>style.visibility</p:attrName>
                                        </p:attrNameLst>
                                      </p:cBhvr>
                                      <p:to>
                                        <p:strVal val="visible"/>
                                      </p:to>
                                    </p:set>
                                    <p:animEffect transition="in" filter="wipe(left)">
                                      <p:cBhvr>
                                        <p:cTn id="57" dur="500"/>
                                        <p:tgtEl>
                                          <p:spTgt spid="36967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69680"/>
                                        </p:tgtEl>
                                        <p:attrNameLst>
                                          <p:attrName>style.visibility</p:attrName>
                                        </p:attrNameLst>
                                      </p:cBhvr>
                                      <p:to>
                                        <p:strVal val="visible"/>
                                      </p:to>
                                    </p:set>
                                    <p:animEffect transition="in" filter="wipe(left)">
                                      <p:cBhvr>
                                        <p:cTn id="62" dur="500"/>
                                        <p:tgtEl>
                                          <p:spTgt spid="36968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69681"/>
                                        </p:tgtEl>
                                        <p:attrNameLst>
                                          <p:attrName>style.visibility</p:attrName>
                                        </p:attrNameLst>
                                      </p:cBhvr>
                                      <p:to>
                                        <p:strVal val="visible"/>
                                      </p:to>
                                    </p:set>
                                    <p:animEffect transition="in" filter="wipe(left)">
                                      <p:cBhvr>
                                        <p:cTn id="67" dur="500"/>
                                        <p:tgtEl>
                                          <p:spTgt spid="36968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69682"/>
                                        </p:tgtEl>
                                        <p:attrNameLst>
                                          <p:attrName>style.visibility</p:attrName>
                                        </p:attrNameLst>
                                      </p:cBhvr>
                                      <p:to>
                                        <p:strVal val="visible"/>
                                      </p:to>
                                    </p:set>
                                    <p:animEffect transition="in" filter="wipe(left)">
                                      <p:cBhvr>
                                        <p:cTn id="72" dur="500"/>
                                        <p:tgtEl>
                                          <p:spTgt spid="36968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69679"/>
                                        </p:tgtEl>
                                        <p:attrNameLst>
                                          <p:attrName>style.visibility</p:attrName>
                                        </p:attrNameLst>
                                      </p:cBhvr>
                                      <p:to>
                                        <p:strVal val="visible"/>
                                      </p:to>
                                    </p:set>
                                    <p:animEffect transition="in" filter="wipe(left)">
                                      <p:cBhvr>
                                        <p:cTn id="77" dur="500"/>
                                        <p:tgtEl>
                                          <p:spTgt spid="36967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4355"/>
                                        </p:tgtEl>
                                        <p:attrNameLst>
                                          <p:attrName>style.visibility</p:attrName>
                                        </p:attrNameLst>
                                      </p:cBhvr>
                                      <p:to>
                                        <p:strVal val="visible"/>
                                      </p:to>
                                    </p:set>
                                    <p:animEffect transition="in" filter="wipe(left)">
                                      <p:cBhvr>
                                        <p:cTn id="82" dur="500"/>
                                        <p:tgtEl>
                                          <p:spTgt spid="14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 grpId="0" animBg="1"/>
      <p:bldP spid="1435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0690" name="AutoShape 2">
            <a:hlinkClick r:id="" action="ppaction://hlinkshowjump?jump=nextslide" highlightClick="1"/>
          </p:cNvPr>
          <p:cNvSpPr>
            <a:spLocks noChangeArrowheads="1"/>
          </p:cNvSpPr>
          <p:nvPr/>
        </p:nvSpPr>
        <p:spPr bwMode="auto">
          <a:xfrm>
            <a:off x="731043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70691" name="AutoShape 3">
            <a:hlinkClick r:id="" action="ppaction://hlinkshowjump?jump=firstslide" highlightClick="1"/>
          </p:cNvPr>
          <p:cNvSpPr>
            <a:spLocks noChangeArrowheads="1"/>
          </p:cNvSpPr>
          <p:nvPr/>
        </p:nvSpPr>
        <p:spPr bwMode="auto">
          <a:xfrm>
            <a:off x="8205788"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70692" name="AutoShape 4">
            <a:hlinkClick r:id="" action="ppaction://hlinkshowjump?jump=previousslide" highlightClick="1"/>
          </p:cNvPr>
          <p:cNvSpPr>
            <a:spLocks noChangeArrowheads="1"/>
          </p:cNvSpPr>
          <p:nvPr/>
        </p:nvSpPr>
        <p:spPr bwMode="auto">
          <a:xfrm>
            <a:off x="641508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graphicFrame>
        <p:nvGraphicFramePr>
          <p:cNvPr id="370693" name="Object 5"/>
          <p:cNvGraphicFramePr>
            <a:graphicFrameLocks noChangeAspect="1"/>
          </p:cNvGraphicFramePr>
          <p:nvPr/>
        </p:nvGraphicFramePr>
        <p:xfrm>
          <a:off x="2971800" y="747713"/>
          <a:ext cx="2379663" cy="401637"/>
        </p:xfrm>
        <a:graphic>
          <a:graphicData uri="http://schemas.openxmlformats.org/presentationml/2006/ole">
            <mc:AlternateContent xmlns:mc="http://schemas.openxmlformats.org/markup-compatibility/2006">
              <mc:Choice xmlns:v="urn:schemas-microsoft-com:vml" Requires="v">
                <p:oleObj spid="_x0000_s3097" name="" r:id="rId1" imgW="1803400" imgH="304800" progId="Equation.3">
                  <p:embed/>
                </p:oleObj>
              </mc:Choice>
              <mc:Fallback>
                <p:oleObj name="" r:id="rId1" imgW="1803400" imgH="304800" progId="Equation.3">
                  <p:embed/>
                  <p:pic>
                    <p:nvPicPr>
                      <p:cNvPr id="0" name="图片 3096"/>
                      <p:cNvPicPr/>
                      <p:nvPr/>
                    </p:nvPicPr>
                    <p:blipFill>
                      <a:blip r:embed="rId2"/>
                      <a:stretch>
                        <a:fillRect/>
                      </a:stretch>
                    </p:blipFill>
                    <p:spPr>
                      <a:xfrm>
                        <a:off x="2971800" y="747713"/>
                        <a:ext cx="2379663" cy="401637"/>
                      </a:xfrm>
                      <a:prstGeom prst="rect">
                        <a:avLst/>
                      </a:prstGeom>
                      <a:noFill/>
                      <a:ln w="38100">
                        <a:noFill/>
                        <a:miter/>
                      </a:ln>
                    </p:spPr>
                  </p:pic>
                </p:oleObj>
              </mc:Fallback>
            </mc:AlternateContent>
          </a:graphicData>
        </a:graphic>
      </p:graphicFrame>
      <p:graphicFrame>
        <p:nvGraphicFramePr>
          <p:cNvPr id="370694" name="Object 6"/>
          <p:cNvGraphicFramePr>
            <a:graphicFrameLocks noChangeAspect="1"/>
          </p:cNvGraphicFramePr>
          <p:nvPr/>
        </p:nvGraphicFramePr>
        <p:xfrm>
          <a:off x="2906713" y="2587625"/>
          <a:ext cx="4000500" cy="515938"/>
        </p:xfrm>
        <a:graphic>
          <a:graphicData uri="http://schemas.openxmlformats.org/presentationml/2006/ole">
            <mc:AlternateContent xmlns:mc="http://schemas.openxmlformats.org/markup-compatibility/2006">
              <mc:Choice xmlns:v="urn:schemas-microsoft-com:vml" Requires="v">
                <p:oleObj spid="_x0000_s3108" name="" r:id="rId3" imgW="3149600" imgH="406400" progId="Equation.3">
                  <p:embed/>
                </p:oleObj>
              </mc:Choice>
              <mc:Fallback>
                <p:oleObj name="" r:id="rId3" imgW="3149600" imgH="406400" progId="Equation.3">
                  <p:embed/>
                  <p:pic>
                    <p:nvPicPr>
                      <p:cNvPr id="0" name="图片 3107"/>
                      <p:cNvPicPr/>
                      <p:nvPr/>
                    </p:nvPicPr>
                    <p:blipFill>
                      <a:blip r:embed="rId4"/>
                      <a:stretch>
                        <a:fillRect/>
                      </a:stretch>
                    </p:blipFill>
                    <p:spPr>
                      <a:xfrm>
                        <a:off x="2906713" y="2587625"/>
                        <a:ext cx="4000500" cy="515938"/>
                      </a:xfrm>
                      <a:prstGeom prst="rect">
                        <a:avLst/>
                      </a:prstGeom>
                      <a:noFill/>
                      <a:ln w="38100">
                        <a:noFill/>
                        <a:miter/>
                      </a:ln>
                    </p:spPr>
                  </p:pic>
                </p:oleObj>
              </mc:Fallback>
            </mc:AlternateContent>
          </a:graphicData>
        </a:graphic>
      </p:graphicFrame>
      <p:graphicFrame>
        <p:nvGraphicFramePr>
          <p:cNvPr id="370695" name="Object 7"/>
          <p:cNvGraphicFramePr>
            <a:graphicFrameLocks noChangeAspect="1"/>
          </p:cNvGraphicFramePr>
          <p:nvPr/>
        </p:nvGraphicFramePr>
        <p:xfrm>
          <a:off x="2741613" y="4627563"/>
          <a:ext cx="4816475" cy="534987"/>
        </p:xfrm>
        <a:graphic>
          <a:graphicData uri="http://schemas.openxmlformats.org/presentationml/2006/ole">
            <mc:AlternateContent xmlns:mc="http://schemas.openxmlformats.org/markup-compatibility/2006">
              <mc:Choice xmlns:v="urn:schemas-microsoft-com:vml" Requires="v">
                <p:oleObj spid="_x0000_s3114" name="" r:id="rId5" imgW="3657600" imgH="406400" progId="Equation.3">
                  <p:embed/>
                </p:oleObj>
              </mc:Choice>
              <mc:Fallback>
                <p:oleObj name="" r:id="rId5" imgW="3657600" imgH="406400" progId="Equation.3">
                  <p:embed/>
                  <p:pic>
                    <p:nvPicPr>
                      <p:cNvPr id="0" name="图片 3113"/>
                      <p:cNvPicPr/>
                      <p:nvPr/>
                    </p:nvPicPr>
                    <p:blipFill>
                      <a:blip r:embed="rId6"/>
                      <a:stretch>
                        <a:fillRect/>
                      </a:stretch>
                    </p:blipFill>
                    <p:spPr>
                      <a:xfrm>
                        <a:off x="2741613" y="4627563"/>
                        <a:ext cx="4816475" cy="534987"/>
                      </a:xfrm>
                      <a:prstGeom prst="rect">
                        <a:avLst/>
                      </a:prstGeom>
                      <a:noFill/>
                      <a:ln w="38100">
                        <a:noFill/>
                        <a:miter/>
                      </a:ln>
                    </p:spPr>
                  </p:pic>
                </p:oleObj>
              </mc:Fallback>
            </mc:AlternateContent>
          </a:graphicData>
        </a:graphic>
      </p:graphicFrame>
      <p:graphicFrame>
        <p:nvGraphicFramePr>
          <p:cNvPr id="370696" name="Object 8"/>
          <p:cNvGraphicFramePr>
            <a:graphicFrameLocks noChangeAspect="1"/>
          </p:cNvGraphicFramePr>
          <p:nvPr/>
        </p:nvGraphicFramePr>
        <p:xfrm>
          <a:off x="2878138" y="1430338"/>
          <a:ext cx="2798762" cy="406400"/>
        </p:xfrm>
        <a:graphic>
          <a:graphicData uri="http://schemas.openxmlformats.org/presentationml/2006/ole">
            <mc:AlternateContent xmlns:mc="http://schemas.openxmlformats.org/markup-compatibility/2006">
              <mc:Choice xmlns:v="urn:schemas-microsoft-com:vml" Requires="v">
                <p:oleObj spid="_x0000_s3098" name="" r:id="rId7" imgW="2094865" imgH="304800" progId="Equation.3">
                  <p:embed/>
                </p:oleObj>
              </mc:Choice>
              <mc:Fallback>
                <p:oleObj name="" r:id="rId7" imgW="2094865" imgH="304800" progId="Equation.3">
                  <p:embed/>
                  <p:pic>
                    <p:nvPicPr>
                      <p:cNvPr id="0" name="图片 3097"/>
                      <p:cNvPicPr/>
                      <p:nvPr/>
                    </p:nvPicPr>
                    <p:blipFill>
                      <a:blip r:embed="rId8"/>
                      <a:stretch>
                        <a:fillRect/>
                      </a:stretch>
                    </p:blipFill>
                    <p:spPr>
                      <a:xfrm>
                        <a:off x="2878138" y="1430338"/>
                        <a:ext cx="2798762" cy="406400"/>
                      </a:xfrm>
                      <a:prstGeom prst="rect">
                        <a:avLst/>
                      </a:prstGeom>
                      <a:noFill/>
                      <a:ln w="38100">
                        <a:noFill/>
                        <a:miter/>
                      </a:ln>
                    </p:spPr>
                  </p:pic>
                </p:oleObj>
              </mc:Fallback>
            </mc:AlternateContent>
          </a:graphicData>
        </a:graphic>
      </p:graphicFrame>
      <p:graphicFrame>
        <p:nvGraphicFramePr>
          <p:cNvPr id="370697" name="Object 9"/>
          <p:cNvGraphicFramePr>
            <a:graphicFrameLocks noChangeAspect="1"/>
          </p:cNvGraphicFramePr>
          <p:nvPr/>
        </p:nvGraphicFramePr>
        <p:xfrm>
          <a:off x="2832100" y="3327400"/>
          <a:ext cx="4859338" cy="528638"/>
        </p:xfrm>
        <a:graphic>
          <a:graphicData uri="http://schemas.openxmlformats.org/presentationml/2006/ole">
            <mc:AlternateContent xmlns:mc="http://schemas.openxmlformats.org/markup-compatibility/2006">
              <mc:Choice xmlns:v="urn:schemas-microsoft-com:vml" Requires="v">
                <p:oleObj spid="_x0000_s3101" name="" r:id="rId9" imgW="3733800" imgH="406400" progId="Equation.3">
                  <p:embed/>
                </p:oleObj>
              </mc:Choice>
              <mc:Fallback>
                <p:oleObj name="" r:id="rId9" imgW="3733800" imgH="406400" progId="Equation.3">
                  <p:embed/>
                  <p:pic>
                    <p:nvPicPr>
                      <p:cNvPr id="0" name="图片 3100"/>
                      <p:cNvPicPr/>
                      <p:nvPr/>
                    </p:nvPicPr>
                    <p:blipFill>
                      <a:blip r:embed="rId10"/>
                      <a:stretch>
                        <a:fillRect/>
                      </a:stretch>
                    </p:blipFill>
                    <p:spPr>
                      <a:xfrm>
                        <a:off x="2832100" y="3327400"/>
                        <a:ext cx="4859338" cy="528638"/>
                      </a:xfrm>
                      <a:prstGeom prst="rect">
                        <a:avLst/>
                      </a:prstGeom>
                      <a:noFill/>
                      <a:ln w="38100">
                        <a:noFill/>
                        <a:miter/>
                      </a:ln>
                    </p:spPr>
                  </p:pic>
                </p:oleObj>
              </mc:Fallback>
            </mc:AlternateContent>
          </a:graphicData>
        </a:graphic>
      </p:graphicFrame>
      <p:graphicFrame>
        <p:nvGraphicFramePr>
          <p:cNvPr id="370698" name="Object 10"/>
          <p:cNvGraphicFramePr>
            <a:graphicFrameLocks noChangeAspect="1"/>
          </p:cNvGraphicFramePr>
          <p:nvPr/>
        </p:nvGraphicFramePr>
        <p:xfrm>
          <a:off x="2709863" y="5461000"/>
          <a:ext cx="5218112" cy="506413"/>
        </p:xfrm>
        <a:graphic>
          <a:graphicData uri="http://schemas.openxmlformats.org/presentationml/2006/ole">
            <mc:AlternateContent xmlns:mc="http://schemas.openxmlformats.org/markup-compatibility/2006">
              <mc:Choice xmlns:v="urn:schemas-microsoft-com:vml" Requires="v">
                <p:oleObj spid="_x0000_s3102" name="" r:id="rId11" imgW="4064000" imgH="393700" progId="Equation.3">
                  <p:embed/>
                </p:oleObj>
              </mc:Choice>
              <mc:Fallback>
                <p:oleObj name="" r:id="rId11" imgW="4064000" imgH="393700" progId="Equation.3">
                  <p:embed/>
                  <p:pic>
                    <p:nvPicPr>
                      <p:cNvPr id="0" name="图片 3101"/>
                      <p:cNvPicPr/>
                      <p:nvPr/>
                    </p:nvPicPr>
                    <p:blipFill>
                      <a:blip r:embed="rId12"/>
                      <a:stretch>
                        <a:fillRect/>
                      </a:stretch>
                    </p:blipFill>
                    <p:spPr>
                      <a:xfrm>
                        <a:off x="2709863" y="5461000"/>
                        <a:ext cx="5218112" cy="506413"/>
                      </a:xfrm>
                      <a:prstGeom prst="rect">
                        <a:avLst/>
                      </a:prstGeom>
                      <a:noFill/>
                      <a:ln w="38100">
                        <a:noFill/>
                        <a:miter/>
                      </a:ln>
                    </p:spPr>
                  </p:pic>
                </p:oleObj>
              </mc:Fallback>
            </mc:AlternateContent>
          </a:graphicData>
        </a:graphic>
      </p:graphicFrame>
      <p:sp>
        <p:nvSpPr>
          <p:cNvPr id="370699" name="Text Box 11"/>
          <p:cNvSpPr txBox="1">
            <a:spLocks noChangeArrowheads="1"/>
          </p:cNvSpPr>
          <p:nvPr/>
        </p:nvSpPr>
        <p:spPr bwMode="auto">
          <a:xfrm>
            <a:off x="800100" y="2516188"/>
            <a:ext cx="1714500"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结合律</a:t>
            </a:r>
            <a:endPar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70700" name="Text Box 12"/>
          <p:cNvSpPr txBox="1">
            <a:spLocks noChangeArrowheads="1"/>
          </p:cNvSpPr>
          <p:nvPr/>
        </p:nvSpPr>
        <p:spPr bwMode="auto">
          <a:xfrm>
            <a:off x="828675" y="658813"/>
            <a:ext cx="1528763"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交换律</a:t>
            </a:r>
            <a:endPar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70701" name="Text Box 13"/>
          <p:cNvSpPr txBox="1">
            <a:spLocks noChangeArrowheads="1"/>
          </p:cNvSpPr>
          <p:nvPr/>
        </p:nvSpPr>
        <p:spPr bwMode="auto">
          <a:xfrm>
            <a:off x="871538" y="4616450"/>
            <a:ext cx="1457325"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分配律</a:t>
            </a:r>
            <a:endPar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5374" name="Rectangle 14"/>
          <p:cNvSpPr/>
          <p:nvPr/>
        </p:nvSpPr>
        <p:spPr>
          <a:xfrm>
            <a:off x="2771775" y="563563"/>
            <a:ext cx="3157538" cy="1443037"/>
          </a:xfrm>
          <a:prstGeom prst="rect">
            <a:avLst/>
          </a:prstGeom>
          <a:noFill/>
          <a:ln w="76200" cap="sq" cmpd="sng">
            <a:pattFill prst="wdUpDiag">
              <a:fgClr>
                <a:srgbClr val="FF66FF"/>
              </a:fgClr>
              <a:bgClr>
                <a:srgbClr val="FF0000"/>
              </a:bgClr>
            </a:pattFill>
            <a:prstDash val="solid"/>
            <a:miter/>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15375" name="Rectangle 15"/>
          <p:cNvSpPr/>
          <p:nvPr/>
        </p:nvSpPr>
        <p:spPr>
          <a:xfrm>
            <a:off x="2681288" y="2387600"/>
            <a:ext cx="5129212" cy="1657350"/>
          </a:xfrm>
          <a:prstGeom prst="rect">
            <a:avLst/>
          </a:prstGeom>
          <a:noFill/>
          <a:ln w="76200" cap="sq" cmpd="sng">
            <a:pattFill prst="wdUpDiag">
              <a:fgClr>
                <a:srgbClr val="FF66FF"/>
              </a:fgClr>
              <a:bgClr>
                <a:srgbClr val="FF0000"/>
              </a:bgClr>
            </a:pattFill>
            <a:prstDash val="solid"/>
            <a:miter/>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15376" name="Rectangle 16"/>
          <p:cNvSpPr/>
          <p:nvPr/>
        </p:nvSpPr>
        <p:spPr>
          <a:xfrm>
            <a:off x="2581275" y="4487863"/>
            <a:ext cx="5557838" cy="1643062"/>
          </a:xfrm>
          <a:prstGeom prst="rect">
            <a:avLst/>
          </a:prstGeom>
          <a:noFill/>
          <a:ln w="76200" cap="sq" cmpd="sng">
            <a:pattFill prst="wdUpDiag">
              <a:fgClr>
                <a:srgbClr val="FF66FF"/>
              </a:fgClr>
              <a:bgClr>
                <a:srgbClr val="FF0000"/>
              </a:bgClr>
            </a:pattFill>
            <a:prstDash val="solid"/>
            <a:miter/>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0693"/>
                                        </p:tgtEl>
                                        <p:attrNameLst>
                                          <p:attrName>style.visibility</p:attrName>
                                        </p:attrNameLst>
                                      </p:cBhvr>
                                      <p:to>
                                        <p:strVal val="visible"/>
                                      </p:to>
                                    </p:set>
                                    <p:animEffect transition="in" filter="wipe(left)">
                                      <p:cBhvr>
                                        <p:cTn id="7" dur="500"/>
                                        <p:tgtEl>
                                          <p:spTgt spid="3706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0696"/>
                                        </p:tgtEl>
                                        <p:attrNameLst>
                                          <p:attrName>style.visibility</p:attrName>
                                        </p:attrNameLst>
                                      </p:cBhvr>
                                      <p:to>
                                        <p:strVal val="visible"/>
                                      </p:to>
                                    </p:set>
                                    <p:animEffect transition="in" filter="wipe(left)">
                                      <p:cBhvr>
                                        <p:cTn id="12" dur="500"/>
                                        <p:tgtEl>
                                          <p:spTgt spid="37069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5374"/>
                                        </p:tgtEl>
                                        <p:attrNameLst>
                                          <p:attrName>style.visibility</p:attrName>
                                        </p:attrNameLst>
                                      </p:cBhvr>
                                      <p:to>
                                        <p:strVal val="visible"/>
                                      </p:to>
                                    </p:set>
                                    <p:animEffect transition="in" filter="slide(fromBottom)">
                                      <p:cBhvr>
                                        <p:cTn id="17" dur="500"/>
                                        <p:tgtEl>
                                          <p:spTgt spid="153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0699">
                                            <p:txEl>
                                              <p:charRg st="0" end="4"/>
                                            </p:txEl>
                                          </p:spTgt>
                                        </p:tgtEl>
                                        <p:attrNameLst>
                                          <p:attrName>style.visibility</p:attrName>
                                        </p:attrNameLst>
                                      </p:cBhvr>
                                      <p:to>
                                        <p:strVal val="visible"/>
                                      </p:to>
                                    </p:set>
                                    <p:animEffect transition="in" filter="wipe(left)">
                                      <p:cBhvr>
                                        <p:cTn id="22" dur="500"/>
                                        <p:tgtEl>
                                          <p:spTgt spid="370699">
                                            <p:txEl>
                                              <p:charRg st="0"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70694"/>
                                        </p:tgtEl>
                                        <p:attrNameLst>
                                          <p:attrName>style.visibility</p:attrName>
                                        </p:attrNameLst>
                                      </p:cBhvr>
                                      <p:to>
                                        <p:strVal val="visible"/>
                                      </p:to>
                                    </p:set>
                                    <p:animEffect transition="in" filter="wipe(left)">
                                      <p:cBhvr>
                                        <p:cTn id="27" dur="500"/>
                                        <p:tgtEl>
                                          <p:spTgt spid="37069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70697"/>
                                        </p:tgtEl>
                                        <p:attrNameLst>
                                          <p:attrName>style.visibility</p:attrName>
                                        </p:attrNameLst>
                                      </p:cBhvr>
                                      <p:to>
                                        <p:strVal val="visible"/>
                                      </p:to>
                                    </p:set>
                                    <p:animEffect transition="in" filter="wipe(left)">
                                      <p:cBhvr>
                                        <p:cTn id="32" dur="500"/>
                                        <p:tgtEl>
                                          <p:spTgt spid="370697"/>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5375"/>
                                        </p:tgtEl>
                                        <p:attrNameLst>
                                          <p:attrName>style.visibility</p:attrName>
                                        </p:attrNameLst>
                                      </p:cBhvr>
                                      <p:to>
                                        <p:strVal val="visible"/>
                                      </p:to>
                                    </p:set>
                                    <p:animEffect transition="in" filter="slide(fromBottom)">
                                      <p:cBhvr>
                                        <p:cTn id="37" dur="500"/>
                                        <p:tgtEl>
                                          <p:spTgt spid="1537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70701">
                                            <p:txEl>
                                              <p:charRg st="0" end="4"/>
                                            </p:txEl>
                                          </p:spTgt>
                                        </p:tgtEl>
                                        <p:attrNameLst>
                                          <p:attrName>style.visibility</p:attrName>
                                        </p:attrNameLst>
                                      </p:cBhvr>
                                      <p:to>
                                        <p:strVal val="visible"/>
                                      </p:to>
                                    </p:set>
                                    <p:animEffect transition="in" filter="wipe(left)">
                                      <p:cBhvr>
                                        <p:cTn id="42" dur="500"/>
                                        <p:tgtEl>
                                          <p:spTgt spid="370701">
                                            <p:txEl>
                                              <p:charRg st="0"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70695"/>
                                        </p:tgtEl>
                                        <p:attrNameLst>
                                          <p:attrName>style.visibility</p:attrName>
                                        </p:attrNameLst>
                                      </p:cBhvr>
                                      <p:to>
                                        <p:strVal val="visible"/>
                                      </p:to>
                                    </p:set>
                                    <p:animEffect transition="in" filter="wipe(left)">
                                      <p:cBhvr>
                                        <p:cTn id="47" dur="500"/>
                                        <p:tgtEl>
                                          <p:spTgt spid="37069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70698"/>
                                        </p:tgtEl>
                                        <p:attrNameLst>
                                          <p:attrName>style.visibility</p:attrName>
                                        </p:attrNameLst>
                                      </p:cBhvr>
                                      <p:to>
                                        <p:strVal val="visible"/>
                                      </p:to>
                                    </p:set>
                                    <p:animEffect transition="in" filter="wipe(left)">
                                      <p:cBhvr>
                                        <p:cTn id="52" dur="500"/>
                                        <p:tgtEl>
                                          <p:spTgt spid="370698"/>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15376"/>
                                        </p:tgtEl>
                                        <p:attrNameLst>
                                          <p:attrName>style.visibility</p:attrName>
                                        </p:attrNameLst>
                                      </p:cBhvr>
                                      <p:to>
                                        <p:strVal val="visible"/>
                                      </p:to>
                                    </p:set>
                                    <p:animEffect transition="in" filter="slide(fromBottom)">
                                      <p:cBhvr>
                                        <p:cTn id="57" dur="500"/>
                                        <p:tgtEl>
                                          <p:spTgt spid="15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9" grpId="0" build="p"/>
      <p:bldP spid="370701" grpId="0" build="p"/>
      <p:bldP spid="15374" grpId="0" animBg="1"/>
      <p:bldP spid="15375" grpId="0" animBg="1"/>
      <p:bldP spid="1537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1714" name="AutoShape 2">
            <a:hlinkClick r:id="" action="ppaction://hlinkshowjump?jump=nextslide" highlightClick="1"/>
          </p:cNvPr>
          <p:cNvSpPr>
            <a:spLocks noChangeArrowheads="1"/>
          </p:cNvSpPr>
          <p:nvPr/>
        </p:nvSpPr>
        <p:spPr bwMode="auto">
          <a:xfrm>
            <a:off x="731043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71715" name="AutoShape 3">
            <a:hlinkClick r:id="" action="ppaction://hlinkshowjump?jump=firstslide" highlightClick="1"/>
          </p:cNvPr>
          <p:cNvSpPr>
            <a:spLocks noChangeArrowheads="1"/>
          </p:cNvSpPr>
          <p:nvPr/>
        </p:nvSpPr>
        <p:spPr bwMode="auto">
          <a:xfrm>
            <a:off x="8205788"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71716" name="AutoShape 4">
            <a:hlinkClick r:id="" action="ppaction://hlinkshowjump?jump=previousslide" highlightClick="1"/>
          </p:cNvPr>
          <p:cNvSpPr>
            <a:spLocks noChangeArrowheads="1"/>
          </p:cNvSpPr>
          <p:nvPr/>
        </p:nvSpPr>
        <p:spPr bwMode="auto">
          <a:xfrm>
            <a:off x="641508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graphicFrame>
        <p:nvGraphicFramePr>
          <p:cNvPr id="371717" name="Object 5"/>
          <p:cNvGraphicFramePr>
            <a:graphicFrameLocks noChangeAspect="1"/>
          </p:cNvGraphicFramePr>
          <p:nvPr/>
        </p:nvGraphicFramePr>
        <p:xfrm>
          <a:off x="3738563" y="1435100"/>
          <a:ext cx="3397250" cy="560388"/>
        </p:xfrm>
        <a:graphic>
          <a:graphicData uri="http://schemas.openxmlformats.org/presentationml/2006/ole">
            <mc:AlternateContent xmlns:mc="http://schemas.openxmlformats.org/markup-compatibility/2006">
              <mc:Choice xmlns:v="urn:schemas-microsoft-com:vml" Requires="v">
                <p:oleObj spid="_x0000_s3116" name="" r:id="rId1" imgW="2462530" imgH="406400" progId="Equation.DSMT4">
                  <p:embed/>
                </p:oleObj>
              </mc:Choice>
              <mc:Fallback>
                <p:oleObj name="" r:id="rId1" imgW="2462530" imgH="406400" progId="Equation.DSMT4">
                  <p:embed/>
                  <p:pic>
                    <p:nvPicPr>
                      <p:cNvPr id="0" name="图片 3115"/>
                      <p:cNvPicPr/>
                      <p:nvPr/>
                    </p:nvPicPr>
                    <p:blipFill>
                      <a:blip r:embed="rId2"/>
                      <a:stretch>
                        <a:fillRect/>
                      </a:stretch>
                    </p:blipFill>
                    <p:spPr>
                      <a:xfrm>
                        <a:off x="3738563" y="1435100"/>
                        <a:ext cx="3397250" cy="560388"/>
                      </a:xfrm>
                      <a:prstGeom prst="rect">
                        <a:avLst/>
                      </a:prstGeom>
                      <a:noFill/>
                      <a:ln w="38100">
                        <a:noFill/>
                        <a:miter/>
                      </a:ln>
                    </p:spPr>
                  </p:pic>
                </p:oleObj>
              </mc:Fallback>
            </mc:AlternateContent>
          </a:graphicData>
        </a:graphic>
      </p:graphicFrame>
      <p:graphicFrame>
        <p:nvGraphicFramePr>
          <p:cNvPr id="371718" name="Object 6"/>
          <p:cNvGraphicFramePr>
            <a:graphicFrameLocks noChangeAspect="1"/>
          </p:cNvGraphicFramePr>
          <p:nvPr/>
        </p:nvGraphicFramePr>
        <p:xfrm>
          <a:off x="3700463" y="2914650"/>
          <a:ext cx="3433762" cy="566738"/>
        </p:xfrm>
        <a:graphic>
          <a:graphicData uri="http://schemas.openxmlformats.org/presentationml/2006/ole">
            <mc:AlternateContent xmlns:mc="http://schemas.openxmlformats.org/markup-compatibility/2006">
              <mc:Choice xmlns:v="urn:schemas-microsoft-com:vml" Requires="v">
                <p:oleObj spid="_x0000_s3115" name="" r:id="rId3" imgW="2462530" imgH="406400" progId="Equation.DSMT4">
                  <p:embed/>
                </p:oleObj>
              </mc:Choice>
              <mc:Fallback>
                <p:oleObj name="" r:id="rId3" imgW="2462530" imgH="406400" progId="Equation.DSMT4">
                  <p:embed/>
                  <p:pic>
                    <p:nvPicPr>
                      <p:cNvPr id="0" name="图片 3114"/>
                      <p:cNvPicPr/>
                      <p:nvPr/>
                    </p:nvPicPr>
                    <p:blipFill>
                      <a:blip r:embed="rId4"/>
                      <a:stretch>
                        <a:fillRect/>
                      </a:stretch>
                    </p:blipFill>
                    <p:spPr>
                      <a:xfrm>
                        <a:off x="3700463" y="2914650"/>
                        <a:ext cx="3433762" cy="566738"/>
                      </a:xfrm>
                      <a:prstGeom prst="rect">
                        <a:avLst/>
                      </a:prstGeom>
                      <a:noFill/>
                      <a:ln w="38100">
                        <a:noFill/>
                        <a:miter/>
                      </a:ln>
                    </p:spPr>
                  </p:pic>
                </p:oleObj>
              </mc:Fallback>
            </mc:AlternateContent>
          </a:graphicData>
        </a:graphic>
      </p:graphicFrame>
      <p:graphicFrame>
        <p:nvGraphicFramePr>
          <p:cNvPr id="371719" name="Object 7"/>
          <p:cNvGraphicFramePr>
            <a:graphicFrameLocks noChangeAspect="1"/>
          </p:cNvGraphicFramePr>
          <p:nvPr/>
        </p:nvGraphicFramePr>
        <p:xfrm>
          <a:off x="3662363" y="4446588"/>
          <a:ext cx="1900237" cy="579437"/>
        </p:xfrm>
        <a:graphic>
          <a:graphicData uri="http://schemas.openxmlformats.org/presentationml/2006/ole">
            <mc:AlternateContent xmlns:mc="http://schemas.openxmlformats.org/markup-compatibility/2006">
              <mc:Choice xmlns:v="urn:schemas-microsoft-com:vml" Requires="v">
                <p:oleObj spid="_x0000_s3117" name="" r:id="rId5" imgW="1332865" imgH="406400" progId="Equation.DSMT4">
                  <p:embed/>
                </p:oleObj>
              </mc:Choice>
              <mc:Fallback>
                <p:oleObj name="" r:id="rId5" imgW="1332865" imgH="406400" progId="Equation.DSMT4">
                  <p:embed/>
                  <p:pic>
                    <p:nvPicPr>
                      <p:cNvPr id="0" name="图片 3116"/>
                      <p:cNvPicPr/>
                      <p:nvPr/>
                    </p:nvPicPr>
                    <p:blipFill>
                      <a:blip r:embed="rId6"/>
                      <a:stretch>
                        <a:fillRect/>
                      </a:stretch>
                    </p:blipFill>
                    <p:spPr>
                      <a:xfrm>
                        <a:off x="3662363" y="4446588"/>
                        <a:ext cx="1900237" cy="579437"/>
                      </a:xfrm>
                      <a:prstGeom prst="rect">
                        <a:avLst/>
                      </a:prstGeom>
                      <a:noFill/>
                      <a:ln w="38100">
                        <a:noFill/>
                        <a:miter/>
                      </a:ln>
                    </p:spPr>
                  </p:pic>
                </p:oleObj>
              </mc:Fallback>
            </mc:AlternateContent>
          </a:graphicData>
        </a:graphic>
      </p:graphicFrame>
      <p:sp>
        <p:nvSpPr>
          <p:cNvPr id="16392" name="Text Box 8"/>
          <p:cNvSpPr txBox="1"/>
          <p:nvPr/>
        </p:nvSpPr>
        <p:spPr>
          <a:xfrm>
            <a:off x="814388" y="1385888"/>
            <a:ext cx="2343150" cy="519112"/>
          </a:xfrm>
          <a:prstGeom prst="rect">
            <a:avLst/>
          </a:prstGeom>
          <a:noFill/>
          <a:ln w="12700">
            <a:noFill/>
          </a:ln>
        </p:spPr>
        <p:txBody>
          <a:bodyPr>
            <a:spAutoFit/>
          </a:bodyPr>
          <a:p>
            <a:pPr lvl="0" eaLnBrk="1" hangingPunct="1">
              <a:spcBef>
                <a:spcPct val="50000"/>
              </a:spcBef>
            </a:pPr>
            <a:r>
              <a:rPr lang="zh-CN" altLang="en-US" dirty="0">
                <a:solidFill>
                  <a:srgbClr val="FF0000"/>
                </a:solidFill>
                <a:latin typeface="Times New Roman" panose="02020603050405020304" pitchFamily="18" charset="0"/>
                <a:ea typeface="宋体" panose="02010600030101010101" pitchFamily="2" charset="-122"/>
              </a:rPr>
              <a:t>德</a:t>
            </a:r>
            <a:r>
              <a:rPr lang="en-US" altLang="zh-CN" dirty="0">
                <a:solidFill>
                  <a:srgbClr val="FF0000"/>
                </a:solidFill>
                <a:latin typeface="Times New Roman" panose="02020603050405020304" pitchFamily="18"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摩根定理</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371721" name="Text Box 9"/>
          <p:cNvSpPr txBox="1"/>
          <p:nvPr/>
        </p:nvSpPr>
        <p:spPr>
          <a:xfrm>
            <a:off x="1157288" y="4429125"/>
            <a:ext cx="1571625" cy="519113"/>
          </a:xfrm>
          <a:prstGeom prst="rect">
            <a:avLst/>
          </a:prstGeom>
          <a:noFill/>
          <a:ln w="12700">
            <a:noFill/>
          </a:ln>
        </p:spPr>
        <p:txBody>
          <a:bodyPr>
            <a:spAutoFit/>
          </a:bodyPr>
          <a:p>
            <a:pPr lvl="0" eaLnBrk="1" hangingPunct="1">
              <a:spcBef>
                <a:spcPct val="50000"/>
              </a:spcBef>
            </a:pPr>
            <a:r>
              <a:rPr lang="zh-CN" altLang="en-US" dirty="0">
                <a:solidFill>
                  <a:srgbClr val="FF0000"/>
                </a:solidFill>
                <a:latin typeface="Times New Roman" panose="02020603050405020304" pitchFamily="18" charset="0"/>
                <a:ea typeface="宋体" panose="02010600030101010101" pitchFamily="2" charset="-122"/>
              </a:rPr>
              <a:t>还原律</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16394" name="Rectangle 10"/>
          <p:cNvSpPr/>
          <p:nvPr/>
        </p:nvSpPr>
        <p:spPr>
          <a:xfrm>
            <a:off x="3514725" y="1300163"/>
            <a:ext cx="3922713" cy="857250"/>
          </a:xfrm>
          <a:prstGeom prst="rect">
            <a:avLst/>
          </a:prstGeom>
          <a:noFill/>
          <a:ln w="76200" cap="sq" cmpd="sng">
            <a:pattFill prst="solidDmnd">
              <a:fgClr>
                <a:srgbClr val="FF66FF"/>
              </a:fgClr>
              <a:bgClr>
                <a:srgbClr val="990000"/>
              </a:bgClr>
            </a:pattFill>
            <a:prstDash val="solid"/>
            <a:miter/>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16395" name="Rectangle 11"/>
          <p:cNvSpPr/>
          <p:nvPr/>
        </p:nvSpPr>
        <p:spPr>
          <a:xfrm>
            <a:off x="3524250" y="2724150"/>
            <a:ext cx="3792538" cy="857250"/>
          </a:xfrm>
          <a:prstGeom prst="rect">
            <a:avLst/>
          </a:prstGeom>
          <a:noFill/>
          <a:ln w="76200" cap="sq" cmpd="sng">
            <a:pattFill prst="solidDmnd">
              <a:fgClr>
                <a:srgbClr val="FF66FF"/>
              </a:fgClr>
              <a:bgClr>
                <a:srgbClr val="990000"/>
              </a:bgClr>
            </a:pattFill>
            <a:prstDash val="solid"/>
            <a:miter/>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16396" name="Rectangle 12"/>
          <p:cNvSpPr/>
          <p:nvPr/>
        </p:nvSpPr>
        <p:spPr>
          <a:xfrm>
            <a:off x="3509963" y="4281488"/>
            <a:ext cx="2347912" cy="857250"/>
          </a:xfrm>
          <a:prstGeom prst="rect">
            <a:avLst/>
          </a:prstGeom>
          <a:noFill/>
          <a:ln w="76200" cap="sq" cmpd="sng">
            <a:pattFill prst="solidDmnd">
              <a:fgClr>
                <a:srgbClr val="FF66FF"/>
              </a:fgClr>
              <a:bgClr>
                <a:srgbClr val="990000"/>
              </a:bgClr>
            </a:pattFill>
            <a:prstDash val="solid"/>
            <a:miter/>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1717"/>
                                        </p:tgtEl>
                                        <p:attrNameLst>
                                          <p:attrName>style.visibility</p:attrName>
                                        </p:attrNameLst>
                                      </p:cBhvr>
                                      <p:to>
                                        <p:strVal val="visible"/>
                                      </p:to>
                                    </p:set>
                                    <p:animEffect transition="in" filter="wipe(left)">
                                      <p:cBhvr>
                                        <p:cTn id="7" dur="500"/>
                                        <p:tgtEl>
                                          <p:spTgt spid="37171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6394"/>
                                        </p:tgtEl>
                                        <p:attrNameLst>
                                          <p:attrName>style.visibility</p:attrName>
                                        </p:attrNameLst>
                                      </p:cBhvr>
                                      <p:to>
                                        <p:strVal val="visible"/>
                                      </p:to>
                                    </p:set>
                                    <p:animEffect transition="in" filter="checkerboard(across)">
                                      <p:cBhvr>
                                        <p:cTn id="12" dur="500"/>
                                        <p:tgtEl>
                                          <p:spTgt spid="163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1718"/>
                                        </p:tgtEl>
                                        <p:attrNameLst>
                                          <p:attrName>style.visibility</p:attrName>
                                        </p:attrNameLst>
                                      </p:cBhvr>
                                      <p:to>
                                        <p:strVal val="visible"/>
                                      </p:to>
                                    </p:set>
                                    <p:animEffect transition="in" filter="wipe(left)">
                                      <p:cBhvr>
                                        <p:cTn id="17" dur="500"/>
                                        <p:tgtEl>
                                          <p:spTgt spid="37171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6395"/>
                                        </p:tgtEl>
                                        <p:attrNameLst>
                                          <p:attrName>style.visibility</p:attrName>
                                        </p:attrNameLst>
                                      </p:cBhvr>
                                      <p:to>
                                        <p:strVal val="visible"/>
                                      </p:to>
                                    </p:set>
                                    <p:animEffect transition="in" filter="checkerboard(across)">
                                      <p:cBhvr>
                                        <p:cTn id="22" dur="500"/>
                                        <p:tgtEl>
                                          <p:spTgt spid="1639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1721">
                                            <p:txEl>
                                              <p:charRg st="0" end="4"/>
                                            </p:txEl>
                                          </p:spTgt>
                                        </p:tgtEl>
                                        <p:attrNameLst>
                                          <p:attrName>style.visibility</p:attrName>
                                        </p:attrNameLst>
                                      </p:cBhvr>
                                      <p:to>
                                        <p:strVal val="visible"/>
                                      </p:to>
                                    </p:set>
                                    <p:animEffect transition="in" filter="wipe(left)">
                                      <p:cBhvr>
                                        <p:cTn id="27" dur="500"/>
                                        <p:tgtEl>
                                          <p:spTgt spid="371721">
                                            <p:txEl>
                                              <p:charRg st="0"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71719"/>
                                        </p:tgtEl>
                                        <p:attrNameLst>
                                          <p:attrName>style.visibility</p:attrName>
                                        </p:attrNameLst>
                                      </p:cBhvr>
                                      <p:to>
                                        <p:strVal val="visible"/>
                                      </p:to>
                                    </p:set>
                                    <p:animEffect transition="in" filter="wipe(left)">
                                      <p:cBhvr>
                                        <p:cTn id="32" dur="500"/>
                                        <p:tgtEl>
                                          <p:spTgt spid="371719"/>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6396"/>
                                        </p:tgtEl>
                                        <p:attrNameLst>
                                          <p:attrName>style.visibility</p:attrName>
                                        </p:attrNameLst>
                                      </p:cBhvr>
                                      <p:to>
                                        <p:strVal val="visible"/>
                                      </p:to>
                                    </p:set>
                                    <p:animEffect transition="in" filter="checkerboard(across)">
                                      <p:cBhvr>
                                        <p:cTn id="37" dur="500"/>
                                        <p:tgtEl>
                                          <p:spTgt spid="16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21" grpId="0" build="p"/>
      <p:bldP spid="16394" grpId="0" animBg="1"/>
      <p:bldP spid="16395" grpId="0" animBg="1"/>
      <p:bldP spid="1639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2738" name="Rectangle 2"/>
          <p:cNvSpPr>
            <a:spLocks noGrp="1" noChangeArrowheads="1"/>
          </p:cNvSpPr>
          <p:nvPr>
            <p:ph type="title"/>
          </p:nvPr>
        </p:nvSpPr>
        <p:spPr>
          <a:xfrm>
            <a:off x="539750" y="404813"/>
            <a:ext cx="8229600" cy="884238"/>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j-lt"/>
                <a:ea typeface="+mj-ea"/>
                <a:cs typeface="+mj-cs"/>
              </a:rPr>
              <a:t>掌握若干常用公式</a:t>
            </a:r>
            <a:endParaRPr kumimoji="0" lang="zh-CN" altLang="en-US" sz="36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j-lt"/>
              <a:ea typeface="+mj-ea"/>
              <a:cs typeface="+mj-cs"/>
            </a:endParaRPr>
          </a:p>
        </p:txBody>
      </p:sp>
      <p:graphicFrame>
        <p:nvGraphicFramePr>
          <p:cNvPr id="17411" name="表格占位符 17410"/>
          <p:cNvGraphicFramePr/>
          <p:nvPr>
            <p:ph type="tbl" idx="1"/>
          </p:nvPr>
        </p:nvGraphicFramePr>
        <p:xfrm>
          <a:off x="323850" y="1412875"/>
          <a:ext cx="8027988" cy="4611688"/>
        </p:xfrm>
        <a:graphic>
          <a:graphicData uri="http://schemas.openxmlformats.org/drawingml/2006/table">
            <a:tbl>
              <a:tblPr/>
              <a:tblGrid>
                <a:gridCol w="1857375"/>
                <a:gridCol w="6170613"/>
              </a:tblGrid>
              <a:tr h="596900">
                <a:tc>
                  <a:txBody>
                    <a:bodyPr/>
                    <a:p>
                      <a:pPr lvl="0" algn="ctr" eaLnBrk="1" hangingPunct="1">
                        <a:spcBef>
                          <a:spcPct val="20000"/>
                        </a:spcBef>
                        <a:buNone/>
                      </a:pPr>
                      <a:r>
                        <a:rPr lang="zh-CN" altLang="en-US" b="0" dirty="0">
                          <a:solidFill>
                            <a:srgbClr val="000000"/>
                          </a:solidFill>
                          <a:latin typeface="Times New Roman" panose="02020603050405020304" pitchFamily="18" charset="0"/>
                          <a:ea typeface="楷体_GB2312" pitchFamily="49" charset="-122"/>
                        </a:rPr>
                        <a:t>序     号</a:t>
                      </a:r>
                      <a:endParaRPr lang="zh-CN" altLang="en-US" b="0" dirty="0">
                        <a:solidFill>
                          <a:srgbClr val="000000"/>
                        </a:solidFill>
                        <a:latin typeface="Times New Roman" panose="02020603050405020304" pitchFamily="18" charset="0"/>
                        <a:ea typeface="楷体_GB2312" pitchFamily="49" charset="-122"/>
                      </a:endParaRPr>
                    </a:p>
                  </a:txBody>
                  <a:tcPr marT="45721" marB="4572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algn="ctr" eaLnBrk="1" hangingPunct="1">
                        <a:spcBef>
                          <a:spcPct val="20000"/>
                        </a:spcBef>
                        <a:buNone/>
                      </a:pPr>
                      <a:r>
                        <a:rPr lang="zh-CN" altLang="en-US" b="0" dirty="0">
                          <a:solidFill>
                            <a:srgbClr val="000000"/>
                          </a:solidFill>
                          <a:latin typeface="Times New Roman" panose="02020603050405020304" pitchFamily="18" charset="0"/>
                          <a:ea typeface="楷体_GB2312" pitchFamily="49" charset="-122"/>
                        </a:rPr>
                        <a:t>公           式</a:t>
                      </a:r>
                      <a:endParaRPr lang="zh-CN" altLang="en-US" b="0" dirty="0">
                        <a:solidFill>
                          <a:srgbClr val="000000"/>
                        </a:solidFill>
                        <a:latin typeface="Times New Roman" panose="02020603050405020304" pitchFamily="18" charset="0"/>
                        <a:ea typeface="楷体_GB2312" pitchFamily="49" charset="-122"/>
                      </a:endParaRPr>
                    </a:p>
                  </a:txBody>
                  <a:tcPr marT="45721" marB="4572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95313">
                <a:tc>
                  <a:txBody>
                    <a:bodyPr/>
                    <a:p>
                      <a:pPr lvl="0" algn="ctr" eaLnBrk="1" hangingPunct="1">
                        <a:spcBef>
                          <a:spcPct val="20000"/>
                        </a:spcBef>
                        <a:buNone/>
                      </a:pPr>
                      <a:r>
                        <a:rPr lang="en-US" altLang="zh-CN" b="0" dirty="0">
                          <a:solidFill>
                            <a:srgbClr val="000000"/>
                          </a:solidFill>
                          <a:latin typeface="Times New Roman" panose="02020603050405020304" pitchFamily="18" charset="0"/>
                          <a:ea typeface="楷体_GB2312" pitchFamily="49" charset="-122"/>
                        </a:rPr>
                        <a:t>21</a:t>
                      </a:r>
                      <a:endParaRPr lang="en-US" altLang="zh-CN" b="0" dirty="0">
                        <a:solidFill>
                          <a:srgbClr val="000000"/>
                        </a:solidFill>
                        <a:latin typeface="Times New Roman" panose="02020603050405020304" pitchFamily="18" charset="0"/>
                        <a:ea typeface="楷体_GB2312" pitchFamily="49" charset="-122"/>
                      </a:endParaRPr>
                    </a:p>
                  </a:txBody>
                  <a:tcPr marT="45721" marB="4572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algn="ctr" eaLnBrk="1" hangingPunct="1">
                        <a:spcBef>
                          <a:spcPct val="20000"/>
                        </a:spcBef>
                        <a:buNone/>
                      </a:pPr>
                      <a:r>
                        <a:rPr lang="en-US" altLang="zh-CN" b="0" i="1" dirty="0">
                          <a:solidFill>
                            <a:srgbClr val="000000"/>
                          </a:solidFill>
                          <a:latin typeface="Times New Roman" panose="02020603050405020304" pitchFamily="18" charset="0"/>
                          <a:ea typeface="楷体_GB2312" pitchFamily="49" charset="-122"/>
                        </a:rPr>
                        <a:t>A + A B = A</a:t>
                      </a:r>
                      <a:endParaRPr lang="en-US" altLang="zh-CN" b="0" i="1" dirty="0">
                        <a:solidFill>
                          <a:srgbClr val="000000"/>
                        </a:solidFill>
                        <a:latin typeface="Times New Roman" panose="02020603050405020304" pitchFamily="18" charset="0"/>
                        <a:ea typeface="楷体_GB2312" pitchFamily="49" charset="-122"/>
                      </a:endParaRPr>
                    </a:p>
                  </a:txBody>
                  <a:tcPr marT="45721" marB="4572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96900">
                <a:tc>
                  <a:txBody>
                    <a:bodyPr/>
                    <a:p>
                      <a:pPr lvl="0" algn="ctr" eaLnBrk="1" hangingPunct="1">
                        <a:spcBef>
                          <a:spcPct val="20000"/>
                        </a:spcBef>
                        <a:buNone/>
                      </a:pPr>
                      <a:r>
                        <a:rPr lang="en-US" altLang="zh-CN" b="0" dirty="0">
                          <a:solidFill>
                            <a:srgbClr val="000000"/>
                          </a:solidFill>
                          <a:latin typeface="Times New Roman" panose="02020603050405020304" pitchFamily="18" charset="0"/>
                          <a:ea typeface="楷体_GB2312" pitchFamily="49" charset="-122"/>
                        </a:rPr>
                        <a:t>22</a:t>
                      </a:r>
                      <a:endParaRPr lang="en-US" altLang="zh-CN" b="0" dirty="0">
                        <a:solidFill>
                          <a:srgbClr val="000000"/>
                        </a:solidFill>
                        <a:latin typeface="Times New Roman" panose="02020603050405020304" pitchFamily="18" charset="0"/>
                        <a:ea typeface="楷体_GB2312" pitchFamily="49" charset="-122"/>
                      </a:endParaRPr>
                    </a:p>
                  </a:txBody>
                  <a:tcPr marT="45721" marB="4572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algn="ctr" eaLnBrk="1" hangingPunct="1">
                        <a:spcBef>
                          <a:spcPct val="20000"/>
                        </a:spcBef>
                        <a:buNone/>
                      </a:pPr>
                      <a:r>
                        <a:rPr lang="en-US" altLang="zh-CN" b="0" i="1" dirty="0">
                          <a:solidFill>
                            <a:srgbClr val="000000"/>
                          </a:solidFill>
                          <a:latin typeface="Times New Roman" panose="02020603050405020304" pitchFamily="18" charset="0"/>
                          <a:ea typeface="楷体_GB2312" pitchFamily="49" charset="-122"/>
                        </a:rPr>
                        <a:t>A +A </a:t>
                      </a:r>
                      <a:r>
                        <a:rPr lang="en-US" altLang="zh-CN" b="0" i="1" dirty="0">
                          <a:solidFill>
                            <a:srgbClr val="000000"/>
                          </a:solidFill>
                          <a:effectLst>
                            <a:outerShdw blurRad="38100" dist="38100" dir="2700000">
                              <a:srgbClr val="FFFFFF"/>
                            </a:outerShdw>
                          </a:effectLst>
                          <a:latin typeface="Times New Roman" panose="02020603050405020304" pitchFamily="18" charset="0"/>
                          <a:ea typeface="楷体_GB2312" pitchFamily="49" charset="-122"/>
                        </a:rPr>
                        <a:t>′</a:t>
                      </a:r>
                      <a:r>
                        <a:rPr lang="en-US" altLang="zh-CN" b="0" i="1" dirty="0">
                          <a:solidFill>
                            <a:srgbClr val="000000"/>
                          </a:solidFill>
                          <a:latin typeface="Times New Roman" panose="02020603050405020304" pitchFamily="18" charset="0"/>
                          <a:ea typeface="楷体_GB2312" pitchFamily="49" charset="-122"/>
                        </a:rPr>
                        <a:t>B = A + B</a:t>
                      </a:r>
                      <a:endParaRPr lang="en-US" altLang="zh-CN" b="0" i="1" dirty="0">
                        <a:solidFill>
                          <a:srgbClr val="000000"/>
                        </a:solidFill>
                        <a:latin typeface="Times New Roman" panose="02020603050405020304" pitchFamily="18" charset="0"/>
                        <a:ea typeface="楷体_GB2312" pitchFamily="49" charset="-122"/>
                      </a:endParaRPr>
                    </a:p>
                  </a:txBody>
                  <a:tcPr marT="45721" marB="4572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98487">
                <a:tc>
                  <a:txBody>
                    <a:bodyPr/>
                    <a:p>
                      <a:pPr lvl="0" algn="ctr" eaLnBrk="1" hangingPunct="1">
                        <a:spcBef>
                          <a:spcPct val="20000"/>
                        </a:spcBef>
                        <a:buNone/>
                      </a:pPr>
                      <a:r>
                        <a:rPr lang="en-US" altLang="zh-CN" b="0" dirty="0">
                          <a:solidFill>
                            <a:srgbClr val="000000"/>
                          </a:solidFill>
                          <a:latin typeface="Times New Roman" panose="02020603050405020304" pitchFamily="18" charset="0"/>
                          <a:ea typeface="楷体_GB2312" pitchFamily="49" charset="-122"/>
                        </a:rPr>
                        <a:t>23</a:t>
                      </a:r>
                      <a:endParaRPr lang="en-US" altLang="zh-CN" b="0" dirty="0">
                        <a:solidFill>
                          <a:srgbClr val="000000"/>
                        </a:solidFill>
                        <a:latin typeface="Times New Roman" panose="02020603050405020304" pitchFamily="18" charset="0"/>
                        <a:ea typeface="楷体_GB2312" pitchFamily="49" charset="-122"/>
                      </a:endParaRPr>
                    </a:p>
                  </a:txBody>
                  <a:tcPr marT="45721" marB="4572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algn="ctr" eaLnBrk="1" hangingPunct="1">
                        <a:spcBef>
                          <a:spcPct val="20000"/>
                        </a:spcBef>
                        <a:buNone/>
                      </a:pPr>
                      <a:r>
                        <a:rPr lang="en-US" altLang="zh-CN" b="0" i="1" dirty="0">
                          <a:solidFill>
                            <a:srgbClr val="000000"/>
                          </a:solidFill>
                          <a:latin typeface="Times New Roman" panose="02020603050405020304" pitchFamily="18" charset="0"/>
                          <a:ea typeface="楷体_GB2312" pitchFamily="49" charset="-122"/>
                        </a:rPr>
                        <a:t>A B + A </a:t>
                      </a:r>
                      <a:r>
                        <a:rPr lang="en-US" altLang="zh-CN" b="0" i="1" dirty="0">
                          <a:solidFill>
                            <a:srgbClr val="000000"/>
                          </a:solidFill>
                          <a:latin typeface="Times New Roman" panose="02020603050405020304" pitchFamily="18" charset="0"/>
                          <a:ea typeface="Arial Unicode MS" pitchFamily="34" charset="-122"/>
                        </a:rPr>
                        <a:t>B′ </a:t>
                      </a:r>
                      <a:r>
                        <a:rPr lang="en-US" altLang="zh-CN" b="0" i="1" dirty="0">
                          <a:solidFill>
                            <a:srgbClr val="000000"/>
                          </a:solidFill>
                          <a:latin typeface="Times New Roman" panose="02020603050405020304" pitchFamily="18" charset="0"/>
                          <a:ea typeface="楷体_GB2312" pitchFamily="49" charset="-122"/>
                        </a:rPr>
                        <a:t>= A</a:t>
                      </a:r>
                      <a:endParaRPr lang="en-US" altLang="zh-CN" b="0" i="1" dirty="0">
                        <a:solidFill>
                          <a:srgbClr val="000000"/>
                        </a:solidFill>
                        <a:latin typeface="Times New Roman" panose="02020603050405020304" pitchFamily="18" charset="0"/>
                        <a:ea typeface="楷体_GB2312" pitchFamily="49" charset="-122"/>
                      </a:endParaRPr>
                    </a:p>
                  </a:txBody>
                  <a:tcPr marT="45721" marB="4572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96900">
                <a:tc>
                  <a:txBody>
                    <a:bodyPr/>
                    <a:p>
                      <a:pPr lvl="0" algn="ctr" eaLnBrk="1" hangingPunct="1">
                        <a:spcBef>
                          <a:spcPct val="20000"/>
                        </a:spcBef>
                        <a:buNone/>
                      </a:pPr>
                      <a:r>
                        <a:rPr lang="en-US" altLang="zh-CN" b="0" dirty="0">
                          <a:solidFill>
                            <a:srgbClr val="000000"/>
                          </a:solidFill>
                          <a:latin typeface="Times New Roman" panose="02020603050405020304" pitchFamily="18" charset="0"/>
                          <a:ea typeface="楷体_GB2312" pitchFamily="49" charset="-122"/>
                        </a:rPr>
                        <a:t>24</a:t>
                      </a:r>
                      <a:endParaRPr lang="en-US" altLang="zh-CN" b="0" dirty="0">
                        <a:solidFill>
                          <a:srgbClr val="000000"/>
                        </a:solidFill>
                        <a:latin typeface="Times New Roman" panose="02020603050405020304" pitchFamily="18" charset="0"/>
                        <a:ea typeface="楷体_GB2312" pitchFamily="49" charset="-122"/>
                      </a:endParaRPr>
                    </a:p>
                  </a:txBody>
                  <a:tcPr marT="45721" marB="4572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algn="ctr" eaLnBrk="1" hangingPunct="1">
                        <a:spcBef>
                          <a:spcPct val="20000"/>
                        </a:spcBef>
                        <a:buNone/>
                      </a:pPr>
                      <a:r>
                        <a:rPr lang="en-US" altLang="zh-CN" b="0" i="1" dirty="0">
                          <a:solidFill>
                            <a:srgbClr val="000000"/>
                          </a:solidFill>
                          <a:latin typeface="Times New Roman" panose="02020603050405020304" pitchFamily="18" charset="0"/>
                          <a:ea typeface="楷体_GB2312" pitchFamily="49" charset="-122"/>
                        </a:rPr>
                        <a:t>A ( A + B) = A</a:t>
                      </a:r>
                      <a:endParaRPr lang="en-US" altLang="zh-CN" b="0" i="1" dirty="0">
                        <a:solidFill>
                          <a:srgbClr val="000000"/>
                        </a:solidFill>
                        <a:latin typeface="Times New Roman" panose="02020603050405020304" pitchFamily="18" charset="0"/>
                        <a:ea typeface="楷体_GB2312" pitchFamily="49" charset="-122"/>
                      </a:endParaRPr>
                    </a:p>
                  </a:txBody>
                  <a:tcPr marT="45721" marB="4572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030288">
                <a:tc>
                  <a:txBody>
                    <a:bodyPr/>
                    <a:p>
                      <a:pPr lvl="0" algn="ctr" eaLnBrk="1" hangingPunct="1">
                        <a:spcBef>
                          <a:spcPct val="20000"/>
                        </a:spcBef>
                        <a:buNone/>
                      </a:pPr>
                      <a:r>
                        <a:rPr lang="en-US" altLang="zh-CN" b="0" dirty="0">
                          <a:solidFill>
                            <a:srgbClr val="000000"/>
                          </a:solidFill>
                          <a:latin typeface="Times New Roman" panose="02020603050405020304" pitchFamily="18" charset="0"/>
                          <a:ea typeface="楷体_GB2312" pitchFamily="49" charset="-122"/>
                        </a:rPr>
                        <a:t>25</a:t>
                      </a:r>
                      <a:endParaRPr lang="en-US" altLang="zh-CN" b="0" dirty="0">
                        <a:solidFill>
                          <a:srgbClr val="000000"/>
                        </a:solidFill>
                        <a:latin typeface="Times New Roman" panose="02020603050405020304" pitchFamily="18" charset="0"/>
                        <a:ea typeface="楷体_GB2312" pitchFamily="49" charset="-122"/>
                      </a:endParaRPr>
                    </a:p>
                  </a:txBody>
                  <a:tcPr marT="45721" marB="4572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algn="ctr" eaLnBrk="1" hangingPunct="1">
                        <a:spcBef>
                          <a:spcPct val="20000"/>
                        </a:spcBef>
                        <a:buNone/>
                      </a:pPr>
                      <a:r>
                        <a:rPr lang="en-US" altLang="zh-CN" b="0" i="1" dirty="0">
                          <a:solidFill>
                            <a:srgbClr val="000000"/>
                          </a:solidFill>
                          <a:latin typeface="Times New Roman" panose="02020603050405020304" pitchFamily="18" charset="0"/>
                          <a:ea typeface="楷体_GB2312" pitchFamily="49" charset="-122"/>
                        </a:rPr>
                        <a:t>A B + </a:t>
                      </a:r>
                      <a:r>
                        <a:rPr lang="en-US" altLang="zh-CN" b="0" i="1" dirty="0">
                          <a:solidFill>
                            <a:srgbClr val="000000"/>
                          </a:solidFill>
                          <a:latin typeface="Times New Roman" panose="02020603050405020304" pitchFamily="18" charset="0"/>
                          <a:ea typeface="Arial Unicode MS" pitchFamily="34" charset="-122"/>
                        </a:rPr>
                        <a:t>A′ </a:t>
                      </a:r>
                      <a:r>
                        <a:rPr lang="en-US" altLang="zh-CN" b="0" i="1" dirty="0">
                          <a:solidFill>
                            <a:srgbClr val="000000"/>
                          </a:solidFill>
                          <a:latin typeface="Times New Roman" panose="02020603050405020304" pitchFamily="18" charset="0"/>
                          <a:ea typeface="楷体_GB2312" pitchFamily="49" charset="-122"/>
                        </a:rPr>
                        <a:t>C + B C = A B + </a:t>
                      </a:r>
                      <a:r>
                        <a:rPr lang="en-US" altLang="zh-CN" b="0" i="1" dirty="0">
                          <a:solidFill>
                            <a:srgbClr val="000000"/>
                          </a:solidFill>
                          <a:latin typeface="Times New Roman" panose="02020603050405020304" pitchFamily="18" charset="0"/>
                          <a:ea typeface="Arial Unicode MS" pitchFamily="34" charset="-122"/>
                        </a:rPr>
                        <a:t>A′ </a:t>
                      </a:r>
                      <a:r>
                        <a:rPr lang="en-US" altLang="zh-CN" b="0" i="1" dirty="0">
                          <a:solidFill>
                            <a:srgbClr val="000000"/>
                          </a:solidFill>
                          <a:latin typeface="Times New Roman" panose="02020603050405020304" pitchFamily="18" charset="0"/>
                          <a:ea typeface="楷体_GB2312" pitchFamily="49" charset="-122"/>
                        </a:rPr>
                        <a:t>C</a:t>
                      </a:r>
                      <a:endParaRPr lang="en-US" altLang="zh-CN" b="0" i="1" dirty="0">
                        <a:solidFill>
                          <a:srgbClr val="000000"/>
                        </a:solidFill>
                        <a:latin typeface="Times New Roman" panose="02020603050405020304" pitchFamily="18" charset="0"/>
                        <a:ea typeface="楷体_GB2312" pitchFamily="49" charset="-122"/>
                      </a:endParaRPr>
                    </a:p>
                    <a:p>
                      <a:pPr lvl="0" algn="ctr" eaLnBrk="1" hangingPunct="1">
                        <a:spcBef>
                          <a:spcPct val="20000"/>
                        </a:spcBef>
                        <a:buNone/>
                      </a:pPr>
                      <a:r>
                        <a:rPr lang="en-US" altLang="zh-CN" b="0" i="1" dirty="0">
                          <a:solidFill>
                            <a:srgbClr val="000000"/>
                          </a:solidFill>
                          <a:latin typeface="Times New Roman" panose="02020603050405020304" pitchFamily="18" charset="0"/>
                          <a:ea typeface="楷体_GB2312" pitchFamily="49" charset="-122"/>
                        </a:rPr>
                        <a:t>A B</a:t>
                      </a:r>
                      <a:r>
                        <a:rPr lang="zh-CN" altLang="en-US" b="0" i="1" dirty="0">
                          <a:solidFill>
                            <a:srgbClr val="000000"/>
                          </a:solidFill>
                          <a:latin typeface="Times New Roman" panose="02020603050405020304" pitchFamily="18" charset="0"/>
                          <a:ea typeface="楷体_GB2312" pitchFamily="49" charset="-122"/>
                        </a:rPr>
                        <a:t>＋ </a:t>
                      </a:r>
                      <a:r>
                        <a:rPr lang="en-US" altLang="zh-CN" b="0" i="1" dirty="0">
                          <a:solidFill>
                            <a:srgbClr val="000000"/>
                          </a:solidFill>
                          <a:latin typeface="Times New Roman" panose="02020603050405020304" pitchFamily="18" charset="0"/>
                          <a:ea typeface="Arial Unicode MS" pitchFamily="34" charset="-122"/>
                        </a:rPr>
                        <a:t>A′ </a:t>
                      </a:r>
                      <a:r>
                        <a:rPr lang="en-US" altLang="zh-CN" b="0" i="1" dirty="0">
                          <a:solidFill>
                            <a:srgbClr val="000000"/>
                          </a:solidFill>
                          <a:latin typeface="Times New Roman" panose="02020603050405020304" pitchFamily="18" charset="0"/>
                          <a:ea typeface="楷体_GB2312" pitchFamily="49" charset="-122"/>
                        </a:rPr>
                        <a:t>C + B CD = A B + </a:t>
                      </a:r>
                      <a:r>
                        <a:rPr lang="en-US" altLang="zh-CN" b="0" i="1" dirty="0">
                          <a:solidFill>
                            <a:srgbClr val="000000"/>
                          </a:solidFill>
                          <a:latin typeface="Times New Roman" panose="02020603050405020304" pitchFamily="18" charset="0"/>
                          <a:ea typeface="Arial Unicode MS" pitchFamily="34" charset="-122"/>
                        </a:rPr>
                        <a:t>A′</a:t>
                      </a:r>
                      <a:r>
                        <a:rPr lang="en-US" altLang="zh-CN" b="0" i="1" dirty="0">
                          <a:solidFill>
                            <a:srgbClr val="000000"/>
                          </a:solidFill>
                          <a:latin typeface="Times New Roman" panose="02020603050405020304" pitchFamily="18" charset="0"/>
                          <a:ea typeface="楷体_GB2312" pitchFamily="49" charset="-122"/>
                        </a:rPr>
                        <a:t> C</a:t>
                      </a:r>
                      <a:endParaRPr lang="en-US" altLang="zh-CN" b="0" i="1" dirty="0">
                        <a:solidFill>
                          <a:srgbClr val="000000"/>
                        </a:solidFill>
                        <a:latin typeface="Times New Roman" panose="02020603050405020304" pitchFamily="18" charset="0"/>
                        <a:ea typeface="楷体_GB2312" pitchFamily="49" charset="-122"/>
                      </a:endParaRPr>
                    </a:p>
                  </a:txBody>
                  <a:tcPr marT="45721" marB="4572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96900">
                <a:tc>
                  <a:txBody>
                    <a:bodyPr/>
                    <a:p>
                      <a:pPr lvl="0" algn="ctr" eaLnBrk="1" hangingPunct="1">
                        <a:spcBef>
                          <a:spcPct val="20000"/>
                        </a:spcBef>
                        <a:buNone/>
                      </a:pPr>
                      <a:r>
                        <a:rPr lang="en-US" altLang="zh-CN" b="0" dirty="0">
                          <a:solidFill>
                            <a:srgbClr val="000000"/>
                          </a:solidFill>
                          <a:latin typeface="Times New Roman" panose="02020603050405020304" pitchFamily="18" charset="0"/>
                          <a:ea typeface="楷体_GB2312" pitchFamily="49" charset="-122"/>
                        </a:rPr>
                        <a:t>26</a:t>
                      </a:r>
                      <a:endParaRPr lang="en-US" altLang="zh-CN" b="0" dirty="0">
                        <a:solidFill>
                          <a:srgbClr val="000000"/>
                        </a:solidFill>
                        <a:latin typeface="Times New Roman" panose="02020603050405020304" pitchFamily="18" charset="0"/>
                        <a:ea typeface="楷体_GB2312" pitchFamily="49" charset="-122"/>
                      </a:endParaRPr>
                    </a:p>
                  </a:txBody>
                  <a:tcPr marT="45721" marB="4572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lvl="0" algn="ctr" eaLnBrk="1" hangingPunct="1">
                        <a:spcBef>
                          <a:spcPct val="20000"/>
                        </a:spcBef>
                        <a:buNone/>
                      </a:pPr>
                      <a:r>
                        <a:rPr lang="en-US" altLang="zh-CN" b="0" i="1" dirty="0">
                          <a:solidFill>
                            <a:srgbClr val="000000"/>
                          </a:solidFill>
                          <a:latin typeface="Times New Roman" panose="02020603050405020304" pitchFamily="18" charset="0"/>
                          <a:ea typeface="楷体_GB2312" pitchFamily="49" charset="-122"/>
                        </a:rPr>
                        <a:t>A </a:t>
                      </a:r>
                      <a:r>
                        <a:rPr lang="en-US" altLang="zh-CN" b="0" i="1" dirty="0">
                          <a:solidFill>
                            <a:srgbClr val="000000"/>
                          </a:solidFill>
                          <a:latin typeface="Times New Roman" panose="02020603050405020304" pitchFamily="18" charset="0"/>
                          <a:ea typeface="Arial Unicode MS" pitchFamily="34" charset="-122"/>
                        </a:rPr>
                        <a:t>(AB) ′ </a:t>
                      </a:r>
                      <a:r>
                        <a:rPr lang="en-US" altLang="zh-CN" b="0" i="1" dirty="0">
                          <a:solidFill>
                            <a:srgbClr val="000000"/>
                          </a:solidFill>
                          <a:latin typeface="Times New Roman" panose="02020603050405020304" pitchFamily="18" charset="0"/>
                          <a:ea typeface="楷体_GB2312" pitchFamily="49" charset="-122"/>
                        </a:rPr>
                        <a:t>= A </a:t>
                      </a:r>
                      <a:r>
                        <a:rPr lang="en-US" altLang="zh-CN" b="0" i="1" dirty="0">
                          <a:solidFill>
                            <a:srgbClr val="000000"/>
                          </a:solidFill>
                          <a:latin typeface="Times New Roman" panose="02020603050405020304" pitchFamily="18" charset="0"/>
                          <a:ea typeface="Arial Unicode MS" pitchFamily="34" charset="-122"/>
                        </a:rPr>
                        <a:t>B′ </a:t>
                      </a:r>
                      <a:r>
                        <a:rPr lang="en-US" altLang="zh-CN" b="0" i="1" dirty="0">
                          <a:solidFill>
                            <a:srgbClr val="000000"/>
                          </a:solidFill>
                          <a:latin typeface="Times New Roman" panose="02020603050405020304" pitchFamily="18" charset="0"/>
                          <a:ea typeface="楷体_GB2312" pitchFamily="49" charset="-122"/>
                        </a:rPr>
                        <a:t>; </a:t>
                      </a:r>
                      <a:r>
                        <a:rPr lang="en-US" altLang="zh-CN" b="0" i="1" dirty="0">
                          <a:solidFill>
                            <a:srgbClr val="000000"/>
                          </a:solidFill>
                          <a:latin typeface="Times New Roman" panose="02020603050405020304" pitchFamily="18" charset="0"/>
                          <a:ea typeface="Arial Unicode MS" pitchFamily="34" charset="-122"/>
                        </a:rPr>
                        <a:t>A′ (AB) ′ </a:t>
                      </a:r>
                      <a:r>
                        <a:rPr lang="en-US" altLang="zh-CN" b="0" i="1" dirty="0">
                          <a:solidFill>
                            <a:srgbClr val="000000"/>
                          </a:solidFill>
                          <a:latin typeface="Times New Roman" panose="02020603050405020304" pitchFamily="18" charset="0"/>
                          <a:ea typeface="楷体_GB2312" pitchFamily="49" charset="-122"/>
                        </a:rPr>
                        <a:t>= </a:t>
                      </a:r>
                      <a:r>
                        <a:rPr lang="en-US" altLang="zh-CN" b="0" i="1" dirty="0">
                          <a:solidFill>
                            <a:srgbClr val="000000"/>
                          </a:solidFill>
                          <a:latin typeface="Times New Roman" panose="02020603050405020304" pitchFamily="18" charset="0"/>
                          <a:ea typeface="Arial Unicode MS" pitchFamily="34" charset="-122"/>
                        </a:rPr>
                        <a:t>A′ </a:t>
                      </a:r>
                      <a:endParaRPr lang="en-US" altLang="zh-CN" b="0" i="1" dirty="0">
                        <a:solidFill>
                          <a:srgbClr val="000000"/>
                        </a:solidFill>
                        <a:latin typeface="Times New Roman" panose="02020603050405020304" pitchFamily="18" charset="0"/>
                        <a:ea typeface="Arial Unicode MS" pitchFamily="34" charset="-122"/>
                      </a:endParaRPr>
                    </a:p>
                  </a:txBody>
                  <a:tcPr marT="45721" marB="4572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3762" name="AutoShape 2">
            <a:hlinkClick r:id="" action="ppaction://hlinkshowjump?jump=nextslide" highlightClick="1"/>
          </p:cNvPr>
          <p:cNvSpPr>
            <a:spLocks noChangeArrowheads="1"/>
          </p:cNvSpPr>
          <p:nvPr/>
        </p:nvSpPr>
        <p:spPr bwMode="auto">
          <a:xfrm>
            <a:off x="731043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73763" name="AutoShape 3">
            <a:hlinkClick r:id="" action="ppaction://hlinkshowjump?jump=firstslide" highlightClick="1"/>
          </p:cNvPr>
          <p:cNvSpPr>
            <a:spLocks noChangeArrowheads="1"/>
          </p:cNvSpPr>
          <p:nvPr/>
        </p:nvSpPr>
        <p:spPr bwMode="auto">
          <a:xfrm>
            <a:off x="8205788"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73764" name="AutoShape 4">
            <a:hlinkClick r:id="" action="ppaction://hlinkshowjump?jump=previousslide" highlightClick="1"/>
          </p:cNvPr>
          <p:cNvSpPr>
            <a:spLocks noChangeArrowheads="1"/>
          </p:cNvSpPr>
          <p:nvPr/>
        </p:nvSpPr>
        <p:spPr bwMode="auto">
          <a:xfrm>
            <a:off x="641508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73765" name="Text Box 5"/>
          <p:cNvSpPr txBox="1">
            <a:spLocks noChangeArrowheads="1"/>
          </p:cNvSpPr>
          <p:nvPr/>
        </p:nvSpPr>
        <p:spPr bwMode="auto">
          <a:xfrm>
            <a:off x="323850" y="1268413"/>
            <a:ext cx="2714625"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1.</a:t>
            </a:r>
            <a:r>
              <a:rPr kumimoji="1" lang="zh-CN" altLang="en-US" sz="28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代入定理</a:t>
            </a:r>
            <a:endParaRPr kumimoji="1" lang="zh-CN" altLang="en-US" sz="28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373766" name="Rectangle 6"/>
          <p:cNvSpPr>
            <a:spLocks noChangeArrowheads="1"/>
          </p:cNvSpPr>
          <p:nvPr/>
        </p:nvSpPr>
        <p:spPr bwMode="auto">
          <a:xfrm>
            <a:off x="900113" y="350838"/>
            <a:ext cx="6723063" cy="701675"/>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楷体_GB2312" pitchFamily="49" charset="-122"/>
                <a:cs typeface="+mn-cs"/>
              </a:rPr>
              <a:t>5</a:t>
            </a:r>
            <a:r>
              <a:rPr kumimoji="0" lang="zh-CN" alt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楷体_GB2312" pitchFamily="49" charset="-122"/>
                <a:cs typeface="+mn-cs"/>
              </a:rPr>
              <a:t>： 掌握逻辑代数的基本定理</a:t>
            </a:r>
            <a:endParaRPr kumimoji="0" lang="zh-CN" altLang="en-US" sz="40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373767" name="Rectangle 7"/>
          <p:cNvSpPr>
            <a:spLocks noGrp="1" noChangeArrowheads="1"/>
          </p:cNvSpPr>
          <p:nvPr>
            <p:ph type="title"/>
          </p:nvPr>
        </p:nvSpPr>
        <p:spPr>
          <a:xfrm>
            <a:off x="2627313" y="1125538"/>
            <a:ext cx="2814638" cy="85725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j-lt"/>
                <a:ea typeface="+mj-ea"/>
                <a:cs typeface="+mj-cs"/>
              </a:rPr>
              <a:t>2.</a:t>
            </a:r>
            <a:r>
              <a:rPr kumimoji="0" lang="zh-CN" altLang="en-US" sz="2800" b="1"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j-lt"/>
                <a:ea typeface="+mj-ea"/>
                <a:cs typeface="+mj-cs"/>
              </a:rPr>
              <a:t>反演定理</a:t>
            </a:r>
            <a:endParaRPr kumimoji="0" lang="zh-CN" altLang="en-US" sz="2800" b="1"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j-lt"/>
              <a:ea typeface="+mj-ea"/>
              <a:cs typeface="+mj-cs"/>
            </a:endParaRPr>
          </a:p>
        </p:txBody>
      </p:sp>
      <p:sp>
        <p:nvSpPr>
          <p:cNvPr id="373768" name="Rectangle 8"/>
          <p:cNvSpPr>
            <a:spLocks noChangeArrowheads="1"/>
          </p:cNvSpPr>
          <p:nvPr/>
        </p:nvSpPr>
        <p:spPr bwMode="auto">
          <a:xfrm>
            <a:off x="4787900" y="1125538"/>
            <a:ext cx="2571750" cy="812800"/>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3.</a:t>
            </a:r>
            <a:r>
              <a:rPr kumimoji="0" lang="zh-CN" altLang="en-US" sz="2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对偶定理</a:t>
            </a:r>
            <a:endParaRPr kumimoji="0" lang="zh-CN" altLang="en-US" sz="2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18441" name="TextBox 9"/>
          <p:cNvSpPr txBox="1"/>
          <p:nvPr/>
        </p:nvSpPr>
        <p:spPr>
          <a:xfrm>
            <a:off x="539750" y="2276475"/>
            <a:ext cx="7993063" cy="523875"/>
          </a:xfrm>
          <a:prstGeom prst="rect">
            <a:avLst/>
          </a:prstGeom>
          <a:noFill/>
          <a:ln w="9525">
            <a:noFill/>
          </a:ln>
        </p:spPr>
        <p:txBody>
          <a:bodyPr>
            <a:spAutoFit/>
          </a:bodyPr>
          <a:p>
            <a:pPr lvl="0" eaLnBrk="1" hangingPunct="1"/>
            <a:endParaRPr lang="zh-CN" altLang="en-US" dirty="0">
              <a:latin typeface="Arial" panose="020B0604020202020204" pitchFamily="34" charset="0"/>
              <a:ea typeface="楷体_GB2312" pitchFamily="49" charset="-122"/>
            </a:endParaRPr>
          </a:p>
        </p:txBody>
      </p:sp>
      <p:sp>
        <p:nvSpPr>
          <p:cNvPr id="18442" name="TextBox 10"/>
          <p:cNvSpPr txBox="1"/>
          <p:nvPr/>
        </p:nvSpPr>
        <p:spPr>
          <a:xfrm>
            <a:off x="250825" y="1836738"/>
            <a:ext cx="8893175" cy="4832350"/>
          </a:xfrm>
          <a:prstGeom prst="rect">
            <a:avLst/>
          </a:prstGeom>
          <a:noFill/>
          <a:ln w="9525">
            <a:noFill/>
          </a:ln>
        </p:spPr>
        <p:txBody>
          <a:bodyPr>
            <a:spAutoFit/>
          </a:bodyPr>
          <a:p>
            <a:pPr lvl="0" eaLnBrk="1" hangingPunct="1"/>
            <a:r>
              <a:rPr lang="zh-CN" altLang="en-US" dirty="0">
                <a:latin typeface="Arial" panose="020B0604020202020204" pitchFamily="34" charset="0"/>
                <a:ea typeface="楷体_GB2312" pitchFamily="49" charset="-122"/>
              </a:rPr>
              <a:t>① 反演规则：对于任何一个逻辑表达式</a:t>
            </a:r>
            <a:r>
              <a:rPr lang="en-US" altLang="zh-CN" dirty="0">
                <a:latin typeface="Arial" panose="020B0604020202020204" pitchFamily="34" charset="0"/>
                <a:ea typeface="楷体_GB2312" pitchFamily="49" charset="-122"/>
              </a:rPr>
              <a:t>Y</a:t>
            </a:r>
            <a:r>
              <a:rPr lang="zh-CN" altLang="en-US" dirty="0">
                <a:latin typeface="Arial" panose="020B0604020202020204" pitchFamily="34" charset="0"/>
                <a:ea typeface="楷体_GB2312" pitchFamily="49" charset="-122"/>
              </a:rPr>
              <a:t>，如果将表达式中的所有“</a:t>
            </a:r>
            <a:r>
              <a:rPr lang="en-US" altLang="zh-CN" dirty="0">
                <a:latin typeface="Arial" panose="020B0604020202020204" pitchFamily="34" charset="0"/>
                <a:ea typeface="楷体_GB2312" pitchFamily="49" charset="-122"/>
              </a:rPr>
              <a:t>·”</a:t>
            </a:r>
            <a:r>
              <a:rPr lang="zh-CN" altLang="en-US" dirty="0">
                <a:latin typeface="Arial" panose="020B0604020202020204" pitchFamily="34" charset="0"/>
                <a:ea typeface="楷体_GB2312" pitchFamily="49" charset="-122"/>
              </a:rPr>
              <a:t>换成“＋”，“＋”换成“</a:t>
            </a:r>
            <a:r>
              <a:rPr lang="en-US" altLang="zh-CN" dirty="0">
                <a:latin typeface="Arial" panose="020B0604020202020204" pitchFamily="34" charset="0"/>
                <a:ea typeface="楷体_GB2312" pitchFamily="49" charset="-122"/>
              </a:rPr>
              <a:t>·”</a:t>
            </a:r>
            <a:r>
              <a:rPr lang="zh-CN" altLang="en-US" dirty="0">
                <a:latin typeface="Arial" panose="020B0604020202020204" pitchFamily="34" charset="0"/>
                <a:ea typeface="楷体_GB2312" pitchFamily="49" charset="-122"/>
              </a:rPr>
              <a:t>，“</a:t>
            </a:r>
            <a:r>
              <a:rPr lang="en-US" altLang="zh-CN" dirty="0">
                <a:latin typeface="Arial" panose="020B0604020202020204" pitchFamily="34" charset="0"/>
                <a:ea typeface="楷体_GB2312" pitchFamily="49" charset="-122"/>
              </a:rPr>
              <a:t>0”</a:t>
            </a:r>
            <a:r>
              <a:rPr lang="zh-CN" altLang="en-US" dirty="0">
                <a:latin typeface="Arial" panose="020B0604020202020204" pitchFamily="34" charset="0"/>
                <a:ea typeface="楷体_GB2312" pitchFamily="49" charset="-122"/>
              </a:rPr>
              <a:t>换成“</a:t>
            </a:r>
            <a:r>
              <a:rPr lang="en-US" altLang="zh-CN" dirty="0">
                <a:latin typeface="Arial" panose="020B0604020202020204" pitchFamily="34" charset="0"/>
                <a:ea typeface="楷体_GB2312" pitchFamily="49" charset="-122"/>
              </a:rPr>
              <a:t>1”</a:t>
            </a:r>
            <a:r>
              <a:rPr lang="zh-CN" altLang="en-US" dirty="0">
                <a:latin typeface="Arial" panose="020B0604020202020204" pitchFamily="34" charset="0"/>
                <a:ea typeface="楷体_GB2312" pitchFamily="49" charset="-122"/>
              </a:rPr>
              <a:t>，“</a:t>
            </a:r>
            <a:r>
              <a:rPr lang="en-US" altLang="zh-CN" dirty="0">
                <a:latin typeface="Arial" panose="020B0604020202020204" pitchFamily="34" charset="0"/>
                <a:ea typeface="楷体_GB2312" pitchFamily="49" charset="-122"/>
              </a:rPr>
              <a:t>1”</a:t>
            </a:r>
            <a:r>
              <a:rPr lang="zh-CN" altLang="en-US" dirty="0">
                <a:latin typeface="Arial" panose="020B0604020202020204" pitchFamily="34" charset="0"/>
                <a:ea typeface="楷体_GB2312" pitchFamily="49" charset="-122"/>
              </a:rPr>
              <a:t>换成“</a:t>
            </a:r>
            <a:r>
              <a:rPr lang="en-US" altLang="zh-CN" dirty="0">
                <a:latin typeface="Arial" panose="020B0604020202020204" pitchFamily="34" charset="0"/>
                <a:ea typeface="楷体_GB2312" pitchFamily="49" charset="-122"/>
              </a:rPr>
              <a:t>0”</a:t>
            </a:r>
            <a:r>
              <a:rPr lang="zh-CN" altLang="en-US" dirty="0">
                <a:latin typeface="Arial" panose="020B0604020202020204" pitchFamily="34" charset="0"/>
                <a:ea typeface="楷体_GB2312" pitchFamily="49" charset="-122"/>
              </a:rPr>
              <a:t>，原变量换成反变量，反变量换成原变量，那么所得到的表达式就是函数</a:t>
            </a:r>
            <a:r>
              <a:rPr lang="en-US" altLang="zh-CN" dirty="0">
                <a:latin typeface="Arial" panose="020B0604020202020204" pitchFamily="34" charset="0"/>
                <a:ea typeface="楷体_GB2312" pitchFamily="49" charset="-122"/>
              </a:rPr>
              <a:t>Y</a:t>
            </a:r>
            <a:r>
              <a:rPr lang="zh-CN" altLang="en-US" dirty="0">
                <a:latin typeface="Arial" panose="020B0604020202020204" pitchFamily="34" charset="0"/>
                <a:ea typeface="楷体_GB2312" pitchFamily="49" charset="-122"/>
              </a:rPr>
              <a:t>的反函数</a:t>
            </a:r>
            <a:r>
              <a:rPr lang="en-US" altLang="zh-CN" dirty="0">
                <a:latin typeface="Arial" panose="020B0604020202020204" pitchFamily="34" charset="0"/>
                <a:ea typeface="楷体_GB2312" pitchFamily="49" charset="-122"/>
              </a:rPr>
              <a:t>Y</a:t>
            </a:r>
            <a:r>
              <a:rPr lang="zh-CN" altLang="en-US" dirty="0">
                <a:latin typeface="Arial" panose="020B0604020202020204" pitchFamily="34" charset="0"/>
                <a:ea typeface="楷体_GB2312" pitchFamily="49" charset="-122"/>
              </a:rPr>
              <a:t>（或称补函数）。这个规则称为反演规则。</a:t>
            </a:r>
            <a:endParaRPr lang="en-US" altLang="zh-CN" dirty="0">
              <a:latin typeface="Arial" panose="020B0604020202020204" pitchFamily="34" charset="0"/>
              <a:ea typeface="楷体_GB2312" pitchFamily="49" charset="-122"/>
            </a:endParaRPr>
          </a:p>
          <a:p>
            <a:pPr lvl="0" eaLnBrk="1" hangingPunct="1"/>
            <a:r>
              <a:rPr lang="zh-CN" altLang="en-US" dirty="0">
                <a:latin typeface="Arial" panose="020B0604020202020204" pitchFamily="34" charset="0"/>
                <a:ea typeface="楷体_GB2312" pitchFamily="49" charset="-122"/>
              </a:rPr>
              <a:t> ②对偶规则：对于任何一个逻辑表达式</a:t>
            </a:r>
            <a:r>
              <a:rPr lang="en-US" altLang="zh-CN" dirty="0">
                <a:latin typeface="Arial" panose="020B0604020202020204" pitchFamily="34" charset="0"/>
                <a:ea typeface="楷体_GB2312" pitchFamily="49" charset="-122"/>
              </a:rPr>
              <a:t>Y</a:t>
            </a:r>
            <a:r>
              <a:rPr lang="zh-CN" altLang="en-US" dirty="0">
                <a:latin typeface="Arial" panose="020B0604020202020204" pitchFamily="34" charset="0"/>
                <a:ea typeface="楷体_GB2312" pitchFamily="49" charset="-122"/>
              </a:rPr>
              <a:t>，如果将表达式中的所有“</a:t>
            </a:r>
            <a:r>
              <a:rPr lang="en-US" altLang="zh-CN" dirty="0">
                <a:latin typeface="Arial" panose="020B0604020202020204" pitchFamily="34" charset="0"/>
                <a:ea typeface="楷体_GB2312" pitchFamily="49" charset="-122"/>
              </a:rPr>
              <a:t>·”</a:t>
            </a:r>
            <a:r>
              <a:rPr lang="zh-CN" altLang="en-US" dirty="0">
                <a:latin typeface="Arial" panose="020B0604020202020204" pitchFamily="34" charset="0"/>
                <a:ea typeface="楷体_GB2312" pitchFamily="49" charset="-122"/>
              </a:rPr>
              <a:t>换成“＋”，“＋”换成“</a:t>
            </a:r>
            <a:r>
              <a:rPr lang="en-US" altLang="zh-CN" dirty="0">
                <a:latin typeface="Arial" panose="020B0604020202020204" pitchFamily="34" charset="0"/>
                <a:ea typeface="楷体_GB2312" pitchFamily="49" charset="-122"/>
              </a:rPr>
              <a:t>·”</a:t>
            </a:r>
            <a:r>
              <a:rPr lang="zh-CN" altLang="en-US" dirty="0">
                <a:latin typeface="Arial" panose="020B0604020202020204" pitchFamily="34" charset="0"/>
                <a:ea typeface="楷体_GB2312" pitchFamily="49" charset="-122"/>
              </a:rPr>
              <a:t>，“</a:t>
            </a:r>
            <a:r>
              <a:rPr lang="en-US" altLang="zh-CN" dirty="0">
                <a:latin typeface="Arial" panose="020B0604020202020204" pitchFamily="34" charset="0"/>
                <a:ea typeface="楷体_GB2312" pitchFamily="49" charset="-122"/>
              </a:rPr>
              <a:t>0”</a:t>
            </a:r>
            <a:r>
              <a:rPr lang="zh-CN" altLang="en-US" dirty="0">
                <a:latin typeface="Arial" panose="020B0604020202020204" pitchFamily="34" charset="0"/>
                <a:ea typeface="楷体_GB2312" pitchFamily="49" charset="-122"/>
              </a:rPr>
              <a:t>换成“</a:t>
            </a:r>
            <a:r>
              <a:rPr lang="en-US" altLang="zh-CN" dirty="0">
                <a:latin typeface="Arial" panose="020B0604020202020204" pitchFamily="34" charset="0"/>
                <a:ea typeface="楷体_GB2312" pitchFamily="49" charset="-122"/>
              </a:rPr>
              <a:t>1”</a:t>
            </a:r>
            <a:r>
              <a:rPr lang="zh-CN" altLang="en-US" dirty="0">
                <a:latin typeface="Arial" panose="020B0604020202020204" pitchFamily="34" charset="0"/>
                <a:ea typeface="楷体_GB2312" pitchFamily="49" charset="-122"/>
              </a:rPr>
              <a:t>，“</a:t>
            </a:r>
            <a:r>
              <a:rPr lang="en-US" altLang="zh-CN" dirty="0">
                <a:latin typeface="Arial" panose="020B0604020202020204" pitchFamily="34" charset="0"/>
                <a:ea typeface="楷体_GB2312" pitchFamily="49" charset="-122"/>
              </a:rPr>
              <a:t>1”</a:t>
            </a:r>
            <a:r>
              <a:rPr lang="zh-CN" altLang="en-US" dirty="0">
                <a:latin typeface="Arial" panose="020B0604020202020204" pitchFamily="34" charset="0"/>
                <a:ea typeface="楷体_GB2312" pitchFamily="49" charset="-122"/>
              </a:rPr>
              <a:t>换成“</a:t>
            </a:r>
            <a:r>
              <a:rPr lang="en-US" altLang="zh-CN" dirty="0">
                <a:latin typeface="Arial" panose="020B0604020202020204" pitchFamily="34" charset="0"/>
                <a:ea typeface="楷体_GB2312" pitchFamily="49" charset="-122"/>
              </a:rPr>
              <a:t>0”</a:t>
            </a:r>
            <a:r>
              <a:rPr lang="zh-CN" altLang="en-US" dirty="0">
                <a:latin typeface="Arial" panose="020B0604020202020204" pitchFamily="34" charset="0"/>
                <a:ea typeface="楷体_GB2312" pitchFamily="49" charset="-122"/>
              </a:rPr>
              <a:t>，而变量保持不变，则可得到的一个新的函数表达式</a:t>
            </a:r>
            <a:r>
              <a:rPr lang="en-US" altLang="zh-CN" dirty="0">
                <a:latin typeface="Arial" panose="020B0604020202020204" pitchFamily="34" charset="0"/>
                <a:ea typeface="楷体_GB2312" pitchFamily="49" charset="-122"/>
              </a:rPr>
              <a:t>Y</a:t>
            </a:r>
            <a:r>
              <a:rPr lang="zh-CN" altLang="en-US" dirty="0">
                <a:latin typeface="Arial" panose="020B0604020202020204" pitchFamily="34" charset="0"/>
                <a:ea typeface="楷体_GB2312" pitchFamily="49" charset="-122"/>
              </a:rPr>
              <a:t>＇，</a:t>
            </a:r>
            <a:r>
              <a:rPr lang="en-US" altLang="zh-CN" dirty="0">
                <a:latin typeface="Arial" panose="020B0604020202020204" pitchFamily="34" charset="0"/>
                <a:ea typeface="楷体_GB2312" pitchFamily="49" charset="-122"/>
              </a:rPr>
              <a:t>Y</a:t>
            </a:r>
            <a:r>
              <a:rPr lang="zh-CN" altLang="en-US" dirty="0">
                <a:latin typeface="Arial" panose="020B0604020202020204" pitchFamily="34" charset="0"/>
                <a:ea typeface="楷体_GB2312" pitchFamily="49" charset="-122"/>
              </a:rPr>
              <a:t>＇称为函</a:t>
            </a:r>
            <a:r>
              <a:rPr lang="en-US" altLang="zh-CN" dirty="0">
                <a:latin typeface="Arial" panose="020B0604020202020204" pitchFamily="34" charset="0"/>
                <a:ea typeface="楷体_GB2312" pitchFamily="49" charset="-122"/>
              </a:rPr>
              <a:t>Y</a:t>
            </a:r>
            <a:r>
              <a:rPr lang="zh-CN" altLang="en-US" dirty="0">
                <a:latin typeface="Arial" panose="020B0604020202020204" pitchFamily="34" charset="0"/>
                <a:ea typeface="楷体_GB2312" pitchFamily="49" charset="-122"/>
              </a:rPr>
              <a:t>的对偶函数。这个规则称为对偶规则。要求：熟练应用反演规则和对偶规则求逻辑函数的反函数和对偶函数。 </a:t>
            </a:r>
            <a:endParaRPr lang="zh-CN" altLang="en-US" dirty="0">
              <a:latin typeface="Arial" panose="020B0604020202020204" pitchFamily="34" charset="0"/>
              <a:ea typeface="楷体_GB2312" pitchFamily="49" charset="-122"/>
            </a:endParaRPr>
          </a:p>
        </p:txBody>
      </p:sp>
    </p:spTree>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4786" name="AutoShape 2">
            <a:hlinkClick r:id="" action="ppaction://hlinkshowjump?jump=nextslide" highlightClick="1"/>
          </p:cNvPr>
          <p:cNvSpPr>
            <a:spLocks noChangeArrowheads="1"/>
          </p:cNvSpPr>
          <p:nvPr/>
        </p:nvSpPr>
        <p:spPr bwMode="auto">
          <a:xfrm>
            <a:off x="731043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74787" name="AutoShape 3">
            <a:hlinkClick r:id="" action="ppaction://hlinkshowjump?jump=firstslide" highlightClick="1"/>
          </p:cNvPr>
          <p:cNvSpPr>
            <a:spLocks noChangeArrowheads="1"/>
          </p:cNvSpPr>
          <p:nvPr/>
        </p:nvSpPr>
        <p:spPr bwMode="auto">
          <a:xfrm>
            <a:off x="8205788"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74788" name="AutoShape 4">
            <a:hlinkClick r:id="" action="ppaction://hlinkshowjump?jump=previousslide" highlightClick="1"/>
          </p:cNvPr>
          <p:cNvSpPr>
            <a:spLocks noChangeArrowheads="1"/>
          </p:cNvSpPr>
          <p:nvPr/>
        </p:nvSpPr>
        <p:spPr bwMode="auto">
          <a:xfrm>
            <a:off x="641508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74789" name="Rectangle 5"/>
          <p:cNvSpPr>
            <a:spLocks noGrp="1" noChangeArrowheads="1"/>
          </p:cNvSpPr>
          <p:nvPr>
            <p:ph type="title"/>
          </p:nvPr>
        </p:nvSpPr>
        <p:spPr>
          <a:xfrm>
            <a:off x="858838" y="468313"/>
            <a:ext cx="7158038" cy="85725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baseline="0" noProof="0" smtClean="0">
                <a:ln>
                  <a:noFill/>
                </a:ln>
                <a:solidFill>
                  <a:srgbClr val="660066"/>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j-cs"/>
              </a:rPr>
              <a:t>6</a:t>
            </a:r>
            <a:r>
              <a:rPr kumimoji="0" lang="zh-CN" altLang="en-US" sz="2800" b="0" i="0" u="none" strike="noStrike" kern="0" cap="none" spc="0" normalizeH="0" baseline="0" noProof="0" smtClean="0">
                <a:ln>
                  <a:noFill/>
                </a:ln>
                <a:solidFill>
                  <a:srgbClr val="660066"/>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j-cs"/>
              </a:rPr>
              <a:t>：逻辑函数的表示方法</a:t>
            </a:r>
            <a:endParaRPr kumimoji="0" lang="zh-CN" altLang="en-US" sz="2800" b="0" i="0" u="none" strike="noStrike" kern="0" cap="none" spc="0" normalizeH="0" baseline="0" noProof="0" smtClean="0">
              <a:ln>
                <a:noFill/>
              </a:ln>
              <a:solidFill>
                <a:srgbClr val="660066"/>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j-cs"/>
            </a:endParaRPr>
          </a:p>
        </p:txBody>
      </p:sp>
      <p:sp>
        <p:nvSpPr>
          <p:cNvPr id="374790" name="Text Box 6"/>
          <p:cNvSpPr txBox="1">
            <a:spLocks noChangeArrowheads="1"/>
          </p:cNvSpPr>
          <p:nvPr/>
        </p:nvSpPr>
        <p:spPr bwMode="auto">
          <a:xfrm>
            <a:off x="1719263" y="1708150"/>
            <a:ext cx="3143250"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常用的表示方法</a:t>
            </a:r>
            <a:endPar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74791" name="Text Box 7"/>
          <p:cNvSpPr txBox="1">
            <a:spLocks noChangeArrowheads="1"/>
          </p:cNvSpPr>
          <p:nvPr/>
        </p:nvSpPr>
        <p:spPr bwMode="auto">
          <a:xfrm>
            <a:off x="1692275" y="2420938"/>
            <a:ext cx="6529388" cy="30845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Blip>
                <a:blip r:embed="rId1"/>
              </a:buBlip>
              <a:defRPr/>
            </a:pP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逻辑真值表</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Blip>
                <a:blip r:embed="rId1"/>
              </a:buBlip>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逻辑函数式（逻辑式或函数式）</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Blip>
                <a:blip r:embed="rId1"/>
              </a:buBlip>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逻辑图</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Blip>
                <a:blip r:embed="rId1"/>
              </a:buBlip>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卡诺图</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Blip>
                <a:blip r:embed="rId1"/>
              </a:buBlip>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波形图</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4790">
                                            <p:txEl>
                                              <p:charRg st="0" end="8"/>
                                            </p:txEl>
                                          </p:spTgt>
                                        </p:tgtEl>
                                        <p:attrNameLst>
                                          <p:attrName>style.visibility</p:attrName>
                                        </p:attrNameLst>
                                      </p:cBhvr>
                                      <p:to>
                                        <p:strVal val="visible"/>
                                      </p:to>
                                    </p:set>
                                    <p:animEffect transition="in" filter="wipe(left)">
                                      <p:cBhvr>
                                        <p:cTn id="7" dur="500"/>
                                        <p:tgtEl>
                                          <p:spTgt spid="374790">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4791">
                                            <p:txEl>
                                              <p:charRg st="0" end="8"/>
                                            </p:txEl>
                                          </p:spTgt>
                                        </p:tgtEl>
                                        <p:attrNameLst>
                                          <p:attrName>style.visibility</p:attrName>
                                        </p:attrNameLst>
                                      </p:cBhvr>
                                      <p:to>
                                        <p:strVal val="visible"/>
                                      </p:to>
                                    </p:set>
                                    <p:animEffect transition="in" filter="wipe(left)">
                                      <p:cBhvr>
                                        <p:cTn id="12" dur="500"/>
                                        <p:tgtEl>
                                          <p:spTgt spid="374791">
                                            <p:txEl>
                                              <p:charRg st="0"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4791">
                                            <p:txEl>
                                              <p:charRg st="8" end="25"/>
                                            </p:txEl>
                                          </p:spTgt>
                                        </p:tgtEl>
                                        <p:attrNameLst>
                                          <p:attrName>style.visibility</p:attrName>
                                        </p:attrNameLst>
                                      </p:cBhvr>
                                      <p:to>
                                        <p:strVal val="visible"/>
                                      </p:to>
                                    </p:set>
                                    <p:animEffect transition="in" filter="wipe(left)">
                                      <p:cBhvr>
                                        <p:cTn id="17" dur="500"/>
                                        <p:tgtEl>
                                          <p:spTgt spid="374791">
                                            <p:txEl>
                                              <p:charRg st="8" end="2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4791">
                                            <p:txEl>
                                              <p:charRg st="25" end="31"/>
                                            </p:txEl>
                                          </p:spTgt>
                                        </p:tgtEl>
                                        <p:attrNameLst>
                                          <p:attrName>style.visibility</p:attrName>
                                        </p:attrNameLst>
                                      </p:cBhvr>
                                      <p:to>
                                        <p:strVal val="visible"/>
                                      </p:to>
                                    </p:set>
                                    <p:animEffect transition="in" filter="wipe(left)">
                                      <p:cBhvr>
                                        <p:cTn id="22" dur="500"/>
                                        <p:tgtEl>
                                          <p:spTgt spid="374791">
                                            <p:txEl>
                                              <p:charRg st="25" end="3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4791">
                                            <p:txEl>
                                              <p:charRg st="31" end="37"/>
                                            </p:txEl>
                                          </p:spTgt>
                                        </p:tgtEl>
                                        <p:attrNameLst>
                                          <p:attrName>style.visibility</p:attrName>
                                        </p:attrNameLst>
                                      </p:cBhvr>
                                      <p:to>
                                        <p:strVal val="visible"/>
                                      </p:to>
                                    </p:set>
                                    <p:animEffect transition="in" filter="wipe(left)">
                                      <p:cBhvr>
                                        <p:cTn id="27" dur="500"/>
                                        <p:tgtEl>
                                          <p:spTgt spid="374791">
                                            <p:txEl>
                                              <p:charRg st="31" end="3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74791">
                                            <p:txEl>
                                              <p:charRg st="37" end="43"/>
                                            </p:txEl>
                                          </p:spTgt>
                                        </p:tgtEl>
                                        <p:attrNameLst>
                                          <p:attrName>style.visibility</p:attrName>
                                        </p:attrNameLst>
                                      </p:cBhvr>
                                      <p:to>
                                        <p:strVal val="visible"/>
                                      </p:to>
                                    </p:set>
                                    <p:animEffect transition="in" filter="wipe(left)">
                                      <p:cBhvr>
                                        <p:cTn id="32" dur="500"/>
                                        <p:tgtEl>
                                          <p:spTgt spid="374791">
                                            <p:txEl>
                                              <p:charRg st="37" end="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90" grpId="0" build="p"/>
      <p:bldP spid="37479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5810" name="AutoShape 2">
            <a:hlinkClick r:id="" action="ppaction://hlinkshowjump?jump=nextslide" highlightClick="1"/>
          </p:cNvPr>
          <p:cNvSpPr>
            <a:spLocks noChangeArrowheads="1"/>
          </p:cNvSpPr>
          <p:nvPr/>
        </p:nvSpPr>
        <p:spPr bwMode="auto">
          <a:xfrm>
            <a:off x="731043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75811" name="AutoShape 3">
            <a:hlinkClick r:id="" action="ppaction://hlinkshowjump?jump=firstslide" highlightClick="1"/>
          </p:cNvPr>
          <p:cNvSpPr>
            <a:spLocks noChangeArrowheads="1"/>
          </p:cNvSpPr>
          <p:nvPr/>
        </p:nvSpPr>
        <p:spPr bwMode="auto">
          <a:xfrm>
            <a:off x="8205788"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75812" name="AutoShape 4">
            <a:hlinkClick r:id="" action="ppaction://hlinkshowjump?jump=previousslide" highlightClick="1"/>
          </p:cNvPr>
          <p:cNvSpPr>
            <a:spLocks noChangeArrowheads="1"/>
          </p:cNvSpPr>
          <p:nvPr/>
        </p:nvSpPr>
        <p:spPr bwMode="auto">
          <a:xfrm>
            <a:off x="641508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75813" name="Rectangle 5"/>
          <p:cNvSpPr>
            <a:spLocks noGrp="1" noChangeArrowheads="1"/>
          </p:cNvSpPr>
          <p:nvPr>
            <p:ph type="title"/>
          </p:nvPr>
        </p:nvSpPr>
        <p:spPr>
          <a:xfrm>
            <a:off x="671513" y="304800"/>
            <a:ext cx="6159500" cy="85725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0" cap="none" spc="0" normalizeH="0" baseline="0" noProof="0" smtClean="0">
                <a:ln>
                  <a:noFill/>
                </a:ln>
                <a:solidFill>
                  <a:srgbClr val="FF0000"/>
                </a:solidFill>
                <a:effectLst>
                  <a:outerShdw blurRad="38100" dist="38100" dir="2700000" algn="tl">
                    <a:srgbClr val="C0C0C0"/>
                  </a:outerShdw>
                </a:effectLst>
                <a:uLnTx/>
                <a:uFillTx/>
                <a:latin typeface="宋体" panose="02010600030101010101" pitchFamily="2" charset="-122"/>
                <a:ea typeface="+mj-ea"/>
                <a:cs typeface="+mj-cs"/>
              </a:rPr>
              <a:t>7</a:t>
            </a:r>
            <a:r>
              <a:rPr kumimoji="0" lang="zh-CN" altLang="en-US" sz="2400" b="1" i="0" u="none" strike="noStrike" kern="0" cap="none" spc="0" normalizeH="0" baseline="0" noProof="0" smtClean="0">
                <a:ln>
                  <a:noFill/>
                </a:ln>
                <a:solidFill>
                  <a:srgbClr val="FF0000"/>
                </a:solidFill>
                <a:effectLst>
                  <a:outerShdw blurRad="38100" dist="38100" dir="2700000" algn="tl">
                    <a:srgbClr val="C0C0C0"/>
                  </a:outerShdw>
                </a:effectLst>
                <a:uLnTx/>
                <a:uFillTx/>
                <a:latin typeface="宋体" panose="02010600030101010101" pitchFamily="2" charset="-122"/>
                <a:ea typeface="+mj-ea"/>
                <a:cs typeface="+mj-cs"/>
              </a:rPr>
              <a:t>：各种表示方法间的互相转换</a:t>
            </a:r>
            <a:endParaRPr kumimoji="0" lang="zh-CN" altLang="en-US" sz="2400" b="1" i="0" u="none" strike="noStrike" kern="0" cap="none" spc="0" normalizeH="0" baseline="0" noProof="0" smtClean="0">
              <a:ln>
                <a:noFill/>
              </a:ln>
              <a:solidFill>
                <a:srgbClr val="FF0000"/>
              </a:solidFill>
              <a:effectLst>
                <a:outerShdw blurRad="38100" dist="38100" dir="2700000" algn="tl">
                  <a:srgbClr val="C0C0C0"/>
                </a:outerShdw>
              </a:effectLst>
              <a:uLnTx/>
              <a:uFillTx/>
              <a:latin typeface="宋体" panose="02010600030101010101" pitchFamily="2" charset="-122"/>
              <a:ea typeface="+mj-ea"/>
              <a:cs typeface="+mj-cs"/>
            </a:endParaRPr>
          </a:p>
        </p:txBody>
      </p:sp>
      <p:sp>
        <p:nvSpPr>
          <p:cNvPr id="375814" name="Text Box 6"/>
          <p:cNvSpPr txBox="1">
            <a:spLocks noChangeArrowheads="1"/>
          </p:cNvSpPr>
          <p:nvPr/>
        </p:nvSpPr>
        <p:spPr bwMode="auto">
          <a:xfrm>
            <a:off x="842963" y="1098550"/>
            <a:ext cx="5472113"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Blip>
                <a:blip r:embed="rId1"/>
              </a:buBlip>
              <a:defRPr/>
            </a:pP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a:ln>
                  <a:noFill/>
                </a:ln>
                <a:solidFill>
                  <a:srgbClr val="8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从真值表写出逻辑函数式</a:t>
            </a:r>
            <a:endParaRPr kumimoji="1" lang="zh-CN" altLang="en-US" sz="2800" b="1" i="0" u="none" strike="noStrike" kern="1200" cap="none" spc="0" normalizeH="0" baseline="0" noProof="0">
              <a:ln>
                <a:noFill/>
              </a:ln>
              <a:solidFill>
                <a:srgbClr val="8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75815" name="Text Box 7"/>
          <p:cNvSpPr txBox="1">
            <a:spLocks noChangeArrowheads="1"/>
          </p:cNvSpPr>
          <p:nvPr/>
        </p:nvSpPr>
        <p:spPr bwMode="auto">
          <a:xfrm>
            <a:off x="828675" y="1973263"/>
            <a:ext cx="5472113"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Blip>
                <a:blip r:embed="rId1"/>
              </a:buBlip>
              <a:defRPr/>
            </a:pP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a:ln>
                  <a:noFill/>
                </a:ln>
                <a:solidFill>
                  <a:srgbClr val="8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从逻辑函数式列出真值表</a:t>
            </a:r>
            <a:endParaRPr kumimoji="1" lang="zh-CN" altLang="en-US" sz="2800" b="1" i="0" u="none" strike="noStrike" kern="1200" cap="none" spc="0" normalizeH="0" baseline="0" noProof="0">
              <a:ln>
                <a:noFill/>
              </a:ln>
              <a:solidFill>
                <a:srgbClr val="8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75816" name="Text Box 8"/>
          <p:cNvSpPr txBox="1">
            <a:spLocks noChangeArrowheads="1"/>
          </p:cNvSpPr>
          <p:nvPr/>
        </p:nvSpPr>
        <p:spPr bwMode="auto">
          <a:xfrm>
            <a:off x="828675" y="2981325"/>
            <a:ext cx="5472113"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Blip>
                <a:blip r:embed="rId1"/>
              </a:buBlip>
              <a:defRPr/>
            </a:pP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a:ln>
                  <a:noFill/>
                </a:ln>
                <a:solidFill>
                  <a:srgbClr val="8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从逻辑函数式画出逻辑图</a:t>
            </a:r>
            <a:endParaRPr kumimoji="1" lang="zh-CN" altLang="en-US" sz="2800" b="1" i="0" u="none" strike="noStrike" kern="1200" cap="none" spc="0" normalizeH="0" baseline="0" noProof="0">
              <a:ln>
                <a:noFill/>
              </a:ln>
              <a:solidFill>
                <a:srgbClr val="8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75817" name="Text Box 9"/>
          <p:cNvSpPr txBox="1">
            <a:spLocks noChangeArrowheads="1"/>
          </p:cNvSpPr>
          <p:nvPr/>
        </p:nvSpPr>
        <p:spPr bwMode="auto">
          <a:xfrm>
            <a:off x="900113" y="4062413"/>
            <a:ext cx="4686300"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Blip>
                <a:blip r:embed="rId1"/>
              </a:buBlip>
              <a:defRPr/>
            </a:pP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a:ln>
                  <a:noFill/>
                </a:ln>
                <a:solidFill>
                  <a:srgbClr val="8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从逻辑图写出逻辑函数式</a:t>
            </a:r>
            <a:endParaRPr kumimoji="1" lang="zh-CN" altLang="en-US" sz="2800" b="1" i="0" u="none" strike="noStrike" kern="1200" cap="none" spc="0" normalizeH="0" baseline="0" noProof="0">
              <a:ln>
                <a:noFill/>
              </a:ln>
              <a:solidFill>
                <a:srgbClr val="8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375814">
                                            <p:txEl>
                                              <p:charRg st="0" end="15"/>
                                            </p:txEl>
                                          </p:spTgt>
                                        </p:tgtEl>
                                        <p:attrNameLst>
                                          <p:attrName>style.visibility</p:attrName>
                                        </p:attrNameLst>
                                      </p:cBhvr>
                                      <p:to>
                                        <p:strVal val="visible"/>
                                      </p:to>
                                    </p:set>
                                    <p:animEffect transition="in" filter="wipe(up)">
                                      <p:cBhvr>
                                        <p:cTn id="7" dur="75"/>
                                        <p:tgtEl>
                                          <p:spTgt spid="375814">
                                            <p:txEl>
                                              <p:charRg st="0"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4" name="Picture 4"/>
          <p:cNvPicPr>
            <a:picLocks noChangeAspect="1"/>
          </p:cNvPicPr>
          <p:nvPr/>
        </p:nvPicPr>
        <p:blipFill>
          <a:blip r:embed="rId1"/>
          <a:stretch>
            <a:fillRect/>
          </a:stretch>
        </p:blipFill>
        <p:spPr>
          <a:xfrm>
            <a:off x="-3175" y="-26987"/>
            <a:ext cx="9151938" cy="6865937"/>
          </a:xfrm>
          <a:prstGeom prst="rect">
            <a:avLst/>
          </a:prstGeom>
          <a:noFill/>
          <a:ln w="9525">
            <a:noFill/>
          </a:ln>
        </p:spPr>
      </p:pic>
      <p:sp>
        <p:nvSpPr>
          <p:cNvPr id="3075" name="Rectangle 5"/>
          <p:cNvSpPr/>
          <p:nvPr/>
        </p:nvSpPr>
        <p:spPr>
          <a:xfrm>
            <a:off x="2268538" y="1412875"/>
            <a:ext cx="6477000" cy="5029200"/>
          </a:xfrm>
          <a:prstGeom prst="rect">
            <a:avLst/>
          </a:prstGeom>
          <a:solidFill>
            <a:srgbClr val="CCFFFF"/>
          </a:solidFill>
          <a:ln w="57150" cap="flat" cmpd="sng">
            <a:pattFill prst="sphere">
              <a:fgClr>
                <a:srgbClr val="FFFF99"/>
              </a:fgClr>
              <a:bgClr>
                <a:srgbClr val="FFFFFF"/>
              </a:bgClr>
            </a:pattFill>
            <a:prstDash val="solid"/>
            <a:miter/>
            <a:headEnd type="none" w="med" len="med"/>
            <a:tailEnd type="none" w="med" len="med"/>
          </a:ln>
        </p:spPr>
        <p:txBody>
          <a:bodyPr wrap="none" anchor="ctr"/>
          <a:p>
            <a:pPr lvl="0" eaLnBrk="1" hangingPunct="1"/>
            <a:endParaRPr lang="zh-CN" altLang="zh-CN" sz="2400" b="0" dirty="0">
              <a:latin typeface="Tahoma" panose="020B0604030504040204" pitchFamily="34" charset="0"/>
              <a:ea typeface="宋体" panose="02010600030101010101" pitchFamily="2" charset="-122"/>
            </a:endParaRPr>
          </a:p>
        </p:txBody>
      </p:sp>
      <p:sp>
        <p:nvSpPr>
          <p:cNvPr id="34820" name="Text Box 9"/>
          <p:cNvSpPr txBox="1">
            <a:spLocks noChangeArrowheads="1"/>
          </p:cNvSpPr>
          <p:nvPr/>
        </p:nvSpPr>
        <p:spPr bwMode="auto">
          <a:xfrm>
            <a:off x="2051050" y="1268413"/>
            <a:ext cx="7092950" cy="6186488"/>
          </a:xfrm>
          <a:prstGeom prst="rect">
            <a:avLst/>
          </a:prstGeom>
          <a:noFill/>
          <a:ln w="12700" cap="sq">
            <a:noFill/>
            <a:miter lim="800000"/>
            <a:headEnd type="none" w="sm" len="sm"/>
            <a:tailEnd type="none" w="sm" len="sm"/>
          </a:ln>
        </p:spPr>
        <p:txBody>
          <a:bodyPr>
            <a:spAutoFit/>
          </a:bodyPr>
          <a:lstStyle/>
          <a:p>
            <a:pPr marL="457200" marR="0" lvl="0" indent="-457200" algn="l" defTabSz="914400" rtl="0" eaLnBrk="1" fontAlgn="base" latinLnBrk="0" hangingPunct="1">
              <a:lnSpc>
                <a:spcPct val="100000"/>
              </a:lnSpc>
              <a:spcBef>
                <a:spcPct val="0"/>
              </a:spcBef>
              <a:spcAft>
                <a:spcPct val="0"/>
              </a:spcAft>
              <a:buClrTx/>
              <a:buSzTx/>
              <a:buFontTx/>
              <a:buAutoNum type="ea1JpnChsDbPeriod"/>
              <a:defRPr/>
            </a:pPr>
            <a:r>
              <a:rPr kumimoji="1" lang="zh-CN" altLang="en-US" sz="3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数制和码制</a:t>
            </a:r>
            <a:endParaRPr kumimoji="1" lang="zh-CN" altLang="en-US" sz="3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Tx/>
              <a:buAutoNum type="ea1JpnChsDbPeriod"/>
              <a:defRPr/>
            </a:pPr>
            <a:r>
              <a:rPr kumimoji="1" lang="zh-CN" altLang="en-US" sz="3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数字逻辑基础</a:t>
            </a:r>
            <a:endParaRPr kumimoji="1" lang="zh-CN" altLang="en-US" sz="3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Tx/>
              <a:buAutoNum type="ea1JpnChsDbPeriod"/>
              <a:defRPr/>
            </a:pPr>
            <a:r>
              <a:rPr kumimoji="1" lang="zh-CN" altLang="en-US" sz="3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门电路</a:t>
            </a:r>
            <a:endParaRPr kumimoji="1" lang="zh-CN" altLang="en-US" sz="3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endParaRPr>
          </a:p>
          <a:p>
            <a:pPr marL="457200" marR="0" lvl="0" indent="-457200" algn="l" defTabSz="914400" rtl="0" eaLnBrk="1" fontAlgn="base" latinLnBrk="0" hangingPunct="1">
              <a:lnSpc>
                <a:spcPct val="100000"/>
              </a:lnSpc>
              <a:spcBef>
                <a:spcPct val="0"/>
              </a:spcBef>
              <a:spcAft>
                <a:spcPct val="0"/>
              </a:spcAft>
              <a:buClrTx/>
              <a:buSzTx/>
              <a:buFontTx/>
              <a:buAutoNum type="ea1JpnChsDbPeriod"/>
              <a:defRPr/>
            </a:pPr>
            <a:r>
              <a:rPr kumimoji="1" lang="zh-CN" altLang="en-US" sz="3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组合逻辑电路</a:t>
            </a:r>
            <a:endParaRPr kumimoji="1" lang="zh-CN" altLang="en-US" sz="3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endParaRPr>
          </a:p>
          <a:p>
            <a:pPr marL="457200" marR="0" lvl="0" indent="-457200" algn="l" defTabSz="914400" rtl="0" eaLnBrk="1" fontAlgn="base" latinLnBrk="0" hangingPunct="1">
              <a:lnSpc>
                <a:spcPct val="100000"/>
              </a:lnSpc>
              <a:spcBef>
                <a:spcPct val="0"/>
              </a:spcBef>
              <a:spcAft>
                <a:spcPct val="0"/>
              </a:spcAft>
              <a:buClrTx/>
              <a:buSzTx/>
              <a:buFontTx/>
              <a:buAutoNum type="ea1JpnChsDbPeriod"/>
              <a:defRPr/>
            </a:pPr>
            <a:r>
              <a:rPr kumimoji="1" lang="zh-CN" altLang="en-US" sz="3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触发器</a:t>
            </a:r>
            <a:endParaRPr kumimoji="1" lang="zh-CN" altLang="en-US" sz="3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endParaRPr>
          </a:p>
          <a:p>
            <a:pPr marL="457200" marR="0" lvl="0" indent="-457200" algn="l" defTabSz="914400" rtl="0" eaLnBrk="1" fontAlgn="base" latinLnBrk="0" hangingPunct="1">
              <a:lnSpc>
                <a:spcPct val="100000"/>
              </a:lnSpc>
              <a:spcBef>
                <a:spcPct val="0"/>
              </a:spcBef>
              <a:spcAft>
                <a:spcPct val="0"/>
              </a:spcAft>
              <a:buClrTx/>
              <a:buSzTx/>
              <a:buFontTx/>
              <a:buAutoNum type="ea1JpnChsDbPeriod"/>
              <a:defRPr/>
            </a:pPr>
            <a:r>
              <a:rPr kumimoji="1" lang="zh-CN" altLang="en-US" sz="3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时序逻辑电路</a:t>
            </a:r>
            <a:endParaRPr kumimoji="1" lang="en-US" altLang="zh-CN" sz="3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endParaRPr>
          </a:p>
          <a:p>
            <a:pPr marL="457200" marR="0" lvl="0" indent="-457200" algn="l" defTabSz="914400" rtl="0" eaLnBrk="1" fontAlgn="base" latinLnBrk="0" hangingPunct="1">
              <a:lnSpc>
                <a:spcPct val="100000"/>
              </a:lnSpc>
              <a:spcBef>
                <a:spcPct val="0"/>
              </a:spcBef>
              <a:spcAft>
                <a:spcPct val="0"/>
              </a:spcAft>
              <a:buClrTx/>
              <a:buSzTx/>
              <a:buFontTx/>
              <a:buAutoNum type="ea1JpnChsDbPeriod"/>
              <a:defRPr/>
            </a:pPr>
            <a:r>
              <a:rPr kumimoji="1" lang="zh-CN" altLang="en-US" sz="3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半导体存储器</a:t>
            </a:r>
            <a:endParaRPr kumimoji="1" lang="en-US" altLang="zh-CN" sz="3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endParaRPr>
          </a:p>
          <a:p>
            <a:pPr marL="742950" marR="0" lvl="0" indent="-742950" algn="l" defTabSz="914400" rtl="0" eaLnBrk="1" fontAlgn="base" latinLnBrk="0" hangingPunct="1">
              <a:lnSpc>
                <a:spcPct val="100000"/>
              </a:lnSpc>
              <a:spcBef>
                <a:spcPct val="0"/>
              </a:spcBef>
              <a:spcAft>
                <a:spcPct val="0"/>
              </a:spcAft>
              <a:buClrTx/>
              <a:buSzTx/>
              <a:buFontTx/>
              <a:buAutoNum type="ea1ChsPeriod" startAt="10"/>
              <a:defRPr/>
            </a:pPr>
            <a:r>
              <a:rPr kumimoji="1" lang="zh-CN" altLang="en-US" sz="3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脉冲的产生与整形</a:t>
            </a:r>
            <a:endParaRPr kumimoji="1" lang="en-US" altLang="zh-CN" sz="3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endParaRPr>
          </a:p>
          <a:p>
            <a:pPr marL="742950" marR="0" lvl="0" indent="-742950" algn="l" defTabSz="914400" rtl="0" eaLnBrk="1" fontAlgn="base" latinLnBrk="0" hangingPunct="1">
              <a:lnSpc>
                <a:spcPct val="100000"/>
              </a:lnSpc>
              <a:spcBef>
                <a:spcPct val="0"/>
              </a:spcBef>
              <a:spcAft>
                <a:spcPct val="0"/>
              </a:spcAft>
              <a:buClrTx/>
              <a:buSzTx/>
              <a:buFontTx/>
              <a:buAutoNum type="ea1ChsPeriod" startAt="10"/>
              <a:defRPr/>
            </a:pPr>
            <a:r>
              <a:rPr kumimoji="1" lang="zh-CN" altLang="en-US" sz="3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数模和模数转换器</a:t>
            </a:r>
            <a:endParaRPr kumimoji="1" lang="en-US" altLang="zh-CN" sz="3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endParaRPr>
          </a:p>
          <a:p>
            <a:pPr marL="457200" marR="0" lvl="0" indent="-457200" algn="l" defTabSz="914400" rtl="0" eaLnBrk="1" fontAlgn="base" latinLnBrk="0" hangingPunct="1">
              <a:lnSpc>
                <a:spcPct val="100000"/>
              </a:lnSpc>
              <a:spcBef>
                <a:spcPct val="0"/>
              </a:spcBef>
              <a:spcAft>
                <a:spcPct val="0"/>
              </a:spcAft>
              <a:buClrTx/>
              <a:buSzTx/>
              <a:buFontTx/>
              <a:buAutoNum type="ea1JpnChsDbPeriod"/>
              <a:defRPr/>
            </a:pPr>
            <a:endParaRPr kumimoji="1" lang="zh-CN" altLang="en-US" sz="3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endParaRPr>
          </a:p>
          <a:p>
            <a:pPr marL="457200" marR="0" lvl="0" indent="-457200" algn="l" defTabSz="914400" rtl="0" eaLnBrk="1" fontAlgn="base" latinLnBrk="0" hangingPunct="1">
              <a:lnSpc>
                <a:spcPct val="100000"/>
              </a:lnSpc>
              <a:spcBef>
                <a:spcPct val="0"/>
              </a:spcBef>
              <a:spcAft>
                <a:spcPct val="0"/>
              </a:spcAft>
              <a:buClrTx/>
              <a:buSzTx/>
              <a:buFontTx/>
              <a:buNone/>
              <a:defRPr/>
            </a:pPr>
            <a:endParaRPr kumimoji="1" lang="en-US" altLang="zh-CN" sz="3600" b="1" i="0" u="none" strike="noStrike" kern="1200" cap="none" spc="0" normalizeH="0" baseline="0" noProof="0" dirty="0">
              <a:ln>
                <a:noFill/>
              </a:ln>
              <a:solidFill>
                <a:schemeClr val="hlink"/>
              </a:solidFill>
              <a:effectLst/>
              <a:uLnTx/>
              <a:uFillTx/>
              <a:latin typeface="Arial" panose="020B0604020202020204" pitchFamily="34" charset="0"/>
              <a:ea typeface="楷体_GB2312" pitchFamily="49" charset="-122"/>
              <a:cs typeface="+mn-cs"/>
            </a:endParaRPr>
          </a:p>
        </p:txBody>
      </p:sp>
      <p:sp>
        <p:nvSpPr>
          <p:cNvPr id="357386" name="Rectangle 10"/>
          <p:cNvSpPr>
            <a:spLocks noChangeArrowheads="1"/>
          </p:cNvSpPr>
          <p:nvPr/>
        </p:nvSpPr>
        <p:spPr bwMode="auto">
          <a:xfrm>
            <a:off x="1905000" y="304800"/>
            <a:ext cx="6096000" cy="838200"/>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ln>
          <a:effectLst/>
          <a:scene3d>
            <a:camera prst="legacyPerspectiveTop"/>
            <a:lightRig rig="legacyFlat3" dir="b"/>
          </a:scene3d>
          <a:sp3d extrusionH="887400" prstMaterial="legacyMatte">
            <a:bevelT w="13500" h="13500" prst="angle"/>
            <a:bevelB w="13500" h="13500" prst="angle"/>
            <a:extrusionClr>
              <a:srgbClr val="FFFFFF"/>
            </a:extrusionClr>
          </a:sp3d>
        </p:spPr>
        <p:txBody>
          <a:bodyPr>
            <a:flatTx/>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A5002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课  程  内  容</a:t>
            </a:r>
            <a:endParaRPr kumimoji="0" lang="zh-CN" altLang="en-US" sz="4000" b="0" i="0" u="none" strike="noStrike" kern="1200" cap="none" spc="0" normalizeH="0" baseline="0" noProof="0">
              <a:ln>
                <a:noFill/>
              </a:ln>
              <a:solidFill>
                <a:srgbClr val="A5002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57386"/>
                                        </p:tgtEl>
                                        <p:attrNameLst>
                                          <p:attrName>style.visibility</p:attrName>
                                        </p:attrNameLst>
                                      </p:cBhvr>
                                      <p:to>
                                        <p:strVal val="visible"/>
                                      </p:to>
                                    </p:set>
                                    <p:animEffect transition="in" filter="box(out)">
                                      <p:cBhvr>
                                        <p:cTn id="7" dur="500"/>
                                        <p:tgtEl>
                                          <p:spTgt spid="357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1"/>
          <p:cNvSpPr txBox="1">
            <a:spLocks noGrp="1"/>
          </p:cNvSpPr>
          <p:nvPr>
            <p:ph type="sldNum" sz="quarter"/>
          </p:nvPr>
        </p:nvSpPr>
        <p:spPr>
          <a:xfrm>
            <a:off x="6443663" y="6308725"/>
            <a:ext cx="2133600" cy="476250"/>
          </a:xfrm>
          <a:prstGeom prst="rect">
            <a:avLst/>
          </a:prstGeom>
          <a:noFill/>
          <a:ln w="9525">
            <a:noFill/>
          </a:ln>
        </p:spPr>
        <p:txBody>
          <a:bodyPr/>
          <a:p>
            <a:pPr lvl="0" eaLnBrk="1" hangingPunct="1"/>
            <a:fld id="{9A0DB2DC-4C9A-4742-B13C-FB6460FD3503}" type="slidenum">
              <a:rPr lang="en-US" altLang="zh-CN" dirty="0"/>
            </a:fld>
            <a:endParaRPr lang="en-US" altLang="zh-CN" dirty="0"/>
          </a:p>
        </p:txBody>
      </p:sp>
      <p:sp>
        <p:nvSpPr>
          <p:cNvPr id="357381" name="Text Box 5"/>
          <p:cNvSpPr txBox="1"/>
          <p:nvPr/>
        </p:nvSpPr>
        <p:spPr>
          <a:xfrm>
            <a:off x="539750" y="692150"/>
            <a:ext cx="7848600" cy="4427538"/>
          </a:xfrm>
          <a:prstGeom prst="rect">
            <a:avLst/>
          </a:prstGeom>
          <a:noFill/>
          <a:ln w="9525">
            <a:noFill/>
          </a:ln>
        </p:spPr>
        <p:txBody>
          <a:bodyPr>
            <a:spAutoFit/>
          </a:bodyPr>
          <a:p>
            <a:pPr lvl="0" eaLnBrk="1" hangingPunct="1">
              <a:spcBef>
                <a:spcPct val="50000"/>
              </a:spcBef>
              <a:buClr>
                <a:srgbClr val="0066FF"/>
              </a:buClr>
              <a:buSzPct val="85000"/>
              <a:buFont typeface="Wingdings" panose="05000000000000000000" pitchFamily="2" charset="2"/>
              <a:buNone/>
            </a:pPr>
            <a:r>
              <a:rPr lang="zh-CN" altLang="en-US" sz="3200" dirty="0">
                <a:latin typeface="Arial" panose="020B0604020202020204" pitchFamily="34" charset="0"/>
                <a:ea typeface="楷体_GB2312" pitchFamily="49" charset="-122"/>
              </a:rPr>
              <a:t>逻辑函数表达式的形式及其变换</a:t>
            </a:r>
            <a:endParaRPr lang="zh-CN" altLang="en-US" sz="3200" dirty="0">
              <a:latin typeface="Arial" panose="020B0604020202020204" pitchFamily="34" charset="0"/>
              <a:ea typeface="楷体_GB2312" pitchFamily="49" charset="-122"/>
            </a:endParaRPr>
          </a:p>
          <a:p>
            <a:pPr lvl="0" eaLnBrk="1" hangingPunct="1">
              <a:spcBef>
                <a:spcPct val="50000"/>
              </a:spcBef>
              <a:buClr>
                <a:schemeClr val="folHlink"/>
              </a:buClr>
              <a:buFont typeface="Wingdings" panose="05000000000000000000" pitchFamily="2" charset="2"/>
              <a:buChar char="ü"/>
            </a:pPr>
            <a:r>
              <a:rPr lang="zh-CN" altLang="en-US" dirty="0">
                <a:latin typeface="Arial" panose="020B0604020202020204" pitchFamily="34" charset="0"/>
                <a:ea typeface="楷体_GB2312" pitchFamily="49" charset="-122"/>
              </a:rPr>
              <a:t> 表达形式</a:t>
            </a:r>
            <a:endParaRPr lang="zh-CN" altLang="en-US" dirty="0">
              <a:latin typeface="Arial" panose="020B0604020202020204" pitchFamily="34" charset="0"/>
              <a:ea typeface="楷体_GB2312" pitchFamily="49" charset="-122"/>
            </a:endParaRPr>
          </a:p>
          <a:p>
            <a:pPr lvl="0" eaLnBrk="1" hangingPunct="1">
              <a:spcBef>
                <a:spcPct val="50000"/>
              </a:spcBef>
              <a:buClr>
                <a:srgbClr val="0066FF"/>
              </a:buClr>
              <a:buSzPct val="85000"/>
              <a:buFont typeface="Wingdings" panose="05000000000000000000" pitchFamily="2" charset="2"/>
              <a:buNone/>
            </a:pPr>
            <a:r>
              <a:rPr lang="en-US" altLang="zh-CN" dirty="0">
                <a:latin typeface="Arial" panose="020B0604020202020204" pitchFamily="34" charset="0"/>
                <a:ea typeface="楷体_GB2312" pitchFamily="49" charset="-122"/>
              </a:rPr>
              <a:t>eg.  Y=A’C+AB                     </a:t>
            </a:r>
            <a:r>
              <a:rPr lang="zh-CN" altLang="en-US" dirty="0">
                <a:latin typeface="Arial" panose="020B0604020202020204" pitchFamily="34" charset="0"/>
                <a:ea typeface="楷体_GB2312" pitchFamily="49" charset="-122"/>
              </a:rPr>
              <a:t>与或式</a:t>
            </a:r>
            <a:endParaRPr lang="zh-CN" altLang="en-US" dirty="0">
              <a:latin typeface="Arial" panose="020B0604020202020204" pitchFamily="34" charset="0"/>
              <a:ea typeface="楷体_GB2312" pitchFamily="49" charset="-122"/>
            </a:endParaRPr>
          </a:p>
          <a:p>
            <a:pPr lvl="0" eaLnBrk="1" hangingPunct="1">
              <a:spcBef>
                <a:spcPct val="50000"/>
              </a:spcBef>
              <a:buClr>
                <a:srgbClr val="0066FF"/>
              </a:buClr>
              <a:buSzPct val="85000"/>
              <a:buFont typeface="Wingdings" panose="05000000000000000000" pitchFamily="2" charset="2"/>
              <a:buNone/>
            </a:pPr>
            <a:r>
              <a:rPr lang="zh-CN" altLang="en-US" dirty="0">
                <a:latin typeface="Arial" panose="020B0604020202020204" pitchFamily="34" charset="0"/>
                <a:ea typeface="楷体_GB2312" pitchFamily="49" charset="-122"/>
              </a:rPr>
              <a:t>       </a:t>
            </a:r>
            <a:r>
              <a:rPr lang="en-US" altLang="zh-CN" dirty="0">
                <a:latin typeface="Arial" panose="020B0604020202020204" pitchFamily="34" charset="0"/>
                <a:ea typeface="楷体_GB2312" pitchFamily="49" charset="-122"/>
              </a:rPr>
              <a:t>Y=(A’+B)(A+C)              </a:t>
            </a:r>
            <a:r>
              <a:rPr lang="zh-CN" altLang="en-US" dirty="0">
                <a:latin typeface="Arial" panose="020B0604020202020204" pitchFamily="34" charset="0"/>
                <a:ea typeface="楷体_GB2312" pitchFamily="49" charset="-122"/>
              </a:rPr>
              <a:t>或与式</a:t>
            </a:r>
            <a:endParaRPr lang="zh-CN" altLang="en-US" dirty="0">
              <a:latin typeface="Arial" panose="020B0604020202020204" pitchFamily="34" charset="0"/>
              <a:ea typeface="楷体_GB2312" pitchFamily="49" charset="-122"/>
            </a:endParaRPr>
          </a:p>
          <a:p>
            <a:pPr lvl="0" eaLnBrk="1" hangingPunct="1">
              <a:spcBef>
                <a:spcPct val="50000"/>
              </a:spcBef>
              <a:buClr>
                <a:srgbClr val="0066FF"/>
              </a:buClr>
              <a:buSzPct val="85000"/>
              <a:buFont typeface="Wingdings" panose="05000000000000000000" pitchFamily="2" charset="2"/>
              <a:buNone/>
            </a:pPr>
            <a:r>
              <a:rPr lang="zh-CN" altLang="en-US" dirty="0">
                <a:latin typeface="Arial" panose="020B0604020202020204" pitchFamily="34" charset="0"/>
                <a:ea typeface="楷体_GB2312" pitchFamily="49" charset="-122"/>
              </a:rPr>
              <a:t>       </a:t>
            </a:r>
            <a:r>
              <a:rPr lang="en-US" altLang="zh-CN" dirty="0">
                <a:latin typeface="Arial" panose="020B0604020202020204" pitchFamily="34" charset="0"/>
                <a:ea typeface="楷体_GB2312" pitchFamily="49" charset="-122"/>
              </a:rPr>
              <a:t>Y=((AC)’(AB)’)’             </a:t>
            </a:r>
            <a:r>
              <a:rPr lang="zh-CN" altLang="en-US" dirty="0">
                <a:latin typeface="Arial" panose="020B0604020202020204" pitchFamily="34" charset="0"/>
                <a:ea typeface="楷体_GB2312" pitchFamily="49" charset="-122"/>
              </a:rPr>
              <a:t>与非－与非式</a:t>
            </a:r>
            <a:endParaRPr lang="zh-CN" altLang="en-US" dirty="0">
              <a:latin typeface="Arial" panose="020B0604020202020204" pitchFamily="34" charset="0"/>
              <a:ea typeface="楷体_GB2312" pitchFamily="49" charset="-122"/>
            </a:endParaRPr>
          </a:p>
          <a:p>
            <a:pPr lvl="0" eaLnBrk="1" hangingPunct="1">
              <a:spcBef>
                <a:spcPct val="50000"/>
              </a:spcBef>
              <a:buClr>
                <a:srgbClr val="0066FF"/>
              </a:buClr>
              <a:buSzPct val="85000"/>
              <a:buFont typeface="Wingdings" panose="05000000000000000000" pitchFamily="2" charset="2"/>
              <a:buNone/>
            </a:pPr>
            <a:r>
              <a:rPr lang="zh-CN" altLang="en-US" dirty="0">
                <a:latin typeface="Arial" panose="020B0604020202020204" pitchFamily="34" charset="0"/>
                <a:ea typeface="楷体_GB2312" pitchFamily="49" charset="-122"/>
              </a:rPr>
              <a:t>       </a:t>
            </a:r>
            <a:r>
              <a:rPr lang="en-US" altLang="zh-CN" dirty="0">
                <a:latin typeface="Arial" panose="020B0604020202020204" pitchFamily="34" charset="0"/>
                <a:ea typeface="楷体_GB2312" pitchFamily="49" charset="-122"/>
              </a:rPr>
              <a:t>Y=((A+B)’+(B+C)’)’       </a:t>
            </a:r>
            <a:r>
              <a:rPr lang="zh-CN" altLang="en-US" dirty="0">
                <a:latin typeface="Arial" panose="020B0604020202020204" pitchFamily="34" charset="0"/>
                <a:ea typeface="楷体_GB2312" pitchFamily="49" charset="-122"/>
              </a:rPr>
              <a:t>或非－或非式</a:t>
            </a:r>
            <a:endParaRPr lang="zh-CN" altLang="en-US" dirty="0">
              <a:latin typeface="Arial" panose="020B0604020202020204" pitchFamily="34" charset="0"/>
              <a:ea typeface="楷体_GB2312" pitchFamily="49" charset="-122"/>
            </a:endParaRPr>
          </a:p>
          <a:p>
            <a:pPr lvl="0" eaLnBrk="1" hangingPunct="1">
              <a:spcBef>
                <a:spcPct val="50000"/>
              </a:spcBef>
              <a:buClr>
                <a:srgbClr val="0066FF"/>
              </a:buClr>
              <a:buSzPct val="85000"/>
              <a:buFont typeface="Wingdings" panose="05000000000000000000" pitchFamily="2" charset="2"/>
              <a:buNone/>
            </a:pPr>
            <a:r>
              <a:rPr lang="zh-CN" altLang="en-US" dirty="0">
                <a:latin typeface="Arial" panose="020B0604020202020204" pitchFamily="34" charset="0"/>
                <a:ea typeface="楷体_GB2312" pitchFamily="49" charset="-122"/>
              </a:rPr>
              <a:t>       </a:t>
            </a:r>
            <a:r>
              <a:rPr lang="en-US" altLang="zh-CN" dirty="0">
                <a:latin typeface="Arial" panose="020B0604020202020204" pitchFamily="34" charset="0"/>
                <a:ea typeface="楷体_GB2312" pitchFamily="49" charset="-122"/>
              </a:rPr>
              <a:t>Y=(AB+A’C)’                  </a:t>
            </a:r>
            <a:r>
              <a:rPr lang="zh-CN" altLang="en-US" dirty="0">
                <a:latin typeface="Arial" panose="020B0604020202020204" pitchFamily="34" charset="0"/>
                <a:ea typeface="楷体_GB2312" pitchFamily="49" charset="-122"/>
              </a:rPr>
              <a:t>与或非式</a:t>
            </a:r>
            <a:endParaRPr lang="zh-CN" altLang="en-US" dirty="0">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7381">
                                            <p:txEl>
                                              <p:charRg st="21" end="59"/>
                                            </p:txEl>
                                          </p:spTgt>
                                        </p:tgtEl>
                                        <p:attrNameLst>
                                          <p:attrName>style.visibility</p:attrName>
                                        </p:attrNameLst>
                                      </p:cBhvr>
                                      <p:to>
                                        <p:strVal val="visible"/>
                                      </p:to>
                                    </p:set>
                                    <p:animEffect transition="in" filter="wipe(left)">
                                      <p:cBhvr>
                                        <p:cTn id="7" dur="500"/>
                                        <p:tgtEl>
                                          <p:spTgt spid="357381">
                                            <p:txEl>
                                              <p:charRg st="21" end="5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7381">
                                            <p:txEl>
                                              <p:charRg st="59" end="97"/>
                                            </p:txEl>
                                          </p:spTgt>
                                        </p:tgtEl>
                                        <p:attrNameLst>
                                          <p:attrName>style.visibility</p:attrName>
                                        </p:attrNameLst>
                                      </p:cBhvr>
                                      <p:to>
                                        <p:strVal val="visible"/>
                                      </p:to>
                                    </p:set>
                                    <p:animEffect transition="in" filter="wipe(left)">
                                      <p:cBhvr>
                                        <p:cTn id="12" dur="500"/>
                                        <p:tgtEl>
                                          <p:spTgt spid="357381">
                                            <p:txEl>
                                              <p:charRg st="59" end="9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7381">
                                            <p:txEl>
                                              <p:charRg st="97" end="139"/>
                                            </p:txEl>
                                          </p:spTgt>
                                        </p:tgtEl>
                                        <p:attrNameLst>
                                          <p:attrName>style.visibility</p:attrName>
                                        </p:attrNameLst>
                                      </p:cBhvr>
                                      <p:to>
                                        <p:strVal val="visible"/>
                                      </p:to>
                                    </p:set>
                                    <p:animEffect transition="in" filter="wipe(left)">
                                      <p:cBhvr>
                                        <p:cTn id="17" dur="500"/>
                                        <p:tgtEl>
                                          <p:spTgt spid="357381">
                                            <p:txEl>
                                              <p:charRg st="97" end="13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57381">
                                            <p:txEl>
                                              <p:charRg st="139" end="178"/>
                                            </p:txEl>
                                          </p:spTgt>
                                        </p:tgtEl>
                                        <p:attrNameLst>
                                          <p:attrName>style.visibility</p:attrName>
                                        </p:attrNameLst>
                                      </p:cBhvr>
                                      <p:to>
                                        <p:strVal val="visible"/>
                                      </p:to>
                                    </p:set>
                                    <p:animEffect transition="in" filter="wipe(left)">
                                      <p:cBhvr>
                                        <p:cTn id="22" dur="500"/>
                                        <p:tgtEl>
                                          <p:spTgt spid="357381">
                                            <p:txEl>
                                              <p:charRg st="139" end="17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57381">
                                            <p:txEl>
                                              <p:charRg st="178" end="219"/>
                                            </p:txEl>
                                          </p:spTgt>
                                        </p:tgtEl>
                                        <p:attrNameLst>
                                          <p:attrName>style.visibility</p:attrName>
                                        </p:attrNameLst>
                                      </p:cBhvr>
                                      <p:to>
                                        <p:strVal val="visible"/>
                                      </p:to>
                                    </p:set>
                                    <p:animEffect transition="in" filter="wipe(left)">
                                      <p:cBhvr>
                                        <p:cTn id="27" dur="500"/>
                                        <p:tgtEl>
                                          <p:spTgt spid="357381">
                                            <p:txEl>
                                              <p:charRg st="178" end="2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6834" name="AutoShape 2">
            <a:hlinkClick r:id="" action="ppaction://hlinkshowjump?jump=nextslide" highlightClick="1"/>
          </p:cNvPr>
          <p:cNvSpPr>
            <a:spLocks noChangeArrowheads="1"/>
          </p:cNvSpPr>
          <p:nvPr/>
        </p:nvSpPr>
        <p:spPr bwMode="auto">
          <a:xfrm>
            <a:off x="731043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76835" name="AutoShape 3">
            <a:hlinkClick r:id="" action="ppaction://hlinkshowjump?jump=firstslide" highlightClick="1"/>
          </p:cNvPr>
          <p:cNvSpPr>
            <a:spLocks noChangeArrowheads="1"/>
          </p:cNvSpPr>
          <p:nvPr/>
        </p:nvSpPr>
        <p:spPr bwMode="auto">
          <a:xfrm>
            <a:off x="8205788"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76836" name="AutoShape 4">
            <a:hlinkClick r:id="" action="ppaction://hlinkshowjump?jump=previousslide" highlightClick="1"/>
          </p:cNvPr>
          <p:cNvSpPr>
            <a:spLocks noChangeArrowheads="1"/>
          </p:cNvSpPr>
          <p:nvPr/>
        </p:nvSpPr>
        <p:spPr bwMode="auto">
          <a:xfrm>
            <a:off x="641508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76837" name="Rectangle 5"/>
          <p:cNvSpPr>
            <a:spLocks noGrp="1" noChangeArrowheads="1"/>
          </p:cNvSpPr>
          <p:nvPr>
            <p:ph type="title"/>
          </p:nvPr>
        </p:nvSpPr>
        <p:spPr>
          <a:xfrm>
            <a:off x="454025" y="620713"/>
            <a:ext cx="4622800" cy="51435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0" cap="none" spc="0" normalizeH="0" baseline="0" noProof="0" smtClean="0">
                <a:ln>
                  <a:noFill/>
                </a:ln>
                <a:solidFill>
                  <a:srgbClr val="800000"/>
                </a:solidFill>
                <a:effectLst>
                  <a:outerShdw blurRad="38100" dist="38100" dir="2700000" algn="tl">
                    <a:srgbClr val="C0C0C0"/>
                  </a:outerShdw>
                </a:effectLst>
                <a:uLnTx/>
                <a:uFillTx/>
                <a:latin typeface="+mj-lt"/>
                <a:ea typeface="+mj-ea"/>
                <a:cs typeface="+mj-cs"/>
              </a:rPr>
              <a:t>8</a:t>
            </a:r>
            <a:r>
              <a:rPr kumimoji="0" lang="zh-CN" altLang="en-US" sz="2400" b="1" i="0" u="none" strike="noStrike" kern="0" cap="none" spc="0" normalizeH="0" baseline="0" noProof="0" smtClean="0">
                <a:ln>
                  <a:noFill/>
                </a:ln>
                <a:solidFill>
                  <a:srgbClr val="800000"/>
                </a:solidFill>
                <a:effectLst>
                  <a:outerShdw blurRad="38100" dist="38100" dir="2700000" algn="tl">
                    <a:srgbClr val="C0C0C0"/>
                  </a:outerShdw>
                </a:effectLst>
                <a:uLnTx/>
                <a:uFillTx/>
                <a:latin typeface="+mj-lt"/>
                <a:ea typeface="+mj-ea"/>
                <a:cs typeface="+mj-cs"/>
              </a:rPr>
              <a:t>：掌握最小项定义，及特点</a:t>
            </a:r>
            <a:endParaRPr kumimoji="0" lang="zh-CN" altLang="en-US" sz="2400" b="1" i="0" u="none" strike="noStrike" kern="0" cap="none" spc="0" normalizeH="0" baseline="0" noProof="0" smtClean="0">
              <a:ln>
                <a:noFill/>
              </a:ln>
              <a:solidFill>
                <a:srgbClr val="800000"/>
              </a:solidFill>
              <a:effectLst>
                <a:outerShdw blurRad="38100" dist="38100" dir="2700000" algn="tl">
                  <a:srgbClr val="C0C0C0"/>
                </a:outerShdw>
              </a:effectLst>
              <a:uLnTx/>
              <a:uFillTx/>
              <a:latin typeface="+mj-lt"/>
              <a:ea typeface="+mj-ea"/>
              <a:cs typeface="+mj-cs"/>
            </a:endParaRPr>
          </a:p>
        </p:txBody>
      </p:sp>
      <p:sp>
        <p:nvSpPr>
          <p:cNvPr id="376838" name="Text Box 6"/>
          <p:cNvSpPr txBox="1">
            <a:spLocks noChangeArrowheads="1"/>
          </p:cNvSpPr>
          <p:nvPr/>
        </p:nvSpPr>
        <p:spPr bwMode="auto">
          <a:xfrm>
            <a:off x="830263" y="1466850"/>
            <a:ext cx="7893050" cy="4794250"/>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定义：</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在</a:t>
            </a:r>
            <a:r>
              <a:rPr kumimoji="1" lang="en-US" altLang="zh-CN" sz="2800" b="1" i="1" u="none" strike="noStrike" kern="1200" cap="none" spc="0" normalizeH="0" baseline="0" noProof="0">
                <a:ln>
                  <a:noFill/>
                </a:ln>
                <a:solidFill>
                  <a:srgbClr val="D60093"/>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变量逻辑函数中，</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若</a:t>
            </a:r>
            <a:r>
              <a:rPr kumimoji="1" lang="en-US" altLang="zh-CN" sz="2800" b="1" i="1" u="none" strike="noStrike" kern="1200" cap="none" spc="0" normalizeH="0" baseline="0" noProof="0">
                <a:ln>
                  <a:noFill/>
                </a:ln>
                <a:solidFill>
                  <a:srgbClr val="D60093"/>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m</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为包含</a:t>
            </a:r>
            <a:r>
              <a:rPr kumimoji="1" lang="en-US" altLang="zh-CN" sz="2800" b="1" i="1" u="none" strike="noStrike" kern="1200" cap="none" spc="0" normalizeH="0" baseline="0" noProof="0">
                <a:ln>
                  <a:noFill/>
                </a:ln>
                <a:solidFill>
                  <a:srgbClr val="D60093"/>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个因子的乘积项，</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而且这几个变量均以原变量或反变量的形式在</a:t>
            </a:r>
            <a:r>
              <a:rPr kumimoji="1" lang="en-US" altLang="zh-CN" sz="2800" b="1" i="1" u="none" strike="noStrike" kern="1200" cap="none" spc="0" normalizeH="0" baseline="0" noProof="0">
                <a:ln>
                  <a:noFill/>
                </a:ln>
                <a:solidFill>
                  <a:srgbClr val="D60093"/>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m</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中出现一次，</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则称</a:t>
            </a:r>
            <a:r>
              <a:rPr kumimoji="1" lang="en-US" altLang="zh-CN" sz="2800" b="1" i="1" u="none" strike="noStrike" kern="1200" cap="none" spc="0" normalizeH="0" baseline="0" noProof="0">
                <a:ln>
                  <a:noFill/>
                </a:ln>
                <a:solidFill>
                  <a:srgbClr val="D60093"/>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m</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为该组变量的</a:t>
            </a:r>
            <a:r>
              <a:rPr kumimoji="1" lang="zh-CN" altLang="en-US" sz="2800" b="1" i="0" u="sng" strike="noStrike" kern="1200" cap="none" spc="0" normalizeH="0" baseline="0" noProof="0">
                <a:ln>
                  <a:noFill/>
                </a:ln>
                <a:solidFill>
                  <a:srgbClr val="8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最小项</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Char char="v"/>
              <a:defRPr/>
            </a:pPr>
            <a:r>
              <a:rPr kumimoji="1" lang="zh-CN" altLang="en-US" sz="2800" b="1"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800" b="1" i="1" u="none" strike="noStrike" kern="1200" cap="none" spc="0" normalizeH="0" baseline="0" noProof="0">
                <a:ln>
                  <a:noFill/>
                </a:ln>
                <a:solidFill>
                  <a:srgbClr val="D60093"/>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变量的最小项应为</a:t>
            </a:r>
            <a:r>
              <a:rPr kumimoji="1" lang="en-US" altLang="zh-CN" sz="2800" b="1" i="0" u="none" strike="noStrike" kern="1200" cap="none" spc="0" normalizeH="0" baseline="0" noProof="0">
                <a:ln>
                  <a:noFill/>
                </a:ln>
                <a:solidFill>
                  <a:srgbClr val="D60093"/>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1" lang="en-US" altLang="zh-CN" sz="2800" b="1" i="1" u="none" strike="noStrike" kern="1200" cap="none" spc="0" normalizeH="0" baseline="30000" noProof="0">
                <a:ln>
                  <a:noFill/>
                </a:ln>
                <a:solidFill>
                  <a:srgbClr val="D60093"/>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个。</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Char char="v"/>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输入变量的每一组取值，</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都使一个对应的最小项的值等于</a:t>
            </a:r>
            <a:r>
              <a:rPr kumimoji="1" lang="en-US" altLang="zh-CN" sz="2800" b="1" i="0" u="none" strike="noStrike" kern="1200" cap="none" spc="0" normalizeH="0" baseline="0" noProof="0">
                <a:ln>
                  <a:noFill/>
                </a:ln>
                <a:solidFill>
                  <a:srgbClr val="D60093"/>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376838">
                                            <p:txEl>
                                              <p:charRg st="0" end="14"/>
                                            </p:txEl>
                                          </p:spTgt>
                                        </p:tgtEl>
                                        <p:attrNameLst>
                                          <p:attrName>style.visibility</p:attrName>
                                        </p:attrNameLst>
                                      </p:cBhvr>
                                      <p:to>
                                        <p:strVal val="visible"/>
                                      </p:to>
                                    </p:set>
                                    <p:animEffect transition="in" filter="wipe(up)">
                                      <p:cBhvr>
                                        <p:cTn id="7" dur="75"/>
                                        <p:tgtEl>
                                          <p:spTgt spid="376838">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376838">
                                            <p:txEl>
                                              <p:charRg st="14" end="29"/>
                                            </p:txEl>
                                          </p:spTgt>
                                        </p:tgtEl>
                                        <p:attrNameLst>
                                          <p:attrName>style.visibility</p:attrName>
                                        </p:attrNameLst>
                                      </p:cBhvr>
                                      <p:to>
                                        <p:strVal val="visible"/>
                                      </p:to>
                                    </p:set>
                                    <p:animEffect transition="in" filter="wipe(up)">
                                      <p:cBhvr>
                                        <p:cTn id="12" dur="75"/>
                                        <p:tgtEl>
                                          <p:spTgt spid="376838">
                                            <p:txEl>
                                              <p:charRg st="14" end="2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376838">
                                            <p:txEl>
                                              <p:charRg st="29" end="57"/>
                                            </p:txEl>
                                          </p:spTgt>
                                        </p:tgtEl>
                                        <p:attrNameLst>
                                          <p:attrName>style.visibility</p:attrName>
                                        </p:attrNameLst>
                                      </p:cBhvr>
                                      <p:to>
                                        <p:strVal val="visible"/>
                                      </p:to>
                                    </p:set>
                                    <p:animEffect transition="in" filter="wipe(up)">
                                      <p:cBhvr>
                                        <p:cTn id="17" dur="75"/>
                                        <p:tgtEl>
                                          <p:spTgt spid="376838">
                                            <p:txEl>
                                              <p:charRg st="29" end="5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376838">
                                            <p:txEl>
                                              <p:charRg st="57" end="71"/>
                                            </p:txEl>
                                          </p:spTgt>
                                        </p:tgtEl>
                                        <p:attrNameLst>
                                          <p:attrName>style.visibility</p:attrName>
                                        </p:attrNameLst>
                                      </p:cBhvr>
                                      <p:to>
                                        <p:strVal val="visible"/>
                                      </p:to>
                                    </p:set>
                                    <p:animEffect transition="in" filter="wipe(up)">
                                      <p:cBhvr>
                                        <p:cTn id="22" dur="75"/>
                                        <p:tgtEl>
                                          <p:spTgt spid="376838">
                                            <p:txEl>
                                              <p:charRg st="57" end="7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376838">
                                            <p:txEl>
                                              <p:charRg st="71" end="89"/>
                                            </p:txEl>
                                          </p:spTgt>
                                        </p:tgtEl>
                                        <p:attrNameLst>
                                          <p:attrName>style.visibility</p:attrName>
                                        </p:attrNameLst>
                                      </p:cBhvr>
                                      <p:to>
                                        <p:strVal val="visible"/>
                                      </p:to>
                                    </p:set>
                                    <p:animEffect transition="in" filter="wipe(up)">
                                      <p:cBhvr>
                                        <p:cTn id="27" dur="75"/>
                                        <p:tgtEl>
                                          <p:spTgt spid="376838">
                                            <p:txEl>
                                              <p:charRg st="71" end="8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376838">
                                            <p:txEl>
                                              <p:charRg st="89" end="104"/>
                                            </p:txEl>
                                          </p:spTgt>
                                        </p:tgtEl>
                                        <p:attrNameLst>
                                          <p:attrName>style.visibility</p:attrName>
                                        </p:attrNameLst>
                                      </p:cBhvr>
                                      <p:to>
                                        <p:strVal val="visible"/>
                                      </p:to>
                                    </p:set>
                                    <p:animEffect transition="in" filter="wipe(up)">
                                      <p:cBhvr>
                                        <p:cTn id="32" dur="75"/>
                                        <p:tgtEl>
                                          <p:spTgt spid="376838">
                                            <p:txEl>
                                              <p:charRg st="89" end="10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376838">
                                            <p:txEl>
                                              <p:charRg st="104" end="127"/>
                                            </p:txEl>
                                          </p:spTgt>
                                        </p:tgtEl>
                                        <p:attrNameLst>
                                          <p:attrName>style.visibility</p:attrName>
                                        </p:attrNameLst>
                                      </p:cBhvr>
                                      <p:to>
                                        <p:strVal val="visible"/>
                                      </p:to>
                                    </p:set>
                                    <p:animEffect transition="in" filter="wipe(up)">
                                      <p:cBhvr>
                                        <p:cTn id="37" dur="75"/>
                                        <p:tgtEl>
                                          <p:spTgt spid="376838">
                                            <p:txEl>
                                              <p:charRg st="104" end="1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7858" name="AutoShape 2">
            <a:hlinkClick r:id="" action="ppaction://hlinkshowjump?jump=nextslide" highlightClick="1"/>
          </p:cNvPr>
          <p:cNvSpPr>
            <a:spLocks noChangeArrowheads="1"/>
          </p:cNvSpPr>
          <p:nvPr/>
        </p:nvSpPr>
        <p:spPr bwMode="auto">
          <a:xfrm>
            <a:off x="731043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77859" name="AutoShape 3">
            <a:hlinkClick r:id="" action="ppaction://hlinkshowjump?jump=firstslide" highlightClick="1"/>
          </p:cNvPr>
          <p:cNvSpPr>
            <a:spLocks noChangeArrowheads="1"/>
          </p:cNvSpPr>
          <p:nvPr/>
        </p:nvSpPr>
        <p:spPr bwMode="auto">
          <a:xfrm>
            <a:off x="8205788"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77860" name="AutoShape 4">
            <a:hlinkClick r:id="" action="ppaction://hlinkshowjump?jump=previousslide" highlightClick="1"/>
          </p:cNvPr>
          <p:cNvSpPr>
            <a:spLocks noChangeArrowheads="1"/>
          </p:cNvSpPr>
          <p:nvPr/>
        </p:nvSpPr>
        <p:spPr bwMode="auto">
          <a:xfrm>
            <a:off x="641508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77861" name="Rectangle 5"/>
          <p:cNvSpPr>
            <a:spLocks noChangeArrowheads="1"/>
          </p:cNvSpPr>
          <p:nvPr/>
        </p:nvSpPr>
        <p:spPr bwMode="auto">
          <a:xfrm>
            <a:off x="6716713" y="1905000"/>
            <a:ext cx="1004888" cy="4119563"/>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0</a:t>
            </a:r>
            <a:endParaRPr kumimoji="0" lang="en-US" altLang="zh-CN" sz="2800" b="1" i="0" u="none" strike="noStrike" kern="1200" cap="none" spc="0" normalizeH="0" baseline="-2500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2</a:t>
            </a:r>
            <a:endParaRPr kumimoji="0" lang="en-US" altLang="zh-CN" sz="2800" b="1" i="0" u="none" strike="noStrike" kern="1200" cap="none" spc="0" normalizeH="0" baseline="-2500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3</a:t>
            </a:r>
            <a:endParaRPr kumimoji="0" lang="en-US" altLang="zh-CN" sz="2800" b="1" i="0" u="none" strike="noStrike" kern="1200" cap="none" spc="0" normalizeH="0" baseline="-2500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4</a:t>
            </a:r>
            <a:endParaRPr kumimoji="0" lang="en-US" altLang="zh-CN" sz="2800" b="1" i="0" u="none" strike="noStrike" kern="1200" cap="none" spc="0" normalizeH="0" baseline="-2500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5</a:t>
            </a:r>
            <a:endParaRPr kumimoji="0" lang="en-US" altLang="zh-CN" sz="2800" b="1" i="0" u="none" strike="noStrike" kern="1200" cap="none" spc="0" normalizeH="0" baseline="-2500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6</a:t>
            </a:r>
            <a:endParaRPr kumimoji="0" lang="en-US" altLang="zh-CN" sz="2800" b="1" i="0" u="none" strike="noStrike" kern="1200" cap="none" spc="0" normalizeH="0" baseline="-2500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7</a:t>
            </a:r>
            <a:endParaRPr kumimoji="0" lang="en-US" altLang="zh-CN" sz="2800" b="1" i="0" u="none" strike="noStrike" kern="1200" cap="none" spc="0" normalizeH="0" baseline="-2500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endParaRPr kumimoji="0" lang="en-US" altLang="zh-CN" sz="2800" b="1" i="0" u="none" strike="noStrike" kern="1200" cap="none" spc="0" normalizeH="0" baseline="-2500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77862" name="Rectangle 6"/>
          <p:cNvSpPr>
            <a:spLocks noChangeArrowheads="1"/>
          </p:cNvSpPr>
          <p:nvPr/>
        </p:nvSpPr>
        <p:spPr bwMode="auto">
          <a:xfrm>
            <a:off x="5429250" y="2001838"/>
            <a:ext cx="1285875" cy="4060825"/>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smtClean="0">
                <a:ln>
                  <a:noFill/>
                </a:ln>
                <a:solidFill>
                  <a:srgbClr val="0033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0</a:t>
            </a:r>
            <a:endParaRPr kumimoji="0" lang="en-US" altLang="zh-CN" sz="2800" b="1" i="0" u="none" strike="noStrike" kern="1200" cap="none" spc="0" normalizeH="0" baseline="0" noProof="0" smtClean="0">
              <a:ln>
                <a:noFill/>
              </a:ln>
              <a:solidFill>
                <a:srgbClr val="0033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smtClean="0">
                <a:ln>
                  <a:noFill/>
                </a:ln>
                <a:solidFill>
                  <a:srgbClr val="0033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0" noProof="0" smtClean="0">
              <a:ln>
                <a:noFill/>
              </a:ln>
              <a:solidFill>
                <a:srgbClr val="0033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smtClean="0">
                <a:ln>
                  <a:noFill/>
                </a:ln>
                <a:solidFill>
                  <a:srgbClr val="0033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2</a:t>
            </a:r>
            <a:endParaRPr kumimoji="0" lang="en-US" altLang="zh-CN" sz="2800" b="1" i="0" u="none" strike="noStrike" kern="1200" cap="none" spc="0" normalizeH="0" baseline="0" noProof="0" smtClean="0">
              <a:ln>
                <a:noFill/>
              </a:ln>
              <a:solidFill>
                <a:srgbClr val="0033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smtClean="0">
                <a:ln>
                  <a:noFill/>
                </a:ln>
                <a:solidFill>
                  <a:srgbClr val="0033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3</a:t>
            </a:r>
            <a:endParaRPr kumimoji="0" lang="en-US" altLang="zh-CN" sz="2800" b="1" i="0" u="none" strike="noStrike" kern="1200" cap="none" spc="0" normalizeH="0" baseline="0" noProof="0" smtClean="0">
              <a:ln>
                <a:noFill/>
              </a:ln>
              <a:solidFill>
                <a:srgbClr val="0033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smtClean="0">
                <a:ln>
                  <a:noFill/>
                </a:ln>
                <a:solidFill>
                  <a:srgbClr val="0033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4</a:t>
            </a:r>
            <a:endParaRPr kumimoji="0" lang="en-US" altLang="zh-CN" sz="2800" b="1" i="0" u="none" strike="noStrike" kern="1200" cap="none" spc="0" normalizeH="0" baseline="0" noProof="0" smtClean="0">
              <a:ln>
                <a:noFill/>
              </a:ln>
              <a:solidFill>
                <a:srgbClr val="0033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smtClean="0">
                <a:ln>
                  <a:noFill/>
                </a:ln>
                <a:solidFill>
                  <a:srgbClr val="0033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5</a:t>
            </a:r>
            <a:endParaRPr kumimoji="0" lang="en-US" altLang="zh-CN" sz="2800" b="1" i="0" u="none" strike="noStrike" kern="1200" cap="none" spc="0" normalizeH="0" baseline="0" noProof="0" smtClean="0">
              <a:ln>
                <a:noFill/>
              </a:ln>
              <a:solidFill>
                <a:srgbClr val="0033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smtClean="0">
                <a:ln>
                  <a:noFill/>
                </a:ln>
                <a:solidFill>
                  <a:srgbClr val="0033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6</a:t>
            </a:r>
            <a:endParaRPr kumimoji="0" lang="en-US" altLang="zh-CN" sz="2800" b="1" i="0" u="none" strike="noStrike" kern="1200" cap="none" spc="0" normalizeH="0" baseline="0" noProof="0" smtClean="0">
              <a:ln>
                <a:noFill/>
              </a:ln>
              <a:solidFill>
                <a:srgbClr val="0033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smtClean="0">
                <a:ln>
                  <a:noFill/>
                </a:ln>
                <a:solidFill>
                  <a:srgbClr val="0033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7</a:t>
            </a:r>
            <a:endParaRPr kumimoji="0" lang="en-US" altLang="zh-CN" sz="2800" b="1" i="0" u="none" strike="noStrike" kern="1200" cap="none" spc="0" normalizeH="0" baseline="0" noProof="0" smtClean="0">
              <a:ln>
                <a:noFill/>
              </a:ln>
              <a:solidFill>
                <a:srgbClr val="0033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77863" name="Rectangle 7"/>
          <p:cNvSpPr>
            <a:spLocks noChangeArrowheads="1"/>
          </p:cNvSpPr>
          <p:nvPr/>
        </p:nvSpPr>
        <p:spPr bwMode="auto">
          <a:xfrm>
            <a:off x="3001963" y="1974850"/>
            <a:ext cx="2428875" cy="4162425"/>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0      0       0</a:t>
            </a:r>
            <a:endPar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0      0       1</a:t>
            </a:r>
            <a:endPar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0      1       0</a:t>
            </a:r>
            <a:endPar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0      1       1</a:t>
            </a:r>
            <a:endPar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1      0       0</a:t>
            </a:r>
            <a:endPar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1      0       1</a:t>
            </a:r>
            <a:endPar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1      1       0</a:t>
            </a:r>
            <a:endPar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1      1       1</a:t>
            </a:r>
            <a:endPar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grpSp>
        <p:nvGrpSpPr>
          <p:cNvPr id="2" name="Group 8"/>
          <p:cNvGrpSpPr/>
          <p:nvPr/>
        </p:nvGrpSpPr>
        <p:grpSpPr>
          <a:xfrm>
            <a:off x="1625600" y="1223963"/>
            <a:ext cx="6188075" cy="4913312"/>
            <a:chOff x="1024" y="771"/>
            <a:chExt cx="3898" cy="3095"/>
          </a:xfrm>
        </p:grpSpPr>
        <p:sp>
          <p:nvSpPr>
            <p:cNvPr id="377865" name="Rectangle 9"/>
            <p:cNvSpPr>
              <a:spLocks noChangeArrowheads="1"/>
            </p:cNvSpPr>
            <p:nvPr/>
          </p:nvSpPr>
          <p:spPr bwMode="auto">
            <a:xfrm>
              <a:off x="1900" y="1005"/>
              <a:ext cx="1530" cy="211"/>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16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A           B            C</a:t>
              </a:r>
              <a:endParaRPr kumimoji="0" lang="en-US" altLang="zh-CN" sz="16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77866" name="Rectangle 10"/>
            <p:cNvSpPr>
              <a:spLocks noChangeArrowheads="1"/>
            </p:cNvSpPr>
            <p:nvPr/>
          </p:nvSpPr>
          <p:spPr bwMode="auto">
            <a:xfrm>
              <a:off x="4289" y="838"/>
              <a:ext cx="633" cy="330"/>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编号</a:t>
              </a:r>
              <a:endParaRPr kumimoji="0" lang="zh-CN" altLang="en-US"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77867" name="Rectangle 11"/>
            <p:cNvSpPr>
              <a:spLocks noChangeArrowheads="1"/>
            </p:cNvSpPr>
            <p:nvPr/>
          </p:nvSpPr>
          <p:spPr bwMode="auto">
            <a:xfrm>
              <a:off x="3430" y="771"/>
              <a:ext cx="810" cy="445"/>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对应的</a:t>
              </a:r>
              <a:endParaRPr kumimoji="0" lang="zh-CN" altLang="en-US"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十进制数</a:t>
              </a:r>
              <a:endParaRPr kumimoji="0" lang="zh-CN" altLang="en-US"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77868" name="Rectangle 12"/>
            <p:cNvSpPr>
              <a:spLocks noChangeArrowheads="1"/>
            </p:cNvSpPr>
            <p:nvPr/>
          </p:nvSpPr>
          <p:spPr bwMode="auto">
            <a:xfrm>
              <a:off x="1900" y="771"/>
              <a:ext cx="1530" cy="234"/>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1600" b="1" i="0" u="none" strike="noStrike" kern="1200" cap="none" spc="0" normalizeH="0" baseline="0" noProof="0">
                  <a:ln>
                    <a:noFill/>
                  </a:ln>
                  <a:solidFill>
                    <a:srgbClr val="8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使最小项为</a:t>
              </a:r>
              <a:r>
                <a:rPr kumimoji="0" lang="en-US" altLang="zh-CN" sz="1600" b="1" i="0" u="none" strike="noStrike" kern="1200" cap="none" spc="0" normalizeH="0" baseline="0" noProof="0">
                  <a:ln>
                    <a:noFill/>
                  </a:ln>
                  <a:solidFill>
                    <a:srgbClr val="8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r>
                <a:rPr kumimoji="0" lang="zh-CN" altLang="en-US" sz="1600" b="1" i="0" u="none" strike="noStrike" kern="1200" cap="none" spc="0" normalizeH="0" baseline="0" noProof="0">
                  <a:ln>
                    <a:noFill/>
                  </a:ln>
                  <a:solidFill>
                    <a:srgbClr val="8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的变量取值</a:t>
              </a:r>
              <a:endParaRPr kumimoji="0" lang="zh-CN" altLang="en-US" sz="1600" b="1" i="0" u="none" strike="noStrike" kern="1200" cap="none" spc="0" normalizeH="0" baseline="0" noProof="0">
                <a:ln>
                  <a:noFill/>
                </a:ln>
                <a:solidFill>
                  <a:srgbClr val="8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77869" name="Rectangle 13"/>
            <p:cNvSpPr>
              <a:spLocks noChangeArrowheads="1"/>
            </p:cNvSpPr>
            <p:nvPr/>
          </p:nvSpPr>
          <p:spPr bwMode="auto">
            <a:xfrm>
              <a:off x="1074" y="812"/>
              <a:ext cx="835" cy="322"/>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20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最小项</a:t>
              </a:r>
              <a:endParaRPr kumimoji="0" lang="zh-CN" altLang="en-US" sz="20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23567" name="Line 14"/>
            <p:cNvSpPr/>
            <p:nvPr/>
          </p:nvSpPr>
          <p:spPr>
            <a:xfrm>
              <a:off x="1033" y="771"/>
              <a:ext cx="3840" cy="0"/>
            </a:xfrm>
            <a:prstGeom prst="line">
              <a:avLst/>
            </a:prstGeom>
            <a:ln w="28575" cap="sq" cmpd="sng">
              <a:solidFill>
                <a:schemeClr val="tx1"/>
              </a:solidFill>
              <a:prstDash val="solid"/>
              <a:headEnd type="none" w="sm" len="sm"/>
              <a:tailEnd type="none" w="sm" len="sm"/>
            </a:ln>
          </p:spPr>
        </p:sp>
        <p:sp>
          <p:nvSpPr>
            <p:cNvPr id="23568" name="Line 15"/>
            <p:cNvSpPr/>
            <p:nvPr/>
          </p:nvSpPr>
          <p:spPr>
            <a:xfrm>
              <a:off x="1033" y="1216"/>
              <a:ext cx="3840" cy="0"/>
            </a:xfrm>
            <a:prstGeom prst="line">
              <a:avLst/>
            </a:prstGeom>
            <a:ln w="12700" cap="flat" cmpd="sng">
              <a:solidFill>
                <a:schemeClr val="tx1"/>
              </a:solidFill>
              <a:prstDash val="solid"/>
              <a:headEnd type="none" w="sm" len="sm"/>
              <a:tailEnd type="none" w="sm" len="sm"/>
            </a:ln>
          </p:spPr>
        </p:sp>
        <p:sp>
          <p:nvSpPr>
            <p:cNvPr id="23569" name="Line 16"/>
            <p:cNvSpPr/>
            <p:nvPr/>
          </p:nvSpPr>
          <p:spPr>
            <a:xfrm>
              <a:off x="1033" y="3866"/>
              <a:ext cx="3840" cy="0"/>
            </a:xfrm>
            <a:prstGeom prst="line">
              <a:avLst/>
            </a:prstGeom>
            <a:ln w="28575" cap="sq" cmpd="sng">
              <a:solidFill>
                <a:schemeClr val="tx1"/>
              </a:solidFill>
              <a:prstDash val="solid"/>
              <a:headEnd type="none" w="sm" len="sm"/>
              <a:tailEnd type="none" w="sm" len="sm"/>
            </a:ln>
          </p:spPr>
        </p:sp>
        <p:sp>
          <p:nvSpPr>
            <p:cNvPr id="23570" name="Line 17"/>
            <p:cNvSpPr/>
            <p:nvPr/>
          </p:nvSpPr>
          <p:spPr>
            <a:xfrm flipH="1">
              <a:off x="1024" y="771"/>
              <a:ext cx="9" cy="3077"/>
            </a:xfrm>
            <a:prstGeom prst="line">
              <a:avLst/>
            </a:prstGeom>
            <a:ln w="28575" cap="sq" cmpd="sng">
              <a:solidFill>
                <a:schemeClr val="tx1"/>
              </a:solidFill>
              <a:prstDash val="solid"/>
              <a:headEnd type="none" w="sm" len="sm"/>
              <a:tailEnd type="none" w="sm" len="sm"/>
            </a:ln>
          </p:spPr>
        </p:sp>
        <p:sp>
          <p:nvSpPr>
            <p:cNvPr id="23571" name="Line 18"/>
            <p:cNvSpPr/>
            <p:nvPr/>
          </p:nvSpPr>
          <p:spPr>
            <a:xfrm>
              <a:off x="1900" y="771"/>
              <a:ext cx="0" cy="3086"/>
            </a:xfrm>
            <a:prstGeom prst="line">
              <a:avLst/>
            </a:prstGeom>
            <a:ln w="12700" cap="flat" cmpd="sng">
              <a:solidFill>
                <a:schemeClr val="tx1"/>
              </a:solidFill>
              <a:prstDash val="solid"/>
              <a:headEnd type="none" w="sm" len="sm"/>
              <a:tailEnd type="none" w="sm" len="sm"/>
            </a:ln>
          </p:spPr>
        </p:sp>
        <p:sp>
          <p:nvSpPr>
            <p:cNvPr id="23572" name="Line 19"/>
            <p:cNvSpPr/>
            <p:nvPr/>
          </p:nvSpPr>
          <p:spPr>
            <a:xfrm>
              <a:off x="3430" y="771"/>
              <a:ext cx="0" cy="3086"/>
            </a:xfrm>
            <a:prstGeom prst="line">
              <a:avLst/>
            </a:prstGeom>
            <a:ln w="12700" cap="flat" cmpd="sng">
              <a:solidFill>
                <a:schemeClr val="tx1"/>
              </a:solidFill>
              <a:prstDash val="solid"/>
              <a:headEnd type="none" w="sm" len="sm"/>
              <a:tailEnd type="none" w="sm" len="sm"/>
            </a:ln>
          </p:spPr>
        </p:sp>
        <p:sp>
          <p:nvSpPr>
            <p:cNvPr id="23573" name="Line 20"/>
            <p:cNvSpPr/>
            <p:nvPr/>
          </p:nvSpPr>
          <p:spPr>
            <a:xfrm>
              <a:off x="4240" y="771"/>
              <a:ext cx="0" cy="3085"/>
            </a:xfrm>
            <a:prstGeom prst="line">
              <a:avLst/>
            </a:prstGeom>
            <a:ln w="12700" cap="flat" cmpd="sng">
              <a:solidFill>
                <a:schemeClr val="tx1"/>
              </a:solidFill>
              <a:prstDash val="solid"/>
              <a:headEnd type="none" w="sm" len="sm"/>
              <a:tailEnd type="none" w="sm" len="sm"/>
            </a:ln>
          </p:spPr>
        </p:sp>
        <p:sp>
          <p:nvSpPr>
            <p:cNvPr id="23574" name="Line 21"/>
            <p:cNvSpPr/>
            <p:nvPr/>
          </p:nvSpPr>
          <p:spPr>
            <a:xfrm>
              <a:off x="4873" y="771"/>
              <a:ext cx="0" cy="3086"/>
            </a:xfrm>
            <a:prstGeom prst="line">
              <a:avLst/>
            </a:prstGeom>
            <a:ln w="28575" cap="sq" cmpd="sng">
              <a:solidFill>
                <a:schemeClr val="tx1"/>
              </a:solidFill>
              <a:prstDash val="solid"/>
              <a:headEnd type="none" w="sm" len="sm"/>
              <a:tailEnd type="none" w="sm" len="sm"/>
            </a:ln>
          </p:spPr>
        </p:sp>
        <p:sp>
          <p:nvSpPr>
            <p:cNvPr id="23575" name="Line 22"/>
            <p:cNvSpPr/>
            <p:nvPr/>
          </p:nvSpPr>
          <p:spPr>
            <a:xfrm>
              <a:off x="1900" y="1005"/>
              <a:ext cx="1530" cy="0"/>
            </a:xfrm>
            <a:prstGeom prst="line">
              <a:avLst/>
            </a:prstGeom>
            <a:ln w="12700" cap="flat" cmpd="sng">
              <a:solidFill>
                <a:schemeClr val="tx1"/>
              </a:solidFill>
              <a:prstDash val="solid"/>
              <a:headEnd type="none" w="sm" len="sm"/>
              <a:tailEnd type="none" w="sm" len="sm"/>
            </a:ln>
          </p:spPr>
        </p:sp>
        <p:graphicFrame>
          <p:nvGraphicFramePr>
            <p:cNvPr id="23576" name="Object 23"/>
            <p:cNvGraphicFramePr>
              <a:graphicFrameLocks noChangeAspect="1"/>
            </p:cNvGraphicFramePr>
            <p:nvPr/>
          </p:nvGraphicFramePr>
          <p:xfrm>
            <a:off x="1122" y="1326"/>
            <a:ext cx="683" cy="212"/>
          </p:xfrm>
          <a:graphic>
            <a:graphicData uri="http://schemas.openxmlformats.org/presentationml/2006/ole">
              <mc:AlternateContent xmlns:mc="http://schemas.openxmlformats.org/markup-compatibility/2006">
                <mc:Choice xmlns:v="urn:schemas-microsoft-com:vml" Requires="v">
                  <p:oleObj spid="_x0000_s3081" name="" r:id="rId1" imgW="1422400" imgH="444500" progId="Equation.DSMT4">
                    <p:embed/>
                  </p:oleObj>
                </mc:Choice>
                <mc:Fallback>
                  <p:oleObj name="" r:id="rId1" imgW="1422400" imgH="444500" progId="Equation.DSMT4">
                    <p:embed/>
                    <p:pic>
                      <p:nvPicPr>
                        <p:cNvPr id="0" name="图片 3080"/>
                        <p:cNvPicPr/>
                        <p:nvPr/>
                      </p:nvPicPr>
                      <p:blipFill>
                        <a:blip r:embed="rId2">
                          <a:clrChange>
                            <a:clrFrom>
                              <a:srgbClr val="000000"/>
                            </a:clrFrom>
                            <a:clrTo>
                              <a:srgbClr val="FF0000"/>
                            </a:clrTo>
                          </a:clrChange>
                        </a:blip>
                        <a:stretch>
                          <a:fillRect/>
                        </a:stretch>
                      </p:blipFill>
                      <p:spPr>
                        <a:xfrm>
                          <a:off x="1122" y="1326"/>
                          <a:ext cx="683" cy="212"/>
                        </a:xfrm>
                        <a:prstGeom prst="rect">
                          <a:avLst/>
                        </a:prstGeom>
                        <a:noFill/>
                        <a:ln w="38100">
                          <a:noFill/>
                          <a:miter/>
                        </a:ln>
                      </p:spPr>
                    </p:pic>
                  </p:oleObj>
                </mc:Fallback>
              </mc:AlternateContent>
            </a:graphicData>
          </a:graphic>
        </p:graphicFrame>
        <p:graphicFrame>
          <p:nvGraphicFramePr>
            <p:cNvPr id="23577" name="Object 24"/>
            <p:cNvGraphicFramePr>
              <a:graphicFrameLocks noChangeAspect="1"/>
            </p:cNvGraphicFramePr>
            <p:nvPr/>
          </p:nvGraphicFramePr>
          <p:xfrm>
            <a:off x="1120" y="1639"/>
            <a:ext cx="643" cy="218"/>
          </p:xfrm>
          <a:graphic>
            <a:graphicData uri="http://schemas.openxmlformats.org/presentationml/2006/ole">
              <mc:AlternateContent xmlns:mc="http://schemas.openxmlformats.org/markup-compatibility/2006">
                <mc:Choice xmlns:v="urn:schemas-microsoft-com:vml" Requires="v">
                  <p:oleObj spid="_x0000_s3085" name="" r:id="rId3" imgW="1308100" imgH="444500" progId="Equation.DSMT4">
                    <p:embed/>
                  </p:oleObj>
                </mc:Choice>
                <mc:Fallback>
                  <p:oleObj name="" r:id="rId3" imgW="1308100" imgH="444500" progId="Equation.DSMT4">
                    <p:embed/>
                    <p:pic>
                      <p:nvPicPr>
                        <p:cNvPr id="0" name="图片 3084"/>
                        <p:cNvPicPr/>
                        <p:nvPr/>
                      </p:nvPicPr>
                      <p:blipFill>
                        <a:blip r:embed="rId4">
                          <a:clrChange>
                            <a:clrFrom>
                              <a:srgbClr val="000000"/>
                            </a:clrFrom>
                            <a:clrTo>
                              <a:srgbClr val="FF0000"/>
                            </a:clrTo>
                          </a:clrChange>
                        </a:blip>
                        <a:stretch>
                          <a:fillRect/>
                        </a:stretch>
                      </p:blipFill>
                      <p:spPr>
                        <a:xfrm>
                          <a:off x="1120" y="1639"/>
                          <a:ext cx="643" cy="218"/>
                        </a:xfrm>
                        <a:prstGeom prst="rect">
                          <a:avLst/>
                        </a:prstGeom>
                        <a:noFill/>
                        <a:ln w="38100">
                          <a:noFill/>
                          <a:miter/>
                        </a:ln>
                      </p:spPr>
                    </p:pic>
                  </p:oleObj>
                </mc:Fallback>
              </mc:AlternateContent>
            </a:graphicData>
          </a:graphic>
        </p:graphicFrame>
        <p:graphicFrame>
          <p:nvGraphicFramePr>
            <p:cNvPr id="23578" name="Object 25"/>
            <p:cNvGraphicFramePr>
              <a:graphicFrameLocks noChangeAspect="1"/>
            </p:cNvGraphicFramePr>
            <p:nvPr/>
          </p:nvGraphicFramePr>
          <p:xfrm>
            <a:off x="1132" y="1944"/>
            <a:ext cx="647" cy="219"/>
          </p:xfrm>
          <a:graphic>
            <a:graphicData uri="http://schemas.openxmlformats.org/presentationml/2006/ole">
              <mc:AlternateContent xmlns:mc="http://schemas.openxmlformats.org/markup-compatibility/2006">
                <mc:Choice xmlns:v="urn:schemas-microsoft-com:vml" Requires="v">
                  <p:oleObj spid="_x0000_s3082" name="" r:id="rId5" imgW="1308100" imgH="444500" progId="Equation.DSMT4">
                    <p:embed/>
                  </p:oleObj>
                </mc:Choice>
                <mc:Fallback>
                  <p:oleObj name="" r:id="rId5" imgW="1308100" imgH="444500" progId="Equation.DSMT4">
                    <p:embed/>
                    <p:pic>
                      <p:nvPicPr>
                        <p:cNvPr id="0" name="图片 3081"/>
                        <p:cNvPicPr/>
                        <p:nvPr/>
                      </p:nvPicPr>
                      <p:blipFill>
                        <a:blip r:embed="rId6">
                          <a:clrChange>
                            <a:clrFrom>
                              <a:srgbClr val="000000"/>
                            </a:clrFrom>
                            <a:clrTo>
                              <a:srgbClr val="FF0000"/>
                            </a:clrTo>
                          </a:clrChange>
                        </a:blip>
                        <a:stretch>
                          <a:fillRect/>
                        </a:stretch>
                      </p:blipFill>
                      <p:spPr>
                        <a:xfrm>
                          <a:off x="1132" y="1944"/>
                          <a:ext cx="647" cy="219"/>
                        </a:xfrm>
                        <a:prstGeom prst="rect">
                          <a:avLst/>
                        </a:prstGeom>
                        <a:noFill/>
                        <a:ln w="38100">
                          <a:noFill/>
                          <a:miter/>
                        </a:ln>
                      </p:spPr>
                    </p:pic>
                  </p:oleObj>
                </mc:Fallback>
              </mc:AlternateContent>
            </a:graphicData>
          </a:graphic>
        </p:graphicFrame>
        <p:graphicFrame>
          <p:nvGraphicFramePr>
            <p:cNvPr id="23579" name="Object 26"/>
            <p:cNvGraphicFramePr>
              <a:graphicFrameLocks noChangeAspect="1"/>
            </p:cNvGraphicFramePr>
            <p:nvPr/>
          </p:nvGraphicFramePr>
          <p:xfrm>
            <a:off x="1137" y="2263"/>
            <a:ext cx="623" cy="229"/>
          </p:xfrm>
          <a:graphic>
            <a:graphicData uri="http://schemas.openxmlformats.org/presentationml/2006/ole">
              <mc:AlternateContent xmlns:mc="http://schemas.openxmlformats.org/markup-compatibility/2006">
                <mc:Choice xmlns:v="urn:schemas-microsoft-com:vml" Requires="v">
                  <p:oleObj spid="_x0000_s3083" name="" r:id="rId7" imgW="1206500" imgH="444500" progId="Equation.DSMT4">
                    <p:embed/>
                  </p:oleObj>
                </mc:Choice>
                <mc:Fallback>
                  <p:oleObj name="" r:id="rId7" imgW="1206500" imgH="444500" progId="Equation.DSMT4">
                    <p:embed/>
                    <p:pic>
                      <p:nvPicPr>
                        <p:cNvPr id="0" name="图片 3082"/>
                        <p:cNvPicPr/>
                        <p:nvPr/>
                      </p:nvPicPr>
                      <p:blipFill>
                        <a:blip r:embed="rId8">
                          <a:clrChange>
                            <a:clrFrom>
                              <a:srgbClr val="000000"/>
                            </a:clrFrom>
                            <a:clrTo>
                              <a:srgbClr val="FF0000"/>
                            </a:clrTo>
                          </a:clrChange>
                        </a:blip>
                        <a:stretch>
                          <a:fillRect/>
                        </a:stretch>
                      </p:blipFill>
                      <p:spPr>
                        <a:xfrm>
                          <a:off x="1137" y="2263"/>
                          <a:ext cx="623" cy="229"/>
                        </a:xfrm>
                        <a:prstGeom prst="rect">
                          <a:avLst/>
                        </a:prstGeom>
                        <a:noFill/>
                        <a:ln w="38100">
                          <a:noFill/>
                          <a:miter/>
                        </a:ln>
                      </p:spPr>
                    </p:pic>
                  </p:oleObj>
                </mc:Fallback>
              </mc:AlternateContent>
            </a:graphicData>
          </a:graphic>
        </p:graphicFrame>
        <p:graphicFrame>
          <p:nvGraphicFramePr>
            <p:cNvPr id="23580" name="Object 27"/>
            <p:cNvGraphicFramePr>
              <a:graphicFrameLocks noChangeAspect="1"/>
            </p:cNvGraphicFramePr>
            <p:nvPr/>
          </p:nvGraphicFramePr>
          <p:xfrm>
            <a:off x="1127" y="2611"/>
            <a:ext cx="646" cy="218"/>
          </p:xfrm>
          <a:graphic>
            <a:graphicData uri="http://schemas.openxmlformats.org/presentationml/2006/ole">
              <mc:AlternateContent xmlns:mc="http://schemas.openxmlformats.org/markup-compatibility/2006">
                <mc:Choice xmlns:v="urn:schemas-microsoft-com:vml" Requires="v">
                  <p:oleObj spid="_x0000_s3084" name="" r:id="rId9" imgW="1308100" imgH="444500" progId="Equation.DSMT4">
                    <p:embed/>
                  </p:oleObj>
                </mc:Choice>
                <mc:Fallback>
                  <p:oleObj name="" r:id="rId9" imgW="1308100" imgH="444500" progId="Equation.DSMT4">
                    <p:embed/>
                    <p:pic>
                      <p:nvPicPr>
                        <p:cNvPr id="0" name="图片 3083"/>
                        <p:cNvPicPr/>
                        <p:nvPr/>
                      </p:nvPicPr>
                      <p:blipFill>
                        <a:blip r:embed="rId10">
                          <a:clrChange>
                            <a:clrFrom>
                              <a:srgbClr val="000000"/>
                            </a:clrFrom>
                            <a:clrTo>
                              <a:srgbClr val="FF0000"/>
                            </a:clrTo>
                          </a:clrChange>
                        </a:blip>
                        <a:stretch>
                          <a:fillRect/>
                        </a:stretch>
                      </p:blipFill>
                      <p:spPr>
                        <a:xfrm>
                          <a:off x="1127" y="2611"/>
                          <a:ext cx="646" cy="218"/>
                        </a:xfrm>
                        <a:prstGeom prst="rect">
                          <a:avLst/>
                        </a:prstGeom>
                        <a:noFill/>
                        <a:ln w="38100">
                          <a:noFill/>
                          <a:miter/>
                        </a:ln>
                      </p:spPr>
                    </p:pic>
                  </p:oleObj>
                </mc:Fallback>
              </mc:AlternateContent>
            </a:graphicData>
          </a:graphic>
        </p:graphicFrame>
        <p:graphicFrame>
          <p:nvGraphicFramePr>
            <p:cNvPr id="23581" name="Object 28"/>
            <p:cNvGraphicFramePr>
              <a:graphicFrameLocks noChangeAspect="1"/>
            </p:cNvGraphicFramePr>
            <p:nvPr/>
          </p:nvGraphicFramePr>
          <p:xfrm>
            <a:off x="1149" y="2947"/>
            <a:ext cx="577" cy="212"/>
          </p:xfrm>
          <a:graphic>
            <a:graphicData uri="http://schemas.openxmlformats.org/presentationml/2006/ole">
              <mc:AlternateContent xmlns:mc="http://schemas.openxmlformats.org/markup-compatibility/2006">
                <mc:Choice xmlns:v="urn:schemas-microsoft-com:vml" Requires="v">
                  <p:oleObj spid="_x0000_s3087" name="" r:id="rId11" imgW="1206500" imgH="444500" progId="Equation.DSMT4">
                    <p:embed/>
                  </p:oleObj>
                </mc:Choice>
                <mc:Fallback>
                  <p:oleObj name="" r:id="rId11" imgW="1206500" imgH="444500" progId="Equation.DSMT4">
                    <p:embed/>
                    <p:pic>
                      <p:nvPicPr>
                        <p:cNvPr id="0" name="图片 3086"/>
                        <p:cNvPicPr/>
                        <p:nvPr/>
                      </p:nvPicPr>
                      <p:blipFill>
                        <a:blip r:embed="rId12">
                          <a:clrChange>
                            <a:clrFrom>
                              <a:srgbClr val="000000"/>
                            </a:clrFrom>
                            <a:clrTo>
                              <a:srgbClr val="FF0000"/>
                            </a:clrTo>
                          </a:clrChange>
                        </a:blip>
                        <a:stretch>
                          <a:fillRect/>
                        </a:stretch>
                      </p:blipFill>
                      <p:spPr>
                        <a:xfrm>
                          <a:off x="1149" y="2947"/>
                          <a:ext cx="577" cy="212"/>
                        </a:xfrm>
                        <a:prstGeom prst="rect">
                          <a:avLst/>
                        </a:prstGeom>
                        <a:noFill/>
                        <a:ln w="38100">
                          <a:noFill/>
                          <a:miter/>
                        </a:ln>
                      </p:spPr>
                    </p:pic>
                  </p:oleObj>
                </mc:Fallback>
              </mc:AlternateContent>
            </a:graphicData>
          </a:graphic>
        </p:graphicFrame>
        <p:graphicFrame>
          <p:nvGraphicFramePr>
            <p:cNvPr id="23582" name="Object 29"/>
            <p:cNvGraphicFramePr>
              <a:graphicFrameLocks noChangeAspect="1"/>
            </p:cNvGraphicFramePr>
            <p:nvPr/>
          </p:nvGraphicFramePr>
          <p:xfrm>
            <a:off x="1137" y="3260"/>
            <a:ext cx="615" cy="225"/>
          </p:xfrm>
          <a:graphic>
            <a:graphicData uri="http://schemas.openxmlformats.org/presentationml/2006/ole">
              <mc:AlternateContent xmlns:mc="http://schemas.openxmlformats.org/markup-compatibility/2006">
                <mc:Choice xmlns:v="urn:schemas-microsoft-com:vml" Requires="v">
                  <p:oleObj spid="_x0000_s3086" name="" r:id="rId13" imgW="1206500" imgH="444500" progId="Equation.DSMT4">
                    <p:embed/>
                  </p:oleObj>
                </mc:Choice>
                <mc:Fallback>
                  <p:oleObj name="" r:id="rId13" imgW="1206500" imgH="444500" progId="Equation.DSMT4">
                    <p:embed/>
                    <p:pic>
                      <p:nvPicPr>
                        <p:cNvPr id="0" name="图片 3085"/>
                        <p:cNvPicPr/>
                        <p:nvPr/>
                      </p:nvPicPr>
                      <p:blipFill>
                        <a:blip r:embed="rId14">
                          <a:clrChange>
                            <a:clrFrom>
                              <a:srgbClr val="000000"/>
                            </a:clrFrom>
                            <a:clrTo>
                              <a:srgbClr val="FF0000"/>
                            </a:clrTo>
                          </a:clrChange>
                        </a:blip>
                        <a:stretch>
                          <a:fillRect/>
                        </a:stretch>
                      </p:blipFill>
                      <p:spPr>
                        <a:xfrm>
                          <a:off x="1137" y="3260"/>
                          <a:ext cx="615" cy="225"/>
                        </a:xfrm>
                        <a:prstGeom prst="rect">
                          <a:avLst/>
                        </a:prstGeom>
                        <a:noFill/>
                        <a:ln w="38100">
                          <a:noFill/>
                          <a:miter/>
                        </a:ln>
                      </p:spPr>
                    </p:pic>
                  </p:oleObj>
                </mc:Fallback>
              </mc:AlternateContent>
            </a:graphicData>
          </a:graphic>
        </p:graphicFrame>
        <p:graphicFrame>
          <p:nvGraphicFramePr>
            <p:cNvPr id="23583" name="Object 30"/>
            <p:cNvGraphicFramePr>
              <a:graphicFrameLocks noChangeAspect="1"/>
            </p:cNvGraphicFramePr>
            <p:nvPr/>
          </p:nvGraphicFramePr>
          <p:xfrm>
            <a:off x="1166" y="3571"/>
            <a:ext cx="555" cy="218"/>
          </p:xfrm>
          <a:graphic>
            <a:graphicData uri="http://schemas.openxmlformats.org/presentationml/2006/ole">
              <mc:AlternateContent xmlns:mc="http://schemas.openxmlformats.org/markup-compatibility/2006">
                <mc:Choice xmlns:v="urn:schemas-microsoft-com:vml" Requires="v">
                  <p:oleObj spid="_x0000_s3080" name="" r:id="rId15" imgW="1079500" imgH="419100" progId="Equation.3">
                    <p:embed/>
                  </p:oleObj>
                </mc:Choice>
                <mc:Fallback>
                  <p:oleObj name="" r:id="rId15" imgW="1079500" imgH="419100" progId="Equation.3">
                    <p:embed/>
                    <p:pic>
                      <p:nvPicPr>
                        <p:cNvPr id="0" name="图片 3079"/>
                        <p:cNvPicPr/>
                        <p:nvPr/>
                      </p:nvPicPr>
                      <p:blipFill>
                        <a:blip r:embed="rId16">
                          <a:clrChange>
                            <a:clrFrom>
                              <a:srgbClr val="000000"/>
                            </a:clrFrom>
                            <a:clrTo>
                              <a:srgbClr val="FF0000"/>
                            </a:clrTo>
                          </a:clrChange>
                        </a:blip>
                        <a:stretch>
                          <a:fillRect/>
                        </a:stretch>
                      </p:blipFill>
                      <p:spPr>
                        <a:xfrm>
                          <a:off x="1166" y="3571"/>
                          <a:ext cx="555" cy="218"/>
                        </a:xfrm>
                        <a:prstGeom prst="rect">
                          <a:avLst/>
                        </a:prstGeom>
                        <a:noFill/>
                        <a:ln w="38100">
                          <a:noFill/>
                          <a:miter/>
                        </a:ln>
                      </p:spPr>
                    </p:pic>
                  </p:oleObj>
                </mc:Fallback>
              </mc:AlternateContent>
            </a:graphicData>
          </a:graphic>
        </p:graphicFrame>
      </p:grpSp>
      <p:sp>
        <p:nvSpPr>
          <p:cNvPr id="377887" name="Text Box 31"/>
          <p:cNvSpPr txBox="1">
            <a:spLocks noChangeArrowheads="1"/>
          </p:cNvSpPr>
          <p:nvPr/>
        </p:nvSpPr>
        <p:spPr bwMode="auto">
          <a:xfrm>
            <a:off x="900113" y="461963"/>
            <a:ext cx="8064500"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rgbClr val="66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掌握三变量最小项的编号表，已三变量为例</a:t>
            </a:r>
            <a:endParaRPr kumimoji="1" lang="zh-CN" altLang="en-US" sz="2800" b="1" i="0" u="none" strike="noStrike" kern="1200" cap="none" spc="0" normalizeH="0" baseline="0" noProof="0">
              <a:ln>
                <a:noFill/>
              </a:ln>
              <a:solidFill>
                <a:srgbClr val="66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377863">
                                            <p:txEl>
                                              <p:charRg st="0" end="17"/>
                                            </p:txEl>
                                          </p:spTgt>
                                        </p:tgtEl>
                                        <p:attrNameLst>
                                          <p:attrName>style.visibility</p:attrName>
                                        </p:attrNameLst>
                                      </p:cBhvr>
                                      <p:to>
                                        <p:strVal val="visible"/>
                                      </p:to>
                                    </p:set>
                                    <p:animEffect transition="in" filter="wipe(up)">
                                      <p:cBhvr>
                                        <p:cTn id="12" dur="75"/>
                                        <p:tgtEl>
                                          <p:spTgt spid="377863">
                                            <p:txEl>
                                              <p:charRg st="0" end="1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377863">
                                            <p:txEl>
                                              <p:charRg st="17" end="34"/>
                                            </p:txEl>
                                          </p:spTgt>
                                        </p:tgtEl>
                                        <p:attrNameLst>
                                          <p:attrName>style.visibility</p:attrName>
                                        </p:attrNameLst>
                                      </p:cBhvr>
                                      <p:to>
                                        <p:strVal val="visible"/>
                                      </p:to>
                                    </p:set>
                                    <p:animEffect transition="in" filter="wipe(up)">
                                      <p:cBhvr>
                                        <p:cTn id="17" dur="75"/>
                                        <p:tgtEl>
                                          <p:spTgt spid="377863">
                                            <p:txEl>
                                              <p:charRg st="17" end="3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377863">
                                            <p:txEl>
                                              <p:charRg st="34" end="51"/>
                                            </p:txEl>
                                          </p:spTgt>
                                        </p:tgtEl>
                                        <p:attrNameLst>
                                          <p:attrName>style.visibility</p:attrName>
                                        </p:attrNameLst>
                                      </p:cBhvr>
                                      <p:to>
                                        <p:strVal val="visible"/>
                                      </p:to>
                                    </p:set>
                                    <p:animEffect transition="in" filter="wipe(up)">
                                      <p:cBhvr>
                                        <p:cTn id="22" dur="75"/>
                                        <p:tgtEl>
                                          <p:spTgt spid="377863">
                                            <p:txEl>
                                              <p:charRg st="34" end="5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377863">
                                            <p:txEl>
                                              <p:charRg st="51" end="68"/>
                                            </p:txEl>
                                          </p:spTgt>
                                        </p:tgtEl>
                                        <p:attrNameLst>
                                          <p:attrName>style.visibility</p:attrName>
                                        </p:attrNameLst>
                                      </p:cBhvr>
                                      <p:to>
                                        <p:strVal val="visible"/>
                                      </p:to>
                                    </p:set>
                                    <p:animEffect transition="in" filter="wipe(up)">
                                      <p:cBhvr>
                                        <p:cTn id="27" dur="75"/>
                                        <p:tgtEl>
                                          <p:spTgt spid="377863">
                                            <p:txEl>
                                              <p:charRg st="51" end="6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377863">
                                            <p:txEl>
                                              <p:charRg st="68" end="85"/>
                                            </p:txEl>
                                          </p:spTgt>
                                        </p:tgtEl>
                                        <p:attrNameLst>
                                          <p:attrName>style.visibility</p:attrName>
                                        </p:attrNameLst>
                                      </p:cBhvr>
                                      <p:to>
                                        <p:strVal val="visible"/>
                                      </p:to>
                                    </p:set>
                                    <p:animEffect transition="in" filter="wipe(up)">
                                      <p:cBhvr>
                                        <p:cTn id="32" dur="75"/>
                                        <p:tgtEl>
                                          <p:spTgt spid="377863">
                                            <p:txEl>
                                              <p:charRg st="68" end="8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377863">
                                            <p:txEl>
                                              <p:charRg st="85" end="102"/>
                                            </p:txEl>
                                          </p:spTgt>
                                        </p:tgtEl>
                                        <p:attrNameLst>
                                          <p:attrName>style.visibility</p:attrName>
                                        </p:attrNameLst>
                                      </p:cBhvr>
                                      <p:to>
                                        <p:strVal val="visible"/>
                                      </p:to>
                                    </p:set>
                                    <p:animEffect transition="in" filter="wipe(up)">
                                      <p:cBhvr>
                                        <p:cTn id="37" dur="75"/>
                                        <p:tgtEl>
                                          <p:spTgt spid="377863">
                                            <p:txEl>
                                              <p:charRg st="85" end="10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377863">
                                            <p:txEl>
                                              <p:charRg st="102" end="119"/>
                                            </p:txEl>
                                          </p:spTgt>
                                        </p:tgtEl>
                                        <p:attrNameLst>
                                          <p:attrName>style.visibility</p:attrName>
                                        </p:attrNameLst>
                                      </p:cBhvr>
                                      <p:to>
                                        <p:strVal val="visible"/>
                                      </p:to>
                                    </p:set>
                                    <p:animEffect transition="in" filter="wipe(up)">
                                      <p:cBhvr>
                                        <p:cTn id="42" dur="75"/>
                                        <p:tgtEl>
                                          <p:spTgt spid="377863">
                                            <p:txEl>
                                              <p:charRg st="102" end="11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377863">
                                            <p:txEl>
                                              <p:charRg st="119" end="136"/>
                                            </p:txEl>
                                          </p:spTgt>
                                        </p:tgtEl>
                                        <p:attrNameLst>
                                          <p:attrName>style.visibility</p:attrName>
                                        </p:attrNameLst>
                                      </p:cBhvr>
                                      <p:to>
                                        <p:strVal val="visible"/>
                                      </p:to>
                                    </p:set>
                                    <p:animEffect transition="in" filter="wipe(up)">
                                      <p:cBhvr>
                                        <p:cTn id="47" dur="75"/>
                                        <p:tgtEl>
                                          <p:spTgt spid="377863">
                                            <p:txEl>
                                              <p:charRg st="119" end="13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iterate type="lt">
                                    <p:tmPct val="100000"/>
                                  </p:iterate>
                                  <p:childTnLst>
                                    <p:set>
                                      <p:cBhvr>
                                        <p:cTn id="51" dur="1" fill="hold">
                                          <p:stCondLst>
                                            <p:cond delay="0"/>
                                          </p:stCondLst>
                                        </p:cTn>
                                        <p:tgtEl>
                                          <p:spTgt spid="377862">
                                            <p:txEl>
                                              <p:charRg st="0" end="2"/>
                                            </p:txEl>
                                          </p:spTgt>
                                        </p:tgtEl>
                                        <p:attrNameLst>
                                          <p:attrName>style.visibility</p:attrName>
                                        </p:attrNameLst>
                                      </p:cBhvr>
                                      <p:to>
                                        <p:strVal val="visible"/>
                                      </p:to>
                                    </p:set>
                                    <p:animEffect transition="in" filter="wipe(up)">
                                      <p:cBhvr>
                                        <p:cTn id="52" dur="75"/>
                                        <p:tgtEl>
                                          <p:spTgt spid="377862">
                                            <p:txEl>
                                              <p:charRg st="0"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iterate type="lt">
                                    <p:tmPct val="100000"/>
                                  </p:iterate>
                                  <p:childTnLst>
                                    <p:set>
                                      <p:cBhvr>
                                        <p:cTn id="56" dur="1" fill="hold">
                                          <p:stCondLst>
                                            <p:cond delay="0"/>
                                          </p:stCondLst>
                                        </p:cTn>
                                        <p:tgtEl>
                                          <p:spTgt spid="377862">
                                            <p:txEl>
                                              <p:charRg st="2" end="4"/>
                                            </p:txEl>
                                          </p:spTgt>
                                        </p:tgtEl>
                                        <p:attrNameLst>
                                          <p:attrName>style.visibility</p:attrName>
                                        </p:attrNameLst>
                                      </p:cBhvr>
                                      <p:to>
                                        <p:strVal val="visible"/>
                                      </p:to>
                                    </p:set>
                                    <p:animEffect transition="in" filter="wipe(up)">
                                      <p:cBhvr>
                                        <p:cTn id="57" dur="75"/>
                                        <p:tgtEl>
                                          <p:spTgt spid="377862">
                                            <p:txEl>
                                              <p:charRg st="2"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iterate type="lt">
                                    <p:tmPct val="100000"/>
                                  </p:iterate>
                                  <p:childTnLst>
                                    <p:set>
                                      <p:cBhvr>
                                        <p:cTn id="61" dur="1" fill="hold">
                                          <p:stCondLst>
                                            <p:cond delay="0"/>
                                          </p:stCondLst>
                                        </p:cTn>
                                        <p:tgtEl>
                                          <p:spTgt spid="377862">
                                            <p:txEl>
                                              <p:charRg st="4" end="6"/>
                                            </p:txEl>
                                          </p:spTgt>
                                        </p:tgtEl>
                                        <p:attrNameLst>
                                          <p:attrName>style.visibility</p:attrName>
                                        </p:attrNameLst>
                                      </p:cBhvr>
                                      <p:to>
                                        <p:strVal val="visible"/>
                                      </p:to>
                                    </p:set>
                                    <p:animEffect transition="in" filter="wipe(up)">
                                      <p:cBhvr>
                                        <p:cTn id="62" dur="75"/>
                                        <p:tgtEl>
                                          <p:spTgt spid="377862">
                                            <p:txEl>
                                              <p:charRg st="4"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iterate type="lt">
                                    <p:tmPct val="100000"/>
                                  </p:iterate>
                                  <p:childTnLst>
                                    <p:set>
                                      <p:cBhvr>
                                        <p:cTn id="66" dur="1" fill="hold">
                                          <p:stCondLst>
                                            <p:cond delay="0"/>
                                          </p:stCondLst>
                                        </p:cTn>
                                        <p:tgtEl>
                                          <p:spTgt spid="377862">
                                            <p:txEl>
                                              <p:charRg st="6" end="8"/>
                                            </p:txEl>
                                          </p:spTgt>
                                        </p:tgtEl>
                                        <p:attrNameLst>
                                          <p:attrName>style.visibility</p:attrName>
                                        </p:attrNameLst>
                                      </p:cBhvr>
                                      <p:to>
                                        <p:strVal val="visible"/>
                                      </p:to>
                                    </p:set>
                                    <p:animEffect transition="in" filter="wipe(up)">
                                      <p:cBhvr>
                                        <p:cTn id="67" dur="75"/>
                                        <p:tgtEl>
                                          <p:spTgt spid="377862">
                                            <p:txEl>
                                              <p:charRg st="6" end="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iterate type="lt">
                                    <p:tmPct val="100000"/>
                                  </p:iterate>
                                  <p:childTnLst>
                                    <p:set>
                                      <p:cBhvr>
                                        <p:cTn id="71" dur="1" fill="hold">
                                          <p:stCondLst>
                                            <p:cond delay="0"/>
                                          </p:stCondLst>
                                        </p:cTn>
                                        <p:tgtEl>
                                          <p:spTgt spid="377862">
                                            <p:txEl>
                                              <p:charRg st="8" end="10"/>
                                            </p:txEl>
                                          </p:spTgt>
                                        </p:tgtEl>
                                        <p:attrNameLst>
                                          <p:attrName>style.visibility</p:attrName>
                                        </p:attrNameLst>
                                      </p:cBhvr>
                                      <p:to>
                                        <p:strVal val="visible"/>
                                      </p:to>
                                    </p:set>
                                    <p:animEffect transition="in" filter="wipe(up)">
                                      <p:cBhvr>
                                        <p:cTn id="72" dur="75"/>
                                        <p:tgtEl>
                                          <p:spTgt spid="377862">
                                            <p:txEl>
                                              <p:charRg st="8" end="1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iterate type="lt">
                                    <p:tmPct val="100000"/>
                                  </p:iterate>
                                  <p:childTnLst>
                                    <p:set>
                                      <p:cBhvr>
                                        <p:cTn id="76" dur="1" fill="hold">
                                          <p:stCondLst>
                                            <p:cond delay="0"/>
                                          </p:stCondLst>
                                        </p:cTn>
                                        <p:tgtEl>
                                          <p:spTgt spid="377862">
                                            <p:txEl>
                                              <p:charRg st="10" end="12"/>
                                            </p:txEl>
                                          </p:spTgt>
                                        </p:tgtEl>
                                        <p:attrNameLst>
                                          <p:attrName>style.visibility</p:attrName>
                                        </p:attrNameLst>
                                      </p:cBhvr>
                                      <p:to>
                                        <p:strVal val="visible"/>
                                      </p:to>
                                    </p:set>
                                    <p:animEffect transition="in" filter="wipe(up)">
                                      <p:cBhvr>
                                        <p:cTn id="77" dur="75"/>
                                        <p:tgtEl>
                                          <p:spTgt spid="377862">
                                            <p:txEl>
                                              <p:charRg st="10" end="1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iterate type="lt">
                                    <p:tmPct val="100000"/>
                                  </p:iterate>
                                  <p:childTnLst>
                                    <p:set>
                                      <p:cBhvr>
                                        <p:cTn id="81" dur="1" fill="hold">
                                          <p:stCondLst>
                                            <p:cond delay="0"/>
                                          </p:stCondLst>
                                        </p:cTn>
                                        <p:tgtEl>
                                          <p:spTgt spid="377862">
                                            <p:txEl>
                                              <p:charRg st="12" end="14"/>
                                            </p:txEl>
                                          </p:spTgt>
                                        </p:tgtEl>
                                        <p:attrNameLst>
                                          <p:attrName>style.visibility</p:attrName>
                                        </p:attrNameLst>
                                      </p:cBhvr>
                                      <p:to>
                                        <p:strVal val="visible"/>
                                      </p:to>
                                    </p:set>
                                    <p:animEffect transition="in" filter="wipe(up)">
                                      <p:cBhvr>
                                        <p:cTn id="82" dur="75"/>
                                        <p:tgtEl>
                                          <p:spTgt spid="377862">
                                            <p:txEl>
                                              <p:charRg st="12"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iterate type="lt">
                                    <p:tmPct val="100000"/>
                                  </p:iterate>
                                  <p:childTnLst>
                                    <p:set>
                                      <p:cBhvr>
                                        <p:cTn id="86" dur="1" fill="hold">
                                          <p:stCondLst>
                                            <p:cond delay="0"/>
                                          </p:stCondLst>
                                        </p:cTn>
                                        <p:tgtEl>
                                          <p:spTgt spid="377862">
                                            <p:txEl>
                                              <p:charRg st="14" end="16"/>
                                            </p:txEl>
                                          </p:spTgt>
                                        </p:tgtEl>
                                        <p:attrNameLst>
                                          <p:attrName>style.visibility</p:attrName>
                                        </p:attrNameLst>
                                      </p:cBhvr>
                                      <p:to>
                                        <p:strVal val="visible"/>
                                      </p:to>
                                    </p:set>
                                    <p:animEffect transition="in" filter="wipe(up)">
                                      <p:cBhvr>
                                        <p:cTn id="87" dur="75"/>
                                        <p:tgtEl>
                                          <p:spTgt spid="377862">
                                            <p:txEl>
                                              <p:charRg st="14"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iterate type="lt">
                                    <p:tmPct val="100000"/>
                                  </p:iterate>
                                  <p:childTnLst>
                                    <p:set>
                                      <p:cBhvr>
                                        <p:cTn id="91" dur="1" fill="hold">
                                          <p:stCondLst>
                                            <p:cond delay="0"/>
                                          </p:stCondLst>
                                        </p:cTn>
                                        <p:tgtEl>
                                          <p:spTgt spid="377861">
                                            <p:txEl>
                                              <p:charRg st="0" end="3"/>
                                            </p:txEl>
                                          </p:spTgt>
                                        </p:tgtEl>
                                        <p:attrNameLst>
                                          <p:attrName>style.visibility</p:attrName>
                                        </p:attrNameLst>
                                      </p:cBhvr>
                                      <p:to>
                                        <p:strVal val="visible"/>
                                      </p:to>
                                    </p:set>
                                    <p:animEffect transition="in" filter="wipe(up)">
                                      <p:cBhvr>
                                        <p:cTn id="92" dur="75"/>
                                        <p:tgtEl>
                                          <p:spTgt spid="377861">
                                            <p:txEl>
                                              <p:charRg st="0" end="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iterate type="lt">
                                    <p:tmPct val="100000"/>
                                  </p:iterate>
                                  <p:childTnLst>
                                    <p:set>
                                      <p:cBhvr>
                                        <p:cTn id="96" dur="1" fill="hold">
                                          <p:stCondLst>
                                            <p:cond delay="0"/>
                                          </p:stCondLst>
                                        </p:cTn>
                                        <p:tgtEl>
                                          <p:spTgt spid="377861">
                                            <p:txEl>
                                              <p:charRg st="3" end="6"/>
                                            </p:txEl>
                                          </p:spTgt>
                                        </p:tgtEl>
                                        <p:attrNameLst>
                                          <p:attrName>style.visibility</p:attrName>
                                        </p:attrNameLst>
                                      </p:cBhvr>
                                      <p:to>
                                        <p:strVal val="visible"/>
                                      </p:to>
                                    </p:set>
                                    <p:animEffect transition="in" filter="wipe(up)">
                                      <p:cBhvr>
                                        <p:cTn id="97" dur="75"/>
                                        <p:tgtEl>
                                          <p:spTgt spid="377861">
                                            <p:txEl>
                                              <p:charRg st="3" end="6"/>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iterate type="lt">
                                    <p:tmPct val="100000"/>
                                  </p:iterate>
                                  <p:childTnLst>
                                    <p:set>
                                      <p:cBhvr>
                                        <p:cTn id="101" dur="1" fill="hold">
                                          <p:stCondLst>
                                            <p:cond delay="0"/>
                                          </p:stCondLst>
                                        </p:cTn>
                                        <p:tgtEl>
                                          <p:spTgt spid="377861">
                                            <p:txEl>
                                              <p:charRg st="6" end="9"/>
                                            </p:txEl>
                                          </p:spTgt>
                                        </p:tgtEl>
                                        <p:attrNameLst>
                                          <p:attrName>style.visibility</p:attrName>
                                        </p:attrNameLst>
                                      </p:cBhvr>
                                      <p:to>
                                        <p:strVal val="visible"/>
                                      </p:to>
                                    </p:set>
                                    <p:animEffect transition="in" filter="wipe(up)">
                                      <p:cBhvr>
                                        <p:cTn id="102" dur="75"/>
                                        <p:tgtEl>
                                          <p:spTgt spid="377861">
                                            <p:txEl>
                                              <p:charRg st="6" end="9"/>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iterate type="lt">
                                    <p:tmPct val="100000"/>
                                  </p:iterate>
                                  <p:childTnLst>
                                    <p:set>
                                      <p:cBhvr>
                                        <p:cTn id="106" dur="1" fill="hold">
                                          <p:stCondLst>
                                            <p:cond delay="0"/>
                                          </p:stCondLst>
                                        </p:cTn>
                                        <p:tgtEl>
                                          <p:spTgt spid="377861">
                                            <p:txEl>
                                              <p:charRg st="9" end="12"/>
                                            </p:txEl>
                                          </p:spTgt>
                                        </p:tgtEl>
                                        <p:attrNameLst>
                                          <p:attrName>style.visibility</p:attrName>
                                        </p:attrNameLst>
                                      </p:cBhvr>
                                      <p:to>
                                        <p:strVal val="visible"/>
                                      </p:to>
                                    </p:set>
                                    <p:animEffect transition="in" filter="wipe(up)">
                                      <p:cBhvr>
                                        <p:cTn id="107" dur="75"/>
                                        <p:tgtEl>
                                          <p:spTgt spid="377861">
                                            <p:txEl>
                                              <p:charRg st="9" end="12"/>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grpId="0" nodeType="clickEffect">
                                  <p:stCondLst>
                                    <p:cond delay="0"/>
                                  </p:stCondLst>
                                  <p:iterate type="lt">
                                    <p:tmPct val="100000"/>
                                  </p:iterate>
                                  <p:childTnLst>
                                    <p:set>
                                      <p:cBhvr>
                                        <p:cTn id="111" dur="1" fill="hold">
                                          <p:stCondLst>
                                            <p:cond delay="0"/>
                                          </p:stCondLst>
                                        </p:cTn>
                                        <p:tgtEl>
                                          <p:spTgt spid="377861">
                                            <p:txEl>
                                              <p:charRg st="12" end="15"/>
                                            </p:txEl>
                                          </p:spTgt>
                                        </p:tgtEl>
                                        <p:attrNameLst>
                                          <p:attrName>style.visibility</p:attrName>
                                        </p:attrNameLst>
                                      </p:cBhvr>
                                      <p:to>
                                        <p:strVal val="visible"/>
                                      </p:to>
                                    </p:set>
                                    <p:animEffect transition="in" filter="wipe(up)">
                                      <p:cBhvr>
                                        <p:cTn id="112" dur="75"/>
                                        <p:tgtEl>
                                          <p:spTgt spid="377861">
                                            <p:txEl>
                                              <p:charRg st="12" end="15"/>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grpId="0" nodeType="clickEffect">
                                  <p:stCondLst>
                                    <p:cond delay="0"/>
                                  </p:stCondLst>
                                  <p:iterate type="lt">
                                    <p:tmPct val="100000"/>
                                  </p:iterate>
                                  <p:childTnLst>
                                    <p:set>
                                      <p:cBhvr>
                                        <p:cTn id="116" dur="1" fill="hold">
                                          <p:stCondLst>
                                            <p:cond delay="0"/>
                                          </p:stCondLst>
                                        </p:cTn>
                                        <p:tgtEl>
                                          <p:spTgt spid="377861">
                                            <p:txEl>
                                              <p:charRg st="15" end="18"/>
                                            </p:txEl>
                                          </p:spTgt>
                                        </p:tgtEl>
                                        <p:attrNameLst>
                                          <p:attrName>style.visibility</p:attrName>
                                        </p:attrNameLst>
                                      </p:cBhvr>
                                      <p:to>
                                        <p:strVal val="visible"/>
                                      </p:to>
                                    </p:set>
                                    <p:animEffect transition="in" filter="wipe(up)">
                                      <p:cBhvr>
                                        <p:cTn id="117" dur="75"/>
                                        <p:tgtEl>
                                          <p:spTgt spid="377861">
                                            <p:txEl>
                                              <p:charRg st="15" end="18"/>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1" fill="hold" grpId="0" nodeType="clickEffect">
                                  <p:stCondLst>
                                    <p:cond delay="0"/>
                                  </p:stCondLst>
                                  <p:iterate type="lt">
                                    <p:tmPct val="100000"/>
                                  </p:iterate>
                                  <p:childTnLst>
                                    <p:set>
                                      <p:cBhvr>
                                        <p:cTn id="121" dur="1" fill="hold">
                                          <p:stCondLst>
                                            <p:cond delay="0"/>
                                          </p:stCondLst>
                                        </p:cTn>
                                        <p:tgtEl>
                                          <p:spTgt spid="377861">
                                            <p:txEl>
                                              <p:charRg st="18" end="21"/>
                                            </p:txEl>
                                          </p:spTgt>
                                        </p:tgtEl>
                                        <p:attrNameLst>
                                          <p:attrName>style.visibility</p:attrName>
                                        </p:attrNameLst>
                                      </p:cBhvr>
                                      <p:to>
                                        <p:strVal val="visible"/>
                                      </p:to>
                                    </p:set>
                                    <p:animEffect transition="in" filter="wipe(up)">
                                      <p:cBhvr>
                                        <p:cTn id="122" dur="75"/>
                                        <p:tgtEl>
                                          <p:spTgt spid="377861">
                                            <p:txEl>
                                              <p:charRg st="18" end="21"/>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grpId="0" nodeType="clickEffect">
                                  <p:stCondLst>
                                    <p:cond delay="0"/>
                                  </p:stCondLst>
                                  <p:iterate type="lt">
                                    <p:tmPct val="100000"/>
                                  </p:iterate>
                                  <p:childTnLst>
                                    <p:set>
                                      <p:cBhvr>
                                        <p:cTn id="126" dur="1" fill="hold">
                                          <p:stCondLst>
                                            <p:cond delay="0"/>
                                          </p:stCondLst>
                                        </p:cTn>
                                        <p:tgtEl>
                                          <p:spTgt spid="377861">
                                            <p:txEl>
                                              <p:charRg st="21" end="24"/>
                                            </p:txEl>
                                          </p:spTgt>
                                        </p:tgtEl>
                                        <p:attrNameLst>
                                          <p:attrName>style.visibility</p:attrName>
                                        </p:attrNameLst>
                                      </p:cBhvr>
                                      <p:to>
                                        <p:strVal val="visible"/>
                                      </p:to>
                                    </p:set>
                                    <p:animEffect transition="in" filter="wipe(up)">
                                      <p:cBhvr>
                                        <p:cTn id="127" dur="75"/>
                                        <p:tgtEl>
                                          <p:spTgt spid="377861">
                                            <p:txEl>
                                              <p:charRg st="21"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1" grpId="0" build="p"/>
      <p:bldP spid="377862" grpId="0" build="p"/>
      <p:bldP spid="37786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82" name="AutoShape 2">
            <a:hlinkClick r:id="" action="ppaction://hlinkshowjump?jump=nextslide" highlightClick="1"/>
          </p:cNvPr>
          <p:cNvSpPr>
            <a:spLocks noChangeArrowheads="1"/>
          </p:cNvSpPr>
          <p:nvPr/>
        </p:nvSpPr>
        <p:spPr bwMode="auto">
          <a:xfrm>
            <a:off x="731043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78883" name="AutoShape 3">
            <a:hlinkClick r:id="" action="ppaction://hlinkshowjump?jump=firstslide" highlightClick="1"/>
          </p:cNvPr>
          <p:cNvSpPr>
            <a:spLocks noChangeArrowheads="1"/>
          </p:cNvSpPr>
          <p:nvPr/>
        </p:nvSpPr>
        <p:spPr bwMode="auto">
          <a:xfrm>
            <a:off x="8205788"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78884" name="AutoShape 4">
            <a:hlinkClick r:id="" action="ppaction://hlinkshowjump?jump=previousslide" highlightClick="1"/>
          </p:cNvPr>
          <p:cNvSpPr>
            <a:spLocks noChangeArrowheads="1"/>
          </p:cNvSpPr>
          <p:nvPr/>
        </p:nvSpPr>
        <p:spPr bwMode="auto">
          <a:xfrm>
            <a:off x="641508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78885" name="Rectangle 5"/>
          <p:cNvSpPr>
            <a:spLocks noGrp="1" noChangeArrowheads="1"/>
          </p:cNvSpPr>
          <p:nvPr>
            <p:ph type="title"/>
          </p:nvPr>
        </p:nvSpPr>
        <p:spPr>
          <a:xfrm>
            <a:off x="617538" y="481013"/>
            <a:ext cx="5414963" cy="5715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0" cap="none" spc="0" normalizeH="0" baseline="0" noProof="0" smtClean="0">
                <a:ln>
                  <a:noFill/>
                </a:ln>
                <a:solidFill>
                  <a:srgbClr val="800000"/>
                </a:solidFill>
                <a:effectLst>
                  <a:outerShdw blurRad="38100" dist="38100" dir="2700000" algn="tl">
                    <a:srgbClr val="C0C0C0"/>
                  </a:outerShdw>
                </a:effectLst>
                <a:uLnTx/>
                <a:uFillTx/>
                <a:latin typeface="+mj-lt"/>
                <a:ea typeface="+mj-ea"/>
                <a:cs typeface="+mj-cs"/>
              </a:rPr>
              <a:t>掌握逻辑函数的最小项之和形式</a:t>
            </a:r>
            <a:endParaRPr kumimoji="0" lang="zh-CN" altLang="en-US" sz="2400" b="1" i="0" u="none" strike="noStrike" kern="0" cap="none" spc="0" normalizeH="0" baseline="0" noProof="0" smtClean="0">
              <a:ln>
                <a:noFill/>
              </a:ln>
              <a:solidFill>
                <a:srgbClr val="800000"/>
              </a:solidFill>
              <a:effectLst>
                <a:outerShdw blurRad="38100" dist="38100" dir="2700000" algn="tl">
                  <a:srgbClr val="C0C0C0"/>
                </a:outerShdw>
              </a:effectLst>
              <a:uLnTx/>
              <a:uFillTx/>
              <a:latin typeface="+mj-lt"/>
              <a:ea typeface="+mj-ea"/>
              <a:cs typeface="+mj-cs"/>
            </a:endParaRPr>
          </a:p>
        </p:txBody>
      </p:sp>
      <p:sp>
        <p:nvSpPr>
          <p:cNvPr id="378886" name="Text Box 6"/>
          <p:cNvSpPr txBox="1">
            <a:spLocks noChangeArrowheads="1"/>
          </p:cNvSpPr>
          <p:nvPr/>
        </p:nvSpPr>
        <p:spPr bwMode="auto">
          <a:xfrm>
            <a:off x="539750" y="1846263"/>
            <a:ext cx="8888413"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可以把任何一个逻辑函数化为最小项之和的标准形式。</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aphicFrame>
        <p:nvGraphicFramePr>
          <p:cNvPr id="378887" name="Object 7"/>
          <p:cNvGraphicFramePr>
            <a:graphicFrameLocks noChangeAspect="1"/>
          </p:cNvGraphicFramePr>
          <p:nvPr/>
        </p:nvGraphicFramePr>
        <p:xfrm>
          <a:off x="1954213" y="1290638"/>
          <a:ext cx="1778000" cy="379412"/>
        </p:xfrm>
        <a:graphic>
          <a:graphicData uri="http://schemas.openxmlformats.org/presentationml/2006/ole">
            <mc:AlternateContent xmlns:mc="http://schemas.openxmlformats.org/markup-compatibility/2006">
              <mc:Choice xmlns:v="urn:schemas-microsoft-com:vml" Requires="v">
                <p:oleObj spid="_x0000_s3088" name="" r:id="rId1" imgW="1981200" imgH="419100" progId="Equation.DSMT4">
                  <p:embed/>
                </p:oleObj>
              </mc:Choice>
              <mc:Fallback>
                <p:oleObj name="" r:id="rId1" imgW="1981200" imgH="419100" progId="Equation.DSMT4">
                  <p:embed/>
                  <p:pic>
                    <p:nvPicPr>
                      <p:cNvPr id="0" name="图片 3087"/>
                      <p:cNvPicPr/>
                      <p:nvPr/>
                    </p:nvPicPr>
                    <p:blipFill>
                      <a:blip r:embed="rId2">
                        <a:clrChange>
                          <a:clrFrom>
                            <a:srgbClr val="000000"/>
                          </a:clrFrom>
                          <a:clrTo>
                            <a:srgbClr val="FF0000"/>
                          </a:clrTo>
                        </a:clrChange>
                      </a:blip>
                      <a:stretch>
                        <a:fillRect/>
                      </a:stretch>
                    </p:blipFill>
                    <p:spPr>
                      <a:xfrm>
                        <a:off x="1954213" y="1290638"/>
                        <a:ext cx="1778000" cy="379412"/>
                      </a:xfrm>
                      <a:prstGeom prst="rect">
                        <a:avLst/>
                      </a:prstGeom>
                      <a:noFill/>
                      <a:ln w="38100">
                        <a:noFill/>
                        <a:miter/>
                      </a:ln>
                    </p:spPr>
                  </p:pic>
                </p:oleObj>
              </mc:Fallback>
            </mc:AlternateContent>
          </a:graphicData>
        </a:graphic>
      </p:graphicFrame>
      <p:sp>
        <p:nvSpPr>
          <p:cNvPr id="378888" name="Text Box 8"/>
          <p:cNvSpPr txBox="1">
            <a:spLocks noChangeArrowheads="1"/>
          </p:cNvSpPr>
          <p:nvPr/>
        </p:nvSpPr>
        <p:spPr bwMode="auto">
          <a:xfrm>
            <a:off x="866775" y="1216025"/>
            <a:ext cx="1200150"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利用</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888"/>
                                        </p:tgtEl>
                                        <p:attrNameLst>
                                          <p:attrName>style.visibility</p:attrName>
                                        </p:attrNameLst>
                                      </p:cBhvr>
                                      <p:to>
                                        <p:strVal val="visible"/>
                                      </p:to>
                                    </p:set>
                                    <p:animEffect transition="in" filter="wipe(left)">
                                      <p:cBhvr>
                                        <p:cTn id="7" dur="500"/>
                                        <p:tgtEl>
                                          <p:spTgt spid="3788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8887"/>
                                        </p:tgtEl>
                                        <p:attrNameLst>
                                          <p:attrName>style.visibility</p:attrName>
                                        </p:attrNameLst>
                                      </p:cBhvr>
                                      <p:to>
                                        <p:strVal val="visible"/>
                                      </p:to>
                                    </p:set>
                                    <p:animEffect transition="in" filter="wipe(left)">
                                      <p:cBhvr>
                                        <p:cTn id="12" dur="500"/>
                                        <p:tgtEl>
                                          <p:spTgt spid="3788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8886"/>
                                        </p:tgtEl>
                                        <p:attrNameLst>
                                          <p:attrName>style.visibility</p:attrName>
                                        </p:attrNameLst>
                                      </p:cBhvr>
                                      <p:to>
                                        <p:strVal val="visible"/>
                                      </p:to>
                                    </p:set>
                                    <p:animEffect transition="in" filter="wipe(left)">
                                      <p:cBhvr>
                                        <p:cTn id="17" dur="500"/>
                                        <p:tgtEl>
                                          <p:spTgt spid="378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6" grpId="0"/>
      <p:bldP spid="37888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9906" name="AutoShape 2">
            <a:hlinkClick r:id="" action="ppaction://hlinkshowjump?jump=nextslide" highlightClick="1"/>
          </p:cNvPr>
          <p:cNvSpPr>
            <a:spLocks noChangeArrowheads="1"/>
          </p:cNvSpPr>
          <p:nvPr/>
        </p:nvSpPr>
        <p:spPr bwMode="auto">
          <a:xfrm>
            <a:off x="731043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79907" name="AutoShape 3">
            <a:hlinkClick r:id="" action="ppaction://hlinkshowjump?jump=firstslide" highlightClick="1"/>
          </p:cNvPr>
          <p:cNvSpPr>
            <a:spLocks noChangeArrowheads="1"/>
          </p:cNvSpPr>
          <p:nvPr/>
        </p:nvSpPr>
        <p:spPr bwMode="auto">
          <a:xfrm>
            <a:off x="8205788"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79908" name="AutoShape 4">
            <a:hlinkClick r:id="" action="ppaction://hlinkshowjump?jump=previousslide" highlightClick="1"/>
          </p:cNvPr>
          <p:cNvSpPr>
            <a:spLocks noChangeArrowheads="1"/>
          </p:cNvSpPr>
          <p:nvPr/>
        </p:nvSpPr>
        <p:spPr bwMode="auto">
          <a:xfrm>
            <a:off x="641508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79909" name="Rectangle 5"/>
          <p:cNvSpPr>
            <a:spLocks noGrp="1" noChangeArrowheads="1"/>
          </p:cNvSpPr>
          <p:nvPr>
            <p:ph type="title"/>
          </p:nvPr>
        </p:nvSpPr>
        <p:spPr>
          <a:xfrm>
            <a:off x="598488" y="196850"/>
            <a:ext cx="7772400" cy="11430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baseline="0" noProof="0" smtClean="0">
                <a:ln>
                  <a:noFill/>
                </a:ln>
                <a:solidFill>
                  <a:srgbClr val="660066"/>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j-cs"/>
              </a:rPr>
              <a:t>9</a:t>
            </a:r>
            <a:r>
              <a:rPr kumimoji="0" lang="zh-CN" altLang="en-US" sz="2800" b="0" i="0" u="none" strike="noStrike" kern="0" cap="none" spc="0" normalizeH="0" baseline="0" noProof="0" smtClean="0">
                <a:ln>
                  <a:noFill/>
                </a:ln>
                <a:solidFill>
                  <a:srgbClr val="660066"/>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j-cs"/>
              </a:rPr>
              <a:t>：逻辑函数的公式化简法</a:t>
            </a:r>
            <a:endParaRPr kumimoji="0" lang="zh-CN" altLang="en-US" sz="2800" b="0" i="0" u="none" strike="noStrike" kern="0" cap="none" spc="0" normalizeH="0" baseline="0" noProof="0" smtClean="0">
              <a:ln>
                <a:noFill/>
              </a:ln>
              <a:solidFill>
                <a:srgbClr val="660066"/>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j-cs"/>
            </a:endParaRPr>
          </a:p>
        </p:txBody>
      </p:sp>
      <p:sp>
        <p:nvSpPr>
          <p:cNvPr id="379910" name="Text Box 6"/>
          <p:cNvSpPr txBox="1">
            <a:spLocks noChangeArrowheads="1"/>
          </p:cNvSpPr>
          <p:nvPr/>
        </p:nvSpPr>
        <p:spPr bwMode="auto">
          <a:xfrm>
            <a:off x="871538" y="1339850"/>
            <a:ext cx="8272463" cy="18018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反复使用逻辑代数的基本公式和常用公式，</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消去函数式中多余的乘积项和多余的因子，</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以得到函数式的最简形式。</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79911" name="Rectangle 7"/>
          <p:cNvSpPr>
            <a:spLocks noChangeArrowheads="1"/>
          </p:cNvSpPr>
          <p:nvPr/>
        </p:nvSpPr>
        <p:spPr bwMode="auto">
          <a:xfrm>
            <a:off x="989013" y="3417888"/>
            <a:ext cx="2071688" cy="77152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FF0000"/>
                </a:solidFill>
                <a:effectLst>
                  <a:outerShdw blurRad="38100" dist="38100" dir="2700000" algn="tl">
                    <a:srgbClr val="C0C0C0"/>
                  </a:outerShdw>
                </a:effectLst>
                <a:uLnTx/>
                <a:uFillTx/>
                <a:latin typeface="宋体" panose="02010600030101010101" pitchFamily="2" charset="-122"/>
                <a:ea typeface="楷体_GB2312" pitchFamily="49" charset="-122"/>
                <a:cs typeface="+mn-cs"/>
              </a:rPr>
              <a:t>1.</a:t>
            </a:r>
            <a:r>
              <a:rPr kumimoji="0" lang="zh-CN" altLang="en-US" sz="2000" b="1" i="0" u="none" strike="noStrike" kern="1200" cap="none" spc="0" normalizeH="0" baseline="0" noProof="0">
                <a:ln>
                  <a:noFill/>
                </a:ln>
                <a:solidFill>
                  <a:srgbClr val="FF0000"/>
                </a:solidFill>
                <a:effectLst>
                  <a:outerShdw blurRad="38100" dist="38100" dir="2700000" algn="tl">
                    <a:srgbClr val="C0C0C0"/>
                  </a:outerShdw>
                </a:effectLst>
                <a:uLnTx/>
                <a:uFillTx/>
                <a:latin typeface="宋体" panose="02010600030101010101" pitchFamily="2" charset="-122"/>
                <a:ea typeface="楷体_GB2312" pitchFamily="49" charset="-122"/>
                <a:cs typeface="+mn-cs"/>
              </a:rPr>
              <a:t>并项法</a:t>
            </a:r>
            <a:endParaRPr kumimoji="0" lang="zh-CN" altLang="en-US" sz="2000" b="1" i="0" u="none" strike="noStrike" kern="1200" cap="none" spc="0" normalizeH="0" baseline="0" noProof="0">
              <a:ln>
                <a:noFill/>
              </a:ln>
              <a:solidFill>
                <a:srgbClr val="FF0000"/>
              </a:solidFill>
              <a:effectLst>
                <a:outerShdw blurRad="38100" dist="38100" dir="2700000" algn="tl">
                  <a:srgbClr val="C0C0C0"/>
                </a:outerShdw>
              </a:effectLst>
              <a:uLnTx/>
              <a:uFillTx/>
              <a:latin typeface="宋体" panose="02010600030101010101" pitchFamily="2" charset="-122"/>
              <a:ea typeface="楷体_GB2312" pitchFamily="49" charset="-122"/>
              <a:cs typeface="+mn-cs"/>
            </a:endParaRPr>
          </a:p>
        </p:txBody>
      </p:sp>
      <p:sp>
        <p:nvSpPr>
          <p:cNvPr id="379912" name="Text Box 8"/>
          <p:cNvSpPr txBox="1">
            <a:spLocks noChangeArrowheads="1"/>
          </p:cNvSpPr>
          <p:nvPr/>
        </p:nvSpPr>
        <p:spPr bwMode="auto">
          <a:xfrm>
            <a:off x="1951038" y="4224338"/>
            <a:ext cx="1971675"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利用公式</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aphicFrame>
        <p:nvGraphicFramePr>
          <p:cNvPr id="25609" name="Object 9"/>
          <p:cNvGraphicFramePr>
            <a:graphicFrameLocks noChangeAspect="1"/>
          </p:cNvGraphicFramePr>
          <p:nvPr>
            <p:ph idx="1"/>
          </p:nvPr>
        </p:nvGraphicFramePr>
        <p:xfrm>
          <a:off x="3709988" y="4297363"/>
          <a:ext cx="2251075" cy="579437"/>
        </p:xfrm>
        <a:graphic>
          <a:graphicData uri="http://schemas.openxmlformats.org/presentationml/2006/ole">
            <mc:AlternateContent xmlns:mc="http://schemas.openxmlformats.org/markup-compatibility/2006">
              <mc:Choice xmlns:v="urn:schemas-microsoft-com:vml" Requires="v">
                <p:oleObj spid="_x0000_s3092" name="" r:id="rId1" imgW="622300" imgH="165100" progId="Equation.3">
                  <p:embed/>
                </p:oleObj>
              </mc:Choice>
              <mc:Fallback>
                <p:oleObj name="" r:id="rId1" imgW="622300" imgH="165100" progId="Equation.3">
                  <p:embed/>
                  <p:pic>
                    <p:nvPicPr>
                      <p:cNvPr id="0" name="图片 3091"/>
                      <p:cNvPicPr/>
                      <p:nvPr/>
                    </p:nvPicPr>
                    <p:blipFill>
                      <a:blip r:embed="rId2"/>
                      <a:srcRect/>
                      <a:stretch>
                        <a:fillRect/>
                      </a:stretch>
                    </p:blipFill>
                    <p:spPr>
                      <a:xfrm>
                        <a:off x="3709988" y="4297363"/>
                        <a:ext cx="2251075" cy="579437"/>
                      </a:xfrm>
                      <a:prstGeom prst="rect">
                        <a:avLst/>
                      </a:prstGeom>
                      <a:noFill/>
                      <a:ln w="38100">
                        <a:miter/>
                      </a:ln>
                    </p:spPr>
                  </p:pic>
                </p:oleObj>
              </mc:Fallback>
            </mc:AlternateContent>
          </a:graphicData>
        </a:graphic>
      </p:graphicFrame>
      <p:sp>
        <p:nvSpPr>
          <p:cNvPr id="379914" name="Rectangle 10"/>
          <p:cNvSpPr>
            <a:spLocks noChangeArrowheads="1"/>
          </p:cNvSpPr>
          <p:nvPr/>
        </p:nvSpPr>
        <p:spPr bwMode="auto">
          <a:xfrm>
            <a:off x="992188" y="5078413"/>
            <a:ext cx="2814638" cy="857250"/>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FF0000"/>
                </a:solidFill>
                <a:effectLst>
                  <a:outerShdw blurRad="38100" dist="38100" dir="2700000" algn="tl">
                    <a:srgbClr val="C0C0C0"/>
                  </a:outerShdw>
                </a:effectLst>
                <a:uLnTx/>
                <a:uFillTx/>
                <a:latin typeface="宋体" panose="02010600030101010101" pitchFamily="2" charset="-122"/>
                <a:ea typeface="楷体_GB2312" pitchFamily="49" charset="-122"/>
                <a:cs typeface="+mn-cs"/>
              </a:rPr>
              <a:t>2.</a:t>
            </a:r>
            <a:r>
              <a:rPr kumimoji="0" lang="zh-CN" altLang="en-US" sz="2000" b="1" i="0" u="none" strike="noStrike" kern="1200" cap="none" spc="0" normalizeH="0" baseline="0" noProof="0">
                <a:ln>
                  <a:noFill/>
                </a:ln>
                <a:solidFill>
                  <a:srgbClr val="FF0000"/>
                </a:solidFill>
                <a:effectLst>
                  <a:outerShdw blurRad="38100" dist="38100" dir="2700000" algn="tl">
                    <a:srgbClr val="C0C0C0"/>
                  </a:outerShdw>
                </a:effectLst>
                <a:uLnTx/>
                <a:uFillTx/>
                <a:latin typeface="宋体" panose="02010600030101010101" pitchFamily="2" charset="-122"/>
                <a:ea typeface="楷体_GB2312" pitchFamily="49" charset="-122"/>
                <a:cs typeface="+mn-cs"/>
              </a:rPr>
              <a:t>吸收法</a:t>
            </a:r>
            <a:endParaRPr kumimoji="0" lang="zh-CN" altLang="en-US" sz="2000" b="1" i="0" u="none" strike="noStrike" kern="1200" cap="none" spc="0" normalizeH="0" baseline="0" noProof="0">
              <a:ln>
                <a:noFill/>
              </a:ln>
              <a:solidFill>
                <a:srgbClr val="FF0000"/>
              </a:solidFill>
              <a:effectLst>
                <a:outerShdw blurRad="38100" dist="38100" dir="2700000" algn="tl">
                  <a:srgbClr val="C0C0C0"/>
                </a:outerShdw>
              </a:effectLst>
              <a:uLnTx/>
              <a:uFillTx/>
              <a:latin typeface="宋体" panose="02010600030101010101" pitchFamily="2" charset="-122"/>
              <a:ea typeface="楷体_GB2312" pitchFamily="49" charset="-122"/>
              <a:cs typeface="+mn-cs"/>
            </a:endParaRPr>
          </a:p>
        </p:txBody>
      </p:sp>
      <p:sp>
        <p:nvSpPr>
          <p:cNvPr id="379915" name="Text Box 11"/>
          <p:cNvSpPr txBox="1">
            <a:spLocks noChangeArrowheads="1"/>
          </p:cNvSpPr>
          <p:nvPr/>
        </p:nvSpPr>
        <p:spPr bwMode="auto">
          <a:xfrm>
            <a:off x="1668463" y="5862638"/>
            <a:ext cx="1957388"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利用公式</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aphicFrame>
        <p:nvGraphicFramePr>
          <p:cNvPr id="379916" name="Object 12"/>
          <p:cNvGraphicFramePr>
            <a:graphicFrameLocks noChangeAspect="1"/>
          </p:cNvGraphicFramePr>
          <p:nvPr/>
        </p:nvGraphicFramePr>
        <p:xfrm>
          <a:off x="3924300" y="5967413"/>
          <a:ext cx="2232025" cy="347662"/>
        </p:xfrm>
        <a:graphic>
          <a:graphicData uri="http://schemas.openxmlformats.org/presentationml/2006/ole">
            <mc:AlternateContent xmlns:mc="http://schemas.openxmlformats.org/markup-compatibility/2006">
              <mc:Choice xmlns:v="urn:schemas-microsoft-com:vml" Requires="v">
                <p:oleObj spid="_x0000_s3089" name="" r:id="rId3" imgW="2603500" imgH="406400" progId="Equation.3">
                  <p:embed/>
                </p:oleObj>
              </mc:Choice>
              <mc:Fallback>
                <p:oleObj name="" r:id="rId3" imgW="2603500" imgH="406400" progId="Equation.3">
                  <p:embed/>
                  <p:pic>
                    <p:nvPicPr>
                      <p:cNvPr id="0" name="图片 3088"/>
                      <p:cNvPicPr/>
                      <p:nvPr/>
                    </p:nvPicPr>
                    <p:blipFill>
                      <a:blip r:embed="rId4">
                        <a:clrChange>
                          <a:clrFrom>
                            <a:srgbClr val="000000"/>
                          </a:clrFrom>
                          <a:clrTo>
                            <a:srgbClr val="FF0000"/>
                          </a:clrTo>
                        </a:clrChange>
                      </a:blip>
                      <a:stretch>
                        <a:fillRect/>
                      </a:stretch>
                    </p:blipFill>
                    <p:spPr>
                      <a:xfrm>
                        <a:off x="3924300" y="5967413"/>
                        <a:ext cx="2232025" cy="347662"/>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379910">
                                            <p:txEl>
                                              <p:charRg st="0" end="20"/>
                                            </p:txEl>
                                          </p:spTgt>
                                        </p:tgtEl>
                                        <p:attrNameLst>
                                          <p:attrName>style.visibility</p:attrName>
                                        </p:attrNameLst>
                                      </p:cBhvr>
                                      <p:to>
                                        <p:strVal val="visible"/>
                                      </p:to>
                                    </p:set>
                                    <p:animEffect transition="in" filter="wipe(up)">
                                      <p:cBhvr>
                                        <p:cTn id="7" dur="75"/>
                                        <p:tgtEl>
                                          <p:spTgt spid="379910">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379910">
                                            <p:txEl>
                                              <p:charRg st="20" end="40"/>
                                            </p:txEl>
                                          </p:spTgt>
                                        </p:tgtEl>
                                        <p:attrNameLst>
                                          <p:attrName>style.visibility</p:attrName>
                                        </p:attrNameLst>
                                      </p:cBhvr>
                                      <p:to>
                                        <p:strVal val="visible"/>
                                      </p:to>
                                    </p:set>
                                    <p:animEffect transition="in" filter="wipe(up)">
                                      <p:cBhvr>
                                        <p:cTn id="12" dur="75"/>
                                        <p:tgtEl>
                                          <p:spTgt spid="379910">
                                            <p:txEl>
                                              <p:charRg st="20" end="4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379910">
                                            <p:txEl>
                                              <p:charRg st="40" end="53"/>
                                            </p:txEl>
                                          </p:spTgt>
                                        </p:tgtEl>
                                        <p:attrNameLst>
                                          <p:attrName>style.visibility</p:attrName>
                                        </p:attrNameLst>
                                      </p:cBhvr>
                                      <p:to>
                                        <p:strVal val="visible"/>
                                      </p:to>
                                    </p:set>
                                    <p:animEffect transition="in" filter="wipe(up)">
                                      <p:cBhvr>
                                        <p:cTn id="17" dur="75"/>
                                        <p:tgtEl>
                                          <p:spTgt spid="379910">
                                            <p:txEl>
                                              <p:charRg st="40" end="5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iterate type="lt">
                                    <p:tmAbs val="75"/>
                                  </p:iterate>
                                  <p:childTnLst>
                                    <p:set>
                                      <p:cBhvr>
                                        <p:cTn id="21" dur="1" fill="hold">
                                          <p:stCondLst>
                                            <p:cond delay="74"/>
                                          </p:stCondLst>
                                        </p:cTn>
                                        <p:tgtEl>
                                          <p:spTgt spid="3799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79912"/>
                                        </p:tgtEl>
                                        <p:attrNameLst>
                                          <p:attrName>style.visibility</p:attrName>
                                        </p:attrNameLst>
                                      </p:cBhvr>
                                      <p:to>
                                        <p:strVal val="visible"/>
                                      </p:to>
                                    </p:set>
                                    <p:animEffect transition="in" filter="wipe(left)">
                                      <p:cBhvr>
                                        <p:cTn id="26" dur="500"/>
                                        <p:tgtEl>
                                          <p:spTgt spid="3799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79915"/>
                                        </p:tgtEl>
                                        <p:attrNameLst>
                                          <p:attrName>style.visibility</p:attrName>
                                        </p:attrNameLst>
                                      </p:cBhvr>
                                      <p:to>
                                        <p:strVal val="visible"/>
                                      </p:to>
                                    </p:set>
                                    <p:animEffect transition="in" filter="wipe(left)">
                                      <p:cBhvr>
                                        <p:cTn id="31" dur="500"/>
                                        <p:tgtEl>
                                          <p:spTgt spid="379915"/>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nodeType="clickEffect">
                                  <p:stCondLst>
                                    <p:cond delay="0"/>
                                  </p:stCondLst>
                                  <p:childTnLst>
                                    <p:set>
                                      <p:cBhvr>
                                        <p:cTn id="35" dur="1" fill="hold">
                                          <p:stCondLst>
                                            <p:cond delay="0"/>
                                          </p:stCondLst>
                                        </p:cTn>
                                        <p:tgtEl>
                                          <p:spTgt spid="379916"/>
                                        </p:tgtEl>
                                        <p:attrNameLst>
                                          <p:attrName>style.visibility</p:attrName>
                                        </p:attrNameLst>
                                      </p:cBhvr>
                                      <p:to>
                                        <p:strVal val="visible"/>
                                      </p:to>
                                    </p:set>
                                    <p:animEffect transition="in" filter="strips(downRight)">
                                      <p:cBhvr>
                                        <p:cTn id="36" dur="500"/>
                                        <p:tgtEl>
                                          <p:spTgt spid="379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10" grpId="0" build="p"/>
      <p:bldP spid="379911" grpId="0"/>
      <p:bldP spid="379912" grpId="0"/>
      <p:bldP spid="3799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0930" name="AutoShape 2">
            <a:hlinkClick r:id="" action="ppaction://hlinkshowjump?jump=nextslide" highlightClick="1"/>
          </p:cNvPr>
          <p:cNvSpPr>
            <a:spLocks noChangeArrowheads="1"/>
          </p:cNvSpPr>
          <p:nvPr/>
        </p:nvSpPr>
        <p:spPr bwMode="auto">
          <a:xfrm>
            <a:off x="731043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80931" name="AutoShape 3">
            <a:hlinkClick r:id="" action="ppaction://hlinkshowjump?jump=firstslide" highlightClick="1"/>
          </p:cNvPr>
          <p:cNvSpPr>
            <a:spLocks noChangeArrowheads="1"/>
          </p:cNvSpPr>
          <p:nvPr/>
        </p:nvSpPr>
        <p:spPr bwMode="auto">
          <a:xfrm>
            <a:off x="8205788"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80932" name="AutoShape 4">
            <a:hlinkClick r:id="" action="ppaction://hlinkshowjump?jump=previousslide" highlightClick="1"/>
          </p:cNvPr>
          <p:cNvSpPr>
            <a:spLocks noChangeArrowheads="1"/>
          </p:cNvSpPr>
          <p:nvPr/>
        </p:nvSpPr>
        <p:spPr bwMode="auto">
          <a:xfrm>
            <a:off x="641508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80933" name="Rectangle 5"/>
          <p:cNvSpPr>
            <a:spLocks noGrp="1" noChangeArrowheads="1"/>
          </p:cNvSpPr>
          <p:nvPr>
            <p:ph type="title"/>
          </p:nvPr>
        </p:nvSpPr>
        <p:spPr>
          <a:xfrm>
            <a:off x="869950" y="342900"/>
            <a:ext cx="2357438" cy="814388"/>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0" cap="none" spc="0" normalizeH="0" baseline="0" noProof="0" smtClean="0">
                <a:ln>
                  <a:noFill/>
                </a:ln>
                <a:solidFill>
                  <a:srgbClr val="FF0000"/>
                </a:solidFill>
                <a:effectLst>
                  <a:outerShdw blurRad="38100" dist="38100" dir="2700000" algn="tl">
                    <a:srgbClr val="C0C0C0"/>
                  </a:outerShdw>
                </a:effectLst>
                <a:uLnTx/>
                <a:uFillTx/>
                <a:latin typeface="+mj-lt"/>
                <a:ea typeface="+mj-ea"/>
                <a:cs typeface="+mj-cs"/>
              </a:rPr>
              <a:t>3.</a:t>
            </a:r>
            <a:r>
              <a:rPr kumimoji="0" lang="zh-CN" altLang="en-US" sz="2000" b="1" i="0" u="none" strike="noStrike" kern="0" cap="none" spc="0" normalizeH="0" baseline="0" noProof="0" smtClean="0">
                <a:ln>
                  <a:noFill/>
                </a:ln>
                <a:solidFill>
                  <a:srgbClr val="FF0000"/>
                </a:solidFill>
                <a:effectLst>
                  <a:outerShdw blurRad="38100" dist="38100" dir="2700000" algn="tl">
                    <a:srgbClr val="C0C0C0"/>
                  </a:outerShdw>
                </a:effectLst>
                <a:uLnTx/>
                <a:uFillTx/>
                <a:latin typeface="+mj-lt"/>
                <a:ea typeface="+mj-ea"/>
                <a:cs typeface="+mj-cs"/>
              </a:rPr>
              <a:t>消项法</a:t>
            </a:r>
            <a:endParaRPr kumimoji="0" lang="zh-CN" altLang="en-US" sz="2000" b="1" i="0" u="none" strike="noStrike" kern="0" cap="none" spc="0" normalizeH="0" baseline="0" noProof="0" smtClean="0">
              <a:ln>
                <a:noFill/>
              </a:ln>
              <a:solidFill>
                <a:srgbClr val="FF0000"/>
              </a:solidFill>
              <a:effectLst>
                <a:outerShdw blurRad="38100" dist="38100" dir="2700000" algn="tl">
                  <a:srgbClr val="C0C0C0"/>
                </a:outerShdw>
              </a:effectLst>
              <a:uLnTx/>
              <a:uFillTx/>
              <a:latin typeface="+mj-lt"/>
              <a:ea typeface="+mj-ea"/>
              <a:cs typeface="+mj-cs"/>
            </a:endParaRPr>
          </a:p>
        </p:txBody>
      </p:sp>
      <p:sp>
        <p:nvSpPr>
          <p:cNvPr id="380934" name="Text Box 6"/>
          <p:cNvSpPr txBox="1">
            <a:spLocks noChangeArrowheads="1"/>
          </p:cNvSpPr>
          <p:nvPr/>
        </p:nvSpPr>
        <p:spPr bwMode="auto">
          <a:xfrm>
            <a:off x="730250" y="1443038"/>
            <a:ext cx="1885950"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利用公式</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aphicFrame>
        <p:nvGraphicFramePr>
          <p:cNvPr id="380935" name="Object 7"/>
          <p:cNvGraphicFramePr>
            <a:graphicFrameLocks noChangeAspect="1"/>
          </p:cNvGraphicFramePr>
          <p:nvPr/>
        </p:nvGraphicFramePr>
        <p:xfrm>
          <a:off x="2603500" y="1584325"/>
          <a:ext cx="5910263" cy="407988"/>
        </p:xfrm>
        <a:graphic>
          <a:graphicData uri="http://schemas.openxmlformats.org/presentationml/2006/ole">
            <mc:AlternateContent xmlns:mc="http://schemas.openxmlformats.org/markup-compatibility/2006">
              <mc:Choice xmlns:v="urn:schemas-microsoft-com:vml" Requires="v">
                <p:oleObj spid="_x0000_s3091" name="" r:id="rId1" imgW="6362700" imgH="444500" progId="Equation.DSMT4">
                  <p:embed/>
                </p:oleObj>
              </mc:Choice>
              <mc:Fallback>
                <p:oleObj name="" r:id="rId1" imgW="6362700" imgH="444500" progId="Equation.DSMT4">
                  <p:embed/>
                  <p:pic>
                    <p:nvPicPr>
                      <p:cNvPr id="0" name="图片 3090"/>
                      <p:cNvPicPr/>
                      <p:nvPr/>
                    </p:nvPicPr>
                    <p:blipFill>
                      <a:blip r:embed="rId2">
                        <a:clrChange>
                          <a:clrFrom>
                            <a:srgbClr val="000000"/>
                          </a:clrFrom>
                          <a:clrTo>
                            <a:srgbClr val="FF0000"/>
                          </a:clrTo>
                        </a:clrChange>
                      </a:blip>
                      <a:stretch>
                        <a:fillRect/>
                      </a:stretch>
                    </p:blipFill>
                    <p:spPr>
                      <a:xfrm>
                        <a:off x="2603500" y="1584325"/>
                        <a:ext cx="5910263" cy="407988"/>
                      </a:xfrm>
                      <a:prstGeom prst="rect">
                        <a:avLst/>
                      </a:prstGeom>
                      <a:noFill/>
                      <a:ln w="38100">
                        <a:noFill/>
                        <a:miter/>
                      </a:ln>
                    </p:spPr>
                  </p:pic>
                </p:oleObj>
              </mc:Fallback>
            </mc:AlternateContent>
          </a:graphicData>
        </a:graphic>
      </p:graphicFrame>
      <p:sp>
        <p:nvSpPr>
          <p:cNvPr id="380936" name="Rectangle 8"/>
          <p:cNvSpPr>
            <a:spLocks noChangeArrowheads="1"/>
          </p:cNvSpPr>
          <p:nvPr/>
        </p:nvSpPr>
        <p:spPr bwMode="auto">
          <a:xfrm>
            <a:off x="862013" y="2184400"/>
            <a:ext cx="2928938" cy="914400"/>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FF0000"/>
                </a:solidFill>
                <a:effectLst>
                  <a:outerShdw blurRad="38100" dist="38100" dir="2700000" algn="tl">
                    <a:srgbClr val="C0C0C0"/>
                  </a:outerShdw>
                </a:effectLst>
                <a:uLnTx/>
                <a:uFillTx/>
                <a:latin typeface="宋体" panose="02010600030101010101" pitchFamily="2" charset="-122"/>
                <a:ea typeface="楷体_GB2312" pitchFamily="49" charset="-122"/>
                <a:cs typeface="+mn-cs"/>
              </a:rPr>
              <a:t>4.</a:t>
            </a:r>
            <a:r>
              <a:rPr kumimoji="0" lang="zh-CN" altLang="en-US" sz="2000" b="1" i="0" u="none" strike="noStrike" kern="1200" cap="none" spc="0" normalizeH="0" baseline="0" noProof="0">
                <a:ln>
                  <a:noFill/>
                </a:ln>
                <a:solidFill>
                  <a:srgbClr val="FF0000"/>
                </a:solidFill>
                <a:effectLst>
                  <a:outerShdw blurRad="38100" dist="38100" dir="2700000" algn="tl">
                    <a:srgbClr val="C0C0C0"/>
                  </a:outerShdw>
                </a:effectLst>
                <a:uLnTx/>
                <a:uFillTx/>
                <a:latin typeface="宋体" panose="02010600030101010101" pitchFamily="2" charset="-122"/>
                <a:ea typeface="楷体_GB2312" pitchFamily="49" charset="-122"/>
                <a:cs typeface="+mn-cs"/>
              </a:rPr>
              <a:t>消因子法</a:t>
            </a:r>
            <a:endParaRPr kumimoji="0" lang="zh-CN" altLang="en-US" sz="2000" b="1" i="0" u="none" strike="noStrike" kern="1200" cap="none" spc="0" normalizeH="0" baseline="0" noProof="0">
              <a:ln>
                <a:noFill/>
              </a:ln>
              <a:solidFill>
                <a:srgbClr val="FF0000"/>
              </a:solidFill>
              <a:effectLst>
                <a:outerShdw blurRad="38100" dist="38100" dir="2700000" algn="tl">
                  <a:srgbClr val="C0C0C0"/>
                </a:outerShdw>
              </a:effectLst>
              <a:uLnTx/>
              <a:uFillTx/>
              <a:latin typeface="宋体" panose="02010600030101010101" pitchFamily="2" charset="-122"/>
              <a:ea typeface="楷体_GB2312" pitchFamily="49" charset="-122"/>
              <a:cs typeface="+mn-cs"/>
            </a:endParaRPr>
          </a:p>
        </p:txBody>
      </p:sp>
      <p:sp>
        <p:nvSpPr>
          <p:cNvPr id="380937" name="Text Box 9"/>
          <p:cNvSpPr txBox="1">
            <a:spLocks noChangeArrowheads="1"/>
          </p:cNvSpPr>
          <p:nvPr/>
        </p:nvSpPr>
        <p:spPr bwMode="auto">
          <a:xfrm>
            <a:off x="1123950" y="3125788"/>
            <a:ext cx="1914525"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利用公式</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aphicFrame>
        <p:nvGraphicFramePr>
          <p:cNvPr id="380938" name="Object 10"/>
          <p:cNvGraphicFramePr>
            <a:graphicFrameLocks noChangeAspect="1"/>
          </p:cNvGraphicFramePr>
          <p:nvPr/>
        </p:nvGraphicFramePr>
        <p:xfrm>
          <a:off x="3640138" y="3203575"/>
          <a:ext cx="3267075" cy="390525"/>
        </p:xfrm>
        <a:graphic>
          <a:graphicData uri="http://schemas.openxmlformats.org/presentationml/2006/ole">
            <mc:AlternateContent xmlns:mc="http://schemas.openxmlformats.org/markup-compatibility/2006">
              <mc:Choice xmlns:v="urn:schemas-microsoft-com:vml" Requires="v">
                <p:oleObj spid="_x0000_s3093" name="" r:id="rId3" imgW="3543300" imgH="419100" progId="Equation.DSMT4">
                  <p:embed/>
                </p:oleObj>
              </mc:Choice>
              <mc:Fallback>
                <p:oleObj name="" r:id="rId3" imgW="3543300" imgH="419100" progId="Equation.DSMT4">
                  <p:embed/>
                  <p:pic>
                    <p:nvPicPr>
                      <p:cNvPr id="0" name="图片 3092"/>
                      <p:cNvPicPr/>
                      <p:nvPr/>
                    </p:nvPicPr>
                    <p:blipFill>
                      <a:blip r:embed="rId4">
                        <a:clrChange>
                          <a:clrFrom>
                            <a:srgbClr val="000000"/>
                          </a:clrFrom>
                          <a:clrTo>
                            <a:srgbClr val="FF0000"/>
                          </a:clrTo>
                        </a:clrChange>
                      </a:blip>
                      <a:stretch>
                        <a:fillRect/>
                      </a:stretch>
                    </p:blipFill>
                    <p:spPr>
                      <a:xfrm>
                        <a:off x="3640138" y="3203575"/>
                        <a:ext cx="3267075" cy="390525"/>
                      </a:xfrm>
                      <a:prstGeom prst="rect">
                        <a:avLst/>
                      </a:prstGeom>
                      <a:noFill/>
                      <a:ln w="38100">
                        <a:noFill/>
                        <a:miter/>
                      </a:ln>
                    </p:spPr>
                  </p:pic>
                </p:oleObj>
              </mc:Fallback>
            </mc:AlternateContent>
          </a:graphicData>
        </a:graphic>
      </p:graphicFrame>
      <p:sp>
        <p:nvSpPr>
          <p:cNvPr id="380939" name="Rectangle 11"/>
          <p:cNvSpPr>
            <a:spLocks noChangeArrowheads="1"/>
          </p:cNvSpPr>
          <p:nvPr/>
        </p:nvSpPr>
        <p:spPr bwMode="auto">
          <a:xfrm>
            <a:off x="855663" y="4379913"/>
            <a:ext cx="2471738" cy="500063"/>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5.</a:t>
            </a:r>
            <a:r>
              <a:rPr kumimoji="0" lang="zh-CN" altLang="en-US" sz="20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配项法</a:t>
            </a:r>
            <a:endParaRPr kumimoji="0" lang="zh-CN" altLang="en-US" sz="20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0940" name="Text Box 12"/>
          <p:cNvSpPr txBox="1">
            <a:spLocks noChangeArrowheads="1"/>
          </p:cNvSpPr>
          <p:nvPr/>
        </p:nvSpPr>
        <p:spPr bwMode="auto">
          <a:xfrm>
            <a:off x="1112838" y="5141913"/>
            <a:ext cx="2371725"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Char char="Ø"/>
              <a:defRPr/>
            </a:pP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根据公式</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aphicFrame>
        <p:nvGraphicFramePr>
          <p:cNvPr id="380941" name="Object 13"/>
          <p:cNvGraphicFramePr>
            <a:graphicFrameLocks noChangeAspect="1"/>
          </p:cNvGraphicFramePr>
          <p:nvPr/>
        </p:nvGraphicFramePr>
        <p:xfrm>
          <a:off x="4062413" y="5226050"/>
          <a:ext cx="2022475" cy="407988"/>
        </p:xfrm>
        <a:graphic>
          <a:graphicData uri="http://schemas.openxmlformats.org/presentationml/2006/ole">
            <mc:AlternateContent xmlns:mc="http://schemas.openxmlformats.org/markup-compatibility/2006">
              <mc:Choice xmlns:v="urn:schemas-microsoft-com:vml" Requires="v">
                <p:oleObj spid="_x0000_s3090" name="" r:id="rId5" imgW="2019300" imgH="406400" progId="Equation.3">
                  <p:embed/>
                </p:oleObj>
              </mc:Choice>
              <mc:Fallback>
                <p:oleObj name="" r:id="rId5" imgW="2019300" imgH="406400" progId="Equation.3">
                  <p:embed/>
                  <p:pic>
                    <p:nvPicPr>
                      <p:cNvPr id="0" name="图片 3089"/>
                      <p:cNvPicPr/>
                      <p:nvPr/>
                    </p:nvPicPr>
                    <p:blipFill>
                      <a:blip r:embed="rId6">
                        <a:clrChange>
                          <a:clrFrom>
                            <a:srgbClr val="000000"/>
                          </a:clrFrom>
                          <a:clrTo>
                            <a:srgbClr val="FF0000"/>
                          </a:clrTo>
                        </a:clrChange>
                      </a:blip>
                      <a:stretch>
                        <a:fillRect/>
                      </a:stretch>
                    </p:blipFill>
                    <p:spPr>
                      <a:xfrm>
                        <a:off x="4062413" y="5226050"/>
                        <a:ext cx="2022475" cy="407988"/>
                      </a:xfrm>
                      <a:prstGeom prst="rect">
                        <a:avLst/>
                      </a:prstGeom>
                      <a:noFill/>
                      <a:ln w="38100">
                        <a:noFill/>
                        <a:miter/>
                      </a:ln>
                    </p:spPr>
                  </p:pic>
                </p:oleObj>
              </mc:Fallback>
            </mc:AlternateContent>
          </a:graphicData>
        </a:graphic>
      </p:graphicFrame>
      <p:sp>
        <p:nvSpPr>
          <p:cNvPr id="380942" name="Rectangle 14"/>
          <p:cNvSpPr>
            <a:spLocks noChangeArrowheads="1"/>
          </p:cNvSpPr>
          <p:nvPr/>
        </p:nvSpPr>
        <p:spPr bwMode="auto">
          <a:xfrm>
            <a:off x="827088" y="6021388"/>
            <a:ext cx="1971675" cy="37147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综合法</a:t>
            </a:r>
            <a:endParaRPr kumimoji="0"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0934"/>
                                        </p:tgtEl>
                                        <p:attrNameLst>
                                          <p:attrName>style.visibility</p:attrName>
                                        </p:attrNameLst>
                                      </p:cBhvr>
                                      <p:to>
                                        <p:strVal val="visible"/>
                                      </p:to>
                                    </p:set>
                                    <p:animEffect transition="in" filter="dissolve">
                                      <p:cBhvr>
                                        <p:cTn id="7" dur="500"/>
                                        <p:tgtEl>
                                          <p:spTgt spid="38093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380935"/>
                                        </p:tgtEl>
                                        <p:attrNameLst>
                                          <p:attrName>style.visibility</p:attrName>
                                        </p:attrNameLst>
                                      </p:cBhvr>
                                      <p:to>
                                        <p:strVal val="visible"/>
                                      </p:to>
                                    </p:set>
                                    <p:anim calcmode="lin" valueType="num">
                                      <p:cBhvr>
                                        <p:cTn id="12" dur="500" fill="hold"/>
                                        <p:tgtEl>
                                          <p:spTgt spid="380935"/>
                                        </p:tgtEl>
                                        <p:attrNameLst>
                                          <p:attrName>ppt_w</p:attrName>
                                        </p:attrNameLst>
                                      </p:cBhvr>
                                      <p:tavLst>
                                        <p:tav tm="0">
                                          <p:val>
                                            <p:fltVal val="0.000000"/>
                                          </p:val>
                                        </p:tav>
                                        <p:tav tm="100000">
                                          <p:val>
                                            <p:strVal val="#ppt_w"/>
                                          </p:val>
                                        </p:tav>
                                      </p:tavLst>
                                    </p:anim>
                                    <p:anim calcmode="lin" valueType="num">
                                      <p:cBhvr>
                                        <p:cTn id="13" dur="500" fill="hold"/>
                                        <p:tgtEl>
                                          <p:spTgt spid="380935"/>
                                        </p:tgtEl>
                                        <p:attrNameLst>
                                          <p:attrName>ppt_h</p:attrName>
                                        </p:attrNameLst>
                                      </p:cBhvr>
                                      <p:tavLst>
                                        <p:tav tm="0">
                                          <p:val>
                                            <p:fltVal val="0.00000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80937"/>
                                        </p:tgtEl>
                                        <p:attrNameLst>
                                          <p:attrName>style.visibility</p:attrName>
                                        </p:attrNameLst>
                                      </p:cBhvr>
                                      <p:to>
                                        <p:strVal val="visible"/>
                                      </p:to>
                                    </p:set>
                                    <p:animEffect transition="in" filter="wipe(left)">
                                      <p:cBhvr>
                                        <p:cTn id="18" dur="500"/>
                                        <p:tgtEl>
                                          <p:spTgt spid="38093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80938"/>
                                        </p:tgtEl>
                                        <p:attrNameLst>
                                          <p:attrName>style.visibility</p:attrName>
                                        </p:attrNameLst>
                                      </p:cBhvr>
                                      <p:to>
                                        <p:strVal val="visible"/>
                                      </p:to>
                                    </p:set>
                                    <p:animEffect transition="in" filter="wipe(left)">
                                      <p:cBhvr>
                                        <p:cTn id="23" dur="500"/>
                                        <p:tgtEl>
                                          <p:spTgt spid="38093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80940"/>
                                        </p:tgtEl>
                                        <p:attrNameLst>
                                          <p:attrName>style.visibility</p:attrName>
                                        </p:attrNameLst>
                                      </p:cBhvr>
                                      <p:to>
                                        <p:strVal val="visible"/>
                                      </p:to>
                                    </p:set>
                                    <p:animEffect transition="in" filter="wipe(left)">
                                      <p:cBhvr>
                                        <p:cTn id="28" dur="500"/>
                                        <p:tgtEl>
                                          <p:spTgt spid="38094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80941"/>
                                        </p:tgtEl>
                                        <p:attrNameLst>
                                          <p:attrName>style.visibility</p:attrName>
                                        </p:attrNameLst>
                                      </p:cBhvr>
                                      <p:to>
                                        <p:strVal val="visible"/>
                                      </p:to>
                                    </p:set>
                                    <p:animEffect transition="in" filter="wipe(left)">
                                      <p:cBhvr>
                                        <p:cTn id="33" dur="500"/>
                                        <p:tgtEl>
                                          <p:spTgt spid="380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4" grpId="0"/>
      <p:bldP spid="380937" grpId="0"/>
      <p:bldP spid="38094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1954" name="AutoShape 2">
            <a:hlinkClick r:id="" action="ppaction://hlinkshowjump?jump=nextslide" highlightClick="1"/>
          </p:cNvPr>
          <p:cNvSpPr>
            <a:spLocks noChangeArrowheads="1"/>
          </p:cNvSpPr>
          <p:nvPr/>
        </p:nvSpPr>
        <p:spPr bwMode="auto">
          <a:xfrm>
            <a:off x="7310438" y="65960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81955" name="AutoShape 3">
            <a:hlinkClick r:id="" action="ppaction://hlinkshowjump?jump=firstslide" highlightClick="1"/>
          </p:cNvPr>
          <p:cNvSpPr>
            <a:spLocks noChangeArrowheads="1"/>
          </p:cNvSpPr>
          <p:nvPr/>
        </p:nvSpPr>
        <p:spPr bwMode="auto">
          <a:xfrm>
            <a:off x="8205788" y="660558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81956" name="AutoShape 4">
            <a:hlinkClick r:id="" action="ppaction://hlinkshowjump?jump=previousslide" highlightClick="1"/>
          </p:cNvPr>
          <p:cNvSpPr>
            <a:spLocks noChangeArrowheads="1"/>
          </p:cNvSpPr>
          <p:nvPr/>
        </p:nvSpPr>
        <p:spPr bwMode="auto">
          <a:xfrm>
            <a:off x="6415088" y="65960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grpSp>
        <p:nvGrpSpPr>
          <p:cNvPr id="2" name="Group 5"/>
          <p:cNvGrpSpPr/>
          <p:nvPr/>
        </p:nvGrpSpPr>
        <p:grpSpPr>
          <a:xfrm>
            <a:off x="468313" y="1341438"/>
            <a:ext cx="1971675" cy="1762125"/>
            <a:chOff x="918" y="312"/>
            <a:chExt cx="1242" cy="1110"/>
          </a:xfrm>
        </p:grpSpPr>
        <p:sp>
          <p:nvSpPr>
            <p:cNvPr id="381958" name="Rectangle 6"/>
            <p:cNvSpPr>
              <a:spLocks noChangeArrowheads="1"/>
            </p:cNvSpPr>
            <p:nvPr/>
          </p:nvSpPr>
          <p:spPr bwMode="auto">
            <a:xfrm>
              <a:off x="1737" y="1035"/>
              <a:ext cx="423" cy="387"/>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3</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1959" name="Rectangle 7"/>
            <p:cNvSpPr>
              <a:spLocks noChangeArrowheads="1"/>
            </p:cNvSpPr>
            <p:nvPr/>
          </p:nvSpPr>
          <p:spPr bwMode="auto">
            <a:xfrm>
              <a:off x="1311" y="1035"/>
              <a:ext cx="426" cy="387"/>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2</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1960" name="Rectangle 8"/>
            <p:cNvSpPr>
              <a:spLocks noChangeArrowheads="1"/>
            </p:cNvSpPr>
            <p:nvPr/>
          </p:nvSpPr>
          <p:spPr bwMode="auto">
            <a:xfrm>
              <a:off x="1737" y="691"/>
              <a:ext cx="423" cy="344"/>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1961" name="Rectangle 9"/>
            <p:cNvSpPr>
              <a:spLocks noChangeArrowheads="1"/>
            </p:cNvSpPr>
            <p:nvPr/>
          </p:nvSpPr>
          <p:spPr bwMode="auto">
            <a:xfrm>
              <a:off x="1311" y="691"/>
              <a:ext cx="426" cy="344"/>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0</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27717" name="Line 10"/>
            <p:cNvSpPr/>
            <p:nvPr/>
          </p:nvSpPr>
          <p:spPr>
            <a:xfrm>
              <a:off x="1311" y="691"/>
              <a:ext cx="849" cy="0"/>
            </a:xfrm>
            <a:prstGeom prst="line">
              <a:avLst/>
            </a:prstGeom>
            <a:ln w="28575" cap="sq" cmpd="sng">
              <a:solidFill>
                <a:schemeClr val="tx1"/>
              </a:solidFill>
              <a:prstDash val="solid"/>
              <a:headEnd type="none" w="sm" len="sm"/>
              <a:tailEnd type="none" w="sm" len="sm"/>
            </a:ln>
          </p:spPr>
        </p:sp>
        <p:sp>
          <p:nvSpPr>
            <p:cNvPr id="27718" name="Line 11"/>
            <p:cNvSpPr/>
            <p:nvPr/>
          </p:nvSpPr>
          <p:spPr>
            <a:xfrm>
              <a:off x="1311" y="1035"/>
              <a:ext cx="849" cy="0"/>
            </a:xfrm>
            <a:prstGeom prst="line">
              <a:avLst/>
            </a:prstGeom>
            <a:ln w="12700" cap="flat" cmpd="sng">
              <a:solidFill>
                <a:schemeClr val="tx1"/>
              </a:solidFill>
              <a:prstDash val="solid"/>
              <a:headEnd type="none" w="sm" len="sm"/>
              <a:tailEnd type="none" w="sm" len="sm"/>
            </a:ln>
          </p:spPr>
        </p:sp>
        <p:sp>
          <p:nvSpPr>
            <p:cNvPr id="27719" name="Line 12"/>
            <p:cNvSpPr/>
            <p:nvPr/>
          </p:nvSpPr>
          <p:spPr>
            <a:xfrm>
              <a:off x="1311" y="1422"/>
              <a:ext cx="849" cy="0"/>
            </a:xfrm>
            <a:prstGeom prst="line">
              <a:avLst/>
            </a:prstGeom>
            <a:ln w="28575" cap="sq" cmpd="sng">
              <a:solidFill>
                <a:schemeClr val="tx1"/>
              </a:solidFill>
              <a:prstDash val="solid"/>
              <a:headEnd type="none" w="sm" len="sm"/>
              <a:tailEnd type="none" w="sm" len="sm"/>
            </a:ln>
          </p:spPr>
        </p:sp>
        <p:sp>
          <p:nvSpPr>
            <p:cNvPr id="27720" name="Line 13"/>
            <p:cNvSpPr/>
            <p:nvPr/>
          </p:nvSpPr>
          <p:spPr>
            <a:xfrm>
              <a:off x="1311" y="691"/>
              <a:ext cx="0" cy="731"/>
            </a:xfrm>
            <a:prstGeom prst="line">
              <a:avLst/>
            </a:prstGeom>
            <a:ln w="28575" cap="sq" cmpd="sng">
              <a:solidFill>
                <a:schemeClr val="tx1"/>
              </a:solidFill>
              <a:prstDash val="solid"/>
              <a:headEnd type="none" w="sm" len="sm"/>
              <a:tailEnd type="none" w="sm" len="sm"/>
            </a:ln>
          </p:spPr>
        </p:sp>
        <p:sp>
          <p:nvSpPr>
            <p:cNvPr id="27721" name="Line 14"/>
            <p:cNvSpPr/>
            <p:nvPr/>
          </p:nvSpPr>
          <p:spPr>
            <a:xfrm>
              <a:off x="1737" y="691"/>
              <a:ext cx="0" cy="731"/>
            </a:xfrm>
            <a:prstGeom prst="line">
              <a:avLst/>
            </a:prstGeom>
            <a:ln w="12700" cap="flat" cmpd="sng">
              <a:solidFill>
                <a:schemeClr val="tx1"/>
              </a:solidFill>
              <a:prstDash val="solid"/>
              <a:headEnd type="none" w="sm" len="sm"/>
              <a:tailEnd type="none" w="sm" len="sm"/>
            </a:ln>
          </p:spPr>
        </p:sp>
        <p:sp>
          <p:nvSpPr>
            <p:cNvPr id="27722" name="Line 15"/>
            <p:cNvSpPr/>
            <p:nvPr/>
          </p:nvSpPr>
          <p:spPr>
            <a:xfrm>
              <a:off x="2160" y="691"/>
              <a:ext cx="0" cy="731"/>
            </a:xfrm>
            <a:prstGeom prst="line">
              <a:avLst/>
            </a:prstGeom>
            <a:ln w="28575" cap="sq" cmpd="sng">
              <a:solidFill>
                <a:schemeClr val="tx1"/>
              </a:solidFill>
              <a:prstDash val="solid"/>
              <a:headEnd type="none" w="sm" len="sm"/>
              <a:tailEnd type="none" w="sm" len="sm"/>
            </a:ln>
          </p:spPr>
        </p:sp>
        <p:sp>
          <p:nvSpPr>
            <p:cNvPr id="27723" name="Line 16"/>
            <p:cNvSpPr/>
            <p:nvPr/>
          </p:nvSpPr>
          <p:spPr>
            <a:xfrm flipH="1" flipV="1">
              <a:off x="1044" y="423"/>
              <a:ext cx="261" cy="261"/>
            </a:xfrm>
            <a:prstGeom prst="line">
              <a:avLst/>
            </a:prstGeom>
            <a:ln w="28575" cap="sq" cmpd="sng">
              <a:solidFill>
                <a:schemeClr val="tx1"/>
              </a:solidFill>
              <a:prstDash val="solid"/>
              <a:headEnd type="none" w="sm" len="sm"/>
              <a:tailEnd type="none" w="sm" len="sm"/>
            </a:ln>
          </p:spPr>
        </p:sp>
        <p:sp>
          <p:nvSpPr>
            <p:cNvPr id="381969" name="Text Box 17"/>
            <p:cNvSpPr txBox="1">
              <a:spLocks noChangeArrowheads="1"/>
            </p:cNvSpPr>
            <p:nvPr/>
          </p:nvSpPr>
          <p:spPr bwMode="auto">
            <a:xfrm>
              <a:off x="918" y="414"/>
              <a:ext cx="369" cy="288"/>
            </a:xfrm>
            <a:prstGeom prst="rect">
              <a:avLst/>
            </a:prstGeom>
            <a:noFill/>
            <a:ln w="12700" cap="sq">
              <a:noFill/>
              <a:miter lim="800000"/>
              <a:headEnd type="none" w="sm" len="sm"/>
              <a:tailEnd type="none" w="sm" len="sm"/>
            </a:ln>
            <a:effectLst/>
          </p:spPr>
          <p:txBody>
            <a:bodyPr>
              <a:spAutoFit/>
            </a:bodyPr>
            <a:lstStyle>
              <a:lvl1pPr eaLnBrk="0" hangingPunct="0">
                <a:defRPr sz="2800" b="1">
                  <a:solidFill>
                    <a:schemeClr val="tx1"/>
                  </a:solidFill>
                  <a:latin typeface="Arial" panose="020B0604020202020204" pitchFamily="34" charset="0"/>
                  <a:ea typeface="楷体_GB2312" pitchFamily="49" charset="-122"/>
                </a:defRPr>
              </a:lvl1pPr>
              <a:lvl2pPr marL="742950" indent="-285750" eaLnBrk="0" hangingPunct="0">
                <a:defRPr sz="2800" b="1">
                  <a:solidFill>
                    <a:schemeClr val="tx1"/>
                  </a:solidFill>
                  <a:latin typeface="Arial" panose="020B0604020202020204" pitchFamily="34" charset="0"/>
                  <a:ea typeface="楷体_GB2312" pitchFamily="49" charset="-122"/>
                </a:defRPr>
              </a:lvl2pPr>
              <a:lvl3pPr marL="1143000" indent="-228600" eaLnBrk="0" hangingPunct="0">
                <a:defRPr sz="2800" b="1">
                  <a:solidFill>
                    <a:schemeClr val="tx1"/>
                  </a:solidFill>
                  <a:latin typeface="Arial" panose="020B0604020202020204" pitchFamily="34" charset="0"/>
                  <a:ea typeface="楷体_GB2312" pitchFamily="49" charset="-122"/>
                </a:defRPr>
              </a:lvl3pPr>
              <a:lvl4pPr marL="1600200" indent="-228600" eaLnBrk="0" hangingPunct="0">
                <a:defRPr sz="2800" b="1">
                  <a:solidFill>
                    <a:schemeClr val="tx1"/>
                  </a:solidFill>
                  <a:latin typeface="Arial" panose="020B0604020202020204" pitchFamily="34" charset="0"/>
                  <a:ea typeface="楷体_GB2312" pitchFamily="49" charset="-122"/>
                </a:defRPr>
              </a:lvl4pPr>
              <a:lvl5pPr marL="2057400" indent="-228600" eaLnBrk="0" hangingPunct="0">
                <a:defRPr sz="28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a:t>
              </a:r>
              <a:endParaRPr kumimoji="1" lang="en-US" altLang="zh-CN" sz="2400" b="1" i="1"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81970" name="Text Box 18"/>
            <p:cNvSpPr txBox="1">
              <a:spLocks noChangeArrowheads="1"/>
            </p:cNvSpPr>
            <p:nvPr/>
          </p:nvSpPr>
          <p:spPr bwMode="auto">
            <a:xfrm>
              <a:off x="1122" y="312"/>
              <a:ext cx="369" cy="288"/>
            </a:xfrm>
            <a:prstGeom prst="rect">
              <a:avLst/>
            </a:prstGeom>
            <a:noFill/>
            <a:ln w="12700" cap="sq">
              <a:noFill/>
              <a:miter lim="800000"/>
              <a:headEnd type="none" w="sm" len="sm"/>
              <a:tailEnd type="none" w="sm" len="sm"/>
            </a:ln>
            <a:effectLst/>
          </p:spPr>
          <p:txBody>
            <a:bodyPr>
              <a:spAutoFit/>
            </a:bodyPr>
            <a:lstStyle>
              <a:lvl1pPr eaLnBrk="0" hangingPunct="0">
                <a:defRPr sz="2800" b="1">
                  <a:solidFill>
                    <a:schemeClr val="tx1"/>
                  </a:solidFill>
                  <a:latin typeface="Arial" panose="020B0604020202020204" pitchFamily="34" charset="0"/>
                  <a:ea typeface="楷体_GB2312" pitchFamily="49" charset="-122"/>
                </a:defRPr>
              </a:lvl1pPr>
              <a:lvl2pPr marL="742950" indent="-285750" eaLnBrk="0" hangingPunct="0">
                <a:defRPr sz="2800" b="1">
                  <a:solidFill>
                    <a:schemeClr val="tx1"/>
                  </a:solidFill>
                  <a:latin typeface="Arial" panose="020B0604020202020204" pitchFamily="34" charset="0"/>
                  <a:ea typeface="楷体_GB2312" pitchFamily="49" charset="-122"/>
                </a:defRPr>
              </a:lvl2pPr>
              <a:lvl3pPr marL="1143000" indent="-228600" eaLnBrk="0" hangingPunct="0">
                <a:defRPr sz="2800" b="1">
                  <a:solidFill>
                    <a:schemeClr val="tx1"/>
                  </a:solidFill>
                  <a:latin typeface="Arial" panose="020B0604020202020204" pitchFamily="34" charset="0"/>
                  <a:ea typeface="楷体_GB2312" pitchFamily="49" charset="-122"/>
                </a:defRPr>
              </a:lvl3pPr>
              <a:lvl4pPr marL="1600200" indent="-228600" eaLnBrk="0" hangingPunct="0">
                <a:defRPr sz="2800" b="1">
                  <a:solidFill>
                    <a:schemeClr val="tx1"/>
                  </a:solidFill>
                  <a:latin typeface="Arial" panose="020B0604020202020204" pitchFamily="34" charset="0"/>
                  <a:ea typeface="楷体_GB2312" pitchFamily="49" charset="-122"/>
                </a:defRPr>
              </a:lvl4pPr>
              <a:lvl5pPr marL="2057400" indent="-228600" eaLnBrk="0" hangingPunct="0">
                <a:defRPr sz="28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B</a:t>
              </a:r>
              <a:endParaRPr kumimoji="1" lang="en-US" altLang="zh-CN" sz="2400" b="1" i="1"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81971" name="Text Box 19"/>
            <p:cNvSpPr txBox="1">
              <a:spLocks noChangeArrowheads="1"/>
            </p:cNvSpPr>
            <p:nvPr/>
          </p:nvSpPr>
          <p:spPr bwMode="auto">
            <a:xfrm>
              <a:off x="1395" y="441"/>
              <a:ext cx="738" cy="288"/>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0        1</a:t>
              </a:r>
              <a:endPar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81972" name="Text Box 20"/>
            <p:cNvSpPr txBox="1">
              <a:spLocks noChangeArrowheads="1"/>
            </p:cNvSpPr>
            <p:nvPr/>
          </p:nvSpPr>
          <p:spPr bwMode="auto">
            <a:xfrm>
              <a:off x="1116" y="747"/>
              <a:ext cx="243" cy="633"/>
            </a:xfrm>
            <a:prstGeom prst="rect">
              <a:avLst/>
            </a:prstGeom>
            <a:noFill/>
            <a:ln w="12700" cap="sq">
              <a:noFill/>
              <a:miter lim="800000"/>
              <a:headEnd type="none" w="sm" len="sm"/>
              <a:tailEnd type="none" w="sm" len="sm"/>
            </a:ln>
            <a:effectLst/>
          </p:spPr>
          <p:txBody>
            <a:bodyPr>
              <a:spAutoFit/>
            </a:bodyPr>
            <a:lstStyle>
              <a:lvl1pPr eaLnBrk="0" hangingPunct="0">
                <a:defRPr sz="2800" b="1">
                  <a:solidFill>
                    <a:schemeClr val="tx1"/>
                  </a:solidFill>
                  <a:latin typeface="Arial" panose="020B0604020202020204" pitchFamily="34" charset="0"/>
                  <a:ea typeface="楷体_GB2312" pitchFamily="49" charset="-122"/>
                </a:defRPr>
              </a:lvl1pPr>
              <a:lvl2pPr marL="742950" indent="-285750" eaLnBrk="0" hangingPunct="0">
                <a:defRPr sz="2800" b="1">
                  <a:solidFill>
                    <a:schemeClr val="tx1"/>
                  </a:solidFill>
                  <a:latin typeface="Arial" panose="020B0604020202020204" pitchFamily="34" charset="0"/>
                  <a:ea typeface="楷体_GB2312" pitchFamily="49" charset="-122"/>
                </a:defRPr>
              </a:lvl2pPr>
              <a:lvl3pPr marL="1143000" indent="-228600" eaLnBrk="0" hangingPunct="0">
                <a:defRPr sz="2800" b="1">
                  <a:solidFill>
                    <a:schemeClr val="tx1"/>
                  </a:solidFill>
                  <a:latin typeface="Arial" panose="020B0604020202020204" pitchFamily="34" charset="0"/>
                  <a:ea typeface="楷体_GB2312" pitchFamily="49" charset="-122"/>
                </a:defRPr>
              </a:lvl3pPr>
              <a:lvl4pPr marL="1600200" indent="-228600" eaLnBrk="0" hangingPunct="0">
                <a:defRPr sz="2800" b="1">
                  <a:solidFill>
                    <a:schemeClr val="tx1"/>
                  </a:solidFill>
                  <a:latin typeface="Arial" panose="020B0604020202020204" pitchFamily="34" charset="0"/>
                  <a:ea typeface="楷体_GB2312" pitchFamily="49" charset="-122"/>
                </a:defRPr>
              </a:lvl4pPr>
              <a:lvl5pPr marL="2057400" indent="-228600" eaLnBrk="0" hangingPunct="0">
                <a:defRPr sz="28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pSp>
      <p:grpSp>
        <p:nvGrpSpPr>
          <p:cNvPr id="3" name="Group 21"/>
          <p:cNvGrpSpPr/>
          <p:nvPr/>
        </p:nvGrpSpPr>
        <p:grpSpPr>
          <a:xfrm>
            <a:off x="2428875" y="3629025"/>
            <a:ext cx="3843338" cy="2816225"/>
            <a:chOff x="2358" y="501"/>
            <a:chExt cx="2421" cy="1774"/>
          </a:xfrm>
        </p:grpSpPr>
        <p:sp>
          <p:nvSpPr>
            <p:cNvPr id="381974" name="Rectangle 22"/>
            <p:cNvSpPr>
              <a:spLocks noChangeArrowheads="1"/>
            </p:cNvSpPr>
            <p:nvPr/>
          </p:nvSpPr>
          <p:spPr bwMode="auto">
            <a:xfrm>
              <a:off x="4302" y="1921"/>
              <a:ext cx="477" cy="326"/>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10</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1975" name="Rectangle 23"/>
            <p:cNvSpPr>
              <a:spLocks noChangeArrowheads="1"/>
            </p:cNvSpPr>
            <p:nvPr/>
          </p:nvSpPr>
          <p:spPr bwMode="auto">
            <a:xfrm>
              <a:off x="3816" y="1921"/>
              <a:ext cx="486" cy="326"/>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1976" name="Rectangle 24"/>
            <p:cNvSpPr>
              <a:spLocks noChangeArrowheads="1"/>
            </p:cNvSpPr>
            <p:nvPr/>
          </p:nvSpPr>
          <p:spPr bwMode="auto">
            <a:xfrm>
              <a:off x="3357" y="1921"/>
              <a:ext cx="459" cy="326"/>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9</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1977" name="Rectangle 25"/>
            <p:cNvSpPr>
              <a:spLocks noChangeArrowheads="1"/>
            </p:cNvSpPr>
            <p:nvPr/>
          </p:nvSpPr>
          <p:spPr bwMode="auto">
            <a:xfrm>
              <a:off x="2889" y="1921"/>
              <a:ext cx="468" cy="326"/>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8</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1978" name="Rectangle 26"/>
            <p:cNvSpPr>
              <a:spLocks noChangeArrowheads="1"/>
            </p:cNvSpPr>
            <p:nvPr/>
          </p:nvSpPr>
          <p:spPr bwMode="auto">
            <a:xfrm>
              <a:off x="4302" y="1595"/>
              <a:ext cx="477" cy="326"/>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14</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1979" name="Rectangle 27"/>
            <p:cNvSpPr>
              <a:spLocks noChangeArrowheads="1"/>
            </p:cNvSpPr>
            <p:nvPr/>
          </p:nvSpPr>
          <p:spPr bwMode="auto">
            <a:xfrm>
              <a:off x="3816" y="1595"/>
              <a:ext cx="486" cy="326"/>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15</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1980" name="Rectangle 28"/>
            <p:cNvSpPr>
              <a:spLocks noChangeArrowheads="1"/>
            </p:cNvSpPr>
            <p:nvPr/>
          </p:nvSpPr>
          <p:spPr bwMode="auto">
            <a:xfrm>
              <a:off x="3357" y="1595"/>
              <a:ext cx="459" cy="326"/>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13</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1981" name="Rectangle 29"/>
            <p:cNvSpPr>
              <a:spLocks noChangeArrowheads="1"/>
            </p:cNvSpPr>
            <p:nvPr/>
          </p:nvSpPr>
          <p:spPr bwMode="auto">
            <a:xfrm>
              <a:off x="2889" y="1595"/>
              <a:ext cx="468" cy="326"/>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12</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1982" name="Rectangle 30"/>
            <p:cNvSpPr>
              <a:spLocks noChangeArrowheads="1"/>
            </p:cNvSpPr>
            <p:nvPr/>
          </p:nvSpPr>
          <p:spPr bwMode="auto">
            <a:xfrm>
              <a:off x="4302" y="1269"/>
              <a:ext cx="477" cy="326"/>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6</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1983" name="Rectangle 31"/>
            <p:cNvSpPr>
              <a:spLocks noChangeArrowheads="1"/>
            </p:cNvSpPr>
            <p:nvPr/>
          </p:nvSpPr>
          <p:spPr bwMode="auto">
            <a:xfrm>
              <a:off x="3816" y="1269"/>
              <a:ext cx="486" cy="326"/>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7</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1984" name="Rectangle 32"/>
            <p:cNvSpPr>
              <a:spLocks noChangeArrowheads="1"/>
            </p:cNvSpPr>
            <p:nvPr/>
          </p:nvSpPr>
          <p:spPr bwMode="auto">
            <a:xfrm>
              <a:off x="3357" y="1269"/>
              <a:ext cx="459" cy="326"/>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5</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1985" name="Rectangle 33"/>
            <p:cNvSpPr>
              <a:spLocks noChangeArrowheads="1"/>
            </p:cNvSpPr>
            <p:nvPr/>
          </p:nvSpPr>
          <p:spPr bwMode="auto">
            <a:xfrm>
              <a:off x="2889" y="1269"/>
              <a:ext cx="468" cy="326"/>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4</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1986" name="Rectangle 34"/>
            <p:cNvSpPr>
              <a:spLocks noChangeArrowheads="1"/>
            </p:cNvSpPr>
            <p:nvPr/>
          </p:nvSpPr>
          <p:spPr bwMode="auto">
            <a:xfrm>
              <a:off x="4302" y="943"/>
              <a:ext cx="477" cy="326"/>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2</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1987" name="Rectangle 35"/>
            <p:cNvSpPr>
              <a:spLocks noChangeArrowheads="1"/>
            </p:cNvSpPr>
            <p:nvPr/>
          </p:nvSpPr>
          <p:spPr bwMode="auto">
            <a:xfrm>
              <a:off x="3816" y="943"/>
              <a:ext cx="486" cy="326"/>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3</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1988" name="Rectangle 36"/>
            <p:cNvSpPr>
              <a:spLocks noChangeArrowheads="1"/>
            </p:cNvSpPr>
            <p:nvPr/>
          </p:nvSpPr>
          <p:spPr bwMode="auto">
            <a:xfrm>
              <a:off x="3357" y="943"/>
              <a:ext cx="459" cy="326"/>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1989" name="Rectangle 37"/>
            <p:cNvSpPr>
              <a:spLocks noChangeArrowheads="1"/>
            </p:cNvSpPr>
            <p:nvPr/>
          </p:nvSpPr>
          <p:spPr bwMode="auto">
            <a:xfrm>
              <a:off x="2889" y="943"/>
              <a:ext cx="468" cy="326"/>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0</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27698" name="Line 38"/>
            <p:cNvSpPr/>
            <p:nvPr/>
          </p:nvSpPr>
          <p:spPr>
            <a:xfrm>
              <a:off x="2889" y="943"/>
              <a:ext cx="1890" cy="0"/>
            </a:xfrm>
            <a:prstGeom prst="line">
              <a:avLst/>
            </a:prstGeom>
            <a:ln w="28575" cap="sq" cmpd="sng">
              <a:solidFill>
                <a:schemeClr val="tx1"/>
              </a:solidFill>
              <a:prstDash val="solid"/>
              <a:headEnd type="none" w="sm" len="sm"/>
              <a:tailEnd type="none" w="sm" len="sm"/>
            </a:ln>
          </p:spPr>
        </p:sp>
        <p:sp>
          <p:nvSpPr>
            <p:cNvPr id="27699" name="Line 39"/>
            <p:cNvSpPr/>
            <p:nvPr/>
          </p:nvSpPr>
          <p:spPr>
            <a:xfrm>
              <a:off x="2889" y="1269"/>
              <a:ext cx="1890" cy="0"/>
            </a:xfrm>
            <a:prstGeom prst="line">
              <a:avLst/>
            </a:prstGeom>
            <a:ln w="12700" cap="flat" cmpd="sng">
              <a:solidFill>
                <a:schemeClr val="tx1"/>
              </a:solidFill>
              <a:prstDash val="solid"/>
              <a:headEnd type="none" w="sm" len="sm"/>
              <a:tailEnd type="none" w="sm" len="sm"/>
            </a:ln>
          </p:spPr>
        </p:sp>
        <p:sp>
          <p:nvSpPr>
            <p:cNvPr id="27700" name="Line 40"/>
            <p:cNvSpPr/>
            <p:nvPr/>
          </p:nvSpPr>
          <p:spPr>
            <a:xfrm>
              <a:off x="2889" y="1595"/>
              <a:ext cx="1890" cy="0"/>
            </a:xfrm>
            <a:prstGeom prst="line">
              <a:avLst/>
            </a:prstGeom>
            <a:ln w="12700" cap="flat" cmpd="sng">
              <a:solidFill>
                <a:schemeClr val="tx1"/>
              </a:solidFill>
              <a:prstDash val="solid"/>
              <a:headEnd type="none" w="sm" len="sm"/>
              <a:tailEnd type="none" w="sm" len="sm"/>
            </a:ln>
          </p:spPr>
        </p:sp>
        <p:sp>
          <p:nvSpPr>
            <p:cNvPr id="27701" name="Line 41"/>
            <p:cNvSpPr/>
            <p:nvPr/>
          </p:nvSpPr>
          <p:spPr>
            <a:xfrm>
              <a:off x="2889" y="1921"/>
              <a:ext cx="1890" cy="0"/>
            </a:xfrm>
            <a:prstGeom prst="line">
              <a:avLst/>
            </a:prstGeom>
            <a:ln w="12700" cap="flat" cmpd="sng">
              <a:solidFill>
                <a:schemeClr val="tx1"/>
              </a:solidFill>
              <a:prstDash val="solid"/>
              <a:headEnd type="none" w="sm" len="sm"/>
              <a:tailEnd type="none" w="sm" len="sm"/>
            </a:ln>
          </p:spPr>
        </p:sp>
        <p:sp>
          <p:nvSpPr>
            <p:cNvPr id="27702" name="Line 42"/>
            <p:cNvSpPr/>
            <p:nvPr/>
          </p:nvSpPr>
          <p:spPr>
            <a:xfrm>
              <a:off x="2889" y="2247"/>
              <a:ext cx="1890" cy="0"/>
            </a:xfrm>
            <a:prstGeom prst="line">
              <a:avLst/>
            </a:prstGeom>
            <a:ln w="28575" cap="sq" cmpd="sng">
              <a:solidFill>
                <a:schemeClr val="tx1"/>
              </a:solidFill>
              <a:prstDash val="solid"/>
              <a:headEnd type="none" w="sm" len="sm"/>
              <a:tailEnd type="none" w="sm" len="sm"/>
            </a:ln>
          </p:spPr>
        </p:sp>
        <p:sp>
          <p:nvSpPr>
            <p:cNvPr id="27703" name="Line 43"/>
            <p:cNvSpPr/>
            <p:nvPr/>
          </p:nvSpPr>
          <p:spPr>
            <a:xfrm>
              <a:off x="2889" y="943"/>
              <a:ext cx="0" cy="1304"/>
            </a:xfrm>
            <a:prstGeom prst="line">
              <a:avLst/>
            </a:prstGeom>
            <a:ln w="28575" cap="sq" cmpd="sng">
              <a:solidFill>
                <a:schemeClr val="tx1"/>
              </a:solidFill>
              <a:prstDash val="solid"/>
              <a:headEnd type="none" w="sm" len="sm"/>
              <a:tailEnd type="none" w="sm" len="sm"/>
            </a:ln>
          </p:spPr>
        </p:sp>
        <p:sp>
          <p:nvSpPr>
            <p:cNvPr id="27704" name="Line 44"/>
            <p:cNvSpPr/>
            <p:nvPr/>
          </p:nvSpPr>
          <p:spPr>
            <a:xfrm>
              <a:off x="3357" y="943"/>
              <a:ext cx="0" cy="1304"/>
            </a:xfrm>
            <a:prstGeom prst="line">
              <a:avLst/>
            </a:prstGeom>
            <a:ln w="12700" cap="flat" cmpd="sng">
              <a:solidFill>
                <a:schemeClr val="tx1"/>
              </a:solidFill>
              <a:prstDash val="solid"/>
              <a:headEnd type="none" w="sm" len="sm"/>
              <a:tailEnd type="none" w="sm" len="sm"/>
            </a:ln>
          </p:spPr>
        </p:sp>
        <p:sp>
          <p:nvSpPr>
            <p:cNvPr id="27705" name="Line 45"/>
            <p:cNvSpPr/>
            <p:nvPr/>
          </p:nvSpPr>
          <p:spPr>
            <a:xfrm>
              <a:off x="3816" y="943"/>
              <a:ext cx="0" cy="1304"/>
            </a:xfrm>
            <a:prstGeom prst="line">
              <a:avLst/>
            </a:prstGeom>
            <a:ln w="12700" cap="flat" cmpd="sng">
              <a:solidFill>
                <a:schemeClr val="tx1"/>
              </a:solidFill>
              <a:prstDash val="solid"/>
              <a:headEnd type="none" w="sm" len="sm"/>
              <a:tailEnd type="none" w="sm" len="sm"/>
            </a:ln>
          </p:spPr>
        </p:sp>
        <p:sp>
          <p:nvSpPr>
            <p:cNvPr id="27706" name="Line 46"/>
            <p:cNvSpPr/>
            <p:nvPr/>
          </p:nvSpPr>
          <p:spPr>
            <a:xfrm>
              <a:off x="4302" y="943"/>
              <a:ext cx="0" cy="1304"/>
            </a:xfrm>
            <a:prstGeom prst="line">
              <a:avLst/>
            </a:prstGeom>
            <a:ln w="12700" cap="flat" cmpd="sng">
              <a:solidFill>
                <a:schemeClr val="tx1"/>
              </a:solidFill>
              <a:prstDash val="solid"/>
              <a:headEnd type="none" w="sm" len="sm"/>
              <a:tailEnd type="none" w="sm" len="sm"/>
            </a:ln>
          </p:spPr>
        </p:sp>
        <p:sp>
          <p:nvSpPr>
            <p:cNvPr id="27707" name="Line 47"/>
            <p:cNvSpPr/>
            <p:nvPr/>
          </p:nvSpPr>
          <p:spPr>
            <a:xfrm>
              <a:off x="4779" y="943"/>
              <a:ext cx="0" cy="1304"/>
            </a:xfrm>
            <a:prstGeom prst="line">
              <a:avLst/>
            </a:prstGeom>
            <a:ln w="28575" cap="sq" cmpd="sng">
              <a:solidFill>
                <a:schemeClr val="tx1"/>
              </a:solidFill>
              <a:prstDash val="solid"/>
              <a:headEnd type="none" w="sm" len="sm"/>
              <a:tailEnd type="none" w="sm" len="sm"/>
            </a:ln>
          </p:spPr>
        </p:sp>
        <p:sp>
          <p:nvSpPr>
            <p:cNvPr id="27708" name="Line 48"/>
            <p:cNvSpPr/>
            <p:nvPr/>
          </p:nvSpPr>
          <p:spPr>
            <a:xfrm flipH="1" flipV="1">
              <a:off x="2538" y="585"/>
              <a:ext cx="351" cy="351"/>
            </a:xfrm>
            <a:prstGeom prst="line">
              <a:avLst/>
            </a:prstGeom>
            <a:ln w="28575" cap="sq" cmpd="sng">
              <a:solidFill>
                <a:schemeClr val="tx1"/>
              </a:solidFill>
              <a:prstDash val="solid"/>
              <a:headEnd type="none" w="sm" len="sm"/>
              <a:tailEnd type="none" w="sm" len="sm"/>
            </a:ln>
          </p:spPr>
        </p:sp>
        <p:sp>
          <p:nvSpPr>
            <p:cNvPr id="382001" name="Text Box 49"/>
            <p:cNvSpPr txBox="1">
              <a:spLocks noChangeArrowheads="1"/>
            </p:cNvSpPr>
            <p:nvPr/>
          </p:nvSpPr>
          <p:spPr bwMode="auto">
            <a:xfrm>
              <a:off x="2358" y="648"/>
              <a:ext cx="396" cy="288"/>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AB</a:t>
              </a:r>
              <a:endParaRPr kumimoji="1" lang="en-US" altLang="zh-CN" sz="24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82002" name="Text Box 50"/>
            <p:cNvSpPr txBox="1">
              <a:spLocks noChangeArrowheads="1"/>
            </p:cNvSpPr>
            <p:nvPr/>
          </p:nvSpPr>
          <p:spPr bwMode="auto">
            <a:xfrm>
              <a:off x="2634" y="501"/>
              <a:ext cx="396" cy="288"/>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CD</a:t>
              </a:r>
              <a:endParaRPr kumimoji="1" lang="en-US" altLang="zh-CN" sz="24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82003" name="Text Box 51"/>
            <p:cNvSpPr txBox="1">
              <a:spLocks noChangeArrowheads="1"/>
            </p:cNvSpPr>
            <p:nvPr/>
          </p:nvSpPr>
          <p:spPr bwMode="auto">
            <a:xfrm>
              <a:off x="2928" y="678"/>
              <a:ext cx="1827" cy="288"/>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00      01      11      10</a:t>
              </a:r>
              <a:endPar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82004" name="Text Box 52"/>
            <p:cNvSpPr txBox="1">
              <a:spLocks noChangeArrowheads="1"/>
            </p:cNvSpPr>
            <p:nvPr/>
          </p:nvSpPr>
          <p:spPr bwMode="auto">
            <a:xfrm>
              <a:off x="2601" y="952"/>
              <a:ext cx="369" cy="132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00   </a:t>
              </a:r>
              <a:endPar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01   </a:t>
              </a:r>
              <a:endPar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11    </a:t>
              </a:r>
              <a:endPar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10</a:t>
              </a:r>
              <a:endPar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pSp>
      <p:grpSp>
        <p:nvGrpSpPr>
          <p:cNvPr id="4" name="Group 53"/>
          <p:cNvGrpSpPr/>
          <p:nvPr/>
        </p:nvGrpSpPr>
        <p:grpSpPr>
          <a:xfrm>
            <a:off x="4572000" y="1412875"/>
            <a:ext cx="3328988" cy="1819275"/>
            <a:chOff x="2970" y="510"/>
            <a:chExt cx="2097" cy="1146"/>
          </a:xfrm>
        </p:grpSpPr>
        <p:sp>
          <p:nvSpPr>
            <p:cNvPr id="382006" name="Rectangle 54"/>
            <p:cNvSpPr>
              <a:spLocks noChangeArrowheads="1"/>
            </p:cNvSpPr>
            <p:nvPr/>
          </p:nvSpPr>
          <p:spPr bwMode="auto">
            <a:xfrm>
              <a:off x="4626" y="1260"/>
              <a:ext cx="441" cy="396"/>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6</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2007" name="Rectangle 55"/>
            <p:cNvSpPr>
              <a:spLocks noChangeArrowheads="1"/>
            </p:cNvSpPr>
            <p:nvPr/>
          </p:nvSpPr>
          <p:spPr bwMode="auto">
            <a:xfrm>
              <a:off x="4194" y="1260"/>
              <a:ext cx="432" cy="396"/>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7</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2008" name="Rectangle 56"/>
            <p:cNvSpPr>
              <a:spLocks noChangeArrowheads="1"/>
            </p:cNvSpPr>
            <p:nvPr/>
          </p:nvSpPr>
          <p:spPr bwMode="auto">
            <a:xfrm>
              <a:off x="3735" y="1260"/>
              <a:ext cx="459" cy="396"/>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5</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2009" name="Rectangle 57"/>
            <p:cNvSpPr>
              <a:spLocks noChangeArrowheads="1"/>
            </p:cNvSpPr>
            <p:nvPr/>
          </p:nvSpPr>
          <p:spPr bwMode="auto">
            <a:xfrm>
              <a:off x="3312" y="1260"/>
              <a:ext cx="423" cy="396"/>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4</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2010" name="Rectangle 58"/>
            <p:cNvSpPr>
              <a:spLocks noChangeArrowheads="1"/>
            </p:cNvSpPr>
            <p:nvPr/>
          </p:nvSpPr>
          <p:spPr bwMode="auto">
            <a:xfrm>
              <a:off x="4626" y="898"/>
              <a:ext cx="441" cy="362"/>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2</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2011" name="Rectangle 59"/>
            <p:cNvSpPr>
              <a:spLocks noChangeArrowheads="1"/>
            </p:cNvSpPr>
            <p:nvPr/>
          </p:nvSpPr>
          <p:spPr bwMode="auto">
            <a:xfrm>
              <a:off x="4194" y="898"/>
              <a:ext cx="432" cy="362"/>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3</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2012" name="Rectangle 60"/>
            <p:cNvSpPr>
              <a:spLocks noChangeArrowheads="1"/>
            </p:cNvSpPr>
            <p:nvPr/>
          </p:nvSpPr>
          <p:spPr bwMode="auto">
            <a:xfrm>
              <a:off x="3735" y="898"/>
              <a:ext cx="459" cy="362"/>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2013" name="Rectangle 61"/>
            <p:cNvSpPr>
              <a:spLocks noChangeArrowheads="1"/>
            </p:cNvSpPr>
            <p:nvPr/>
          </p:nvSpPr>
          <p:spPr bwMode="auto">
            <a:xfrm>
              <a:off x="3312" y="898"/>
              <a:ext cx="423" cy="362"/>
            </a:xfrm>
            <a:prstGeom prst="rect">
              <a:avLst/>
            </a:prstGeom>
            <a:noFill/>
            <a:ln w="12700" cap="sq">
              <a:noFill/>
              <a:miter lim="800000"/>
              <a:headEnd type="none" w="sm" len="sm"/>
              <a:tailEnd type="none" w="sm" len="sm"/>
            </a:ln>
            <a:effectLst/>
          </p:spPr>
          <p:txBody>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m</a:t>
              </a:r>
              <a:r>
                <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0</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27669" name="Line 62"/>
            <p:cNvSpPr/>
            <p:nvPr/>
          </p:nvSpPr>
          <p:spPr>
            <a:xfrm>
              <a:off x="3312" y="898"/>
              <a:ext cx="1755" cy="0"/>
            </a:xfrm>
            <a:prstGeom prst="line">
              <a:avLst/>
            </a:prstGeom>
            <a:ln w="28575" cap="sq" cmpd="sng">
              <a:solidFill>
                <a:schemeClr val="tx1"/>
              </a:solidFill>
              <a:prstDash val="solid"/>
              <a:headEnd type="none" w="sm" len="sm"/>
              <a:tailEnd type="none" w="sm" len="sm"/>
            </a:ln>
          </p:spPr>
        </p:sp>
        <p:sp>
          <p:nvSpPr>
            <p:cNvPr id="27670" name="Line 63"/>
            <p:cNvSpPr/>
            <p:nvPr/>
          </p:nvSpPr>
          <p:spPr>
            <a:xfrm>
              <a:off x="3312" y="1260"/>
              <a:ext cx="1755" cy="0"/>
            </a:xfrm>
            <a:prstGeom prst="line">
              <a:avLst/>
            </a:prstGeom>
            <a:ln w="12700" cap="flat" cmpd="sng">
              <a:solidFill>
                <a:schemeClr val="tx1"/>
              </a:solidFill>
              <a:prstDash val="solid"/>
              <a:headEnd type="none" w="sm" len="sm"/>
              <a:tailEnd type="none" w="sm" len="sm"/>
            </a:ln>
          </p:spPr>
        </p:sp>
        <p:sp>
          <p:nvSpPr>
            <p:cNvPr id="27671" name="Line 64"/>
            <p:cNvSpPr/>
            <p:nvPr/>
          </p:nvSpPr>
          <p:spPr>
            <a:xfrm>
              <a:off x="3312" y="1656"/>
              <a:ext cx="1755" cy="0"/>
            </a:xfrm>
            <a:prstGeom prst="line">
              <a:avLst/>
            </a:prstGeom>
            <a:ln w="28575" cap="sq" cmpd="sng">
              <a:solidFill>
                <a:schemeClr val="tx1"/>
              </a:solidFill>
              <a:prstDash val="solid"/>
              <a:headEnd type="none" w="sm" len="sm"/>
              <a:tailEnd type="none" w="sm" len="sm"/>
            </a:ln>
          </p:spPr>
        </p:sp>
        <p:sp>
          <p:nvSpPr>
            <p:cNvPr id="27672" name="Line 65"/>
            <p:cNvSpPr/>
            <p:nvPr/>
          </p:nvSpPr>
          <p:spPr>
            <a:xfrm>
              <a:off x="3312" y="898"/>
              <a:ext cx="0" cy="758"/>
            </a:xfrm>
            <a:prstGeom prst="line">
              <a:avLst/>
            </a:prstGeom>
            <a:ln w="28575" cap="sq" cmpd="sng">
              <a:solidFill>
                <a:schemeClr val="tx1"/>
              </a:solidFill>
              <a:prstDash val="solid"/>
              <a:headEnd type="none" w="sm" len="sm"/>
              <a:tailEnd type="none" w="sm" len="sm"/>
            </a:ln>
          </p:spPr>
        </p:sp>
        <p:sp>
          <p:nvSpPr>
            <p:cNvPr id="27673" name="Line 66"/>
            <p:cNvSpPr/>
            <p:nvPr/>
          </p:nvSpPr>
          <p:spPr>
            <a:xfrm>
              <a:off x="3735" y="898"/>
              <a:ext cx="0" cy="758"/>
            </a:xfrm>
            <a:prstGeom prst="line">
              <a:avLst/>
            </a:prstGeom>
            <a:ln w="12700" cap="flat" cmpd="sng">
              <a:solidFill>
                <a:schemeClr val="tx1"/>
              </a:solidFill>
              <a:prstDash val="solid"/>
              <a:headEnd type="none" w="sm" len="sm"/>
              <a:tailEnd type="none" w="sm" len="sm"/>
            </a:ln>
          </p:spPr>
        </p:sp>
        <p:sp>
          <p:nvSpPr>
            <p:cNvPr id="27674" name="Line 67"/>
            <p:cNvSpPr/>
            <p:nvPr/>
          </p:nvSpPr>
          <p:spPr>
            <a:xfrm>
              <a:off x="4194" y="898"/>
              <a:ext cx="0" cy="758"/>
            </a:xfrm>
            <a:prstGeom prst="line">
              <a:avLst/>
            </a:prstGeom>
            <a:ln w="12700" cap="flat" cmpd="sng">
              <a:solidFill>
                <a:schemeClr val="tx1"/>
              </a:solidFill>
              <a:prstDash val="solid"/>
              <a:headEnd type="none" w="sm" len="sm"/>
              <a:tailEnd type="none" w="sm" len="sm"/>
            </a:ln>
          </p:spPr>
        </p:sp>
        <p:sp>
          <p:nvSpPr>
            <p:cNvPr id="27675" name="Line 68"/>
            <p:cNvSpPr/>
            <p:nvPr/>
          </p:nvSpPr>
          <p:spPr>
            <a:xfrm>
              <a:off x="4626" y="898"/>
              <a:ext cx="0" cy="758"/>
            </a:xfrm>
            <a:prstGeom prst="line">
              <a:avLst/>
            </a:prstGeom>
            <a:ln w="12700" cap="flat" cmpd="sng">
              <a:solidFill>
                <a:schemeClr val="tx1"/>
              </a:solidFill>
              <a:prstDash val="solid"/>
              <a:headEnd type="none" w="sm" len="sm"/>
              <a:tailEnd type="none" w="sm" len="sm"/>
            </a:ln>
          </p:spPr>
        </p:sp>
        <p:sp>
          <p:nvSpPr>
            <p:cNvPr id="27676" name="Line 69"/>
            <p:cNvSpPr/>
            <p:nvPr/>
          </p:nvSpPr>
          <p:spPr>
            <a:xfrm>
              <a:off x="5067" y="898"/>
              <a:ext cx="0" cy="758"/>
            </a:xfrm>
            <a:prstGeom prst="line">
              <a:avLst/>
            </a:prstGeom>
            <a:ln w="28575" cap="sq" cmpd="sng">
              <a:solidFill>
                <a:schemeClr val="tx1"/>
              </a:solidFill>
              <a:prstDash val="solid"/>
              <a:headEnd type="none" w="sm" len="sm"/>
              <a:tailEnd type="none" w="sm" len="sm"/>
            </a:ln>
          </p:spPr>
        </p:sp>
        <p:sp>
          <p:nvSpPr>
            <p:cNvPr id="382022" name="Text Box 70"/>
            <p:cNvSpPr txBox="1">
              <a:spLocks noChangeArrowheads="1"/>
            </p:cNvSpPr>
            <p:nvPr/>
          </p:nvSpPr>
          <p:spPr bwMode="auto">
            <a:xfrm>
              <a:off x="3384" y="639"/>
              <a:ext cx="1638" cy="288"/>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00     01     11     10</a:t>
              </a:r>
              <a:endPar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82023" name="Text Box 71"/>
            <p:cNvSpPr txBox="1">
              <a:spLocks noChangeArrowheads="1"/>
            </p:cNvSpPr>
            <p:nvPr/>
          </p:nvSpPr>
          <p:spPr bwMode="auto">
            <a:xfrm>
              <a:off x="3114" y="981"/>
              <a:ext cx="234" cy="633"/>
            </a:xfrm>
            <a:prstGeom prst="rect">
              <a:avLst/>
            </a:prstGeom>
            <a:noFill/>
            <a:ln w="12700" cap="sq">
              <a:noFill/>
              <a:miter lim="800000"/>
              <a:headEnd type="none" w="sm" len="sm"/>
              <a:tailEnd type="none" w="sm" len="sm"/>
            </a:ln>
            <a:effectLst/>
          </p:spPr>
          <p:txBody>
            <a:bodyPr>
              <a:spAutoFit/>
            </a:bodyPr>
            <a:lstStyle>
              <a:lvl1pPr eaLnBrk="0" hangingPunct="0">
                <a:defRPr sz="2800" b="1">
                  <a:solidFill>
                    <a:schemeClr val="tx1"/>
                  </a:solidFill>
                  <a:latin typeface="Arial" panose="020B0604020202020204" pitchFamily="34" charset="0"/>
                  <a:ea typeface="楷体_GB2312" pitchFamily="49" charset="-122"/>
                </a:defRPr>
              </a:lvl1pPr>
              <a:lvl2pPr marL="742950" indent="-285750" eaLnBrk="0" hangingPunct="0">
                <a:defRPr sz="2800" b="1">
                  <a:solidFill>
                    <a:schemeClr val="tx1"/>
                  </a:solidFill>
                  <a:latin typeface="Arial" panose="020B0604020202020204" pitchFamily="34" charset="0"/>
                  <a:ea typeface="楷体_GB2312" pitchFamily="49" charset="-122"/>
                </a:defRPr>
              </a:lvl2pPr>
              <a:lvl3pPr marL="1143000" indent="-228600" eaLnBrk="0" hangingPunct="0">
                <a:defRPr sz="2800" b="1">
                  <a:solidFill>
                    <a:schemeClr val="tx1"/>
                  </a:solidFill>
                  <a:latin typeface="Arial" panose="020B0604020202020204" pitchFamily="34" charset="0"/>
                  <a:ea typeface="楷体_GB2312" pitchFamily="49" charset="-122"/>
                </a:defRPr>
              </a:lvl3pPr>
              <a:lvl4pPr marL="1600200" indent="-228600" eaLnBrk="0" hangingPunct="0">
                <a:defRPr sz="2800" b="1">
                  <a:solidFill>
                    <a:schemeClr val="tx1"/>
                  </a:solidFill>
                  <a:latin typeface="Arial" panose="020B0604020202020204" pitchFamily="34" charset="0"/>
                  <a:ea typeface="楷体_GB2312" pitchFamily="49" charset="-122"/>
                </a:defRPr>
              </a:lvl4pPr>
              <a:lvl5pPr marL="2057400" indent="-228600" eaLnBrk="0" hangingPunct="0">
                <a:defRPr sz="28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endParaRPr kumimoji="1" lang="en-US" altLang="zh-CN" sz="32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82024" name="Text Box 72"/>
            <p:cNvSpPr txBox="1">
              <a:spLocks noChangeArrowheads="1"/>
            </p:cNvSpPr>
            <p:nvPr/>
          </p:nvSpPr>
          <p:spPr bwMode="auto">
            <a:xfrm>
              <a:off x="2970" y="675"/>
              <a:ext cx="288" cy="288"/>
            </a:xfrm>
            <a:prstGeom prst="rect">
              <a:avLst/>
            </a:prstGeom>
            <a:noFill/>
            <a:ln w="12700" cap="sq">
              <a:noFill/>
              <a:miter lim="800000"/>
              <a:headEnd type="none" w="sm" len="sm"/>
              <a:tailEnd type="none" w="sm" len="sm"/>
            </a:ln>
            <a:effectLst/>
          </p:spPr>
          <p:txBody>
            <a:bodyPr>
              <a:spAutoFit/>
            </a:bodyPr>
            <a:lstStyle>
              <a:lvl1pPr eaLnBrk="0" hangingPunct="0">
                <a:defRPr sz="2800" b="1">
                  <a:solidFill>
                    <a:schemeClr val="tx1"/>
                  </a:solidFill>
                  <a:latin typeface="Arial" panose="020B0604020202020204" pitchFamily="34" charset="0"/>
                  <a:ea typeface="楷体_GB2312" pitchFamily="49" charset="-122"/>
                </a:defRPr>
              </a:lvl1pPr>
              <a:lvl2pPr marL="742950" indent="-285750" eaLnBrk="0" hangingPunct="0">
                <a:defRPr sz="2800" b="1">
                  <a:solidFill>
                    <a:schemeClr val="tx1"/>
                  </a:solidFill>
                  <a:latin typeface="Arial" panose="020B0604020202020204" pitchFamily="34" charset="0"/>
                  <a:ea typeface="楷体_GB2312" pitchFamily="49" charset="-122"/>
                </a:defRPr>
              </a:lvl2pPr>
              <a:lvl3pPr marL="1143000" indent="-228600" eaLnBrk="0" hangingPunct="0">
                <a:defRPr sz="2800" b="1">
                  <a:solidFill>
                    <a:schemeClr val="tx1"/>
                  </a:solidFill>
                  <a:latin typeface="Arial" panose="020B0604020202020204" pitchFamily="34" charset="0"/>
                  <a:ea typeface="楷体_GB2312" pitchFamily="49" charset="-122"/>
                </a:defRPr>
              </a:lvl3pPr>
              <a:lvl4pPr marL="1600200" indent="-228600" eaLnBrk="0" hangingPunct="0">
                <a:defRPr sz="2800" b="1">
                  <a:solidFill>
                    <a:schemeClr val="tx1"/>
                  </a:solidFill>
                  <a:latin typeface="Arial" panose="020B0604020202020204" pitchFamily="34" charset="0"/>
                  <a:ea typeface="楷体_GB2312" pitchFamily="49" charset="-122"/>
                </a:defRPr>
              </a:lvl4pPr>
              <a:lvl5pPr marL="2057400" indent="-228600" eaLnBrk="0" hangingPunct="0">
                <a:defRPr sz="28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a:t>
              </a:r>
              <a:endParaRPr kumimoji="1" lang="en-US" altLang="zh-CN" sz="2400" b="1" i="1"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7680" name="Line 73"/>
            <p:cNvSpPr/>
            <p:nvPr/>
          </p:nvSpPr>
          <p:spPr>
            <a:xfrm flipH="1" flipV="1">
              <a:off x="3051" y="639"/>
              <a:ext cx="261" cy="261"/>
            </a:xfrm>
            <a:prstGeom prst="line">
              <a:avLst/>
            </a:prstGeom>
            <a:ln w="28575" cap="sq" cmpd="sng">
              <a:solidFill>
                <a:schemeClr val="tx1"/>
              </a:solidFill>
              <a:prstDash val="solid"/>
              <a:headEnd type="none" w="sm" len="sm"/>
              <a:tailEnd type="none" w="sm" len="sm"/>
            </a:ln>
          </p:spPr>
        </p:sp>
        <p:sp>
          <p:nvSpPr>
            <p:cNvPr id="382026" name="Text Box 74"/>
            <p:cNvSpPr txBox="1">
              <a:spLocks noChangeArrowheads="1"/>
            </p:cNvSpPr>
            <p:nvPr/>
          </p:nvSpPr>
          <p:spPr bwMode="auto">
            <a:xfrm>
              <a:off x="3120" y="510"/>
              <a:ext cx="459" cy="288"/>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BC</a:t>
              </a:r>
              <a:endParaRPr kumimoji="1" lang="en-US" altLang="zh-CN" sz="24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pSp>
      <p:sp>
        <p:nvSpPr>
          <p:cNvPr id="382027" name="Rectangle 75"/>
          <p:cNvSpPr>
            <a:spLocks noGrp="1" noChangeArrowheads="1"/>
          </p:cNvSpPr>
          <p:nvPr>
            <p:ph type="title"/>
          </p:nvPr>
        </p:nvSpPr>
        <p:spPr>
          <a:xfrm>
            <a:off x="1258888" y="908050"/>
            <a:ext cx="4314825" cy="557213"/>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0" cap="none" spc="0" normalizeH="0" baseline="0" noProof="0" smtClean="0">
                <a:ln>
                  <a:noFill/>
                </a:ln>
                <a:solidFill>
                  <a:srgbClr val="990033"/>
                </a:solidFill>
                <a:effectLst>
                  <a:outerShdw blurRad="38100" dist="38100" dir="2700000" algn="tl">
                    <a:srgbClr val="C0C0C0"/>
                  </a:outerShdw>
                </a:effectLst>
                <a:uLnTx/>
                <a:uFillTx/>
                <a:latin typeface="+mj-lt"/>
                <a:ea typeface="+mj-ea"/>
                <a:cs typeface="+mj-cs"/>
              </a:rPr>
              <a:t>表示最小项的卡诺图</a:t>
            </a:r>
            <a:endParaRPr kumimoji="0" lang="zh-CN" altLang="en-US" sz="2000" b="1" i="0" u="none" strike="noStrike" kern="0" cap="none" spc="0" normalizeH="0" baseline="0" noProof="0" smtClean="0">
              <a:ln>
                <a:noFill/>
              </a:ln>
              <a:solidFill>
                <a:srgbClr val="990033"/>
              </a:solidFill>
              <a:effectLst>
                <a:outerShdw blurRad="38100" dist="38100" dir="2700000" algn="tl">
                  <a:srgbClr val="C0C0C0"/>
                </a:outerShdw>
              </a:effectLst>
              <a:uLnTx/>
              <a:uFillTx/>
              <a:latin typeface="+mj-lt"/>
              <a:ea typeface="+mj-ea"/>
              <a:cs typeface="+mj-cs"/>
            </a:endParaRPr>
          </a:p>
        </p:txBody>
      </p:sp>
      <p:sp>
        <p:nvSpPr>
          <p:cNvPr id="382028" name="Text Box 76"/>
          <p:cNvSpPr txBox="1">
            <a:spLocks noChangeArrowheads="1"/>
          </p:cNvSpPr>
          <p:nvPr/>
        </p:nvSpPr>
        <p:spPr bwMode="auto">
          <a:xfrm>
            <a:off x="539750" y="3357563"/>
            <a:ext cx="2114550" cy="457200"/>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两变量卡诺图</a:t>
            </a:r>
            <a:endParaRPr kumimoji="1" lang="zh-CN" altLang="en-US" sz="2400" b="1" i="0"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82029" name="Text Box 77"/>
          <p:cNvSpPr txBox="1">
            <a:spLocks noChangeArrowheads="1"/>
          </p:cNvSpPr>
          <p:nvPr/>
        </p:nvSpPr>
        <p:spPr bwMode="auto">
          <a:xfrm>
            <a:off x="3624263" y="6472238"/>
            <a:ext cx="2114550" cy="457200"/>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四变量卡诺图</a:t>
            </a:r>
            <a:endParaRPr kumimoji="1" lang="zh-CN" altLang="en-US" sz="2400" b="1" i="0"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82030" name="Text Box 78"/>
          <p:cNvSpPr txBox="1">
            <a:spLocks noChangeArrowheads="1"/>
          </p:cNvSpPr>
          <p:nvPr/>
        </p:nvSpPr>
        <p:spPr bwMode="auto">
          <a:xfrm>
            <a:off x="5435600" y="3429000"/>
            <a:ext cx="2114550" cy="457200"/>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三变量卡诺图</a:t>
            </a:r>
            <a:endParaRPr kumimoji="1" lang="zh-CN" altLang="en-US" sz="2400" b="1" i="0"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82031" name="Rectangle 79"/>
          <p:cNvSpPr>
            <a:spLocks noChangeArrowheads="1"/>
          </p:cNvSpPr>
          <p:nvPr/>
        </p:nvSpPr>
        <p:spPr bwMode="auto">
          <a:xfrm>
            <a:off x="539750" y="188913"/>
            <a:ext cx="8172450" cy="70008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noFill/>
                </a:ln>
                <a:solidFill>
                  <a:srgbClr val="660066"/>
                </a:solidFill>
                <a:effectLst>
                  <a:outerShdw blurRad="38100" dist="38100" dir="2700000" algn="tl">
                    <a:srgbClr val="C0C0C0"/>
                  </a:outerShdw>
                </a:effectLst>
                <a:uLnTx/>
                <a:uFillTx/>
                <a:latin typeface="宋体" panose="02010600030101010101" pitchFamily="2" charset="-122"/>
                <a:ea typeface="华文行楷" panose="02010800040101010101" pitchFamily="2" charset="-122"/>
                <a:cs typeface="+mn-cs"/>
              </a:rPr>
              <a:t>10</a:t>
            </a:r>
            <a:r>
              <a:rPr kumimoji="0" lang="zh-CN" altLang="en-US" sz="2800" b="0" i="0" u="none" strike="noStrike" kern="1200" cap="none" spc="0" normalizeH="0" baseline="0" noProof="0">
                <a:ln>
                  <a:noFill/>
                </a:ln>
                <a:solidFill>
                  <a:srgbClr val="660066"/>
                </a:solidFill>
                <a:effectLst>
                  <a:outerShdw blurRad="38100" dist="38100" dir="2700000" algn="tl">
                    <a:srgbClr val="C0C0C0"/>
                  </a:outerShdw>
                </a:effectLst>
                <a:uLnTx/>
                <a:uFillTx/>
                <a:latin typeface="宋体" panose="02010600030101010101" pitchFamily="2" charset="-122"/>
                <a:ea typeface="华文行楷" panose="02010800040101010101" pitchFamily="2" charset="-122"/>
                <a:cs typeface="+mn-cs"/>
              </a:rPr>
              <a:t>：逻辑函数的卡诺图化简法</a:t>
            </a:r>
            <a:endParaRPr kumimoji="0" lang="zh-CN" altLang="en-US" sz="2800" b="0" i="0" u="none" strike="noStrike" kern="1200" cap="none" spc="0" normalizeH="0" baseline="0" noProof="0">
              <a:ln>
                <a:noFill/>
              </a:ln>
              <a:solidFill>
                <a:srgbClr val="660066"/>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2028"/>
                                        </p:tgtEl>
                                        <p:attrNameLst>
                                          <p:attrName>style.visibility</p:attrName>
                                        </p:attrNameLst>
                                      </p:cBhvr>
                                      <p:to>
                                        <p:strVal val="visible"/>
                                      </p:to>
                                    </p:set>
                                    <p:animEffect transition="in" filter="wipe(left)">
                                      <p:cBhvr>
                                        <p:cTn id="12" dur="500"/>
                                        <p:tgtEl>
                                          <p:spTgt spid="3820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2030"/>
                                        </p:tgtEl>
                                        <p:attrNameLst>
                                          <p:attrName>style.visibility</p:attrName>
                                        </p:attrNameLst>
                                      </p:cBhvr>
                                      <p:to>
                                        <p:strVal val="visible"/>
                                      </p:to>
                                    </p:set>
                                    <p:animEffect transition="in" filter="wipe(left)">
                                      <p:cBhvr>
                                        <p:cTn id="22" dur="500"/>
                                        <p:tgtEl>
                                          <p:spTgt spid="38203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2029"/>
                                        </p:tgtEl>
                                        <p:attrNameLst>
                                          <p:attrName>style.visibility</p:attrName>
                                        </p:attrNameLst>
                                      </p:cBhvr>
                                      <p:to>
                                        <p:strVal val="visible"/>
                                      </p:to>
                                    </p:set>
                                    <p:animEffect transition="in" filter="wipe(left)">
                                      <p:cBhvr>
                                        <p:cTn id="32" dur="500"/>
                                        <p:tgtEl>
                                          <p:spTgt spid="382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028" grpId="0"/>
      <p:bldP spid="382029" grpId="0"/>
      <p:bldP spid="3820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2978" name="AutoShape 2">
            <a:hlinkClick r:id="" action="ppaction://hlinkshowjump?jump=nextslide" highlightClick="1"/>
          </p:cNvPr>
          <p:cNvSpPr>
            <a:spLocks noChangeArrowheads="1"/>
          </p:cNvSpPr>
          <p:nvPr/>
        </p:nvSpPr>
        <p:spPr bwMode="auto">
          <a:xfrm>
            <a:off x="731043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82979" name="AutoShape 3">
            <a:hlinkClick r:id="" action="ppaction://hlinkshowjump?jump=firstslide" highlightClick="1"/>
          </p:cNvPr>
          <p:cNvSpPr>
            <a:spLocks noChangeArrowheads="1"/>
          </p:cNvSpPr>
          <p:nvPr/>
        </p:nvSpPr>
        <p:spPr bwMode="auto">
          <a:xfrm>
            <a:off x="8205788"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82980" name="AutoShape 4">
            <a:hlinkClick r:id="" action="ppaction://hlinkshowjump?jump=previousslide" highlightClick="1"/>
          </p:cNvPr>
          <p:cNvSpPr>
            <a:spLocks noChangeArrowheads="1"/>
          </p:cNvSpPr>
          <p:nvPr/>
        </p:nvSpPr>
        <p:spPr bwMode="auto">
          <a:xfrm>
            <a:off x="641508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82981" name="Rectangle 5"/>
          <p:cNvSpPr>
            <a:spLocks noGrp="1" noChangeArrowheads="1"/>
          </p:cNvSpPr>
          <p:nvPr>
            <p:ph type="title"/>
          </p:nvPr>
        </p:nvSpPr>
        <p:spPr>
          <a:xfrm>
            <a:off x="871538" y="411163"/>
            <a:ext cx="4052888" cy="700088"/>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0" cap="none" spc="0" normalizeH="0" baseline="0" noProof="0" smtClean="0">
                <a:ln>
                  <a:noFill/>
                </a:ln>
                <a:solidFill>
                  <a:srgbClr val="990033"/>
                </a:solidFill>
                <a:effectLst>
                  <a:outerShdw blurRad="38100" dist="38100" dir="2700000" algn="tl">
                    <a:srgbClr val="C0C0C0"/>
                  </a:outerShdw>
                </a:effectLst>
                <a:uLnTx/>
                <a:uFillTx/>
                <a:latin typeface="+mj-lt"/>
                <a:ea typeface="+mj-ea"/>
                <a:cs typeface="+mj-cs"/>
              </a:rPr>
              <a:t>卡诺图化简的步骤：</a:t>
            </a:r>
            <a:endParaRPr kumimoji="0" lang="zh-CN" altLang="en-US" sz="2000" b="1" i="0" u="none" strike="noStrike" kern="0" cap="none" spc="0" normalizeH="0" baseline="0" noProof="0" smtClean="0">
              <a:ln>
                <a:noFill/>
              </a:ln>
              <a:solidFill>
                <a:srgbClr val="990033"/>
              </a:solidFill>
              <a:effectLst>
                <a:outerShdw blurRad="38100" dist="38100" dir="2700000" algn="tl">
                  <a:srgbClr val="C0C0C0"/>
                </a:outerShdw>
              </a:effectLst>
              <a:uLnTx/>
              <a:uFillTx/>
              <a:latin typeface="+mj-lt"/>
              <a:ea typeface="+mj-ea"/>
              <a:cs typeface="+mj-cs"/>
            </a:endParaRPr>
          </a:p>
        </p:txBody>
      </p:sp>
      <p:sp>
        <p:nvSpPr>
          <p:cNvPr id="382982" name="Text Box 6"/>
          <p:cNvSpPr txBox="1">
            <a:spLocks noChangeArrowheads="1"/>
          </p:cNvSpPr>
          <p:nvPr/>
        </p:nvSpPr>
        <p:spPr bwMode="auto">
          <a:xfrm>
            <a:off x="1285875" y="836613"/>
            <a:ext cx="7534275" cy="3297238"/>
          </a:xfrm>
          <a:prstGeom prst="rect">
            <a:avLst/>
          </a:prstGeom>
          <a:noFill/>
          <a:ln w="12700" cap="sq">
            <a:noFill/>
            <a:miter lim="800000"/>
            <a:headEnd type="none" w="sm" len="sm"/>
            <a:tailEnd type="none" w="sm" len="sm"/>
          </a:ln>
          <a:effectLst/>
        </p:spPr>
        <p:txBody>
          <a:bodyPr>
            <a:spAutoFit/>
          </a:bodyPr>
          <a:lstStyle/>
          <a:p>
            <a:pPr marL="457200" marR="0" lvl="0" indent="-457200" algn="l" defTabSz="914400" rtl="0" eaLnBrk="1" fontAlgn="base" latinLnBrk="0" hangingPunct="1">
              <a:lnSpc>
                <a:spcPct val="100000"/>
              </a:lnSpc>
              <a:spcBef>
                <a:spcPct val="50000"/>
              </a:spcBef>
              <a:spcAft>
                <a:spcPct val="0"/>
              </a:spcAft>
              <a:buClrTx/>
              <a:buSzTx/>
              <a:buFontTx/>
              <a:buAutoNum type="arabicPeriod"/>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将函数化为最小项之和的形式。</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AutoNum type="arabicPeriod"/>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画出表示该逻辑函数的卡诺图，在卡诺图上与这些最小项对应的位置上添入</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，其余地方添</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0</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AutoNum type="arabicPeriod"/>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按最简原则画出必要的圈。</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AutoNum type="arabicPeriod"/>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求出每个圈对应的与项，然后相加。</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382982">
                                            <p:txEl>
                                              <p:charRg st="0" end="15"/>
                                            </p:txEl>
                                          </p:spTgt>
                                        </p:tgtEl>
                                        <p:attrNameLst>
                                          <p:attrName>style.visibility</p:attrName>
                                        </p:attrNameLst>
                                      </p:cBhvr>
                                      <p:to>
                                        <p:strVal val="visible"/>
                                      </p:to>
                                    </p:set>
                                    <p:animEffect transition="in" filter="wipe(up)">
                                      <p:cBhvr>
                                        <p:cTn id="7" dur="75"/>
                                        <p:tgtEl>
                                          <p:spTgt spid="382982">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382982">
                                            <p:txEl>
                                              <p:charRg st="15" end="58"/>
                                            </p:txEl>
                                          </p:spTgt>
                                        </p:tgtEl>
                                        <p:attrNameLst>
                                          <p:attrName>style.visibility</p:attrName>
                                        </p:attrNameLst>
                                      </p:cBhvr>
                                      <p:to>
                                        <p:strVal val="visible"/>
                                      </p:to>
                                    </p:set>
                                    <p:animEffect transition="in" filter="wipe(up)">
                                      <p:cBhvr>
                                        <p:cTn id="12" dur="75"/>
                                        <p:tgtEl>
                                          <p:spTgt spid="382982">
                                            <p:txEl>
                                              <p:charRg st="15" end="5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382982">
                                            <p:txEl>
                                              <p:charRg st="58" end="71"/>
                                            </p:txEl>
                                          </p:spTgt>
                                        </p:tgtEl>
                                        <p:attrNameLst>
                                          <p:attrName>style.visibility</p:attrName>
                                        </p:attrNameLst>
                                      </p:cBhvr>
                                      <p:to>
                                        <p:strVal val="visible"/>
                                      </p:to>
                                    </p:set>
                                    <p:animEffect transition="in" filter="wipe(up)">
                                      <p:cBhvr>
                                        <p:cTn id="17" dur="75"/>
                                        <p:tgtEl>
                                          <p:spTgt spid="382982">
                                            <p:txEl>
                                              <p:charRg st="58" end="7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382982">
                                            <p:txEl>
                                              <p:charRg st="71" end="88"/>
                                            </p:txEl>
                                          </p:spTgt>
                                        </p:tgtEl>
                                        <p:attrNameLst>
                                          <p:attrName>style.visibility</p:attrName>
                                        </p:attrNameLst>
                                      </p:cBhvr>
                                      <p:to>
                                        <p:strVal val="visible"/>
                                      </p:to>
                                    </p:set>
                                    <p:animEffect transition="in" filter="wipe(up)">
                                      <p:cBhvr>
                                        <p:cTn id="22" dur="75"/>
                                        <p:tgtEl>
                                          <p:spTgt spid="382982">
                                            <p:txEl>
                                              <p:charRg st="71" end="8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4002" name="AutoShape 2">
            <a:hlinkClick r:id="" action="ppaction://hlinkshowjump?jump=nextslide" highlightClick="1"/>
          </p:cNvPr>
          <p:cNvSpPr>
            <a:spLocks noChangeArrowheads="1"/>
          </p:cNvSpPr>
          <p:nvPr/>
        </p:nvSpPr>
        <p:spPr bwMode="auto">
          <a:xfrm>
            <a:off x="731043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84003" name="AutoShape 3">
            <a:hlinkClick r:id="" action="ppaction://hlinkshowjump?jump=firstslide" highlightClick="1"/>
          </p:cNvPr>
          <p:cNvSpPr>
            <a:spLocks noChangeArrowheads="1"/>
          </p:cNvSpPr>
          <p:nvPr/>
        </p:nvSpPr>
        <p:spPr bwMode="auto">
          <a:xfrm>
            <a:off x="8205788"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84004" name="AutoShape 4">
            <a:hlinkClick r:id="" action="ppaction://hlinkshowjump?jump=previousslide" highlightClick="1"/>
          </p:cNvPr>
          <p:cNvSpPr>
            <a:spLocks noChangeArrowheads="1"/>
          </p:cNvSpPr>
          <p:nvPr/>
        </p:nvSpPr>
        <p:spPr bwMode="auto">
          <a:xfrm>
            <a:off x="641508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84005" name="Rectangle 5"/>
          <p:cNvSpPr>
            <a:spLocks noGrp="1" noChangeArrowheads="1"/>
          </p:cNvSpPr>
          <p:nvPr>
            <p:ph type="title"/>
          </p:nvPr>
        </p:nvSpPr>
        <p:spPr>
          <a:xfrm>
            <a:off x="538163" y="558800"/>
            <a:ext cx="5043488" cy="6572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0" cap="none" spc="0" normalizeH="0" baseline="0" noProof="0" smtClean="0">
                <a:ln>
                  <a:noFill/>
                </a:ln>
                <a:solidFill>
                  <a:schemeClr val="accent2"/>
                </a:solidFill>
                <a:effectLst>
                  <a:outerShdw blurRad="38100" dist="38100" dir="2700000" algn="tl">
                    <a:srgbClr val="C0C0C0"/>
                  </a:outerShdw>
                </a:effectLst>
                <a:uLnTx/>
                <a:uFillTx/>
                <a:latin typeface="+mj-lt"/>
                <a:ea typeface="+mj-ea"/>
                <a:cs typeface="+mj-cs"/>
              </a:rPr>
              <a:t>卡诺图化简逻辑函数</a:t>
            </a:r>
            <a:endParaRPr kumimoji="0" lang="zh-CN" altLang="en-US" sz="2400" b="1" i="0" u="none" strike="noStrike" kern="0" cap="none" spc="0" normalizeH="0" baseline="0" noProof="0" smtClean="0">
              <a:ln>
                <a:noFill/>
              </a:ln>
              <a:solidFill>
                <a:schemeClr val="accent2"/>
              </a:solidFill>
              <a:effectLst>
                <a:outerShdw blurRad="38100" dist="38100" dir="2700000" algn="tl">
                  <a:srgbClr val="C0C0C0"/>
                </a:outerShdw>
              </a:effectLst>
              <a:uLnTx/>
              <a:uFillTx/>
              <a:latin typeface="+mj-lt"/>
              <a:ea typeface="+mj-ea"/>
              <a:cs typeface="+mj-cs"/>
            </a:endParaRPr>
          </a:p>
        </p:txBody>
      </p:sp>
      <p:sp>
        <p:nvSpPr>
          <p:cNvPr id="384006" name="Text Box 6"/>
          <p:cNvSpPr txBox="1">
            <a:spLocks noChangeArrowheads="1"/>
          </p:cNvSpPr>
          <p:nvPr/>
        </p:nvSpPr>
        <p:spPr bwMode="auto">
          <a:xfrm>
            <a:off x="671513" y="1446213"/>
            <a:ext cx="8186738" cy="4367213"/>
          </a:xfrm>
          <a:prstGeom prst="rect">
            <a:avLst/>
          </a:prstGeom>
          <a:noFill/>
          <a:ln w="12700" cap="sq">
            <a:noFill/>
            <a:miter lim="800000"/>
            <a:headEnd type="none" w="sm" len="sm"/>
            <a:tailEnd type="none" w="sm" len="sm"/>
          </a:ln>
          <a:effectLst/>
        </p:spPr>
        <p:txBody>
          <a:bodyPr>
            <a:spAutoFit/>
          </a:bodyPr>
          <a:lstStyle/>
          <a:p>
            <a:pPr marL="457200" marR="0" lvl="0" indent="-45720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合并最小项的规则：</a:t>
            </a:r>
            <a:endParaRPr kumimoji="1"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AutoNum type="arabicPeriod"/>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若两个最小项相邻，</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则可合并为一项并消去一对因子。</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 </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若四个最小项相邻且排列成一个矩形组，</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则可合并为一项并消去两对因子。</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 </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若八个最小项相邻且排列成一个矩形组，</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则可合并为一项并消去三对因子。</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4006">
                                            <p:txEl>
                                              <p:charRg st="0" end="10"/>
                                            </p:txEl>
                                          </p:spTgt>
                                        </p:tgtEl>
                                        <p:attrNameLst>
                                          <p:attrName>style.visibility</p:attrName>
                                        </p:attrNameLst>
                                      </p:cBhvr>
                                      <p:to>
                                        <p:strVal val="visible"/>
                                      </p:to>
                                    </p:set>
                                    <p:animEffect transition="in" filter="wipe(left)">
                                      <p:cBhvr>
                                        <p:cTn id="7" dur="500"/>
                                        <p:tgtEl>
                                          <p:spTgt spid="384006">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4006">
                                            <p:txEl>
                                              <p:charRg st="10" end="20"/>
                                            </p:txEl>
                                          </p:spTgt>
                                        </p:tgtEl>
                                        <p:attrNameLst>
                                          <p:attrName>style.visibility</p:attrName>
                                        </p:attrNameLst>
                                      </p:cBhvr>
                                      <p:to>
                                        <p:strVal val="visible"/>
                                      </p:to>
                                    </p:set>
                                    <p:animEffect transition="in" filter="wipe(left)">
                                      <p:cBhvr>
                                        <p:cTn id="12" dur="500"/>
                                        <p:tgtEl>
                                          <p:spTgt spid="384006">
                                            <p:txEl>
                                              <p:charRg st="10" end="2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4006">
                                            <p:txEl>
                                              <p:charRg st="20" end="40"/>
                                            </p:txEl>
                                          </p:spTgt>
                                        </p:tgtEl>
                                        <p:attrNameLst>
                                          <p:attrName>style.visibility</p:attrName>
                                        </p:attrNameLst>
                                      </p:cBhvr>
                                      <p:to>
                                        <p:strVal val="visible"/>
                                      </p:to>
                                    </p:set>
                                    <p:animEffect transition="in" filter="wipe(left)">
                                      <p:cBhvr>
                                        <p:cTn id="17" dur="500"/>
                                        <p:tgtEl>
                                          <p:spTgt spid="384006">
                                            <p:txEl>
                                              <p:charRg st="20" end="4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4006">
                                            <p:txEl>
                                              <p:charRg st="40" end="62"/>
                                            </p:txEl>
                                          </p:spTgt>
                                        </p:tgtEl>
                                        <p:attrNameLst>
                                          <p:attrName>style.visibility</p:attrName>
                                        </p:attrNameLst>
                                      </p:cBhvr>
                                      <p:to>
                                        <p:strVal val="visible"/>
                                      </p:to>
                                    </p:set>
                                    <p:animEffect transition="in" filter="wipe(left)">
                                      <p:cBhvr>
                                        <p:cTn id="22" dur="500"/>
                                        <p:tgtEl>
                                          <p:spTgt spid="384006">
                                            <p:txEl>
                                              <p:charRg st="40" end="6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4006">
                                            <p:txEl>
                                              <p:charRg st="62" end="82"/>
                                            </p:txEl>
                                          </p:spTgt>
                                        </p:tgtEl>
                                        <p:attrNameLst>
                                          <p:attrName>style.visibility</p:attrName>
                                        </p:attrNameLst>
                                      </p:cBhvr>
                                      <p:to>
                                        <p:strVal val="visible"/>
                                      </p:to>
                                    </p:set>
                                    <p:animEffect transition="in" filter="wipe(left)">
                                      <p:cBhvr>
                                        <p:cTn id="27" dur="500"/>
                                        <p:tgtEl>
                                          <p:spTgt spid="384006">
                                            <p:txEl>
                                              <p:charRg st="62" end="8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4006">
                                            <p:txEl>
                                              <p:charRg st="82" end="104"/>
                                            </p:txEl>
                                          </p:spTgt>
                                        </p:tgtEl>
                                        <p:attrNameLst>
                                          <p:attrName>style.visibility</p:attrName>
                                        </p:attrNameLst>
                                      </p:cBhvr>
                                      <p:to>
                                        <p:strVal val="visible"/>
                                      </p:to>
                                    </p:set>
                                    <p:animEffect transition="in" filter="wipe(left)">
                                      <p:cBhvr>
                                        <p:cTn id="32" dur="500"/>
                                        <p:tgtEl>
                                          <p:spTgt spid="384006">
                                            <p:txEl>
                                              <p:charRg st="82" end="10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84006">
                                            <p:txEl>
                                              <p:charRg st="104" end="124"/>
                                            </p:txEl>
                                          </p:spTgt>
                                        </p:tgtEl>
                                        <p:attrNameLst>
                                          <p:attrName>style.visibility</p:attrName>
                                        </p:attrNameLst>
                                      </p:cBhvr>
                                      <p:to>
                                        <p:strVal val="visible"/>
                                      </p:to>
                                    </p:set>
                                    <p:animEffect transition="in" filter="wipe(left)">
                                      <p:cBhvr>
                                        <p:cTn id="37" dur="500"/>
                                        <p:tgtEl>
                                          <p:spTgt spid="384006">
                                            <p:txEl>
                                              <p:charRg st="104" end="1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5026" name="AutoShape 2">
            <a:hlinkClick r:id="" action="ppaction://hlinkshowjump?jump=nextslide" highlightClick="1"/>
          </p:cNvPr>
          <p:cNvSpPr>
            <a:spLocks noChangeArrowheads="1"/>
          </p:cNvSpPr>
          <p:nvPr/>
        </p:nvSpPr>
        <p:spPr bwMode="auto">
          <a:xfrm>
            <a:off x="731043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85027" name="AutoShape 3">
            <a:hlinkClick r:id="" action="ppaction://hlinkshowjump?jump=firstslide" highlightClick="1"/>
          </p:cNvPr>
          <p:cNvSpPr>
            <a:spLocks noChangeArrowheads="1"/>
          </p:cNvSpPr>
          <p:nvPr/>
        </p:nvSpPr>
        <p:spPr bwMode="auto">
          <a:xfrm>
            <a:off x="8205788"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85028" name="AutoShape 4">
            <a:hlinkClick r:id="" action="ppaction://hlinkshowjump?jump=previousslide" highlightClick="1"/>
          </p:cNvPr>
          <p:cNvSpPr>
            <a:spLocks noChangeArrowheads="1"/>
          </p:cNvSpPr>
          <p:nvPr/>
        </p:nvSpPr>
        <p:spPr bwMode="auto">
          <a:xfrm>
            <a:off x="641508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grpSp>
        <p:nvGrpSpPr>
          <p:cNvPr id="2" name="Group 5"/>
          <p:cNvGrpSpPr/>
          <p:nvPr/>
        </p:nvGrpSpPr>
        <p:grpSpPr>
          <a:xfrm>
            <a:off x="2605088" y="1268413"/>
            <a:ext cx="3328987" cy="1819275"/>
            <a:chOff x="1692" y="375"/>
            <a:chExt cx="2097" cy="1146"/>
          </a:xfrm>
        </p:grpSpPr>
        <p:sp>
          <p:nvSpPr>
            <p:cNvPr id="385030" name="Rectangle 6"/>
            <p:cNvSpPr>
              <a:spLocks noChangeArrowheads="1"/>
            </p:cNvSpPr>
            <p:nvPr/>
          </p:nvSpPr>
          <p:spPr bwMode="auto">
            <a:xfrm>
              <a:off x="3348" y="1125"/>
              <a:ext cx="441" cy="39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0</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5031" name="Rectangle 7"/>
            <p:cNvSpPr>
              <a:spLocks noChangeArrowheads="1"/>
            </p:cNvSpPr>
            <p:nvPr/>
          </p:nvSpPr>
          <p:spPr bwMode="auto">
            <a:xfrm>
              <a:off x="2916" y="1125"/>
              <a:ext cx="432" cy="39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5032" name="Rectangle 8"/>
            <p:cNvSpPr>
              <a:spLocks noChangeArrowheads="1"/>
            </p:cNvSpPr>
            <p:nvPr/>
          </p:nvSpPr>
          <p:spPr bwMode="auto">
            <a:xfrm>
              <a:off x="2457" y="1125"/>
              <a:ext cx="459" cy="39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5033" name="Rectangle 9"/>
            <p:cNvSpPr>
              <a:spLocks noChangeArrowheads="1"/>
            </p:cNvSpPr>
            <p:nvPr/>
          </p:nvSpPr>
          <p:spPr bwMode="auto">
            <a:xfrm>
              <a:off x="2034" y="1125"/>
              <a:ext cx="423" cy="39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0</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5034" name="Rectangle 10"/>
            <p:cNvSpPr>
              <a:spLocks noChangeArrowheads="1"/>
            </p:cNvSpPr>
            <p:nvPr/>
          </p:nvSpPr>
          <p:spPr bwMode="auto">
            <a:xfrm>
              <a:off x="3348" y="763"/>
              <a:ext cx="441" cy="362"/>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5035" name="Rectangle 11"/>
            <p:cNvSpPr>
              <a:spLocks noChangeArrowheads="1"/>
            </p:cNvSpPr>
            <p:nvPr/>
          </p:nvSpPr>
          <p:spPr bwMode="auto">
            <a:xfrm>
              <a:off x="2916" y="763"/>
              <a:ext cx="432" cy="362"/>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0</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5036" name="Rectangle 12"/>
            <p:cNvSpPr>
              <a:spLocks noChangeArrowheads="1"/>
            </p:cNvSpPr>
            <p:nvPr/>
          </p:nvSpPr>
          <p:spPr bwMode="auto">
            <a:xfrm>
              <a:off x="2457" y="763"/>
              <a:ext cx="459" cy="362"/>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5037" name="Rectangle 13"/>
            <p:cNvSpPr>
              <a:spLocks noChangeArrowheads="1"/>
            </p:cNvSpPr>
            <p:nvPr/>
          </p:nvSpPr>
          <p:spPr bwMode="auto">
            <a:xfrm>
              <a:off x="2034" y="763"/>
              <a:ext cx="423" cy="362"/>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0786" name="Line 14"/>
            <p:cNvSpPr/>
            <p:nvPr/>
          </p:nvSpPr>
          <p:spPr>
            <a:xfrm>
              <a:off x="2034" y="763"/>
              <a:ext cx="1755" cy="0"/>
            </a:xfrm>
            <a:prstGeom prst="line">
              <a:avLst/>
            </a:prstGeom>
            <a:ln w="28575" cap="sq" cmpd="sng">
              <a:solidFill>
                <a:schemeClr val="tx1"/>
              </a:solidFill>
              <a:prstDash val="solid"/>
              <a:headEnd type="none" w="sm" len="sm"/>
              <a:tailEnd type="none" w="sm" len="sm"/>
            </a:ln>
          </p:spPr>
        </p:sp>
        <p:sp>
          <p:nvSpPr>
            <p:cNvPr id="30787" name="Line 15"/>
            <p:cNvSpPr/>
            <p:nvPr/>
          </p:nvSpPr>
          <p:spPr>
            <a:xfrm>
              <a:off x="2034" y="1125"/>
              <a:ext cx="1755" cy="0"/>
            </a:xfrm>
            <a:prstGeom prst="line">
              <a:avLst/>
            </a:prstGeom>
            <a:ln w="12700" cap="flat" cmpd="sng">
              <a:solidFill>
                <a:schemeClr val="tx1"/>
              </a:solidFill>
              <a:prstDash val="solid"/>
              <a:headEnd type="none" w="sm" len="sm"/>
              <a:tailEnd type="none" w="sm" len="sm"/>
            </a:ln>
          </p:spPr>
        </p:sp>
        <p:sp>
          <p:nvSpPr>
            <p:cNvPr id="30788" name="Line 16"/>
            <p:cNvSpPr/>
            <p:nvPr/>
          </p:nvSpPr>
          <p:spPr>
            <a:xfrm>
              <a:off x="2034" y="1521"/>
              <a:ext cx="1755" cy="0"/>
            </a:xfrm>
            <a:prstGeom prst="line">
              <a:avLst/>
            </a:prstGeom>
            <a:ln w="28575" cap="sq" cmpd="sng">
              <a:solidFill>
                <a:schemeClr val="tx1"/>
              </a:solidFill>
              <a:prstDash val="solid"/>
              <a:headEnd type="none" w="sm" len="sm"/>
              <a:tailEnd type="none" w="sm" len="sm"/>
            </a:ln>
          </p:spPr>
        </p:sp>
        <p:sp>
          <p:nvSpPr>
            <p:cNvPr id="30789" name="Line 17"/>
            <p:cNvSpPr/>
            <p:nvPr/>
          </p:nvSpPr>
          <p:spPr>
            <a:xfrm>
              <a:off x="2034" y="763"/>
              <a:ext cx="0" cy="758"/>
            </a:xfrm>
            <a:prstGeom prst="line">
              <a:avLst/>
            </a:prstGeom>
            <a:ln w="28575" cap="sq" cmpd="sng">
              <a:solidFill>
                <a:schemeClr val="tx1"/>
              </a:solidFill>
              <a:prstDash val="solid"/>
              <a:headEnd type="none" w="sm" len="sm"/>
              <a:tailEnd type="none" w="sm" len="sm"/>
            </a:ln>
          </p:spPr>
        </p:sp>
        <p:sp>
          <p:nvSpPr>
            <p:cNvPr id="30790" name="Line 18"/>
            <p:cNvSpPr/>
            <p:nvPr/>
          </p:nvSpPr>
          <p:spPr>
            <a:xfrm>
              <a:off x="2457" y="763"/>
              <a:ext cx="0" cy="758"/>
            </a:xfrm>
            <a:prstGeom prst="line">
              <a:avLst/>
            </a:prstGeom>
            <a:ln w="12700" cap="flat" cmpd="sng">
              <a:solidFill>
                <a:schemeClr val="tx1"/>
              </a:solidFill>
              <a:prstDash val="solid"/>
              <a:headEnd type="none" w="sm" len="sm"/>
              <a:tailEnd type="none" w="sm" len="sm"/>
            </a:ln>
          </p:spPr>
        </p:sp>
        <p:sp>
          <p:nvSpPr>
            <p:cNvPr id="30791" name="Line 19"/>
            <p:cNvSpPr/>
            <p:nvPr/>
          </p:nvSpPr>
          <p:spPr>
            <a:xfrm>
              <a:off x="2916" y="763"/>
              <a:ext cx="0" cy="758"/>
            </a:xfrm>
            <a:prstGeom prst="line">
              <a:avLst/>
            </a:prstGeom>
            <a:ln w="12700" cap="flat" cmpd="sng">
              <a:solidFill>
                <a:schemeClr val="tx1"/>
              </a:solidFill>
              <a:prstDash val="solid"/>
              <a:headEnd type="none" w="sm" len="sm"/>
              <a:tailEnd type="none" w="sm" len="sm"/>
            </a:ln>
          </p:spPr>
        </p:sp>
        <p:sp>
          <p:nvSpPr>
            <p:cNvPr id="30792" name="Line 20"/>
            <p:cNvSpPr/>
            <p:nvPr/>
          </p:nvSpPr>
          <p:spPr>
            <a:xfrm>
              <a:off x="3348" y="763"/>
              <a:ext cx="0" cy="758"/>
            </a:xfrm>
            <a:prstGeom prst="line">
              <a:avLst/>
            </a:prstGeom>
            <a:ln w="12700" cap="flat" cmpd="sng">
              <a:solidFill>
                <a:schemeClr val="tx1"/>
              </a:solidFill>
              <a:prstDash val="solid"/>
              <a:headEnd type="none" w="sm" len="sm"/>
              <a:tailEnd type="none" w="sm" len="sm"/>
            </a:ln>
          </p:spPr>
        </p:sp>
        <p:sp>
          <p:nvSpPr>
            <p:cNvPr id="30793" name="Line 21"/>
            <p:cNvSpPr/>
            <p:nvPr/>
          </p:nvSpPr>
          <p:spPr>
            <a:xfrm>
              <a:off x="3789" y="763"/>
              <a:ext cx="0" cy="758"/>
            </a:xfrm>
            <a:prstGeom prst="line">
              <a:avLst/>
            </a:prstGeom>
            <a:ln w="28575" cap="sq" cmpd="sng">
              <a:solidFill>
                <a:schemeClr val="tx1"/>
              </a:solidFill>
              <a:prstDash val="solid"/>
              <a:headEnd type="none" w="sm" len="sm"/>
              <a:tailEnd type="none" w="sm" len="sm"/>
            </a:ln>
          </p:spPr>
        </p:sp>
        <p:sp>
          <p:nvSpPr>
            <p:cNvPr id="385046" name="Text Box 22"/>
            <p:cNvSpPr txBox="1">
              <a:spLocks noChangeArrowheads="1"/>
            </p:cNvSpPr>
            <p:nvPr/>
          </p:nvSpPr>
          <p:spPr bwMode="auto">
            <a:xfrm>
              <a:off x="2106" y="504"/>
              <a:ext cx="1638" cy="288"/>
            </a:xfrm>
            <a:prstGeom prst="rect">
              <a:avLst/>
            </a:prstGeom>
            <a:noFill/>
            <a:ln w="12700" cap="sq">
              <a:noFill/>
              <a:miter lim="800000"/>
              <a:headEnd type="none" w="sm" len="sm"/>
              <a:tailEnd type="none" w="sm" len="sm"/>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00     01     11     10</a:t>
              </a:r>
              <a:endPar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85047" name="Text Box 23"/>
            <p:cNvSpPr txBox="1">
              <a:spLocks noChangeArrowheads="1"/>
            </p:cNvSpPr>
            <p:nvPr/>
          </p:nvSpPr>
          <p:spPr bwMode="auto">
            <a:xfrm>
              <a:off x="1836" y="846"/>
              <a:ext cx="234" cy="633"/>
            </a:xfrm>
            <a:prstGeom prst="rect">
              <a:avLst/>
            </a:prstGeom>
            <a:noFill/>
            <a:ln w="12700" cap="sq">
              <a:noFill/>
              <a:miter lim="800000"/>
              <a:headEnd type="none" w="sm" len="sm"/>
              <a:tailEnd type="none" w="sm" len="sm"/>
            </a:ln>
            <a:effectLst/>
          </p:spPr>
          <p:txBody>
            <a:bodyPr>
              <a:spAutoFit/>
            </a:bodyPr>
            <a:lstStyle>
              <a:lvl1pPr eaLnBrk="0" hangingPunct="0">
                <a:defRPr sz="2800" b="1">
                  <a:solidFill>
                    <a:schemeClr val="tx1"/>
                  </a:solidFill>
                  <a:latin typeface="Arial" panose="020B0604020202020204" pitchFamily="34" charset="0"/>
                  <a:ea typeface="楷体_GB2312" pitchFamily="49" charset="-122"/>
                </a:defRPr>
              </a:lvl1pPr>
              <a:lvl2pPr marL="742950" indent="-285750" eaLnBrk="0" hangingPunct="0">
                <a:defRPr sz="2800" b="1">
                  <a:solidFill>
                    <a:schemeClr val="tx1"/>
                  </a:solidFill>
                  <a:latin typeface="Arial" panose="020B0604020202020204" pitchFamily="34" charset="0"/>
                  <a:ea typeface="楷体_GB2312" pitchFamily="49" charset="-122"/>
                </a:defRPr>
              </a:lvl2pPr>
              <a:lvl3pPr marL="1143000" indent="-228600" eaLnBrk="0" hangingPunct="0">
                <a:defRPr sz="2800" b="1">
                  <a:solidFill>
                    <a:schemeClr val="tx1"/>
                  </a:solidFill>
                  <a:latin typeface="Arial" panose="020B0604020202020204" pitchFamily="34" charset="0"/>
                  <a:ea typeface="楷体_GB2312" pitchFamily="49" charset="-122"/>
                </a:defRPr>
              </a:lvl3pPr>
              <a:lvl4pPr marL="1600200" indent="-228600" eaLnBrk="0" hangingPunct="0">
                <a:defRPr sz="2800" b="1">
                  <a:solidFill>
                    <a:schemeClr val="tx1"/>
                  </a:solidFill>
                  <a:latin typeface="Arial" panose="020B0604020202020204" pitchFamily="34" charset="0"/>
                  <a:ea typeface="楷体_GB2312" pitchFamily="49" charset="-122"/>
                </a:defRPr>
              </a:lvl4pPr>
              <a:lvl5pPr marL="2057400" indent="-228600" eaLnBrk="0" hangingPunct="0">
                <a:defRPr sz="28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endParaRPr kumimoji="1" lang="en-US" altLang="zh-CN" sz="32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85048" name="Text Box 24"/>
            <p:cNvSpPr txBox="1">
              <a:spLocks noChangeArrowheads="1"/>
            </p:cNvSpPr>
            <p:nvPr/>
          </p:nvSpPr>
          <p:spPr bwMode="auto">
            <a:xfrm>
              <a:off x="1692" y="540"/>
              <a:ext cx="288" cy="288"/>
            </a:xfrm>
            <a:prstGeom prst="rect">
              <a:avLst/>
            </a:prstGeom>
            <a:noFill/>
            <a:ln w="12700" cap="sq">
              <a:noFill/>
              <a:miter lim="800000"/>
              <a:headEnd type="none" w="sm" len="sm"/>
              <a:tailEnd type="none" w="sm" len="sm"/>
            </a:ln>
            <a:effectLst/>
          </p:spPr>
          <p:txBody>
            <a:bodyPr>
              <a:spAutoFit/>
            </a:bodyPr>
            <a:lstStyle>
              <a:lvl1pPr eaLnBrk="0" hangingPunct="0">
                <a:defRPr sz="2800" b="1">
                  <a:solidFill>
                    <a:schemeClr val="tx1"/>
                  </a:solidFill>
                  <a:latin typeface="Arial" panose="020B0604020202020204" pitchFamily="34" charset="0"/>
                  <a:ea typeface="楷体_GB2312" pitchFamily="49" charset="-122"/>
                </a:defRPr>
              </a:lvl1pPr>
              <a:lvl2pPr marL="742950" indent="-285750" eaLnBrk="0" hangingPunct="0">
                <a:defRPr sz="2800" b="1">
                  <a:solidFill>
                    <a:schemeClr val="tx1"/>
                  </a:solidFill>
                  <a:latin typeface="Arial" panose="020B0604020202020204" pitchFamily="34" charset="0"/>
                  <a:ea typeface="楷体_GB2312" pitchFamily="49" charset="-122"/>
                </a:defRPr>
              </a:lvl2pPr>
              <a:lvl3pPr marL="1143000" indent="-228600" eaLnBrk="0" hangingPunct="0">
                <a:defRPr sz="2800" b="1">
                  <a:solidFill>
                    <a:schemeClr val="tx1"/>
                  </a:solidFill>
                  <a:latin typeface="Arial" panose="020B0604020202020204" pitchFamily="34" charset="0"/>
                  <a:ea typeface="楷体_GB2312" pitchFamily="49" charset="-122"/>
                </a:defRPr>
              </a:lvl3pPr>
              <a:lvl4pPr marL="1600200" indent="-228600" eaLnBrk="0" hangingPunct="0">
                <a:defRPr sz="2800" b="1">
                  <a:solidFill>
                    <a:schemeClr val="tx1"/>
                  </a:solidFill>
                  <a:latin typeface="Arial" panose="020B0604020202020204" pitchFamily="34" charset="0"/>
                  <a:ea typeface="楷体_GB2312" pitchFamily="49" charset="-122"/>
                </a:defRPr>
              </a:lvl4pPr>
              <a:lvl5pPr marL="2057400" indent="-228600" eaLnBrk="0" hangingPunct="0">
                <a:defRPr sz="28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a:t>
              </a:r>
              <a:endParaRPr kumimoji="1" lang="en-US" altLang="zh-CN" sz="2400" b="1" i="1"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0797" name="Line 25"/>
            <p:cNvSpPr/>
            <p:nvPr/>
          </p:nvSpPr>
          <p:spPr>
            <a:xfrm flipH="1" flipV="1">
              <a:off x="1773" y="504"/>
              <a:ext cx="261" cy="261"/>
            </a:xfrm>
            <a:prstGeom prst="line">
              <a:avLst/>
            </a:prstGeom>
            <a:ln w="28575" cap="sq" cmpd="sng">
              <a:solidFill>
                <a:schemeClr val="tx1"/>
              </a:solidFill>
              <a:prstDash val="solid"/>
              <a:headEnd type="none" w="sm" len="sm"/>
              <a:tailEnd type="none" w="sm" len="sm"/>
            </a:ln>
          </p:spPr>
        </p:sp>
        <p:sp>
          <p:nvSpPr>
            <p:cNvPr id="385050" name="Text Box 26"/>
            <p:cNvSpPr txBox="1">
              <a:spLocks noChangeArrowheads="1"/>
            </p:cNvSpPr>
            <p:nvPr/>
          </p:nvSpPr>
          <p:spPr bwMode="auto">
            <a:xfrm>
              <a:off x="1824" y="375"/>
              <a:ext cx="423" cy="288"/>
            </a:xfrm>
            <a:prstGeom prst="rect">
              <a:avLst/>
            </a:prstGeom>
            <a:noFill/>
            <a:ln w="12700" cap="sq">
              <a:noFill/>
              <a:miter lim="800000"/>
              <a:headEnd type="none" w="sm" len="sm"/>
              <a:tailEnd type="none" w="sm" len="sm"/>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BC</a:t>
              </a:r>
              <a:endParaRPr kumimoji="1" lang="en-US" altLang="zh-CN" sz="24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pSp>
      <p:sp>
        <p:nvSpPr>
          <p:cNvPr id="385051" name="Oval 27"/>
          <p:cNvSpPr/>
          <p:nvPr/>
        </p:nvSpPr>
        <p:spPr>
          <a:xfrm>
            <a:off x="3990975" y="1930400"/>
            <a:ext cx="385763" cy="1028700"/>
          </a:xfrm>
          <a:prstGeom prst="ellipse">
            <a:avLst/>
          </a:prstGeom>
          <a:noFill/>
          <a:ln w="28575" cap="sq" cmpd="sng">
            <a:solidFill>
              <a:srgbClr val="FF0000"/>
            </a:solidFill>
            <a:prstDash val="solid"/>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385052" name="Oval 28"/>
          <p:cNvSpPr/>
          <p:nvPr/>
        </p:nvSpPr>
        <p:spPr>
          <a:xfrm rot="5400000">
            <a:off x="4308475" y="2189163"/>
            <a:ext cx="500063" cy="1100137"/>
          </a:xfrm>
          <a:prstGeom prst="ellipse">
            <a:avLst/>
          </a:prstGeom>
          <a:noFill/>
          <a:ln w="28575" cap="sq" cmpd="sng">
            <a:solidFill>
              <a:schemeClr val="accent2"/>
            </a:solidFill>
            <a:prstDash val="solid"/>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grpSp>
        <p:nvGrpSpPr>
          <p:cNvPr id="3" name="Group 29"/>
          <p:cNvGrpSpPr/>
          <p:nvPr/>
        </p:nvGrpSpPr>
        <p:grpSpPr>
          <a:xfrm>
            <a:off x="3171825" y="1911350"/>
            <a:ext cx="2762250" cy="476250"/>
            <a:chOff x="2049" y="798"/>
            <a:chExt cx="1740" cy="300"/>
          </a:xfrm>
        </p:grpSpPr>
        <p:sp>
          <p:nvSpPr>
            <p:cNvPr id="30776" name="Freeform 30"/>
            <p:cNvSpPr/>
            <p:nvPr/>
          </p:nvSpPr>
          <p:spPr>
            <a:xfrm>
              <a:off x="3384" y="801"/>
              <a:ext cx="405" cy="297"/>
            </a:xfrm>
            <a:custGeom>
              <a:avLst/>
              <a:gdLst>
                <a:gd name="txL" fmla="*/ 0 w 405"/>
                <a:gd name="txT" fmla="*/ 0 h 234"/>
                <a:gd name="txR" fmla="*/ 405 w 405"/>
                <a:gd name="txB" fmla="*/ 234 h 234"/>
              </a:gdLst>
              <a:ahLst/>
              <a:cxnLst>
                <a:cxn ang="0">
                  <a:pos x="405" y="0"/>
                </a:cxn>
                <a:cxn ang="0">
                  <a:pos x="0" y="221"/>
                </a:cxn>
                <a:cxn ang="0">
                  <a:pos x="405" y="479"/>
                </a:cxn>
              </a:cxnLst>
              <a:rect l="txL" t="txT" r="txR" b="txB"/>
              <a:pathLst>
                <a:path w="405" h="234">
                  <a:moveTo>
                    <a:pt x="405" y="0"/>
                  </a:moveTo>
                  <a:cubicBezTo>
                    <a:pt x="202" y="34"/>
                    <a:pt x="0" y="69"/>
                    <a:pt x="0" y="108"/>
                  </a:cubicBezTo>
                  <a:cubicBezTo>
                    <a:pt x="0" y="147"/>
                    <a:pt x="202" y="190"/>
                    <a:pt x="405" y="234"/>
                  </a:cubicBezTo>
                </a:path>
              </a:pathLst>
            </a:custGeom>
            <a:noFill/>
            <a:ln w="28575" cap="sq" cmpd="sng">
              <a:solidFill>
                <a:srgbClr val="FF0000">
                  <a:alpha val="100000"/>
                </a:srgbClr>
              </a:solidFill>
              <a:prstDash val="solid"/>
              <a:round/>
              <a:headEnd type="none" w="sm" len="sm"/>
              <a:tailEnd type="none" w="sm" len="sm"/>
            </a:ln>
          </p:spPr>
          <p:txBody>
            <a:bodyPr/>
            <a:p>
              <a:endParaRPr lang="zh-CN" altLang="en-US"/>
            </a:p>
          </p:txBody>
        </p:sp>
        <p:sp>
          <p:nvSpPr>
            <p:cNvPr id="30777" name="Freeform 31"/>
            <p:cNvSpPr/>
            <p:nvPr/>
          </p:nvSpPr>
          <p:spPr>
            <a:xfrm flipH="1">
              <a:off x="2049" y="798"/>
              <a:ext cx="405" cy="297"/>
            </a:xfrm>
            <a:custGeom>
              <a:avLst/>
              <a:gdLst>
                <a:gd name="txL" fmla="*/ 0 w 405"/>
                <a:gd name="txT" fmla="*/ 0 h 234"/>
                <a:gd name="txR" fmla="*/ 405 w 405"/>
                <a:gd name="txB" fmla="*/ 234 h 234"/>
              </a:gdLst>
              <a:ahLst/>
              <a:cxnLst>
                <a:cxn ang="0">
                  <a:pos x="405" y="0"/>
                </a:cxn>
                <a:cxn ang="0">
                  <a:pos x="0" y="221"/>
                </a:cxn>
                <a:cxn ang="0">
                  <a:pos x="405" y="479"/>
                </a:cxn>
              </a:cxnLst>
              <a:rect l="txL" t="txT" r="txR" b="txB"/>
              <a:pathLst>
                <a:path w="405" h="234">
                  <a:moveTo>
                    <a:pt x="405" y="0"/>
                  </a:moveTo>
                  <a:cubicBezTo>
                    <a:pt x="202" y="34"/>
                    <a:pt x="0" y="69"/>
                    <a:pt x="0" y="108"/>
                  </a:cubicBezTo>
                  <a:cubicBezTo>
                    <a:pt x="0" y="147"/>
                    <a:pt x="202" y="190"/>
                    <a:pt x="405" y="234"/>
                  </a:cubicBezTo>
                </a:path>
              </a:pathLst>
            </a:custGeom>
            <a:noFill/>
            <a:ln w="28575" cap="sq" cmpd="sng">
              <a:solidFill>
                <a:srgbClr val="FF0000">
                  <a:alpha val="100000"/>
                </a:srgbClr>
              </a:solidFill>
              <a:prstDash val="solid"/>
              <a:round/>
              <a:headEnd type="none" w="sm" len="sm"/>
              <a:tailEnd type="none" w="sm" len="sm"/>
            </a:ln>
          </p:spPr>
          <p:txBody>
            <a:bodyPr/>
            <a:p>
              <a:endParaRPr lang="zh-CN" altLang="en-US"/>
            </a:p>
          </p:txBody>
        </p:sp>
      </p:grpSp>
      <p:grpSp>
        <p:nvGrpSpPr>
          <p:cNvPr id="4" name="Group 32"/>
          <p:cNvGrpSpPr/>
          <p:nvPr/>
        </p:nvGrpSpPr>
        <p:grpSpPr>
          <a:xfrm>
            <a:off x="2076450" y="3446463"/>
            <a:ext cx="3957638" cy="2968625"/>
            <a:chOff x="1539" y="1368"/>
            <a:chExt cx="2493" cy="1870"/>
          </a:xfrm>
        </p:grpSpPr>
        <p:grpSp>
          <p:nvGrpSpPr>
            <p:cNvPr id="30743" name="Group 33"/>
            <p:cNvGrpSpPr/>
            <p:nvPr/>
          </p:nvGrpSpPr>
          <p:grpSpPr>
            <a:xfrm>
              <a:off x="1611" y="1464"/>
              <a:ext cx="2421" cy="1774"/>
              <a:chOff x="2358" y="501"/>
              <a:chExt cx="2421" cy="1774"/>
            </a:xfrm>
          </p:grpSpPr>
          <p:sp>
            <p:nvSpPr>
              <p:cNvPr id="385058" name="Rectangle 34"/>
              <p:cNvSpPr>
                <a:spLocks noChangeArrowheads="1"/>
              </p:cNvSpPr>
              <p:nvPr/>
            </p:nvSpPr>
            <p:spPr bwMode="auto">
              <a:xfrm>
                <a:off x="4302" y="1921"/>
                <a:ext cx="477"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0</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5059" name="Rectangle 35"/>
              <p:cNvSpPr>
                <a:spLocks noChangeArrowheads="1"/>
              </p:cNvSpPr>
              <p:nvPr/>
            </p:nvSpPr>
            <p:spPr bwMode="auto">
              <a:xfrm>
                <a:off x="3816" y="1921"/>
                <a:ext cx="486"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5060" name="Rectangle 36"/>
              <p:cNvSpPr>
                <a:spLocks noChangeArrowheads="1"/>
              </p:cNvSpPr>
              <p:nvPr/>
            </p:nvSpPr>
            <p:spPr bwMode="auto">
              <a:xfrm>
                <a:off x="3357" y="1921"/>
                <a:ext cx="459"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0</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5061" name="Rectangle 37"/>
              <p:cNvSpPr>
                <a:spLocks noChangeArrowheads="1"/>
              </p:cNvSpPr>
              <p:nvPr/>
            </p:nvSpPr>
            <p:spPr bwMode="auto">
              <a:xfrm>
                <a:off x="2889" y="1921"/>
                <a:ext cx="468"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0</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5062" name="Rectangle 38"/>
              <p:cNvSpPr>
                <a:spLocks noChangeArrowheads="1"/>
              </p:cNvSpPr>
              <p:nvPr/>
            </p:nvSpPr>
            <p:spPr bwMode="auto">
              <a:xfrm>
                <a:off x="4302" y="1595"/>
                <a:ext cx="477"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5063" name="Rectangle 39"/>
              <p:cNvSpPr>
                <a:spLocks noChangeArrowheads="1"/>
              </p:cNvSpPr>
              <p:nvPr/>
            </p:nvSpPr>
            <p:spPr bwMode="auto">
              <a:xfrm>
                <a:off x="3816" y="1595"/>
                <a:ext cx="486"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5064" name="Rectangle 40"/>
              <p:cNvSpPr>
                <a:spLocks noChangeArrowheads="1"/>
              </p:cNvSpPr>
              <p:nvPr/>
            </p:nvSpPr>
            <p:spPr bwMode="auto">
              <a:xfrm>
                <a:off x="3357" y="1595"/>
                <a:ext cx="459"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5065" name="Rectangle 41"/>
              <p:cNvSpPr>
                <a:spLocks noChangeArrowheads="1"/>
              </p:cNvSpPr>
              <p:nvPr/>
            </p:nvSpPr>
            <p:spPr bwMode="auto">
              <a:xfrm>
                <a:off x="2889" y="1595"/>
                <a:ext cx="468"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0</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5066" name="Rectangle 42"/>
              <p:cNvSpPr>
                <a:spLocks noChangeArrowheads="1"/>
              </p:cNvSpPr>
              <p:nvPr/>
            </p:nvSpPr>
            <p:spPr bwMode="auto">
              <a:xfrm>
                <a:off x="4302" y="1269"/>
                <a:ext cx="477"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5067" name="Rectangle 43"/>
              <p:cNvSpPr>
                <a:spLocks noChangeArrowheads="1"/>
              </p:cNvSpPr>
              <p:nvPr/>
            </p:nvSpPr>
            <p:spPr bwMode="auto">
              <a:xfrm>
                <a:off x="3816" y="1269"/>
                <a:ext cx="486"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0</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5068" name="Rectangle 44"/>
              <p:cNvSpPr>
                <a:spLocks noChangeArrowheads="1"/>
              </p:cNvSpPr>
              <p:nvPr/>
            </p:nvSpPr>
            <p:spPr bwMode="auto">
              <a:xfrm>
                <a:off x="3357" y="1269"/>
                <a:ext cx="459"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5069" name="Rectangle 45"/>
              <p:cNvSpPr>
                <a:spLocks noChangeArrowheads="1"/>
              </p:cNvSpPr>
              <p:nvPr/>
            </p:nvSpPr>
            <p:spPr bwMode="auto">
              <a:xfrm>
                <a:off x="2889" y="1269"/>
                <a:ext cx="468"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5070" name="Rectangle 46"/>
              <p:cNvSpPr>
                <a:spLocks noChangeArrowheads="1"/>
              </p:cNvSpPr>
              <p:nvPr/>
            </p:nvSpPr>
            <p:spPr bwMode="auto">
              <a:xfrm>
                <a:off x="4302" y="943"/>
                <a:ext cx="477"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0</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5071" name="Rectangle 47"/>
              <p:cNvSpPr>
                <a:spLocks noChangeArrowheads="1"/>
              </p:cNvSpPr>
              <p:nvPr/>
            </p:nvSpPr>
            <p:spPr bwMode="auto">
              <a:xfrm>
                <a:off x="3816" y="943"/>
                <a:ext cx="486"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5072" name="Rectangle 48"/>
              <p:cNvSpPr>
                <a:spLocks noChangeArrowheads="1"/>
              </p:cNvSpPr>
              <p:nvPr/>
            </p:nvSpPr>
            <p:spPr bwMode="auto">
              <a:xfrm>
                <a:off x="3357" y="943"/>
                <a:ext cx="459"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0</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5073" name="Rectangle 49"/>
              <p:cNvSpPr>
                <a:spLocks noChangeArrowheads="1"/>
              </p:cNvSpPr>
              <p:nvPr/>
            </p:nvSpPr>
            <p:spPr bwMode="auto">
              <a:xfrm>
                <a:off x="2889" y="943"/>
                <a:ext cx="468"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0</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0761" name="Line 50"/>
              <p:cNvSpPr/>
              <p:nvPr/>
            </p:nvSpPr>
            <p:spPr>
              <a:xfrm>
                <a:off x="2889" y="943"/>
                <a:ext cx="1890" cy="0"/>
              </a:xfrm>
              <a:prstGeom prst="line">
                <a:avLst/>
              </a:prstGeom>
              <a:ln w="28575" cap="sq" cmpd="sng">
                <a:solidFill>
                  <a:schemeClr val="tx1"/>
                </a:solidFill>
                <a:prstDash val="solid"/>
                <a:headEnd type="none" w="sm" len="sm"/>
                <a:tailEnd type="none" w="sm" len="sm"/>
              </a:ln>
            </p:spPr>
          </p:sp>
          <p:sp>
            <p:nvSpPr>
              <p:cNvPr id="30762" name="Line 51"/>
              <p:cNvSpPr/>
              <p:nvPr/>
            </p:nvSpPr>
            <p:spPr>
              <a:xfrm>
                <a:off x="2889" y="1269"/>
                <a:ext cx="1890" cy="0"/>
              </a:xfrm>
              <a:prstGeom prst="line">
                <a:avLst/>
              </a:prstGeom>
              <a:ln w="12700" cap="flat" cmpd="sng">
                <a:solidFill>
                  <a:schemeClr val="tx1"/>
                </a:solidFill>
                <a:prstDash val="solid"/>
                <a:headEnd type="none" w="sm" len="sm"/>
                <a:tailEnd type="none" w="sm" len="sm"/>
              </a:ln>
            </p:spPr>
          </p:sp>
          <p:sp>
            <p:nvSpPr>
              <p:cNvPr id="30763" name="Line 52"/>
              <p:cNvSpPr/>
              <p:nvPr/>
            </p:nvSpPr>
            <p:spPr>
              <a:xfrm>
                <a:off x="2889" y="1595"/>
                <a:ext cx="1890" cy="0"/>
              </a:xfrm>
              <a:prstGeom prst="line">
                <a:avLst/>
              </a:prstGeom>
              <a:ln w="12700" cap="flat" cmpd="sng">
                <a:solidFill>
                  <a:schemeClr val="tx1"/>
                </a:solidFill>
                <a:prstDash val="solid"/>
                <a:headEnd type="none" w="sm" len="sm"/>
                <a:tailEnd type="none" w="sm" len="sm"/>
              </a:ln>
            </p:spPr>
          </p:sp>
          <p:sp>
            <p:nvSpPr>
              <p:cNvPr id="30764" name="Line 53"/>
              <p:cNvSpPr/>
              <p:nvPr/>
            </p:nvSpPr>
            <p:spPr>
              <a:xfrm>
                <a:off x="2889" y="1921"/>
                <a:ext cx="1890" cy="0"/>
              </a:xfrm>
              <a:prstGeom prst="line">
                <a:avLst/>
              </a:prstGeom>
              <a:ln w="12700" cap="flat" cmpd="sng">
                <a:solidFill>
                  <a:schemeClr val="tx1"/>
                </a:solidFill>
                <a:prstDash val="solid"/>
                <a:headEnd type="none" w="sm" len="sm"/>
                <a:tailEnd type="none" w="sm" len="sm"/>
              </a:ln>
            </p:spPr>
          </p:sp>
          <p:sp>
            <p:nvSpPr>
              <p:cNvPr id="30765" name="Line 54"/>
              <p:cNvSpPr/>
              <p:nvPr/>
            </p:nvSpPr>
            <p:spPr>
              <a:xfrm>
                <a:off x="2889" y="2247"/>
                <a:ext cx="1890" cy="0"/>
              </a:xfrm>
              <a:prstGeom prst="line">
                <a:avLst/>
              </a:prstGeom>
              <a:ln w="28575" cap="sq" cmpd="sng">
                <a:solidFill>
                  <a:schemeClr val="tx1"/>
                </a:solidFill>
                <a:prstDash val="solid"/>
                <a:headEnd type="none" w="sm" len="sm"/>
                <a:tailEnd type="none" w="sm" len="sm"/>
              </a:ln>
            </p:spPr>
          </p:sp>
          <p:sp>
            <p:nvSpPr>
              <p:cNvPr id="30766" name="Line 55"/>
              <p:cNvSpPr/>
              <p:nvPr/>
            </p:nvSpPr>
            <p:spPr>
              <a:xfrm>
                <a:off x="2889" y="943"/>
                <a:ext cx="0" cy="1304"/>
              </a:xfrm>
              <a:prstGeom prst="line">
                <a:avLst/>
              </a:prstGeom>
              <a:ln w="28575" cap="sq" cmpd="sng">
                <a:solidFill>
                  <a:schemeClr val="tx1"/>
                </a:solidFill>
                <a:prstDash val="solid"/>
                <a:headEnd type="none" w="sm" len="sm"/>
                <a:tailEnd type="none" w="sm" len="sm"/>
              </a:ln>
            </p:spPr>
          </p:sp>
          <p:sp>
            <p:nvSpPr>
              <p:cNvPr id="30767" name="Line 56"/>
              <p:cNvSpPr/>
              <p:nvPr/>
            </p:nvSpPr>
            <p:spPr>
              <a:xfrm>
                <a:off x="3357" y="943"/>
                <a:ext cx="0" cy="1304"/>
              </a:xfrm>
              <a:prstGeom prst="line">
                <a:avLst/>
              </a:prstGeom>
              <a:ln w="12700" cap="flat" cmpd="sng">
                <a:solidFill>
                  <a:schemeClr val="tx1"/>
                </a:solidFill>
                <a:prstDash val="solid"/>
                <a:headEnd type="none" w="sm" len="sm"/>
                <a:tailEnd type="none" w="sm" len="sm"/>
              </a:ln>
            </p:spPr>
          </p:sp>
          <p:sp>
            <p:nvSpPr>
              <p:cNvPr id="30768" name="Line 57"/>
              <p:cNvSpPr/>
              <p:nvPr/>
            </p:nvSpPr>
            <p:spPr>
              <a:xfrm>
                <a:off x="3816" y="943"/>
                <a:ext cx="0" cy="1304"/>
              </a:xfrm>
              <a:prstGeom prst="line">
                <a:avLst/>
              </a:prstGeom>
              <a:ln w="12700" cap="flat" cmpd="sng">
                <a:solidFill>
                  <a:schemeClr val="tx1"/>
                </a:solidFill>
                <a:prstDash val="solid"/>
                <a:headEnd type="none" w="sm" len="sm"/>
                <a:tailEnd type="none" w="sm" len="sm"/>
              </a:ln>
            </p:spPr>
          </p:sp>
          <p:sp>
            <p:nvSpPr>
              <p:cNvPr id="30769" name="Line 58"/>
              <p:cNvSpPr/>
              <p:nvPr/>
            </p:nvSpPr>
            <p:spPr>
              <a:xfrm>
                <a:off x="4302" y="943"/>
                <a:ext cx="0" cy="1304"/>
              </a:xfrm>
              <a:prstGeom prst="line">
                <a:avLst/>
              </a:prstGeom>
              <a:ln w="12700" cap="flat" cmpd="sng">
                <a:solidFill>
                  <a:schemeClr val="tx1"/>
                </a:solidFill>
                <a:prstDash val="solid"/>
                <a:headEnd type="none" w="sm" len="sm"/>
                <a:tailEnd type="none" w="sm" len="sm"/>
              </a:ln>
            </p:spPr>
          </p:sp>
          <p:sp>
            <p:nvSpPr>
              <p:cNvPr id="30770" name="Line 59"/>
              <p:cNvSpPr/>
              <p:nvPr/>
            </p:nvSpPr>
            <p:spPr>
              <a:xfrm>
                <a:off x="4779" y="943"/>
                <a:ext cx="0" cy="1304"/>
              </a:xfrm>
              <a:prstGeom prst="line">
                <a:avLst/>
              </a:prstGeom>
              <a:ln w="28575" cap="sq" cmpd="sng">
                <a:solidFill>
                  <a:schemeClr val="tx1"/>
                </a:solidFill>
                <a:prstDash val="solid"/>
                <a:headEnd type="none" w="sm" len="sm"/>
                <a:tailEnd type="none" w="sm" len="sm"/>
              </a:ln>
            </p:spPr>
          </p:sp>
          <p:sp>
            <p:nvSpPr>
              <p:cNvPr id="30771" name="Line 60"/>
              <p:cNvSpPr/>
              <p:nvPr/>
            </p:nvSpPr>
            <p:spPr>
              <a:xfrm flipH="1" flipV="1">
                <a:off x="2538" y="585"/>
                <a:ext cx="351" cy="351"/>
              </a:xfrm>
              <a:prstGeom prst="line">
                <a:avLst/>
              </a:prstGeom>
              <a:ln w="28575" cap="sq" cmpd="sng">
                <a:solidFill>
                  <a:schemeClr val="tx1"/>
                </a:solidFill>
                <a:prstDash val="solid"/>
                <a:headEnd type="none" w="sm" len="sm"/>
                <a:tailEnd type="none" w="sm" len="sm"/>
              </a:ln>
            </p:spPr>
          </p:sp>
          <p:sp>
            <p:nvSpPr>
              <p:cNvPr id="385085" name="Text Box 61"/>
              <p:cNvSpPr txBox="1">
                <a:spLocks noChangeArrowheads="1"/>
              </p:cNvSpPr>
              <p:nvPr/>
            </p:nvSpPr>
            <p:spPr bwMode="auto">
              <a:xfrm>
                <a:off x="2358" y="648"/>
                <a:ext cx="396" cy="288"/>
              </a:xfrm>
              <a:prstGeom prst="rect">
                <a:avLst/>
              </a:prstGeom>
              <a:noFill/>
              <a:ln w="12700" cap="sq">
                <a:noFill/>
                <a:miter lim="800000"/>
                <a:headEnd type="none" w="sm" len="sm"/>
                <a:tailEnd type="none" w="sm" len="sm"/>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AB</a:t>
                </a:r>
                <a:endParaRPr kumimoji="1" lang="en-US" altLang="zh-CN" sz="24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85086" name="Text Box 62"/>
              <p:cNvSpPr txBox="1">
                <a:spLocks noChangeArrowheads="1"/>
              </p:cNvSpPr>
              <p:nvPr/>
            </p:nvSpPr>
            <p:spPr bwMode="auto">
              <a:xfrm>
                <a:off x="2634" y="501"/>
                <a:ext cx="396" cy="288"/>
              </a:xfrm>
              <a:prstGeom prst="rect">
                <a:avLst/>
              </a:prstGeom>
              <a:noFill/>
              <a:ln w="12700" cap="sq">
                <a:noFill/>
                <a:miter lim="800000"/>
                <a:headEnd type="none" w="sm" len="sm"/>
                <a:tailEnd type="none" w="sm" len="sm"/>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CD</a:t>
                </a:r>
                <a:endParaRPr kumimoji="1" lang="en-US" altLang="zh-CN" sz="24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85087" name="Text Box 63"/>
              <p:cNvSpPr txBox="1">
                <a:spLocks noChangeArrowheads="1"/>
              </p:cNvSpPr>
              <p:nvPr/>
            </p:nvSpPr>
            <p:spPr bwMode="auto">
              <a:xfrm>
                <a:off x="2928" y="678"/>
                <a:ext cx="1827" cy="288"/>
              </a:xfrm>
              <a:prstGeom prst="rect">
                <a:avLst/>
              </a:prstGeom>
              <a:noFill/>
              <a:ln w="12700" cap="sq">
                <a:noFill/>
                <a:miter lim="800000"/>
                <a:headEnd type="none" w="sm" len="sm"/>
                <a:tailEnd type="none" w="sm" len="sm"/>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00      01      11      10</a:t>
                </a:r>
                <a:endPar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85088" name="Text Box 64"/>
              <p:cNvSpPr txBox="1">
                <a:spLocks noChangeArrowheads="1"/>
              </p:cNvSpPr>
              <p:nvPr/>
            </p:nvSpPr>
            <p:spPr bwMode="auto">
              <a:xfrm>
                <a:off x="2601" y="952"/>
                <a:ext cx="369" cy="1323"/>
              </a:xfrm>
              <a:prstGeom prst="rect">
                <a:avLst/>
              </a:prstGeom>
              <a:noFill/>
              <a:ln w="12700" cap="sq">
                <a:noFill/>
                <a:miter lim="800000"/>
                <a:headEnd type="none" w="sm" len="sm"/>
                <a:tailEnd type="none" w="sm" len="sm"/>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00   </a:t>
                </a:r>
                <a:endPar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01   </a:t>
                </a:r>
                <a:endPar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11    </a:t>
                </a:r>
                <a:endPar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10</a:t>
                </a:r>
                <a:endPar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pSp>
        <p:sp>
          <p:nvSpPr>
            <p:cNvPr id="385089" name="Text Box 65"/>
            <p:cNvSpPr txBox="1">
              <a:spLocks noChangeArrowheads="1"/>
            </p:cNvSpPr>
            <p:nvPr/>
          </p:nvSpPr>
          <p:spPr bwMode="auto">
            <a:xfrm>
              <a:off x="1539" y="1368"/>
              <a:ext cx="378" cy="288"/>
            </a:xfrm>
            <a:prstGeom prst="rect">
              <a:avLst/>
            </a:prstGeom>
            <a:noFill/>
            <a:ln w="12700" cap="sq">
              <a:noFill/>
              <a:miter lim="800000"/>
              <a:headEnd type="none" w="sm" len="sm"/>
              <a:tailEnd type="none" w="sm" len="sm"/>
            </a:ln>
            <a:effectLst/>
          </p:spPr>
          <p:txBody>
            <a:bodyPr>
              <a:spAutoFit/>
            </a:bodyPr>
            <a:lstStyle>
              <a:lvl1pPr eaLnBrk="0" hangingPunct="0">
                <a:defRPr sz="2800" b="1">
                  <a:solidFill>
                    <a:schemeClr val="tx1"/>
                  </a:solidFill>
                  <a:latin typeface="Arial" panose="020B0604020202020204" pitchFamily="34" charset="0"/>
                  <a:ea typeface="楷体_GB2312" pitchFamily="49" charset="-122"/>
                </a:defRPr>
              </a:lvl1pPr>
              <a:lvl2pPr marL="742950" indent="-285750" eaLnBrk="0" hangingPunct="0">
                <a:defRPr sz="2800" b="1">
                  <a:solidFill>
                    <a:schemeClr val="tx1"/>
                  </a:solidFill>
                  <a:latin typeface="Arial" panose="020B0604020202020204" pitchFamily="34" charset="0"/>
                  <a:ea typeface="楷体_GB2312" pitchFamily="49" charset="-122"/>
                </a:defRPr>
              </a:lvl2pPr>
              <a:lvl3pPr marL="1143000" indent="-228600" eaLnBrk="0" hangingPunct="0">
                <a:defRPr sz="2800" b="1">
                  <a:solidFill>
                    <a:schemeClr val="tx1"/>
                  </a:solidFill>
                  <a:latin typeface="Arial" panose="020B0604020202020204" pitchFamily="34" charset="0"/>
                  <a:ea typeface="楷体_GB2312" pitchFamily="49" charset="-122"/>
                </a:defRPr>
              </a:lvl3pPr>
              <a:lvl4pPr marL="1600200" indent="-228600" eaLnBrk="0" hangingPunct="0">
                <a:defRPr sz="2800" b="1">
                  <a:solidFill>
                    <a:schemeClr val="tx1"/>
                  </a:solidFill>
                  <a:latin typeface="Arial" panose="020B0604020202020204" pitchFamily="34" charset="0"/>
                  <a:ea typeface="楷体_GB2312" pitchFamily="49" charset="-122"/>
                </a:defRPr>
              </a:lvl4pPr>
              <a:lvl5pPr marL="2057400" indent="-228600" eaLnBrk="0" hangingPunct="0">
                <a:defRPr sz="28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Y</a:t>
              </a:r>
              <a:endParaRPr kumimoji="1" lang="en-US" altLang="zh-CN" sz="2400" b="1" i="1"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pSp>
      <p:sp>
        <p:nvSpPr>
          <p:cNvPr id="385090" name="Oval 66"/>
          <p:cNvSpPr/>
          <p:nvPr/>
        </p:nvSpPr>
        <p:spPr>
          <a:xfrm rot="5400000">
            <a:off x="5018088" y="5043488"/>
            <a:ext cx="500062" cy="1100137"/>
          </a:xfrm>
          <a:prstGeom prst="ellipse">
            <a:avLst/>
          </a:prstGeom>
          <a:noFill/>
          <a:ln w="28575" cap="sq" cmpd="sng">
            <a:solidFill>
              <a:srgbClr val="FF0000"/>
            </a:solidFill>
            <a:prstDash val="solid"/>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grpSp>
        <p:nvGrpSpPr>
          <p:cNvPr id="6" name="Group 67"/>
          <p:cNvGrpSpPr/>
          <p:nvPr/>
        </p:nvGrpSpPr>
        <p:grpSpPr>
          <a:xfrm>
            <a:off x="3081338" y="4851400"/>
            <a:ext cx="2905125" cy="490538"/>
            <a:chOff x="2049" y="798"/>
            <a:chExt cx="1740" cy="300"/>
          </a:xfrm>
        </p:grpSpPr>
        <p:sp>
          <p:nvSpPr>
            <p:cNvPr id="30741" name="Freeform 68"/>
            <p:cNvSpPr/>
            <p:nvPr/>
          </p:nvSpPr>
          <p:spPr>
            <a:xfrm>
              <a:off x="3384" y="801"/>
              <a:ext cx="405" cy="297"/>
            </a:xfrm>
            <a:custGeom>
              <a:avLst/>
              <a:gdLst>
                <a:gd name="txL" fmla="*/ 0 w 405"/>
                <a:gd name="txT" fmla="*/ 0 h 234"/>
                <a:gd name="txR" fmla="*/ 405 w 405"/>
                <a:gd name="txB" fmla="*/ 234 h 234"/>
              </a:gdLst>
              <a:ahLst/>
              <a:cxnLst>
                <a:cxn ang="0">
                  <a:pos x="405" y="0"/>
                </a:cxn>
                <a:cxn ang="0">
                  <a:pos x="0" y="221"/>
                </a:cxn>
                <a:cxn ang="0">
                  <a:pos x="405" y="479"/>
                </a:cxn>
              </a:cxnLst>
              <a:rect l="txL" t="txT" r="txR" b="txB"/>
              <a:pathLst>
                <a:path w="405" h="234">
                  <a:moveTo>
                    <a:pt x="405" y="0"/>
                  </a:moveTo>
                  <a:cubicBezTo>
                    <a:pt x="202" y="34"/>
                    <a:pt x="0" y="69"/>
                    <a:pt x="0" y="108"/>
                  </a:cubicBezTo>
                  <a:cubicBezTo>
                    <a:pt x="0" y="147"/>
                    <a:pt x="202" y="190"/>
                    <a:pt x="405" y="234"/>
                  </a:cubicBezTo>
                </a:path>
              </a:pathLst>
            </a:custGeom>
            <a:noFill/>
            <a:ln w="28575" cap="sq" cmpd="sng">
              <a:solidFill>
                <a:srgbClr val="FF0000">
                  <a:alpha val="100000"/>
                </a:srgbClr>
              </a:solidFill>
              <a:prstDash val="solid"/>
              <a:round/>
              <a:headEnd type="none" w="sm" len="sm"/>
              <a:tailEnd type="none" w="sm" len="sm"/>
            </a:ln>
          </p:spPr>
          <p:txBody>
            <a:bodyPr/>
            <a:p>
              <a:endParaRPr lang="zh-CN" altLang="en-US"/>
            </a:p>
          </p:txBody>
        </p:sp>
        <p:sp>
          <p:nvSpPr>
            <p:cNvPr id="30742" name="Freeform 69"/>
            <p:cNvSpPr/>
            <p:nvPr/>
          </p:nvSpPr>
          <p:spPr>
            <a:xfrm flipH="1">
              <a:off x="2049" y="798"/>
              <a:ext cx="405" cy="297"/>
            </a:xfrm>
            <a:custGeom>
              <a:avLst/>
              <a:gdLst>
                <a:gd name="txL" fmla="*/ 0 w 405"/>
                <a:gd name="txT" fmla="*/ 0 h 234"/>
                <a:gd name="txR" fmla="*/ 405 w 405"/>
                <a:gd name="txB" fmla="*/ 234 h 234"/>
              </a:gdLst>
              <a:ahLst/>
              <a:cxnLst>
                <a:cxn ang="0">
                  <a:pos x="405" y="0"/>
                </a:cxn>
                <a:cxn ang="0">
                  <a:pos x="0" y="221"/>
                </a:cxn>
                <a:cxn ang="0">
                  <a:pos x="405" y="479"/>
                </a:cxn>
              </a:cxnLst>
              <a:rect l="txL" t="txT" r="txR" b="txB"/>
              <a:pathLst>
                <a:path w="405" h="234">
                  <a:moveTo>
                    <a:pt x="405" y="0"/>
                  </a:moveTo>
                  <a:cubicBezTo>
                    <a:pt x="202" y="34"/>
                    <a:pt x="0" y="69"/>
                    <a:pt x="0" y="108"/>
                  </a:cubicBezTo>
                  <a:cubicBezTo>
                    <a:pt x="0" y="147"/>
                    <a:pt x="202" y="190"/>
                    <a:pt x="405" y="234"/>
                  </a:cubicBezTo>
                </a:path>
              </a:pathLst>
            </a:custGeom>
            <a:noFill/>
            <a:ln w="28575" cap="sq" cmpd="sng">
              <a:solidFill>
                <a:srgbClr val="FF0000">
                  <a:alpha val="100000"/>
                </a:srgbClr>
              </a:solidFill>
              <a:prstDash val="solid"/>
              <a:round/>
              <a:headEnd type="none" w="sm" len="sm"/>
              <a:tailEnd type="none" w="sm" len="sm"/>
            </a:ln>
          </p:spPr>
          <p:txBody>
            <a:bodyPr/>
            <a:p>
              <a:endParaRPr lang="zh-CN" altLang="en-US"/>
            </a:p>
          </p:txBody>
        </p:sp>
      </p:grpSp>
      <p:sp>
        <p:nvSpPr>
          <p:cNvPr id="385094" name="Oval 70"/>
          <p:cNvSpPr/>
          <p:nvPr/>
        </p:nvSpPr>
        <p:spPr>
          <a:xfrm>
            <a:off x="3914775" y="4827588"/>
            <a:ext cx="385763" cy="1028700"/>
          </a:xfrm>
          <a:prstGeom prst="ellipse">
            <a:avLst/>
          </a:prstGeom>
          <a:noFill/>
          <a:ln w="28575" cap="sq" cmpd="sng">
            <a:solidFill>
              <a:srgbClr val="FF0000"/>
            </a:solidFill>
            <a:prstDash val="solid"/>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grpSp>
        <p:nvGrpSpPr>
          <p:cNvPr id="7" name="Group 71"/>
          <p:cNvGrpSpPr/>
          <p:nvPr/>
        </p:nvGrpSpPr>
        <p:grpSpPr>
          <a:xfrm rot="5400000">
            <a:off x="3854450" y="5097463"/>
            <a:ext cx="2033588" cy="490537"/>
            <a:chOff x="2049" y="798"/>
            <a:chExt cx="1740" cy="300"/>
          </a:xfrm>
        </p:grpSpPr>
        <p:sp>
          <p:nvSpPr>
            <p:cNvPr id="30739" name="Freeform 72"/>
            <p:cNvSpPr/>
            <p:nvPr/>
          </p:nvSpPr>
          <p:spPr>
            <a:xfrm>
              <a:off x="3384" y="801"/>
              <a:ext cx="405" cy="297"/>
            </a:xfrm>
            <a:custGeom>
              <a:avLst/>
              <a:gdLst>
                <a:gd name="txL" fmla="*/ 0 w 405"/>
                <a:gd name="txT" fmla="*/ 0 h 234"/>
                <a:gd name="txR" fmla="*/ 405 w 405"/>
                <a:gd name="txB" fmla="*/ 234 h 234"/>
              </a:gdLst>
              <a:ahLst/>
              <a:cxnLst>
                <a:cxn ang="0">
                  <a:pos x="405" y="0"/>
                </a:cxn>
                <a:cxn ang="0">
                  <a:pos x="0" y="221"/>
                </a:cxn>
                <a:cxn ang="0">
                  <a:pos x="405" y="479"/>
                </a:cxn>
              </a:cxnLst>
              <a:rect l="txL" t="txT" r="txR" b="txB"/>
              <a:pathLst>
                <a:path w="405" h="234">
                  <a:moveTo>
                    <a:pt x="405" y="0"/>
                  </a:moveTo>
                  <a:cubicBezTo>
                    <a:pt x="202" y="34"/>
                    <a:pt x="0" y="69"/>
                    <a:pt x="0" y="108"/>
                  </a:cubicBezTo>
                  <a:cubicBezTo>
                    <a:pt x="0" y="147"/>
                    <a:pt x="202" y="190"/>
                    <a:pt x="405" y="234"/>
                  </a:cubicBezTo>
                </a:path>
              </a:pathLst>
            </a:custGeom>
            <a:noFill/>
            <a:ln w="28575" cap="sq" cmpd="sng">
              <a:solidFill>
                <a:srgbClr val="FF0000">
                  <a:alpha val="100000"/>
                </a:srgbClr>
              </a:solidFill>
              <a:prstDash val="solid"/>
              <a:round/>
              <a:headEnd type="none" w="sm" len="sm"/>
              <a:tailEnd type="none" w="sm" len="sm"/>
            </a:ln>
          </p:spPr>
          <p:txBody>
            <a:bodyPr/>
            <a:p>
              <a:endParaRPr lang="zh-CN" altLang="en-US"/>
            </a:p>
          </p:txBody>
        </p:sp>
        <p:sp>
          <p:nvSpPr>
            <p:cNvPr id="30740" name="Freeform 73"/>
            <p:cNvSpPr/>
            <p:nvPr/>
          </p:nvSpPr>
          <p:spPr>
            <a:xfrm flipH="1">
              <a:off x="2049" y="798"/>
              <a:ext cx="405" cy="297"/>
            </a:xfrm>
            <a:custGeom>
              <a:avLst/>
              <a:gdLst>
                <a:gd name="txL" fmla="*/ 0 w 405"/>
                <a:gd name="txT" fmla="*/ 0 h 234"/>
                <a:gd name="txR" fmla="*/ 405 w 405"/>
                <a:gd name="txB" fmla="*/ 234 h 234"/>
              </a:gdLst>
              <a:ahLst/>
              <a:cxnLst>
                <a:cxn ang="0">
                  <a:pos x="405" y="0"/>
                </a:cxn>
                <a:cxn ang="0">
                  <a:pos x="0" y="221"/>
                </a:cxn>
                <a:cxn ang="0">
                  <a:pos x="405" y="479"/>
                </a:cxn>
              </a:cxnLst>
              <a:rect l="txL" t="txT" r="txR" b="txB"/>
              <a:pathLst>
                <a:path w="405" h="234">
                  <a:moveTo>
                    <a:pt x="405" y="0"/>
                  </a:moveTo>
                  <a:cubicBezTo>
                    <a:pt x="202" y="34"/>
                    <a:pt x="0" y="69"/>
                    <a:pt x="0" y="108"/>
                  </a:cubicBezTo>
                  <a:cubicBezTo>
                    <a:pt x="0" y="147"/>
                    <a:pt x="202" y="190"/>
                    <a:pt x="405" y="234"/>
                  </a:cubicBezTo>
                </a:path>
              </a:pathLst>
            </a:custGeom>
            <a:noFill/>
            <a:ln w="28575" cap="sq" cmpd="sng">
              <a:solidFill>
                <a:srgbClr val="FF0000">
                  <a:alpha val="100000"/>
                </a:srgbClr>
              </a:solidFill>
              <a:prstDash val="solid"/>
              <a:round/>
              <a:headEnd type="none" w="sm" len="sm"/>
              <a:tailEnd type="none" w="sm" len="sm"/>
            </a:ln>
          </p:spPr>
          <p:txBody>
            <a:bodyPr/>
            <a:p>
              <a:endParaRPr lang="zh-CN" altLang="en-US"/>
            </a:p>
          </p:txBody>
        </p:sp>
      </p:grpSp>
      <p:graphicFrame>
        <p:nvGraphicFramePr>
          <p:cNvPr id="385098" name="Object 74"/>
          <p:cNvGraphicFramePr>
            <a:graphicFrameLocks noChangeAspect="1"/>
          </p:cNvGraphicFramePr>
          <p:nvPr/>
        </p:nvGraphicFramePr>
        <p:xfrm>
          <a:off x="6211888" y="2816225"/>
          <a:ext cx="735012" cy="409575"/>
        </p:xfrm>
        <a:graphic>
          <a:graphicData uri="http://schemas.openxmlformats.org/presentationml/2006/ole">
            <mc:AlternateContent xmlns:mc="http://schemas.openxmlformats.org/markup-compatibility/2006">
              <mc:Choice xmlns:v="urn:schemas-microsoft-com:vml" Requires="v">
                <p:oleObj spid="_x0000_s3166" name="" r:id="rId1" imgW="762000" imgH="419100" progId="Equation.3">
                  <p:embed/>
                </p:oleObj>
              </mc:Choice>
              <mc:Fallback>
                <p:oleObj name="" r:id="rId1" imgW="762000" imgH="419100" progId="Equation.3">
                  <p:embed/>
                  <p:pic>
                    <p:nvPicPr>
                      <p:cNvPr id="0" name="图片 3165"/>
                      <p:cNvPicPr/>
                      <p:nvPr/>
                    </p:nvPicPr>
                    <p:blipFill>
                      <a:blip r:embed="rId2">
                        <a:clrChange>
                          <a:clrFrom>
                            <a:srgbClr val="000000"/>
                          </a:clrFrom>
                          <a:clrTo>
                            <a:srgbClr val="990033"/>
                          </a:clrTo>
                        </a:clrChange>
                      </a:blip>
                      <a:stretch>
                        <a:fillRect/>
                      </a:stretch>
                    </p:blipFill>
                    <p:spPr>
                      <a:xfrm>
                        <a:off x="6211888" y="2816225"/>
                        <a:ext cx="735012" cy="409575"/>
                      </a:xfrm>
                      <a:prstGeom prst="rect">
                        <a:avLst/>
                      </a:prstGeom>
                      <a:noFill/>
                      <a:ln w="38100">
                        <a:noFill/>
                        <a:miter/>
                      </a:ln>
                    </p:spPr>
                  </p:pic>
                </p:oleObj>
              </mc:Fallback>
            </mc:AlternateContent>
          </a:graphicData>
        </a:graphic>
      </p:graphicFrame>
      <p:sp>
        <p:nvSpPr>
          <p:cNvPr id="385099" name="Line 75"/>
          <p:cNvSpPr/>
          <p:nvPr/>
        </p:nvSpPr>
        <p:spPr>
          <a:xfrm flipH="1" flipV="1">
            <a:off x="5091113" y="2816225"/>
            <a:ext cx="1100137" cy="228600"/>
          </a:xfrm>
          <a:prstGeom prst="line">
            <a:avLst/>
          </a:prstGeom>
          <a:ln w="28575" cap="sq" cmpd="sng">
            <a:solidFill>
              <a:schemeClr val="accent2"/>
            </a:solidFill>
            <a:prstDash val="solid"/>
            <a:headEnd type="none" w="sm" len="sm"/>
            <a:tailEnd type="triangle" w="sm" len="sm"/>
          </a:ln>
        </p:spPr>
      </p:sp>
      <p:graphicFrame>
        <p:nvGraphicFramePr>
          <p:cNvPr id="385100" name="Object 76"/>
          <p:cNvGraphicFramePr>
            <a:graphicFrameLocks noChangeAspect="1"/>
          </p:cNvGraphicFramePr>
          <p:nvPr/>
        </p:nvGraphicFramePr>
        <p:xfrm>
          <a:off x="6862763" y="5154613"/>
          <a:ext cx="966787" cy="377825"/>
        </p:xfrm>
        <a:graphic>
          <a:graphicData uri="http://schemas.openxmlformats.org/presentationml/2006/ole">
            <mc:AlternateContent xmlns:mc="http://schemas.openxmlformats.org/markup-compatibility/2006">
              <mc:Choice xmlns:v="urn:schemas-microsoft-com:vml" Requires="v">
                <p:oleObj spid="_x0000_s3165" name="" r:id="rId3" imgW="1079500" imgH="419100" progId="Equation.3">
                  <p:embed/>
                </p:oleObj>
              </mc:Choice>
              <mc:Fallback>
                <p:oleObj name="" r:id="rId3" imgW="1079500" imgH="419100" progId="Equation.3">
                  <p:embed/>
                  <p:pic>
                    <p:nvPicPr>
                      <p:cNvPr id="0" name="图片 3164"/>
                      <p:cNvPicPr/>
                      <p:nvPr/>
                    </p:nvPicPr>
                    <p:blipFill>
                      <a:blip r:embed="rId4">
                        <a:clrChange>
                          <a:clrFrom>
                            <a:srgbClr val="000000"/>
                          </a:clrFrom>
                          <a:clrTo>
                            <a:srgbClr val="990033"/>
                          </a:clrTo>
                        </a:clrChange>
                      </a:blip>
                      <a:stretch>
                        <a:fillRect/>
                      </a:stretch>
                    </p:blipFill>
                    <p:spPr>
                      <a:xfrm>
                        <a:off x="6862763" y="5154613"/>
                        <a:ext cx="966787" cy="377825"/>
                      </a:xfrm>
                      <a:prstGeom prst="rect">
                        <a:avLst/>
                      </a:prstGeom>
                      <a:noFill/>
                      <a:ln w="38100">
                        <a:noFill/>
                        <a:miter/>
                      </a:ln>
                    </p:spPr>
                  </p:pic>
                </p:oleObj>
              </mc:Fallback>
            </mc:AlternateContent>
          </a:graphicData>
        </a:graphic>
      </p:graphicFrame>
      <p:sp>
        <p:nvSpPr>
          <p:cNvPr id="385101" name="Line 77"/>
          <p:cNvSpPr/>
          <p:nvPr/>
        </p:nvSpPr>
        <p:spPr>
          <a:xfrm flipH="1">
            <a:off x="5786438" y="5400675"/>
            <a:ext cx="1047750" cy="255588"/>
          </a:xfrm>
          <a:prstGeom prst="line">
            <a:avLst/>
          </a:prstGeom>
          <a:ln w="28575" cap="sq" cmpd="sng">
            <a:solidFill>
              <a:schemeClr val="accent2"/>
            </a:solidFill>
            <a:prstDash val="solid"/>
            <a:headEnd type="none" w="sm" len="sm"/>
            <a:tailEnd type="triangle" w="sm" len="sm"/>
          </a:ln>
        </p:spPr>
      </p:sp>
      <p:sp>
        <p:nvSpPr>
          <p:cNvPr id="385102" name="Text Box 78"/>
          <p:cNvSpPr txBox="1">
            <a:spLocks noChangeArrowheads="1"/>
          </p:cNvSpPr>
          <p:nvPr/>
        </p:nvSpPr>
        <p:spPr bwMode="auto">
          <a:xfrm>
            <a:off x="1122363" y="468313"/>
            <a:ext cx="6215063"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合并两个相邻最小项的情况：</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000000"/>
                                          </p:val>
                                        </p:tav>
                                        <p:tav tm="100000">
                                          <p:val>
                                            <p:strVal val="#ppt_w"/>
                                          </p:val>
                                        </p:tav>
                                      </p:tavLst>
                                    </p:anim>
                                    <p:anim calcmode="lin" valueType="num">
                                      <p:cBhvr>
                                        <p:cTn id="8" dur="500" fill="hold"/>
                                        <p:tgtEl>
                                          <p:spTgt spid="2"/>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85052"/>
                                        </p:tgtEl>
                                        <p:attrNameLst>
                                          <p:attrName>style.visibility</p:attrName>
                                        </p:attrNameLst>
                                      </p:cBhvr>
                                      <p:to>
                                        <p:strVal val="visible"/>
                                      </p:to>
                                    </p:set>
                                    <p:animEffect transition="in" filter="dissolve">
                                      <p:cBhvr>
                                        <p:cTn id="18" dur="500"/>
                                        <p:tgtEl>
                                          <p:spTgt spid="38505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85051"/>
                                        </p:tgtEl>
                                        <p:attrNameLst>
                                          <p:attrName>style.visibility</p:attrName>
                                        </p:attrNameLst>
                                      </p:cBhvr>
                                      <p:to>
                                        <p:strVal val="visible"/>
                                      </p:to>
                                    </p:set>
                                    <p:animEffect transition="in" filter="dissolve">
                                      <p:cBhvr>
                                        <p:cTn id="23" dur="500"/>
                                        <p:tgtEl>
                                          <p:spTgt spid="38505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dissolv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85090"/>
                                        </p:tgtEl>
                                        <p:attrNameLst>
                                          <p:attrName>style.visibility</p:attrName>
                                        </p:attrNameLst>
                                      </p:cBhvr>
                                      <p:to>
                                        <p:strVal val="visible"/>
                                      </p:to>
                                    </p:set>
                                    <p:animEffect transition="in" filter="dissolve">
                                      <p:cBhvr>
                                        <p:cTn id="33" dur="500"/>
                                        <p:tgtEl>
                                          <p:spTgt spid="385090"/>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85094"/>
                                        </p:tgtEl>
                                        <p:attrNameLst>
                                          <p:attrName>style.visibility</p:attrName>
                                        </p:attrNameLst>
                                      </p:cBhvr>
                                      <p:to>
                                        <p:strVal val="visible"/>
                                      </p:to>
                                    </p:set>
                                    <p:animEffect transition="in" filter="dissolve">
                                      <p:cBhvr>
                                        <p:cTn id="38" dur="500"/>
                                        <p:tgtEl>
                                          <p:spTgt spid="385094"/>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dissolv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dissolve">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385099"/>
                                        </p:tgtEl>
                                        <p:attrNameLst>
                                          <p:attrName>style.visibility</p:attrName>
                                        </p:attrNameLst>
                                      </p:cBhvr>
                                      <p:to>
                                        <p:strVal val="visible"/>
                                      </p:to>
                                    </p:set>
                                    <p:animEffect transition="in" filter="dissolve">
                                      <p:cBhvr>
                                        <p:cTn id="53" dur="500"/>
                                        <p:tgtEl>
                                          <p:spTgt spid="385099"/>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385098"/>
                                        </p:tgtEl>
                                        <p:attrNameLst>
                                          <p:attrName>style.visibility</p:attrName>
                                        </p:attrNameLst>
                                      </p:cBhvr>
                                      <p:to>
                                        <p:strVal val="visible"/>
                                      </p:to>
                                    </p:set>
                                    <p:animEffect transition="in" filter="dissolve">
                                      <p:cBhvr>
                                        <p:cTn id="58" dur="500"/>
                                        <p:tgtEl>
                                          <p:spTgt spid="385098"/>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385101"/>
                                        </p:tgtEl>
                                        <p:attrNameLst>
                                          <p:attrName>style.visibility</p:attrName>
                                        </p:attrNameLst>
                                      </p:cBhvr>
                                      <p:to>
                                        <p:strVal val="visible"/>
                                      </p:to>
                                    </p:set>
                                    <p:animEffect transition="in" filter="dissolve">
                                      <p:cBhvr>
                                        <p:cTn id="63" dur="500"/>
                                        <p:tgtEl>
                                          <p:spTgt spid="385101"/>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nodeType="clickEffect">
                                  <p:stCondLst>
                                    <p:cond delay="0"/>
                                  </p:stCondLst>
                                  <p:childTnLst>
                                    <p:set>
                                      <p:cBhvr>
                                        <p:cTn id="67" dur="1" fill="hold">
                                          <p:stCondLst>
                                            <p:cond delay="0"/>
                                          </p:stCondLst>
                                        </p:cTn>
                                        <p:tgtEl>
                                          <p:spTgt spid="385100"/>
                                        </p:tgtEl>
                                        <p:attrNameLst>
                                          <p:attrName>style.visibility</p:attrName>
                                        </p:attrNameLst>
                                      </p:cBhvr>
                                      <p:to>
                                        <p:strVal val="visible"/>
                                      </p:to>
                                    </p:set>
                                    <p:animEffect transition="in" filter="dissolve">
                                      <p:cBhvr>
                                        <p:cTn id="68" dur="500"/>
                                        <p:tgtEl>
                                          <p:spTgt spid="385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51" grpId="0" animBg="1"/>
      <p:bldP spid="385052" grpId="0" animBg="1"/>
      <p:bldP spid="385090" grpId="0" animBg="1"/>
      <p:bldP spid="38509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Rectangle 2"/>
          <p:cNvSpPr>
            <a:spLocks noGrp="1" noChangeArrowheads="1"/>
          </p:cNvSpPr>
          <p:nvPr>
            <p:ph type="ctrTitle"/>
          </p:nvPr>
        </p:nvSpPr>
        <p:spPr>
          <a:xfrm>
            <a:off x="755650" y="476250"/>
            <a:ext cx="6842125" cy="14700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0" cap="none" spc="0" normalizeH="0" baseline="0" noProof="0" smtClean="0">
                <a:ln>
                  <a:noFill/>
                </a:ln>
                <a:solidFill>
                  <a:srgbClr val="000000"/>
                </a:solidFill>
                <a:effectLst>
                  <a:outerShdw blurRad="38100" dist="38100" dir="2700000" algn="tl">
                    <a:srgbClr val="C0C0C0"/>
                  </a:outerShdw>
                </a:effectLst>
                <a:uLnTx/>
                <a:uFillTx/>
                <a:latin typeface="+mj-lt"/>
                <a:ea typeface="+mj-ea"/>
                <a:cs typeface="+mj-cs"/>
              </a:rPr>
              <a:t>第一章     数制和码制</a:t>
            </a:r>
            <a:endParaRPr kumimoji="0" lang="zh-CN" altLang="en-US" sz="4800" b="1" i="0" u="none" strike="noStrike" kern="0" cap="none" spc="0" normalizeH="0" baseline="0" noProof="0" smtClean="0">
              <a:ln>
                <a:noFill/>
              </a:ln>
              <a:solidFill>
                <a:srgbClr val="000000"/>
              </a:solidFill>
              <a:effectLst>
                <a:outerShdw blurRad="38100" dist="38100" dir="2700000" algn="tl">
                  <a:srgbClr val="C0C0C0"/>
                </a:outerShdw>
              </a:effectLst>
              <a:uLnTx/>
              <a:uFillTx/>
              <a:latin typeface="+mj-lt"/>
              <a:ea typeface="+mj-ea"/>
              <a:cs typeface="+mj-cs"/>
            </a:endParaRPr>
          </a:p>
        </p:txBody>
      </p:sp>
      <p:sp>
        <p:nvSpPr>
          <p:cNvPr id="2052" name="Rectangle 4"/>
          <p:cNvSpPr>
            <a:spLocks noChangeArrowheads="1"/>
          </p:cNvSpPr>
          <p:nvPr/>
        </p:nvSpPr>
        <p:spPr bwMode="auto">
          <a:xfrm>
            <a:off x="468313" y="1865313"/>
            <a:ext cx="4649788" cy="519113"/>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楷体_GB2312" pitchFamily="49" charset="-122"/>
                <a:cs typeface="+mn-cs"/>
              </a:rPr>
              <a:t>1</a:t>
            </a:r>
            <a:r>
              <a:rPr kumimoji="0" lang="zh-CN" altLang="en-US"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楷体_GB2312" pitchFamily="49" charset="-122"/>
                <a:cs typeface="+mn-cs"/>
              </a:rPr>
              <a:t>：掌握数字量和模拟量定义</a:t>
            </a:r>
            <a:endParaRPr kumimoji="0" lang="zh-CN" altLang="en-US"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2053" name="Rectangle 5"/>
          <p:cNvSpPr>
            <a:spLocks noChangeArrowheads="1"/>
          </p:cNvSpPr>
          <p:nvPr/>
        </p:nvSpPr>
        <p:spPr bwMode="auto">
          <a:xfrm>
            <a:off x="539750" y="2781300"/>
            <a:ext cx="7651750" cy="946150"/>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楷体_GB2312" pitchFamily="49" charset="-122"/>
                <a:cs typeface="+mn-cs"/>
              </a:rPr>
              <a:t>数字量：变化在时间上和数量上都是不连续的。</a:t>
            </a:r>
            <a:endParaRPr kumimoji="0" lang="zh-CN" altLang="en-US"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楷体_GB2312" pitchFamily="49" charset="-122"/>
                <a:cs typeface="+mn-cs"/>
              </a:rPr>
              <a:t>（存在一个最小数量单位</a:t>
            </a:r>
            <a:r>
              <a:rPr kumimoji="0" lang="zh-CN" altLang="en-US"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楷体_GB2312" pitchFamily="49" charset="-122"/>
                <a:cs typeface="+mn-cs"/>
              </a:rPr>
              <a:t>△</a:t>
            </a:r>
            <a:r>
              <a:rPr kumimoji="0" lang="zh-CN" altLang="en-US"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楷体_GB2312" pitchFamily="49" charset="-122"/>
                <a:cs typeface="+mn-cs"/>
              </a:rPr>
              <a:t>）</a:t>
            </a:r>
            <a:endParaRPr kumimoji="0" lang="zh-CN" altLang="en-US"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2054" name="Rectangle 6"/>
          <p:cNvSpPr>
            <a:spLocks noChangeArrowheads="1"/>
          </p:cNvSpPr>
          <p:nvPr/>
        </p:nvSpPr>
        <p:spPr bwMode="auto">
          <a:xfrm>
            <a:off x="468313" y="4508500"/>
            <a:ext cx="8713788" cy="519113"/>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Arial" panose="020B0604020202020204" pitchFamily="34" charset="0"/>
                <a:ea typeface="楷体_GB2312" pitchFamily="49" charset="-122"/>
                <a:cs typeface="+mn-cs"/>
              </a:rPr>
              <a:t>模 拟 量：</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楷体_GB2312" pitchFamily="49" charset="-122"/>
                <a:cs typeface="+mn-cs"/>
              </a:rPr>
              <a:t>物理量的变化在时间上和数值上都是连续的。</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6050" name="AutoShape 2">
            <a:hlinkClick r:id="" action="ppaction://hlinkshowjump?jump=nextslide" highlightClick="1"/>
          </p:cNvPr>
          <p:cNvSpPr>
            <a:spLocks noChangeArrowheads="1"/>
          </p:cNvSpPr>
          <p:nvPr/>
        </p:nvSpPr>
        <p:spPr bwMode="auto">
          <a:xfrm>
            <a:off x="731043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86051" name="AutoShape 3">
            <a:hlinkClick r:id="" action="ppaction://hlinkshowjump?jump=firstslide" highlightClick="1"/>
          </p:cNvPr>
          <p:cNvSpPr>
            <a:spLocks noChangeArrowheads="1"/>
          </p:cNvSpPr>
          <p:nvPr/>
        </p:nvSpPr>
        <p:spPr bwMode="auto">
          <a:xfrm>
            <a:off x="8205788"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86052" name="AutoShape 4">
            <a:hlinkClick r:id="" action="ppaction://hlinkshowjump?jump=previousslide" highlightClick="1"/>
          </p:cNvPr>
          <p:cNvSpPr>
            <a:spLocks noChangeArrowheads="1"/>
          </p:cNvSpPr>
          <p:nvPr/>
        </p:nvSpPr>
        <p:spPr bwMode="auto">
          <a:xfrm>
            <a:off x="641508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grpSp>
        <p:nvGrpSpPr>
          <p:cNvPr id="2" name="Group 5"/>
          <p:cNvGrpSpPr/>
          <p:nvPr/>
        </p:nvGrpSpPr>
        <p:grpSpPr>
          <a:xfrm>
            <a:off x="2560638" y="1158875"/>
            <a:ext cx="3328987" cy="1819275"/>
            <a:chOff x="3663" y="145"/>
            <a:chExt cx="2097" cy="1146"/>
          </a:xfrm>
        </p:grpSpPr>
        <p:sp>
          <p:nvSpPr>
            <p:cNvPr id="386054" name="Rectangle 6"/>
            <p:cNvSpPr>
              <a:spLocks noChangeArrowheads="1"/>
            </p:cNvSpPr>
            <p:nvPr/>
          </p:nvSpPr>
          <p:spPr bwMode="auto">
            <a:xfrm>
              <a:off x="5319" y="895"/>
              <a:ext cx="441" cy="39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6055" name="Rectangle 7"/>
            <p:cNvSpPr>
              <a:spLocks noChangeArrowheads="1"/>
            </p:cNvSpPr>
            <p:nvPr/>
          </p:nvSpPr>
          <p:spPr bwMode="auto">
            <a:xfrm>
              <a:off x="4887" y="895"/>
              <a:ext cx="432" cy="39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6056" name="Rectangle 8"/>
            <p:cNvSpPr>
              <a:spLocks noChangeArrowheads="1"/>
            </p:cNvSpPr>
            <p:nvPr/>
          </p:nvSpPr>
          <p:spPr bwMode="auto">
            <a:xfrm>
              <a:off x="4428" y="895"/>
              <a:ext cx="459" cy="39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6057" name="Rectangle 9"/>
            <p:cNvSpPr>
              <a:spLocks noChangeArrowheads="1"/>
            </p:cNvSpPr>
            <p:nvPr/>
          </p:nvSpPr>
          <p:spPr bwMode="auto">
            <a:xfrm>
              <a:off x="4005" y="895"/>
              <a:ext cx="423" cy="39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6058" name="Rectangle 10"/>
            <p:cNvSpPr>
              <a:spLocks noChangeArrowheads="1"/>
            </p:cNvSpPr>
            <p:nvPr/>
          </p:nvSpPr>
          <p:spPr bwMode="auto">
            <a:xfrm>
              <a:off x="5319" y="533"/>
              <a:ext cx="441" cy="362"/>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6059" name="Rectangle 11"/>
            <p:cNvSpPr>
              <a:spLocks noChangeArrowheads="1"/>
            </p:cNvSpPr>
            <p:nvPr/>
          </p:nvSpPr>
          <p:spPr bwMode="auto">
            <a:xfrm>
              <a:off x="4887" y="533"/>
              <a:ext cx="432" cy="362"/>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6060" name="Rectangle 12"/>
            <p:cNvSpPr>
              <a:spLocks noChangeArrowheads="1"/>
            </p:cNvSpPr>
            <p:nvPr/>
          </p:nvSpPr>
          <p:spPr bwMode="auto">
            <a:xfrm>
              <a:off x="4428" y="533"/>
              <a:ext cx="459" cy="362"/>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6061" name="Rectangle 13"/>
            <p:cNvSpPr>
              <a:spLocks noChangeArrowheads="1"/>
            </p:cNvSpPr>
            <p:nvPr/>
          </p:nvSpPr>
          <p:spPr bwMode="auto">
            <a:xfrm>
              <a:off x="4005" y="533"/>
              <a:ext cx="423" cy="362"/>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1814" name="Line 14"/>
            <p:cNvSpPr/>
            <p:nvPr/>
          </p:nvSpPr>
          <p:spPr>
            <a:xfrm>
              <a:off x="4005" y="533"/>
              <a:ext cx="1755" cy="0"/>
            </a:xfrm>
            <a:prstGeom prst="line">
              <a:avLst/>
            </a:prstGeom>
            <a:ln w="28575" cap="sq" cmpd="sng">
              <a:solidFill>
                <a:schemeClr val="tx1"/>
              </a:solidFill>
              <a:prstDash val="solid"/>
              <a:headEnd type="none" w="sm" len="sm"/>
              <a:tailEnd type="none" w="sm" len="sm"/>
            </a:ln>
          </p:spPr>
        </p:sp>
        <p:sp>
          <p:nvSpPr>
            <p:cNvPr id="31815" name="Line 15"/>
            <p:cNvSpPr/>
            <p:nvPr/>
          </p:nvSpPr>
          <p:spPr>
            <a:xfrm>
              <a:off x="4005" y="895"/>
              <a:ext cx="1755" cy="0"/>
            </a:xfrm>
            <a:prstGeom prst="line">
              <a:avLst/>
            </a:prstGeom>
            <a:ln w="12700" cap="flat" cmpd="sng">
              <a:solidFill>
                <a:schemeClr val="tx1"/>
              </a:solidFill>
              <a:prstDash val="solid"/>
              <a:headEnd type="none" w="sm" len="sm"/>
              <a:tailEnd type="none" w="sm" len="sm"/>
            </a:ln>
          </p:spPr>
        </p:sp>
        <p:sp>
          <p:nvSpPr>
            <p:cNvPr id="31816" name="Line 16"/>
            <p:cNvSpPr/>
            <p:nvPr/>
          </p:nvSpPr>
          <p:spPr>
            <a:xfrm>
              <a:off x="4005" y="1291"/>
              <a:ext cx="1755" cy="0"/>
            </a:xfrm>
            <a:prstGeom prst="line">
              <a:avLst/>
            </a:prstGeom>
            <a:ln w="28575" cap="sq" cmpd="sng">
              <a:solidFill>
                <a:schemeClr val="tx1"/>
              </a:solidFill>
              <a:prstDash val="solid"/>
              <a:headEnd type="none" w="sm" len="sm"/>
              <a:tailEnd type="none" w="sm" len="sm"/>
            </a:ln>
          </p:spPr>
        </p:sp>
        <p:sp>
          <p:nvSpPr>
            <p:cNvPr id="31817" name="Line 17"/>
            <p:cNvSpPr/>
            <p:nvPr/>
          </p:nvSpPr>
          <p:spPr>
            <a:xfrm>
              <a:off x="4005" y="533"/>
              <a:ext cx="0" cy="758"/>
            </a:xfrm>
            <a:prstGeom prst="line">
              <a:avLst/>
            </a:prstGeom>
            <a:ln w="28575" cap="sq" cmpd="sng">
              <a:solidFill>
                <a:schemeClr val="tx1"/>
              </a:solidFill>
              <a:prstDash val="solid"/>
              <a:headEnd type="none" w="sm" len="sm"/>
              <a:tailEnd type="none" w="sm" len="sm"/>
            </a:ln>
          </p:spPr>
        </p:sp>
        <p:sp>
          <p:nvSpPr>
            <p:cNvPr id="31818" name="Line 18"/>
            <p:cNvSpPr/>
            <p:nvPr/>
          </p:nvSpPr>
          <p:spPr>
            <a:xfrm>
              <a:off x="4428" y="533"/>
              <a:ext cx="0" cy="758"/>
            </a:xfrm>
            <a:prstGeom prst="line">
              <a:avLst/>
            </a:prstGeom>
            <a:ln w="12700" cap="flat" cmpd="sng">
              <a:solidFill>
                <a:schemeClr val="tx1"/>
              </a:solidFill>
              <a:prstDash val="solid"/>
              <a:headEnd type="none" w="sm" len="sm"/>
              <a:tailEnd type="none" w="sm" len="sm"/>
            </a:ln>
          </p:spPr>
        </p:sp>
        <p:sp>
          <p:nvSpPr>
            <p:cNvPr id="31819" name="Line 19"/>
            <p:cNvSpPr/>
            <p:nvPr/>
          </p:nvSpPr>
          <p:spPr>
            <a:xfrm>
              <a:off x="4887" y="533"/>
              <a:ext cx="0" cy="758"/>
            </a:xfrm>
            <a:prstGeom prst="line">
              <a:avLst/>
            </a:prstGeom>
            <a:ln w="12700" cap="flat" cmpd="sng">
              <a:solidFill>
                <a:schemeClr val="tx1"/>
              </a:solidFill>
              <a:prstDash val="solid"/>
              <a:headEnd type="none" w="sm" len="sm"/>
              <a:tailEnd type="none" w="sm" len="sm"/>
            </a:ln>
          </p:spPr>
        </p:sp>
        <p:sp>
          <p:nvSpPr>
            <p:cNvPr id="31820" name="Line 20"/>
            <p:cNvSpPr/>
            <p:nvPr/>
          </p:nvSpPr>
          <p:spPr>
            <a:xfrm>
              <a:off x="5319" y="533"/>
              <a:ext cx="0" cy="758"/>
            </a:xfrm>
            <a:prstGeom prst="line">
              <a:avLst/>
            </a:prstGeom>
            <a:ln w="12700" cap="flat" cmpd="sng">
              <a:solidFill>
                <a:schemeClr val="tx1"/>
              </a:solidFill>
              <a:prstDash val="solid"/>
              <a:headEnd type="none" w="sm" len="sm"/>
              <a:tailEnd type="none" w="sm" len="sm"/>
            </a:ln>
          </p:spPr>
        </p:sp>
        <p:sp>
          <p:nvSpPr>
            <p:cNvPr id="31821" name="Line 21"/>
            <p:cNvSpPr/>
            <p:nvPr/>
          </p:nvSpPr>
          <p:spPr>
            <a:xfrm>
              <a:off x="5760" y="533"/>
              <a:ext cx="0" cy="758"/>
            </a:xfrm>
            <a:prstGeom prst="line">
              <a:avLst/>
            </a:prstGeom>
            <a:ln w="28575" cap="sq" cmpd="sng">
              <a:solidFill>
                <a:schemeClr val="tx1"/>
              </a:solidFill>
              <a:prstDash val="solid"/>
              <a:headEnd type="none" w="sm" len="sm"/>
              <a:tailEnd type="none" w="sm" len="sm"/>
            </a:ln>
          </p:spPr>
        </p:sp>
        <p:sp>
          <p:nvSpPr>
            <p:cNvPr id="386070" name="Text Box 22"/>
            <p:cNvSpPr txBox="1">
              <a:spLocks noChangeArrowheads="1"/>
            </p:cNvSpPr>
            <p:nvPr/>
          </p:nvSpPr>
          <p:spPr bwMode="auto">
            <a:xfrm>
              <a:off x="4077" y="274"/>
              <a:ext cx="1638" cy="288"/>
            </a:xfrm>
            <a:prstGeom prst="rect">
              <a:avLst/>
            </a:prstGeom>
            <a:noFill/>
            <a:ln w="12700" cap="sq">
              <a:noFill/>
              <a:miter lim="800000"/>
              <a:headEnd type="none" w="sm" len="sm"/>
              <a:tailEnd type="none" w="sm" len="sm"/>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00     01     11     10</a:t>
              </a:r>
              <a:endPar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86071" name="Text Box 23"/>
            <p:cNvSpPr txBox="1">
              <a:spLocks noChangeArrowheads="1"/>
            </p:cNvSpPr>
            <p:nvPr/>
          </p:nvSpPr>
          <p:spPr bwMode="auto">
            <a:xfrm>
              <a:off x="3807" y="616"/>
              <a:ext cx="234" cy="633"/>
            </a:xfrm>
            <a:prstGeom prst="rect">
              <a:avLst/>
            </a:prstGeom>
            <a:noFill/>
            <a:ln w="12700" cap="sq">
              <a:noFill/>
              <a:miter lim="800000"/>
              <a:headEnd type="none" w="sm" len="sm"/>
              <a:tailEnd type="none" w="sm" len="sm"/>
            </a:ln>
            <a:effectLst/>
          </p:spPr>
          <p:txBody>
            <a:bodyPr>
              <a:spAutoFit/>
            </a:bodyPr>
            <a:lstStyle>
              <a:lvl1pPr eaLnBrk="0" hangingPunct="0">
                <a:defRPr sz="2800" b="1">
                  <a:solidFill>
                    <a:schemeClr val="tx1"/>
                  </a:solidFill>
                  <a:latin typeface="Arial" panose="020B0604020202020204" pitchFamily="34" charset="0"/>
                  <a:ea typeface="楷体_GB2312" pitchFamily="49" charset="-122"/>
                </a:defRPr>
              </a:lvl1pPr>
              <a:lvl2pPr marL="742950" indent="-285750" eaLnBrk="0" hangingPunct="0">
                <a:defRPr sz="2800" b="1">
                  <a:solidFill>
                    <a:schemeClr val="tx1"/>
                  </a:solidFill>
                  <a:latin typeface="Arial" panose="020B0604020202020204" pitchFamily="34" charset="0"/>
                  <a:ea typeface="楷体_GB2312" pitchFamily="49" charset="-122"/>
                </a:defRPr>
              </a:lvl2pPr>
              <a:lvl3pPr marL="1143000" indent="-228600" eaLnBrk="0" hangingPunct="0">
                <a:defRPr sz="2800" b="1">
                  <a:solidFill>
                    <a:schemeClr val="tx1"/>
                  </a:solidFill>
                  <a:latin typeface="Arial" panose="020B0604020202020204" pitchFamily="34" charset="0"/>
                  <a:ea typeface="楷体_GB2312" pitchFamily="49" charset="-122"/>
                </a:defRPr>
              </a:lvl3pPr>
              <a:lvl4pPr marL="1600200" indent="-228600" eaLnBrk="0" hangingPunct="0">
                <a:defRPr sz="2800" b="1">
                  <a:solidFill>
                    <a:schemeClr val="tx1"/>
                  </a:solidFill>
                  <a:latin typeface="Arial" panose="020B0604020202020204" pitchFamily="34" charset="0"/>
                  <a:ea typeface="楷体_GB2312" pitchFamily="49" charset="-122"/>
                </a:defRPr>
              </a:lvl4pPr>
              <a:lvl5pPr marL="2057400" indent="-228600" eaLnBrk="0" hangingPunct="0">
                <a:defRPr sz="28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endParaRPr kumimoji="1" lang="en-US" altLang="zh-CN" sz="32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86072" name="Text Box 24"/>
            <p:cNvSpPr txBox="1">
              <a:spLocks noChangeArrowheads="1"/>
            </p:cNvSpPr>
            <p:nvPr/>
          </p:nvSpPr>
          <p:spPr bwMode="auto">
            <a:xfrm>
              <a:off x="3663" y="310"/>
              <a:ext cx="288" cy="288"/>
            </a:xfrm>
            <a:prstGeom prst="rect">
              <a:avLst/>
            </a:prstGeom>
            <a:noFill/>
            <a:ln w="12700" cap="sq">
              <a:noFill/>
              <a:miter lim="800000"/>
              <a:headEnd type="none" w="sm" len="sm"/>
              <a:tailEnd type="none" w="sm" len="sm"/>
            </a:ln>
            <a:effectLst/>
          </p:spPr>
          <p:txBody>
            <a:bodyPr>
              <a:spAutoFit/>
            </a:bodyPr>
            <a:lstStyle>
              <a:lvl1pPr eaLnBrk="0" hangingPunct="0">
                <a:defRPr sz="2800" b="1">
                  <a:solidFill>
                    <a:schemeClr val="tx1"/>
                  </a:solidFill>
                  <a:latin typeface="Arial" panose="020B0604020202020204" pitchFamily="34" charset="0"/>
                  <a:ea typeface="楷体_GB2312" pitchFamily="49" charset="-122"/>
                </a:defRPr>
              </a:lvl1pPr>
              <a:lvl2pPr marL="742950" indent="-285750" eaLnBrk="0" hangingPunct="0">
                <a:defRPr sz="2800" b="1">
                  <a:solidFill>
                    <a:schemeClr val="tx1"/>
                  </a:solidFill>
                  <a:latin typeface="Arial" panose="020B0604020202020204" pitchFamily="34" charset="0"/>
                  <a:ea typeface="楷体_GB2312" pitchFamily="49" charset="-122"/>
                </a:defRPr>
              </a:lvl2pPr>
              <a:lvl3pPr marL="1143000" indent="-228600" eaLnBrk="0" hangingPunct="0">
                <a:defRPr sz="2800" b="1">
                  <a:solidFill>
                    <a:schemeClr val="tx1"/>
                  </a:solidFill>
                  <a:latin typeface="Arial" panose="020B0604020202020204" pitchFamily="34" charset="0"/>
                  <a:ea typeface="楷体_GB2312" pitchFamily="49" charset="-122"/>
                </a:defRPr>
              </a:lvl3pPr>
              <a:lvl4pPr marL="1600200" indent="-228600" eaLnBrk="0" hangingPunct="0">
                <a:defRPr sz="2800" b="1">
                  <a:solidFill>
                    <a:schemeClr val="tx1"/>
                  </a:solidFill>
                  <a:latin typeface="Arial" panose="020B0604020202020204" pitchFamily="34" charset="0"/>
                  <a:ea typeface="楷体_GB2312" pitchFamily="49" charset="-122"/>
                </a:defRPr>
              </a:lvl4pPr>
              <a:lvl5pPr marL="2057400" indent="-228600" eaLnBrk="0" hangingPunct="0">
                <a:defRPr sz="28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a:t>
              </a:r>
              <a:endParaRPr kumimoji="1" lang="en-US" altLang="zh-CN" sz="2400" b="1" i="1"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1825" name="Line 25"/>
            <p:cNvSpPr/>
            <p:nvPr/>
          </p:nvSpPr>
          <p:spPr>
            <a:xfrm flipH="1" flipV="1">
              <a:off x="3744" y="274"/>
              <a:ext cx="261" cy="261"/>
            </a:xfrm>
            <a:prstGeom prst="line">
              <a:avLst/>
            </a:prstGeom>
            <a:ln w="28575" cap="sq" cmpd="sng">
              <a:solidFill>
                <a:schemeClr val="tx1"/>
              </a:solidFill>
              <a:prstDash val="solid"/>
              <a:headEnd type="none" w="sm" len="sm"/>
              <a:tailEnd type="none" w="sm" len="sm"/>
            </a:ln>
          </p:spPr>
        </p:sp>
        <p:sp>
          <p:nvSpPr>
            <p:cNvPr id="386074" name="Text Box 26"/>
            <p:cNvSpPr txBox="1">
              <a:spLocks noChangeArrowheads="1"/>
            </p:cNvSpPr>
            <p:nvPr/>
          </p:nvSpPr>
          <p:spPr bwMode="auto">
            <a:xfrm>
              <a:off x="3813" y="145"/>
              <a:ext cx="474" cy="288"/>
            </a:xfrm>
            <a:prstGeom prst="rect">
              <a:avLst/>
            </a:prstGeom>
            <a:noFill/>
            <a:ln w="12700" cap="sq">
              <a:noFill/>
              <a:miter lim="800000"/>
              <a:headEnd type="none" w="sm" len="sm"/>
              <a:tailEnd type="none" w="sm" len="sm"/>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BC</a:t>
              </a:r>
              <a:endParaRPr kumimoji="1" lang="en-US" altLang="zh-CN" sz="24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pSp>
      <p:grpSp>
        <p:nvGrpSpPr>
          <p:cNvPr id="3" name="Group 27"/>
          <p:cNvGrpSpPr/>
          <p:nvPr/>
        </p:nvGrpSpPr>
        <p:grpSpPr>
          <a:xfrm>
            <a:off x="2036763" y="3133725"/>
            <a:ext cx="3957637" cy="2968625"/>
            <a:chOff x="1539" y="1368"/>
            <a:chExt cx="2493" cy="1870"/>
          </a:xfrm>
        </p:grpSpPr>
        <p:grpSp>
          <p:nvGrpSpPr>
            <p:cNvPr id="31773" name="Group 28"/>
            <p:cNvGrpSpPr/>
            <p:nvPr/>
          </p:nvGrpSpPr>
          <p:grpSpPr>
            <a:xfrm>
              <a:off x="1611" y="1464"/>
              <a:ext cx="2421" cy="1774"/>
              <a:chOff x="2358" y="501"/>
              <a:chExt cx="2421" cy="1774"/>
            </a:xfrm>
          </p:grpSpPr>
          <p:sp>
            <p:nvSpPr>
              <p:cNvPr id="386077" name="Rectangle 29"/>
              <p:cNvSpPr>
                <a:spLocks noChangeArrowheads="1"/>
              </p:cNvSpPr>
              <p:nvPr/>
            </p:nvSpPr>
            <p:spPr bwMode="auto">
              <a:xfrm>
                <a:off x="4302" y="1921"/>
                <a:ext cx="477"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6078" name="Rectangle 30"/>
              <p:cNvSpPr>
                <a:spLocks noChangeArrowheads="1"/>
              </p:cNvSpPr>
              <p:nvPr/>
            </p:nvSpPr>
            <p:spPr bwMode="auto">
              <a:xfrm>
                <a:off x="3816" y="1921"/>
                <a:ext cx="486"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6079" name="Rectangle 31"/>
              <p:cNvSpPr>
                <a:spLocks noChangeArrowheads="1"/>
              </p:cNvSpPr>
              <p:nvPr/>
            </p:nvSpPr>
            <p:spPr bwMode="auto">
              <a:xfrm>
                <a:off x="3357" y="1921"/>
                <a:ext cx="459"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0</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6080" name="Rectangle 32"/>
              <p:cNvSpPr>
                <a:spLocks noChangeArrowheads="1"/>
              </p:cNvSpPr>
              <p:nvPr/>
            </p:nvSpPr>
            <p:spPr bwMode="auto">
              <a:xfrm>
                <a:off x="2889" y="1921"/>
                <a:ext cx="468"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6081" name="Rectangle 33"/>
              <p:cNvSpPr>
                <a:spLocks noChangeArrowheads="1"/>
              </p:cNvSpPr>
              <p:nvPr/>
            </p:nvSpPr>
            <p:spPr bwMode="auto">
              <a:xfrm>
                <a:off x="4302" y="1595"/>
                <a:ext cx="477"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6082" name="Rectangle 34"/>
              <p:cNvSpPr>
                <a:spLocks noChangeArrowheads="1"/>
              </p:cNvSpPr>
              <p:nvPr/>
            </p:nvSpPr>
            <p:spPr bwMode="auto">
              <a:xfrm>
                <a:off x="3816" y="1595"/>
                <a:ext cx="486"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6083" name="Rectangle 35"/>
              <p:cNvSpPr>
                <a:spLocks noChangeArrowheads="1"/>
              </p:cNvSpPr>
              <p:nvPr/>
            </p:nvSpPr>
            <p:spPr bwMode="auto">
              <a:xfrm>
                <a:off x="3357" y="1595"/>
                <a:ext cx="459"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6084" name="Rectangle 36"/>
              <p:cNvSpPr>
                <a:spLocks noChangeArrowheads="1"/>
              </p:cNvSpPr>
              <p:nvPr/>
            </p:nvSpPr>
            <p:spPr bwMode="auto">
              <a:xfrm>
                <a:off x="2889" y="1595"/>
                <a:ext cx="468"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6085" name="Rectangle 37"/>
              <p:cNvSpPr>
                <a:spLocks noChangeArrowheads="1"/>
              </p:cNvSpPr>
              <p:nvPr/>
            </p:nvSpPr>
            <p:spPr bwMode="auto">
              <a:xfrm>
                <a:off x="4302" y="1269"/>
                <a:ext cx="477"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6086" name="Rectangle 38"/>
              <p:cNvSpPr>
                <a:spLocks noChangeArrowheads="1"/>
              </p:cNvSpPr>
              <p:nvPr/>
            </p:nvSpPr>
            <p:spPr bwMode="auto">
              <a:xfrm>
                <a:off x="3816" y="1269"/>
                <a:ext cx="486"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6087" name="Rectangle 39"/>
              <p:cNvSpPr>
                <a:spLocks noChangeArrowheads="1"/>
              </p:cNvSpPr>
              <p:nvPr/>
            </p:nvSpPr>
            <p:spPr bwMode="auto">
              <a:xfrm>
                <a:off x="3357" y="1269"/>
                <a:ext cx="459"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6088" name="Rectangle 40"/>
              <p:cNvSpPr>
                <a:spLocks noChangeArrowheads="1"/>
              </p:cNvSpPr>
              <p:nvPr/>
            </p:nvSpPr>
            <p:spPr bwMode="auto">
              <a:xfrm>
                <a:off x="2889" y="1269"/>
                <a:ext cx="468"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6089" name="Rectangle 41"/>
              <p:cNvSpPr>
                <a:spLocks noChangeArrowheads="1"/>
              </p:cNvSpPr>
              <p:nvPr/>
            </p:nvSpPr>
            <p:spPr bwMode="auto">
              <a:xfrm>
                <a:off x="4302" y="943"/>
                <a:ext cx="477"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6090" name="Rectangle 42"/>
              <p:cNvSpPr>
                <a:spLocks noChangeArrowheads="1"/>
              </p:cNvSpPr>
              <p:nvPr/>
            </p:nvSpPr>
            <p:spPr bwMode="auto">
              <a:xfrm>
                <a:off x="3816" y="943"/>
                <a:ext cx="486"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6091" name="Rectangle 43"/>
              <p:cNvSpPr>
                <a:spLocks noChangeArrowheads="1"/>
              </p:cNvSpPr>
              <p:nvPr/>
            </p:nvSpPr>
            <p:spPr bwMode="auto">
              <a:xfrm>
                <a:off x="3357" y="943"/>
                <a:ext cx="459"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0</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6092" name="Rectangle 44"/>
              <p:cNvSpPr>
                <a:spLocks noChangeArrowheads="1"/>
              </p:cNvSpPr>
              <p:nvPr/>
            </p:nvSpPr>
            <p:spPr bwMode="auto">
              <a:xfrm>
                <a:off x="2889" y="943"/>
                <a:ext cx="468"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1791" name="Line 45"/>
              <p:cNvSpPr/>
              <p:nvPr/>
            </p:nvSpPr>
            <p:spPr>
              <a:xfrm>
                <a:off x="2889" y="943"/>
                <a:ext cx="1890" cy="0"/>
              </a:xfrm>
              <a:prstGeom prst="line">
                <a:avLst/>
              </a:prstGeom>
              <a:ln w="28575" cap="sq" cmpd="sng">
                <a:solidFill>
                  <a:schemeClr val="tx1"/>
                </a:solidFill>
                <a:prstDash val="solid"/>
                <a:headEnd type="none" w="sm" len="sm"/>
                <a:tailEnd type="none" w="sm" len="sm"/>
              </a:ln>
            </p:spPr>
          </p:sp>
          <p:sp>
            <p:nvSpPr>
              <p:cNvPr id="31792" name="Line 46"/>
              <p:cNvSpPr/>
              <p:nvPr/>
            </p:nvSpPr>
            <p:spPr>
              <a:xfrm>
                <a:off x="2889" y="1269"/>
                <a:ext cx="1890" cy="0"/>
              </a:xfrm>
              <a:prstGeom prst="line">
                <a:avLst/>
              </a:prstGeom>
              <a:ln w="12700" cap="flat" cmpd="sng">
                <a:solidFill>
                  <a:schemeClr val="tx1"/>
                </a:solidFill>
                <a:prstDash val="solid"/>
                <a:headEnd type="none" w="sm" len="sm"/>
                <a:tailEnd type="none" w="sm" len="sm"/>
              </a:ln>
            </p:spPr>
          </p:sp>
          <p:sp>
            <p:nvSpPr>
              <p:cNvPr id="31793" name="Line 47"/>
              <p:cNvSpPr/>
              <p:nvPr/>
            </p:nvSpPr>
            <p:spPr>
              <a:xfrm>
                <a:off x="2889" y="1595"/>
                <a:ext cx="1890" cy="0"/>
              </a:xfrm>
              <a:prstGeom prst="line">
                <a:avLst/>
              </a:prstGeom>
              <a:ln w="12700" cap="flat" cmpd="sng">
                <a:solidFill>
                  <a:schemeClr val="tx1"/>
                </a:solidFill>
                <a:prstDash val="solid"/>
                <a:headEnd type="none" w="sm" len="sm"/>
                <a:tailEnd type="none" w="sm" len="sm"/>
              </a:ln>
            </p:spPr>
          </p:sp>
          <p:sp>
            <p:nvSpPr>
              <p:cNvPr id="31794" name="Line 48"/>
              <p:cNvSpPr/>
              <p:nvPr/>
            </p:nvSpPr>
            <p:spPr>
              <a:xfrm>
                <a:off x="2889" y="1921"/>
                <a:ext cx="1890" cy="0"/>
              </a:xfrm>
              <a:prstGeom prst="line">
                <a:avLst/>
              </a:prstGeom>
              <a:ln w="12700" cap="flat" cmpd="sng">
                <a:solidFill>
                  <a:schemeClr val="tx1"/>
                </a:solidFill>
                <a:prstDash val="solid"/>
                <a:headEnd type="none" w="sm" len="sm"/>
                <a:tailEnd type="none" w="sm" len="sm"/>
              </a:ln>
            </p:spPr>
          </p:sp>
          <p:sp>
            <p:nvSpPr>
              <p:cNvPr id="31795" name="Line 49"/>
              <p:cNvSpPr/>
              <p:nvPr/>
            </p:nvSpPr>
            <p:spPr>
              <a:xfrm>
                <a:off x="2889" y="2247"/>
                <a:ext cx="1890" cy="0"/>
              </a:xfrm>
              <a:prstGeom prst="line">
                <a:avLst/>
              </a:prstGeom>
              <a:ln w="28575" cap="sq" cmpd="sng">
                <a:solidFill>
                  <a:schemeClr val="tx1"/>
                </a:solidFill>
                <a:prstDash val="solid"/>
                <a:headEnd type="none" w="sm" len="sm"/>
                <a:tailEnd type="none" w="sm" len="sm"/>
              </a:ln>
            </p:spPr>
          </p:sp>
          <p:sp>
            <p:nvSpPr>
              <p:cNvPr id="31796" name="Line 50"/>
              <p:cNvSpPr/>
              <p:nvPr/>
            </p:nvSpPr>
            <p:spPr>
              <a:xfrm>
                <a:off x="2889" y="943"/>
                <a:ext cx="0" cy="1304"/>
              </a:xfrm>
              <a:prstGeom prst="line">
                <a:avLst/>
              </a:prstGeom>
              <a:ln w="28575" cap="sq" cmpd="sng">
                <a:solidFill>
                  <a:schemeClr val="tx1"/>
                </a:solidFill>
                <a:prstDash val="solid"/>
                <a:headEnd type="none" w="sm" len="sm"/>
                <a:tailEnd type="none" w="sm" len="sm"/>
              </a:ln>
            </p:spPr>
          </p:sp>
          <p:sp>
            <p:nvSpPr>
              <p:cNvPr id="31797" name="Line 51"/>
              <p:cNvSpPr/>
              <p:nvPr/>
            </p:nvSpPr>
            <p:spPr>
              <a:xfrm>
                <a:off x="3357" y="943"/>
                <a:ext cx="0" cy="1304"/>
              </a:xfrm>
              <a:prstGeom prst="line">
                <a:avLst/>
              </a:prstGeom>
              <a:ln w="12700" cap="flat" cmpd="sng">
                <a:solidFill>
                  <a:schemeClr val="tx1"/>
                </a:solidFill>
                <a:prstDash val="solid"/>
                <a:headEnd type="none" w="sm" len="sm"/>
                <a:tailEnd type="none" w="sm" len="sm"/>
              </a:ln>
            </p:spPr>
          </p:sp>
          <p:sp>
            <p:nvSpPr>
              <p:cNvPr id="31798" name="Line 52"/>
              <p:cNvSpPr/>
              <p:nvPr/>
            </p:nvSpPr>
            <p:spPr>
              <a:xfrm>
                <a:off x="3816" y="943"/>
                <a:ext cx="0" cy="1304"/>
              </a:xfrm>
              <a:prstGeom prst="line">
                <a:avLst/>
              </a:prstGeom>
              <a:ln w="12700" cap="flat" cmpd="sng">
                <a:solidFill>
                  <a:schemeClr val="tx1"/>
                </a:solidFill>
                <a:prstDash val="solid"/>
                <a:headEnd type="none" w="sm" len="sm"/>
                <a:tailEnd type="none" w="sm" len="sm"/>
              </a:ln>
            </p:spPr>
          </p:sp>
          <p:sp>
            <p:nvSpPr>
              <p:cNvPr id="31799" name="Line 53"/>
              <p:cNvSpPr/>
              <p:nvPr/>
            </p:nvSpPr>
            <p:spPr>
              <a:xfrm>
                <a:off x="4302" y="943"/>
                <a:ext cx="0" cy="1304"/>
              </a:xfrm>
              <a:prstGeom prst="line">
                <a:avLst/>
              </a:prstGeom>
              <a:ln w="12700" cap="flat" cmpd="sng">
                <a:solidFill>
                  <a:schemeClr val="tx1"/>
                </a:solidFill>
                <a:prstDash val="solid"/>
                <a:headEnd type="none" w="sm" len="sm"/>
                <a:tailEnd type="none" w="sm" len="sm"/>
              </a:ln>
            </p:spPr>
          </p:sp>
          <p:sp>
            <p:nvSpPr>
              <p:cNvPr id="31800" name="Line 54"/>
              <p:cNvSpPr/>
              <p:nvPr/>
            </p:nvSpPr>
            <p:spPr>
              <a:xfrm>
                <a:off x="4779" y="943"/>
                <a:ext cx="0" cy="1304"/>
              </a:xfrm>
              <a:prstGeom prst="line">
                <a:avLst/>
              </a:prstGeom>
              <a:ln w="28575" cap="sq" cmpd="sng">
                <a:solidFill>
                  <a:schemeClr val="tx1"/>
                </a:solidFill>
                <a:prstDash val="solid"/>
                <a:headEnd type="none" w="sm" len="sm"/>
                <a:tailEnd type="none" w="sm" len="sm"/>
              </a:ln>
            </p:spPr>
          </p:sp>
          <p:sp>
            <p:nvSpPr>
              <p:cNvPr id="31801" name="Line 55"/>
              <p:cNvSpPr/>
              <p:nvPr/>
            </p:nvSpPr>
            <p:spPr>
              <a:xfrm flipH="1" flipV="1">
                <a:off x="2538" y="585"/>
                <a:ext cx="351" cy="351"/>
              </a:xfrm>
              <a:prstGeom prst="line">
                <a:avLst/>
              </a:prstGeom>
              <a:ln w="28575" cap="sq" cmpd="sng">
                <a:solidFill>
                  <a:schemeClr val="tx1"/>
                </a:solidFill>
                <a:prstDash val="solid"/>
                <a:headEnd type="none" w="sm" len="sm"/>
                <a:tailEnd type="none" w="sm" len="sm"/>
              </a:ln>
            </p:spPr>
          </p:sp>
          <p:sp>
            <p:nvSpPr>
              <p:cNvPr id="386104" name="Text Box 56"/>
              <p:cNvSpPr txBox="1">
                <a:spLocks noChangeArrowheads="1"/>
              </p:cNvSpPr>
              <p:nvPr/>
            </p:nvSpPr>
            <p:spPr bwMode="auto">
              <a:xfrm>
                <a:off x="2358" y="648"/>
                <a:ext cx="396" cy="288"/>
              </a:xfrm>
              <a:prstGeom prst="rect">
                <a:avLst/>
              </a:prstGeom>
              <a:noFill/>
              <a:ln w="12700" cap="sq">
                <a:noFill/>
                <a:miter lim="800000"/>
                <a:headEnd type="none" w="sm" len="sm"/>
                <a:tailEnd type="none" w="sm" len="sm"/>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AB</a:t>
                </a:r>
                <a:endParaRPr kumimoji="1" lang="en-US" altLang="zh-CN" sz="24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86105" name="Text Box 57"/>
              <p:cNvSpPr txBox="1">
                <a:spLocks noChangeArrowheads="1"/>
              </p:cNvSpPr>
              <p:nvPr/>
            </p:nvSpPr>
            <p:spPr bwMode="auto">
              <a:xfrm>
                <a:off x="2634" y="501"/>
                <a:ext cx="396" cy="288"/>
              </a:xfrm>
              <a:prstGeom prst="rect">
                <a:avLst/>
              </a:prstGeom>
              <a:noFill/>
              <a:ln w="12700" cap="sq">
                <a:noFill/>
                <a:miter lim="800000"/>
                <a:headEnd type="none" w="sm" len="sm"/>
                <a:tailEnd type="none" w="sm" len="sm"/>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CD</a:t>
                </a:r>
                <a:endParaRPr kumimoji="1" lang="en-US" altLang="zh-CN" sz="24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86106" name="Text Box 58"/>
              <p:cNvSpPr txBox="1">
                <a:spLocks noChangeArrowheads="1"/>
              </p:cNvSpPr>
              <p:nvPr/>
            </p:nvSpPr>
            <p:spPr bwMode="auto">
              <a:xfrm>
                <a:off x="2928" y="678"/>
                <a:ext cx="1827" cy="288"/>
              </a:xfrm>
              <a:prstGeom prst="rect">
                <a:avLst/>
              </a:prstGeom>
              <a:noFill/>
              <a:ln w="12700" cap="sq">
                <a:noFill/>
                <a:miter lim="800000"/>
                <a:headEnd type="none" w="sm" len="sm"/>
                <a:tailEnd type="none" w="sm" len="sm"/>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00      01      11      10</a:t>
                </a:r>
                <a:endPar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86107" name="Text Box 59"/>
              <p:cNvSpPr txBox="1">
                <a:spLocks noChangeArrowheads="1"/>
              </p:cNvSpPr>
              <p:nvPr/>
            </p:nvSpPr>
            <p:spPr bwMode="auto">
              <a:xfrm>
                <a:off x="2601" y="952"/>
                <a:ext cx="369" cy="1323"/>
              </a:xfrm>
              <a:prstGeom prst="rect">
                <a:avLst/>
              </a:prstGeom>
              <a:noFill/>
              <a:ln w="12700" cap="sq">
                <a:noFill/>
                <a:miter lim="800000"/>
                <a:headEnd type="none" w="sm" len="sm"/>
                <a:tailEnd type="none" w="sm" len="sm"/>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00   </a:t>
                </a:r>
                <a:endPar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01   </a:t>
                </a:r>
                <a:endPar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11    </a:t>
                </a:r>
                <a:endPar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10</a:t>
                </a:r>
                <a:endPar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pSp>
        <p:sp>
          <p:nvSpPr>
            <p:cNvPr id="386108" name="Text Box 60"/>
            <p:cNvSpPr txBox="1">
              <a:spLocks noChangeArrowheads="1"/>
            </p:cNvSpPr>
            <p:nvPr/>
          </p:nvSpPr>
          <p:spPr bwMode="auto">
            <a:xfrm>
              <a:off x="1539" y="1368"/>
              <a:ext cx="378" cy="288"/>
            </a:xfrm>
            <a:prstGeom prst="rect">
              <a:avLst/>
            </a:prstGeom>
            <a:noFill/>
            <a:ln w="12700" cap="sq">
              <a:noFill/>
              <a:miter lim="800000"/>
              <a:headEnd type="none" w="sm" len="sm"/>
              <a:tailEnd type="none" w="sm" len="sm"/>
            </a:ln>
            <a:effectLst/>
          </p:spPr>
          <p:txBody>
            <a:bodyPr>
              <a:spAutoFit/>
            </a:bodyPr>
            <a:lstStyle>
              <a:lvl1pPr eaLnBrk="0" hangingPunct="0">
                <a:defRPr sz="2800" b="1">
                  <a:solidFill>
                    <a:schemeClr val="tx1"/>
                  </a:solidFill>
                  <a:latin typeface="Arial" panose="020B0604020202020204" pitchFamily="34" charset="0"/>
                  <a:ea typeface="楷体_GB2312" pitchFamily="49" charset="-122"/>
                </a:defRPr>
              </a:lvl1pPr>
              <a:lvl2pPr marL="742950" indent="-285750" eaLnBrk="0" hangingPunct="0">
                <a:defRPr sz="2800" b="1">
                  <a:solidFill>
                    <a:schemeClr val="tx1"/>
                  </a:solidFill>
                  <a:latin typeface="Arial" panose="020B0604020202020204" pitchFamily="34" charset="0"/>
                  <a:ea typeface="楷体_GB2312" pitchFamily="49" charset="-122"/>
                </a:defRPr>
              </a:lvl2pPr>
              <a:lvl3pPr marL="1143000" indent="-228600" eaLnBrk="0" hangingPunct="0">
                <a:defRPr sz="2800" b="1">
                  <a:solidFill>
                    <a:schemeClr val="tx1"/>
                  </a:solidFill>
                  <a:latin typeface="Arial" panose="020B0604020202020204" pitchFamily="34" charset="0"/>
                  <a:ea typeface="楷体_GB2312" pitchFamily="49" charset="-122"/>
                </a:defRPr>
              </a:lvl3pPr>
              <a:lvl4pPr marL="1600200" indent="-228600" eaLnBrk="0" hangingPunct="0">
                <a:defRPr sz="2800" b="1">
                  <a:solidFill>
                    <a:schemeClr val="tx1"/>
                  </a:solidFill>
                  <a:latin typeface="Arial" panose="020B0604020202020204" pitchFamily="34" charset="0"/>
                  <a:ea typeface="楷体_GB2312" pitchFamily="49" charset="-122"/>
                </a:defRPr>
              </a:lvl4pPr>
              <a:lvl5pPr marL="2057400" indent="-228600" eaLnBrk="0" hangingPunct="0">
                <a:defRPr sz="28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Y</a:t>
              </a:r>
              <a:endParaRPr kumimoji="1" lang="en-US" altLang="zh-CN" sz="2400" b="1" i="1"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pSp>
      <p:sp>
        <p:nvSpPr>
          <p:cNvPr id="386109" name="AutoShape 61"/>
          <p:cNvSpPr/>
          <p:nvPr/>
        </p:nvSpPr>
        <p:spPr>
          <a:xfrm>
            <a:off x="3965575" y="1890713"/>
            <a:ext cx="1014413" cy="957262"/>
          </a:xfrm>
          <a:prstGeom prst="flowChartAlternateProcess">
            <a:avLst/>
          </a:prstGeom>
          <a:noFill/>
          <a:ln w="28575" cap="sq" cmpd="sng">
            <a:solidFill>
              <a:srgbClr val="FF0000"/>
            </a:solidFill>
            <a:prstDash val="solid"/>
            <a:miter/>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grpSp>
        <p:nvGrpSpPr>
          <p:cNvPr id="5" name="Group 62"/>
          <p:cNvGrpSpPr/>
          <p:nvPr/>
        </p:nvGrpSpPr>
        <p:grpSpPr>
          <a:xfrm>
            <a:off x="3116263" y="1836738"/>
            <a:ext cx="2778125" cy="1012825"/>
            <a:chOff x="2039" y="785"/>
            <a:chExt cx="1750" cy="638"/>
          </a:xfrm>
        </p:grpSpPr>
        <p:sp>
          <p:nvSpPr>
            <p:cNvPr id="31771" name="Freeform 63"/>
            <p:cNvSpPr/>
            <p:nvPr/>
          </p:nvSpPr>
          <p:spPr>
            <a:xfrm>
              <a:off x="3428" y="797"/>
              <a:ext cx="361" cy="626"/>
            </a:xfrm>
            <a:custGeom>
              <a:avLst/>
              <a:gdLst>
                <a:gd name="txL" fmla="*/ 0 w 361"/>
                <a:gd name="txT" fmla="*/ 0 h 680"/>
                <a:gd name="txR" fmla="*/ 361 w 361"/>
                <a:gd name="txB" fmla="*/ 680 h 680"/>
              </a:gdLst>
              <a:ahLst/>
              <a:cxnLst>
                <a:cxn ang="0">
                  <a:pos x="352" y="17"/>
                </a:cxn>
                <a:cxn ang="0">
                  <a:pos x="55" y="25"/>
                </a:cxn>
                <a:cxn ang="0">
                  <a:pos x="19" y="165"/>
                </a:cxn>
                <a:cxn ang="0">
                  <a:pos x="28" y="467"/>
                </a:cxn>
                <a:cxn ang="0">
                  <a:pos x="154" y="523"/>
                </a:cxn>
                <a:cxn ang="0">
                  <a:pos x="361" y="516"/>
                </a:cxn>
              </a:cxnLst>
              <a:rect l="txL" t="txT" r="txR" b="txB"/>
              <a:pathLst>
                <a:path w="361" h="680">
                  <a:moveTo>
                    <a:pt x="352" y="22"/>
                  </a:moveTo>
                  <a:cubicBezTo>
                    <a:pt x="231" y="11"/>
                    <a:pt x="110" y="0"/>
                    <a:pt x="55" y="31"/>
                  </a:cubicBezTo>
                  <a:cubicBezTo>
                    <a:pt x="0" y="62"/>
                    <a:pt x="23" y="117"/>
                    <a:pt x="19" y="211"/>
                  </a:cubicBezTo>
                  <a:cubicBezTo>
                    <a:pt x="15" y="305"/>
                    <a:pt x="6" y="521"/>
                    <a:pt x="28" y="598"/>
                  </a:cubicBezTo>
                  <a:cubicBezTo>
                    <a:pt x="50" y="675"/>
                    <a:pt x="99" y="660"/>
                    <a:pt x="154" y="670"/>
                  </a:cubicBezTo>
                  <a:cubicBezTo>
                    <a:pt x="209" y="680"/>
                    <a:pt x="285" y="670"/>
                    <a:pt x="361" y="661"/>
                  </a:cubicBezTo>
                </a:path>
              </a:pathLst>
            </a:custGeom>
            <a:noFill/>
            <a:ln w="28575" cap="sq" cmpd="sng">
              <a:solidFill>
                <a:srgbClr val="FF0000">
                  <a:alpha val="100000"/>
                </a:srgbClr>
              </a:solidFill>
              <a:prstDash val="solid"/>
              <a:round/>
              <a:headEnd type="none" w="sm" len="sm"/>
              <a:tailEnd type="none" w="sm" len="sm"/>
            </a:ln>
          </p:spPr>
          <p:txBody>
            <a:bodyPr/>
            <a:p>
              <a:endParaRPr lang="zh-CN" altLang="en-US"/>
            </a:p>
          </p:txBody>
        </p:sp>
        <p:sp>
          <p:nvSpPr>
            <p:cNvPr id="31772" name="Freeform 64"/>
            <p:cNvSpPr/>
            <p:nvPr/>
          </p:nvSpPr>
          <p:spPr>
            <a:xfrm flipH="1">
              <a:off x="2039" y="785"/>
              <a:ext cx="361" cy="635"/>
            </a:xfrm>
            <a:custGeom>
              <a:avLst/>
              <a:gdLst>
                <a:gd name="txL" fmla="*/ 0 w 361"/>
                <a:gd name="txT" fmla="*/ 0 h 680"/>
                <a:gd name="txR" fmla="*/ 361 w 361"/>
                <a:gd name="txB" fmla="*/ 680 h 680"/>
              </a:gdLst>
              <a:ahLst/>
              <a:cxnLst>
                <a:cxn ang="0">
                  <a:pos x="352" y="19"/>
                </a:cxn>
                <a:cxn ang="0">
                  <a:pos x="55" y="25"/>
                </a:cxn>
                <a:cxn ang="0">
                  <a:pos x="19" y="172"/>
                </a:cxn>
                <a:cxn ang="0">
                  <a:pos x="28" y="487"/>
                </a:cxn>
                <a:cxn ang="0">
                  <a:pos x="154" y="546"/>
                </a:cxn>
                <a:cxn ang="0">
                  <a:pos x="361" y="538"/>
                </a:cxn>
              </a:cxnLst>
              <a:rect l="txL" t="txT" r="txR" b="txB"/>
              <a:pathLst>
                <a:path w="361" h="680">
                  <a:moveTo>
                    <a:pt x="352" y="22"/>
                  </a:moveTo>
                  <a:cubicBezTo>
                    <a:pt x="231" y="11"/>
                    <a:pt x="110" y="0"/>
                    <a:pt x="55" y="31"/>
                  </a:cubicBezTo>
                  <a:cubicBezTo>
                    <a:pt x="0" y="62"/>
                    <a:pt x="23" y="117"/>
                    <a:pt x="19" y="211"/>
                  </a:cubicBezTo>
                  <a:cubicBezTo>
                    <a:pt x="15" y="305"/>
                    <a:pt x="6" y="521"/>
                    <a:pt x="28" y="598"/>
                  </a:cubicBezTo>
                  <a:cubicBezTo>
                    <a:pt x="50" y="675"/>
                    <a:pt x="99" y="660"/>
                    <a:pt x="154" y="670"/>
                  </a:cubicBezTo>
                  <a:cubicBezTo>
                    <a:pt x="209" y="680"/>
                    <a:pt x="285" y="670"/>
                    <a:pt x="361" y="661"/>
                  </a:cubicBezTo>
                </a:path>
              </a:pathLst>
            </a:custGeom>
            <a:noFill/>
            <a:ln w="28575" cap="sq" cmpd="sng">
              <a:solidFill>
                <a:srgbClr val="FF0000">
                  <a:alpha val="100000"/>
                </a:srgbClr>
              </a:solidFill>
              <a:prstDash val="solid"/>
              <a:round/>
              <a:headEnd type="none" w="sm" len="sm"/>
              <a:tailEnd type="none" w="sm" len="sm"/>
            </a:ln>
          </p:spPr>
          <p:txBody>
            <a:bodyPr/>
            <a:p>
              <a:endParaRPr lang="zh-CN" altLang="en-US"/>
            </a:p>
          </p:txBody>
        </p:sp>
      </p:grpSp>
      <p:sp>
        <p:nvSpPr>
          <p:cNvPr id="386113" name="AutoShape 65"/>
          <p:cNvSpPr/>
          <p:nvPr/>
        </p:nvSpPr>
        <p:spPr>
          <a:xfrm>
            <a:off x="3303588" y="1871663"/>
            <a:ext cx="2371725" cy="414337"/>
          </a:xfrm>
          <a:prstGeom prst="flowChartAlternateProcess">
            <a:avLst/>
          </a:prstGeom>
          <a:noFill/>
          <a:ln w="28575" cap="sq" cmpd="sng">
            <a:solidFill>
              <a:schemeClr val="accent2"/>
            </a:solidFill>
            <a:prstDash val="solid"/>
            <a:miter/>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grpSp>
        <p:nvGrpSpPr>
          <p:cNvPr id="6" name="Group 66"/>
          <p:cNvGrpSpPr/>
          <p:nvPr/>
        </p:nvGrpSpPr>
        <p:grpSpPr>
          <a:xfrm>
            <a:off x="3025775" y="4532313"/>
            <a:ext cx="2949575" cy="955675"/>
            <a:chOff x="2039" y="785"/>
            <a:chExt cx="1750" cy="638"/>
          </a:xfrm>
        </p:grpSpPr>
        <p:sp>
          <p:nvSpPr>
            <p:cNvPr id="31769" name="Freeform 67"/>
            <p:cNvSpPr/>
            <p:nvPr/>
          </p:nvSpPr>
          <p:spPr>
            <a:xfrm>
              <a:off x="3428" y="797"/>
              <a:ext cx="361" cy="626"/>
            </a:xfrm>
            <a:custGeom>
              <a:avLst/>
              <a:gdLst>
                <a:gd name="txL" fmla="*/ 0 w 361"/>
                <a:gd name="txT" fmla="*/ 0 h 680"/>
                <a:gd name="txR" fmla="*/ 361 w 361"/>
                <a:gd name="txB" fmla="*/ 680 h 680"/>
              </a:gdLst>
              <a:ahLst/>
              <a:cxnLst>
                <a:cxn ang="0">
                  <a:pos x="352" y="17"/>
                </a:cxn>
                <a:cxn ang="0">
                  <a:pos x="55" y="25"/>
                </a:cxn>
                <a:cxn ang="0">
                  <a:pos x="19" y="165"/>
                </a:cxn>
                <a:cxn ang="0">
                  <a:pos x="28" y="467"/>
                </a:cxn>
                <a:cxn ang="0">
                  <a:pos x="154" y="523"/>
                </a:cxn>
                <a:cxn ang="0">
                  <a:pos x="361" y="516"/>
                </a:cxn>
              </a:cxnLst>
              <a:rect l="txL" t="txT" r="txR" b="txB"/>
              <a:pathLst>
                <a:path w="361" h="680">
                  <a:moveTo>
                    <a:pt x="352" y="22"/>
                  </a:moveTo>
                  <a:cubicBezTo>
                    <a:pt x="231" y="11"/>
                    <a:pt x="110" y="0"/>
                    <a:pt x="55" y="31"/>
                  </a:cubicBezTo>
                  <a:cubicBezTo>
                    <a:pt x="0" y="62"/>
                    <a:pt x="23" y="117"/>
                    <a:pt x="19" y="211"/>
                  </a:cubicBezTo>
                  <a:cubicBezTo>
                    <a:pt x="15" y="305"/>
                    <a:pt x="6" y="521"/>
                    <a:pt x="28" y="598"/>
                  </a:cubicBezTo>
                  <a:cubicBezTo>
                    <a:pt x="50" y="675"/>
                    <a:pt x="99" y="660"/>
                    <a:pt x="154" y="670"/>
                  </a:cubicBezTo>
                  <a:cubicBezTo>
                    <a:pt x="209" y="680"/>
                    <a:pt x="285" y="670"/>
                    <a:pt x="361" y="661"/>
                  </a:cubicBezTo>
                </a:path>
              </a:pathLst>
            </a:custGeom>
            <a:noFill/>
            <a:ln w="28575" cap="sq" cmpd="sng">
              <a:solidFill>
                <a:srgbClr val="FF0000">
                  <a:alpha val="100000"/>
                </a:srgbClr>
              </a:solidFill>
              <a:prstDash val="solid"/>
              <a:round/>
              <a:headEnd type="none" w="sm" len="sm"/>
              <a:tailEnd type="none" w="sm" len="sm"/>
            </a:ln>
          </p:spPr>
          <p:txBody>
            <a:bodyPr/>
            <a:p>
              <a:endParaRPr lang="zh-CN" altLang="en-US"/>
            </a:p>
          </p:txBody>
        </p:sp>
        <p:sp>
          <p:nvSpPr>
            <p:cNvPr id="31770" name="Freeform 68"/>
            <p:cNvSpPr/>
            <p:nvPr/>
          </p:nvSpPr>
          <p:spPr>
            <a:xfrm flipH="1">
              <a:off x="2039" y="785"/>
              <a:ext cx="361" cy="635"/>
            </a:xfrm>
            <a:custGeom>
              <a:avLst/>
              <a:gdLst>
                <a:gd name="txL" fmla="*/ 0 w 361"/>
                <a:gd name="txT" fmla="*/ 0 h 680"/>
                <a:gd name="txR" fmla="*/ 361 w 361"/>
                <a:gd name="txB" fmla="*/ 680 h 680"/>
              </a:gdLst>
              <a:ahLst/>
              <a:cxnLst>
                <a:cxn ang="0">
                  <a:pos x="352" y="19"/>
                </a:cxn>
                <a:cxn ang="0">
                  <a:pos x="55" y="25"/>
                </a:cxn>
                <a:cxn ang="0">
                  <a:pos x="19" y="172"/>
                </a:cxn>
                <a:cxn ang="0">
                  <a:pos x="28" y="487"/>
                </a:cxn>
                <a:cxn ang="0">
                  <a:pos x="154" y="546"/>
                </a:cxn>
                <a:cxn ang="0">
                  <a:pos x="361" y="538"/>
                </a:cxn>
              </a:cxnLst>
              <a:rect l="txL" t="txT" r="txR" b="txB"/>
              <a:pathLst>
                <a:path w="361" h="680">
                  <a:moveTo>
                    <a:pt x="352" y="22"/>
                  </a:moveTo>
                  <a:cubicBezTo>
                    <a:pt x="231" y="11"/>
                    <a:pt x="110" y="0"/>
                    <a:pt x="55" y="31"/>
                  </a:cubicBezTo>
                  <a:cubicBezTo>
                    <a:pt x="0" y="62"/>
                    <a:pt x="23" y="117"/>
                    <a:pt x="19" y="211"/>
                  </a:cubicBezTo>
                  <a:cubicBezTo>
                    <a:pt x="15" y="305"/>
                    <a:pt x="6" y="521"/>
                    <a:pt x="28" y="598"/>
                  </a:cubicBezTo>
                  <a:cubicBezTo>
                    <a:pt x="50" y="675"/>
                    <a:pt x="99" y="660"/>
                    <a:pt x="154" y="670"/>
                  </a:cubicBezTo>
                  <a:cubicBezTo>
                    <a:pt x="209" y="680"/>
                    <a:pt x="285" y="670"/>
                    <a:pt x="361" y="661"/>
                  </a:cubicBezTo>
                </a:path>
              </a:pathLst>
            </a:custGeom>
            <a:noFill/>
            <a:ln w="28575" cap="sq" cmpd="sng">
              <a:solidFill>
                <a:srgbClr val="FF0000">
                  <a:alpha val="100000"/>
                </a:srgbClr>
              </a:solidFill>
              <a:prstDash val="solid"/>
              <a:round/>
              <a:headEnd type="none" w="sm" len="sm"/>
              <a:tailEnd type="none" w="sm" len="sm"/>
            </a:ln>
          </p:spPr>
          <p:txBody>
            <a:bodyPr/>
            <a:p>
              <a:endParaRPr lang="zh-CN" altLang="en-US"/>
            </a:p>
          </p:txBody>
        </p:sp>
      </p:grpSp>
      <p:sp>
        <p:nvSpPr>
          <p:cNvPr id="386117" name="AutoShape 69"/>
          <p:cNvSpPr/>
          <p:nvPr/>
        </p:nvSpPr>
        <p:spPr>
          <a:xfrm>
            <a:off x="3946525" y="4557713"/>
            <a:ext cx="1014413" cy="914400"/>
          </a:xfrm>
          <a:prstGeom prst="flowChartAlternateProcess">
            <a:avLst/>
          </a:prstGeom>
          <a:noFill/>
          <a:ln w="28575" cap="sq" cmpd="sng">
            <a:solidFill>
              <a:srgbClr val="FF0000"/>
            </a:solidFill>
            <a:prstDash val="solid"/>
            <a:miter/>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386118" name="AutoShape 70"/>
          <p:cNvSpPr/>
          <p:nvPr/>
        </p:nvSpPr>
        <p:spPr>
          <a:xfrm>
            <a:off x="4641850" y="4067175"/>
            <a:ext cx="428625" cy="1928813"/>
          </a:xfrm>
          <a:prstGeom prst="flowChartAlternateProcess">
            <a:avLst/>
          </a:prstGeom>
          <a:noFill/>
          <a:ln w="28575" cap="sq" cmpd="sng">
            <a:solidFill>
              <a:schemeClr val="accent2"/>
            </a:solidFill>
            <a:prstDash val="solid"/>
            <a:miter/>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grpSp>
        <p:nvGrpSpPr>
          <p:cNvPr id="7" name="Group 71"/>
          <p:cNvGrpSpPr/>
          <p:nvPr/>
        </p:nvGrpSpPr>
        <p:grpSpPr>
          <a:xfrm>
            <a:off x="3009900" y="3984625"/>
            <a:ext cx="2970213" cy="2095500"/>
            <a:chOff x="1972" y="2138"/>
            <a:chExt cx="1871" cy="1320"/>
          </a:xfrm>
        </p:grpSpPr>
        <p:sp>
          <p:nvSpPr>
            <p:cNvPr id="31765" name="Freeform 72"/>
            <p:cNvSpPr/>
            <p:nvPr/>
          </p:nvSpPr>
          <p:spPr>
            <a:xfrm>
              <a:off x="3495" y="2142"/>
              <a:ext cx="348" cy="309"/>
            </a:xfrm>
            <a:custGeom>
              <a:avLst/>
              <a:gdLst>
                <a:gd name="txL" fmla="*/ 0 w 348"/>
                <a:gd name="txT" fmla="*/ 0 h 309"/>
                <a:gd name="txR" fmla="*/ 348 w 348"/>
                <a:gd name="txB" fmla="*/ 309 h 309"/>
              </a:gdLst>
              <a:ahLst/>
              <a:cxnLst>
                <a:cxn ang="0">
                  <a:pos x="15" y="0"/>
                </a:cxn>
                <a:cxn ang="0">
                  <a:pos x="15" y="216"/>
                </a:cxn>
                <a:cxn ang="0">
                  <a:pos x="105" y="297"/>
                </a:cxn>
                <a:cxn ang="0">
                  <a:pos x="348" y="288"/>
                </a:cxn>
              </a:cxnLst>
              <a:rect l="txL" t="txT" r="txR" b="txB"/>
              <a:pathLst>
                <a:path w="348" h="309">
                  <a:moveTo>
                    <a:pt x="15" y="0"/>
                  </a:moveTo>
                  <a:cubicBezTo>
                    <a:pt x="7" y="83"/>
                    <a:pt x="0" y="167"/>
                    <a:pt x="15" y="216"/>
                  </a:cubicBezTo>
                  <a:cubicBezTo>
                    <a:pt x="30" y="265"/>
                    <a:pt x="49" y="285"/>
                    <a:pt x="105" y="297"/>
                  </a:cubicBezTo>
                  <a:cubicBezTo>
                    <a:pt x="161" y="309"/>
                    <a:pt x="254" y="298"/>
                    <a:pt x="348" y="288"/>
                  </a:cubicBezTo>
                </a:path>
              </a:pathLst>
            </a:custGeom>
            <a:noFill/>
            <a:ln w="28575" cap="sq" cmpd="sng">
              <a:solidFill>
                <a:srgbClr val="FF0000">
                  <a:alpha val="100000"/>
                </a:srgbClr>
              </a:solidFill>
              <a:prstDash val="solid"/>
              <a:round/>
              <a:headEnd type="none" w="sm" len="sm"/>
              <a:tailEnd type="none" w="sm" len="sm"/>
            </a:ln>
          </p:spPr>
          <p:txBody>
            <a:bodyPr/>
            <a:p>
              <a:endParaRPr lang="zh-CN" altLang="en-US"/>
            </a:p>
          </p:txBody>
        </p:sp>
        <p:sp>
          <p:nvSpPr>
            <p:cNvPr id="31766" name="Freeform 73"/>
            <p:cNvSpPr/>
            <p:nvPr/>
          </p:nvSpPr>
          <p:spPr>
            <a:xfrm rot="-5400000">
              <a:off x="1988" y="2139"/>
              <a:ext cx="312" cy="309"/>
            </a:xfrm>
            <a:custGeom>
              <a:avLst/>
              <a:gdLst>
                <a:gd name="txL" fmla="*/ 0 w 348"/>
                <a:gd name="txT" fmla="*/ 0 h 309"/>
                <a:gd name="txR" fmla="*/ 348 w 348"/>
                <a:gd name="txB" fmla="*/ 309 h 309"/>
              </a:gdLst>
              <a:ahLst/>
              <a:cxnLst>
                <a:cxn ang="0">
                  <a:pos x="11" y="0"/>
                </a:cxn>
                <a:cxn ang="0">
                  <a:pos x="11" y="216"/>
                </a:cxn>
                <a:cxn ang="0">
                  <a:pos x="75" y="297"/>
                </a:cxn>
                <a:cxn ang="0">
                  <a:pos x="251" y="288"/>
                </a:cxn>
              </a:cxnLst>
              <a:rect l="txL" t="txT" r="txR" b="txB"/>
              <a:pathLst>
                <a:path w="348" h="309">
                  <a:moveTo>
                    <a:pt x="15" y="0"/>
                  </a:moveTo>
                  <a:cubicBezTo>
                    <a:pt x="7" y="83"/>
                    <a:pt x="0" y="167"/>
                    <a:pt x="15" y="216"/>
                  </a:cubicBezTo>
                  <a:cubicBezTo>
                    <a:pt x="30" y="265"/>
                    <a:pt x="49" y="285"/>
                    <a:pt x="105" y="297"/>
                  </a:cubicBezTo>
                  <a:cubicBezTo>
                    <a:pt x="161" y="309"/>
                    <a:pt x="254" y="298"/>
                    <a:pt x="348" y="288"/>
                  </a:cubicBezTo>
                </a:path>
              </a:pathLst>
            </a:custGeom>
            <a:noFill/>
            <a:ln w="28575" cap="sq" cmpd="sng">
              <a:solidFill>
                <a:srgbClr val="FF0000">
                  <a:alpha val="100000"/>
                </a:srgbClr>
              </a:solidFill>
              <a:prstDash val="solid"/>
              <a:round/>
              <a:headEnd type="none" w="sm" len="sm"/>
              <a:tailEnd type="none" w="sm" len="sm"/>
            </a:ln>
          </p:spPr>
          <p:txBody>
            <a:bodyPr/>
            <a:p>
              <a:endParaRPr lang="zh-CN" altLang="en-US"/>
            </a:p>
          </p:txBody>
        </p:sp>
        <p:sp>
          <p:nvSpPr>
            <p:cNvPr id="31767" name="Freeform 74"/>
            <p:cNvSpPr/>
            <p:nvPr/>
          </p:nvSpPr>
          <p:spPr>
            <a:xfrm rot="5400000">
              <a:off x="3520" y="3140"/>
              <a:ext cx="321" cy="309"/>
            </a:xfrm>
            <a:custGeom>
              <a:avLst/>
              <a:gdLst>
                <a:gd name="txL" fmla="*/ 0 w 348"/>
                <a:gd name="txT" fmla="*/ 0 h 309"/>
                <a:gd name="txR" fmla="*/ 348 w 348"/>
                <a:gd name="txB" fmla="*/ 309 h 309"/>
              </a:gdLst>
              <a:ahLst/>
              <a:cxnLst>
                <a:cxn ang="0">
                  <a:pos x="12" y="0"/>
                </a:cxn>
                <a:cxn ang="0">
                  <a:pos x="12" y="216"/>
                </a:cxn>
                <a:cxn ang="0">
                  <a:pos x="82" y="297"/>
                </a:cxn>
                <a:cxn ang="0">
                  <a:pos x="273" y="288"/>
                </a:cxn>
              </a:cxnLst>
              <a:rect l="txL" t="txT" r="txR" b="txB"/>
              <a:pathLst>
                <a:path w="348" h="309">
                  <a:moveTo>
                    <a:pt x="15" y="0"/>
                  </a:moveTo>
                  <a:cubicBezTo>
                    <a:pt x="7" y="83"/>
                    <a:pt x="0" y="167"/>
                    <a:pt x="15" y="216"/>
                  </a:cubicBezTo>
                  <a:cubicBezTo>
                    <a:pt x="30" y="265"/>
                    <a:pt x="49" y="285"/>
                    <a:pt x="105" y="297"/>
                  </a:cubicBezTo>
                  <a:cubicBezTo>
                    <a:pt x="161" y="309"/>
                    <a:pt x="254" y="298"/>
                    <a:pt x="348" y="288"/>
                  </a:cubicBezTo>
                </a:path>
              </a:pathLst>
            </a:custGeom>
            <a:noFill/>
            <a:ln w="28575" cap="sq" cmpd="sng">
              <a:solidFill>
                <a:srgbClr val="FF0000">
                  <a:alpha val="100000"/>
                </a:srgbClr>
              </a:solidFill>
              <a:prstDash val="solid"/>
              <a:round/>
              <a:headEnd type="none" w="sm" len="sm"/>
              <a:tailEnd type="none" w="sm" len="sm"/>
            </a:ln>
          </p:spPr>
          <p:txBody>
            <a:bodyPr/>
            <a:p>
              <a:endParaRPr lang="zh-CN" altLang="en-US"/>
            </a:p>
          </p:txBody>
        </p:sp>
        <p:sp>
          <p:nvSpPr>
            <p:cNvPr id="31768" name="Freeform 75"/>
            <p:cNvSpPr/>
            <p:nvPr/>
          </p:nvSpPr>
          <p:spPr>
            <a:xfrm rot="-5400000" flipH="1">
              <a:off x="1970" y="3147"/>
              <a:ext cx="312" cy="309"/>
            </a:xfrm>
            <a:custGeom>
              <a:avLst/>
              <a:gdLst>
                <a:gd name="txL" fmla="*/ 0 w 348"/>
                <a:gd name="txT" fmla="*/ 0 h 309"/>
                <a:gd name="txR" fmla="*/ 348 w 348"/>
                <a:gd name="txB" fmla="*/ 309 h 309"/>
              </a:gdLst>
              <a:ahLst/>
              <a:cxnLst>
                <a:cxn ang="0">
                  <a:pos x="11" y="0"/>
                </a:cxn>
                <a:cxn ang="0">
                  <a:pos x="11" y="216"/>
                </a:cxn>
                <a:cxn ang="0">
                  <a:pos x="75" y="297"/>
                </a:cxn>
                <a:cxn ang="0">
                  <a:pos x="251" y="288"/>
                </a:cxn>
              </a:cxnLst>
              <a:rect l="txL" t="txT" r="txR" b="txB"/>
              <a:pathLst>
                <a:path w="348" h="309">
                  <a:moveTo>
                    <a:pt x="15" y="0"/>
                  </a:moveTo>
                  <a:cubicBezTo>
                    <a:pt x="7" y="83"/>
                    <a:pt x="0" y="167"/>
                    <a:pt x="15" y="216"/>
                  </a:cubicBezTo>
                  <a:cubicBezTo>
                    <a:pt x="30" y="265"/>
                    <a:pt x="49" y="285"/>
                    <a:pt x="105" y="297"/>
                  </a:cubicBezTo>
                  <a:cubicBezTo>
                    <a:pt x="161" y="309"/>
                    <a:pt x="254" y="298"/>
                    <a:pt x="348" y="288"/>
                  </a:cubicBezTo>
                </a:path>
              </a:pathLst>
            </a:custGeom>
            <a:noFill/>
            <a:ln w="28575" cap="sq" cmpd="sng">
              <a:solidFill>
                <a:srgbClr val="FF0000">
                  <a:alpha val="100000"/>
                </a:srgbClr>
              </a:solidFill>
              <a:prstDash val="solid"/>
              <a:round/>
              <a:headEnd type="none" w="sm" len="sm"/>
              <a:tailEnd type="none" w="sm" len="sm"/>
            </a:ln>
          </p:spPr>
          <p:txBody>
            <a:bodyPr/>
            <a:p>
              <a:endParaRPr lang="zh-CN" altLang="en-US"/>
            </a:p>
          </p:txBody>
        </p:sp>
      </p:grpSp>
      <p:sp>
        <p:nvSpPr>
          <p:cNvPr id="386124" name="Line 76"/>
          <p:cNvSpPr/>
          <p:nvPr/>
        </p:nvSpPr>
        <p:spPr>
          <a:xfrm flipH="1">
            <a:off x="5780088" y="3933825"/>
            <a:ext cx="871537" cy="514350"/>
          </a:xfrm>
          <a:prstGeom prst="line">
            <a:avLst/>
          </a:prstGeom>
          <a:ln w="28575" cap="sq" cmpd="sng">
            <a:solidFill>
              <a:schemeClr val="accent2"/>
            </a:solidFill>
            <a:prstDash val="solid"/>
            <a:headEnd type="none" w="sm" len="sm"/>
            <a:tailEnd type="triangle" w="sm" len="sm"/>
          </a:ln>
        </p:spPr>
      </p:sp>
      <p:graphicFrame>
        <p:nvGraphicFramePr>
          <p:cNvPr id="386125" name="Object 77"/>
          <p:cNvGraphicFramePr>
            <a:graphicFrameLocks noChangeAspect="1"/>
          </p:cNvGraphicFramePr>
          <p:nvPr/>
        </p:nvGraphicFramePr>
        <p:xfrm>
          <a:off x="6659563" y="3752850"/>
          <a:ext cx="904875" cy="396875"/>
        </p:xfrm>
        <a:graphic>
          <a:graphicData uri="http://schemas.openxmlformats.org/presentationml/2006/ole">
            <mc:AlternateContent xmlns:mc="http://schemas.openxmlformats.org/markup-compatibility/2006">
              <mc:Choice xmlns:v="urn:schemas-microsoft-com:vml" Requires="v">
                <p:oleObj spid="_x0000_s3169" name="" r:id="rId1" imgW="965200" imgH="419100" progId="Equation.DSMT4">
                  <p:embed/>
                </p:oleObj>
              </mc:Choice>
              <mc:Fallback>
                <p:oleObj name="" r:id="rId1" imgW="965200" imgH="419100" progId="Equation.DSMT4">
                  <p:embed/>
                  <p:pic>
                    <p:nvPicPr>
                      <p:cNvPr id="0" name="图片 3168"/>
                      <p:cNvPicPr/>
                      <p:nvPr/>
                    </p:nvPicPr>
                    <p:blipFill>
                      <a:blip r:embed="rId2">
                        <a:clrChange>
                          <a:clrFrom>
                            <a:srgbClr val="000000"/>
                          </a:clrFrom>
                          <a:clrTo>
                            <a:srgbClr val="990033"/>
                          </a:clrTo>
                        </a:clrChange>
                      </a:blip>
                      <a:stretch>
                        <a:fillRect/>
                      </a:stretch>
                    </p:blipFill>
                    <p:spPr>
                      <a:xfrm>
                        <a:off x="6659563" y="3752850"/>
                        <a:ext cx="904875" cy="396875"/>
                      </a:xfrm>
                      <a:prstGeom prst="rect">
                        <a:avLst/>
                      </a:prstGeom>
                      <a:noFill/>
                      <a:ln w="38100">
                        <a:noFill/>
                        <a:miter/>
                      </a:ln>
                    </p:spPr>
                  </p:pic>
                </p:oleObj>
              </mc:Fallback>
            </mc:AlternateContent>
          </a:graphicData>
        </a:graphic>
      </p:graphicFrame>
      <p:sp>
        <p:nvSpPr>
          <p:cNvPr id="386126" name="Text Box 78"/>
          <p:cNvSpPr txBox="1">
            <a:spLocks noChangeArrowheads="1"/>
          </p:cNvSpPr>
          <p:nvPr/>
        </p:nvSpPr>
        <p:spPr bwMode="auto">
          <a:xfrm>
            <a:off x="1376363" y="504825"/>
            <a:ext cx="5867400" cy="579438"/>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合并四个相</a:t>
            </a:r>
            <a:r>
              <a:rPr kumimoji="1"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邻</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最小项的情况：</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86127" name="Line 79"/>
          <p:cNvSpPr/>
          <p:nvPr/>
        </p:nvSpPr>
        <p:spPr>
          <a:xfrm flipH="1">
            <a:off x="5661025" y="2406650"/>
            <a:ext cx="766763" cy="431800"/>
          </a:xfrm>
          <a:prstGeom prst="line">
            <a:avLst/>
          </a:prstGeom>
          <a:ln w="28575" cap="sq" cmpd="sng">
            <a:solidFill>
              <a:schemeClr val="accent2"/>
            </a:solidFill>
            <a:prstDash val="solid"/>
            <a:headEnd type="none" w="sm" len="sm"/>
            <a:tailEnd type="triangle" w="sm" len="sm"/>
          </a:ln>
        </p:spPr>
      </p:sp>
      <p:graphicFrame>
        <p:nvGraphicFramePr>
          <p:cNvPr id="386128" name="Object 80"/>
          <p:cNvGraphicFramePr>
            <a:graphicFrameLocks noChangeAspect="1"/>
          </p:cNvGraphicFramePr>
          <p:nvPr/>
        </p:nvGraphicFramePr>
        <p:xfrm>
          <a:off x="6448425" y="2138363"/>
          <a:ext cx="528638" cy="457200"/>
        </p:xfrm>
        <a:graphic>
          <a:graphicData uri="http://schemas.openxmlformats.org/presentationml/2006/ole">
            <mc:AlternateContent xmlns:mc="http://schemas.openxmlformats.org/markup-compatibility/2006">
              <mc:Choice xmlns:v="urn:schemas-microsoft-com:vml" Requires="v">
                <p:oleObj spid="_x0000_s3167" name="" r:id="rId3" imgW="508000" imgH="444500" progId="Equation.DSMT4">
                  <p:embed/>
                </p:oleObj>
              </mc:Choice>
              <mc:Fallback>
                <p:oleObj name="" r:id="rId3" imgW="508000" imgH="444500" progId="Equation.DSMT4">
                  <p:embed/>
                  <p:pic>
                    <p:nvPicPr>
                      <p:cNvPr id="0" name="图片 3166"/>
                      <p:cNvPicPr/>
                      <p:nvPr/>
                    </p:nvPicPr>
                    <p:blipFill>
                      <a:blip r:embed="rId4">
                        <a:clrChange>
                          <a:clrFrom>
                            <a:srgbClr val="000000"/>
                          </a:clrFrom>
                          <a:clrTo>
                            <a:srgbClr val="990033"/>
                          </a:clrTo>
                        </a:clrChange>
                      </a:blip>
                      <a:stretch>
                        <a:fillRect/>
                      </a:stretch>
                    </p:blipFill>
                    <p:spPr>
                      <a:xfrm>
                        <a:off x="6448425" y="2138363"/>
                        <a:ext cx="528638" cy="457200"/>
                      </a:xfrm>
                      <a:prstGeom prst="rect">
                        <a:avLst/>
                      </a:prstGeom>
                      <a:noFill/>
                      <a:ln w="38100">
                        <a:noFill/>
                        <a:miter/>
                      </a:ln>
                    </p:spPr>
                  </p:pic>
                </p:oleObj>
              </mc:Fallback>
            </mc:AlternateContent>
          </a:graphicData>
        </a:graphic>
      </p:graphicFrame>
      <p:sp>
        <p:nvSpPr>
          <p:cNvPr id="386129" name="Freeform 81"/>
          <p:cNvSpPr/>
          <p:nvPr/>
        </p:nvSpPr>
        <p:spPr>
          <a:xfrm>
            <a:off x="1612900" y="5459413"/>
            <a:ext cx="2703513" cy="1089025"/>
          </a:xfrm>
          <a:custGeom>
            <a:avLst/>
            <a:gdLst>
              <a:gd name="txL" fmla="*/ 0 w 1703"/>
              <a:gd name="txT" fmla="*/ 0 h 686"/>
              <a:gd name="txR" fmla="*/ 1703 w 1703"/>
              <a:gd name="txB" fmla="*/ 686 h 686"/>
            </a:gdLst>
            <a:ahLst/>
            <a:cxnLst>
              <a:cxn ang="0">
                <a:pos x="0" y="2147483647"/>
              </a:cxn>
              <a:cxn ang="0">
                <a:pos x="2147483647" y="2147483647"/>
              </a:cxn>
              <a:cxn ang="0">
                <a:pos x="2147483647" y="0"/>
              </a:cxn>
            </a:cxnLst>
            <a:rect l="txL" t="txT" r="txR" b="txB"/>
            <a:pathLst>
              <a:path w="1703" h="686">
                <a:moveTo>
                  <a:pt x="0" y="304"/>
                </a:moveTo>
                <a:cubicBezTo>
                  <a:pt x="527" y="495"/>
                  <a:pt x="1054" y="686"/>
                  <a:pt x="1338" y="635"/>
                </a:cubicBezTo>
                <a:cubicBezTo>
                  <a:pt x="1622" y="584"/>
                  <a:pt x="1662" y="292"/>
                  <a:pt x="1703" y="0"/>
                </a:cubicBezTo>
              </a:path>
            </a:pathLst>
          </a:custGeom>
          <a:noFill/>
          <a:ln w="28575" cap="sq" cmpd="sng">
            <a:solidFill>
              <a:schemeClr val="accent2">
                <a:alpha val="100000"/>
              </a:schemeClr>
            </a:solidFill>
            <a:prstDash val="solid"/>
            <a:round/>
            <a:headEnd type="none" w="sm" len="sm"/>
            <a:tailEnd type="triangle" w="sm" len="sm"/>
          </a:ln>
        </p:spPr>
        <p:txBody>
          <a:bodyPr/>
          <a:p>
            <a:endParaRPr lang="zh-CN" altLang="en-US"/>
          </a:p>
        </p:txBody>
      </p:sp>
      <p:graphicFrame>
        <p:nvGraphicFramePr>
          <p:cNvPr id="386130" name="Object 82"/>
          <p:cNvGraphicFramePr>
            <a:graphicFrameLocks noChangeAspect="1"/>
          </p:cNvGraphicFramePr>
          <p:nvPr/>
        </p:nvGraphicFramePr>
        <p:xfrm>
          <a:off x="946150" y="5529263"/>
          <a:ext cx="685800" cy="366712"/>
        </p:xfrm>
        <a:graphic>
          <a:graphicData uri="http://schemas.openxmlformats.org/presentationml/2006/ole">
            <mc:AlternateContent xmlns:mc="http://schemas.openxmlformats.org/markup-compatibility/2006">
              <mc:Choice xmlns:v="urn:schemas-microsoft-com:vml" Requires="v">
                <p:oleObj spid="_x0000_s3168" name="" r:id="rId5" imgW="723900" imgH="393700" progId="Equation.3">
                  <p:embed/>
                </p:oleObj>
              </mc:Choice>
              <mc:Fallback>
                <p:oleObj name="" r:id="rId5" imgW="723900" imgH="393700" progId="Equation.3">
                  <p:embed/>
                  <p:pic>
                    <p:nvPicPr>
                      <p:cNvPr id="0" name="图片 3167"/>
                      <p:cNvPicPr/>
                      <p:nvPr/>
                    </p:nvPicPr>
                    <p:blipFill>
                      <a:blip r:embed="rId6">
                        <a:clrChange>
                          <a:clrFrom>
                            <a:srgbClr val="000000"/>
                          </a:clrFrom>
                          <a:clrTo>
                            <a:srgbClr val="990033"/>
                          </a:clrTo>
                        </a:clrChange>
                      </a:blip>
                      <a:stretch>
                        <a:fillRect/>
                      </a:stretch>
                    </p:blipFill>
                    <p:spPr>
                      <a:xfrm>
                        <a:off x="946150" y="5529263"/>
                        <a:ext cx="685800" cy="366712"/>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000000"/>
                                          </p:val>
                                        </p:tav>
                                        <p:tav tm="100000">
                                          <p:val>
                                            <p:strVal val="#ppt_w"/>
                                          </p:val>
                                        </p:tav>
                                      </p:tavLst>
                                    </p:anim>
                                    <p:anim calcmode="lin" valueType="num">
                                      <p:cBhvr>
                                        <p:cTn id="8" dur="500" fill="hold"/>
                                        <p:tgtEl>
                                          <p:spTgt spid="2"/>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86109"/>
                                        </p:tgtEl>
                                        <p:attrNameLst>
                                          <p:attrName>style.visibility</p:attrName>
                                        </p:attrNameLst>
                                      </p:cBhvr>
                                      <p:to>
                                        <p:strVal val="visible"/>
                                      </p:to>
                                    </p:set>
                                    <p:anim calcmode="lin" valueType="num">
                                      <p:cBhvr>
                                        <p:cTn id="13" dur="500" fill="hold"/>
                                        <p:tgtEl>
                                          <p:spTgt spid="386109"/>
                                        </p:tgtEl>
                                        <p:attrNameLst>
                                          <p:attrName>ppt_w</p:attrName>
                                        </p:attrNameLst>
                                      </p:cBhvr>
                                      <p:tavLst>
                                        <p:tav tm="0">
                                          <p:val>
                                            <p:fltVal val="0.000000"/>
                                          </p:val>
                                        </p:tav>
                                        <p:tav tm="100000">
                                          <p:val>
                                            <p:strVal val="#ppt_w"/>
                                          </p:val>
                                        </p:tav>
                                      </p:tavLst>
                                    </p:anim>
                                    <p:anim calcmode="lin" valueType="num">
                                      <p:cBhvr>
                                        <p:cTn id="14" dur="500" fill="hold"/>
                                        <p:tgtEl>
                                          <p:spTgt spid="386109"/>
                                        </p:tgtEl>
                                        <p:attrNameLst>
                                          <p:attrName>ppt_h</p:attrName>
                                        </p:attrNameLst>
                                      </p:cBhvr>
                                      <p:tavLst>
                                        <p:tav tm="0">
                                          <p:val>
                                            <p:fltVal val="0.00000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86113"/>
                                        </p:tgtEl>
                                        <p:attrNameLst>
                                          <p:attrName>style.visibility</p:attrName>
                                        </p:attrNameLst>
                                      </p:cBhvr>
                                      <p:to>
                                        <p:strVal val="visible"/>
                                      </p:to>
                                    </p:set>
                                    <p:anim calcmode="lin" valueType="num">
                                      <p:cBhvr>
                                        <p:cTn id="19" dur="500" fill="hold"/>
                                        <p:tgtEl>
                                          <p:spTgt spid="386113"/>
                                        </p:tgtEl>
                                        <p:attrNameLst>
                                          <p:attrName>ppt_w</p:attrName>
                                        </p:attrNameLst>
                                      </p:cBhvr>
                                      <p:tavLst>
                                        <p:tav tm="0">
                                          <p:val>
                                            <p:fltVal val="0.000000"/>
                                          </p:val>
                                        </p:tav>
                                        <p:tav tm="100000">
                                          <p:val>
                                            <p:strVal val="#ppt_w"/>
                                          </p:val>
                                        </p:tav>
                                      </p:tavLst>
                                    </p:anim>
                                    <p:anim calcmode="lin" valueType="num">
                                      <p:cBhvr>
                                        <p:cTn id="20" dur="500" fill="hold"/>
                                        <p:tgtEl>
                                          <p:spTgt spid="386113"/>
                                        </p:tgtEl>
                                        <p:attrNameLst>
                                          <p:attrName>ppt_h</p:attrName>
                                        </p:attrNameLst>
                                      </p:cBhvr>
                                      <p:tavLst>
                                        <p:tav tm="0">
                                          <p:val>
                                            <p:fltVal val="0.00000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000000"/>
                                          </p:val>
                                        </p:tav>
                                        <p:tav tm="100000">
                                          <p:val>
                                            <p:strVal val="#ppt_w"/>
                                          </p:val>
                                        </p:tav>
                                      </p:tavLst>
                                    </p:anim>
                                    <p:anim calcmode="lin" valueType="num">
                                      <p:cBhvr>
                                        <p:cTn id="26" dur="500" fill="hold"/>
                                        <p:tgtEl>
                                          <p:spTgt spid="5"/>
                                        </p:tgtEl>
                                        <p:attrNameLst>
                                          <p:attrName>ppt_h</p:attrName>
                                        </p:attrNameLst>
                                      </p:cBhvr>
                                      <p:tavLst>
                                        <p:tav tm="0">
                                          <p:val>
                                            <p:fltVal val="0.00000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86127"/>
                                        </p:tgtEl>
                                        <p:attrNameLst>
                                          <p:attrName>style.visibility</p:attrName>
                                        </p:attrNameLst>
                                      </p:cBhvr>
                                      <p:to>
                                        <p:strVal val="visible"/>
                                      </p:to>
                                    </p:set>
                                    <p:animEffect transition="in" filter="slide(fromBottom)">
                                      <p:cBhvr>
                                        <p:cTn id="31" dur="500"/>
                                        <p:tgtEl>
                                          <p:spTgt spid="38612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86128"/>
                                        </p:tgtEl>
                                        <p:attrNameLst>
                                          <p:attrName>style.visibility</p:attrName>
                                        </p:attrNameLst>
                                      </p:cBhvr>
                                      <p:to>
                                        <p:strVal val="visible"/>
                                      </p:to>
                                    </p:set>
                                    <p:animEffect transition="in" filter="wipe(left)">
                                      <p:cBhvr>
                                        <p:cTn id="36" dur="500"/>
                                        <p:tgtEl>
                                          <p:spTgt spid="38612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dissolve">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23" presetClass="entr" presetSubtype="16" fill="hold" grpId="0" nodeType="clickEffect">
                                  <p:stCondLst>
                                    <p:cond delay="0"/>
                                  </p:stCondLst>
                                  <p:childTnLst>
                                    <p:set>
                                      <p:cBhvr>
                                        <p:cTn id="45" dur="1" fill="hold">
                                          <p:stCondLst>
                                            <p:cond delay="0"/>
                                          </p:stCondLst>
                                        </p:cTn>
                                        <p:tgtEl>
                                          <p:spTgt spid="386117"/>
                                        </p:tgtEl>
                                        <p:attrNameLst>
                                          <p:attrName>style.visibility</p:attrName>
                                        </p:attrNameLst>
                                      </p:cBhvr>
                                      <p:to>
                                        <p:strVal val="visible"/>
                                      </p:to>
                                    </p:set>
                                    <p:anim calcmode="lin" valueType="num">
                                      <p:cBhvr>
                                        <p:cTn id="46" dur="500" fill="hold"/>
                                        <p:tgtEl>
                                          <p:spTgt spid="386117"/>
                                        </p:tgtEl>
                                        <p:attrNameLst>
                                          <p:attrName>ppt_w</p:attrName>
                                        </p:attrNameLst>
                                      </p:cBhvr>
                                      <p:tavLst>
                                        <p:tav tm="0">
                                          <p:val>
                                            <p:fltVal val="0.000000"/>
                                          </p:val>
                                        </p:tav>
                                        <p:tav tm="100000">
                                          <p:val>
                                            <p:strVal val="#ppt_w"/>
                                          </p:val>
                                        </p:tav>
                                      </p:tavLst>
                                    </p:anim>
                                    <p:anim calcmode="lin" valueType="num">
                                      <p:cBhvr>
                                        <p:cTn id="47" dur="500" fill="hold"/>
                                        <p:tgtEl>
                                          <p:spTgt spid="386117"/>
                                        </p:tgtEl>
                                        <p:attrNameLst>
                                          <p:attrName>ppt_h</p:attrName>
                                        </p:attrNameLst>
                                      </p:cBhvr>
                                      <p:tavLst>
                                        <p:tav tm="0">
                                          <p:val>
                                            <p:fltVal val="0.00000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23" presetClass="entr" presetSubtype="16"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p:cTn id="52" dur="500" fill="hold"/>
                                        <p:tgtEl>
                                          <p:spTgt spid="6"/>
                                        </p:tgtEl>
                                        <p:attrNameLst>
                                          <p:attrName>ppt_w</p:attrName>
                                        </p:attrNameLst>
                                      </p:cBhvr>
                                      <p:tavLst>
                                        <p:tav tm="0">
                                          <p:val>
                                            <p:fltVal val="0.000000"/>
                                          </p:val>
                                        </p:tav>
                                        <p:tav tm="100000">
                                          <p:val>
                                            <p:strVal val="#ppt_w"/>
                                          </p:val>
                                        </p:tav>
                                      </p:tavLst>
                                    </p:anim>
                                    <p:anim calcmode="lin" valueType="num">
                                      <p:cBhvr>
                                        <p:cTn id="53" dur="500" fill="hold"/>
                                        <p:tgtEl>
                                          <p:spTgt spid="6"/>
                                        </p:tgtEl>
                                        <p:attrNameLst>
                                          <p:attrName>ppt_h</p:attrName>
                                        </p:attrNameLst>
                                      </p:cBhvr>
                                      <p:tavLst>
                                        <p:tav tm="0">
                                          <p:val>
                                            <p:fltVal val="0.000000"/>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grpId="0" nodeType="clickEffect">
                                  <p:stCondLst>
                                    <p:cond delay="0"/>
                                  </p:stCondLst>
                                  <p:childTnLst>
                                    <p:set>
                                      <p:cBhvr>
                                        <p:cTn id="57" dur="1" fill="hold">
                                          <p:stCondLst>
                                            <p:cond delay="0"/>
                                          </p:stCondLst>
                                        </p:cTn>
                                        <p:tgtEl>
                                          <p:spTgt spid="386118"/>
                                        </p:tgtEl>
                                        <p:attrNameLst>
                                          <p:attrName>style.visibility</p:attrName>
                                        </p:attrNameLst>
                                      </p:cBhvr>
                                      <p:to>
                                        <p:strVal val="visible"/>
                                      </p:to>
                                    </p:set>
                                    <p:anim calcmode="lin" valueType="num">
                                      <p:cBhvr>
                                        <p:cTn id="58" dur="500" fill="hold"/>
                                        <p:tgtEl>
                                          <p:spTgt spid="386118"/>
                                        </p:tgtEl>
                                        <p:attrNameLst>
                                          <p:attrName>ppt_w</p:attrName>
                                        </p:attrNameLst>
                                      </p:cBhvr>
                                      <p:tavLst>
                                        <p:tav tm="0">
                                          <p:val>
                                            <p:fltVal val="0.000000"/>
                                          </p:val>
                                        </p:tav>
                                        <p:tav tm="100000">
                                          <p:val>
                                            <p:strVal val="#ppt_w"/>
                                          </p:val>
                                        </p:tav>
                                      </p:tavLst>
                                    </p:anim>
                                    <p:anim calcmode="lin" valueType="num">
                                      <p:cBhvr>
                                        <p:cTn id="59" dur="500" fill="hold"/>
                                        <p:tgtEl>
                                          <p:spTgt spid="386118"/>
                                        </p:tgtEl>
                                        <p:attrNameLst>
                                          <p:attrName>ppt_h</p:attrName>
                                        </p:attrNameLst>
                                      </p:cBhvr>
                                      <p:tavLst>
                                        <p:tav tm="0">
                                          <p:val>
                                            <p:fltVal val="0.00000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23" presetClass="entr" presetSubtype="16"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anim calcmode="lin" valueType="num">
                                      <p:cBhvr>
                                        <p:cTn id="64" dur="500" fill="hold"/>
                                        <p:tgtEl>
                                          <p:spTgt spid="7"/>
                                        </p:tgtEl>
                                        <p:attrNameLst>
                                          <p:attrName>ppt_w</p:attrName>
                                        </p:attrNameLst>
                                      </p:cBhvr>
                                      <p:tavLst>
                                        <p:tav tm="0">
                                          <p:val>
                                            <p:fltVal val="0.000000"/>
                                          </p:val>
                                        </p:tav>
                                        <p:tav tm="100000">
                                          <p:val>
                                            <p:strVal val="#ppt_w"/>
                                          </p:val>
                                        </p:tav>
                                      </p:tavLst>
                                    </p:anim>
                                    <p:anim calcmode="lin" valueType="num">
                                      <p:cBhvr>
                                        <p:cTn id="65" dur="500" fill="hold"/>
                                        <p:tgtEl>
                                          <p:spTgt spid="7"/>
                                        </p:tgtEl>
                                        <p:attrNameLst>
                                          <p:attrName>ppt_h</p:attrName>
                                        </p:attrNameLst>
                                      </p:cBhvr>
                                      <p:tavLst>
                                        <p:tav tm="0">
                                          <p:val>
                                            <p:fltVal val="0.000000"/>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386124"/>
                                        </p:tgtEl>
                                        <p:attrNameLst>
                                          <p:attrName>style.visibility</p:attrName>
                                        </p:attrNameLst>
                                      </p:cBhvr>
                                      <p:to>
                                        <p:strVal val="visible"/>
                                      </p:to>
                                    </p:set>
                                    <p:animEffect transition="in" filter="wipe(right)">
                                      <p:cBhvr>
                                        <p:cTn id="70" dur="500"/>
                                        <p:tgtEl>
                                          <p:spTgt spid="38612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386125"/>
                                        </p:tgtEl>
                                        <p:attrNameLst>
                                          <p:attrName>style.visibility</p:attrName>
                                        </p:attrNameLst>
                                      </p:cBhvr>
                                      <p:to>
                                        <p:strVal val="visible"/>
                                      </p:to>
                                    </p:set>
                                    <p:animEffect transition="in" filter="wipe(left)">
                                      <p:cBhvr>
                                        <p:cTn id="75" dur="500"/>
                                        <p:tgtEl>
                                          <p:spTgt spid="38612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386129"/>
                                        </p:tgtEl>
                                        <p:attrNameLst>
                                          <p:attrName>style.visibility</p:attrName>
                                        </p:attrNameLst>
                                      </p:cBhvr>
                                      <p:to>
                                        <p:strVal val="visible"/>
                                      </p:to>
                                    </p:set>
                                    <p:animEffect transition="in" filter="wipe(left)">
                                      <p:cBhvr>
                                        <p:cTn id="80" dur="500"/>
                                        <p:tgtEl>
                                          <p:spTgt spid="38612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386130"/>
                                        </p:tgtEl>
                                        <p:attrNameLst>
                                          <p:attrName>style.visibility</p:attrName>
                                        </p:attrNameLst>
                                      </p:cBhvr>
                                      <p:to>
                                        <p:strVal val="visible"/>
                                      </p:to>
                                    </p:set>
                                    <p:animEffect transition="in" filter="wipe(left)">
                                      <p:cBhvr>
                                        <p:cTn id="85" dur="500"/>
                                        <p:tgtEl>
                                          <p:spTgt spid="386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109" grpId="0" animBg="1"/>
      <p:bldP spid="386113" grpId="0" animBg="1"/>
      <p:bldP spid="386117" grpId="0" animBg="1"/>
      <p:bldP spid="3861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7074" name="AutoShape 2">
            <a:hlinkClick r:id="" action="ppaction://hlinkshowjump?jump=nextslide" highlightClick="1"/>
          </p:cNvPr>
          <p:cNvSpPr>
            <a:spLocks noChangeArrowheads="1"/>
          </p:cNvSpPr>
          <p:nvPr/>
        </p:nvSpPr>
        <p:spPr bwMode="auto">
          <a:xfrm>
            <a:off x="731043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87075" name="AutoShape 3">
            <a:hlinkClick r:id="" action="ppaction://hlinkshowjump?jump=firstslide" highlightClick="1"/>
          </p:cNvPr>
          <p:cNvSpPr>
            <a:spLocks noChangeArrowheads="1"/>
          </p:cNvSpPr>
          <p:nvPr/>
        </p:nvSpPr>
        <p:spPr bwMode="auto">
          <a:xfrm>
            <a:off x="8205788"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87076" name="AutoShape 4">
            <a:hlinkClick r:id="" action="ppaction://hlinkshowjump?jump=previousslide" highlightClick="1"/>
          </p:cNvPr>
          <p:cNvSpPr>
            <a:spLocks noChangeArrowheads="1"/>
          </p:cNvSpPr>
          <p:nvPr/>
        </p:nvSpPr>
        <p:spPr bwMode="auto">
          <a:xfrm>
            <a:off x="641508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grpSp>
        <p:nvGrpSpPr>
          <p:cNvPr id="32773" name="Group 5"/>
          <p:cNvGrpSpPr/>
          <p:nvPr/>
        </p:nvGrpSpPr>
        <p:grpSpPr>
          <a:xfrm>
            <a:off x="2085975" y="1547813"/>
            <a:ext cx="3957638" cy="2968625"/>
            <a:chOff x="1539" y="1368"/>
            <a:chExt cx="2493" cy="1870"/>
          </a:xfrm>
        </p:grpSpPr>
        <p:grpSp>
          <p:nvGrpSpPr>
            <p:cNvPr id="32781" name="Group 6"/>
            <p:cNvGrpSpPr/>
            <p:nvPr/>
          </p:nvGrpSpPr>
          <p:grpSpPr>
            <a:xfrm>
              <a:off x="1611" y="1464"/>
              <a:ext cx="2421" cy="1774"/>
              <a:chOff x="2358" y="501"/>
              <a:chExt cx="2421" cy="1774"/>
            </a:xfrm>
          </p:grpSpPr>
          <p:sp>
            <p:nvSpPr>
              <p:cNvPr id="387079" name="Rectangle 7"/>
              <p:cNvSpPr>
                <a:spLocks noChangeArrowheads="1"/>
              </p:cNvSpPr>
              <p:nvPr/>
            </p:nvSpPr>
            <p:spPr bwMode="auto">
              <a:xfrm>
                <a:off x="4302" y="1921"/>
                <a:ext cx="477"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7080" name="Rectangle 8"/>
              <p:cNvSpPr>
                <a:spLocks noChangeArrowheads="1"/>
              </p:cNvSpPr>
              <p:nvPr/>
            </p:nvSpPr>
            <p:spPr bwMode="auto">
              <a:xfrm>
                <a:off x="3816" y="1921"/>
                <a:ext cx="486"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0</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7081" name="Rectangle 9"/>
              <p:cNvSpPr>
                <a:spLocks noChangeArrowheads="1"/>
              </p:cNvSpPr>
              <p:nvPr/>
            </p:nvSpPr>
            <p:spPr bwMode="auto">
              <a:xfrm>
                <a:off x="3357" y="1921"/>
                <a:ext cx="459"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0</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7082" name="Rectangle 10"/>
              <p:cNvSpPr>
                <a:spLocks noChangeArrowheads="1"/>
              </p:cNvSpPr>
              <p:nvPr/>
            </p:nvSpPr>
            <p:spPr bwMode="auto">
              <a:xfrm>
                <a:off x="2889" y="1921"/>
                <a:ext cx="468"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7083" name="Rectangle 11"/>
              <p:cNvSpPr>
                <a:spLocks noChangeArrowheads="1"/>
              </p:cNvSpPr>
              <p:nvPr/>
            </p:nvSpPr>
            <p:spPr bwMode="auto">
              <a:xfrm>
                <a:off x="4302" y="1595"/>
                <a:ext cx="477"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7084" name="Rectangle 12"/>
              <p:cNvSpPr>
                <a:spLocks noChangeArrowheads="1"/>
              </p:cNvSpPr>
              <p:nvPr/>
            </p:nvSpPr>
            <p:spPr bwMode="auto">
              <a:xfrm>
                <a:off x="3816" y="1595"/>
                <a:ext cx="486"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7085" name="Rectangle 13"/>
              <p:cNvSpPr>
                <a:spLocks noChangeArrowheads="1"/>
              </p:cNvSpPr>
              <p:nvPr/>
            </p:nvSpPr>
            <p:spPr bwMode="auto">
              <a:xfrm>
                <a:off x="3357" y="1595"/>
                <a:ext cx="459"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7086" name="Rectangle 14"/>
              <p:cNvSpPr>
                <a:spLocks noChangeArrowheads="1"/>
              </p:cNvSpPr>
              <p:nvPr/>
            </p:nvSpPr>
            <p:spPr bwMode="auto">
              <a:xfrm>
                <a:off x="2889" y="1595"/>
                <a:ext cx="468"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7087" name="Rectangle 15"/>
              <p:cNvSpPr>
                <a:spLocks noChangeArrowheads="1"/>
              </p:cNvSpPr>
              <p:nvPr/>
            </p:nvSpPr>
            <p:spPr bwMode="auto">
              <a:xfrm>
                <a:off x="4302" y="1269"/>
                <a:ext cx="477"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7088" name="Rectangle 16"/>
              <p:cNvSpPr>
                <a:spLocks noChangeArrowheads="1"/>
              </p:cNvSpPr>
              <p:nvPr/>
            </p:nvSpPr>
            <p:spPr bwMode="auto">
              <a:xfrm>
                <a:off x="3816" y="1269"/>
                <a:ext cx="486"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7089" name="Rectangle 17"/>
              <p:cNvSpPr>
                <a:spLocks noChangeArrowheads="1"/>
              </p:cNvSpPr>
              <p:nvPr/>
            </p:nvSpPr>
            <p:spPr bwMode="auto">
              <a:xfrm>
                <a:off x="3357" y="1269"/>
                <a:ext cx="459"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7090" name="Rectangle 18"/>
              <p:cNvSpPr>
                <a:spLocks noChangeArrowheads="1"/>
              </p:cNvSpPr>
              <p:nvPr/>
            </p:nvSpPr>
            <p:spPr bwMode="auto">
              <a:xfrm>
                <a:off x="2889" y="1269"/>
                <a:ext cx="468"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7091" name="Rectangle 19"/>
              <p:cNvSpPr>
                <a:spLocks noChangeArrowheads="1"/>
              </p:cNvSpPr>
              <p:nvPr/>
            </p:nvSpPr>
            <p:spPr bwMode="auto">
              <a:xfrm>
                <a:off x="4302" y="943"/>
                <a:ext cx="477"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7092" name="Rectangle 20"/>
              <p:cNvSpPr>
                <a:spLocks noChangeArrowheads="1"/>
              </p:cNvSpPr>
              <p:nvPr/>
            </p:nvSpPr>
            <p:spPr bwMode="auto">
              <a:xfrm>
                <a:off x="3816" y="943"/>
                <a:ext cx="486"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0</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7093" name="Rectangle 21"/>
              <p:cNvSpPr>
                <a:spLocks noChangeArrowheads="1"/>
              </p:cNvSpPr>
              <p:nvPr/>
            </p:nvSpPr>
            <p:spPr bwMode="auto">
              <a:xfrm>
                <a:off x="3357" y="943"/>
                <a:ext cx="459"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0</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87094" name="Rectangle 22"/>
              <p:cNvSpPr>
                <a:spLocks noChangeArrowheads="1"/>
              </p:cNvSpPr>
              <p:nvPr/>
            </p:nvSpPr>
            <p:spPr bwMode="auto">
              <a:xfrm>
                <a:off x="2889" y="943"/>
                <a:ext cx="468" cy="326"/>
              </a:xfrm>
              <a:prstGeom prst="rect">
                <a:avLst/>
              </a:prstGeom>
              <a:noFill/>
              <a:ln w="12700" cap="sq">
                <a:no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endParaRPr kumimoji="0" lang="en-US" altLang="zh-CN" sz="2800" b="1" i="0" u="none" strike="noStrike" kern="1200" cap="none" spc="0" normalizeH="0" baseline="-25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2799" name="Line 23"/>
              <p:cNvSpPr/>
              <p:nvPr/>
            </p:nvSpPr>
            <p:spPr>
              <a:xfrm>
                <a:off x="2889" y="943"/>
                <a:ext cx="1890" cy="0"/>
              </a:xfrm>
              <a:prstGeom prst="line">
                <a:avLst/>
              </a:prstGeom>
              <a:ln w="28575" cap="sq" cmpd="sng">
                <a:solidFill>
                  <a:schemeClr val="tx1"/>
                </a:solidFill>
                <a:prstDash val="solid"/>
                <a:headEnd type="none" w="sm" len="sm"/>
                <a:tailEnd type="none" w="sm" len="sm"/>
              </a:ln>
            </p:spPr>
          </p:sp>
          <p:sp>
            <p:nvSpPr>
              <p:cNvPr id="32800" name="Line 24"/>
              <p:cNvSpPr/>
              <p:nvPr/>
            </p:nvSpPr>
            <p:spPr>
              <a:xfrm>
                <a:off x="2889" y="1269"/>
                <a:ext cx="1890" cy="0"/>
              </a:xfrm>
              <a:prstGeom prst="line">
                <a:avLst/>
              </a:prstGeom>
              <a:ln w="12700" cap="flat" cmpd="sng">
                <a:solidFill>
                  <a:schemeClr val="tx1"/>
                </a:solidFill>
                <a:prstDash val="solid"/>
                <a:headEnd type="none" w="sm" len="sm"/>
                <a:tailEnd type="none" w="sm" len="sm"/>
              </a:ln>
            </p:spPr>
          </p:sp>
          <p:sp>
            <p:nvSpPr>
              <p:cNvPr id="32801" name="Line 25"/>
              <p:cNvSpPr/>
              <p:nvPr/>
            </p:nvSpPr>
            <p:spPr>
              <a:xfrm>
                <a:off x="2889" y="1595"/>
                <a:ext cx="1890" cy="0"/>
              </a:xfrm>
              <a:prstGeom prst="line">
                <a:avLst/>
              </a:prstGeom>
              <a:ln w="12700" cap="flat" cmpd="sng">
                <a:solidFill>
                  <a:schemeClr val="tx1"/>
                </a:solidFill>
                <a:prstDash val="solid"/>
                <a:headEnd type="none" w="sm" len="sm"/>
                <a:tailEnd type="none" w="sm" len="sm"/>
              </a:ln>
            </p:spPr>
          </p:sp>
          <p:sp>
            <p:nvSpPr>
              <p:cNvPr id="32802" name="Line 26"/>
              <p:cNvSpPr/>
              <p:nvPr/>
            </p:nvSpPr>
            <p:spPr>
              <a:xfrm>
                <a:off x="2889" y="1921"/>
                <a:ext cx="1890" cy="0"/>
              </a:xfrm>
              <a:prstGeom prst="line">
                <a:avLst/>
              </a:prstGeom>
              <a:ln w="12700" cap="flat" cmpd="sng">
                <a:solidFill>
                  <a:schemeClr val="tx1"/>
                </a:solidFill>
                <a:prstDash val="solid"/>
                <a:headEnd type="none" w="sm" len="sm"/>
                <a:tailEnd type="none" w="sm" len="sm"/>
              </a:ln>
            </p:spPr>
          </p:sp>
          <p:sp>
            <p:nvSpPr>
              <p:cNvPr id="32803" name="Line 27"/>
              <p:cNvSpPr/>
              <p:nvPr/>
            </p:nvSpPr>
            <p:spPr>
              <a:xfrm>
                <a:off x="2889" y="2247"/>
                <a:ext cx="1890" cy="0"/>
              </a:xfrm>
              <a:prstGeom prst="line">
                <a:avLst/>
              </a:prstGeom>
              <a:ln w="28575" cap="sq" cmpd="sng">
                <a:solidFill>
                  <a:schemeClr val="tx1"/>
                </a:solidFill>
                <a:prstDash val="solid"/>
                <a:headEnd type="none" w="sm" len="sm"/>
                <a:tailEnd type="none" w="sm" len="sm"/>
              </a:ln>
            </p:spPr>
          </p:sp>
          <p:sp>
            <p:nvSpPr>
              <p:cNvPr id="32804" name="Line 28"/>
              <p:cNvSpPr/>
              <p:nvPr/>
            </p:nvSpPr>
            <p:spPr>
              <a:xfrm>
                <a:off x="2889" y="943"/>
                <a:ext cx="0" cy="1304"/>
              </a:xfrm>
              <a:prstGeom prst="line">
                <a:avLst/>
              </a:prstGeom>
              <a:ln w="28575" cap="sq" cmpd="sng">
                <a:solidFill>
                  <a:schemeClr val="tx1"/>
                </a:solidFill>
                <a:prstDash val="solid"/>
                <a:headEnd type="none" w="sm" len="sm"/>
                <a:tailEnd type="none" w="sm" len="sm"/>
              </a:ln>
            </p:spPr>
          </p:sp>
          <p:sp>
            <p:nvSpPr>
              <p:cNvPr id="32805" name="Line 29"/>
              <p:cNvSpPr/>
              <p:nvPr/>
            </p:nvSpPr>
            <p:spPr>
              <a:xfrm>
                <a:off x="3357" y="943"/>
                <a:ext cx="0" cy="1304"/>
              </a:xfrm>
              <a:prstGeom prst="line">
                <a:avLst/>
              </a:prstGeom>
              <a:ln w="12700" cap="flat" cmpd="sng">
                <a:solidFill>
                  <a:schemeClr val="tx1"/>
                </a:solidFill>
                <a:prstDash val="solid"/>
                <a:headEnd type="none" w="sm" len="sm"/>
                <a:tailEnd type="none" w="sm" len="sm"/>
              </a:ln>
            </p:spPr>
          </p:sp>
          <p:sp>
            <p:nvSpPr>
              <p:cNvPr id="32806" name="Line 30"/>
              <p:cNvSpPr/>
              <p:nvPr/>
            </p:nvSpPr>
            <p:spPr>
              <a:xfrm>
                <a:off x="3816" y="943"/>
                <a:ext cx="0" cy="1304"/>
              </a:xfrm>
              <a:prstGeom prst="line">
                <a:avLst/>
              </a:prstGeom>
              <a:ln w="12700" cap="flat" cmpd="sng">
                <a:solidFill>
                  <a:schemeClr val="tx1"/>
                </a:solidFill>
                <a:prstDash val="solid"/>
                <a:headEnd type="none" w="sm" len="sm"/>
                <a:tailEnd type="none" w="sm" len="sm"/>
              </a:ln>
            </p:spPr>
          </p:sp>
          <p:sp>
            <p:nvSpPr>
              <p:cNvPr id="32807" name="Line 31"/>
              <p:cNvSpPr/>
              <p:nvPr/>
            </p:nvSpPr>
            <p:spPr>
              <a:xfrm>
                <a:off x="4302" y="943"/>
                <a:ext cx="0" cy="1304"/>
              </a:xfrm>
              <a:prstGeom prst="line">
                <a:avLst/>
              </a:prstGeom>
              <a:ln w="12700" cap="flat" cmpd="sng">
                <a:solidFill>
                  <a:schemeClr val="tx1"/>
                </a:solidFill>
                <a:prstDash val="solid"/>
                <a:headEnd type="none" w="sm" len="sm"/>
                <a:tailEnd type="none" w="sm" len="sm"/>
              </a:ln>
            </p:spPr>
          </p:sp>
          <p:sp>
            <p:nvSpPr>
              <p:cNvPr id="32808" name="Line 32"/>
              <p:cNvSpPr/>
              <p:nvPr/>
            </p:nvSpPr>
            <p:spPr>
              <a:xfrm>
                <a:off x="4779" y="943"/>
                <a:ext cx="0" cy="1304"/>
              </a:xfrm>
              <a:prstGeom prst="line">
                <a:avLst/>
              </a:prstGeom>
              <a:ln w="28575" cap="sq" cmpd="sng">
                <a:solidFill>
                  <a:schemeClr val="tx1"/>
                </a:solidFill>
                <a:prstDash val="solid"/>
                <a:headEnd type="none" w="sm" len="sm"/>
                <a:tailEnd type="none" w="sm" len="sm"/>
              </a:ln>
            </p:spPr>
          </p:sp>
          <p:sp>
            <p:nvSpPr>
              <p:cNvPr id="32809" name="Line 33"/>
              <p:cNvSpPr/>
              <p:nvPr/>
            </p:nvSpPr>
            <p:spPr>
              <a:xfrm flipH="1" flipV="1">
                <a:off x="2538" y="585"/>
                <a:ext cx="351" cy="351"/>
              </a:xfrm>
              <a:prstGeom prst="line">
                <a:avLst/>
              </a:prstGeom>
              <a:ln w="28575" cap="sq" cmpd="sng">
                <a:solidFill>
                  <a:schemeClr val="tx1"/>
                </a:solidFill>
                <a:prstDash val="solid"/>
                <a:headEnd type="none" w="sm" len="sm"/>
                <a:tailEnd type="none" w="sm" len="sm"/>
              </a:ln>
            </p:spPr>
          </p:sp>
          <p:sp>
            <p:nvSpPr>
              <p:cNvPr id="387106" name="Text Box 34"/>
              <p:cNvSpPr txBox="1">
                <a:spLocks noChangeArrowheads="1"/>
              </p:cNvSpPr>
              <p:nvPr/>
            </p:nvSpPr>
            <p:spPr bwMode="auto">
              <a:xfrm>
                <a:off x="2358" y="648"/>
                <a:ext cx="396" cy="288"/>
              </a:xfrm>
              <a:prstGeom prst="rect">
                <a:avLst/>
              </a:prstGeom>
              <a:noFill/>
              <a:ln w="12700" cap="sq">
                <a:noFill/>
                <a:miter lim="800000"/>
                <a:headEnd type="none" w="sm" len="sm"/>
                <a:tailEnd type="none" w="sm" len="sm"/>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AB</a:t>
                </a:r>
                <a:endParaRPr kumimoji="1" lang="en-US" altLang="zh-CN" sz="24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87107" name="Text Box 35"/>
              <p:cNvSpPr txBox="1">
                <a:spLocks noChangeArrowheads="1"/>
              </p:cNvSpPr>
              <p:nvPr/>
            </p:nvSpPr>
            <p:spPr bwMode="auto">
              <a:xfrm>
                <a:off x="2634" y="501"/>
                <a:ext cx="396" cy="288"/>
              </a:xfrm>
              <a:prstGeom prst="rect">
                <a:avLst/>
              </a:prstGeom>
              <a:noFill/>
              <a:ln w="12700" cap="sq">
                <a:noFill/>
                <a:miter lim="800000"/>
                <a:headEnd type="none" w="sm" len="sm"/>
                <a:tailEnd type="none" w="sm" len="sm"/>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CD</a:t>
                </a:r>
                <a:endParaRPr kumimoji="1" lang="en-US" altLang="zh-CN" sz="24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87108" name="Text Box 36"/>
              <p:cNvSpPr txBox="1">
                <a:spLocks noChangeArrowheads="1"/>
              </p:cNvSpPr>
              <p:nvPr/>
            </p:nvSpPr>
            <p:spPr bwMode="auto">
              <a:xfrm>
                <a:off x="2928" y="678"/>
                <a:ext cx="1827" cy="288"/>
              </a:xfrm>
              <a:prstGeom prst="rect">
                <a:avLst/>
              </a:prstGeom>
              <a:noFill/>
              <a:ln w="12700" cap="sq">
                <a:noFill/>
                <a:miter lim="800000"/>
                <a:headEnd type="none" w="sm" len="sm"/>
                <a:tailEnd type="none" w="sm" len="sm"/>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00      01      11      10</a:t>
                </a:r>
                <a:endPar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87109" name="Text Box 37"/>
              <p:cNvSpPr txBox="1">
                <a:spLocks noChangeArrowheads="1"/>
              </p:cNvSpPr>
              <p:nvPr/>
            </p:nvSpPr>
            <p:spPr bwMode="auto">
              <a:xfrm>
                <a:off x="2601" y="952"/>
                <a:ext cx="369" cy="1323"/>
              </a:xfrm>
              <a:prstGeom prst="rect">
                <a:avLst/>
              </a:prstGeom>
              <a:noFill/>
              <a:ln w="12700" cap="sq">
                <a:noFill/>
                <a:miter lim="800000"/>
                <a:headEnd type="none" w="sm" len="sm"/>
                <a:tailEnd type="none" w="sm" len="sm"/>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00   </a:t>
                </a:r>
                <a:endPar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01   </a:t>
                </a:r>
                <a:endPar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11    </a:t>
                </a:r>
                <a:endPar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10</a:t>
                </a:r>
                <a:endPar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pSp>
        <p:sp>
          <p:nvSpPr>
            <p:cNvPr id="387110" name="Text Box 38"/>
            <p:cNvSpPr txBox="1">
              <a:spLocks noChangeArrowheads="1"/>
            </p:cNvSpPr>
            <p:nvPr/>
          </p:nvSpPr>
          <p:spPr bwMode="auto">
            <a:xfrm>
              <a:off x="1539" y="1368"/>
              <a:ext cx="378" cy="288"/>
            </a:xfrm>
            <a:prstGeom prst="rect">
              <a:avLst/>
            </a:prstGeom>
            <a:noFill/>
            <a:ln w="12700" cap="sq">
              <a:noFill/>
              <a:miter lim="800000"/>
              <a:headEnd type="none" w="sm" len="sm"/>
              <a:tailEnd type="none" w="sm" len="sm"/>
            </a:ln>
            <a:effectLst/>
          </p:spPr>
          <p:txBody>
            <a:bodyPr>
              <a:spAutoFit/>
            </a:bodyPr>
            <a:lstStyle>
              <a:lvl1pPr eaLnBrk="0" hangingPunct="0">
                <a:defRPr sz="2800" b="1">
                  <a:solidFill>
                    <a:schemeClr val="tx1"/>
                  </a:solidFill>
                  <a:latin typeface="Arial" panose="020B0604020202020204" pitchFamily="34" charset="0"/>
                  <a:ea typeface="楷体_GB2312" pitchFamily="49" charset="-122"/>
                </a:defRPr>
              </a:lvl1pPr>
              <a:lvl2pPr marL="742950" indent="-285750" eaLnBrk="0" hangingPunct="0">
                <a:defRPr sz="2800" b="1">
                  <a:solidFill>
                    <a:schemeClr val="tx1"/>
                  </a:solidFill>
                  <a:latin typeface="Arial" panose="020B0604020202020204" pitchFamily="34" charset="0"/>
                  <a:ea typeface="楷体_GB2312" pitchFamily="49" charset="-122"/>
                </a:defRPr>
              </a:lvl2pPr>
              <a:lvl3pPr marL="1143000" indent="-228600" eaLnBrk="0" hangingPunct="0">
                <a:defRPr sz="2800" b="1">
                  <a:solidFill>
                    <a:schemeClr val="tx1"/>
                  </a:solidFill>
                  <a:latin typeface="Arial" panose="020B0604020202020204" pitchFamily="34" charset="0"/>
                  <a:ea typeface="楷体_GB2312" pitchFamily="49" charset="-122"/>
                </a:defRPr>
              </a:lvl3pPr>
              <a:lvl4pPr marL="1600200" indent="-228600" eaLnBrk="0" hangingPunct="0">
                <a:defRPr sz="2800" b="1">
                  <a:solidFill>
                    <a:schemeClr val="tx1"/>
                  </a:solidFill>
                  <a:latin typeface="Arial" panose="020B0604020202020204" pitchFamily="34" charset="0"/>
                  <a:ea typeface="楷体_GB2312" pitchFamily="49" charset="-122"/>
                </a:defRPr>
              </a:lvl4pPr>
              <a:lvl5pPr marL="2057400" indent="-228600" eaLnBrk="0" hangingPunct="0">
                <a:defRPr sz="28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Y</a:t>
              </a:r>
              <a:endParaRPr kumimoji="1" lang="en-US" altLang="zh-CN" sz="2400" b="1" i="1"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pSp>
      <p:grpSp>
        <p:nvGrpSpPr>
          <p:cNvPr id="4" name="Group 39"/>
          <p:cNvGrpSpPr/>
          <p:nvPr/>
        </p:nvGrpSpPr>
        <p:grpSpPr>
          <a:xfrm>
            <a:off x="3074988" y="2432050"/>
            <a:ext cx="2949575" cy="2027238"/>
            <a:chOff x="2039" y="785"/>
            <a:chExt cx="1750" cy="638"/>
          </a:xfrm>
        </p:grpSpPr>
        <p:sp>
          <p:nvSpPr>
            <p:cNvPr id="32779" name="Freeform 40"/>
            <p:cNvSpPr/>
            <p:nvPr/>
          </p:nvSpPr>
          <p:spPr>
            <a:xfrm>
              <a:off x="3428" y="797"/>
              <a:ext cx="361" cy="626"/>
            </a:xfrm>
            <a:custGeom>
              <a:avLst/>
              <a:gdLst>
                <a:gd name="txL" fmla="*/ 0 w 361"/>
                <a:gd name="txT" fmla="*/ 0 h 680"/>
                <a:gd name="txR" fmla="*/ 361 w 361"/>
                <a:gd name="txB" fmla="*/ 680 h 680"/>
              </a:gdLst>
              <a:ahLst/>
              <a:cxnLst>
                <a:cxn ang="0">
                  <a:pos x="352" y="17"/>
                </a:cxn>
                <a:cxn ang="0">
                  <a:pos x="55" y="25"/>
                </a:cxn>
                <a:cxn ang="0">
                  <a:pos x="19" y="165"/>
                </a:cxn>
                <a:cxn ang="0">
                  <a:pos x="28" y="467"/>
                </a:cxn>
                <a:cxn ang="0">
                  <a:pos x="154" y="523"/>
                </a:cxn>
                <a:cxn ang="0">
                  <a:pos x="361" y="516"/>
                </a:cxn>
              </a:cxnLst>
              <a:rect l="txL" t="txT" r="txR" b="txB"/>
              <a:pathLst>
                <a:path w="361" h="680">
                  <a:moveTo>
                    <a:pt x="352" y="22"/>
                  </a:moveTo>
                  <a:cubicBezTo>
                    <a:pt x="231" y="11"/>
                    <a:pt x="110" y="0"/>
                    <a:pt x="55" y="31"/>
                  </a:cubicBezTo>
                  <a:cubicBezTo>
                    <a:pt x="0" y="62"/>
                    <a:pt x="23" y="117"/>
                    <a:pt x="19" y="211"/>
                  </a:cubicBezTo>
                  <a:cubicBezTo>
                    <a:pt x="15" y="305"/>
                    <a:pt x="6" y="521"/>
                    <a:pt x="28" y="598"/>
                  </a:cubicBezTo>
                  <a:cubicBezTo>
                    <a:pt x="50" y="675"/>
                    <a:pt x="99" y="660"/>
                    <a:pt x="154" y="670"/>
                  </a:cubicBezTo>
                  <a:cubicBezTo>
                    <a:pt x="209" y="680"/>
                    <a:pt x="285" y="670"/>
                    <a:pt x="361" y="661"/>
                  </a:cubicBezTo>
                </a:path>
              </a:pathLst>
            </a:custGeom>
            <a:noFill/>
            <a:ln w="28575" cap="sq" cmpd="sng">
              <a:solidFill>
                <a:srgbClr val="FF0000">
                  <a:alpha val="100000"/>
                </a:srgbClr>
              </a:solidFill>
              <a:prstDash val="solid"/>
              <a:round/>
              <a:headEnd type="none" w="sm" len="sm"/>
              <a:tailEnd type="none" w="sm" len="sm"/>
            </a:ln>
          </p:spPr>
          <p:txBody>
            <a:bodyPr/>
            <a:p>
              <a:endParaRPr lang="zh-CN" altLang="en-US"/>
            </a:p>
          </p:txBody>
        </p:sp>
        <p:sp>
          <p:nvSpPr>
            <p:cNvPr id="32780" name="Freeform 41"/>
            <p:cNvSpPr/>
            <p:nvPr/>
          </p:nvSpPr>
          <p:spPr>
            <a:xfrm flipH="1">
              <a:off x="2039" y="785"/>
              <a:ext cx="361" cy="635"/>
            </a:xfrm>
            <a:custGeom>
              <a:avLst/>
              <a:gdLst>
                <a:gd name="txL" fmla="*/ 0 w 361"/>
                <a:gd name="txT" fmla="*/ 0 h 680"/>
                <a:gd name="txR" fmla="*/ 361 w 361"/>
                <a:gd name="txB" fmla="*/ 680 h 680"/>
              </a:gdLst>
              <a:ahLst/>
              <a:cxnLst>
                <a:cxn ang="0">
                  <a:pos x="352" y="19"/>
                </a:cxn>
                <a:cxn ang="0">
                  <a:pos x="55" y="25"/>
                </a:cxn>
                <a:cxn ang="0">
                  <a:pos x="19" y="172"/>
                </a:cxn>
                <a:cxn ang="0">
                  <a:pos x="28" y="487"/>
                </a:cxn>
                <a:cxn ang="0">
                  <a:pos x="154" y="546"/>
                </a:cxn>
                <a:cxn ang="0">
                  <a:pos x="361" y="538"/>
                </a:cxn>
              </a:cxnLst>
              <a:rect l="txL" t="txT" r="txR" b="txB"/>
              <a:pathLst>
                <a:path w="361" h="680">
                  <a:moveTo>
                    <a:pt x="352" y="22"/>
                  </a:moveTo>
                  <a:cubicBezTo>
                    <a:pt x="231" y="11"/>
                    <a:pt x="110" y="0"/>
                    <a:pt x="55" y="31"/>
                  </a:cubicBezTo>
                  <a:cubicBezTo>
                    <a:pt x="0" y="62"/>
                    <a:pt x="23" y="117"/>
                    <a:pt x="19" y="211"/>
                  </a:cubicBezTo>
                  <a:cubicBezTo>
                    <a:pt x="15" y="305"/>
                    <a:pt x="6" y="521"/>
                    <a:pt x="28" y="598"/>
                  </a:cubicBezTo>
                  <a:cubicBezTo>
                    <a:pt x="50" y="675"/>
                    <a:pt x="99" y="660"/>
                    <a:pt x="154" y="670"/>
                  </a:cubicBezTo>
                  <a:cubicBezTo>
                    <a:pt x="209" y="680"/>
                    <a:pt x="285" y="670"/>
                    <a:pt x="361" y="661"/>
                  </a:cubicBezTo>
                </a:path>
              </a:pathLst>
            </a:custGeom>
            <a:noFill/>
            <a:ln w="28575" cap="sq" cmpd="sng">
              <a:solidFill>
                <a:srgbClr val="FF0000">
                  <a:alpha val="100000"/>
                </a:srgbClr>
              </a:solidFill>
              <a:prstDash val="solid"/>
              <a:round/>
              <a:headEnd type="none" w="sm" len="sm"/>
              <a:tailEnd type="none" w="sm" len="sm"/>
            </a:ln>
          </p:spPr>
          <p:txBody>
            <a:bodyPr/>
            <a:p>
              <a:endParaRPr lang="zh-CN" altLang="en-US"/>
            </a:p>
          </p:txBody>
        </p:sp>
      </p:grpSp>
      <p:sp>
        <p:nvSpPr>
          <p:cNvPr id="387114" name="AutoShape 42"/>
          <p:cNvSpPr/>
          <p:nvPr/>
        </p:nvSpPr>
        <p:spPr>
          <a:xfrm>
            <a:off x="3152775" y="2971800"/>
            <a:ext cx="2700338" cy="914400"/>
          </a:xfrm>
          <a:prstGeom prst="flowChartAlternateProcess">
            <a:avLst/>
          </a:prstGeom>
          <a:noFill/>
          <a:ln w="28575" cap="sq" cmpd="sng">
            <a:solidFill>
              <a:schemeClr val="accent2"/>
            </a:solidFill>
            <a:prstDash val="solid"/>
            <a:miter/>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387115" name="Line 43"/>
          <p:cNvSpPr/>
          <p:nvPr/>
        </p:nvSpPr>
        <p:spPr>
          <a:xfrm flipV="1">
            <a:off x="4186238" y="3862388"/>
            <a:ext cx="200025" cy="1028700"/>
          </a:xfrm>
          <a:prstGeom prst="line">
            <a:avLst/>
          </a:prstGeom>
          <a:ln w="28575" cap="sq" cmpd="sng">
            <a:solidFill>
              <a:schemeClr val="accent2"/>
            </a:solidFill>
            <a:prstDash val="solid"/>
            <a:headEnd type="none" w="sm" len="sm"/>
            <a:tailEnd type="triangle" w="sm" len="sm"/>
          </a:ln>
        </p:spPr>
      </p:sp>
      <p:sp>
        <p:nvSpPr>
          <p:cNvPr id="387116" name="Text Box 44"/>
          <p:cNvSpPr txBox="1">
            <a:spLocks noChangeArrowheads="1"/>
          </p:cNvSpPr>
          <p:nvPr/>
        </p:nvSpPr>
        <p:spPr bwMode="auto">
          <a:xfrm>
            <a:off x="3943350" y="4848225"/>
            <a:ext cx="542925" cy="579438"/>
          </a:xfrm>
          <a:prstGeom prst="rect">
            <a:avLst/>
          </a:prstGeom>
          <a:noFill/>
          <a:ln w="12700" cap="sq">
            <a:noFill/>
            <a:miter lim="800000"/>
            <a:headEnd type="none" w="sm" len="sm"/>
            <a:tailEnd type="none" w="sm" len="sm"/>
          </a:ln>
          <a:effectLst/>
        </p:spPr>
        <p:txBody>
          <a:bodyPr>
            <a:spAutoFit/>
          </a:bodyPr>
          <a:lstStyle>
            <a:lvl1pPr eaLnBrk="0" hangingPunct="0">
              <a:defRPr sz="2800" b="1">
                <a:solidFill>
                  <a:schemeClr val="tx1"/>
                </a:solidFill>
                <a:latin typeface="Arial" panose="020B0604020202020204" pitchFamily="34" charset="0"/>
                <a:ea typeface="楷体_GB2312" pitchFamily="49" charset="-122"/>
              </a:defRPr>
            </a:lvl1pPr>
            <a:lvl2pPr marL="742950" indent="-285750" eaLnBrk="0" hangingPunct="0">
              <a:defRPr sz="2800" b="1">
                <a:solidFill>
                  <a:schemeClr val="tx1"/>
                </a:solidFill>
                <a:latin typeface="Arial" panose="020B0604020202020204" pitchFamily="34" charset="0"/>
                <a:ea typeface="楷体_GB2312" pitchFamily="49" charset="-122"/>
              </a:defRPr>
            </a:lvl2pPr>
            <a:lvl3pPr marL="1143000" indent="-228600" eaLnBrk="0" hangingPunct="0">
              <a:defRPr sz="2800" b="1">
                <a:solidFill>
                  <a:schemeClr val="tx1"/>
                </a:solidFill>
                <a:latin typeface="Arial" panose="020B0604020202020204" pitchFamily="34" charset="0"/>
                <a:ea typeface="楷体_GB2312" pitchFamily="49" charset="-122"/>
              </a:defRPr>
            </a:lvl3pPr>
            <a:lvl4pPr marL="1600200" indent="-228600" eaLnBrk="0" hangingPunct="0">
              <a:defRPr sz="2800" b="1">
                <a:solidFill>
                  <a:schemeClr val="tx1"/>
                </a:solidFill>
                <a:latin typeface="Arial" panose="020B0604020202020204" pitchFamily="34" charset="0"/>
                <a:ea typeface="楷体_GB2312" pitchFamily="49" charset="-122"/>
              </a:defRPr>
            </a:lvl4pPr>
            <a:lvl5pPr marL="2057400" indent="-228600" eaLnBrk="0" hangingPunct="0">
              <a:defRPr sz="28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3200" b="1" i="1" u="none" strike="noStrike" kern="1200" cap="none" spc="0" normalizeH="0" baseline="0" noProof="0" smtClean="0">
                <a:ln>
                  <a:noFill/>
                </a:ln>
                <a:solidFill>
                  <a:srgbClr val="990033"/>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B</a:t>
            </a:r>
            <a:endParaRPr kumimoji="1" lang="en-US" altLang="zh-CN" sz="3200" b="1" i="1" u="none" strike="noStrike" kern="1200" cap="none" spc="0" normalizeH="0" baseline="0" noProof="0" smtClean="0">
              <a:ln>
                <a:noFill/>
              </a:ln>
              <a:solidFill>
                <a:srgbClr val="990033"/>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87117" name="Text Box 45"/>
          <p:cNvSpPr txBox="1">
            <a:spLocks noChangeArrowheads="1"/>
          </p:cNvSpPr>
          <p:nvPr/>
        </p:nvSpPr>
        <p:spPr bwMode="auto">
          <a:xfrm>
            <a:off x="1304925" y="506413"/>
            <a:ext cx="5692775" cy="579438"/>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合并八个相</a:t>
            </a:r>
            <a:r>
              <a:rPr kumimoji="1"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邻</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最小项的情况：</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7114"/>
                                        </p:tgtEl>
                                        <p:attrNameLst>
                                          <p:attrName>style.visibility</p:attrName>
                                        </p:attrNameLst>
                                      </p:cBhvr>
                                      <p:to>
                                        <p:strVal val="visible"/>
                                      </p:to>
                                    </p:set>
                                    <p:animEffect transition="in" filter="dissolve">
                                      <p:cBhvr>
                                        <p:cTn id="7" dur="500"/>
                                        <p:tgtEl>
                                          <p:spTgt spid="3871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87115"/>
                                        </p:tgtEl>
                                        <p:attrNameLst>
                                          <p:attrName>style.visibility</p:attrName>
                                        </p:attrNameLst>
                                      </p:cBhvr>
                                      <p:to>
                                        <p:strVal val="visible"/>
                                      </p:to>
                                    </p:set>
                                    <p:animEffect transition="in" filter="dissolve">
                                      <p:cBhvr>
                                        <p:cTn id="17" dur="500"/>
                                        <p:tgtEl>
                                          <p:spTgt spid="3871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7116">
                                            <p:txEl>
                                              <p:charRg st="0" end="2"/>
                                            </p:txEl>
                                          </p:spTgt>
                                        </p:tgtEl>
                                        <p:attrNameLst>
                                          <p:attrName>style.visibility</p:attrName>
                                        </p:attrNameLst>
                                      </p:cBhvr>
                                      <p:to>
                                        <p:strVal val="visible"/>
                                      </p:to>
                                    </p:set>
                                    <p:animEffect transition="in" filter="wipe(left)">
                                      <p:cBhvr>
                                        <p:cTn id="22" dur="500"/>
                                        <p:tgtEl>
                                          <p:spTgt spid="387116">
                                            <p:txEl>
                                              <p:charRg st="0"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114" grpId="0" animBg="1"/>
      <p:bldP spid="38711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809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j-lt"/>
                <a:ea typeface="+mj-ea"/>
                <a:cs typeface="+mj-cs"/>
              </a:rPr>
              <a:t>卡诺图化简的原则</a:t>
            </a:r>
            <a:endParaRPr kumimoji="0" lang="zh-CN" altLang="en-US" sz="36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j-lt"/>
              <a:ea typeface="+mj-ea"/>
              <a:cs typeface="+mj-cs"/>
            </a:endParaRPr>
          </a:p>
        </p:txBody>
      </p:sp>
      <p:sp>
        <p:nvSpPr>
          <p:cNvPr id="388099" name="Rectangle 3"/>
          <p:cNvSpPr>
            <a:spLocks noGrp="1" noChangeArrowheads="1"/>
          </p:cNvSpPr>
          <p:nvPr>
            <p:ph idx="1"/>
          </p:nvPr>
        </p:nvSpPr>
        <p:spPr>
          <a:xfrm>
            <a:off x="250825" y="1557338"/>
            <a:ext cx="8642350" cy="360045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32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化简后的乘积项应包含函数式的所有最小项，</a:t>
            </a:r>
            <a:r>
              <a:rPr kumimoji="0" lang="zh-CN" altLang="en-US" sz="3200" b="0" i="0" u="none" strike="noStrike" kern="0" cap="none" spc="0" normalizeH="0" baseline="0" noProof="0" smtClean="0">
                <a:ln>
                  <a:noFill/>
                </a:ln>
                <a:solidFill>
                  <a:srgbClr val="FF0000"/>
                </a:solidFill>
                <a:effectLst>
                  <a:outerShdw blurRad="38100" dist="38100" dir="2700000" algn="tl">
                    <a:srgbClr val="C0C0C0"/>
                  </a:outerShdw>
                </a:effectLst>
                <a:uLnTx/>
                <a:uFillTx/>
                <a:latin typeface="+mn-lt"/>
                <a:ea typeface="+mn-ea"/>
                <a:cs typeface="+mn-cs"/>
              </a:rPr>
              <a:t>即覆盖图中所有的</a:t>
            </a:r>
            <a:r>
              <a:rPr kumimoji="0" lang="en-US" altLang="zh-CN" sz="3200" b="0" i="0" u="none" strike="noStrike" kern="0" cap="none" spc="0" normalizeH="0" baseline="0" noProof="0" smtClean="0">
                <a:ln>
                  <a:noFill/>
                </a:ln>
                <a:solidFill>
                  <a:srgbClr val="FF0000"/>
                </a:solidFill>
                <a:effectLst>
                  <a:outerShdw blurRad="38100" dist="38100" dir="2700000" algn="tl">
                    <a:srgbClr val="C0C0C0"/>
                  </a:outerShdw>
                </a:effectLst>
                <a:uLnTx/>
                <a:uFillTx/>
                <a:latin typeface="+mn-lt"/>
                <a:ea typeface="+mn-ea"/>
                <a:cs typeface="+mn-cs"/>
              </a:rPr>
              <a:t>1</a:t>
            </a:r>
            <a:r>
              <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a:t>
            </a:r>
            <a:endParaRPr kumimoji="0" lang="zh-CN" altLang="en-US" sz="3200" b="0" i="0" u="none" strike="noStrike" kern="0" cap="none" spc="0" normalizeH="0" baseline="0" noProof="0" smtClean="0">
              <a:ln>
                <a:noFill/>
              </a:ln>
              <a:solidFill>
                <a:srgbClr val="FF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3200" b="0" i="0" u="none" strike="noStrike" kern="0" cap="none" spc="0" normalizeH="0" baseline="0" noProof="0" smtClean="0">
              <a:ln>
                <a:noFill/>
              </a:ln>
              <a:solidFill>
                <a:srgbClr val="FF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32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乘积项的数目最少，</a:t>
            </a:r>
            <a:r>
              <a:rPr kumimoji="0" lang="zh-CN" altLang="en-US" sz="3200" b="0" i="0" u="none" strike="noStrike" kern="0" cap="none" spc="0" normalizeH="0" baseline="0" noProof="0" smtClean="0">
                <a:ln>
                  <a:noFill/>
                </a:ln>
                <a:solidFill>
                  <a:srgbClr val="FF0000"/>
                </a:solidFill>
                <a:effectLst>
                  <a:outerShdw blurRad="38100" dist="38100" dir="2700000" algn="tl">
                    <a:srgbClr val="C0C0C0"/>
                  </a:outerShdw>
                </a:effectLst>
                <a:uLnTx/>
                <a:uFillTx/>
                <a:latin typeface="+mn-lt"/>
                <a:ea typeface="+mn-ea"/>
                <a:cs typeface="+mn-cs"/>
              </a:rPr>
              <a:t>即圈成的矩形最少</a:t>
            </a:r>
            <a:r>
              <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a:t>
            </a:r>
            <a:endParaRPr kumimoji="0" lang="zh-CN" altLang="en-US" sz="3200" b="0" i="0" u="none" strike="noStrike" kern="0" cap="none" spc="0" normalizeH="0" baseline="0" noProof="0" smtClean="0">
              <a:ln>
                <a:noFill/>
              </a:ln>
              <a:solidFill>
                <a:srgbClr val="FF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3200" b="0" i="0" u="none" strike="noStrike" kern="0" cap="none" spc="0" normalizeH="0" baseline="0" noProof="0" smtClean="0">
              <a:ln>
                <a:noFill/>
              </a:ln>
              <a:solidFill>
                <a:srgbClr val="FF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32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每个乘积项因子最少，</a:t>
            </a:r>
            <a:r>
              <a:rPr kumimoji="0" lang="zh-CN" altLang="en-US" sz="3200" b="0" i="0" u="none" strike="noStrike" kern="0" cap="none" spc="0" normalizeH="0" baseline="0" noProof="0" smtClean="0">
                <a:ln>
                  <a:noFill/>
                </a:ln>
                <a:solidFill>
                  <a:srgbClr val="FF0000"/>
                </a:solidFill>
                <a:effectLst>
                  <a:outerShdw blurRad="38100" dist="38100" dir="2700000" algn="tl">
                    <a:srgbClr val="C0C0C0"/>
                  </a:outerShdw>
                </a:effectLst>
                <a:uLnTx/>
                <a:uFillTx/>
                <a:latin typeface="+mn-lt"/>
                <a:ea typeface="+mn-ea"/>
                <a:cs typeface="+mn-cs"/>
              </a:rPr>
              <a:t>即圈成的矩形最大</a:t>
            </a:r>
            <a:r>
              <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a:t>
            </a:r>
            <a:endParaRPr kumimoji="0" lang="zh-CN" altLang="en-US" sz="3200" b="0" i="0" u="none" strike="noStrike" kern="0" cap="none" spc="0" normalizeH="0" baseline="0" noProof="0" smtClean="0">
              <a:ln>
                <a:noFill/>
              </a:ln>
              <a:solidFill>
                <a:srgbClr val="FF0000"/>
              </a:solidFill>
              <a:effectLst>
                <a:outerShdw blurRad="38100" dist="38100" dir="2700000" algn="tl">
                  <a:srgbClr val="C0C0C0"/>
                </a:outerShdw>
              </a:effectLst>
              <a:uLnTx/>
              <a:uFillTx/>
              <a:latin typeface="+mn-lt"/>
              <a:ea typeface="+mn-ea"/>
              <a:cs typeface="+mn-cs"/>
            </a:endParaRPr>
          </a:p>
        </p:txBody>
      </p:sp>
      <p:sp>
        <p:nvSpPr>
          <p:cNvPr id="388100" name="Text Box 4"/>
          <p:cNvSpPr txBox="1">
            <a:spLocks noChangeArrowheads="1"/>
          </p:cNvSpPr>
          <p:nvPr/>
        </p:nvSpPr>
        <p:spPr bwMode="auto">
          <a:xfrm>
            <a:off x="539750" y="5229225"/>
            <a:ext cx="7546975" cy="1160463"/>
          </a:xfrm>
          <a:prstGeom prst="rect">
            <a:avLst/>
          </a:prstGeom>
          <a:noFill/>
          <a:ln w="12700" cap="sq">
            <a:noFill/>
            <a:miter lim="800000"/>
            <a:headEnd type="none" w="sm" len="sm"/>
            <a:tailEnd type="none" w="sm" len="sm"/>
          </a:ln>
          <a:effectLst/>
        </p:spPr>
        <p:txBody>
          <a:bodyPr>
            <a:spAutoFit/>
          </a:bodyPr>
          <a:lstStyle/>
          <a:p>
            <a:pPr marL="457200" marR="0" lvl="0" indent="-457200" algn="l" defTabSz="914400" rtl="0" eaLnBrk="1" fontAlgn="base" latinLnBrk="0" hangingPunct="1">
              <a:lnSpc>
                <a:spcPct val="100000"/>
              </a:lnSpc>
              <a:spcBef>
                <a:spcPct val="50000"/>
              </a:spcBef>
              <a:spcAft>
                <a:spcPct val="0"/>
              </a:spcAft>
              <a:buClrTx/>
              <a:buSzTx/>
              <a:buFontTx/>
              <a:buAutoNum type="arabicPeriod"/>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用最少的圈覆盖所有的１，１可以重复使用。</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AutoNum type="arabicPeriod"/>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每一个圈要覆盖个</a:t>
            </a:r>
            <a:r>
              <a:rPr kumimoji="1" lang="en-US" altLang="zh-CN" sz="2800" b="1" i="0" u="none" strike="noStrike" kern="1200" cap="none" spc="0" normalizeH="0" baseline="0" noProof="0">
                <a:ln>
                  <a:noFill/>
                </a:ln>
                <a:solidFill>
                  <a:srgbClr val="D60093"/>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1" lang="en-US" altLang="zh-CN" sz="2800" b="1" i="1" u="none" strike="noStrike" kern="1200" cap="none" spc="0" normalizeH="0" baseline="30000" noProof="0">
                <a:ln>
                  <a:noFill/>
                </a:ln>
                <a:solidFill>
                  <a:srgbClr val="D60093"/>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en-US" altLang="zh-CN" sz="28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１，且</a:t>
            </a:r>
            <a:r>
              <a:rPr kumimoji="1" lang="en-US" altLang="zh-CN" sz="2800" b="1" i="1" u="none" strike="noStrike" kern="1200" cap="none" spc="0" normalizeH="0" baseline="0" noProof="0">
                <a:ln>
                  <a:noFill/>
                </a:ln>
                <a:solidFill>
                  <a:srgbClr val="D60093"/>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要取最大值。</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88099">
                                            <p:txEl>
                                              <p:charRg st="0" end="31"/>
                                            </p:txEl>
                                          </p:spTgt>
                                        </p:tgtEl>
                                        <p:attrNameLst>
                                          <p:attrName>style.visibility</p:attrName>
                                        </p:attrNameLst>
                                      </p:cBhvr>
                                      <p:to>
                                        <p:strVal val="visible"/>
                                      </p:to>
                                    </p:set>
                                    <p:anim calcmode="lin" valueType="num">
                                      <p:cBhvr>
                                        <p:cTn id="7" dur="1000" fill="hold"/>
                                        <p:tgtEl>
                                          <p:spTgt spid="388099">
                                            <p:txEl>
                                              <p:charRg st="0" end="31"/>
                                            </p:txEl>
                                          </p:spTgt>
                                        </p:tgtEl>
                                        <p:attrNameLst>
                                          <p:attrName>ppt_x</p:attrName>
                                        </p:attrNameLst>
                                      </p:cBhvr>
                                      <p:tavLst>
                                        <p:tav tm="0">
                                          <p:val>
                                            <p:strVal val="#ppt_x-.2"/>
                                          </p:val>
                                        </p:tav>
                                        <p:tav tm="100000">
                                          <p:val>
                                            <p:strVal val="#ppt_x"/>
                                          </p:val>
                                        </p:tav>
                                      </p:tavLst>
                                    </p:anim>
                                    <p:anim calcmode="lin" valueType="num">
                                      <p:cBhvr>
                                        <p:cTn id="8" dur="1000" fill="hold"/>
                                        <p:tgtEl>
                                          <p:spTgt spid="388099">
                                            <p:txEl>
                                              <p:charRg st="0" end="3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88099">
                                            <p:txEl>
                                              <p:charRg st="0" end="3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88099">
                                            <p:txEl>
                                              <p:charRg st="32" end="51"/>
                                            </p:txEl>
                                          </p:spTgt>
                                        </p:tgtEl>
                                        <p:attrNameLst>
                                          <p:attrName>style.visibility</p:attrName>
                                        </p:attrNameLst>
                                      </p:cBhvr>
                                      <p:to>
                                        <p:strVal val="visible"/>
                                      </p:to>
                                    </p:set>
                                    <p:anim calcmode="lin" valueType="num">
                                      <p:cBhvr>
                                        <p:cTn id="14" dur="1000" fill="hold"/>
                                        <p:tgtEl>
                                          <p:spTgt spid="388099">
                                            <p:txEl>
                                              <p:charRg st="32" end="51"/>
                                            </p:txEl>
                                          </p:spTgt>
                                        </p:tgtEl>
                                        <p:attrNameLst>
                                          <p:attrName>ppt_x</p:attrName>
                                        </p:attrNameLst>
                                      </p:cBhvr>
                                      <p:tavLst>
                                        <p:tav tm="0">
                                          <p:val>
                                            <p:strVal val="#ppt_x-.2"/>
                                          </p:val>
                                        </p:tav>
                                        <p:tav tm="100000">
                                          <p:val>
                                            <p:strVal val="#ppt_x"/>
                                          </p:val>
                                        </p:tav>
                                      </p:tavLst>
                                    </p:anim>
                                    <p:anim calcmode="lin" valueType="num">
                                      <p:cBhvr>
                                        <p:cTn id="15" dur="1000" fill="hold"/>
                                        <p:tgtEl>
                                          <p:spTgt spid="388099">
                                            <p:txEl>
                                              <p:charRg st="32" end="5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88099">
                                            <p:txEl>
                                              <p:charRg st="32" end="5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88099">
                                            <p:txEl>
                                              <p:charRg st="52" end="72"/>
                                            </p:txEl>
                                          </p:spTgt>
                                        </p:tgtEl>
                                        <p:attrNameLst>
                                          <p:attrName>style.visibility</p:attrName>
                                        </p:attrNameLst>
                                      </p:cBhvr>
                                      <p:to>
                                        <p:strVal val="visible"/>
                                      </p:to>
                                    </p:set>
                                    <p:anim calcmode="lin" valueType="num">
                                      <p:cBhvr>
                                        <p:cTn id="21" dur="1000" fill="hold"/>
                                        <p:tgtEl>
                                          <p:spTgt spid="388099">
                                            <p:txEl>
                                              <p:charRg st="52" end="72"/>
                                            </p:txEl>
                                          </p:spTgt>
                                        </p:tgtEl>
                                        <p:attrNameLst>
                                          <p:attrName>ppt_x</p:attrName>
                                        </p:attrNameLst>
                                      </p:cBhvr>
                                      <p:tavLst>
                                        <p:tav tm="0">
                                          <p:val>
                                            <p:strVal val="#ppt_x-.2"/>
                                          </p:val>
                                        </p:tav>
                                        <p:tav tm="100000">
                                          <p:val>
                                            <p:strVal val="#ppt_x"/>
                                          </p:val>
                                        </p:tav>
                                      </p:tavLst>
                                    </p:anim>
                                    <p:anim calcmode="lin" valueType="num">
                                      <p:cBhvr>
                                        <p:cTn id="22" dur="1000" fill="hold"/>
                                        <p:tgtEl>
                                          <p:spTgt spid="388099">
                                            <p:txEl>
                                              <p:charRg st="52" end="7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88099">
                                            <p:txEl>
                                              <p:charRg st="52" end="7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type="lt">
                                    <p:tmAbs val="75"/>
                                  </p:iterate>
                                  <p:childTnLst>
                                    <p:set>
                                      <p:cBhvr>
                                        <p:cTn id="27" dur="1" fill="hold">
                                          <p:stCondLst>
                                            <p:cond delay="74"/>
                                          </p:stCondLst>
                                        </p:cTn>
                                        <p:tgtEl>
                                          <p:spTgt spid="388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22" name="Rectangle 2"/>
          <p:cNvSpPr>
            <a:spLocks noGrp="1" noChangeArrowheads="1"/>
          </p:cNvSpPr>
          <p:nvPr>
            <p:ph type="title"/>
          </p:nvPr>
        </p:nvSpPr>
        <p:spPr>
          <a:xfrm>
            <a:off x="395288" y="620713"/>
            <a:ext cx="8229600" cy="884238"/>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j-lt"/>
                <a:ea typeface="+mj-ea"/>
                <a:cs typeface="+mj-cs"/>
              </a:rPr>
              <a:t>11</a:t>
            </a:r>
            <a:r>
              <a:rPr kumimoji="0" lang="zh-CN" altLang="en-US" sz="3600" b="0"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j-lt"/>
                <a:ea typeface="+mj-ea"/>
                <a:cs typeface="+mj-cs"/>
              </a:rPr>
              <a:t>：无关项在化简逻辑函数中的应用</a:t>
            </a:r>
            <a:endParaRPr kumimoji="0" lang="zh-CN" altLang="en-US" sz="3600" b="0"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j-lt"/>
              <a:ea typeface="+mj-ea"/>
              <a:cs typeface="+mj-cs"/>
            </a:endParaRPr>
          </a:p>
        </p:txBody>
      </p:sp>
      <p:sp>
        <p:nvSpPr>
          <p:cNvPr id="389123" name="Rectangle 3"/>
          <p:cNvSpPr>
            <a:spLocks noGrp="1" noChangeArrowheads="1"/>
          </p:cNvSpPr>
          <p:nvPr>
            <p:ph idx="1"/>
          </p:nvPr>
        </p:nvSpPr>
        <p:spPr>
          <a:xfrm>
            <a:off x="179388" y="1628775"/>
            <a:ext cx="8353425" cy="46482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400" b="0"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合理地利用无关项，可得更简单的化简结果。</a:t>
            </a:r>
            <a:endParaRPr kumimoji="0" lang="zh-CN" altLang="en-US" sz="2400" b="0"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400" b="0"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加入（或去掉）无关项，应使化简后的项数最少，每项因子最少</a:t>
            </a:r>
            <a:r>
              <a:rPr kumimoji="0" lang="en-US" altLang="zh-CN" sz="2400" b="0"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Times New Roman" panose="02020603050405020304" pitchFamily="18" charset="0"/>
              </a:rPr>
              <a:t>······</a:t>
            </a:r>
            <a:endParaRPr kumimoji="0" lang="en-US" altLang="zh-CN" sz="2400" b="0"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en-US" altLang="zh-CN" sz="2400" b="0"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    </a:t>
            </a:r>
            <a:r>
              <a:rPr kumimoji="0" lang="zh-CN" altLang="en-US" sz="2400" b="0"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从卡诺图上直观地看，加入无关项的目的是为矩形圈最大，矩形组合数最少。</a:t>
            </a:r>
            <a:endParaRPr kumimoji="0" lang="en-US" altLang="zh-CN" sz="2400" b="0"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400" b="0"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无关项的表示：</a:t>
            </a:r>
            <a:endParaRPr kumimoji="0" lang="en-US" altLang="zh-CN" sz="2400" b="0"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endParaRPr kumimoji="0" lang="en-US" altLang="zh-CN" sz="3200" b="0"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endParaRPr kumimoji="0" lang="en-US" altLang="zh-CN" sz="3200" b="0"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400" b="0"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与</a:t>
            </a:r>
            <a:r>
              <a:rPr kumimoji="0" lang="en-US" altLang="zh-CN" sz="3200" b="0"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d</a:t>
            </a:r>
            <a:r>
              <a:rPr kumimoji="0" lang="zh-CN" altLang="en-US" sz="3200" b="0"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3</a:t>
            </a:r>
            <a:r>
              <a:rPr kumimoji="0" lang="zh-CN" altLang="en-US" sz="3200" b="0"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5</a:t>
            </a:r>
            <a:r>
              <a:rPr kumimoji="0" lang="zh-CN" altLang="en-US" sz="3200" b="0"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9</a:t>
            </a:r>
            <a:r>
              <a:rPr kumimoji="0" lang="zh-CN" altLang="en-US" sz="3200" b="0"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10</a:t>
            </a:r>
            <a:r>
              <a:rPr kumimoji="0" lang="zh-CN" altLang="en-US" sz="3200" b="0"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12</a:t>
            </a:r>
            <a:r>
              <a:rPr kumimoji="0" lang="zh-CN" altLang="en-US" sz="3200" b="0"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a:t>
            </a:r>
            <a:r>
              <a:rPr kumimoji="0" lang="en-US" altLang="zh-CN" sz="3200" b="0"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14</a:t>
            </a:r>
            <a:r>
              <a:rPr kumimoji="0" lang="zh-CN" altLang="en-US" sz="3200" b="0"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rPr>
              <a:t>）</a:t>
            </a:r>
            <a:endParaRPr kumimoji="0" lang="zh-CN" altLang="en-US" sz="3200" b="0"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n-lt"/>
              <a:ea typeface="+mn-ea"/>
              <a:cs typeface="+mn-cs"/>
            </a:endParaRPr>
          </a:p>
        </p:txBody>
      </p:sp>
      <p:sp>
        <p:nvSpPr>
          <p:cNvPr id="34820" name="Text Box 56"/>
          <p:cNvSpPr txBox="1"/>
          <p:nvPr/>
        </p:nvSpPr>
        <p:spPr>
          <a:xfrm>
            <a:off x="0" y="4292600"/>
            <a:ext cx="9396413" cy="904875"/>
          </a:xfrm>
          <a:prstGeom prst="rect">
            <a:avLst/>
          </a:prstGeom>
          <a:noFill/>
          <a:ln w="9525">
            <a:noFill/>
          </a:ln>
        </p:spPr>
        <p:txBody>
          <a:bodyPr>
            <a:spAutoFit/>
          </a:bodyPr>
          <a:p>
            <a:pPr lvl="0" eaLnBrk="1" hangingPunct="1">
              <a:spcBef>
                <a:spcPct val="20000"/>
              </a:spcBef>
            </a:pPr>
            <a:r>
              <a:rPr lang="en-US" altLang="zh-CN" sz="2400" i="1" dirty="0">
                <a:latin typeface="Arial" panose="020B0604020202020204" pitchFamily="34" charset="0"/>
                <a:ea typeface="楷体_GB2312" pitchFamily="49" charset="-122"/>
              </a:rPr>
              <a:t>A’B’CD+A’BC’D+ABC’D’+AB’C’D+ABCD+ABCD’</a:t>
            </a:r>
            <a:endParaRPr lang="en-US" altLang="zh-CN" sz="2400" i="1" dirty="0">
              <a:latin typeface="Arial" panose="020B0604020202020204" pitchFamily="34" charset="0"/>
              <a:ea typeface="楷体_GB2312" pitchFamily="49" charset="-122"/>
            </a:endParaRPr>
          </a:p>
          <a:p>
            <a:pPr lvl="0" eaLnBrk="1" hangingPunct="1">
              <a:spcBef>
                <a:spcPct val="20000"/>
              </a:spcBef>
            </a:pPr>
            <a:r>
              <a:rPr lang="en-US" altLang="zh-CN" sz="2400" i="1" dirty="0">
                <a:latin typeface="Arial" panose="020B0604020202020204" pitchFamily="34" charset="0"/>
                <a:ea typeface="楷体_GB2312" pitchFamily="49" charset="-122"/>
              </a:rPr>
              <a:t>                                                                         +AB’CD’</a:t>
            </a:r>
            <a:r>
              <a:rPr lang="en-US" altLang="zh-CN" sz="2400" dirty="0">
                <a:latin typeface="Arial" panose="020B0604020202020204" pitchFamily="34" charset="0"/>
                <a:ea typeface="楷体_GB2312" pitchFamily="49" charset="-122"/>
              </a:rPr>
              <a:t>=0</a:t>
            </a:r>
            <a:endParaRPr lang="en-US" altLang="zh-CN" sz="2400" dirty="0">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89123">
                                            <p:txEl>
                                              <p:charRg st="0" end="21"/>
                                            </p:txEl>
                                          </p:spTgt>
                                        </p:tgtEl>
                                        <p:attrNameLst>
                                          <p:attrName>style.visibility</p:attrName>
                                        </p:attrNameLst>
                                      </p:cBhvr>
                                      <p:to>
                                        <p:strVal val="visible"/>
                                      </p:to>
                                    </p:set>
                                    <p:anim calcmode="lin" valueType="num">
                                      <p:cBhvr>
                                        <p:cTn id="7" dur="1000" fill="hold"/>
                                        <p:tgtEl>
                                          <p:spTgt spid="389123">
                                            <p:txEl>
                                              <p:charRg st="0" end="21"/>
                                            </p:txEl>
                                          </p:spTgt>
                                        </p:tgtEl>
                                        <p:attrNameLst>
                                          <p:attrName>ppt_x</p:attrName>
                                        </p:attrNameLst>
                                      </p:cBhvr>
                                      <p:tavLst>
                                        <p:tav tm="0">
                                          <p:val>
                                            <p:strVal val="#ppt_x-.2"/>
                                          </p:val>
                                        </p:tav>
                                        <p:tav tm="100000">
                                          <p:val>
                                            <p:strVal val="#ppt_x"/>
                                          </p:val>
                                        </p:tav>
                                      </p:tavLst>
                                    </p:anim>
                                    <p:anim calcmode="lin" valueType="num">
                                      <p:cBhvr>
                                        <p:cTn id="8" dur="1000" fill="hold"/>
                                        <p:tgtEl>
                                          <p:spTgt spid="389123">
                                            <p:txEl>
                                              <p:charRg st="0" end="2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89123">
                                            <p:txEl>
                                              <p:charRg st="0" end="2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89123">
                                            <p:txEl>
                                              <p:charRg st="21" end="56"/>
                                            </p:txEl>
                                          </p:spTgt>
                                        </p:tgtEl>
                                        <p:attrNameLst>
                                          <p:attrName>style.visibility</p:attrName>
                                        </p:attrNameLst>
                                      </p:cBhvr>
                                      <p:to>
                                        <p:strVal val="visible"/>
                                      </p:to>
                                    </p:set>
                                    <p:anim calcmode="lin" valueType="num">
                                      <p:cBhvr>
                                        <p:cTn id="14" dur="1000" fill="hold"/>
                                        <p:tgtEl>
                                          <p:spTgt spid="389123">
                                            <p:txEl>
                                              <p:charRg st="21" end="56"/>
                                            </p:txEl>
                                          </p:spTgt>
                                        </p:tgtEl>
                                        <p:attrNameLst>
                                          <p:attrName>ppt_x</p:attrName>
                                        </p:attrNameLst>
                                      </p:cBhvr>
                                      <p:tavLst>
                                        <p:tav tm="0">
                                          <p:val>
                                            <p:strVal val="#ppt_x-.2"/>
                                          </p:val>
                                        </p:tav>
                                        <p:tav tm="100000">
                                          <p:val>
                                            <p:strVal val="#ppt_x"/>
                                          </p:val>
                                        </p:tav>
                                      </p:tavLst>
                                    </p:anim>
                                    <p:anim calcmode="lin" valueType="num">
                                      <p:cBhvr>
                                        <p:cTn id="15" dur="1000" fill="hold"/>
                                        <p:tgtEl>
                                          <p:spTgt spid="389123">
                                            <p:txEl>
                                              <p:charRg st="21" end="56"/>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89123">
                                            <p:txEl>
                                              <p:charRg st="21" end="56"/>
                                            </p:txEl>
                                          </p:spTgt>
                                        </p:tgtEl>
                                      </p:cBhvr>
                                    </p:animEffect>
                                  </p:childTnLst>
                                </p:cTn>
                              </p:par>
                              <p:par>
                                <p:cTn id="17" presetID="29" presetClass="entr" presetSubtype="0" fill="hold" nodeType="withEffect">
                                  <p:stCondLst>
                                    <p:cond delay="0"/>
                                  </p:stCondLst>
                                  <p:childTnLst>
                                    <p:set>
                                      <p:cBhvr>
                                        <p:cTn id="18" dur="1" fill="hold">
                                          <p:stCondLst>
                                            <p:cond delay="0"/>
                                          </p:stCondLst>
                                        </p:cTn>
                                        <p:tgtEl>
                                          <p:spTgt spid="389123">
                                            <p:txEl>
                                              <p:charRg st="56" end="95"/>
                                            </p:txEl>
                                          </p:spTgt>
                                        </p:tgtEl>
                                        <p:attrNameLst>
                                          <p:attrName>style.visibility</p:attrName>
                                        </p:attrNameLst>
                                      </p:cBhvr>
                                      <p:to>
                                        <p:strVal val="visible"/>
                                      </p:to>
                                    </p:set>
                                    <p:anim calcmode="lin" valueType="num">
                                      <p:cBhvr>
                                        <p:cTn id="19" dur="1000" fill="hold"/>
                                        <p:tgtEl>
                                          <p:spTgt spid="389123">
                                            <p:txEl>
                                              <p:charRg st="56" end="95"/>
                                            </p:txEl>
                                          </p:spTgt>
                                        </p:tgtEl>
                                        <p:attrNameLst>
                                          <p:attrName>ppt_x</p:attrName>
                                        </p:attrNameLst>
                                      </p:cBhvr>
                                      <p:tavLst>
                                        <p:tav tm="0">
                                          <p:val>
                                            <p:strVal val="#ppt_x-.2"/>
                                          </p:val>
                                        </p:tav>
                                        <p:tav tm="100000">
                                          <p:val>
                                            <p:strVal val="#ppt_x"/>
                                          </p:val>
                                        </p:tav>
                                      </p:tavLst>
                                    </p:anim>
                                    <p:anim calcmode="lin" valueType="num">
                                      <p:cBhvr>
                                        <p:cTn id="20" dur="1000" fill="hold"/>
                                        <p:tgtEl>
                                          <p:spTgt spid="389123">
                                            <p:txEl>
                                              <p:charRg st="56" end="95"/>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389123">
                                            <p:txEl>
                                              <p:charRg st="56" end="95"/>
                                            </p:txEl>
                                          </p:spTgt>
                                        </p:tgtEl>
                                      </p:cBhvr>
                                    </p:animEffect>
                                  </p:childTnLst>
                                </p:cTn>
                              </p:par>
                              <p:par>
                                <p:cTn id="22" presetID="29" presetClass="entr" presetSubtype="0" fill="hold" nodeType="withEffect">
                                  <p:stCondLst>
                                    <p:cond delay="0"/>
                                  </p:stCondLst>
                                  <p:childTnLst>
                                    <p:set>
                                      <p:cBhvr>
                                        <p:cTn id="23" dur="1" fill="hold">
                                          <p:stCondLst>
                                            <p:cond delay="0"/>
                                          </p:stCondLst>
                                        </p:cTn>
                                        <p:tgtEl>
                                          <p:spTgt spid="389123">
                                            <p:txEl>
                                              <p:charRg st="95" end="103"/>
                                            </p:txEl>
                                          </p:spTgt>
                                        </p:tgtEl>
                                        <p:attrNameLst>
                                          <p:attrName>style.visibility</p:attrName>
                                        </p:attrNameLst>
                                      </p:cBhvr>
                                      <p:to>
                                        <p:strVal val="visible"/>
                                      </p:to>
                                    </p:set>
                                    <p:anim calcmode="lin" valueType="num">
                                      <p:cBhvr>
                                        <p:cTn id="24" dur="1000" fill="hold"/>
                                        <p:tgtEl>
                                          <p:spTgt spid="389123">
                                            <p:txEl>
                                              <p:charRg st="95" end="103"/>
                                            </p:txEl>
                                          </p:spTgt>
                                        </p:tgtEl>
                                        <p:attrNameLst>
                                          <p:attrName>ppt_x</p:attrName>
                                        </p:attrNameLst>
                                      </p:cBhvr>
                                      <p:tavLst>
                                        <p:tav tm="0">
                                          <p:val>
                                            <p:strVal val="#ppt_x-.2"/>
                                          </p:val>
                                        </p:tav>
                                        <p:tav tm="100000">
                                          <p:val>
                                            <p:strVal val="#ppt_x"/>
                                          </p:val>
                                        </p:tav>
                                      </p:tavLst>
                                    </p:anim>
                                    <p:anim calcmode="lin" valueType="num">
                                      <p:cBhvr>
                                        <p:cTn id="25" dur="1000" fill="hold"/>
                                        <p:tgtEl>
                                          <p:spTgt spid="389123">
                                            <p:txEl>
                                              <p:charRg st="95" end="103"/>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389123">
                                            <p:txEl>
                                              <p:charRg st="95" end="103"/>
                                            </p:txEl>
                                          </p:spTgt>
                                        </p:tgtEl>
                                      </p:cBhvr>
                                    </p:animEffect>
                                  </p:childTnLst>
                                </p:cTn>
                              </p:par>
                              <p:par>
                                <p:cTn id="27" presetID="29" presetClass="entr" presetSubtype="0" fill="hold" nodeType="withEffect">
                                  <p:stCondLst>
                                    <p:cond delay="0"/>
                                  </p:stCondLst>
                                  <p:childTnLst>
                                    <p:set>
                                      <p:cBhvr>
                                        <p:cTn id="28" dur="1" fill="hold">
                                          <p:stCondLst>
                                            <p:cond delay="0"/>
                                          </p:stCondLst>
                                        </p:cTn>
                                        <p:tgtEl>
                                          <p:spTgt spid="389123">
                                            <p:txEl>
                                              <p:charRg st="105" end="124"/>
                                            </p:txEl>
                                          </p:spTgt>
                                        </p:tgtEl>
                                        <p:attrNameLst>
                                          <p:attrName>style.visibility</p:attrName>
                                        </p:attrNameLst>
                                      </p:cBhvr>
                                      <p:to>
                                        <p:strVal val="visible"/>
                                      </p:to>
                                    </p:set>
                                    <p:anim calcmode="lin" valueType="num">
                                      <p:cBhvr>
                                        <p:cTn id="29" dur="1000" fill="hold"/>
                                        <p:tgtEl>
                                          <p:spTgt spid="389123">
                                            <p:txEl>
                                              <p:charRg st="105" end="124"/>
                                            </p:txEl>
                                          </p:spTgt>
                                        </p:tgtEl>
                                        <p:attrNameLst>
                                          <p:attrName>ppt_x</p:attrName>
                                        </p:attrNameLst>
                                      </p:cBhvr>
                                      <p:tavLst>
                                        <p:tav tm="0">
                                          <p:val>
                                            <p:strVal val="#ppt_x-.2"/>
                                          </p:val>
                                        </p:tav>
                                        <p:tav tm="100000">
                                          <p:val>
                                            <p:strVal val="#ppt_x"/>
                                          </p:val>
                                        </p:tav>
                                      </p:tavLst>
                                    </p:anim>
                                    <p:anim calcmode="lin" valueType="num">
                                      <p:cBhvr>
                                        <p:cTn id="30" dur="1000" fill="hold"/>
                                        <p:tgtEl>
                                          <p:spTgt spid="389123">
                                            <p:txEl>
                                              <p:charRg st="105" end="124"/>
                                            </p:txEl>
                                          </p:spTgt>
                                        </p:tgtEl>
                                        <p:attrNameLst>
                                          <p:attrName>ppt_y</p:attrName>
                                        </p:attrNameLst>
                                      </p:cBhvr>
                                      <p:tavLst>
                                        <p:tav tm="0">
                                          <p:val>
                                            <p:strVal val="#ppt_y"/>
                                          </p:val>
                                        </p:tav>
                                        <p:tav tm="100000">
                                          <p:val>
                                            <p:strVal val="#ppt_y"/>
                                          </p:val>
                                        </p:tav>
                                      </p:tavLst>
                                    </p:anim>
                                    <p:animEffect transition="in" filter="wipe(right)" prLst="gradientSize: 0.1">
                                      <p:cBhvr>
                                        <p:cTn id="31" dur="1000"/>
                                        <p:tgtEl>
                                          <p:spTgt spid="389123">
                                            <p:txEl>
                                              <p:charRg st="105" end="1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extBox 1"/>
          <p:cNvSpPr txBox="1"/>
          <p:nvPr/>
        </p:nvSpPr>
        <p:spPr>
          <a:xfrm>
            <a:off x="611188" y="981075"/>
            <a:ext cx="8424862" cy="5016500"/>
          </a:xfrm>
          <a:prstGeom prst="rect">
            <a:avLst/>
          </a:prstGeom>
          <a:noFill/>
          <a:ln w="9525">
            <a:noFill/>
          </a:ln>
        </p:spPr>
        <p:txBody>
          <a:bodyPr>
            <a:spAutoFit/>
          </a:bodyPr>
          <a:p>
            <a:pPr lvl="0" algn="ctr" eaLnBrk="1" hangingPunct="1"/>
            <a:r>
              <a:rPr lang="zh-CN" altLang="en-US" dirty="0">
                <a:latin typeface="Arial" panose="020B0604020202020204" pitchFamily="34" charset="0"/>
                <a:ea typeface="楷体_GB2312" pitchFamily="49" charset="-122"/>
              </a:rPr>
              <a:t>第三章 门电路</a:t>
            </a:r>
            <a:endParaRPr lang="en-US" altLang="zh-CN" dirty="0">
              <a:latin typeface="Arial" panose="020B0604020202020204" pitchFamily="34" charset="0"/>
              <a:ea typeface="楷体_GB2312" pitchFamily="49" charset="-122"/>
            </a:endParaRPr>
          </a:p>
          <a:p>
            <a:pPr lvl="0" eaLnBrk="1" hangingPunct="1"/>
            <a:r>
              <a:rPr lang="zh-CN" altLang="en-US" sz="2400" b="0" dirty="0">
                <a:latin typeface="Arial" panose="020B0604020202020204" pitchFamily="34" charset="0"/>
                <a:ea typeface="楷体_GB2312" pitchFamily="49" charset="-122"/>
              </a:rPr>
              <a:t>一、基本概念</a:t>
            </a:r>
            <a:endParaRPr lang="en-US" altLang="zh-CN" sz="2400" b="0" dirty="0">
              <a:latin typeface="Arial" panose="020B0604020202020204" pitchFamily="34" charset="0"/>
              <a:ea typeface="楷体_GB2312" pitchFamily="49" charset="-122"/>
            </a:endParaRPr>
          </a:p>
          <a:p>
            <a:pPr lvl="0" eaLnBrk="1" hangingPunct="1"/>
            <a:r>
              <a:rPr lang="zh-CN" altLang="en-US" sz="2400" b="0" dirty="0">
                <a:latin typeface="Arial" panose="020B0604020202020204" pitchFamily="34" charset="0"/>
                <a:ea typeface="楷体_GB2312" pitchFamily="49" charset="-122"/>
              </a:rPr>
              <a:t> </a:t>
            </a:r>
            <a:r>
              <a:rPr lang="en-US" altLang="zh-CN" sz="2400" b="0" dirty="0">
                <a:latin typeface="Arial" panose="020B0604020202020204" pitchFamily="34" charset="0"/>
                <a:ea typeface="楷体_GB2312" pitchFamily="49" charset="-122"/>
              </a:rPr>
              <a:t>1</a:t>
            </a:r>
            <a:r>
              <a:rPr lang="zh-CN" altLang="en-US" sz="2400" b="0" dirty="0">
                <a:latin typeface="Arial" panose="020B0604020202020204" pitchFamily="34" charset="0"/>
                <a:ea typeface="楷体_GB2312" pitchFamily="49" charset="-122"/>
              </a:rPr>
              <a:t>）理解数字电路中晶体管作为开关使用时，是指它的工作状态处于饱和状态和截止状态。 </a:t>
            </a:r>
            <a:endParaRPr lang="en-US" altLang="zh-CN" sz="2400" b="0" dirty="0">
              <a:latin typeface="Arial" panose="020B0604020202020204" pitchFamily="34" charset="0"/>
              <a:ea typeface="楷体_GB2312" pitchFamily="49" charset="-122"/>
            </a:endParaRPr>
          </a:p>
          <a:p>
            <a:pPr lvl="0" eaLnBrk="1" hangingPunct="1"/>
            <a:r>
              <a:rPr lang="en-US" altLang="zh-CN" sz="2400" b="0" dirty="0">
                <a:latin typeface="Arial" panose="020B0604020202020204" pitchFamily="34" charset="0"/>
                <a:ea typeface="楷体_GB2312" pitchFamily="49" charset="-122"/>
              </a:rPr>
              <a:t>2</a:t>
            </a:r>
            <a:r>
              <a:rPr lang="zh-CN" altLang="en-US" sz="2400" b="0" dirty="0">
                <a:latin typeface="Arial" panose="020B0604020202020204" pitchFamily="34" charset="0"/>
                <a:ea typeface="楷体_GB2312" pitchFamily="49" charset="-122"/>
              </a:rPr>
              <a:t>）了解</a:t>
            </a:r>
            <a:r>
              <a:rPr lang="en-US" altLang="zh-CN" sz="2400" b="0" dirty="0">
                <a:latin typeface="Arial" panose="020B0604020202020204" pitchFamily="34" charset="0"/>
                <a:ea typeface="楷体_GB2312" pitchFamily="49" charset="-122"/>
              </a:rPr>
              <a:t>TTL</a:t>
            </a:r>
            <a:r>
              <a:rPr lang="zh-CN" altLang="en-US" sz="2400" b="0" dirty="0">
                <a:latin typeface="Arial" panose="020B0604020202020204" pitchFamily="34" charset="0"/>
                <a:ea typeface="楷体_GB2312" pitchFamily="49" charset="-122"/>
              </a:rPr>
              <a:t>门电路典型高电平为</a:t>
            </a:r>
            <a:r>
              <a:rPr lang="en-US" altLang="zh-CN" sz="2400" b="0" dirty="0">
                <a:latin typeface="Arial" panose="020B0604020202020204" pitchFamily="34" charset="0"/>
                <a:ea typeface="楷体_GB2312" pitchFamily="49" charset="-122"/>
              </a:rPr>
              <a:t>3.6 V</a:t>
            </a:r>
            <a:r>
              <a:rPr lang="zh-CN" altLang="en-US" sz="2400" b="0" dirty="0">
                <a:latin typeface="Arial" panose="020B0604020202020204" pitchFamily="34" charset="0"/>
                <a:ea typeface="楷体_GB2312" pitchFamily="49" charset="-122"/>
              </a:rPr>
              <a:t>，典型低电平为</a:t>
            </a:r>
            <a:r>
              <a:rPr lang="en-US" altLang="zh-CN" sz="2400" b="0" dirty="0">
                <a:latin typeface="Arial" panose="020B0604020202020204" pitchFamily="34" charset="0"/>
                <a:ea typeface="楷体_GB2312" pitchFamily="49" charset="-122"/>
              </a:rPr>
              <a:t>0.3  V</a:t>
            </a:r>
            <a:r>
              <a:rPr lang="zh-CN" altLang="en-US" sz="2400" b="0" dirty="0">
                <a:latin typeface="Arial" panose="020B0604020202020204" pitchFamily="34" charset="0"/>
                <a:ea typeface="楷体_GB2312" pitchFamily="49" charset="-122"/>
              </a:rPr>
              <a:t>。 </a:t>
            </a:r>
            <a:r>
              <a:rPr lang="en-US" altLang="zh-CN" sz="2400" b="0" dirty="0">
                <a:latin typeface="Arial" panose="020B0604020202020204" pitchFamily="34" charset="0"/>
                <a:ea typeface="楷体_GB2312" pitchFamily="49" charset="-122"/>
              </a:rPr>
              <a:t>3</a:t>
            </a:r>
            <a:r>
              <a:rPr lang="zh-CN" altLang="en-US" sz="2400" b="0" dirty="0">
                <a:latin typeface="Arial" panose="020B0604020202020204" pitchFamily="34" charset="0"/>
                <a:ea typeface="楷体_GB2312" pitchFamily="49" charset="-122"/>
              </a:rPr>
              <a:t>）掌握</a:t>
            </a:r>
            <a:r>
              <a:rPr lang="en-US" altLang="zh-CN" sz="2400" b="0" dirty="0">
                <a:latin typeface="Arial" panose="020B0604020202020204" pitchFamily="34" charset="0"/>
                <a:ea typeface="楷体_GB2312" pitchFamily="49" charset="-122"/>
              </a:rPr>
              <a:t>OC</a:t>
            </a:r>
            <a:r>
              <a:rPr lang="zh-CN" altLang="en-US" sz="2400" b="0" dirty="0">
                <a:latin typeface="Arial" panose="020B0604020202020204" pitchFamily="34" charset="0"/>
                <a:ea typeface="楷体_GB2312" pitchFamily="49" charset="-122"/>
              </a:rPr>
              <a:t>门和</a:t>
            </a:r>
            <a:r>
              <a:rPr lang="en-US" altLang="zh-CN" sz="2400" b="0" dirty="0">
                <a:latin typeface="Arial" panose="020B0604020202020204" pitchFamily="34" charset="0"/>
                <a:ea typeface="楷体_GB2312" pitchFamily="49" charset="-122"/>
              </a:rPr>
              <a:t>OD</a:t>
            </a:r>
            <a:r>
              <a:rPr lang="zh-CN" altLang="en-US" sz="2400" b="0" dirty="0">
                <a:latin typeface="Arial" panose="020B0604020202020204" pitchFamily="34" charset="0"/>
                <a:ea typeface="楷体_GB2312" pitchFamily="49" charset="-122"/>
              </a:rPr>
              <a:t>门具有线与功能。 </a:t>
            </a:r>
            <a:endParaRPr lang="en-US" altLang="zh-CN" sz="2400" b="0" dirty="0">
              <a:latin typeface="Arial" panose="020B0604020202020204" pitchFamily="34" charset="0"/>
              <a:ea typeface="楷体_GB2312" pitchFamily="49" charset="-122"/>
            </a:endParaRPr>
          </a:p>
          <a:p>
            <a:pPr lvl="0" eaLnBrk="1" hangingPunct="1"/>
            <a:r>
              <a:rPr lang="en-US" altLang="zh-CN" sz="2400" b="0" dirty="0">
                <a:latin typeface="Arial" panose="020B0604020202020204" pitchFamily="34" charset="0"/>
                <a:ea typeface="楷体_GB2312" pitchFamily="49" charset="-122"/>
              </a:rPr>
              <a:t>4</a:t>
            </a:r>
            <a:r>
              <a:rPr lang="zh-CN" altLang="en-US" sz="2400" b="0" dirty="0">
                <a:latin typeface="Arial" panose="020B0604020202020204" pitchFamily="34" charset="0"/>
                <a:ea typeface="楷体_GB2312" pitchFamily="49" charset="-122"/>
              </a:rPr>
              <a:t>）掌握三态门电路的特点、逻辑功能和应用。高阻态、高电平、低电平。</a:t>
            </a:r>
            <a:endParaRPr lang="en-US" altLang="zh-CN" sz="2400" b="0" dirty="0">
              <a:latin typeface="Arial" panose="020B0604020202020204" pitchFamily="34" charset="0"/>
              <a:ea typeface="楷体_GB2312" pitchFamily="49" charset="-122"/>
            </a:endParaRPr>
          </a:p>
          <a:p>
            <a:pPr lvl="0" eaLnBrk="1" hangingPunct="1"/>
            <a:r>
              <a:rPr lang="zh-CN" altLang="en-US" sz="2400" b="0" dirty="0">
                <a:latin typeface="Arial" panose="020B0604020202020204" pitchFamily="34" charset="0"/>
                <a:ea typeface="楷体_GB2312" pitchFamily="49" charset="-122"/>
              </a:rPr>
              <a:t> </a:t>
            </a:r>
            <a:r>
              <a:rPr lang="en-US" altLang="zh-CN" sz="2400" b="0" dirty="0">
                <a:latin typeface="Arial" panose="020B0604020202020204" pitchFamily="34" charset="0"/>
                <a:ea typeface="楷体_GB2312" pitchFamily="49" charset="-122"/>
              </a:rPr>
              <a:t>5</a:t>
            </a:r>
            <a:r>
              <a:rPr lang="zh-CN" altLang="en-US" sz="2400" b="0" dirty="0">
                <a:latin typeface="Arial" panose="020B0604020202020204" pitchFamily="34" charset="0"/>
                <a:ea typeface="楷体_GB2312" pitchFamily="49" charset="-122"/>
              </a:rPr>
              <a:t>）了解门电路参数：噪声容限</a:t>
            </a:r>
            <a:r>
              <a:rPr lang="en-US" altLang="zh-CN" sz="2400" b="0" dirty="0">
                <a:latin typeface="Arial" panose="020B0604020202020204" pitchFamily="34" charset="0"/>
                <a:ea typeface="楷体_GB2312" pitchFamily="49" charset="-122"/>
              </a:rPr>
              <a:t>VNH</a:t>
            </a:r>
            <a:r>
              <a:rPr lang="zh-CN" altLang="en-US" sz="2400" b="0" dirty="0">
                <a:latin typeface="Arial" panose="020B0604020202020204" pitchFamily="34" charset="0"/>
                <a:ea typeface="楷体_GB2312" pitchFamily="49" charset="-122"/>
              </a:rPr>
              <a:t>或</a:t>
            </a:r>
            <a:r>
              <a:rPr lang="en-US" altLang="zh-CN" sz="2400" b="0" dirty="0">
                <a:latin typeface="Arial" panose="020B0604020202020204" pitchFamily="34" charset="0"/>
                <a:ea typeface="楷体_GB2312" pitchFamily="49" charset="-122"/>
              </a:rPr>
              <a:t>VNL</a:t>
            </a:r>
            <a:r>
              <a:rPr lang="zh-CN" altLang="en-US" sz="2400" b="0" dirty="0">
                <a:latin typeface="Arial" panose="020B0604020202020204" pitchFamily="34" charset="0"/>
                <a:ea typeface="楷体_GB2312" pitchFamily="49" charset="-122"/>
              </a:rPr>
              <a:t>、扇出系数</a:t>
            </a:r>
            <a:r>
              <a:rPr lang="en-US" altLang="zh-CN" sz="2400" b="0" dirty="0">
                <a:latin typeface="Arial" panose="020B0604020202020204" pitchFamily="34" charset="0"/>
                <a:ea typeface="楷体_GB2312" pitchFamily="49" charset="-122"/>
              </a:rPr>
              <a:t>No</a:t>
            </a:r>
            <a:r>
              <a:rPr lang="zh-CN" altLang="en-US" sz="2400" b="0" dirty="0">
                <a:latin typeface="Arial" panose="020B0604020202020204" pitchFamily="34" charset="0"/>
                <a:ea typeface="楷体_GB2312" pitchFamily="49" charset="-122"/>
              </a:rPr>
              <a:t>、平均传输时间</a:t>
            </a:r>
            <a:r>
              <a:rPr lang="en-US" altLang="zh-CN" sz="2400" b="0" dirty="0">
                <a:latin typeface="Arial" panose="020B0604020202020204" pitchFamily="34" charset="0"/>
                <a:ea typeface="楷体_GB2312" pitchFamily="49" charset="-122"/>
              </a:rPr>
              <a:t>tpd</a:t>
            </a:r>
            <a:r>
              <a:rPr lang="zh-CN" altLang="en-US" sz="2400" b="0" dirty="0">
                <a:latin typeface="Arial" panose="020B0604020202020204" pitchFamily="34" charset="0"/>
                <a:ea typeface="楷体_GB2312" pitchFamily="49" charset="-122"/>
              </a:rPr>
              <a:t>。</a:t>
            </a:r>
            <a:endParaRPr lang="en-US" altLang="zh-CN" sz="2400" b="0" dirty="0">
              <a:latin typeface="Arial" panose="020B0604020202020204" pitchFamily="34" charset="0"/>
              <a:ea typeface="楷体_GB2312" pitchFamily="49" charset="-122"/>
            </a:endParaRPr>
          </a:p>
          <a:p>
            <a:pPr lvl="0" eaLnBrk="1" hangingPunct="1"/>
            <a:r>
              <a:rPr lang="en-US" altLang="zh-CN" sz="2400" b="0" dirty="0">
                <a:latin typeface="Arial" panose="020B0604020202020204" pitchFamily="34" charset="0"/>
                <a:ea typeface="楷体_GB2312" pitchFamily="49" charset="-122"/>
              </a:rPr>
              <a:t>6</a:t>
            </a:r>
            <a:r>
              <a:rPr lang="zh-CN" altLang="en-US" sz="2400" b="0" dirty="0">
                <a:latin typeface="Arial" panose="020B0604020202020204" pitchFamily="34" charset="0"/>
                <a:ea typeface="楷体_GB2312" pitchFamily="49" charset="-122"/>
              </a:rPr>
              <a:t>） 掌握</a:t>
            </a:r>
            <a:r>
              <a:rPr lang="en-US" altLang="zh-CN" sz="2400" b="0" dirty="0">
                <a:latin typeface="Arial" panose="020B0604020202020204" pitchFamily="34" charset="0"/>
                <a:ea typeface="楷体_GB2312" pitchFamily="49" charset="-122"/>
              </a:rPr>
              <a:t>TTL,CMOS</a:t>
            </a:r>
            <a:r>
              <a:rPr lang="zh-CN" altLang="en-US" sz="2400" b="0" dirty="0">
                <a:latin typeface="Arial" panose="020B0604020202020204" pitchFamily="34" charset="0"/>
                <a:ea typeface="楷体_GB2312" pitchFamily="49" charset="-122"/>
              </a:rPr>
              <a:t>逻辑门多余输入脚的处理</a:t>
            </a:r>
            <a:endParaRPr lang="en-US" altLang="zh-CN" sz="2400" b="0" dirty="0">
              <a:latin typeface="Arial" panose="020B0604020202020204" pitchFamily="34" charset="0"/>
              <a:ea typeface="楷体_GB2312" pitchFamily="49" charset="-122"/>
            </a:endParaRPr>
          </a:p>
          <a:p>
            <a:pPr lvl="0" eaLnBrk="1" hangingPunct="1"/>
            <a:r>
              <a:rPr lang="zh-CN" altLang="en-US" sz="2400" b="0" dirty="0">
                <a:latin typeface="Arial" panose="020B0604020202020204" pitchFamily="34" charset="0"/>
                <a:ea typeface="楷体_GB2312" pitchFamily="49" charset="-122"/>
              </a:rPr>
              <a:t>要求：重点掌握八种逻辑门电路的逻辑功能；掌握</a:t>
            </a:r>
            <a:r>
              <a:rPr lang="en-US" altLang="zh-CN" sz="2400" b="0" dirty="0">
                <a:latin typeface="Arial" panose="020B0604020202020204" pitchFamily="34" charset="0"/>
                <a:ea typeface="楷体_GB2312" pitchFamily="49" charset="-122"/>
              </a:rPr>
              <a:t>OC</a:t>
            </a:r>
            <a:r>
              <a:rPr lang="zh-CN" altLang="en-US" sz="2400" b="0" dirty="0">
                <a:latin typeface="Arial" panose="020B0604020202020204" pitchFamily="34" charset="0"/>
                <a:ea typeface="楷体_GB2312" pitchFamily="49" charset="-122"/>
              </a:rPr>
              <a:t>门和</a:t>
            </a:r>
            <a:r>
              <a:rPr lang="en-US" altLang="zh-CN" sz="2400" b="0" dirty="0">
                <a:latin typeface="Arial" panose="020B0604020202020204" pitchFamily="34" charset="0"/>
                <a:ea typeface="楷体_GB2312" pitchFamily="49" charset="-122"/>
              </a:rPr>
              <a:t>OD</a:t>
            </a:r>
            <a:r>
              <a:rPr lang="zh-CN" altLang="en-US" sz="2400" b="0" dirty="0">
                <a:latin typeface="Arial" panose="020B0604020202020204" pitchFamily="34" charset="0"/>
                <a:ea typeface="楷体_GB2312" pitchFamily="49" charset="-122"/>
              </a:rPr>
              <a:t>门，三态门电路的</a:t>
            </a:r>
            <a:r>
              <a:rPr lang="zh-CN" altLang="en-US" sz="2400" dirty="0">
                <a:latin typeface="Arial" panose="020B0604020202020204" pitchFamily="34" charset="0"/>
                <a:ea typeface="楷体_GB2312" pitchFamily="49" charset="-122"/>
              </a:rPr>
              <a:t>逻辑功能</a:t>
            </a:r>
            <a:endParaRPr lang="zh-CN" altLang="en-US" sz="2400" b="0" dirty="0">
              <a:latin typeface="Arial" panose="020B0604020202020204" pitchFamily="34" charset="0"/>
              <a:ea typeface="楷体_GB2312"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0146" name="Rectangle 2"/>
          <p:cNvSpPr>
            <a:spLocks noGrp="1" noChangeArrowheads="1"/>
          </p:cNvSpPr>
          <p:nvPr>
            <p:ph type="ctrTitle"/>
          </p:nvPr>
        </p:nvSpPr>
        <p:spPr>
          <a:xfrm>
            <a:off x="1908175" y="2276475"/>
            <a:ext cx="6192838" cy="14700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j-lt"/>
                <a:ea typeface="+mj-ea"/>
                <a:cs typeface="+mj-cs"/>
              </a:rPr>
              <a:t>第四章    组合逻辑电路</a:t>
            </a:r>
            <a:endParaRPr kumimoji="0" lang="zh-CN" altLang="en-US" sz="44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j-lt"/>
              <a:ea typeface="+mj-ea"/>
              <a:cs typeface="+mj-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2194" name="Rectangle 2"/>
          <p:cNvSpPr>
            <a:spLocks noChangeArrowheads="1"/>
          </p:cNvSpPr>
          <p:nvPr/>
        </p:nvSpPr>
        <p:spPr bwMode="auto">
          <a:xfrm>
            <a:off x="468313" y="476250"/>
            <a:ext cx="7165975" cy="711200"/>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12:</a:t>
            </a:r>
            <a:r>
              <a:rPr kumimoji="1" lang="zh-CN" altLang="en-US" sz="3600" b="1" i="0" u="none" strike="noStrike" kern="1200" cap="none" spc="0" normalizeH="0" baseline="0" noProof="0">
                <a:ln>
                  <a:noFill/>
                </a:ln>
                <a:solidFill>
                  <a:srgbClr val="660066"/>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组合逻辑电路和时序逻辑电路的区别</a:t>
            </a:r>
            <a:endParaRPr kumimoji="1" lang="zh-CN" altLang="en-US" sz="3600" b="1" i="0" u="none" strike="noStrike" kern="1200" cap="none" spc="0" normalizeH="0" baseline="0" noProof="0">
              <a:ln>
                <a:noFill/>
              </a:ln>
              <a:solidFill>
                <a:srgbClr val="660066"/>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392195" name="Text Box 3"/>
          <p:cNvSpPr txBox="1">
            <a:spLocks noChangeArrowheads="1"/>
          </p:cNvSpPr>
          <p:nvPr/>
        </p:nvSpPr>
        <p:spPr bwMode="auto">
          <a:xfrm>
            <a:off x="468313" y="1484313"/>
            <a:ext cx="8464550" cy="116046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组合逻辑电路的特点：</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任何的时刻输出状态只取决于当前时刻的输入状态，</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92196" name="Text Box 4"/>
          <p:cNvSpPr txBox="1">
            <a:spLocks noChangeArrowheads="1"/>
          </p:cNvSpPr>
          <p:nvPr/>
        </p:nvSpPr>
        <p:spPr bwMode="auto">
          <a:xfrm>
            <a:off x="468313" y="2781300"/>
            <a:ext cx="7239000" cy="946150"/>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而与电路在该时刻之前的状态无关，与该时刻的状态有关。</a:t>
            </a:r>
            <a:endPar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92197" name="Rectangle 5"/>
          <p:cNvSpPr>
            <a:spLocks noChangeArrowheads="1"/>
          </p:cNvSpPr>
          <p:nvPr/>
        </p:nvSpPr>
        <p:spPr bwMode="auto">
          <a:xfrm>
            <a:off x="611188" y="4292600"/>
            <a:ext cx="2470150" cy="366713"/>
          </a:xfrm>
          <a:prstGeom prst="rect">
            <a:avLst/>
          </a:prstGeom>
          <a:noFill/>
          <a:ln w="38100">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rgbClr val="660066"/>
                </a:solidFill>
                <a:effectLst>
                  <a:outerShdw blurRad="38100" dist="38100" dir="2700000" algn="tl">
                    <a:srgbClr val="C0C0C0"/>
                  </a:outerShdw>
                </a:effectLst>
                <a:uLnTx/>
                <a:uFillTx/>
                <a:latin typeface="Arial" panose="020B0604020202020204" pitchFamily="34" charset="0"/>
                <a:ea typeface="楷体_GB2312" pitchFamily="49" charset="-122"/>
                <a:cs typeface="+mn-cs"/>
              </a:rPr>
              <a:t>时序逻辑电路的特点？</a:t>
            </a:r>
            <a:endParaRPr kumimoji="1" lang="zh-CN" altLang="en-US" sz="1800" b="1" i="0" u="none" strike="noStrike" kern="1200" cap="none" spc="0" normalizeH="0" baseline="0" noProof="0">
              <a:ln>
                <a:noFill/>
              </a:ln>
              <a:solidFill>
                <a:srgbClr val="660066"/>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392195">
                                            <p:txEl>
                                              <p:charRg st="0" end="11"/>
                                            </p:txEl>
                                          </p:spTgt>
                                        </p:tgtEl>
                                        <p:attrNameLst>
                                          <p:attrName>style.visibility</p:attrName>
                                        </p:attrNameLst>
                                      </p:cBhvr>
                                      <p:to>
                                        <p:strVal val="visible"/>
                                      </p:to>
                                    </p:set>
                                    <p:animEffect transition="in" filter="wipe(up)">
                                      <p:cBhvr>
                                        <p:cTn id="7" dur="75"/>
                                        <p:tgtEl>
                                          <p:spTgt spid="392195">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392195">
                                            <p:txEl>
                                              <p:charRg st="11" end="35"/>
                                            </p:txEl>
                                          </p:spTgt>
                                        </p:tgtEl>
                                        <p:attrNameLst>
                                          <p:attrName>style.visibility</p:attrName>
                                        </p:attrNameLst>
                                      </p:cBhvr>
                                      <p:to>
                                        <p:strVal val="visible"/>
                                      </p:to>
                                    </p:set>
                                    <p:animEffect transition="in" filter="wipe(up)">
                                      <p:cBhvr>
                                        <p:cTn id="12" dur="75"/>
                                        <p:tgtEl>
                                          <p:spTgt spid="392195">
                                            <p:txEl>
                                              <p:charRg st="11"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392196">
                                            <p:txEl>
                                              <p:charRg st="0" end="27"/>
                                            </p:txEl>
                                          </p:spTgt>
                                        </p:tgtEl>
                                        <p:attrNameLst>
                                          <p:attrName>style.visibility</p:attrName>
                                        </p:attrNameLst>
                                      </p:cBhvr>
                                      <p:to>
                                        <p:strVal val="visible"/>
                                      </p:to>
                                    </p:set>
                                    <p:animEffect transition="in" filter="wipe(up)">
                                      <p:cBhvr>
                                        <p:cTn id="17" dur="75"/>
                                        <p:tgtEl>
                                          <p:spTgt spid="392196">
                                            <p:txEl>
                                              <p:charRg st="0"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build="p"/>
      <p:bldP spid="39219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3218" name="Text Box 2"/>
          <p:cNvSpPr txBox="1">
            <a:spLocks noChangeArrowheads="1"/>
          </p:cNvSpPr>
          <p:nvPr/>
        </p:nvSpPr>
        <p:spPr bwMode="auto">
          <a:xfrm>
            <a:off x="611188" y="1785938"/>
            <a:ext cx="7589838" cy="116046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sng" strike="noStrike" kern="1200" cap="none" spc="0" normalizeH="0" baseline="0" noProof="0">
                <a:ln>
                  <a:noFill/>
                </a:ln>
                <a:solidFill>
                  <a:srgbClr val="660066"/>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组合逻辑电路的分析</a:t>
            </a:r>
            <a:endParaRPr kumimoji="1" lang="zh-CN" altLang="en-US" sz="2800" b="1" i="0" u="sng" strike="noStrike" kern="1200" cap="none" spc="0" normalizeH="0" baseline="0" noProof="0">
              <a:ln>
                <a:noFill/>
              </a:ln>
              <a:solidFill>
                <a:srgbClr val="660066"/>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由给定组合电路的逻辑图，分析其逻辑功能。</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93219" name="Text Box 3"/>
          <p:cNvSpPr txBox="1">
            <a:spLocks noChangeArrowheads="1"/>
          </p:cNvSpPr>
          <p:nvPr/>
        </p:nvSpPr>
        <p:spPr bwMode="auto">
          <a:xfrm>
            <a:off x="611188" y="3297238"/>
            <a:ext cx="8378825" cy="3084513"/>
          </a:xfrm>
          <a:prstGeom prst="rect">
            <a:avLst/>
          </a:prstGeom>
          <a:noFill/>
          <a:ln w="12700" cap="sq">
            <a:noFill/>
            <a:miter lim="800000"/>
            <a:headEnd type="none" w="sm" len="sm"/>
            <a:tailEnd type="none" w="sm" len="sm"/>
          </a:ln>
          <a:effectLst/>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分析方法：</a:t>
            </a:r>
            <a:endPar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 </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根据给定的逻辑图写出输出函数的逻辑表达式。</a:t>
            </a:r>
            <a:endPar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 </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用公式法和卡诺图法化简逻辑表达式。</a:t>
            </a:r>
            <a:endPar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 </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列出函数的真值表。</a:t>
            </a:r>
            <a:endPar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4.</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说明给定电路的逻辑功能</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endPar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93220" name="Rectangle 4"/>
          <p:cNvSpPr>
            <a:spLocks noChangeArrowheads="1"/>
          </p:cNvSpPr>
          <p:nvPr/>
        </p:nvSpPr>
        <p:spPr bwMode="auto">
          <a:xfrm>
            <a:off x="0" y="692150"/>
            <a:ext cx="8913813" cy="8842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13-1</a:t>
            </a:r>
            <a:r>
              <a:rPr kumimoji="0" lang="zh-CN" altLang="en-US" sz="3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 组合逻辑电路的分析方法方法</a:t>
            </a:r>
            <a:endParaRPr kumimoji="0" lang="zh-CN" altLang="en-US" sz="3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93220"/>
                                        </p:tgtEl>
                                        <p:attrNameLst>
                                          <p:attrName>style.visibility</p:attrName>
                                        </p:attrNameLst>
                                      </p:cBhvr>
                                      <p:to>
                                        <p:strVal val="visible"/>
                                      </p:to>
                                    </p:set>
                                    <p:animEffect transition="in" filter="blinds(horizontal)">
                                      <p:cBhvr>
                                        <p:cTn id="7" dur="500"/>
                                        <p:tgtEl>
                                          <p:spTgt spid="3932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93218"/>
                                        </p:tgtEl>
                                        <p:attrNameLst>
                                          <p:attrName>style.visibility</p:attrName>
                                        </p:attrNameLst>
                                      </p:cBhvr>
                                      <p:to>
                                        <p:strVal val="visible"/>
                                      </p:to>
                                    </p:set>
                                    <p:anim calcmode="lin" valueType="num">
                                      <p:cBhvr additive="base">
                                        <p:cTn id="12" dur="500" fill="hold"/>
                                        <p:tgtEl>
                                          <p:spTgt spid="393218"/>
                                        </p:tgtEl>
                                        <p:attrNameLst>
                                          <p:attrName>ppt_x</p:attrName>
                                        </p:attrNameLst>
                                      </p:cBhvr>
                                      <p:tavLst>
                                        <p:tav tm="0">
                                          <p:val>
                                            <p:strVal val="#ppt_x"/>
                                          </p:val>
                                        </p:tav>
                                        <p:tav tm="100000">
                                          <p:val>
                                            <p:strVal val="#ppt_x"/>
                                          </p:val>
                                        </p:tav>
                                      </p:tavLst>
                                    </p:anim>
                                    <p:anim calcmode="lin" valueType="num">
                                      <p:cBhvr additive="base">
                                        <p:cTn id="13" dur="500" fill="hold"/>
                                        <p:tgtEl>
                                          <p:spTgt spid="39321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iterate type="lt">
                                    <p:tmPct val="100000"/>
                                  </p:iterate>
                                  <p:childTnLst>
                                    <p:set>
                                      <p:cBhvr>
                                        <p:cTn id="17" dur="1" fill="hold">
                                          <p:stCondLst>
                                            <p:cond delay="0"/>
                                          </p:stCondLst>
                                        </p:cTn>
                                        <p:tgtEl>
                                          <p:spTgt spid="393219">
                                            <p:txEl>
                                              <p:charRg st="0" end="6"/>
                                            </p:txEl>
                                          </p:spTgt>
                                        </p:tgtEl>
                                        <p:attrNameLst>
                                          <p:attrName>style.visibility</p:attrName>
                                        </p:attrNameLst>
                                      </p:cBhvr>
                                      <p:to>
                                        <p:strVal val="visible"/>
                                      </p:to>
                                    </p:set>
                                    <p:animEffect transition="in" filter="wipe(up)">
                                      <p:cBhvr>
                                        <p:cTn id="18" dur="75"/>
                                        <p:tgtEl>
                                          <p:spTgt spid="393219">
                                            <p:txEl>
                                              <p:charRg st="0"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iterate type="lt">
                                    <p:tmPct val="100000"/>
                                  </p:iterate>
                                  <p:childTnLst>
                                    <p:set>
                                      <p:cBhvr>
                                        <p:cTn id="22" dur="1" fill="hold">
                                          <p:stCondLst>
                                            <p:cond delay="0"/>
                                          </p:stCondLst>
                                        </p:cTn>
                                        <p:tgtEl>
                                          <p:spTgt spid="393219">
                                            <p:txEl>
                                              <p:charRg st="6" end="31"/>
                                            </p:txEl>
                                          </p:spTgt>
                                        </p:tgtEl>
                                        <p:attrNameLst>
                                          <p:attrName>style.visibility</p:attrName>
                                        </p:attrNameLst>
                                      </p:cBhvr>
                                      <p:to>
                                        <p:strVal val="visible"/>
                                      </p:to>
                                    </p:set>
                                    <p:animEffect transition="in" filter="wipe(up)">
                                      <p:cBhvr>
                                        <p:cTn id="23" dur="75"/>
                                        <p:tgtEl>
                                          <p:spTgt spid="393219">
                                            <p:txEl>
                                              <p:charRg st="6" end="3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iterate type="lt">
                                    <p:tmPct val="100000"/>
                                  </p:iterate>
                                  <p:childTnLst>
                                    <p:set>
                                      <p:cBhvr>
                                        <p:cTn id="27" dur="1" fill="hold">
                                          <p:stCondLst>
                                            <p:cond delay="0"/>
                                          </p:stCondLst>
                                        </p:cTn>
                                        <p:tgtEl>
                                          <p:spTgt spid="393219">
                                            <p:txEl>
                                              <p:charRg st="31" end="52"/>
                                            </p:txEl>
                                          </p:spTgt>
                                        </p:tgtEl>
                                        <p:attrNameLst>
                                          <p:attrName>style.visibility</p:attrName>
                                        </p:attrNameLst>
                                      </p:cBhvr>
                                      <p:to>
                                        <p:strVal val="visible"/>
                                      </p:to>
                                    </p:set>
                                    <p:animEffect transition="in" filter="wipe(up)">
                                      <p:cBhvr>
                                        <p:cTn id="28" dur="75"/>
                                        <p:tgtEl>
                                          <p:spTgt spid="393219">
                                            <p:txEl>
                                              <p:charRg st="31" end="5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iterate type="lt">
                                    <p:tmPct val="100000"/>
                                  </p:iterate>
                                  <p:childTnLst>
                                    <p:set>
                                      <p:cBhvr>
                                        <p:cTn id="32" dur="1" fill="hold">
                                          <p:stCondLst>
                                            <p:cond delay="0"/>
                                          </p:stCondLst>
                                        </p:cTn>
                                        <p:tgtEl>
                                          <p:spTgt spid="393219">
                                            <p:txEl>
                                              <p:charRg st="52" end="65"/>
                                            </p:txEl>
                                          </p:spTgt>
                                        </p:tgtEl>
                                        <p:attrNameLst>
                                          <p:attrName>style.visibility</p:attrName>
                                        </p:attrNameLst>
                                      </p:cBhvr>
                                      <p:to>
                                        <p:strVal val="visible"/>
                                      </p:to>
                                    </p:set>
                                    <p:animEffect transition="in" filter="wipe(up)">
                                      <p:cBhvr>
                                        <p:cTn id="33" dur="75"/>
                                        <p:tgtEl>
                                          <p:spTgt spid="393219">
                                            <p:txEl>
                                              <p:charRg st="52" end="6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iterate type="lt">
                                    <p:tmPct val="100000"/>
                                  </p:iterate>
                                  <p:childTnLst>
                                    <p:set>
                                      <p:cBhvr>
                                        <p:cTn id="37" dur="1" fill="hold">
                                          <p:stCondLst>
                                            <p:cond delay="0"/>
                                          </p:stCondLst>
                                        </p:cTn>
                                        <p:tgtEl>
                                          <p:spTgt spid="393219">
                                            <p:txEl>
                                              <p:charRg st="65" end="81"/>
                                            </p:txEl>
                                          </p:spTgt>
                                        </p:tgtEl>
                                        <p:attrNameLst>
                                          <p:attrName>style.visibility</p:attrName>
                                        </p:attrNameLst>
                                      </p:cBhvr>
                                      <p:to>
                                        <p:strVal val="visible"/>
                                      </p:to>
                                    </p:set>
                                    <p:animEffect transition="in" filter="wipe(up)">
                                      <p:cBhvr>
                                        <p:cTn id="38" dur="75"/>
                                        <p:tgtEl>
                                          <p:spTgt spid="393219">
                                            <p:txEl>
                                              <p:charRg st="65" end="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8" grpId="0"/>
      <p:bldP spid="393219" grpId="0" build="p"/>
      <p:bldP spid="39322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1589" name="Text Box 5"/>
          <p:cNvSpPr txBox="1"/>
          <p:nvPr/>
        </p:nvSpPr>
        <p:spPr>
          <a:xfrm>
            <a:off x="4056063" y="1452563"/>
            <a:ext cx="2809875" cy="860425"/>
          </a:xfrm>
          <a:prstGeom prst="rect">
            <a:avLst/>
          </a:prstGeom>
          <a:noFill/>
          <a:ln w="9525">
            <a:noFill/>
          </a:ln>
        </p:spPr>
        <p:txBody>
          <a:bodyPr>
            <a:spAutoFit/>
          </a:bodyPr>
          <a:p>
            <a:pPr lvl="0" eaLnBrk="1" hangingPunct="1">
              <a:spcBef>
                <a:spcPct val="50000"/>
              </a:spcBef>
            </a:pPr>
            <a:r>
              <a:rPr lang="zh-CN" altLang="en-US" sz="2000" dirty="0">
                <a:latin typeface="Arial" panose="020B0604020202020204" pitchFamily="34" charset="0"/>
                <a:ea typeface="仿宋_GB2312"/>
              </a:rPr>
              <a:t>化简</a:t>
            </a:r>
            <a:r>
              <a:rPr lang="en-US" altLang="zh-CN" sz="2000" dirty="0">
                <a:latin typeface="Arial" panose="020B0604020202020204" pitchFamily="34" charset="0"/>
                <a:ea typeface="仿宋_GB2312"/>
              </a:rPr>
              <a:t>--</a:t>
            </a:r>
            <a:r>
              <a:rPr lang="zh-CN" altLang="en-US" sz="2000" dirty="0">
                <a:latin typeface="Arial" panose="020B0604020202020204" pitchFamily="34" charset="0"/>
                <a:ea typeface="仿宋_GB2312"/>
              </a:rPr>
              <a:t>用</a:t>
            </a:r>
            <a:r>
              <a:rPr lang="en-US" altLang="zh-CN" sz="2000" dirty="0">
                <a:latin typeface="Arial" panose="020B0604020202020204" pitchFamily="34" charset="0"/>
                <a:ea typeface="仿宋_GB2312"/>
              </a:rPr>
              <a:t>SSX</a:t>
            </a:r>
            <a:r>
              <a:rPr lang="zh-CN" altLang="zh-CN" sz="2000" dirty="0">
                <a:latin typeface="Arial" panose="020B0604020202020204" pitchFamily="34" charset="0"/>
                <a:ea typeface="仿宋_GB2312"/>
              </a:rPr>
              <a:t>实现</a:t>
            </a:r>
            <a:endParaRPr lang="zh-CN" altLang="en-US" sz="2000" dirty="0">
              <a:latin typeface="Arial" panose="020B0604020202020204" pitchFamily="34" charset="0"/>
              <a:ea typeface="仿宋_GB2312"/>
            </a:endParaRPr>
          </a:p>
          <a:p>
            <a:pPr lvl="0" eaLnBrk="1" hangingPunct="1">
              <a:spcBef>
                <a:spcPct val="50000"/>
              </a:spcBef>
            </a:pPr>
            <a:endParaRPr lang="zh-CN" altLang="en-US" sz="2000" dirty="0">
              <a:latin typeface="Arial" panose="020B0604020202020204" pitchFamily="34" charset="0"/>
              <a:ea typeface="仿宋_GB2312"/>
            </a:endParaRPr>
          </a:p>
        </p:txBody>
      </p:sp>
      <p:sp>
        <p:nvSpPr>
          <p:cNvPr id="451590" name="Text Box 6"/>
          <p:cNvSpPr txBox="1"/>
          <p:nvPr/>
        </p:nvSpPr>
        <p:spPr>
          <a:xfrm>
            <a:off x="4768850" y="4346575"/>
            <a:ext cx="2716213" cy="862013"/>
          </a:xfrm>
          <a:prstGeom prst="rect">
            <a:avLst/>
          </a:prstGeom>
          <a:noFill/>
          <a:ln w="9525">
            <a:noFill/>
          </a:ln>
        </p:spPr>
        <p:txBody>
          <a:bodyPr>
            <a:spAutoFit/>
          </a:bodyPr>
          <a:p>
            <a:pPr lvl="0" eaLnBrk="1" hangingPunct="1">
              <a:spcBef>
                <a:spcPct val="50000"/>
              </a:spcBef>
            </a:pPr>
            <a:r>
              <a:rPr lang="zh-CN" altLang="en-US" sz="2000" dirty="0">
                <a:latin typeface="Arial" panose="020B0604020202020204" pitchFamily="34" charset="0"/>
                <a:ea typeface="仿宋_GB2312"/>
              </a:rPr>
              <a:t>变换</a:t>
            </a:r>
            <a:r>
              <a:rPr lang="en-US" altLang="zh-CN" sz="2000" dirty="0">
                <a:latin typeface="Arial" panose="020B0604020202020204" pitchFamily="34" charset="0"/>
                <a:ea typeface="仿宋_GB2312"/>
              </a:rPr>
              <a:t>----</a:t>
            </a:r>
            <a:r>
              <a:rPr lang="zh-CN" altLang="en-US" sz="2000" dirty="0">
                <a:latin typeface="Arial" panose="020B0604020202020204" pitchFamily="34" charset="0"/>
                <a:ea typeface="仿宋_GB2312"/>
              </a:rPr>
              <a:t>用</a:t>
            </a:r>
            <a:r>
              <a:rPr lang="en-US" altLang="zh-CN" sz="2000" dirty="0">
                <a:latin typeface="Arial" panose="020B0604020202020204" pitchFamily="34" charset="0"/>
                <a:ea typeface="仿宋_GB2312"/>
              </a:rPr>
              <a:t>MSX</a:t>
            </a:r>
            <a:r>
              <a:rPr lang="zh-CN" altLang="zh-CN" sz="2000" dirty="0">
                <a:latin typeface="Arial" panose="020B0604020202020204" pitchFamily="34" charset="0"/>
                <a:ea typeface="仿宋_GB2312"/>
              </a:rPr>
              <a:t>实现</a:t>
            </a:r>
            <a:endParaRPr lang="zh-CN" altLang="en-US" sz="2000" dirty="0">
              <a:latin typeface="Arial" panose="020B0604020202020204" pitchFamily="34" charset="0"/>
              <a:ea typeface="仿宋_GB2312"/>
            </a:endParaRPr>
          </a:p>
          <a:p>
            <a:pPr lvl="0" eaLnBrk="1" hangingPunct="1">
              <a:spcBef>
                <a:spcPct val="50000"/>
              </a:spcBef>
            </a:pPr>
            <a:endParaRPr lang="zh-CN" altLang="en-US" sz="2000" dirty="0">
              <a:latin typeface="Arial" panose="020B0604020202020204" pitchFamily="34" charset="0"/>
              <a:ea typeface="仿宋_GB2312"/>
            </a:endParaRPr>
          </a:p>
        </p:txBody>
      </p:sp>
      <p:sp>
        <p:nvSpPr>
          <p:cNvPr id="451591" name="Text Box 7"/>
          <p:cNvSpPr txBox="1"/>
          <p:nvPr/>
        </p:nvSpPr>
        <p:spPr>
          <a:xfrm>
            <a:off x="6915150" y="1885950"/>
            <a:ext cx="1568450" cy="396875"/>
          </a:xfrm>
          <a:prstGeom prst="rect">
            <a:avLst/>
          </a:prstGeom>
          <a:noFill/>
          <a:ln w="9525">
            <a:noFill/>
          </a:ln>
        </p:spPr>
        <p:txBody>
          <a:bodyPr>
            <a:spAutoFit/>
          </a:bodyPr>
          <a:p>
            <a:pPr lvl="0" eaLnBrk="1" hangingPunct="1">
              <a:spcBef>
                <a:spcPct val="50000"/>
              </a:spcBef>
            </a:pPr>
            <a:r>
              <a:rPr lang="zh-CN" altLang="en-US" sz="2000" dirty="0">
                <a:latin typeface="Arial" panose="020B0604020202020204" pitchFamily="34" charset="0"/>
                <a:ea typeface="仿宋_GB2312"/>
              </a:rPr>
              <a:t>用</a:t>
            </a:r>
            <a:r>
              <a:rPr lang="en-US" altLang="zh-CN" sz="2000" dirty="0">
                <a:latin typeface="Arial" panose="020B0604020202020204" pitchFamily="34" charset="0"/>
                <a:ea typeface="仿宋_GB2312"/>
              </a:rPr>
              <a:t>SSX</a:t>
            </a:r>
            <a:r>
              <a:rPr lang="zh-CN" altLang="zh-CN" sz="2000" dirty="0">
                <a:latin typeface="Arial" panose="020B0604020202020204" pitchFamily="34" charset="0"/>
                <a:ea typeface="仿宋_GB2312"/>
              </a:rPr>
              <a:t>实现</a:t>
            </a:r>
            <a:endParaRPr lang="zh-CN" altLang="en-US" sz="2000" dirty="0">
              <a:latin typeface="Arial" panose="020B0604020202020204" pitchFamily="34" charset="0"/>
              <a:ea typeface="仿宋_GB2312"/>
            </a:endParaRPr>
          </a:p>
        </p:txBody>
      </p:sp>
      <p:sp>
        <p:nvSpPr>
          <p:cNvPr id="451592" name="Text Box 8"/>
          <p:cNvSpPr txBox="1"/>
          <p:nvPr/>
        </p:nvSpPr>
        <p:spPr>
          <a:xfrm>
            <a:off x="6997700" y="3927475"/>
            <a:ext cx="1816100" cy="396875"/>
          </a:xfrm>
          <a:prstGeom prst="rect">
            <a:avLst/>
          </a:prstGeom>
          <a:noFill/>
          <a:ln w="9525">
            <a:noFill/>
          </a:ln>
        </p:spPr>
        <p:txBody>
          <a:bodyPr>
            <a:spAutoFit/>
          </a:bodyPr>
          <a:p>
            <a:pPr lvl="0" eaLnBrk="1" hangingPunct="1">
              <a:spcBef>
                <a:spcPct val="50000"/>
              </a:spcBef>
            </a:pPr>
            <a:r>
              <a:rPr lang="zh-CN" altLang="en-US" sz="2000" dirty="0">
                <a:latin typeface="Arial" panose="020B0604020202020204" pitchFamily="34" charset="0"/>
                <a:ea typeface="仿宋_GB2312"/>
              </a:rPr>
              <a:t>用</a:t>
            </a:r>
            <a:r>
              <a:rPr lang="en-US" altLang="zh-CN" sz="2000" dirty="0">
                <a:latin typeface="Arial" panose="020B0604020202020204" pitchFamily="34" charset="0"/>
                <a:ea typeface="仿宋_GB2312"/>
              </a:rPr>
              <a:t>MSX</a:t>
            </a:r>
            <a:r>
              <a:rPr lang="zh-CN" altLang="zh-CN" sz="2000" dirty="0">
                <a:latin typeface="Arial" panose="020B0604020202020204" pitchFamily="34" charset="0"/>
                <a:ea typeface="仿宋_GB2312"/>
              </a:rPr>
              <a:t>实现</a:t>
            </a:r>
            <a:endParaRPr lang="zh-CN" altLang="en-US" sz="2000" dirty="0">
              <a:latin typeface="Arial" panose="020B0604020202020204" pitchFamily="34" charset="0"/>
              <a:ea typeface="仿宋_GB2312"/>
            </a:endParaRPr>
          </a:p>
        </p:txBody>
      </p:sp>
      <p:grpSp>
        <p:nvGrpSpPr>
          <p:cNvPr id="2" name="Group 9"/>
          <p:cNvGrpSpPr/>
          <p:nvPr/>
        </p:nvGrpSpPr>
        <p:grpSpPr>
          <a:xfrm>
            <a:off x="1306513" y="2571750"/>
            <a:ext cx="6743700" cy="2492375"/>
            <a:chOff x="864" y="2928"/>
            <a:chExt cx="1008" cy="1570"/>
          </a:xfrm>
        </p:grpSpPr>
        <p:sp>
          <p:nvSpPr>
            <p:cNvPr id="39968" name="Line 10"/>
            <p:cNvSpPr/>
            <p:nvPr/>
          </p:nvSpPr>
          <p:spPr>
            <a:xfrm>
              <a:off x="864" y="3264"/>
              <a:ext cx="1008" cy="0"/>
            </a:xfrm>
            <a:prstGeom prst="line">
              <a:avLst/>
            </a:prstGeom>
            <a:ln w="9525" cap="flat" cmpd="sng">
              <a:solidFill>
                <a:schemeClr val="tx1"/>
              </a:solidFill>
              <a:prstDash val="solid"/>
              <a:headEnd type="none" w="med" len="med"/>
              <a:tailEnd type="triangle" w="med" len="med"/>
            </a:ln>
          </p:spPr>
        </p:sp>
        <p:sp>
          <p:nvSpPr>
            <p:cNvPr id="80928" name="Text Box 11"/>
            <p:cNvSpPr txBox="1">
              <a:spLocks noChangeArrowheads="1"/>
            </p:cNvSpPr>
            <p:nvPr/>
          </p:nvSpPr>
          <p:spPr bwMode="auto">
            <a:xfrm>
              <a:off x="912" y="2928"/>
              <a:ext cx="912" cy="1570"/>
            </a:xfrm>
            <a:prstGeom prst="rect">
              <a:avLst/>
            </a:prstGeom>
            <a:noFill/>
            <a:ln w="9525">
              <a:noFill/>
              <a:miter lim="800000"/>
            </a:ln>
          </p:spPr>
          <p:txBody>
            <a:bodyPr>
              <a:spAutoFit/>
            </a:bodyPr>
            <a:p>
              <a:pPr lvl="0" eaLnBrk="1" hangingPunct="1">
                <a:spcBef>
                  <a:spcPct val="50000"/>
                </a:spcBef>
              </a:pPr>
              <a:r>
                <a:rPr lang="zh-CN" altLang="en-US" sz="2400" dirty="0">
                  <a:ea typeface="仿宋_GB2312"/>
                </a:rPr>
                <a:t>逻辑抽象</a:t>
              </a:r>
              <a:endParaRPr lang="zh-CN" altLang="en-US" sz="2400" dirty="0">
                <a:ea typeface="仿宋_GB2312"/>
              </a:endParaRPr>
            </a:p>
            <a:p>
              <a:pPr lvl="0" eaLnBrk="1" hangingPunct="1">
                <a:spcBef>
                  <a:spcPct val="50000"/>
                </a:spcBef>
              </a:pPr>
              <a:endParaRPr lang="zh-CN" altLang="en-US" sz="2400" dirty="0">
                <a:ea typeface="仿宋_GB2312"/>
              </a:endParaRPr>
            </a:p>
            <a:p>
              <a:pPr lvl="0" eaLnBrk="1" hangingPunct="1">
                <a:spcBef>
                  <a:spcPct val="50000"/>
                </a:spcBef>
              </a:pPr>
              <a:endParaRPr lang="zh-CN" altLang="en-US" sz="2400" dirty="0">
                <a:ea typeface="仿宋_GB2312"/>
              </a:endParaRPr>
            </a:p>
            <a:p>
              <a:pPr lvl="0" eaLnBrk="1" hangingPunct="1">
                <a:spcBef>
                  <a:spcPct val="50000"/>
                </a:spcBef>
              </a:pPr>
              <a:endParaRPr lang="zh-CN" altLang="en-US" sz="2400" b="0" dirty="0">
                <a:solidFill>
                  <a:srgbClr val="000000"/>
                </a:solidFill>
                <a:effectLst>
                  <a:outerShdw blurRad="38100" dist="38100" dir="2700000">
                    <a:srgbClr val="FFFFFF"/>
                  </a:outerShdw>
                </a:effectLst>
                <a:latin typeface="隶书" panose="02010509060101010101" pitchFamily="49" charset="-122"/>
                <a:ea typeface="隶书" panose="02010509060101010101" pitchFamily="49" charset="-122"/>
              </a:endParaRPr>
            </a:p>
            <a:p>
              <a:pPr lvl="0" eaLnBrk="1" hangingPunct="1"/>
              <a:endParaRPr lang="zh-CN" altLang="en-US" sz="2400" b="0" dirty="0">
                <a:solidFill>
                  <a:srgbClr val="000000"/>
                </a:solidFill>
                <a:effectLst>
                  <a:outerShdw blurRad="38100" dist="38100" dir="2700000">
                    <a:srgbClr val="FFFFFF"/>
                  </a:outerShdw>
                </a:effectLst>
                <a:latin typeface="隶书" panose="02010509060101010101" pitchFamily="49" charset="-122"/>
                <a:ea typeface="隶书" panose="02010509060101010101" pitchFamily="49" charset="-122"/>
              </a:endParaRPr>
            </a:p>
          </p:txBody>
        </p:sp>
      </p:grpSp>
      <p:grpSp>
        <p:nvGrpSpPr>
          <p:cNvPr id="3" name="Group 12"/>
          <p:cNvGrpSpPr/>
          <p:nvPr/>
        </p:nvGrpSpPr>
        <p:grpSpPr>
          <a:xfrm>
            <a:off x="-266700" y="2495550"/>
            <a:ext cx="1733550" cy="1174750"/>
            <a:chOff x="672" y="1680"/>
            <a:chExt cx="1248" cy="768"/>
          </a:xfrm>
        </p:grpSpPr>
        <p:sp>
          <p:nvSpPr>
            <p:cNvPr id="39966" name="Text Box 13"/>
            <p:cNvSpPr txBox="1"/>
            <p:nvPr/>
          </p:nvSpPr>
          <p:spPr>
            <a:xfrm>
              <a:off x="792" y="1747"/>
              <a:ext cx="1008" cy="559"/>
            </a:xfrm>
            <a:prstGeom prst="rect">
              <a:avLst/>
            </a:prstGeom>
            <a:noFill/>
            <a:ln w="9525">
              <a:noFill/>
            </a:ln>
          </p:spPr>
          <p:txBody>
            <a:bodyPr>
              <a:spAutoFit/>
            </a:bodyPr>
            <a:p>
              <a:pPr lvl="0" eaLnBrk="1" hangingPunct="1">
                <a:spcBef>
                  <a:spcPct val="50000"/>
                </a:spcBef>
              </a:pPr>
              <a:r>
                <a:rPr lang="en-US" altLang="zh-CN" sz="2000" dirty="0">
                  <a:latin typeface="Arial" panose="020B0604020202020204" pitchFamily="34" charset="0"/>
                  <a:ea typeface="仿宋_GB2312"/>
                </a:rPr>
                <a:t>   </a:t>
              </a:r>
              <a:r>
                <a:rPr lang="zh-CN" altLang="en-US" sz="2000" dirty="0">
                  <a:latin typeface="Arial" panose="020B0604020202020204" pitchFamily="34" charset="0"/>
                  <a:ea typeface="仿宋_GB2312"/>
                </a:rPr>
                <a:t>实际的</a:t>
              </a:r>
              <a:endParaRPr lang="zh-CN" altLang="en-US" sz="2000" dirty="0">
                <a:latin typeface="Arial" panose="020B0604020202020204" pitchFamily="34" charset="0"/>
                <a:ea typeface="仿宋_GB2312"/>
              </a:endParaRPr>
            </a:p>
            <a:p>
              <a:pPr lvl="0" eaLnBrk="1" hangingPunct="1">
                <a:spcBef>
                  <a:spcPct val="50000"/>
                </a:spcBef>
              </a:pPr>
              <a:r>
                <a:rPr lang="zh-CN" altLang="en-US" sz="2000" dirty="0">
                  <a:latin typeface="Arial" panose="020B0604020202020204" pitchFamily="34" charset="0"/>
                  <a:ea typeface="仿宋_GB2312"/>
                </a:rPr>
                <a:t>逻辑问题</a:t>
              </a:r>
              <a:endParaRPr lang="zh-CN" altLang="en-US" sz="2000" dirty="0">
                <a:latin typeface="Arial" panose="020B0604020202020204" pitchFamily="34" charset="0"/>
                <a:ea typeface="仿宋_GB2312"/>
              </a:endParaRPr>
            </a:p>
          </p:txBody>
        </p:sp>
        <p:sp>
          <p:nvSpPr>
            <p:cNvPr id="39967" name="Rectangle 14"/>
            <p:cNvSpPr/>
            <p:nvPr/>
          </p:nvSpPr>
          <p:spPr>
            <a:xfrm>
              <a:off x="672" y="1680"/>
              <a:ext cx="1248" cy="768"/>
            </a:xfrm>
            <a:prstGeom prst="rect">
              <a:avLst/>
            </a:prstGeom>
            <a:noFill/>
            <a:ln w="9525" cap="flat" cmpd="sng">
              <a:solidFill>
                <a:schemeClr val="tx1"/>
              </a:solidFill>
              <a:prstDash val="solid"/>
              <a:miter/>
              <a:headEnd type="none" w="med" len="med"/>
              <a:tailEnd type="none" w="med" len="med"/>
            </a:ln>
          </p:spPr>
          <p:txBody>
            <a:bodyPr wrap="none" anchor="ctr"/>
            <a:p>
              <a:pPr lvl="0" algn="ctr" eaLnBrk="1" hangingPunct="1"/>
              <a:endParaRPr lang="zh-CN" altLang="en-US" sz="2400" b="0" dirty="0">
                <a:latin typeface="隶书" panose="02010509060101010101" pitchFamily="49" charset="-122"/>
                <a:ea typeface="隶书" panose="02010509060101010101" pitchFamily="49" charset="-122"/>
              </a:endParaRPr>
            </a:p>
          </p:txBody>
        </p:sp>
      </p:grpSp>
      <p:grpSp>
        <p:nvGrpSpPr>
          <p:cNvPr id="4" name="Group 15"/>
          <p:cNvGrpSpPr/>
          <p:nvPr/>
        </p:nvGrpSpPr>
        <p:grpSpPr>
          <a:xfrm>
            <a:off x="3200400" y="2632075"/>
            <a:ext cx="1403350" cy="930275"/>
            <a:chOff x="2304" y="1680"/>
            <a:chExt cx="816" cy="586"/>
          </a:xfrm>
        </p:grpSpPr>
        <p:sp>
          <p:nvSpPr>
            <p:cNvPr id="39964" name="Text Box 16"/>
            <p:cNvSpPr txBox="1"/>
            <p:nvPr/>
          </p:nvSpPr>
          <p:spPr>
            <a:xfrm>
              <a:off x="2304" y="1728"/>
              <a:ext cx="816" cy="538"/>
            </a:xfrm>
            <a:prstGeom prst="rect">
              <a:avLst/>
            </a:prstGeom>
            <a:noFill/>
            <a:ln w="9525">
              <a:noFill/>
            </a:ln>
          </p:spPr>
          <p:txBody>
            <a:bodyPr>
              <a:spAutoFit/>
            </a:bodyPr>
            <a:p>
              <a:pPr lvl="0" eaLnBrk="1" hangingPunct="1">
                <a:spcBef>
                  <a:spcPct val="50000"/>
                </a:spcBef>
              </a:pPr>
              <a:r>
                <a:rPr lang="en-US" altLang="zh-CN" sz="2000" dirty="0">
                  <a:latin typeface="Arial" panose="020B0604020202020204" pitchFamily="34" charset="0"/>
                  <a:ea typeface="仿宋_GB2312"/>
                </a:rPr>
                <a:t>   </a:t>
              </a:r>
              <a:r>
                <a:rPr lang="zh-CN" altLang="en-US" sz="2000" dirty="0">
                  <a:latin typeface="Arial" panose="020B0604020202020204" pitchFamily="34" charset="0"/>
                  <a:ea typeface="仿宋_GB2312"/>
                </a:rPr>
                <a:t>逻  辑</a:t>
              </a:r>
              <a:endParaRPr lang="zh-CN" altLang="en-US" sz="2000" dirty="0">
                <a:latin typeface="Arial" panose="020B0604020202020204" pitchFamily="34" charset="0"/>
                <a:ea typeface="仿宋_GB2312"/>
              </a:endParaRPr>
            </a:p>
            <a:p>
              <a:pPr lvl="0" eaLnBrk="1" hangingPunct="1">
                <a:spcBef>
                  <a:spcPct val="50000"/>
                </a:spcBef>
              </a:pPr>
              <a:r>
                <a:rPr lang="zh-CN" altLang="en-US" sz="2000" dirty="0">
                  <a:latin typeface="Arial" panose="020B0604020202020204" pitchFamily="34" charset="0"/>
                  <a:ea typeface="仿宋_GB2312"/>
                </a:rPr>
                <a:t>真  值  表</a:t>
              </a:r>
              <a:endParaRPr lang="zh-CN" altLang="en-US" sz="2400" dirty="0">
                <a:latin typeface="Arial" panose="020B0604020202020204" pitchFamily="34" charset="0"/>
                <a:ea typeface="仿宋_GB2312"/>
              </a:endParaRPr>
            </a:p>
          </p:txBody>
        </p:sp>
        <p:sp>
          <p:nvSpPr>
            <p:cNvPr id="39965" name="Rectangle 17"/>
            <p:cNvSpPr/>
            <p:nvPr/>
          </p:nvSpPr>
          <p:spPr>
            <a:xfrm>
              <a:off x="2304" y="1680"/>
              <a:ext cx="720" cy="576"/>
            </a:xfrm>
            <a:prstGeom prst="rect">
              <a:avLst/>
            </a:prstGeom>
            <a:noFill/>
            <a:ln w="9525" cap="flat" cmpd="sng">
              <a:solidFill>
                <a:schemeClr val="tx1"/>
              </a:solidFill>
              <a:prstDash val="solid"/>
              <a:miter/>
              <a:headEnd type="none" w="med" len="med"/>
              <a:tailEnd type="none" w="med" len="med"/>
            </a:ln>
          </p:spPr>
          <p:txBody>
            <a:bodyPr wrap="none" anchor="ctr"/>
            <a:p>
              <a:pPr lvl="0" algn="ctr" eaLnBrk="1" hangingPunct="1"/>
              <a:endParaRPr lang="zh-CN" altLang="en-US" sz="2400" b="0" dirty="0">
                <a:latin typeface="隶书" panose="02010509060101010101" pitchFamily="49" charset="-122"/>
                <a:ea typeface="隶书" panose="02010509060101010101" pitchFamily="49" charset="-122"/>
              </a:endParaRPr>
            </a:p>
          </p:txBody>
        </p:sp>
      </p:grpSp>
      <p:sp>
        <p:nvSpPr>
          <p:cNvPr id="451602" name="Line 18"/>
          <p:cNvSpPr/>
          <p:nvPr/>
        </p:nvSpPr>
        <p:spPr>
          <a:xfrm>
            <a:off x="4438650" y="3105150"/>
            <a:ext cx="412750" cy="0"/>
          </a:xfrm>
          <a:prstGeom prst="line">
            <a:avLst/>
          </a:prstGeom>
          <a:ln w="9525" cap="flat" cmpd="sng">
            <a:solidFill>
              <a:schemeClr val="tx1"/>
            </a:solidFill>
            <a:prstDash val="solid"/>
            <a:headEnd type="none" w="med" len="med"/>
            <a:tailEnd type="triangle" w="med" len="med"/>
          </a:ln>
        </p:spPr>
      </p:sp>
      <p:sp>
        <p:nvSpPr>
          <p:cNvPr id="451603" name="Line 19"/>
          <p:cNvSpPr/>
          <p:nvPr/>
        </p:nvSpPr>
        <p:spPr>
          <a:xfrm>
            <a:off x="4851400" y="2360613"/>
            <a:ext cx="0" cy="1490662"/>
          </a:xfrm>
          <a:prstGeom prst="line">
            <a:avLst/>
          </a:prstGeom>
          <a:ln w="9525" cap="flat" cmpd="sng">
            <a:solidFill>
              <a:schemeClr val="tx1"/>
            </a:solidFill>
            <a:prstDash val="solid"/>
            <a:headEnd type="none" w="med" len="med"/>
            <a:tailEnd type="none" w="med" len="med"/>
          </a:ln>
        </p:spPr>
      </p:sp>
      <p:grpSp>
        <p:nvGrpSpPr>
          <p:cNvPr id="5" name="Group 20"/>
          <p:cNvGrpSpPr/>
          <p:nvPr/>
        </p:nvGrpSpPr>
        <p:grpSpPr>
          <a:xfrm>
            <a:off x="5759450" y="1870075"/>
            <a:ext cx="1155700" cy="930275"/>
            <a:chOff x="3552" y="960"/>
            <a:chExt cx="672" cy="586"/>
          </a:xfrm>
        </p:grpSpPr>
        <p:sp>
          <p:nvSpPr>
            <p:cNvPr id="39962" name="Text Box 21"/>
            <p:cNvSpPr txBox="1"/>
            <p:nvPr/>
          </p:nvSpPr>
          <p:spPr>
            <a:xfrm>
              <a:off x="3552" y="1008"/>
              <a:ext cx="672" cy="538"/>
            </a:xfrm>
            <a:prstGeom prst="rect">
              <a:avLst/>
            </a:prstGeom>
            <a:noFill/>
            <a:ln w="9525">
              <a:noFill/>
            </a:ln>
          </p:spPr>
          <p:txBody>
            <a:bodyPr>
              <a:spAutoFit/>
            </a:bodyPr>
            <a:p>
              <a:pPr lvl="0" eaLnBrk="1" hangingPunct="1">
                <a:spcBef>
                  <a:spcPct val="50000"/>
                </a:spcBef>
              </a:pPr>
              <a:r>
                <a:rPr lang="zh-CN" altLang="en-US" sz="2000" dirty="0">
                  <a:latin typeface="Arial" panose="020B0604020202020204" pitchFamily="34" charset="0"/>
                  <a:ea typeface="仿宋_GB2312"/>
                </a:rPr>
                <a:t>最     简</a:t>
              </a:r>
              <a:endParaRPr lang="zh-CN" altLang="en-US" sz="2000" dirty="0">
                <a:latin typeface="Arial" panose="020B0604020202020204" pitchFamily="34" charset="0"/>
                <a:ea typeface="仿宋_GB2312"/>
              </a:endParaRPr>
            </a:p>
            <a:p>
              <a:pPr lvl="0" eaLnBrk="1" hangingPunct="1">
                <a:spcBef>
                  <a:spcPct val="50000"/>
                </a:spcBef>
              </a:pPr>
              <a:r>
                <a:rPr lang="zh-CN" altLang="en-US" sz="2000" dirty="0">
                  <a:latin typeface="Arial" panose="020B0604020202020204" pitchFamily="34" charset="0"/>
                  <a:ea typeface="仿宋_GB2312"/>
                </a:rPr>
                <a:t>函数式</a:t>
              </a:r>
              <a:endParaRPr lang="zh-CN" altLang="en-US" sz="2000" dirty="0">
                <a:latin typeface="Arial" panose="020B0604020202020204" pitchFamily="34" charset="0"/>
                <a:ea typeface="仿宋_GB2312"/>
              </a:endParaRPr>
            </a:p>
          </p:txBody>
        </p:sp>
        <p:sp>
          <p:nvSpPr>
            <p:cNvPr id="39963" name="Rectangle 22"/>
            <p:cNvSpPr/>
            <p:nvPr/>
          </p:nvSpPr>
          <p:spPr>
            <a:xfrm>
              <a:off x="3552" y="960"/>
              <a:ext cx="624" cy="576"/>
            </a:xfrm>
            <a:prstGeom prst="rect">
              <a:avLst/>
            </a:prstGeom>
            <a:noFill/>
            <a:ln w="9525" cap="flat" cmpd="sng">
              <a:solidFill>
                <a:schemeClr val="tx1"/>
              </a:solidFill>
              <a:prstDash val="solid"/>
              <a:miter/>
              <a:headEnd type="none" w="med" len="med"/>
              <a:tailEnd type="none" w="med" len="med"/>
            </a:ln>
          </p:spPr>
          <p:txBody>
            <a:bodyPr wrap="none" anchor="ctr"/>
            <a:p>
              <a:pPr lvl="0" algn="ctr" eaLnBrk="1" hangingPunct="1"/>
              <a:endParaRPr lang="zh-CN" altLang="en-US" sz="2400" b="0" dirty="0">
                <a:latin typeface="隶书" panose="02010509060101010101" pitchFamily="49" charset="-122"/>
                <a:ea typeface="隶书" panose="02010509060101010101" pitchFamily="49" charset="-122"/>
              </a:endParaRPr>
            </a:p>
          </p:txBody>
        </p:sp>
      </p:grpSp>
      <p:grpSp>
        <p:nvGrpSpPr>
          <p:cNvPr id="6" name="Group 23"/>
          <p:cNvGrpSpPr/>
          <p:nvPr/>
        </p:nvGrpSpPr>
        <p:grpSpPr>
          <a:xfrm>
            <a:off x="5759450" y="3394075"/>
            <a:ext cx="1403350" cy="914400"/>
            <a:chOff x="3840" y="1968"/>
            <a:chExt cx="816" cy="576"/>
          </a:xfrm>
        </p:grpSpPr>
        <p:sp>
          <p:nvSpPr>
            <p:cNvPr id="39960" name="Text Box 24"/>
            <p:cNvSpPr txBox="1"/>
            <p:nvPr/>
          </p:nvSpPr>
          <p:spPr>
            <a:xfrm>
              <a:off x="3840" y="1968"/>
              <a:ext cx="816" cy="442"/>
            </a:xfrm>
            <a:prstGeom prst="rect">
              <a:avLst/>
            </a:prstGeom>
            <a:noFill/>
            <a:ln w="9525">
              <a:noFill/>
            </a:ln>
          </p:spPr>
          <p:txBody>
            <a:bodyPr>
              <a:spAutoFit/>
            </a:bodyPr>
            <a:p>
              <a:pPr lvl="0" eaLnBrk="1" hangingPunct="1">
                <a:spcBef>
                  <a:spcPct val="50000"/>
                </a:spcBef>
              </a:pPr>
              <a:r>
                <a:rPr lang="zh-CN" altLang="en-US" sz="2000" dirty="0">
                  <a:latin typeface="Arial" panose="020B0604020202020204" pitchFamily="34" charset="0"/>
                  <a:ea typeface="仿宋_GB2312"/>
                </a:rPr>
                <a:t>适当形式的函数式</a:t>
              </a:r>
              <a:endParaRPr lang="zh-CN" altLang="en-US" sz="2000" dirty="0">
                <a:latin typeface="Arial" panose="020B0604020202020204" pitchFamily="34" charset="0"/>
                <a:ea typeface="仿宋_GB2312"/>
              </a:endParaRPr>
            </a:p>
          </p:txBody>
        </p:sp>
        <p:sp>
          <p:nvSpPr>
            <p:cNvPr id="39961" name="Rectangle 25"/>
            <p:cNvSpPr/>
            <p:nvPr/>
          </p:nvSpPr>
          <p:spPr>
            <a:xfrm>
              <a:off x="3840" y="1968"/>
              <a:ext cx="720" cy="576"/>
            </a:xfrm>
            <a:prstGeom prst="rect">
              <a:avLst/>
            </a:prstGeom>
            <a:noFill/>
            <a:ln w="9525" cap="flat" cmpd="sng">
              <a:solidFill>
                <a:schemeClr val="tx1"/>
              </a:solidFill>
              <a:prstDash val="solid"/>
              <a:miter/>
              <a:headEnd type="none" w="med" len="med"/>
              <a:tailEnd type="none" w="med" len="med"/>
            </a:ln>
          </p:spPr>
          <p:txBody>
            <a:bodyPr wrap="none" anchor="ctr"/>
            <a:p>
              <a:pPr lvl="0" algn="ctr" eaLnBrk="1" hangingPunct="1"/>
              <a:endParaRPr lang="zh-CN" altLang="en-US" sz="2400" b="0" dirty="0">
                <a:latin typeface="隶书" panose="02010509060101010101" pitchFamily="49" charset="-122"/>
                <a:ea typeface="隶书" panose="02010509060101010101" pitchFamily="49" charset="-122"/>
              </a:endParaRPr>
            </a:p>
          </p:txBody>
        </p:sp>
      </p:grpSp>
      <p:grpSp>
        <p:nvGrpSpPr>
          <p:cNvPr id="7" name="Group 26"/>
          <p:cNvGrpSpPr/>
          <p:nvPr/>
        </p:nvGrpSpPr>
        <p:grpSpPr>
          <a:xfrm>
            <a:off x="7905750" y="2571750"/>
            <a:ext cx="1238250" cy="914400"/>
            <a:chOff x="4752" y="1632"/>
            <a:chExt cx="720" cy="576"/>
          </a:xfrm>
        </p:grpSpPr>
        <p:sp>
          <p:nvSpPr>
            <p:cNvPr id="39958" name="Text Box 27"/>
            <p:cNvSpPr txBox="1"/>
            <p:nvPr/>
          </p:nvSpPr>
          <p:spPr>
            <a:xfrm>
              <a:off x="4848" y="1632"/>
              <a:ext cx="624" cy="538"/>
            </a:xfrm>
            <a:prstGeom prst="rect">
              <a:avLst/>
            </a:prstGeom>
            <a:noFill/>
            <a:ln w="9525">
              <a:noFill/>
            </a:ln>
          </p:spPr>
          <p:txBody>
            <a:bodyPr>
              <a:spAutoFit/>
            </a:bodyPr>
            <a:p>
              <a:pPr lvl="0" eaLnBrk="1" hangingPunct="1">
                <a:spcBef>
                  <a:spcPct val="50000"/>
                </a:spcBef>
              </a:pPr>
              <a:r>
                <a:rPr lang="zh-CN" altLang="en-US" sz="2000" dirty="0">
                  <a:latin typeface="Arial" panose="020B0604020202020204" pitchFamily="34" charset="0"/>
                  <a:ea typeface="仿宋_GB2312"/>
                </a:rPr>
                <a:t>逻   辑</a:t>
              </a:r>
              <a:endParaRPr lang="zh-CN" altLang="en-US" sz="2000" dirty="0">
                <a:latin typeface="Arial" panose="020B0604020202020204" pitchFamily="34" charset="0"/>
                <a:ea typeface="仿宋_GB2312"/>
              </a:endParaRPr>
            </a:p>
            <a:p>
              <a:pPr lvl="0" eaLnBrk="1" hangingPunct="1">
                <a:spcBef>
                  <a:spcPct val="50000"/>
                </a:spcBef>
              </a:pPr>
              <a:r>
                <a:rPr lang="zh-CN" altLang="en-US" sz="2000" dirty="0">
                  <a:latin typeface="Arial" panose="020B0604020202020204" pitchFamily="34" charset="0"/>
                  <a:ea typeface="仿宋_GB2312"/>
                </a:rPr>
                <a:t>电路图</a:t>
              </a:r>
              <a:endParaRPr lang="zh-CN" altLang="en-US" sz="2000" dirty="0">
                <a:latin typeface="Arial" panose="020B0604020202020204" pitchFamily="34" charset="0"/>
                <a:ea typeface="仿宋_GB2312"/>
              </a:endParaRPr>
            </a:p>
          </p:txBody>
        </p:sp>
        <p:sp>
          <p:nvSpPr>
            <p:cNvPr id="39959" name="Rectangle 28"/>
            <p:cNvSpPr/>
            <p:nvPr/>
          </p:nvSpPr>
          <p:spPr>
            <a:xfrm>
              <a:off x="4752" y="1632"/>
              <a:ext cx="720" cy="576"/>
            </a:xfrm>
            <a:prstGeom prst="rect">
              <a:avLst/>
            </a:prstGeom>
            <a:noFill/>
            <a:ln w="9525" cap="flat" cmpd="sng">
              <a:solidFill>
                <a:schemeClr val="tx1"/>
              </a:solidFill>
              <a:prstDash val="solid"/>
              <a:miter/>
              <a:headEnd type="none" w="med" len="med"/>
              <a:tailEnd type="none" w="med" len="med"/>
            </a:ln>
          </p:spPr>
          <p:txBody>
            <a:bodyPr wrap="none" anchor="ctr"/>
            <a:p>
              <a:pPr lvl="0" algn="ctr" eaLnBrk="1" hangingPunct="1"/>
              <a:endParaRPr lang="zh-CN" altLang="en-US" sz="2400" b="0" dirty="0">
                <a:latin typeface="隶书" panose="02010509060101010101" pitchFamily="49" charset="-122"/>
                <a:ea typeface="隶书" panose="02010509060101010101" pitchFamily="49" charset="-122"/>
              </a:endParaRPr>
            </a:p>
          </p:txBody>
        </p:sp>
      </p:grpSp>
      <p:sp>
        <p:nvSpPr>
          <p:cNvPr id="451613" name="Line 29"/>
          <p:cNvSpPr/>
          <p:nvPr/>
        </p:nvSpPr>
        <p:spPr>
          <a:xfrm>
            <a:off x="4851400" y="2343150"/>
            <a:ext cx="908050" cy="0"/>
          </a:xfrm>
          <a:prstGeom prst="line">
            <a:avLst/>
          </a:prstGeom>
          <a:ln w="9525" cap="flat" cmpd="sng">
            <a:solidFill>
              <a:schemeClr val="tx1"/>
            </a:solidFill>
            <a:prstDash val="solid"/>
            <a:headEnd type="none" w="med" len="med"/>
            <a:tailEnd type="triangle" w="med" len="med"/>
          </a:ln>
        </p:spPr>
      </p:sp>
      <p:sp>
        <p:nvSpPr>
          <p:cNvPr id="451614" name="Line 30"/>
          <p:cNvSpPr/>
          <p:nvPr/>
        </p:nvSpPr>
        <p:spPr>
          <a:xfrm>
            <a:off x="4851400" y="3851275"/>
            <a:ext cx="908050" cy="0"/>
          </a:xfrm>
          <a:prstGeom prst="line">
            <a:avLst/>
          </a:prstGeom>
          <a:ln w="9525" cap="flat" cmpd="sng">
            <a:solidFill>
              <a:schemeClr val="tx1"/>
            </a:solidFill>
            <a:prstDash val="solid"/>
            <a:headEnd type="none" w="med" len="med"/>
            <a:tailEnd type="triangle" w="med" len="med"/>
          </a:ln>
        </p:spPr>
      </p:sp>
      <p:sp>
        <p:nvSpPr>
          <p:cNvPr id="451615" name="Line 31"/>
          <p:cNvSpPr/>
          <p:nvPr/>
        </p:nvSpPr>
        <p:spPr>
          <a:xfrm>
            <a:off x="7410450" y="2360613"/>
            <a:ext cx="0" cy="1490662"/>
          </a:xfrm>
          <a:prstGeom prst="line">
            <a:avLst/>
          </a:prstGeom>
          <a:ln w="9525" cap="flat" cmpd="sng">
            <a:solidFill>
              <a:schemeClr val="tx1"/>
            </a:solidFill>
            <a:prstDash val="solid"/>
            <a:headEnd type="none" w="med" len="med"/>
            <a:tailEnd type="none" w="med" len="med"/>
          </a:ln>
        </p:spPr>
      </p:sp>
      <p:sp>
        <p:nvSpPr>
          <p:cNvPr id="451616" name="Line 32"/>
          <p:cNvSpPr/>
          <p:nvPr/>
        </p:nvSpPr>
        <p:spPr>
          <a:xfrm>
            <a:off x="6832600" y="2343150"/>
            <a:ext cx="577850" cy="0"/>
          </a:xfrm>
          <a:prstGeom prst="line">
            <a:avLst/>
          </a:prstGeom>
          <a:ln w="9525" cap="flat" cmpd="sng">
            <a:solidFill>
              <a:schemeClr val="tx1"/>
            </a:solidFill>
            <a:prstDash val="solid"/>
            <a:headEnd type="none" w="med" len="med"/>
            <a:tailEnd type="none" w="med" len="med"/>
          </a:ln>
        </p:spPr>
      </p:sp>
      <p:sp>
        <p:nvSpPr>
          <p:cNvPr id="451617" name="Line 33"/>
          <p:cNvSpPr/>
          <p:nvPr/>
        </p:nvSpPr>
        <p:spPr>
          <a:xfrm>
            <a:off x="6997700" y="3851275"/>
            <a:ext cx="412750" cy="0"/>
          </a:xfrm>
          <a:prstGeom prst="line">
            <a:avLst/>
          </a:prstGeom>
          <a:ln w="9525" cap="flat" cmpd="sng">
            <a:solidFill>
              <a:schemeClr val="tx1"/>
            </a:solidFill>
            <a:prstDash val="solid"/>
            <a:headEnd type="none" w="med" len="med"/>
            <a:tailEnd type="none" w="med" len="med"/>
          </a:ln>
        </p:spPr>
      </p:sp>
      <p:sp>
        <p:nvSpPr>
          <p:cNvPr id="32" name="TextBox 31"/>
          <p:cNvSpPr txBox="1"/>
          <p:nvPr/>
        </p:nvSpPr>
        <p:spPr>
          <a:xfrm>
            <a:off x="360363" y="4159250"/>
            <a:ext cx="5548313" cy="2124075"/>
          </a:xfrm>
          <a:prstGeom prst="rect">
            <a:avLst/>
          </a:prstGeom>
          <a:noFill/>
        </p:spPr>
        <p:txBody>
          <a:bodyPr>
            <a:spAutoFit/>
          </a:bodyPr>
          <a:p>
            <a:pPr lvl="0" algn="ctr" eaLnBrk="1" hangingPunct="1">
              <a:spcBef>
                <a:spcPct val="50000"/>
              </a:spcBef>
            </a:pPr>
            <a:r>
              <a:rPr lang="zh-CN" altLang="en-US" sz="2400" i="1" dirty="0">
                <a:ea typeface="仿宋_GB2312"/>
              </a:rPr>
              <a:t>逻辑抽象</a:t>
            </a:r>
            <a:endParaRPr lang="en-US" altLang="zh-CN" sz="2400" i="1" dirty="0">
              <a:ea typeface="仿宋_GB2312"/>
            </a:endParaRPr>
          </a:p>
          <a:p>
            <a:pPr lvl="0" eaLnBrk="1" hangingPunct="1">
              <a:spcBef>
                <a:spcPct val="50000"/>
              </a:spcBef>
            </a:pPr>
            <a:r>
              <a:rPr lang="en-US" altLang="zh-CN" sz="2400" b="0" i="1" dirty="0">
                <a:solidFill>
                  <a:srgbClr val="FF0000"/>
                </a:solidFill>
                <a:effectLst>
                  <a:outerShdw blurRad="38100" dist="38100" dir="2700000">
                    <a:srgbClr val="000000"/>
                  </a:outerShdw>
                </a:effectLst>
                <a:latin typeface="隶书" panose="02010509060101010101" pitchFamily="49" charset="-122"/>
                <a:ea typeface="隶书" panose="02010509060101010101" pitchFamily="49" charset="-122"/>
              </a:rPr>
              <a:t>1.</a:t>
            </a:r>
            <a:r>
              <a:rPr lang="zh-CN" altLang="en-US" sz="2400" b="0" i="1" dirty="0">
                <a:solidFill>
                  <a:srgbClr val="FF0000"/>
                </a:solidFill>
                <a:effectLst>
                  <a:outerShdw blurRad="38100" dist="38100" dir="2700000">
                    <a:srgbClr val="000000"/>
                  </a:outerShdw>
                </a:effectLst>
                <a:latin typeface="隶书" panose="02010509060101010101" pitchFamily="49" charset="-122"/>
                <a:ea typeface="隶书" panose="02010509060101010101" pitchFamily="49" charset="-122"/>
              </a:rPr>
              <a:t>分析因果关系</a:t>
            </a:r>
            <a:r>
              <a:rPr lang="zh-CN" altLang="en-US" sz="2400" b="0" dirty="0">
                <a:solidFill>
                  <a:srgbClr val="FF0000"/>
                </a:solidFill>
                <a:effectLst>
                  <a:outerShdw blurRad="38100" dist="38100" dir="2700000">
                    <a:srgbClr val="000000"/>
                  </a:outerShdw>
                </a:effectLst>
                <a:latin typeface="隶书" panose="02010509060101010101" pitchFamily="49" charset="-122"/>
                <a:ea typeface="隶书" panose="02010509060101010101" pitchFamily="49" charset="-122"/>
              </a:rPr>
              <a:t>，确定输入</a:t>
            </a:r>
            <a:r>
              <a:rPr lang="en-US" altLang="zh-CN" sz="2400" b="0" dirty="0">
                <a:solidFill>
                  <a:srgbClr val="FF0000"/>
                </a:solidFill>
                <a:effectLst>
                  <a:outerShdw blurRad="38100" dist="38100" dir="2700000">
                    <a:srgbClr val="000000"/>
                  </a:outerShdw>
                </a:effectLst>
                <a:latin typeface="隶书" panose="02010509060101010101" pitchFamily="49" charset="-122"/>
                <a:ea typeface="隶书" panose="02010509060101010101" pitchFamily="49" charset="-122"/>
              </a:rPr>
              <a:t>/</a:t>
            </a:r>
            <a:r>
              <a:rPr lang="zh-CN" altLang="en-US" sz="2400" b="0" dirty="0">
                <a:solidFill>
                  <a:srgbClr val="FF0000"/>
                </a:solidFill>
                <a:effectLst>
                  <a:outerShdw blurRad="38100" dist="38100" dir="2700000">
                    <a:srgbClr val="000000"/>
                  </a:outerShdw>
                </a:effectLst>
                <a:latin typeface="隶书" panose="02010509060101010101" pitchFamily="49" charset="-122"/>
                <a:ea typeface="隶书" panose="02010509060101010101" pitchFamily="49" charset="-122"/>
              </a:rPr>
              <a:t>输出变量</a:t>
            </a:r>
            <a:endParaRPr lang="zh-CN" altLang="en-US" sz="2400" b="0" dirty="0">
              <a:solidFill>
                <a:srgbClr val="FF0000"/>
              </a:solidFill>
              <a:effectLst>
                <a:outerShdw blurRad="38100" dist="38100" dir="2700000">
                  <a:srgbClr val="000000"/>
                </a:outerShdw>
              </a:effectLst>
              <a:latin typeface="隶书" panose="02010509060101010101" pitchFamily="49" charset="-122"/>
              <a:ea typeface="隶书" panose="02010509060101010101" pitchFamily="49" charset="-122"/>
            </a:endParaRPr>
          </a:p>
          <a:p>
            <a:pPr lvl="0" eaLnBrk="1" hangingPunct="1"/>
            <a:r>
              <a:rPr lang="en-US" altLang="zh-CN" sz="2400" b="0" dirty="0">
                <a:solidFill>
                  <a:srgbClr val="FF0000"/>
                </a:solidFill>
                <a:effectLst>
                  <a:outerShdw blurRad="38100" dist="38100" dir="2700000">
                    <a:srgbClr val="000000"/>
                  </a:outerShdw>
                </a:effectLst>
                <a:latin typeface="隶书" panose="02010509060101010101" pitchFamily="49" charset="-122"/>
                <a:ea typeface="隶书" panose="02010509060101010101" pitchFamily="49" charset="-122"/>
              </a:rPr>
              <a:t>2.</a:t>
            </a:r>
            <a:r>
              <a:rPr lang="zh-CN" altLang="en-US" sz="2400" b="0" dirty="0">
                <a:solidFill>
                  <a:srgbClr val="FF0000"/>
                </a:solidFill>
                <a:effectLst>
                  <a:outerShdw blurRad="38100" dist="38100" dir="2700000">
                    <a:srgbClr val="000000"/>
                  </a:outerShdw>
                </a:effectLst>
                <a:latin typeface="隶书" panose="02010509060101010101" pitchFamily="49" charset="-122"/>
                <a:ea typeface="隶书" panose="02010509060101010101" pitchFamily="49" charset="-122"/>
              </a:rPr>
              <a:t>定义逻辑状态的含意（赋值）</a:t>
            </a:r>
            <a:endParaRPr lang="zh-CN" altLang="en-US" sz="2400" b="0" dirty="0">
              <a:solidFill>
                <a:srgbClr val="FF0000"/>
              </a:solidFill>
              <a:effectLst>
                <a:outerShdw blurRad="38100" dist="38100" dir="2700000">
                  <a:srgbClr val="000000"/>
                </a:outerShdw>
              </a:effectLst>
              <a:latin typeface="隶书" panose="02010509060101010101" pitchFamily="49" charset="-122"/>
              <a:ea typeface="隶书" panose="02010509060101010101" pitchFamily="49" charset="-122"/>
            </a:endParaRPr>
          </a:p>
          <a:p>
            <a:pPr lvl="0" algn="ctr" eaLnBrk="1" hangingPunct="1"/>
            <a:endParaRPr lang="zh-CN" altLang="en-US" sz="2400" b="0" dirty="0">
              <a:solidFill>
                <a:srgbClr val="FF0000"/>
              </a:solidFill>
              <a:effectLst>
                <a:outerShdw blurRad="38100" dist="38100" dir="2700000">
                  <a:srgbClr val="000000"/>
                </a:outerShdw>
              </a:effectLst>
              <a:latin typeface="隶书" panose="02010509060101010101" pitchFamily="49" charset="-122"/>
              <a:ea typeface="隶书" panose="02010509060101010101" pitchFamily="49" charset="-122"/>
            </a:endParaRPr>
          </a:p>
          <a:p>
            <a:pPr lvl="0" algn="ctr" eaLnBrk="1" hangingPunct="1"/>
            <a:endParaRPr lang="zh-CN" altLang="en-US" sz="2400" b="0" dirty="0">
              <a:solidFill>
                <a:srgbClr val="FF0000"/>
              </a:solidFill>
              <a:effectLst>
                <a:outerShdw blurRad="38100" dist="38100" dir="2700000">
                  <a:srgbClr val="000000"/>
                </a:outerShdw>
              </a:effectLst>
              <a:latin typeface="隶书" panose="02010509060101010101" pitchFamily="49" charset="-122"/>
              <a:ea typeface="隶书" panose="02010509060101010101" pitchFamily="49" charset="-122"/>
            </a:endParaRPr>
          </a:p>
        </p:txBody>
      </p:sp>
      <p:sp>
        <p:nvSpPr>
          <p:cNvPr id="34" name="TextBox 33"/>
          <p:cNvSpPr txBox="1"/>
          <p:nvPr/>
        </p:nvSpPr>
        <p:spPr>
          <a:xfrm>
            <a:off x="542925" y="5764213"/>
            <a:ext cx="5718175" cy="904875"/>
          </a:xfrm>
          <a:prstGeom prst="rect">
            <a:avLst/>
          </a:prstGeom>
          <a:noFill/>
          <a:ln w="9525">
            <a:noFill/>
          </a:ln>
        </p:spPr>
        <p:txBody>
          <a:bodyPr>
            <a:spAutoFit/>
          </a:bodyPr>
          <a:p>
            <a:pPr marL="609600" lvl="0" indent="-609600" eaLnBrk="1" hangingPunct="1">
              <a:spcBef>
                <a:spcPct val="20000"/>
              </a:spcBef>
            </a:pPr>
            <a:r>
              <a:rPr lang="en-US" altLang="zh-CN" sz="2400" dirty="0">
                <a:latin typeface="隶书" panose="02010509060101010101" pitchFamily="49" charset="-122"/>
                <a:ea typeface="隶书" panose="02010509060101010101" pitchFamily="49" charset="-122"/>
              </a:rPr>
              <a:t>1.  </a:t>
            </a:r>
            <a:r>
              <a:rPr lang="zh-CN" altLang="en-US" sz="2400" dirty="0">
                <a:latin typeface="隶书" panose="02010509060101010101" pitchFamily="49" charset="-122"/>
                <a:ea typeface="隶书" panose="02010509060101010101" pitchFamily="49" charset="-122"/>
              </a:rPr>
              <a:t>写出逻辑函数式。</a:t>
            </a:r>
            <a:endParaRPr lang="zh-CN" altLang="en-US" sz="2400" dirty="0">
              <a:latin typeface="隶书" panose="02010509060101010101" pitchFamily="49" charset="-122"/>
              <a:ea typeface="隶书" panose="02010509060101010101" pitchFamily="49" charset="-122"/>
            </a:endParaRPr>
          </a:p>
          <a:p>
            <a:pPr marL="609600" lvl="0" indent="-609600" eaLnBrk="1" hangingPunct="1">
              <a:spcBef>
                <a:spcPct val="20000"/>
              </a:spcBef>
            </a:pPr>
            <a:r>
              <a:rPr lang="zh-CN" altLang="en-US" sz="2400" dirty="0">
                <a:latin typeface="隶书" panose="02010509060101010101" pitchFamily="49" charset="-122"/>
                <a:ea typeface="隶书" panose="02010509060101010101" pitchFamily="49" charset="-122"/>
              </a:rPr>
              <a:t> </a:t>
            </a:r>
            <a:r>
              <a:rPr lang="en-US" altLang="zh-CN" sz="2400" dirty="0">
                <a:latin typeface="隶书" panose="02010509060101010101" pitchFamily="49" charset="-122"/>
                <a:ea typeface="隶书" panose="02010509060101010101" pitchFamily="49" charset="-122"/>
              </a:rPr>
              <a:t>2.  </a:t>
            </a:r>
            <a:r>
              <a:rPr lang="zh-CN" altLang="en-US" sz="2400" dirty="0">
                <a:latin typeface="隶书" panose="02010509060101010101" pitchFamily="49" charset="-122"/>
                <a:ea typeface="隶书" panose="02010509060101010101" pitchFamily="49" charset="-122"/>
              </a:rPr>
              <a:t>根据选定器件的类型进行处理</a:t>
            </a:r>
            <a:r>
              <a:rPr lang="en-US" altLang="zh-CN" sz="2400" dirty="0">
                <a:latin typeface="隶书" panose="02010509060101010101" pitchFamily="49" charset="-122"/>
                <a:ea typeface="隶书" panose="02010509060101010101" pitchFamily="49" charset="-122"/>
              </a:rPr>
              <a:t>.</a:t>
            </a:r>
            <a:endParaRPr lang="zh-CN" altLang="en-US" sz="2400" b="0" dirty="0">
              <a:latin typeface="隶书" panose="02010509060101010101" pitchFamily="49" charset="-122"/>
              <a:ea typeface="隶书" panose="02010509060101010101" pitchFamily="49" charset="-122"/>
            </a:endParaRPr>
          </a:p>
        </p:txBody>
      </p:sp>
      <p:sp>
        <p:nvSpPr>
          <p:cNvPr id="35" name="Rectangle 4"/>
          <p:cNvSpPr>
            <a:spLocks noChangeArrowheads="1"/>
          </p:cNvSpPr>
          <p:nvPr/>
        </p:nvSpPr>
        <p:spPr bwMode="auto">
          <a:xfrm>
            <a:off x="0" y="549275"/>
            <a:ext cx="8913813" cy="8842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13-2</a:t>
            </a:r>
            <a:r>
              <a:rPr kumimoji="0" lang="zh-CN" altLang="en-US" sz="3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 组合逻辑电路的设计方法</a:t>
            </a:r>
            <a:endParaRPr kumimoji="0" lang="zh-CN" altLang="en-US" sz="36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blinds(horizontal)">
                                      <p:cBhvr>
                                        <p:cTn id="19" dur="500"/>
                                        <p:tgtEl>
                                          <p:spTgt spid="3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0-#ppt_w/2"/>
                                          </p:val>
                                        </p:tav>
                                        <p:tav tm="100000">
                                          <p:val>
                                            <p:strVal val="#ppt_x"/>
                                          </p:val>
                                        </p:tav>
                                      </p:tavLst>
                                    </p:anim>
                                    <p:anim calcmode="lin" valueType="num">
                                      <p:cBhvr additive="base">
                                        <p:cTn id="25"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451602"/>
                                        </p:tgtEl>
                                        <p:attrNameLst>
                                          <p:attrName>style.visibility</p:attrName>
                                        </p:attrNameLst>
                                      </p:cBhvr>
                                      <p:to>
                                        <p:strVal val="visible"/>
                                      </p:to>
                                    </p:set>
                                    <p:anim calcmode="lin" valueType="num">
                                      <p:cBhvr additive="base">
                                        <p:cTn id="30" dur="500" fill="hold"/>
                                        <p:tgtEl>
                                          <p:spTgt spid="451602"/>
                                        </p:tgtEl>
                                        <p:attrNameLst>
                                          <p:attrName>ppt_x</p:attrName>
                                        </p:attrNameLst>
                                      </p:cBhvr>
                                      <p:tavLst>
                                        <p:tav tm="0">
                                          <p:val>
                                            <p:strVal val="0-#ppt_w/2"/>
                                          </p:val>
                                        </p:tav>
                                        <p:tav tm="100000">
                                          <p:val>
                                            <p:strVal val="#ppt_x"/>
                                          </p:val>
                                        </p:tav>
                                      </p:tavLst>
                                    </p:anim>
                                    <p:anim calcmode="lin" valueType="num">
                                      <p:cBhvr additive="base">
                                        <p:cTn id="31" dur="500" fill="hold"/>
                                        <p:tgtEl>
                                          <p:spTgt spid="451602"/>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451603"/>
                                        </p:tgtEl>
                                        <p:attrNameLst>
                                          <p:attrName>style.visibility</p:attrName>
                                        </p:attrNameLst>
                                      </p:cBhvr>
                                      <p:to>
                                        <p:strVal val="visible"/>
                                      </p:to>
                                    </p:set>
                                    <p:anim calcmode="lin" valueType="num">
                                      <p:cBhvr additive="base">
                                        <p:cTn id="36" dur="500" fill="hold"/>
                                        <p:tgtEl>
                                          <p:spTgt spid="451603"/>
                                        </p:tgtEl>
                                        <p:attrNameLst>
                                          <p:attrName>ppt_x</p:attrName>
                                        </p:attrNameLst>
                                      </p:cBhvr>
                                      <p:tavLst>
                                        <p:tav tm="0">
                                          <p:val>
                                            <p:strVal val="0-#ppt_w/2"/>
                                          </p:val>
                                        </p:tav>
                                        <p:tav tm="100000">
                                          <p:val>
                                            <p:strVal val="#ppt_x"/>
                                          </p:val>
                                        </p:tav>
                                      </p:tavLst>
                                    </p:anim>
                                    <p:anim calcmode="lin" valueType="num">
                                      <p:cBhvr additive="base">
                                        <p:cTn id="37" dur="500" fill="hold"/>
                                        <p:tgtEl>
                                          <p:spTgt spid="451603"/>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451613"/>
                                        </p:tgtEl>
                                        <p:attrNameLst>
                                          <p:attrName>style.visibility</p:attrName>
                                        </p:attrNameLst>
                                      </p:cBhvr>
                                      <p:to>
                                        <p:strVal val="visible"/>
                                      </p:to>
                                    </p:set>
                                    <p:anim calcmode="lin" valueType="num">
                                      <p:cBhvr additive="base">
                                        <p:cTn id="48" dur="500" fill="hold"/>
                                        <p:tgtEl>
                                          <p:spTgt spid="451613"/>
                                        </p:tgtEl>
                                        <p:attrNameLst>
                                          <p:attrName>ppt_x</p:attrName>
                                        </p:attrNameLst>
                                      </p:cBhvr>
                                      <p:tavLst>
                                        <p:tav tm="0">
                                          <p:val>
                                            <p:strVal val="0-#ppt_w/2"/>
                                          </p:val>
                                        </p:tav>
                                        <p:tav tm="100000">
                                          <p:val>
                                            <p:strVal val="#ppt_x"/>
                                          </p:val>
                                        </p:tav>
                                      </p:tavLst>
                                    </p:anim>
                                    <p:anim calcmode="lin" valueType="num">
                                      <p:cBhvr additive="base">
                                        <p:cTn id="49" dur="500" fill="hold"/>
                                        <p:tgtEl>
                                          <p:spTgt spid="451613"/>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451589"/>
                                        </p:tgtEl>
                                        <p:attrNameLst>
                                          <p:attrName>style.visibility</p:attrName>
                                        </p:attrNameLst>
                                      </p:cBhvr>
                                      <p:to>
                                        <p:strVal val="visible"/>
                                      </p:to>
                                    </p:set>
                                    <p:anim calcmode="lin" valueType="num">
                                      <p:cBhvr additive="base">
                                        <p:cTn id="54" dur="500" fill="hold"/>
                                        <p:tgtEl>
                                          <p:spTgt spid="451589"/>
                                        </p:tgtEl>
                                        <p:attrNameLst>
                                          <p:attrName>ppt_x</p:attrName>
                                        </p:attrNameLst>
                                      </p:cBhvr>
                                      <p:tavLst>
                                        <p:tav tm="0">
                                          <p:val>
                                            <p:strVal val="0-#ppt_w/2"/>
                                          </p:val>
                                        </p:tav>
                                        <p:tav tm="100000">
                                          <p:val>
                                            <p:strVal val="#ppt_x"/>
                                          </p:val>
                                        </p:tav>
                                      </p:tavLst>
                                    </p:anim>
                                    <p:anim calcmode="lin" valueType="num">
                                      <p:cBhvr additive="base">
                                        <p:cTn id="55" dur="500" fill="hold"/>
                                        <p:tgtEl>
                                          <p:spTgt spid="451589"/>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 calcmode="lin" valueType="num">
                                      <p:cBhvr additive="base">
                                        <p:cTn id="60" dur="500" fill="hold"/>
                                        <p:tgtEl>
                                          <p:spTgt spid="5"/>
                                        </p:tgtEl>
                                        <p:attrNameLst>
                                          <p:attrName>ppt_x</p:attrName>
                                        </p:attrNameLst>
                                      </p:cBhvr>
                                      <p:tavLst>
                                        <p:tav tm="0">
                                          <p:val>
                                            <p:strVal val="0-#ppt_w/2"/>
                                          </p:val>
                                        </p:tav>
                                        <p:tav tm="100000">
                                          <p:val>
                                            <p:strVal val="#ppt_x"/>
                                          </p:val>
                                        </p:tav>
                                      </p:tavLst>
                                    </p:anim>
                                    <p:anim calcmode="lin" valueType="num">
                                      <p:cBhvr additive="base">
                                        <p:cTn id="61"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451616"/>
                                        </p:tgtEl>
                                        <p:attrNameLst>
                                          <p:attrName>style.visibility</p:attrName>
                                        </p:attrNameLst>
                                      </p:cBhvr>
                                      <p:to>
                                        <p:strVal val="visible"/>
                                      </p:to>
                                    </p:set>
                                    <p:anim calcmode="lin" valueType="num">
                                      <p:cBhvr additive="base">
                                        <p:cTn id="66" dur="500" fill="hold"/>
                                        <p:tgtEl>
                                          <p:spTgt spid="451616"/>
                                        </p:tgtEl>
                                        <p:attrNameLst>
                                          <p:attrName>ppt_x</p:attrName>
                                        </p:attrNameLst>
                                      </p:cBhvr>
                                      <p:tavLst>
                                        <p:tav tm="0">
                                          <p:val>
                                            <p:strVal val="0-#ppt_w/2"/>
                                          </p:val>
                                        </p:tav>
                                        <p:tav tm="100000">
                                          <p:val>
                                            <p:strVal val="#ppt_x"/>
                                          </p:val>
                                        </p:tav>
                                      </p:tavLst>
                                    </p:anim>
                                    <p:anim calcmode="lin" valueType="num">
                                      <p:cBhvr additive="base">
                                        <p:cTn id="67" dur="500" fill="hold"/>
                                        <p:tgtEl>
                                          <p:spTgt spid="451616"/>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451591"/>
                                        </p:tgtEl>
                                        <p:attrNameLst>
                                          <p:attrName>style.visibility</p:attrName>
                                        </p:attrNameLst>
                                      </p:cBhvr>
                                      <p:to>
                                        <p:strVal val="visible"/>
                                      </p:to>
                                    </p:set>
                                    <p:anim calcmode="lin" valueType="num">
                                      <p:cBhvr additive="base">
                                        <p:cTn id="72" dur="500" fill="hold"/>
                                        <p:tgtEl>
                                          <p:spTgt spid="451591"/>
                                        </p:tgtEl>
                                        <p:attrNameLst>
                                          <p:attrName>ppt_x</p:attrName>
                                        </p:attrNameLst>
                                      </p:cBhvr>
                                      <p:tavLst>
                                        <p:tav tm="0">
                                          <p:val>
                                            <p:strVal val="0-#ppt_w/2"/>
                                          </p:val>
                                        </p:tav>
                                        <p:tav tm="100000">
                                          <p:val>
                                            <p:strVal val="#ppt_x"/>
                                          </p:val>
                                        </p:tav>
                                      </p:tavLst>
                                    </p:anim>
                                    <p:anim calcmode="lin" valueType="num">
                                      <p:cBhvr additive="base">
                                        <p:cTn id="73" dur="500" fill="hold"/>
                                        <p:tgtEl>
                                          <p:spTgt spid="451591"/>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451614"/>
                                        </p:tgtEl>
                                        <p:attrNameLst>
                                          <p:attrName>style.visibility</p:attrName>
                                        </p:attrNameLst>
                                      </p:cBhvr>
                                      <p:to>
                                        <p:strVal val="visible"/>
                                      </p:to>
                                    </p:set>
                                    <p:anim calcmode="lin" valueType="num">
                                      <p:cBhvr additive="base">
                                        <p:cTn id="78" dur="500" fill="hold"/>
                                        <p:tgtEl>
                                          <p:spTgt spid="451614"/>
                                        </p:tgtEl>
                                        <p:attrNameLst>
                                          <p:attrName>ppt_x</p:attrName>
                                        </p:attrNameLst>
                                      </p:cBhvr>
                                      <p:tavLst>
                                        <p:tav tm="0">
                                          <p:val>
                                            <p:strVal val="0-#ppt_w/2"/>
                                          </p:val>
                                        </p:tav>
                                        <p:tav tm="100000">
                                          <p:val>
                                            <p:strVal val="#ppt_x"/>
                                          </p:val>
                                        </p:tav>
                                      </p:tavLst>
                                    </p:anim>
                                    <p:anim calcmode="lin" valueType="num">
                                      <p:cBhvr additive="base">
                                        <p:cTn id="79" dur="500" fill="hold"/>
                                        <p:tgtEl>
                                          <p:spTgt spid="451614"/>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grpId="0" nodeType="clickEffect">
                                  <p:stCondLst>
                                    <p:cond delay="0"/>
                                  </p:stCondLst>
                                  <p:childTnLst>
                                    <p:set>
                                      <p:cBhvr>
                                        <p:cTn id="83" dur="1" fill="hold">
                                          <p:stCondLst>
                                            <p:cond delay="0"/>
                                          </p:stCondLst>
                                        </p:cTn>
                                        <p:tgtEl>
                                          <p:spTgt spid="451590"/>
                                        </p:tgtEl>
                                        <p:attrNameLst>
                                          <p:attrName>style.visibility</p:attrName>
                                        </p:attrNameLst>
                                      </p:cBhvr>
                                      <p:to>
                                        <p:strVal val="visible"/>
                                      </p:to>
                                    </p:set>
                                    <p:anim calcmode="lin" valueType="num">
                                      <p:cBhvr additive="base">
                                        <p:cTn id="84" dur="500" fill="hold"/>
                                        <p:tgtEl>
                                          <p:spTgt spid="451590"/>
                                        </p:tgtEl>
                                        <p:attrNameLst>
                                          <p:attrName>ppt_x</p:attrName>
                                        </p:attrNameLst>
                                      </p:cBhvr>
                                      <p:tavLst>
                                        <p:tav tm="0">
                                          <p:val>
                                            <p:strVal val="0-#ppt_w/2"/>
                                          </p:val>
                                        </p:tav>
                                        <p:tav tm="100000">
                                          <p:val>
                                            <p:strVal val="#ppt_x"/>
                                          </p:val>
                                        </p:tav>
                                      </p:tavLst>
                                    </p:anim>
                                    <p:anim calcmode="lin" valueType="num">
                                      <p:cBhvr additive="base">
                                        <p:cTn id="85" dur="500" fill="hold"/>
                                        <p:tgtEl>
                                          <p:spTgt spid="451590"/>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8" fill="hold" nodeType="clickEffect">
                                  <p:stCondLst>
                                    <p:cond delay="0"/>
                                  </p:stCondLst>
                                  <p:childTnLst>
                                    <p:set>
                                      <p:cBhvr>
                                        <p:cTn id="89" dur="1" fill="hold">
                                          <p:stCondLst>
                                            <p:cond delay="0"/>
                                          </p:stCondLst>
                                        </p:cTn>
                                        <p:tgtEl>
                                          <p:spTgt spid="6"/>
                                        </p:tgtEl>
                                        <p:attrNameLst>
                                          <p:attrName>style.visibility</p:attrName>
                                        </p:attrNameLst>
                                      </p:cBhvr>
                                      <p:to>
                                        <p:strVal val="visible"/>
                                      </p:to>
                                    </p:set>
                                    <p:anim calcmode="lin" valueType="num">
                                      <p:cBhvr additive="base">
                                        <p:cTn id="90" dur="500" fill="hold"/>
                                        <p:tgtEl>
                                          <p:spTgt spid="6"/>
                                        </p:tgtEl>
                                        <p:attrNameLst>
                                          <p:attrName>ppt_x</p:attrName>
                                        </p:attrNameLst>
                                      </p:cBhvr>
                                      <p:tavLst>
                                        <p:tav tm="0">
                                          <p:val>
                                            <p:strVal val="0-#ppt_w/2"/>
                                          </p:val>
                                        </p:tav>
                                        <p:tav tm="100000">
                                          <p:val>
                                            <p:strVal val="#ppt_x"/>
                                          </p:val>
                                        </p:tav>
                                      </p:tavLst>
                                    </p:anim>
                                    <p:anim calcmode="lin" valueType="num">
                                      <p:cBhvr additive="base">
                                        <p:cTn id="91"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8" fill="hold" nodeType="clickEffect">
                                  <p:stCondLst>
                                    <p:cond delay="0"/>
                                  </p:stCondLst>
                                  <p:childTnLst>
                                    <p:set>
                                      <p:cBhvr>
                                        <p:cTn id="95" dur="1" fill="hold">
                                          <p:stCondLst>
                                            <p:cond delay="0"/>
                                          </p:stCondLst>
                                        </p:cTn>
                                        <p:tgtEl>
                                          <p:spTgt spid="451617"/>
                                        </p:tgtEl>
                                        <p:attrNameLst>
                                          <p:attrName>style.visibility</p:attrName>
                                        </p:attrNameLst>
                                      </p:cBhvr>
                                      <p:to>
                                        <p:strVal val="visible"/>
                                      </p:to>
                                    </p:set>
                                    <p:anim calcmode="lin" valueType="num">
                                      <p:cBhvr additive="base">
                                        <p:cTn id="96" dur="500" fill="hold"/>
                                        <p:tgtEl>
                                          <p:spTgt spid="451617"/>
                                        </p:tgtEl>
                                        <p:attrNameLst>
                                          <p:attrName>ppt_x</p:attrName>
                                        </p:attrNameLst>
                                      </p:cBhvr>
                                      <p:tavLst>
                                        <p:tav tm="0">
                                          <p:val>
                                            <p:strVal val="0-#ppt_w/2"/>
                                          </p:val>
                                        </p:tav>
                                        <p:tav tm="100000">
                                          <p:val>
                                            <p:strVal val="#ppt_x"/>
                                          </p:val>
                                        </p:tav>
                                      </p:tavLst>
                                    </p:anim>
                                    <p:anim calcmode="lin" valueType="num">
                                      <p:cBhvr additive="base">
                                        <p:cTn id="97" dur="500" fill="hold"/>
                                        <p:tgtEl>
                                          <p:spTgt spid="451617"/>
                                        </p:tgtEl>
                                        <p:attrNameLst>
                                          <p:attrName>ppt_y</p:attrName>
                                        </p:attrNameLst>
                                      </p:cBhvr>
                                      <p:tavLst>
                                        <p:tav tm="0">
                                          <p:val>
                                            <p:strVal val="#ppt_y"/>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8" fill="hold" grpId="0" nodeType="clickEffect">
                                  <p:stCondLst>
                                    <p:cond delay="0"/>
                                  </p:stCondLst>
                                  <p:childTnLst>
                                    <p:set>
                                      <p:cBhvr>
                                        <p:cTn id="101" dur="1" fill="hold">
                                          <p:stCondLst>
                                            <p:cond delay="0"/>
                                          </p:stCondLst>
                                        </p:cTn>
                                        <p:tgtEl>
                                          <p:spTgt spid="451592"/>
                                        </p:tgtEl>
                                        <p:attrNameLst>
                                          <p:attrName>style.visibility</p:attrName>
                                        </p:attrNameLst>
                                      </p:cBhvr>
                                      <p:to>
                                        <p:strVal val="visible"/>
                                      </p:to>
                                    </p:set>
                                    <p:anim calcmode="lin" valueType="num">
                                      <p:cBhvr additive="base">
                                        <p:cTn id="102" dur="500" fill="hold"/>
                                        <p:tgtEl>
                                          <p:spTgt spid="451592"/>
                                        </p:tgtEl>
                                        <p:attrNameLst>
                                          <p:attrName>ppt_x</p:attrName>
                                        </p:attrNameLst>
                                      </p:cBhvr>
                                      <p:tavLst>
                                        <p:tav tm="0">
                                          <p:val>
                                            <p:strVal val="0-#ppt_w/2"/>
                                          </p:val>
                                        </p:tav>
                                        <p:tav tm="100000">
                                          <p:val>
                                            <p:strVal val="#ppt_x"/>
                                          </p:val>
                                        </p:tav>
                                      </p:tavLst>
                                    </p:anim>
                                    <p:anim calcmode="lin" valueType="num">
                                      <p:cBhvr additive="base">
                                        <p:cTn id="103" dur="500" fill="hold"/>
                                        <p:tgtEl>
                                          <p:spTgt spid="451592"/>
                                        </p:tgtEl>
                                        <p:attrNameLst>
                                          <p:attrName>ppt_y</p:attrName>
                                        </p:attrNameLst>
                                      </p:cBhvr>
                                      <p:tavLst>
                                        <p:tav tm="0">
                                          <p:val>
                                            <p:strVal val="#ppt_y"/>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8" fill="hold" nodeType="clickEffect">
                                  <p:stCondLst>
                                    <p:cond delay="0"/>
                                  </p:stCondLst>
                                  <p:childTnLst>
                                    <p:set>
                                      <p:cBhvr>
                                        <p:cTn id="107" dur="1" fill="hold">
                                          <p:stCondLst>
                                            <p:cond delay="0"/>
                                          </p:stCondLst>
                                        </p:cTn>
                                        <p:tgtEl>
                                          <p:spTgt spid="451615"/>
                                        </p:tgtEl>
                                        <p:attrNameLst>
                                          <p:attrName>style.visibility</p:attrName>
                                        </p:attrNameLst>
                                      </p:cBhvr>
                                      <p:to>
                                        <p:strVal val="visible"/>
                                      </p:to>
                                    </p:set>
                                    <p:anim calcmode="lin" valueType="num">
                                      <p:cBhvr additive="base">
                                        <p:cTn id="108" dur="500" fill="hold"/>
                                        <p:tgtEl>
                                          <p:spTgt spid="451615"/>
                                        </p:tgtEl>
                                        <p:attrNameLst>
                                          <p:attrName>ppt_x</p:attrName>
                                        </p:attrNameLst>
                                      </p:cBhvr>
                                      <p:tavLst>
                                        <p:tav tm="0">
                                          <p:val>
                                            <p:strVal val="0-#ppt_w/2"/>
                                          </p:val>
                                        </p:tav>
                                        <p:tav tm="100000">
                                          <p:val>
                                            <p:strVal val="#ppt_x"/>
                                          </p:val>
                                        </p:tav>
                                      </p:tavLst>
                                    </p:anim>
                                    <p:anim calcmode="lin" valueType="num">
                                      <p:cBhvr additive="base">
                                        <p:cTn id="109" dur="500" fill="hold"/>
                                        <p:tgtEl>
                                          <p:spTgt spid="451615"/>
                                        </p:tgtEl>
                                        <p:attrNameLst>
                                          <p:attrName>ppt_y</p:attrName>
                                        </p:attrNameLst>
                                      </p:cBhvr>
                                      <p:tavLst>
                                        <p:tav tm="0">
                                          <p:val>
                                            <p:strVal val="#ppt_y"/>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8" fill="hold" nodeType="clickEffect">
                                  <p:stCondLst>
                                    <p:cond delay="0"/>
                                  </p:stCondLst>
                                  <p:childTnLst>
                                    <p:set>
                                      <p:cBhvr>
                                        <p:cTn id="113" dur="1" fill="hold">
                                          <p:stCondLst>
                                            <p:cond delay="0"/>
                                          </p:stCondLst>
                                        </p:cTn>
                                        <p:tgtEl>
                                          <p:spTgt spid="7"/>
                                        </p:tgtEl>
                                        <p:attrNameLst>
                                          <p:attrName>style.visibility</p:attrName>
                                        </p:attrNameLst>
                                      </p:cBhvr>
                                      <p:to>
                                        <p:strVal val="visible"/>
                                      </p:to>
                                    </p:set>
                                    <p:anim calcmode="lin" valueType="num">
                                      <p:cBhvr additive="base">
                                        <p:cTn id="114" dur="500" fill="hold"/>
                                        <p:tgtEl>
                                          <p:spTgt spid="7"/>
                                        </p:tgtEl>
                                        <p:attrNameLst>
                                          <p:attrName>ppt_x</p:attrName>
                                        </p:attrNameLst>
                                      </p:cBhvr>
                                      <p:tavLst>
                                        <p:tav tm="0">
                                          <p:val>
                                            <p:strVal val="0-#ppt_w/2"/>
                                          </p:val>
                                        </p:tav>
                                        <p:tav tm="100000">
                                          <p:val>
                                            <p:strVal val="#ppt_x"/>
                                          </p:val>
                                        </p:tav>
                                      </p:tavLst>
                                    </p:anim>
                                    <p:anim calcmode="lin" valueType="num">
                                      <p:cBhvr additive="base">
                                        <p:cTn id="115" dur="500" fill="hold"/>
                                        <p:tgtEl>
                                          <p:spTgt spid="7"/>
                                        </p:tgtEl>
                                        <p:attrNameLst>
                                          <p:attrName>ppt_y</p:attrName>
                                        </p:attrNameLst>
                                      </p:cBhvr>
                                      <p:tavLst>
                                        <p:tav tm="0">
                                          <p:val>
                                            <p:strVal val="#ppt_y"/>
                                          </p:val>
                                        </p:tav>
                                        <p:tav tm="100000">
                                          <p:val>
                                            <p:strVal val="#ppt_y"/>
                                          </p:val>
                                        </p:tav>
                                      </p:tavLst>
                                    </p:anim>
                                  </p:childTnLst>
                                </p:cTn>
                              </p:par>
                              <p:par>
                                <p:cTn id="116" presetID="3" presetClass="entr" presetSubtype="10" fill="hold" grpId="0" nodeType="withEffect">
                                  <p:stCondLst>
                                    <p:cond delay="0"/>
                                  </p:stCondLst>
                                  <p:childTnLst>
                                    <p:set>
                                      <p:cBhvr>
                                        <p:cTn id="117" dur="1" fill="hold">
                                          <p:stCondLst>
                                            <p:cond delay="0"/>
                                          </p:stCondLst>
                                        </p:cTn>
                                        <p:tgtEl>
                                          <p:spTgt spid="35"/>
                                        </p:tgtEl>
                                        <p:attrNameLst>
                                          <p:attrName>style.visibility</p:attrName>
                                        </p:attrNameLst>
                                      </p:cBhvr>
                                      <p:to>
                                        <p:strVal val="visible"/>
                                      </p:to>
                                    </p:set>
                                    <p:animEffect transition="in" filter="blinds(horizontal)">
                                      <p:cBhvr>
                                        <p:cTn id="11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9" grpId="0"/>
      <p:bldP spid="451590" grpId="0"/>
      <p:bldP spid="451591" grpId="0"/>
      <p:bldP spid="451592" grpId="0"/>
      <p:bldP spid="32" grpId="0"/>
      <p:bldP spid="34" grpId="0"/>
      <p:bldP spid="3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62" name="AutoShape 2">
            <a:hlinkClick r:id="" action="ppaction://hlinkshowjump?jump=nextslide" highlightClick="1"/>
          </p:cNvPr>
          <p:cNvSpPr>
            <a:spLocks noChangeArrowheads="1"/>
          </p:cNvSpPr>
          <p:nvPr/>
        </p:nvSpPr>
        <p:spPr bwMode="auto">
          <a:xfrm>
            <a:off x="7310438" y="67389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99363" name="AutoShape 3">
            <a:hlinkClick r:id="" action="ppaction://hlinkshowjump?jump=previousslide" highlightClick="1"/>
          </p:cNvPr>
          <p:cNvSpPr>
            <a:spLocks noChangeArrowheads="1"/>
          </p:cNvSpPr>
          <p:nvPr/>
        </p:nvSpPr>
        <p:spPr bwMode="auto">
          <a:xfrm>
            <a:off x="6415088" y="67389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99364" name="Rectangle 4"/>
          <p:cNvSpPr>
            <a:spLocks noChangeArrowheads="1"/>
          </p:cNvSpPr>
          <p:nvPr/>
        </p:nvSpPr>
        <p:spPr bwMode="auto">
          <a:xfrm>
            <a:off x="755650" y="2924175"/>
            <a:ext cx="6813550" cy="627063"/>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1200" cap="none" spc="0" normalizeH="0" baseline="0" noProof="0" dirty="0">
                <a:ln>
                  <a:noFill/>
                </a:ln>
                <a:solidFill>
                  <a:srgbClr val="9900FF"/>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编码器</a:t>
            </a:r>
            <a:endParaRPr kumimoji="0" lang="en-US" altLang="zh-CN" sz="4400" b="0" i="0" u="none" strike="noStrike" kern="1200" cap="none" spc="0" normalizeH="0" baseline="0" noProof="0" dirty="0">
              <a:ln>
                <a:noFill/>
              </a:ln>
              <a:solidFill>
                <a:srgbClr val="9900FF"/>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1200" cap="none" spc="0" normalizeH="0" baseline="0" noProof="0" dirty="0">
                <a:ln>
                  <a:noFill/>
                </a:ln>
                <a:solidFill>
                  <a:srgbClr val="9900FF"/>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译码器</a:t>
            </a:r>
            <a:endParaRPr kumimoji="0" lang="en-US" altLang="zh-CN" sz="4400" b="0" i="0" u="none" strike="noStrike" kern="1200" cap="none" spc="0" normalizeH="0" baseline="0" noProof="0" dirty="0">
              <a:ln>
                <a:noFill/>
              </a:ln>
              <a:solidFill>
                <a:srgbClr val="9900FF"/>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1200" cap="none" spc="0" normalizeH="0" baseline="0" noProof="0" dirty="0">
                <a:ln>
                  <a:noFill/>
                </a:ln>
                <a:solidFill>
                  <a:srgbClr val="9900FF"/>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数据选择器</a:t>
            </a:r>
            <a:endParaRPr kumimoji="0" lang="en-US" altLang="zh-CN" sz="4400" b="0" i="0" u="none" strike="noStrike" kern="1200" cap="none" spc="0" normalizeH="0" baseline="0" noProof="0" dirty="0">
              <a:ln>
                <a:noFill/>
              </a:ln>
              <a:solidFill>
                <a:srgbClr val="9900FF"/>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1200" cap="none" spc="0" normalizeH="0" baseline="0" noProof="0" dirty="0">
                <a:ln>
                  <a:noFill/>
                </a:ln>
                <a:solidFill>
                  <a:srgbClr val="9900FF"/>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加法器</a:t>
            </a:r>
            <a:endParaRPr kumimoji="0" lang="en-US" altLang="zh-CN" sz="4400" b="0" i="0" u="none" strike="noStrike" kern="1200" cap="none" spc="0" normalizeH="0" baseline="0" noProof="0" dirty="0">
              <a:ln>
                <a:noFill/>
              </a:ln>
              <a:solidFill>
                <a:srgbClr val="9900FF"/>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1200" cap="none" spc="0" normalizeH="0" baseline="0" noProof="0" dirty="0">
                <a:ln>
                  <a:noFill/>
                </a:ln>
                <a:solidFill>
                  <a:srgbClr val="9900FF"/>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比较器</a:t>
            </a:r>
            <a:endParaRPr kumimoji="0" lang="zh-CN" altLang="en-US" sz="4400" b="0" i="0" u="none" strike="noStrike" kern="1200" cap="none" spc="0" normalizeH="0" baseline="0" noProof="0" dirty="0">
              <a:ln>
                <a:noFill/>
              </a:ln>
              <a:solidFill>
                <a:srgbClr val="9900FF"/>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sp>
        <p:nvSpPr>
          <p:cNvPr id="399367" name="AutoShape 7">
            <a:hlinkClick r:id="" action="ppaction://hlinkshowjump?jump=firstslide" highlightClick="1"/>
          </p:cNvPr>
          <p:cNvSpPr>
            <a:spLocks noChangeArrowheads="1"/>
          </p:cNvSpPr>
          <p:nvPr/>
        </p:nvSpPr>
        <p:spPr bwMode="auto">
          <a:xfrm>
            <a:off x="8205788" y="67484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0966" name="TextBox 7"/>
          <p:cNvSpPr txBox="1"/>
          <p:nvPr/>
        </p:nvSpPr>
        <p:spPr>
          <a:xfrm>
            <a:off x="611188" y="620713"/>
            <a:ext cx="7200900" cy="523875"/>
          </a:xfrm>
          <a:prstGeom prst="rect">
            <a:avLst/>
          </a:prstGeom>
          <a:noFill/>
          <a:ln w="9525">
            <a:noFill/>
          </a:ln>
        </p:spPr>
        <p:txBody>
          <a:bodyPr>
            <a:spAutoFit/>
          </a:bodyPr>
          <a:p>
            <a:pPr lvl="0" eaLnBrk="1" hangingPunct="1"/>
            <a:r>
              <a:rPr lang="en-US" altLang="zh-CN" dirty="0">
                <a:latin typeface="Arial" panose="020B0604020202020204" pitchFamily="34" charset="0"/>
                <a:ea typeface="楷体_GB2312" pitchFamily="49" charset="-122"/>
              </a:rPr>
              <a:t>14</a:t>
            </a:r>
            <a:r>
              <a:rPr lang="zh-CN" altLang="en-US" dirty="0">
                <a:latin typeface="Arial" panose="020B0604020202020204" pitchFamily="34" charset="0"/>
                <a:ea typeface="楷体_GB2312" pitchFamily="49" charset="-122"/>
              </a:rPr>
              <a:t>中规模的芯片的分析和设计</a:t>
            </a:r>
            <a:endParaRPr lang="zh-CN" altLang="en-US" dirty="0">
              <a:latin typeface="Arial" panose="020B0604020202020204" pitchFamily="34" charset="0"/>
              <a:ea typeface="楷体_GB2312" pitchFamily="49" charset="-122"/>
            </a:endParaRPr>
          </a:p>
        </p:txBody>
      </p:sp>
      <p:sp>
        <p:nvSpPr>
          <p:cNvPr id="40967" name="TextBox 8"/>
          <p:cNvSpPr txBox="1"/>
          <p:nvPr/>
        </p:nvSpPr>
        <p:spPr>
          <a:xfrm>
            <a:off x="3779838" y="1844675"/>
            <a:ext cx="4824412" cy="2246313"/>
          </a:xfrm>
          <a:prstGeom prst="rect">
            <a:avLst/>
          </a:prstGeom>
          <a:noFill/>
          <a:ln w="9525">
            <a:noFill/>
          </a:ln>
        </p:spPr>
        <p:txBody>
          <a:bodyPr>
            <a:spAutoFit/>
          </a:bodyPr>
          <a:p>
            <a:pPr lvl="0" eaLnBrk="1" hangingPunct="1"/>
            <a:r>
              <a:rPr lang="zh-CN" altLang="en-US" dirty="0">
                <a:latin typeface="Arial" panose="020B0604020202020204" pitchFamily="34" charset="0"/>
                <a:ea typeface="楷体_GB2312" pitchFamily="49" charset="-122"/>
              </a:rPr>
              <a:t>重点掌握</a:t>
            </a:r>
            <a:endParaRPr lang="en-US" altLang="zh-CN" dirty="0">
              <a:latin typeface="Arial" panose="020B0604020202020204" pitchFamily="34" charset="0"/>
              <a:ea typeface="楷体_GB2312" pitchFamily="49" charset="-122"/>
            </a:endParaRPr>
          </a:p>
          <a:p>
            <a:pPr lvl="0" eaLnBrk="1" hangingPunct="1"/>
            <a:r>
              <a:rPr lang="zh-CN" altLang="en-US" dirty="0">
                <a:latin typeface="Arial" panose="020B0604020202020204" pitchFamily="34" charset="0"/>
                <a:ea typeface="楷体_GB2312" pitchFamily="49" charset="-122"/>
              </a:rPr>
              <a:t>输入与输出的关系</a:t>
            </a:r>
            <a:endParaRPr lang="en-US" altLang="zh-CN" dirty="0">
              <a:latin typeface="Arial" panose="020B0604020202020204" pitchFamily="34" charset="0"/>
              <a:ea typeface="楷体_GB2312" pitchFamily="49" charset="-122"/>
            </a:endParaRPr>
          </a:p>
          <a:p>
            <a:pPr lvl="0" eaLnBrk="1" hangingPunct="1"/>
            <a:r>
              <a:rPr lang="zh-CN" altLang="en-US" dirty="0">
                <a:latin typeface="Arial" panose="020B0604020202020204" pitchFamily="34" charset="0"/>
                <a:ea typeface="楷体_GB2312" pitchFamily="49" charset="-122"/>
              </a:rPr>
              <a:t>输入与输出高低电平的有效性</a:t>
            </a:r>
            <a:endParaRPr lang="en-US" altLang="zh-CN" dirty="0">
              <a:latin typeface="Arial" panose="020B0604020202020204" pitchFamily="34" charset="0"/>
              <a:ea typeface="楷体_GB2312" pitchFamily="49" charset="-122"/>
            </a:endParaRPr>
          </a:p>
          <a:p>
            <a:pPr lvl="0" eaLnBrk="1" hangingPunct="1"/>
            <a:r>
              <a:rPr lang="zh-CN" altLang="en-US" dirty="0">
                <a:latin typeface="Arial" panose="020B0604020202020204" pitchFamily="34" charset="0"/>
                <a:ea typeface="楷体_GB2312" pitchFamily="49" charset="-122"/>
              </a:rPr>
              <a:t>控制电平的高低</a:t>
            </a:r>
            <a:endParaRPr lang="en-US" altLang="zh-CN" dirty="0">
              <a:latin typeface="Arial" panose="020B0604020202020204" pitchFamily="34" charset="0"/>
              <a:ea typeface="楷体_GB2312" pitchFamily="49" charset="-122"/>
            </a:endParaRPr>
          </a:p>
          <a:p>
            <a:pPr lvl="0" eaLnBrk="1" hangingPunct="1"/>
            <a:endParaRPr lang="zh-CN" altLang="en-US" dirty="0">
              <a:latin typeface="Arial" panose="020B0604020202020204" pitchFamily="34" charset="0"/>
              <a:ea typeface="楷体_GB2312"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081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j-lt"/>
                <a:ea typeface="+mj-ea"/>
                <a:cs typeface="+mj-cs"/>
              </a:rPr>
              <a:t>2</a:t>
            </a:r>
            <a:r>
              <a:rPr kumimoji="0" lang="zh-CN" altLang="en-US" sz="36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j-lt"/>
                <a:ea typeface="+mj-ea"/>
                <a:cs typeface="+mj-cs"/>
              </a:rPr>
              <a:t>：  掌握几种常用的数制</a:t>
            </a:r>
            <a:endParaRPr kumimoji="0" lang="zh-CN" altLang="en-US" sz="36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j-lt"/>
              <a:ea typeface="+mj-ea"/>
              <a:cs typeface="+mj-cs"/>
            </a:endParaRPr>
          </a:p>
        </p:txBody>
      </p:sp>
      <p:sp>
        <p:nvSpPr>
          <p:cNvPr id="290819" name="Rectangle 3"/>
          <p:cNvSpPr>
            <a:spLocks noGrp="1" noChangeArrowheads="1"/>
          </p:cNvSpPr>
          <p:nvPr>
            <p:ph idx="1"/>
          </p:nvPr>
        </p:nvSpPr>
        <p:spPr>
          <a:xfrm>
            <a:off x="427038" y="1700213"/>
            <a:ext cx="8137525" cy="41052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endParaRPr kumimoji="0" lang="en-US" altLang="zh-CN" sz="28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8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常用到的：</a:t>
            </a:r>
            <a:endParaRPr kumimoji="0" lang="zh-CN" altLang="en-US" sz="28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8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十进制，二进制，八进制，十六进制</a:t>
            </a:r>
            <a:endParaRPr kumimoji="0" lang="zh-CN" altLang="en-US" sz="28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8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已经它们之间的相互转换（二</a:t>
            </a:r>
            <a:r>
              <a:rPr kumimoji="0" lang="en-US" altLang="en-US" sz="28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a:t>
            </a:r>
            <a:r>
              <a:rPr kumimoji="0" lang="zh-CN" altLang="en-US" sz="28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十转换、</a:t>
            </a:r>
            <a:endParaRPr kumimoji="0" lang="zh-CN" altLang="en-US" sz="28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8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十</a:t>
            </a:r>
            <a:r>
              <a:rPr kumimoji="0" lang="en-US" altLang="en-US" sz="28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a:t>
            </a:r>
            <a:r>
              <a:rPr kumimoji="0" lang="zh-CN" altLang="en-US" sz="28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二转换、二</a:t>
            </a:r>
            <a:r>
              <a:rPr kumimoji="0" lang="en-US" altLang="en-US" sz="28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a:t>
            </a:r>
            <a:r>
              <a:rPr kumimoji="0" lang="zh-CN" altLang="en-US" sz="28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十六转换、十六</a:t>
            </a:r>
            <a:r>
              <a:rPr kumimoji="0" lang="en-US" altLang="en-US" sz="28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a:t>
            </a:r>
            <a:r>
              <a:rPr kumimoji="0" lang="zh-CN" altLang="en-US" sz="28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二转换、八</a:t>
            </a:r>
            <a:r>
              <a:rPr kumimoji="0" lang="en-US" altLang="zh-CN" sz="28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a:t>
            </a:r>
            <a:r>
              <a:rPr kumimoji="0" lang="zh-CN" altLang="en-US" sz="28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二转换、十六</a:t>
            </a:r>
            <a:r>
              <a:rPr kumimoji="0" lang="en-US" altLang="zh-CN" sz="28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a:t>
            </a:r>
            <a:r>
              <a:rPr kumimoji="0" lang="zh-CN" altLang="en-US" sz="28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十转换）</a:t>
            </a:r>
            <a:endParaRPr kumimoji="0" lang="zh-CN" altLang="en-US" sz="28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endParaRPr kumimoji="0" lang="zh-CN" altLang="en-US" sz="28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8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同样，如果是</a:t>
            </a:r>
            <a:r>
              <a:rPr kumimoji="0" lang="en-US" altLang="zh-CN" sz="28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7</a:t>
            </a:r>
            <a:r>
              <a:rPr kumimoji="0" lang="zh-CN" altLang="en-US" sz="28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进制，</a:t>
            </a:r>
            <a:r>
              <a:rPr kumimoji="0" lang="en-US" altLang="zh-CN" sz="28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5</a:t>
            </a:r>
            <a:r>
              <a:rPr kumimoji="0" lang="zh-CN" altLang="en-US" sz="28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进制或者是</a:t>
            </a:r>
            <a:r>
              <a:rPr kumimoji="0" lang="en-US" altLang="zh-CN" sz="28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12</a:t>
            </a:r>
            <a:r>
              <a:rPr kumimoji="0" lang="zh-CN" altLang="en-US" sz="28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进制怎么处理。</a:t>
            </a:r>
            <a:endParaRPr kumimoji="0" lang="zh-CN" altLang="en-US" sz="28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0819">
                                            <p:txEl>
                                              <p:charRg st="1" end="7"/>
                                            </p:txEl>
                                          </p:spTgt>
                                        </p:tgtEl>
                                        <p:attrNameLst>
                                          <p:attrName>style.visibility</p:attrName>
                                        </p:attrNameLst>
                                      </p:cBhvr>
                                      <p:to>
                                        <p:strVal val="visible"/>
                                      </p:to>
                                    </p:set>
                                    <p:anim calcmode="lin" valueType="num">
                                      <p:cBhvr additive="base">
                                        <p:cTn id="7" dur="500" fill="hold"/>
                                        <p:tgtEl>
                                          <p:spTgt spid="290819">
                                            <p:txEl>
                                              <p:charRg st="1"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0819">
                                            <p:txEl>
                                              <p:charRg st="1"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0819">
                                            <p:txEl>
                                              <p:charRg st="7" end="24"/>
                                            </p:txEl>
                                          </p:spTgt>
                                        </p:tgtEl>
                                        <p:attrNameLst>
                                          <p:attrName>style.visibility</p:attrName>
                                        </p:attrNameLst>
                                      </p:cBhvr>
                                      <p:to>
                                        <p:strVal val="visible"/>
                                      </p:to>
                                    </p:set>
                                    <p:anim calcmode="lin" valueType="num">
                                      <p:cBhvr additive="base">
                                        <p:cTn id="11" dur="500" fill="hold"/>
                                        <p:tgtEl>
                                          <p:spTgt spid="290819">
                                            <p:txEl>
                                              <p:charRg st="7" end="2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0819">
                                            <p:txEl>
                                              <p:charRg st="7" end="2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90819">
                                            <p:txEl>
                                              <p:charRg st="24" end="43"/>
                                            </p:txEl>
                                          </p:spTgt>
                                        </p:tgtEl>
                                        <p:attrNameLst>
                                          <p:attrName>style.visibility</p:attrName>
                                        </p:attrNameLst>
                                      </p:cBhvr>
                                      <p:to>
                                        <p:strVal val="visible"/>
                                      </p:to>
                                    </p:set>
                                    <p:anim calcmode="lin" valueType="num">
                                      <p:cBhvr additive="base">
                                        <p:cTn id="15" dur="500" fill="hold"/>
                                        <p:tgtEl>
                                          <p:spTgt spid="290819">
                                            <p:txEl>
                                              <p:charRg st="24" end="4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90819">
                                            <p:txEl>
                                              <p:charRg st="24" end="4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90819">
                                            <p:txEl>
                                              <p:charRg st="43" end="77"/>
                                            </p:txEl>
                                          </p:spTgt>
                                        </p:tgtEl>
                                        <p:attrNameLst>
                                          <p:attrName>style.visibility</p:attrName>
                                        </p:attrNameLst>
                                      </p:cBhvr>
                                      <p:to>
                                        <p:strVal val="visible"/>
                                      </p:to>
                                    </p:set>
                                    <p:anim calcmode="lin" valueType="num">
                                      <p:cBhvr additive="base">
                                        <p:cTn id="19" dur="500" fill="hold"/>
                                        <p:tgtEl>
                                          <p:spTgt spid="290819">
                                            <p:txEl>
                                              <p:charRg st="43" end="7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0819">
                                            <p:txEl>
                                              <p:charRg st="43" end="7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90819">
                                            <p:txEl>
                                              <p:charRg st="78" end="104"/>
                                            </p:txEl>
                                          </p:spTgt>
                                        </p:tgtEl>
                                        <p:attrNameLst>
                                          <p:attrName>style.visibility</p:attrName>
                                        </p:attrNameLst>
                                      </p:cBhvr>
                                      <p:to>
                                        <p:strVal val="visible"/>
                                      </p:to>
                                    </p:set>
                                    <p:anim calcmode="lin" valueType="num">
                                      <p:cBhvr additive="base">
                                        <p:cTn id="23" dur="500" fill="hold"/>
                                        <p:tgtEl>
                                          <p:spTgt spid="290819">
                                            <p:txEl>
                                              <p:charRg st="78" end="10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90819">
                                            <p:txEl>
                                              <p:charRg st="78" end="10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5"/>
          <p:cNvSpPr txBox="1">
            <a:spLocks noChangeArrowheads="1"/>
          </p:cNvSpPr>
          <p:nvPr/>
        </p:nvSpPr>
        <p:spPr bwMode="auto">
          <a:xfrm>
            <a:off x="2484438" y="549275"/>
            <a:ext cx="5045075" cy="579438"/>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3200" b="1" i="0" u="none" strike="noStrike" kern="1200" cap="none" spc="0" normalizeH="0" baseline="0" noProof="0" dirty="0">
                <a:ln>
                  <a:noFill/>
                </a:ln>
                <a:solidFill>
                  <a:srgbClr val="0066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第五章 掌握四类触发器</a:t>
            </a:r>
            <a:endParaRPr kumimoji="1" lang="zh-CN" altLang="en-US" sz="3200" b="1" i="0" u="none" strike="noStrike" kern="1200" cap="none" spc="0" normalizeH="0" baseline="0" noProof="0" dirty="0">
              <a:ln>
                <a:noFill/>
              </a:ln>
              <a:solidFill>
                <a:srgbClr val="0066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1987" name="TextBox 3"/>
          <p:cNvSpPr txBox="1"/>
          <p:nvPr/>
        </p:nvSpPr>
        <p:spPr>
          <a:xfrm>
            <a:off x="250825" y="1628775"/>
            <a:ext cx="8353425" cy="2678113"/>
          </a:xfrm>
          <a:prstGeom prst="rect">
            <a:avLst/>
          </a:prstGeom>
          <a:noFill/>
          <a:ln w="9525">
            <a:noFill/>
          </a:ln>
        </p:spPr>
        <p:txBody>
          <a:bodyPr>
            <a:spAutoFit/>
          </a:bodyPr>
          <a:p>
            <a:pPr lvl="0" eaLnBrk="1" hangingPunct="1"/>
            <a:r>
              <a:rPr lang="en-US" altLang="zh-CN" dirty="0">
                <a:latin typeface="Arial" panose="020B0604020202020204" pitchFamily="34" charset="0"/>
                <a:ea typeface="楷体_GB2312" pitchFamily="49" charset="-122"/>
              </a:rPr>
              <a:t>1.</a:t>
            </a:r>
            <a:r>
              <a:rPr lang="zh-CN" altLang="en-US" dirty="0">
                <a:latin typeface="Arial" panose="020B0604020202020204" pitchFamily="34" charset="0"/>
                <a:ea typeface="楷体_GB2312" pitchFamily="49" charset="-122"/>
              </a:rPr>
              <a:t>掌握各类触发器的特性方程</a:t>
            </a:r>
            <a:endParaRPr lang="en-US" altLang="zh-CN" dirty="0">
              <a:latin typeface="Arial" panose="020B0604020202020204" pitchFamily="34" charset="0"/>
              <a:ea typeface="楷体_GB2312" pitchFamily="49" charset="-122"/>
            </a:endParaRPr>
          </a:p>
          <a:p>
            <a:pPr lvl="0" eaLnBrk="1" hangingPunct="1"/>
            <a:r>
              <a:rPr lang="zh-CN" altLang="en-US" dirty="0">
                <a:latin typeface="Arial" panose="020B0604020202020204" pitchFamily="34" charset="0"/>
                <a:ea typeface="楷体_GB2312" pitchFamily="49" charset="-122"/>
              </a:rPr>
              <a:t>注意：</a:t>
            </a:r>
            <a:r>
              <a:rPr lang="en-US" altLang="zh-CN" dirty="0">
                <a:latin typeface="Arial" panose="020B0604020202020204" pitchFamily="34" charset="0"/>
                <a:ea typeface="楷体_GB2312" pitchFamily="49" charset="-122"/>
              </a:rPr>
              <a:t>SR</a:t>
            </a:r>
            <a:r>
              <a:rPr lang="zh-CN" altLang="en-US" dirty="0">
                <a:latin typeface="Arial" panose="020B0604020202020204" pitchFamily="34" charset="0"/>
                <a:ea typeface="楷体_GB2312" pitchFamily="49" charset="-122"/>
              </a:rPr>
              <a:t>触发器还有约束条件</a:t>
            </a:r>
            <a:endParaRPr lang="en-US" altLang="zh-CN" dirty="0">
              <a:latin typeface="Arial" panose="020B0604020202020204" pitchFamily="34" charset="0"/>
              <a:ea typeface="楷体_GB2312" pitchFamily="49" charset="-122"/>
            </a:endParaRPr>
          </a:p>
          <a:p>
            <a:pPr lvl="0" eaLnBrk="1" hangingPunct="1"/>
            <a:r>
              <a:rPr lang="en-US" altLang="zh-CN" dirty="0">
                <a:latin typeface="Arial" panose="020B0604020202020204" pitchFamily="34" charset="0"/>
                <a:ea typeface="楷体_GB2312" pitchFamily="49" charset="-122"/>
              </a:rPr>
              <a:t>2.</a:t>
            </a:r>
            <a:r>
              <a:rPr lang="zh-CN" altLang="en-US" dirty="0">
                <a:latin typeface="Arial" panose="020B0604020202020204" pitchFamily="34" charset="0"/>
                <a:ea typeface="楷体_GB2312" pitchFamily="49" charset="-122"/>
              </a:rPr>
              <a:t>触发条件</a:t>
            </a:r>
            <a:endParaRPr lang="en-US" altLang="zh-CN" dirty="0">
              <a:latin typeface="Arial" panose="020B0604020202020204" pitchFamily="34" charset="0"/>
              <a:ea typeface="楷体_GB2312" pitchFamily="49" charset="-122"/>
            </a:endParaRPr>
          </a:p>
          <a:p>
            <a:pPr lvl="0" eaLnBrk="1" hangingPunct="1"/>
            <a:r>
              <a:rPr lang="en-US" altLang="zh-CN" dirty="0">
                <a:latin typeface="Arial" panose="020B0604020202020204" pitchFamily="34" charset="0"/>
                <a:ea typeface="楷体_GB2312" pitchFamily="49" charset="-122"/>
              </a:rPr>
              <a:t>3.</a:t>
            </a:r>
            <a:r>
              <a:rPr lang="zh-CN" altLang="en-US" dirty="0">
                <a:latin typeface="Arial" panose="020B0604020202020204" pitchFamily="34" charset="0"/>
                <a:ea typeface="楷体_GB2312" pitchFamily="49" charset="-122"/>
              </a:rPr>
              <a:t>有效电平</a:t>
            </a:r>
            <a:endParaRPr lang="en-US" altLang="zh-CN" dirty="0">
              <a:latin typeface="Arial" panose="020B0604020202020204" pitchFamily="34" charset="0"/>
              <a:ea typeface="楷体_GB2312" pitchFamily="49" charset="-122"/>
            </a:endParaRPr>
          </a:p>
          <a:p>
            <a:pPr lvl="0" eaLnBrk="1" hangingPunct="1"/>
            <a:r>
              <a:rPr lang="en-US" altLang="zh-CN" dirty="0">
                <a:latin typeface="Arial" panose="020B0604020202020204" pitchFamily="34" charset="0"/>
                <a:ea typeface="楷体_GB2312" pitchFamily="49" charset="-122"/>
              </a:rPr>
              <a:t>4.</a:t>
            </a:r>
            <a:r>
              <a:rPr lang="zh-CN" altLang="en-US" dirty="0">
                <a:latin typeface="Arial" panose="020B0604020202020204" pitchFamily="34" charset="0"/>
                <a:ea typeface="楷体_GB2312" pitchFamily="49" charset="-122"/>
              </a:rPr>
              <a:t>状态转换图</a:t>
            </a:r>
            <a:endParaRPr lang="en-US" altLang="zh-CN" dirty="0">
              <a:latin typeface="Arial" panose="020B0604020202020204" pitchFamily="34" charset="0"/>
              <a:ea typeface="楷体_GB2312" pitchFamily="49" charset="-122"/>
            </a:endParaRPr>
          </a:p>
          <a:p>
            <a:pPr lvl="0" eaLnBrk="1" hangingPunct="1"/>
            <a:r>
              <a:rPr lang="en-US" altLang="zh-CN" dirty="0">
                <a:latin typeface="Arial" panose="020B0604020202020204" pitchFamily="34" charset="0"/>
                <a:ea typeface="楷体_GB2312" pitchFamily="49" charset="-122"/>
              </a:rPr>
              <a:t>5.</a:t>
            </a:r>
            <a:r>
              <a:rPr lang="zh-CN" altLang="en-US" dirty="0">
                <a:latin typeface="Arial" panose="020B0604020202020204" pitchFamily="34" charset="0"/>
                <a:ea typeface="楷体_GB2312" pitchFamily="49" charset="-122"/>
              </a:rPr>
              <a:t>输入输出波形</a:t>
            </a:r>
            <a:endParaRPr lang="zh-CN" altLang="en-US" dirty="0">
              <a:latin typeface="Arial" panose="020B0604020202020204" pitchFamily="34" charset="0"/>
              <a:ea typeface="楷体_GB2312"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4722" name="AutoShape 2">
            <a:hlinkClick r:id="" action="ppaction://hlinkshowjump?jump=nextslide" highlightClick="1"/>
          </p:cNvPr>
          <p:cNvSpPr>
            <a:spLocks noChangeArrowheads="1"/>
          </p:cNvSpPr>
          <p:nvPr/>
        </p:nvSpPr>
        <p:spPr bwMode="auto">
          <a:xfrm>
            <a:off x="731043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14723" name="AutoShape 3">
            <a:hlinkClick r:id="" action="ppaction://hlinkshowjump?jump=firstslide" highlightClick="1"/>
          </p:cNvPr>
          <p:cNvSpPr>
            <a:spLocks noChangeArrowheads="1"/>
          </p:cNvSpPr>
          <p:nvPr/>
        </p:nvSpPr>
        <p:spPr bwMode="auto">
          <a:xfrm>
            <a:off x="8205788"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14724" name="AutoShape 4">
            <a:hlinkClick r:id="" action="ppaction://hlinkshowjump?jump=previousslide" highlightClick="1"/>
          </p:cNvPr>
          <p:cNvSpPr>
            <a:spLocks noChangeArrowheads="1"/>
          </p:cNvSpPr>
          <p:nvPr/>
        </p:nvSpPr>
        <p:spPr bwMode="auto">
          <a:xfrm>
            <a:off x="641508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14726" name="Rectangle 6"/>
          <p:cNvSpPr>
            <a:spLocks noChangeArrowheads="1"/>
          </p:cNvSpPr>
          <p:nvPr/>
        </p:nvSpPr>
        <p:spPr bwMode="auto">
          <a:xfrm>
            <a:off x="647700" y="941388"/>
            <a:ext cx="8496300" cy="5583238"/>
          </a:xfrm>
          <a:prstGeom prst="rect">
            <a:avLst/>
          </a:prstGeom>
          <a:noFill/>
          <a:ln w="9525">
            <a:noFill/>
            <a:miter lim="800000"/>
          </a:ln>
          <a:effectLst/>
        </p:spPr>
        <p:txBody>
          <a:bodyPr/>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SR</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触发器</a:t>
            </a:r>
            <a:endPar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1. </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定义，凡在时钟信号作用下，具有如下功能的触发器称为</a:t>
            </a:r>
            <a:r>
              <a:rPr kumimoji="0" lang="en-US" altLang="zh-CN"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SR</a:t>
            </a:r>
            <a:r>
              <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触发器</a:t>
            </a:r>
            <a:endParaRPr kumimoji="0" lang="zh-CN" altLang="en-U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graphicFrame>
        <p:nvGraphicFramePr>
          <p:cNvPr id="414727" name="Object 7"/>
          <p:cNvGraphicFramePr>
            <a:graphicFrameLocks noChangeAspect="1"/>
          </p:cNvGraphicFramePr>
          <p:nvPr/>
        </p:nvGraphicFramePr>
        <p:xfrm>
          <a:off x="511175" y="2860675"/>
          <a:ext cx="6405563" cy="1350963"/>
        </p:xfrm>
        <a:graphic>
          <a:graphicData uri="http://schemas.openxmlformats.org/presentationml/2006/ole">
            <mc:AlternateContent xmlns:mc="http://schemas.openxmlformats.org/markup-compatibility/2006">
              <mc:Choice xmlns:v="urn:schemas-microsoft-com:vml" Requires="v">
                <p:oleObj spid="_x0000_s3119" name="" r:id="rId1" imgW="3378200" imgH="711200" progId="Equation.3">
                  <p:embed/>
                </p:oleObj>
              </mc:Choice>
              <mc:Fallback>
                <p:oleObj name="" r:id="rId1" imgW="3378200" imgH="711200" progId="Equation.3">
                  <p:embed/>
                  <p:pic>
                    <p:nvPicPr>
                      <p:cNvPr id="0" name="图片 3118"/>
                      <p:cNvPicPr/>
                      <p:nvPr/>
                    </p:nvPicPr>
                    <p:blipFill>
                      <a:blip r:embed="rId2"/>
                      <a:stretch>
                        <a:fillRect/>
                      </a:stretch>
                    </p:blipFill>
                    <p:spPr>
                      <a:xfrm>
                        <a:off x="511175" y="2860675"/>
                        <a:ext cx="6405563" cy="1350963"/>
                      </a:xfrm>
                      <a:prstGeom prst="rect">
                        <a:avLst/>
                      </a:prstGeom>
                      <a:noFill/>
                      <a:ln w="38100">
                        <a:noFill/>
                        <a:miter/>
                      </a:ln>
                    </p:spPr>
                  </p:pic>
                </p:oleObj>
              </mc:Fallback>
            </mc:AlternateContent>
          </a:graphicData>
        </a:graphic>
      </p:graphicFrame>
      <p:graphicFrame>
        <p:nvGraphicFramePr>
          <p:cNvPr id="414728" name="Group 8"/>
          <p:cNvGraphicFramePr>
            <a:graphicFrameLocks noGrp="1"/>
          </p:cNvGraphicFramePr>
          <p:nvPr/>
        </p:nvGraphicFramePr>
        <p:xfrm>
          <a:off x="7153275" y="2268538"/>
          <a:ext cx="1787525" cy="4054475"/>
        </p:xfrm>
        <a:graphic>
          <a:graphicData uri="http://schemas.openxmlformats.org/drawingml/2006/table">
            <a:tbl>
              <a:tblPr/>
              <a:tblGrid>
                <a:gridCol w="492125"/>
                <a:gridCol w="301625"/>
                <a:gridCol w="468313"/>
                <a:gridCol w="525462"/>
              </a:tblGrid>
              <a:tr h="366713">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楷体_GB2312" pitchFamily="49" charset="-122"/>
                        </a:rPr>
                        <a:t>0</a:t>
                      </a:r>
                      <a:endParaRPr kumimoji="0" lang="en-US" altLang="zh-CN" sz="24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楷体_GB2312" pitchFamily="49"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楷体_GB2312" pitchFamily="49" charset="-122"/>
                        </a:rPr>
                        <a:t>0</a:t>
                      </a:r>
                      <a:endParaRPr kumimoji="0" lang="en-US" altLang="zh-CN" sz="24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楷体_GB2312" pitchFamily="49"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楷体_GB2312" pitchFamily="49" charset="-122"/>
                        </a:rPr>
                        <a:t>0</a:t>
                      </a:r>
                      <a:endParaRPr kumimoji="0" lang="en-US" altLang="zh-CN" sz="24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楷体_GB2312" pitchFamily="49" charset="-122"/>
                        </a:rPr>
                        <a:t>0</a:t>
                      </a:r>
                      <a:endParaRPr kumimoji="0" lang="en-US" altLang="zh-CN" sz="24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3656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楷体_GB2312" pitchFamily="49" charset="-122"/>
                        </a:rPr>
                        <a:t>0</a:t>
                      </a:r>
                      <a:endParaRPr kumimoji="0" lang="en-US" altLang="zh-CN" sz="24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楷体_GB2312" pitchFamily="49"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楷体_GB2312" pitchFamily="49" charset="-122"/>
                        </a:rPr>
                        <a:t>0</a:t>
                      </a:r>
                      <a:endParaRPr kumimoji="0" lang="en-US" altLang="zh-CN" sz="24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楷体_GB2312" pitchFamily="49"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楷体_GB2312" pitchFamily="49" charset="-122"/>
                        </a:rPr>
                        <a:t>1</a:t>
                      </a:r>
                      <a:endParaRPr kumimoji="0" lang="en-US" altLang="zh-CN" sz="24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楷体_GB2312" pitchFamily="49" charset="-122"/>
                        </a:rPr>
                        <a:t>1</a:t>
                      </a:r>
                      <a:endParaRPr kumimoji="0" lang="en-US" altLang="zh-CN" sz="24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rPr>
                        <a:t>1</a:t>
                      </a:r>
                      <a:endPar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rPr>
                        <a:t>0</a:t>
                      </a:r>
                      <a:endPar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rPr>
                        <a:t>0</a:t>
                      </a:r>
                      <a:endPar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rPr>
                        <a:t>1</a:t>
                      </a:r>
                      <a:endPar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rPr>
                        <a:t>1</a:t>
                      </a:r>
                      <a:endPar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rPr>
                        <a:t>0</a:t>
                      </a:r>
                      <a:endPar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rPr>
                        <a:t>1</a:t>
                      </a:r>
                      <a:endPar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rPr>
                        <a:t>1</a:t>
                      </a:r>
                      <a:endPar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rPr>
                        <a:t>0</a:t>
                      </a:r>
                      <a:endPar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rPr>
                        <a:t>1</a:t>
                      </a:r>
                      <a:endPar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rPr>
                        <a:t>0</a:t>
                      </a:r>
                      <a:endPar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rPr>
                        <a:t>0</a:t>
                      </a:r>
                      <a:endPar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rPr>
                        <a:t>0</a:t>
                      </a:r>
                      <a:endPar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rPr>
                        <a:t>1</a:t>
                      </a:r>
                      <a:endPar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rPr>
                        <a:t>1</a:t>
                      </a:r>
                      <a:endPar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rPr>
                        <a:t>0</a:t>
                      </a:r>
                      <a:endPar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楷体_GB2312" pitchFamily="49" charset="-122"/>
                        </a:rPr>
                        <a:t>1</a:t>
                      </a:r>
                      <a:endParaRPr kumimoji="0" lang="en-US" altLang="zh-CN" sz="24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楷体_GB2312" pitchFamily="49"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66">
                        <a:alpha val="32156"/>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楷体_GB2312" pitchFamily="49" charset="-122"/>
                        </a:rPr>
                        <a:t>1</a:t>
                      </a:r>
                      <a:endParaRPr kumimoji="0" lang="en-US" altLang="zh-CN" sz="24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楷体_GB2312" pitchFamily="49"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66">
                        <a:alpha val="32156"/>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楷体_GB2312" pitchFamily="49" charset="-122"/>
                        </a:rPr>
                        <a:t>0</a:t>
                      </a:r>
                      <a:endParaRPr kumimoji="0" lang="en-US" altLang="zh-CN" sz="24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66">
                        <a:alpha val="32156"/>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楷体_GB2312" pitchFamily="49" charset="-122"/>
                        </a:rPr>
                        <a:t>1*</a:t>
                      </a:r>
                      <a:endParaRPr kumimoji="0" lang="en-US" altLang="zh-CN" sz="24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66">
                        <a:alpha val="32156"/>
                      </a:srgbClr>
                    </a:solidFill>
                  </a:tcPr>
                </a:tc>
              </a:tr>
              <a:tr h="3667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楷体_GB2312" pitchFamily="49" charset="-122"/>
                        </a:rPr>
                        <a:t>1</a:t>
                      </a:r>
                      <a:endParaRPr kumimoji="0" lang="en-US" altLang="zh-CN" sz="24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楷体_GB2312" pitchFamily="49"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0066">
                        <a:alpha val="32156"/>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楷体_GB2312" pitchFamily="49" charset="-122"/>
                        </a:rPr>
                        <a:t>1</a:t>
                      </a:r>
                      <a:endParaRPr kumimoji="0" lang="en-US" altLang="zh-CN" sz="24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楷体_GB2312" pitchFamily="49"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0066">
                        <a:alpha val="32156"/>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楷体_GB2312" pitchFamily="49" charset="-122"/>
                        </a:rPr>
                        <a:t>1</a:t>
                      </a:r>
                      <a:endParaRPr kumimoji="0" lang="en-US" altLang="zh-CN" sz="24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0066">
                        <a:alpha val="32156"/>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楷体_GB2312" pitchFamily="49" charset="-122"/>
                        </a:rPr>
                        <a:t>1*</a:t>
                      </a:r>
                      <a:endParaRPr kumimoji="0" lang="en-US" altLang="zh-CN" sz="24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0066">
                        <a:alpha val="32156"/>
                      </a:srgbClr>
                    </a:solidFill>
                  </a:tcPr>
                </a:tc>
              </a:tr>
            </a:tbl>
          </a:graphicData>
        </a:graphic>
      </p:graphicFrame>
      <p:graphicFrame>
        <p:nvGraphicFramePr>
          <p:cNvPr id="414794" name="Object 74"/>
          <p:cNvGraphicFramePr>
            <a:graphicFrameLocks noChangeAspect="1"/>
          </p:cNvGraphicFramePr>
          <p:nvPr/>
        </p:nvGraphicFramePr>
        <p:xfrm>
          <a:off x="7180263" y="2317750"/>
          <a:ext cx="1730375" cy="361950"/>
        </p:xfrm>
        <a:graphic>
          <a:graphicData uri="http://schemas.openxmlformats.org/presentationml/2006/ole">
            <mc:AlternateContent xmlns:mc="http://schemas.openxmlformats.org/markup-compatibility/2006">
              <mc:Choice xmlns:v="urn:schemas-microsoft-com:vml" Requires="v">
                <p:oleObj spid="_x0000_s3118" name="" r:id="rId3" imgW="888365" imgH="215900" progId="Equation.3">
                  <p:embed/>
                </p:oleObj>
              </mc:Choice>
              <mc:Fallback>
                <p:oleObj name="" r:id="rId3" imgW="888365" imgH="215900" progId="Equation.3">
                  <p:embed/>
                  <p:pic>
                    <p:nvPicPr>
                      <p:cNvPr id="0" name="图片 3117"/>
                      <p:cNvPicPr/>
                      <p:nvPr/>
                    </p:nvPicPr>
                    <p:blipFill>
                      <a:blip r:embed="rId4"/>
                      <a:stretch>
                        <a:fillRect/>
                      </a:stretch>
                    </p:blipFill>
                    <p:spPr>
                      <a:xfrm>
                        <a:off x="7180263" y="2317750"/>
                        <a:ext cx="1730375" cy="36195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14726">
                                            <p:txEl>
                                              <p:charRg st="8" end="42"/>
                                            </p:txEl>
                                          </p:spTgt>
                                        </p:tgtEl>
                                        <p:attrNameLst>
                                          <p:attrName>style.visibility</p:attrName>
                                        </p:attrNameLst>
                                      </p:cBhvr>
                                      <p:to>
                                        <p:strVal val="visible"/>
                                      </p:to>
                                    </p:set>
                                    <p:anim calcmode="lin" valueType="num">
                                      <p:cBhvr>
                                        <p:cTn id="7" dur="1000" fill="hold"/>
                                        <p:tgtEl>
                                          <p:spTgt spid="414726">
                                            <p:txEl>
                                              <p:charRg st="8" end="42"/>
                                            </p:txEl>
                                          </p:spTgt>
                                        </p:tgtEl>
                                        <p:attrNameLst>
                                          <p:attrName>ppt_x</p:attrName>
                                        </p:attrNameLst>
                                      </p:cBhvr>
                                      <p:tavLst>
                                        <p:tav tm="0">
                                          <p:val>
                                            <p:strVal val="#ppt_x-.2"/>
                                          </p:val>
                                        </p:tav>
                                        <p:tav tm="100000">
                                          <p:val>
                                            <p:strVal val="#ppt_x"/>
                                          </p:val>
                                        </p:tav>
                                      </p:tavLst>
                                    </p:anim>
                                    <p:anim calcmode="lin" valueType="num">
                                      <p:cBhvr>
                                        <p:cTn id="8" dur="1000" fill="hold"/>
                                        <p:tgtEl>
                                          <p:spTgt spid="414726">
                                            <p:txEl>
                                              <p:charRg st="8" end="42"/>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14726">
                                            <p:txEl>
                                              <p:charRg st="8" end="4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414727"/>
                                        </p:tgtEl>
                                        <p:attrNameLst>
                                          <p:attrName>style.visibility</p:attrName>
                                        </p:attrNameLst>
                                      </p:cBhvr>
                                      <p:to>
                                        <p:strVal val="visible"/>
                                      </p:to>
                                    </p:set>
                                    <p:anim calcmode="lin" valueType="num">
                                      <p:cBhvr>
                                        <p:cTn id="14" dur="1000" fill="hold"/>
                                        <p:tgtEl>
                                          <p:spTgt spid="414727"/>
                                        </p:tgtEl>
                                        <p:attrNameLst>
                                          <p:attrName>ppt_x</p:attrName>
                                        </p:attrNameLst>
                                      </p:cBhvr>
                                      <p:tavLst>
                                        <p:tav tm="0">
                                          <p:val>
                                            <p:strVal val="#ppt_x-.2"/>
                                          </p:val>
                                        </p:tav>
                                        <p:tav tm="100000">
                                          <p:val>
                                            <p:strVal val="#ppt_x"/>
                                          </p:val>
                                        </p:tav>
                                      </p:tavLst>
                                    </p:anim>
                                    <p:anim calcmode="lin" valueType="num">
                                      <p:cBhvr>
                                        <p:cTn id="15" dur="1000" fill="hold"/>
                                        <p:tgtEl>
                                          <p:spTgt spid="414727"/>
                                        </p:tgtEl>
                                        <p:attrNameLst>
                                          <p:attrName>ppt_y</p:attrName>
                                        </p:attrNameLst>
                                      </p:cBhvr>
                                      <p:tavLst>
                                        <p:tav tm="0">
                                          <p:val>
                                            <p:strVal val="#ppt_y"/>
                                          </p:val>
                                        </p:tav>
                                        <p:tav tm="100000">
                                          <p:val>
                                            <p:strVal val="#ppt_y"/>
                                          </p:val>
                                        </p:tav>
                                      </p:tavLst>
                                    </p:anim>
                                    <p:animEffect transition="in" filter="wipe(right)" prLst="gradientSize: 0.1">
                                      <p:cBhvr>
                                        <p:cTn id="16" dur="1000"/>
                                        <p:tgtEl>
                                          <p:spTgt spid="414727"/>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414728"/>
                                        </p:tgtEl>
                                        <p:attrNameLst>
                                          <p:attrName>style.visibility</p:attrName>
                                        </p:attrNameLst>
                                      </p:cBhvr>
                                      <p:to>
                                        <p:strVal val="visible"/>
                                      </p:to>
                                    </p:set>
                                    <p:anim calcmode="lin" valueType="num">
                                      <p:cBhvr>
                                        <p:cTn id="21" dur="1000" fill="hold"/>
                                        <p:tgtEl>
                                          <p:spTgt spid="414728"/>
                                        </p:tgtEl>
                                        <p:attrNameLst>
                                          <p:attrName>ppt_x</p:attrName>
                                        </p:attrNameLst>
                                      </p:cBhvr>
                                      <p:tavLst>
                                        <p:tav tm="0">
                                          <p:val>
                                            <p:strVal val="#ppt_x-.2"/>
                                          </p:val>
                                        </p:tav>
                                        <p:tav tm="100000">
                                          <p:val>
                                            <p:strVal val="#ppt_x"/>
                                          </p:val>
                                        </p:tav>
                                      </p:tavLst>
                                    </p:anim>
                                    <p:anim calcmode="lin" valueType="num">
                                      <p:cBhvr>
                                        <p:cTn id="22" dur="1000" fill="hold"/>
                                        <p:tgtEl>
                                          <p:spTgt spid="414728"/>
                                        </p:tgtEl>
                                        <p:attrNameLst>
                                          <p:attrName>ppt_y</p:attrName>
                                        </p:attrNameLst>
                                      </p:cBhvr>
                                      <p:tavLst>
                                        <p:tav tm="0">
                                          <p:val>
                                            <p:strVal val="#ppt_y"/>
                                          </p:val>
                                        </p:tav>
                                        <p:tav tm="100000">
                                          <p:val>
                                            <p:strVal val="#ppt_y"/>
                                          </p:val>
                                        </p:tav>
                                      </p:tavLst>
                                    </p:anim>
                                    <p:animEffect transition="in" filter="wipe(right)" prLst="gradientSize: 0.1">
                                      <p:cBhvr>
                                        <p:cTn id="23" dur="1000"/>
                                        <p:tgtEl>
                                          <p:spTgt spid="414728"/>
                                        </p:tgtEl>
                                      </p:cBhvr>
                                    </p:animEffect>
                                  </p:childTnLst>
                                </p:cTn>
                              </p:par>
                              <p:par>
                                <p:cTn id="24" presetID="29" presetClass="entr" presetSubtype="0" fill="hold" nodeType="withEffect">
                                  <p:stCondLst>
                                    <p:cond delay="0"/>
                                  </p:stCondLst>
                                  <p:childTnLst>
                                    <p:set>
                                      <p:cBhvr>
                                        <p:cTn id="25" dur="1" fill="hold">
                                          <p:stCondLst>
                                            <p:cond delay="0"/>
                                          </p:stCondLst>
                                        </p:cTn>
                                        <p:tgtEl>
                                          <p:spTgt spid="414794"/>
                                        </p:tgtEl>
                                        <p:attrNameLst>
                                          <p:attrName>style.visibility</p:attrName>
                                        </p:attrNameLst>
                                      </p:cBhvr>
                                      <p:to>
                                        <p:strVal val="visible"/>
                                      </p:to>
                                    </p:set>
                                    <p:anim calcmode="lin" valueType="num">
                                      <p:cBhvr>
                                        <p:cTn id="26" dur="1000" fill="hold"/>
                                        <p:tgtEl>
                                          <p:spTgt spid="414794"/>
                                        </p:tgtEl>
                                        <p:attrNameLst>
                                          <p:attrName>ppt_x</p:attrName>
                                        </p:attrNameLst>
                                      </p:cBhvr>
                                      <p:tavLst>
                                        <p:tav tm="0">
                                          <p:val>
                                            <p:strVal val="#ppt_x-.2"/>
                                          </p:val>
                                        </p:tav>
                                        <p:tav tm="100000">
                                          <p:val>
                                            <p:strVal val="#ppt_x"/>
                                          </p:val>
                                        </p:tav>
                                      </p:tavLst>
                                    </p:anim>
                                    <p:anim calcmode="lin" valueType="num">
                                      <p:cBhvr>
                                        <p:cTn id="27" dur="1000" fill="hold"/>
                                        <p:tgtEl>
                                          <p:spTgt spid="414794"/>
                                        </p:tgtEl>
                                        <p:attrNameLst>
                                          <p:attrName>ppt_y</p:attrName>
                                        </p:attrNameLst>
                                      </p:cBhvr>
                                      <p:tavLst>
                                        <p:tav tm="0">
                                          <p:val>
                                            <p:strVal val="#ppt_y"/>
                                          </p:val>
                                        </p:tav>
                                        <p:tav tm="100000">
                                          <p:val>
                                            <p:strVal val="#ppt_y"/>
                                          </p:val>
                                        </p:tav>
                                      </p:tavLst>
                                    </p:anim>
                                    <p:animEffect transition="in" filter="wipe(right)" prLst="gradientSize: 0.1">
                                      <p:cBhvr>
                                        <p:cTn id="28" dur="1000"/>
                                        <p:tgtEl>
                                          <p:spTgt spid="414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15746" name="Object 2"/>
          <p:cNvGraphicFramePr>
            <a:graphicFrameLocks noChangeAspect="1"/>
          </p:cNvGraphicFramePr>
          <p:nvPr/>
        </p:nvGraphicFramePr>
        <p:xfrm>
          <a:off x="1090613" y="549275"/>
          <a:ext cx="2112962" cy="496888"/>
        </p:xfrm>
        <a:graphic>
          <a:graphicData uri="http://schemas.openxmlformats.org/presentationml/2006/ole">
            <mc:AlternateContent xmlns:mc="http://schemas.openxmlformats.org/markup-compatibility/2006">
              <mc:Choice xmlns:v="urn:schemas-microsoft-com:vml" Requires="v">
                <p:oleObj spid="_x0000_s3120" name="" r:id="rId1" imgW="761365" imgH="177800" progId="Equation.3">
                  <p:embed/>
                </p:oleObj>
              </mc:Choice>
              <mc:Fallback>
                <p:oleObj name="" r:id="rId1" imgW="761365" imgH="177800" progId="Equation.3">
                  <p:embed/>
                  <p:pic>
                    <p:nvPicPr>
                      <p:cNvPr id="0" name="图片 3119"/>
                      <p:cNvPicPr/>
                      <p:nvPr/>
                    </p:nvPicPr>
                    <p:blipFill>
                      <a:blip r:embed="rId2"/>
                      <a:stretch>
                        <a:fillRect/>
                      </a:stretch>
                    </p:blipFill>
                    <p:spPr>
                      <a:xfrm>
                        <a:off x="1090613" y="549275"/>
                        <a:ext cx="2112962" cy="496888"/>
                      </a:xfrm>
                      <a:prstGeom prst="rect">
                        <a:avLst/>
                      </a:prstGeom>
                      <a:noFill/>
                      <a:ln w="38100">
                        <a:noFill/>
                        <a:miter/>
                      </a:ln>
                    </p:spPr>
                  </p:pic>
                </p:oleObj>
              </mc:Fallback>
            </mc:AlternateContent>
          </a:graphicData>
        </a:graphic>
      </p:graphicFrame>
      <p:pic>
        <p:nvPicPr>
          <p:cNvPr id="415747" name="Picture 3"/>
          <p:cNvPicPr>
            <a:picLocks noChangeAspect="1"/>
          </p:cNvPicPr>
          <p:nvPr/>
        </p:nvPicPr>
        <p:blipFill>
          <a:blip r:embed="rId3"/>
          <a:stretch>
            <a:fillRect/>
          </a:stretch>
        </p:blipFill>
        <p:spPr>
          <a:xfrm>
            <a:off x="1450975" y="1281113"/>
            <a:ext cx="4895850" cy="2159000"/>
          </a:xfrm>
          <a:prstGeom prst="rect">
            <a:avLst/>
          </a:prstGeom>
          <a:noFill/>
          <a:ln w="9525">
            <a:noFill/>
          </a:ln>
        </p:spPr>
      </p:pic>
      <p:graphicFrame>
        <p:nvGraphicFramePr>
          <p:cNvPr id="415748" name="Object 4"/>
          <p:cNvGraphicFramePr>
            <a:graphicFrameLocks noChangeAspect="1"/>
          </p:cNvGraphicFramePr>
          <p:nvPr/>
        </p:nvGraphicFramePr>
        <p:xfrm>
          <a:off x="1320800" y="3570288"/>
          <a:ext cx="1135063" cy="569912"/>
        </p:xfrm>
        <a:graphic>
          <a:graphicData uri="http://schemas.openxmlformats.org/presentationml/2006/ole">
            <mc:AlternateContent xmlns:mc="http://schemas.openxmlformats.org/markup-compatibility/2006">
              <mc:Choice xmlns:v="urn:schemas-microsoft-com:vml" Requires="v">
                <p:oleObj spid="_x0000_s3121" name="" r:id="rId4" imgW="381000" imgH="190500" progId="Equation.3">
                  <p:embed/>
                </p:oleObj>
              </mc:Choice>
              <mc:Fallback>
                <p:oleObj name="" r:id="rId4" imgW="381000" imgH="190500" progId="Equation.3">
                  <p:embed/>
                  <p:pic>
                    <p:nvPicPr>
                      <p:cNvPr id="0" name="图片 3120"/>
                      <p:cNvPicPr/>
                      <p:nvPr/>
                    </p:nvPicPr>
                    <p:blipFill>
                      <a:blip r:embed="rId5"/>
                      <a:stretch>
                        <a:fillRect/>
                      </a:stretch>
                    </p:blipFill>
                    <p:spPr>
                      <a:xfrm>
                        <a:off x="1320800" y="3570288"/>
                        <a:ext cx="1135063" cy="569912"/>
                      </a:xfrm>
                      <a:prstGeom prst="rect">
                        <a:avLst/>
                      </a:prstGeom>
                      <a:noFill/>
                      <a:ln w="38100">
                        <a:noFill/>
                        <a:miter/>
                      </a:ln>
                    </p:spPr>
                  </p:pic>
                </p:oleObj>
              </mc:Fallback>
            </mc:AlternateContent>
          </a:graphicData>
        </a:graphic>
      </p:graphicFrame>
      <p:pic>
        <p:nvPicPr>
          <p:cNvPr id="415749" name="Picture 5" descr="5-4-1b"/>
          <p:cNvPicPr>
            <a:picLocks noChangeAspect="1"/>
          </p:cNvPicPr>
          <p:nvPr/>
        </p:nvPicPr>
        <p:blipFill>
          <a:blip r:embed="rId6"/>
          <a:stretch>
            <a:fillRect/>
          </a:stretch>
        </p:blipFill>
        <p:spPr>
          <a:xfrm>
            <a:off x="1476375" y="4365625"/>
            <a:ext cx="3024188" cy="17351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15746"/>
                                        </p:tgtEl>
                                        <p:attrNameLst>
                                          <p:attrName>style.visibility</p:attrName>
                                        </p:attrNameLst>
                                      </p:cBhvr>
                                      <p:to>
                                        <p:strVal val="visible"/>
                                      </p:to>
                                    </p:set>
                                    <p:anim calcmode="lin" valueType="num">
                                      <p:cBhvr>
                                        <p:cTn id="7" dur="1000" fill="hold"/>
                                        <p:tgtEl>
                                          <p:spTgt spid="415746"/>
                                        </p:tgtEl>
                                        <p:attrNameLst>
                                          <p:attrName>ppt_x</p:attrName>
                                        </p:attrNameLst>
                                      </p:cBhvr>
                                      <p:tavLst>
                                        <p:tav tm="0">
                                          <p:val>
                                            <p:strVal val="#ppt_x-.2"/>
                                          </p:val>
                                        </p:tav>
                                        <p:tav tm="100000">
                                          <p:val>
                                            <p:strVal val="#ppt_x"/>
                                          </p:val>
                                        </p:tav>
                                      </p:tavLst>
                                    </p:anim>
                                    <p:anim calcmode="lin" valueType="num">
                                      <p:cBhvr>
                                        <p:cTn id="8" dur="1000" fill="hold"/>
                                        <p:tgtEl>
                                          <p:spTgt spid="415746"/>
                                        </p:tgtEl>
                                        <p:attrNameLst>
                                          <p:attrName>ppt_y</p:attrName>
                                        </p:attrNameLst>
                                      </p:cBhvr>
                                      <p:tavLst>
                                        <p:tav tm="0">
                                          <p:val>
                                            <p:strVal val="#ppt_y"/>
                                          </p:val>
                                        </p:tav>
                                        <p:tav tm="100000">
                                          <p:val>
                                            <p:strVal val="#ppt_y"/>
                                          </p:val>
                                        </p:tav>
                                      </p:tavLst>
                                    </p:anim>
                                    <p:animEffect transition="in" filter="wipe(right)" prLst="gradientSize: 0.1">
                                      <p:cBhvr>
                                        <p:cTn id="9" dur="1000"/>
                                        <p:tgtEl>
                                          <p:spTgt spid="415746"/>
                                        </p:tgtEl>
                                      </p:cBhvr>
                                    </p:animEffect>
                                  </p:childTnLst>
                                </p:cTn>
                              </p:par>
                              <p:par>
                                <p:cTn id="10" presetID="29" presetClass="entr" presetSubtype="0" fill="hold" nodeType="withEffect">
                                  <p:stCondLst>
                                    <p:cond delay="0"/>
                                  </p:stCondLst>
                                  <p:childTnLst>
                                    <p:set>
                                      <p:cBhvr>
                                        <p:cTn id="11" dur="1" fill="hold">
                                          <p:stCondLst>
                                            <p:cond delay="0"/>
                                          </p:stCondLst>
                                        </p:cTn>
                                        <p:tgtEl>
                                          <p:spTgt spid="415747"/>
                                        </p:tgtEl>
                                        <p:attrNameLst>
                                          <p:attrName>style.visibility</p:attrName>
                                        </p:attrNameLst>
                                      </p:cBhvr>
                                      <p:to>
                                        <p:strVal val="visible"/>
                                      </p:to>
                                    </p:set>
                                    <p:anim calcmode="lin" valueType="num">
                                      <p:cBhvr>
                                        <p:cTn id="12" dur="1000" fill="hold"/>
                                        <p:tgtEl>
                                          <p:spTgt spid="415747"/>
                                        </p:tgtEl>
                                        <p:attrNameLst>
                                          <p:attrName>ppt_x</p:attrName>
                                        </p:attrNameLst>
                                      </p:cBhvr>
                                      <p:tavLst>
                                        <p:tav tm="0">
                                          <p:val>
                                            <p:strVal val="#ppt_x-.2"/>
                                          </p:val>
                                        </p:tav>
                                        <p:tav tm="100000">
                                          <p:val>
                                            <p:strVal val="#ppt_x"/>
                                          </p:val>
                                        </p:tav>
                                      </p:tavLst>
                                    </p:anim>
                                    <p:anim calcmode="lin" valueType="num">
                                      <p:cBhvr>
                                        <p:cTn id="13" dur="1000" fill="hold"/>
                                        <p:tgtEl>
                                          <p:spTgt spid="41574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415747"/>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nodeType="clickEffect">
                                  <p:stCondLst>
                                    <p:cond delay="0"/>
                                  </p:stCondLst>
                                  <p:childTnLst>
                                    <p:set>
                                      <p:cBhvr>
                                        <p:cTn id="18" dur="1" fill="hold">
                                          <p:stCondLst>
                                            <p:cond delay="0"/>
                                          </p:stCondLst>
                                        </p:cTn>
                                        <p:tgtEl>
                                          <p:spTgt spid="415748"/>
                                        </p:tgtEl>
                                        <p:attrNameLst>
                                          <p:attrName>style.visibility</p:attrName>
                                        </p:attrNameLst>
                                      </p:cBhvr>
                                      <p:to>
                                        <p:strVal val="visible"/>
                                      </p:to>
                                    </p:set>
                                    <p:anim calcmode="lin" valueType="num">
                                      <p:cBhvr>
                                        <p:cTn id="19" dur="1000" fill="hold"/>
                                        <p:tgtEl>
                                          <p:spTgt spid="415748"/>
                                        </p:tgtEl>
                                        <p:attrNameLst>
                                          <p:attrName>ppt_x</p:attrName>
                                        </p:attrNameLst>
                                      </p:cBhvr>
                                      <p:tavLst>
                                        <p:tav tm="0">
                                          <p:val>
                                            <p:strVal val="#ppt_x-.2"/>
                                          </p:val>
                                        </p:tav>
                                        <p:tav tm="100000">
                                          <p:val>
                                            <p:strVal val="#ppt_x"/>
                                          </p:val>
                                        </p:tav>
                                      </p:tavLst>
                                    </p:anim>
                                    <p:anim calcmode="lin" valueType="num">
                                      <p:cBhvr>
                                        <p:cTn id="20" dur="1000" fill="hold"/>
                                        <p:tgtEl>
                                          <p:spTgt spid="415748"/>
                                        </p:tgtEl>
                                        <p:attrNameLst>
                                          <p:attrName>ppt_y</p:attrName>
                                        </p:attrNameLst>
                                      </p:cBhvr>
                                      <p:tavLst>
                                        <p:tav tm="0">
                                          <p:val>
                                            <p:strVal val="#ppt_y"/>
                                          </p:val>
                                        </p:tav>
                                        <p:tav tm="100000">
                                          <p:val>
                                            <p:strVal val="#ppt_y"/>
                                          </p:val>
                                        </p:tav>
                                      </p:tavLst>
                                    </p:anim>
                                    <p:animEffect transition="in" filter="wipe(right)" prLst="gradientSize: 0.1">
                                      <p:cBhvr>
                                        <p:cTn id="21" dur="1000"/>
                                        <p:tgtEl>
                                          <p:spTgt spid="415748"/>
                                        </p:tgtEl>
                                      </p:cBhvr>
                                    </p:animEffect>
                                  </p:childTnLst>
                                </p:cTn>
                              </p:par>
                              <p:par>
                                <p:cTn id="22" presetID="29" presetClass="entr" presetSubtype="0" fill="hold" nodeType="withEffect">
                                  <p:stCondLst>
                                    <p:cond delay="0"/>
                                  </p:stCondLst>
                                  <p:childTnLst>
                                    <p:set>
                                      <p:cBhvr>
                                        <p:cTn id="23" dur="1" fill="hold">
                                          <p:stCondLst>
                                            <p:cond delay="0"/>
                                          </p:stCondLst>
                                        </p:cTn>
                                        <p:tgtEl>
                                          <p:spTgt spid="415749"/>
                                        </p:tgtEl>
                                        <p:attrNameLst>
                                          <p:attrName>style.visibility</p:attrName>
                                        </p:attrNameLst>
                                      </p:cBhvr>
                                      <p:to>
                                        <p:strVal val="visible"/>
                                      </p:to>
                                    </p:set>
                                    <p:anim calcmode="lin" valueType="num">
                                      <p:cBhvr>
                                        <p:cTn id="24" dur="1000" fill="hold"/>
                                        <p:tgtEl>
                                          <p:spTgt spid="415749"/>
                                        </p:tgtEl>
                                        <p:attrNameLst>
                                          <p:attrName>ppt_x</p:attrName>
                                        </p:attrNameLst>
                                      </p:cBhvr>
                                      <p:tavLst>
                                        <p:tav tm="0">
                                          <p:val>
                                            <p:strVal val="#ppt_x-.2"/>
                                          </p:val>
                                        </p:tav>
                                        <p:tav tm="100000">
                                          <p:val>
                                            <p:strVal val="#ppt_x"/>
                                          </p:val>
                                        </p:tav>
                                      </p:tavLst>
                                    </p:anim>
                                    <p:anim calcmode="lin" valueType="num">
                                      <p:cBhvr>
                                        <p:cTn id="25" dur="1000" fill="hold"/>
                                        <p:tgtEl>
                                          <p:spTgt spid="415749"/>
                                        </p:tgtEl>
                                        <p:attrNameLst>
                                          <p:attrName>ppt_y</p:attrName>
                                        </p:attrNameLst>
                                      </p:cBhvr>
                                      <p:tavLst>
                                        <p:tav tm="0">
                                          <p:val>
                                            <p:strVal val="#ppt_y"/>
                                          </p:val>
                                        </p:tav>
                                        <p:tav tm="100000">
                                          <p:val>
                                            <p:strVal val="#ppt_y"/>
                                          </p:val>
                                        </p:tav>
                                      </p:tavLst>
                                    </p:anim>
                                    <p:animEffect transition="in" filter="wipe(right)" prLst="gradientSize: 0.1">
                                      <p:cBhvr>
                                        <p:cTn id="26" dur="1000"/>
                                        <p:tgtEl>
                                          <p:spTgt spid="415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6770" name="AutoShape 2">
            <a:hlinkClick r:id="" action="ppaction://hlinkshowjump?jump=nextslide" highlightClick="1"/>
          </p:cNvPr>
          <p:cNvSpPr>
            <a:spLocks noChangeArrowheads="1"/>
          </p:cNvSpPr>
          <p:nvPr/>
        </p:nvSpPr>
        <p:spPr bwMode="auto">
          <a:xfrm>
            <a:off x="731043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16771" name="AutoShape 3">
            <a:hlinkClick r:id="" action="ppaction://hlinkshowjump?jump=firstslide" highlightClick="1"/>
          </p:cNvPr>
          <p:cNvSpPr>
            <a:spLocks noChangeArrowheads="1"/>
          </p:cNvSpPr>
          <p:nvPr/>
        </p:nvSpPr>
        <p:spPr bwMode="auto">
          <a:xfrm>
            <a:off x="8205788"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16772" name="AutoShape 4">
            <a:hlinkClick r:id="" action="ppaction://hlinkshowjump?jump=previousslide" highlightClick="1"/>
          </p:cNvPr>
          <p:cNvSpPr>
            <a:spLocks noChangeArrowheads="1"/>
          </p:cNvSpPr>
          <p:nvPr/>
        </p:nvSpPr>
        <p:spPr bwMode="auto">
          <a:xfrm>
            <a:off x="641508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16773" name="Rectangle 5"/>
          <p:cNvSpPr>
            <a:spLocks noChangeArrowheads="1"/>
          </p:cNvSpPr>
          <p:nvPr/>
        </p:nvSpPr>
        <p:spPr bwMode="auto">
          <a:xfrm>
            <a:off x="944563" y="382588"/>
            <a:ext cx="2652713" cy="508000"/>
          </a:xfrm>
          <a:prstGeom prst="rect">
            <a:avLst/>
          </a:prstGeom>
          <a:noFill/>
          <a:ln w="9525">
            <a:noFill/>
            <a:miter lim="800000"/>
          </a:ln>
          <a:effectLst/>
        </p:spPr>
        <p:txBody>
          <a:bodyPr/>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    </a:t>
            </a:r>
            <a:r>
              <a:rPr kumimoji="1" lang="en-US" altLang="zh-CN" sz="2800" b="1" i="1"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JK</a:t>
            </a:r>
            <a:r>
              <a:rPr kumimoji="1" lang="zh-CN" altLang="en-US"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触发器</a:t>
            </a:r>
            <a:endParaRPr kumimoji="1" lang="zh-CN" altLang="en-US"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pSp>
        <p:nvGrpSpPr>
          <p:cNvPr id="2" name="Group 6"/>
          <p:cNvGrpSpPr/>
          <p:nvPr/>
        </p:nvGrpSpPr>
        <p:grpSpPr>
          <a:xfrm>
            <a:off x="1114425" y="3127375"/>
            <a:ext cx="2155825" cy="3008313"/>
            <a:chOff x="665" y="1723"/>
            <a:chExt cx="1358" cy="1895"/>
          </a:xfrm>
        </p:grpSpPr>
        <p:sp>
          <p:nvSpPr>
            <p:cNvPr id="45067" name="Text Box 7"/>
            <p:cNvSpPr txBox="1"/>
            <p:nvPr/>
          </p:nvSpPr>
          <p:spPr>
            <a:xfrm>
              <a:off x="824" y="2168"/>
              <a:ext cx="199" cy="1442"/>
            </a:xfrm>
            <a:prstGeom prst="rect">
              <a:avLst/>
            </a:prstGeom>
            <a:noFill/>
            <a:ln w="9525">
              <a:noFill/>
            </a:ln>
          </p:spPr>
          <p:txBody>
            <a:bodyPr>
              <a:spAutoFit/>
            </a:bodyPr>
            <a:p>
              <a:pPr lvl="0" eaLnBrk="1" hangingPunct="1"/>
              <a:r>
                <a:rPr lang="en-US" altLang="zh-CN" sz="1800" dirty="0">
                  <a:latin typeface="Arial" panose="020B0604020202020204" pitchFamily="34" charset="0"/>
                  <a:ea typeface="宋体" panose="02010600030101010101" pitchFamily="2" charset="-122"/>
                </a:rPr>
                <a:t>00001111</a:t>
              </a:r>
              <a:endParaRPr lang="en-US" altLang="zh-CN" sz="1800" dirty="0">
                <a:latin typeface="Arial" panose="020B0604020202020204" pitchFamily="34" charset="0"/>
                <a:ea typeface="宋体" panose="02010600030101010101" pitchFamily="2" charset="-122"/>
              </a:endParaRPr>
            </a:p>
          </p:txBody>
        </p:sp>
        <p:sp>
          <p:nvSpPr>
            <p:cNvPr id="45068" name="Text Box 8"/>
            <p:cNvSpPr txBox="1"/>
            <p:nvPr/>
          </p:nvSpPr>
          <p:spPr>
            <a:xfrm>
              <a:off x="1124" y="2168"/>
              <a:ext cx="200" cy="1442"/>
            </a:xfrm>
            <a:prstGeom prst="rect">
              <a:avLst/>
            </a:prstGeom>
            <a:noFill/>
            <a:ln w="9525">
              <a:noFill/>
            </a:ln>
          </p:spPr>
          <p:txBody>
            <a:bodyPr>
              <a:spAutoFit/>
            </a:bodyPr>
            <a:p>
              <a:pPr lvl="0" eaLnBrk="1" hangingPunct="1"/>
              <a:r>
                <a:rPr lang="en-US" altLang="zh-CN" sz="1800" dirty="0">
                  <a:latin typeface="Arial" panose="020B0604020202020204" pitchFamily="34" charset="0"/>
                  <a:ea typeface="宋体" panose="02010600030101010101" pitchFamily="2" charset="-122"/>
                </a:rPr>
                <a:t>00110011</a:t>
              </a:r>
              <a:endParaRPr lang="en-US" altLang="zh-CN" sz="1800" dirty="0">
                <a:latin typeface="Arial" panose="020B0604020202020204" pitchFamily="34" charset="0"/>
                <a:ea typeface="宋体" panose="02010600030101010101" pitchFamily="2" charset="-122"/>
              </a:endParaRPr>
            </a:p>
          </p:txBody>
        </p:sp>
        <p:sp>
          <p:nvSpPr>
            <p:cNvPr id="45069" name="Text Box 9"/>
            <p:cNvSpPr txBox="1"/>
            <p:nvPr/>
          </p:nvSpPr>
          <p:spPr>
            <a:xfrm>
              <a:off x="1424" y="2168"/>
              <a:ext cx="199" cy="1442"/>
            </a:xfrm>
            <a:prstGeom prst="rect">
              <a:avLst/>
            </a:prstGeom>
            <a:noFill/>
            <a:ln w="9525">
              <a:noFill/>
            </a:ln>
          </p:spPr>
          <p:txBody>
            <a:bodyPr>
              <a:spAutoFit/>
            </a:bodyPr>
            <a:p>
              <a:pPr lvl="0" eaLnBrk="1" hangingPunct="1"/>
              <a:r>
                <a:rPr lang="en-US" altLang="zh-CN" sz="1800" dirty="0">
                  <a:latin typeface="Arial" panose="020B0604020202020204" pitchFamily="34" charset="0"/>
                  <a:ea typeface="宋体" panose="02010600030101010101" pitchFamily="2" charset="-122"/>
                </a:rPr>
                <a:t>01010101</a:t>
              </a:r>
              <a:endParaRPr lang="en-US" altLang="zh-CN" sz="1800" dirty="0">
                <a:latin typeface="Arial" panose="020B0604020202020204" pitchFamily="34" charset="0"/>
                <a:ea typeface="宋体" panose="02010600030101010101" pitchFamily="2" charset="-122"/>
              </a:endParaRPr>
            </a:p>
          </p:txBody>
        </p:sp>
        <p:sp>
          <p:nvSpPr>
            <p:cNvPr id="45070" name="Text Box 10"/>
            <p:cNvSpPr txBox="1"/>
            <p:nvPr/>
          </p:nvSpPr>
          <p:spPr>
            <a:xfrm>
              <a:off x="1724" y="2168"/>
              <a:ext cx="246" cy="1442"/>
            </a:xfrm>
            <a:prstGeom prst="rect">
              <a:avLst/>
            </a:prstGeom>
            <a:noFill/>
            <a:ln w="9525">
              <a:noFill/>
            </a:ln>
          </p:spPr>
          <p:txBody>
            <a:bodyPr>
              <a:spAutoFit/>
            </a:bodyPr>
            <a:p>
              <a:pPr lvl="0" eaLnBrk="1" hangingPunct="1"/>
              <a:r>
                <a:rPr lang="en-US" altLang="zh-CN" sz="1800" dirty="0">
                  <a:solidFill>
                    <a:srgbClr val="0066FF"/>
                  </a:solidFill>
                  <a:latin typeface="Arial" panose="020B0604020202020204" pitchFamily="34" charset="0"/>
                  <a:ea typeface="宋体" panose="02010600030101010101" pitchFamily="2" charset="-122"/>
                </a:rPr>
                <a:t>0</a:t>
              </a:r>
              <a:endParaRPr lang="en-US" altLang="zh-CN" sz="1800" dirty="0">
                <a:solidFill>
                  <a:srgbClr val="0066FF"/>
                </a:solidFill>
                <a:latin typeface="Arial" panose="020B0604020202020204" pitchFamily="34" charset="0"/>
                <a:ea typeface="宋体" panose="02010600030101010101" pitchFamily="2" charset="-122"/>
              </a:endParaRPr>
            </a:p>
            <a:p>
              <a:pPr lvl="0" eaLnBrk="1" hangingPunct="1"/>
              <a:r>
                <a:rPr lang="en-US" altLang="zh-CN" sz="1800" dirty="0">
                  <a:solidFill>
                    <a:srgbClr val="0066FF"/>
                  </a:solidFill>
                  <a:latin typeface="Arial" panose="020B0604020202020204" pitchFamily="34" charset="0"/>
                  <a:ea typeface="宋体" panose="02010600030101010101" pitchFamily="2" charset="-122"/>
                </a:rPr>
                <a:t>1</a:t>
              </a:r>
              <a:endParaRPr lang="en-US" altLang="zh-CN" sz="1800" dirty="0">
                <a:solidFill>
                  <a:srgbClr val="0066FF"/>
                </a:solidFill>
                <a:latin typeface="Arial" panose="020B0604020202020204" pitchFamily="34" charset="0"/>
                <a:ea typeface="宋体" panose="02010600030101010101" pitchFamily="2" charset="-122"/>
              </a:endParaRPr>
            </a:p>
            <a:p>
              <a:pPr lvl="0" eaLnBrk="1" hangingPunct="1"/>
              <a:r>
                <a:rPr lang="en-US" altLang="zh-CN" sz="1800" dirty="0">
                  <a:solidFill>
                    <a:srgbClr val="0066FF"/>
                  </a:solidFill>
                  <a:latin typeface="Arial" panose="020B0604020202020204" pitchFamily="34" charset="0"/>
                  <a:ea typeface="宋体" panose="02010600030101010101" pitchFamily="2" charset="-122"/>
                </a:rPr>
                <a:t>0</a:t>
              </a:r>
              <a:endParaRPr lang="en-US" altLang="zh-CN" sz="1800" dirty="0">
                <a:solidFill>
                  <a:srgbClr val="0066FF"/>
                </a:solidFill>
                <a:latin typeface="Arial" panose="020B0604020202020204" pitchFamily="34" charset="0"/>
                <a:ea typeface="宋体" panose="02010600030101010101" pitchFamily="2" charset="-122"/>
              </a:endParaRPr>
            </a:p>
            <a:p>
              <a:pPr lvl="0" eaLnBrk="1" hangingPunct="1"/>
              <a:r>
                <a:rPr lang="en-US" altLang="zh-CN" sz="1800" dirty="0">
                  <a:solidFill>
                    <a:srgbClr val="0066FF"/>
                  </a:solidFill>
                  <a:latin typeface="Arial" panose="020B0604020202020204" pitchFamily="34" charset="0"/>
                  <a:ea typeface="宋体" panose="02010600030101010101" pitchFamily="2" charset="-122"/>
                </a:rPr>
                <a:t>0</a:t>
              </a:r>
              <a:endParaRPr lang="en-US" altLang="zh-CN" sz="1800" dirty="0">
                <a:solidFill>
                  <a:srgbClr val="0066FF"/>
                </a:solidFill>
                <a:latin typeface="Arial" panose="020B0604020202020204" pitchFamily="34" charset="0"/>
                <a:ea typeface="宋体" panose="02010600030101010101" pitchFamily="2" charset="-122"/>
              </a:endParaRPr>
            </a:p>
            <a:p>
              <a:pPr lvl="0" eaLnBrk="1" hangingPunct="1"/>
              <a:r>
                <a:rPr lang="en-US" altLang="zh-CN" sz="1800" dirty="0">
                  <a:solidFill>
                    <a:srgbClr val="0066FF"/>
                  </a:solidFill>
                  <a:latin typeface="Arial" panose="020B0604020202020204" pitchFamily="34" charset="0"/>
                  <a:ea typeface="宋体" panose="02010600030101010101" pitchFamily="2" charset="-122"/>
                </a:rPr>
                <a:t>1</a:t>
              </a:r>
              <a:endParaRPr lang="en-US" altLang="zh-CN" sz="1800" dirty="0">
                <a:solidFill>
                  <a:srgbClr val="0066FF"/>
                </a:solidFill>
                <a:latin typeface="Arial" panose="020B0604020202020204" pitchFamily="34" charset="0"/>
                <a:ea typeface="宋体" panose="02010600030101010101" pitchFamily="2" charset="-122"/>
              </a:endParaRPr>
            </a:p>
            <a:p>
              <a:pPr lvl="0" eaLnBrk="1" hangingPunct="1"/>
              <a:r>
                <a:rPr lang="en-US" altLang="zh-CN" sz="1800" dirty="0">
                  <a:solidFill>
                    <a:srgbClr val="0066FF"/>
                  </a:solidFill>
                  <a:latin typeface="Arial" panose="020B0604020202020204" pitchFamily="34" charset="0"/>
                  <a:ea typeface="宋体" panose="02010600030101010101" pitchFamily="2" charset="-122"/>
                </a:rPr>
                <a:t>1</a:t>
              </a:r>
              <a:endParaRPr lang="en-US" altLang="zh-CN" sz="1800" dirty="0">
                <a:solidFill>
                  <a:srgbClr val="0066FF"/>
                </a:solidFill>
                <a:latin typeface="Arial" panose="020B0604020202020204" pitchFamily="34" charset="0"/>
                <a:ea typeface="宋体" panose="02010600030101010101" pitchFamily="2" charset="-122"/>
              </a:endParaRPr>
            </a:p>
            <a:p>
              <a:pPr lvl="0" eaLnBrk="1" hangingPunct="1"/>
              <a:r>
                <a:rPr lang="en-US" altLang="zh-CN" sz="1800" dirty="0">
                  <a:solidFill>
                    <a:srgbClr val="0066FF"/>
                  </a:solidFill>
                  <a:latin typeface="Arial" panose="020B0604020202020204" pitchFamily="34" charset="0"/>
                  <a:ea typeface="宋体" panose="02010600030101010101" pitchFamily="2" charset="-122"/>
                </a:rPr>
                <a:t>1</a:t>
              </a:r>
              <a:endParaRPr lang="en-US" altLang="zh-CN" sz="1800" dirty="0">
                <a:solidFill>
                  <a:srgbClr val="0066FF"/>
                </a:solidFill>
                <a:latin typeface="Arial" panose="020B0604020202020204" pitchFamily="34" charset="0"/>
                <a:ea typeface="宋体" panose="02010600030101010101" pitchFamily="2" charset="-122"/>
              </a:endParaRPr>
            </a:p>
            <a:p>
              <a:pPr lvl="0" eaLnBrk="1" hangingPunct="1"/>
              <a:r>
                <a:rPr lang="en-US" altLang="zh-CN" sz="1800" dirty="0">
                  <a:solidFill>
                    <a:srgbClr val="0066FF"/>
                  </a:solidFill>
                  <a:latin typeface="Arial" panose="020B0604020202020204" pitchFamily="34" charset="0"/>
                  <a:ea typeface="宋体" panose="02010600030101010101" pitchFamily="2" charset="-122"/>
                </a:rPr>
                <a:t>0</a:t>
              </a:r>
              <a:endParaRPr lang="en-US" altLang="zh-CN" sz="1800" dirty="0">
                <a:solidFill>
                  <a:srgbClr val="0066FF"/>
                </a:solidFill>
                <a:latin typeface="Arial" panose="020B0604020202020204" pitchFamily="34" charset="0"/>
                <a:ea typeface="宋体" panose="02010600030101010101" pitchFamily="2" charset="-122"/>
              </a:endParaRPr>
            </a:p>
          </p:txBody>
        </p:sp>
        <p:sp>
          <p:nvSpPr>
            <p:cNvPr id="45071" name="Line 11"/>
            <p:cNvSpPr/>
            <p:nvPr/>
          </p:nvSpPr>
          <p:spPr>
            <a:xfrm>
              <a:off x="724" y="2219"/>
              <a:ext cx="1299" cy="0"/>
            </a:xfrm>
            <a:prstGeom prst="line">
              <a:avLst/>
            </a:prstGeom>
            <a:ln w="28575" cap="flat" cmpd="sng">
              <a:solidFill>
                <a:schemeClr val="tx1"/>
              </a:solidFill>
              <a:prstDash val="solid"/>
              <a:headEnd type="none" w="med" len="med"/>
              <a:tailEnd type="none" w="med" len="med"/>
            </a:ln>
          </p:spPr>
        </p:sp>
        <p:sp>
          <p:nvSpPr>
            <p:cNvPr id="45072" name="Line 12"/>
            <p:cNvSpPr/>
            <p:nvPr/>
          </p:nvSpPr>
          <p:spPr>
            <a:xfrm>
              <a:off x="724" y="1987"/>
              <a:ext cx="1299" cy="0"/>
            </a:xfrm>
            <a:prstGeom prst="line">
              <a:avLst/>
            </a:prstGeom>
            <a:ln w="28575" cap="flat" cmpd="sng">
              <a:solidFill>
                <a:schemeClr val="tx1"/>
              </a:solidFill>
              <a:prstDash val="solid"/>
              <a:headEnd type="none" w="med" len="med"/>
              <a:tailEnd type="none" w="med" len="med"/>
            </a:ln>
          </p:spPr>
        </p:sp>
        <p:sp>
          <p:nvSpPr>
            <p:cNvPr id="45073" name="Line 13"/>
            <p:cNvSpPr/>
            <p:nvPr/>
          </p:nvSpPr>
          <p:spPr>
            <a:xfrm>
              <a:off x="724" y="3618"/>
              <a:ext cx="1299" cy="0"/>
            </a:xfrm>
            <a:prstGeom prst="line">
              <a:avLst/>
            </a:prstGeom>
            <a:ln w="28575" cap="flat" cmpd="sng">
              <a:solidFill>
                <a:schemeClr val="tx1"/>
              </a:solidFill>
              <a:prstDash val="solid"/>
              <a:headEnd type="none" w="med" len="med"/>
              <a:tailEnd type="none" w="med" len="med"/>
            </a:ln>
          </p:spPr>
        </p:sp>
        <p:sp>
          <p:nvSpPr>
            <p:cNvPr id="45074" name="Line 14"/>
            <p:cNvSpPr/>
            <p:nvPr/>
          </p:nvSpPr>
          <p:spPr>
            <a:xfrm>
              <a:off x="1373" y="1987"/>
              <a:ext cx="0" cy="1631"/>
            </a:xfrm>
            <a:prstGeom prst="line">
              <a:avLst/>
            </a:prstGeom>
            <a:ln w="28575" cap="flat" cmpd="sng">
              <a:solidFill>
                <a:schemeClr val="tx1"/>
              </a:solidFill>
              <a:prstDash val="solid"/>
              <a:headEnd type="none" w="med" len="med"/>
              <a:tailEnd type="none" w="med" len="med"/>
            </a:ln>
          </p:spPr>
        </p:sp>
        <p:sp>
          <p:nvSpPr>
            <p:cNvPr id="45075" name="Line 15"/>
            <p:cNvSpPr/>
            <p:nvPr/>
          </p:nvSpPr>
          <p:spPr>
            <a:xfrm>
              <a:off x="1673" y="1987"/>
              <a:ext cx="0" cy="1631"/>
            </a:xfrm>
            <a:prstGeom prst="line">
              <a:avLst/>
            </a:prstGeom>
            <a:ln w="28575" cap="flat" cmpd="sng">
              <a:solidFill>
                <a:schemeClr val="tx1"/>
              </a:solidFill>
              <a:prstDash val="solid"/>
              <a:headEnd type="none" w="med" len="med"/>
              <a:tailEnd type="none" w="med" len="med"/>
            </a:ln>
          </p:spPr>
        </p:sp>
        <p:graphicFrame>
          <p:nvGraphicFramePr>
            <p:cNvPr id="45076" name="Object 16"/>
            <p:cNvGraphicFramePr>
              <a:graphicFrameLocks noChangeAspect="1"/>
            </p:cNvGraphicFramePr>
            <p:nvPr/>
          </p:nvGraphicFramePr>
          <p:xfrm>
            <a:off x="865" y="1987"/>
            <a:ext cx="167" cy="216"/>
          </p:xfrm>
          <a:graphic>
            <a:graphicData uri="http://schemas.openxmlformats.org/presentationml/2006/ole">
              <mc:AlternateContent xmlns:mc="http://schemas.openxmlformats.org/markup-compatibility/2006">
                <mc:Choice xmlns:v="urn:schemas-microsoft-com:vml" Requires="v">
                  <p:oleObj spid="_x0000_s3123" name="" r:id="rId1" imgW="190500" imgH="241300" progId="Equation.3">
                    <p:embed/>
                  </p:oleObj>
                </mc:Choice>
                <mc:Fallback>
                  <p:oleObj name="" r:id="rId1" imgW="190500" imgH="241300" progId="Equation.3">
                    <p:embed/>
                    <p:pic>
                      <p:nvPicPr>
                        <p:cNvPr id="0" name="图片 3122"/>
                        <p:cNvPicPr/>
                        <p:nvPr/>
                      </p:nvPicPr>
                      <p:blipFill>
                        <a:blip r:embed="rId2">
                          <a:clrChange>
                            <a:clrFrom>
                              <a:srgbClr val="000000"/>
                            </a:clrFrom>
                            <a:clrTo>
                              <a:srgbClr val="CC0000"/>
                            </a:clrTo>
                          </a:clrChange>
                        </a:blip>
                        <a:stretch>
                          <a:fillRect/>
                        </a:stretch>
                      </p:blipFill>
                      <p:spPr>
                        <a:xfrm>
                          <a:off x="865" y="1987"/>
                          <a:ext cx="167" cy="216"/>
                        </a:xfrm>
                        <a:prstGeom prst="rect">
                          <a:avLst/>
                        </a:prstGeom>
                        <a:noFill/>
                        <a:ln w="38100">
                          <a:noFill/>
                          <a:miter/>
                        </a:ln>
                      </p:spPr>
                    </p:pic>
                  </p:oleObj>
                </mc:Fallback>
              </mc:AlternateContent>
            </a:graphicData>
          </a:graphic>
        </p:graphicFrame>
        <p:graphicFrame>
          <p:nvGraphicFramePr>
            <p:cNvPr id="45077" name="Object 17"/>
            <p:cNvGraphicFramePr>
              <a:graphicFrameLocks noChangeAspect="1"/>
            </p:cNvGraphicFramePr>
            <p:nvPr/>
          </p:nvGraphicFramePr>
          <p:xfrm>
            <a:off x="1153" y="1995"/>
            <a:ext cx="195" cy="200"/>
          </p:xfrm>
          <a:graphic>
            <a:graphicData uri="http://schemas.openxmlformats.org/presentationml/2006/ole">
              <mc:AlternateContent xmlns:mc="http://schemas.openxmlformats.org/markup-compatibility/2006">
                <mc:Choice xmlns:v="urn:schemas-microsoft-com:vml" Requires="v">
                  <p:oleObj spid="_x0000_s3130" name="" r:id="rId3" imgW="215900" imgH="215900" progId="Equation.3">
                    <p:embed/>
                  </p:oleObj>
                </mc:Choice>
                <mc:Fallback>
                  <p:oleObj name="" r:id="rId3" imgW="215900" imgH="215900" progId="Equation.3">
                    <p:embed/>
                    <p:pic>
                      <p:nvPicPr>
                        <p:cNvPr id="0" name="图片 3129"/>
                        <p:cNvPicPr/>
                        <p:nvPr/>
                      </p:nvPicPr>
                      <p:blipFill>
                        <a:blip r:embed="rId4">
                          <a:clrChange>
                            <a:clrFrom>
                              <a:srgbClr val="000000"/>
                            </a:clrFrom>
                            <a:clrTo>
                              <a:srgbClr val="CC0000"/>
                            </a:clrTo>
                          </a:clrChange>
                        </a:blip>
                        <a:stretch>
                          <a:fillRect/>
                        </a:stretch>
                      </p:blipFill>
                      <p:spPr>
                        <a:xfrm>
                          <a:off x="1153" y="1995"/>
                          <a:ext cx="195" cy="200"/>
                        </a:xfrm>
                        <a:prstGeom prst="rect">
                          <a:avLst/>
                        </a:prstGeom>
                        <a:noFill/>
                        <a:ln w="38100">
                          <a:noFill/>
                          <a:miter/>
                        </a:ln>
                      </p:spPr>
                    </p:pic>
                  </p:oleObj>
                </mc:Fallback>
              </mc:AlternateContent>
            </a:graphicData>
          </a:graphic>
        </p:graphicFrame>
        <p:graphicFrame>
          <p:nvGraphicFramePr>
            <p:cNvPr id="45078" name="Object 18"/>
            <p:cNvGraphicFramePr>
              <a:graphicFrameLocks noChangeAspect="1"/>
            </p:cNvGraphicFramePr>
            <p:nvPr/>
          </p:nvGraphicFramePr>
          <p:xfrm>
            <a:off x="1447" y="2000"/>
            <a:ext cx="165" cy="208"/>
          </p:xfrm>
          <a:graphic>
            <a:graphicData uri="http://schemas.openxmlformats.org/presentationml/2006/ole">
              <mc:AlternateContent xmlns:mc="http://schemas.openxmlformats.org/markup-compatibility/2006">
                <mc:Choice xmlns:v="urn:schemas-microsoft-com:vml" Requires="v">
                  <p:oleObj spid="_x0000_s3127" name="" r:id="rId5" imgW="215900" imgH="266700" progId="Equation.DSMT4">
                    <p:embed/>
                  </p:oleObj>
                </mc:Choice>
                <mc:Fallback>
                  <p:oleObj name="" r:id="rId5" imgW="215900" imgH="266700" progId="Equation.DSMT4">
                    <p:embed/>
                    <p:pic>
                      <p:nvPicPr>
                        <p:cNvPr id="0" name="图片 3126"/>
                        <p:cNvPicPr/>
                        <p:nvPr/>
                      </p:nvPicPr>
                      <p:blipFill>
                        <a:blip r:embed="rId6">
                          <a:clrChange>
                            <a:clrFrom>
                              <a:srgbClr val="000000"/>
                            </a:clrFrom>
                            <a:clrTo>
                              <a:srgbClr val="CC0000"/>
                            </a:clrTo>
                          </a:clrChange>
                        </a:blip>
                        <a:stretch>
                          <a:fillRect/>
                        </a:stretch>
                      </p:blipFill>
                      <p:spPr>
                        <a:xfrm>
                          <a:off x="1447" y="2000"/>
                          <a:ext cx="165" cy="208"/>
                        </a:xfrm>
                        <a:prstGeom prst="rect">
                          <a:avLst/>
                        </a:prstGeom>
                        <a:noFill/>
                        <a:ln w="38100">
                          <a:noFill/>
                          <a:miter/>
                        </a:ln>
                      </p:spPr>
                    </p:pic>
                  </p:oleObj>
                </mc:Fallback>
              </mc:AlternateContent>
            </a:graphicData>
          </a:graphic>
        </p:graphicFrame>
        <p:graphicFrame>
          <p:nvGraphicFramePr>
            <p:cNvPr id="45079" name="Object 19"/>
            <p:cNvGraphicFramePr>
              <a:graphicFrameLocks noChangeAspect="1"/>
            </p:cNvGraphicFramePr>
            <p:nvPr/>
          </p:nvGraphicFramePr>
          <p:xfrm>
            <a:off x="1768" y="1987"/>
            <a:ext cx="204" cy="235"/>
          </p:xfrm>
          <a:graphic>
            <a:graphicData uri="http://schemas.openxmlformats.org/presentationml/2006/ole">
              <mc:AlternateContent xmlns:mc="http://schemas.openxmlformats.org/markup-compatibility/2006">
                <mc:Choice xmlns:v="urn:schemas-microsoft-com:vml" Requires="v">
                  <p:oleObj spid="_x0000_s3132" name="" r:id="rId7" imgW="266700" imgH="304800" progId="Equation.DSMT4">
                    <p:embed/>
                  </p:oleObj>
                </mc:Choice>
                <mc:Fallback>
                  <p:oleObj name="" r:id="rId7" imgW="266700" imgH="304800" progId="Equation.DSMT4">
                    <p:embed/>
                    <p:pic>
                      <p:nvPicPr>
                        <p:cNvPr id="0" name="图片 3131"/>
                        <p:cNvPicPr/>
                        <p:nvPr/>
                      </p:nvPicPr>
                      <p:blipFill>
                        <a:blip r:embed="rId8">
                          <a:clrChange>
                            <a:clrFrom>
                              <a:srgbClr val="000000"/>
                            </a:clrFrom>
                            <a:clrTo>
                              <a:srgbClr val="CC0000"/>
                            </a:clrTo>
                          </a:clrChange>
                        </a:blip>
                        <a:stretch>
                          <a:fillRect/>
                        </a:stretch>
                      </p:blipFill>
                      <p:spPr>
                        <a:xfrm>
                          <a:off x="1768" y="1987"/>
                          <a:ext cx="204" cy="235"/>
                        </a:xfrm>
                        <a:prstGeom prst="rect">
                          <a:avLst/>
                        </a:prstGeom>
                        <a:noFill/>
                        <a:ln w="38100">
                          <a:noFill/>
                          <a:miter/>
                        </a:ln>
                      </p:spPr>
                    </p:pic>
                  </p:oleObj>
                </mc:Fallback>
              </mc:AlternateContent>
            </a:graphicData>
          </a:graphic>
        </p:graphicFrame>
        <p:sp>
          <p:nvSpPr>
            <p:cNvPr id="45080" name="Text Box 20"/>
            <p:cNvSpPr txBox="1"/>
            <p:nvPr/>
          </p:nvSpPr>
          <p:spPr>
            <a:xfrm>
              <a:off x="665" y="1723"/>
              <a:ext cx="1323" cy="231"/>
            </a:xfrm>
            <a:prstGeom prst="rect">
              <a:avLst/>
            </a:prstGeom>
            <a:noFill/>
            <a:ln w="9525">
              <a:noFill/>
            </a:ln>
          </p:spPr>
          <p:txBody>
            <a:bodyPr>
              <a:spAutoFit/>
            </a:bodyPr>
            <a:p>
              <a:pPr lvl="0" algn="ctr" eaLnBrk="1" hangingPunct="1"/>
              <a:r>
                <a:rPr lang="en-US" altLang="zh-CN" sz="1800" i="1" dirty="0">
                  <a:solidFill>
                    <a:srgbClr val="660066"/>
                  </a:solidFill>
                  <a:latin typeface="Times New Roman" panose="02020603050405020304" pitchFamily="18" charset="0"/>
                  <a:ea typeface="宋体" panose="02010600030101010101" pitchFamily="2" charset="-122"/>
                </a:rPr>
                <a:t>JK</a:t>
              </a:r>
              <a:r>
                <a:rPr lang="zh-CN" altLang="en-US" sz="1800" dirty="0">
                  <a:solidFill>
                    <a:srgbClr val="660066"/>
                  </a:solidFill>
                  <a:latin typeface="Arial" panose="020B0604020202020204" pitchFamily="34" charset="0"/>
                  <a:ea typeface="宋体" panose="02010600030101010101" pitchFamily="2" charset="-122"/>
                </a:rPr>
                <a:t>触发器的特性表</a:t>
              </a:r>
              <a:endParaRPr lang="zh-CN" altLang="en-US" sz="1800" dirty="0">
                <a:solidFill>
                  <a:srgbClr val="660066"/>
                </a:solidFill>
                <a:latin typeface="Arial" panose="020B0604020202020204" pitchFamily="34" charset="0"/>
                <a:ea typeface="宋体" panose="02010600030101010101" pitchFamily="2" charset="-122"/>
              </a:endParaRPr>
            </a:p>
          </p:txBody>
        </p:sp>
      </p:grpSp>
      <p:sp>
        <p:nvSpPr>
          <p:cNvPr id="416789" name="Text Box 21"/>
          <p:cNvSpPr txBox="1">
            <a:spLocks noChangeArrowheads="1"/>
          </p:cNvSpPr>
          <p:nvPr/>
        </p:nvSpPr>
        <p:spPr bwMode="auto">
          <a:xfrm>
            <a:off x="895350" y="1009650"/>
            <a:ext cx="8470900" cy="18018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凡在时钟信号作用下，</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逻辑功能符合以下特性表所规定的逻辑功能者，</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叫做</a:t>
            </a:r>
            <a:r>
              <a:rPr kumimoji="1" lang="en-US" altLang="zh-CN" sz="2800" b="1" i="1"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JK</a:t>
            </a:r>
            <a:r>
              <a:rPr kumimoji="1" lang="zh-CN" altLang="en-US"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触发器</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pSp>
        <p:nvGrpSpPr>
          <p:cNvPr id="3" name="Group 22"/>
          <p:cNvGrpSpPr/>
          <p:nvPr/>
        </p:nvGrpSpPr>
        <p:grpSpPr>
          <a:xfrm>
            <a:off x="3957638" y="4137025"/>
            <a:ext cx="3889375" cy="531813"/>
            <a:chOff x="2540" y="3249"/>
            <a:chExt cx="2450" cy="335"/>
          </a:xfrm>
        </p:grpSpPr>
        <p:graphicFrame>
          <p:nvGraphicFramePr>
            <p:cNvPr id="45065" name="Object 23"/>
            <p:cNvGraphicFramePr>
              <a:graphicFrameLocks noChangeAspect="1"/>
            </p:cNvGraphicFramePr>
            <p:nvPr/>
          </p:nvGraphicFramePr>
          <p:xfrm>
            <a:off x="3552" y="3249"/>
            <a:ext cx="1438" cy="332"/>
          </p:xfrm>
          <a:graphic>
            <a:graphicData uri="http://schemas.openxmlformats.org/presentationml/2006/ole">
              <mc:AlternateContent xmlns:mc="http://schemas.openxmlformats.org/markup-compatibility/2006">
                <mc:Choice xmlns:v="urn:schemas-microsoft-com:vml" Requires="v">
                  <p:oleObj spid="_x0000_s3131" name="" r:id="rId9" imgW="1320800" imgH="304800" progId="Equation.DSMT4">
                    <p:embed/>
                  </p:oleObj>
                </mc:Choice>
                <mc:Fallback>
                  <p:oleObj name="" r:id="rId9" imgW="1320800" imgH="304800" progId="Equation.DSMT4">
                    <p:embed/>
                    <p:pic>
                      <p:nvPicPr>
                        <p:cNvPr id="0" name="图片 3130"/>
                        <p:cNvPicPr/>
                        <p:nvPr/>
                      </p:nvPicPr>
                      <p:blipFill>
                        <a:blip r:embed="rId10">
                          <a:clrChange>
                            <a:clrFrom>
                              <a:srgbClr val="000000"/>
                            </a:clrFrom>
                            <a:clrTo>
                              <a:srgbClr val="CC0000"/>
                            </a:clrTo>
                          </a:clrChange>
                        </a:blip>
                        <a:stretch>
                          <a:fillRect/>
                        </a:stretch>
                      </p:blipFill>
                      <p:spPr>
                        <a:xfrm>
                          <a:off x="3552" y="3249"/>
                          <a:ext cx="1438" cy="332"/>
                        </a:xfrm>
                        <a:prstGeom prst="rect">
                          <a:avLst/>
                        </a:prstGeom>
                        <a:noFill/>
                        <a:ln w="38100">
                          <a:noFill/>
                          <a:miter/>
                        </a:ln>
                      </p:spPr>
                    </p:pic>
                  </p:oleObj>
                </mc:Fallback>
              </mc:AlternateContent>
            </a:graphicData>
          </a:graphic>
        </p:graphicFrame>
        <p:sp>
          <p:nvSpPr>
            <p:cNvPr id="416792" name="Text Box 24"/>
            <p:cNvSpPr txBox="1">
              <a:spLocks noChangeArrowheads="1"/>
            </p:cNvSpPr>
            <p:nvPr/>
          </p:nvSpPr>
          <p:spPr bwMode="auto">
            <a:xfrm>
              <a:off x="2540" y="3296"/>
              <a:ext cx="951" cy="288"/>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rgbClr val="99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特性方程</a:t>
              </a:r>
              <a:endParaRPr kumimoji="1" lang="zh-CN" altLang="en-US" sz="2400" b="1" i="0" u="none" strike="noStrike" kern="1200" cap="none" spc="0" normalizeH="0" baseline="0" noProof="0">
                <a:ln>
                  <a:noFill/>
                </a:ln>
                <a:solidFill>
                  <a:srgbClr val="99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6789">
                                            <p:txEl>
                                              <p:charRg st="0" end="11"/>
                                            </p:txEl>
                                          </p:spTgt>
                                        </p:tgtEl>
                                        <p:attrNameLst>
                                          <p:attrName>style.visibility</p:attrName>
                                        </p:attrNameLst>
                                      </p:cBhvr>
                                      <p:to>
                                        <p:strVal val="visible"/>
                                      </p:to>
                                    </p:set>
                                    <p:animEffect transition="in" filter="wipe(left)">
                                      <p:cBhvr>
                                        <p:cTn id="7" dur="500"/>
                                        <p:tgtEl>
                                          <p:spTgt spid="416789">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6789">
                                            <p:txEl>
                                              <p:charRg st="11" end="33"/>
                                            </p:txEl>
                                          </p:spTgt>
                                        </p:tgtEl>
                                        <p:attrNameLst>
                                          <p:attrName>style.visibility</p:attrName>
                                        </p:attrNameLst>
                                      </p:cBhvr>
                                      <p:to>
                                        <p:strVal val="visible"/>
                                      </p:to>
                                    </p:set>
                                    <p:animEffect transition="in" filter="wipe(left)">
                                      <p:cBhvr>
                                        <p:cTn id="12" dur="500"/>
                                        <p:tgtEl>
                                          <p:spTgt spid="416789">
                                            <p:txEl>
                                              <p:charRg st="11" end="3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6789">
                                            <p:txEl>
                                              <p:charRg st="33" end="42"/>
                                            </p:txEl>
                                          </p:spTgt>
                                        </p:tgtEl>
                                        <p:attrNameLst>
                                          <p:attrName>style.visibility</p:attrName>
                                        </p:attrNameLst>
                                      </p:cBhvr>
                                      <p:to>
                                        <p:strVal val="visible"/>
                                      </p:to>
                                    </p:set>
                                    <p:animEffect transition="in" filter="wipe(left)">
                                      <p:cBhvr>
                                        <p:cTn id="17" dur="500"/>
                                        <p:tgtEl>
                                          <p:spTgt spid="416789">
                                            <p:txEl>
                                              <p:charRg st="33" end="4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8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17794" name="Object 2"/>
          <p:cNvGraphicFramePr>
            <a:graphicFrameLocks noChangeAspect="1"/>
          </p:cNvGraphicFramePr>
          <p:nvPr/>
        </p:nvGraphicFramePr>
        <p:xfrm>
          <a:off x="1544638" y="3821113"/>
          <a:ext cx="935037" cy="468312"/>
        </p:xfrm>
        <a:graphic>
          <a:graphicData uri="http://schemas.openxmlformats.org/presentationml/2006/ole">
            <mc:AlternateContent xmlns:mc="http://schemas.openxmlformats.org/markup-compatibility/2006">
              <mc:Choice xmlns:v="urn:schemas-microsoft-com:vml" Requires="v">
                <p:oleObj spid="_x0000_s3124" name="" r:id="rId1" imgW="381000" imgH="190500" progId="Equation.3">
                  <p:embed/>
                </p:oleObj>
              </mc:Choice>
              <mc:Fallback>
                <p:oleObj name="" r:id="rId1" imgW="381000" imgH="190500" progId="Equation.3">
                  <p:embed/>
                  <p:pic>
                    <p:nvPicPr>
                      <p:cNvPr id="0" name="图片 3123"/>
                      <p:cNvPicPr/>
                      <p:nvPr/>
                    </p:nvPicPr>
                    <p:blipFill>
                      <a:blip r:embed="rId2"/>
                      <a:stretch>
                        <a:fillRect/>
                      </a:stretch>
                    </p:blipFill>
                    <p:spPr>
                      <a:xfrm>
                        <a:off x="1544638" y="3821113"/>
                        <a:ext cx="935037" cy="468312"/>
                      </a:xfrm>
                      <a:prstGeom prst="rect">
                        <a:avLst/>
                      </a:prstGeom>
                      <a:noFill/>
                      <a:ln w="38100">
                        <a:noFill/>
                        <a:miter/>
                      </a:ln>
                    </p:spPr>
                  </p:pic>
                </p:oleObj>
              </mc:Fallback>
            </mc:AlternateContent>
          </a:graphicData>
        </a:graphic>
      </p:graphicFrame>
      <p:pic>
        <p:nvPicPr>
          <p:cNvPr id="417795" name="Picture 3" descr="24页ppt图"/>
          <p:cNvPicPr>
            <a:picLocks noChangeAspect="1"/>
          </p:cNvPicPr>
          <p:nvPr/>
        </p:nvPicPr>
        <p:blipFill>
          <a:blip r:embed="rId3"/>
          <a:stretch>
            <a:fillRect/>
          </a:stretch>
        </p:blipFill>
        <p:spPr>
          <a:xfrm>
            <a:off x="1382713" y="4506913"/>
            <a:ext cx="3024187" cy="1641475"/>
          </a:xfrm>
          <a:prstGeom prst="rect">
            <a:avLst/>
          </a:prstGeom>
          <a:noFill/>
          <a:ln w="9525">
            <a:noFill/>
          </a:ln>
        </p:spPr>
      </p:pic>
      <p:pic>
        <p:nvPicPr>
          <p:cNvPr id="417796" name="Picture 4" descr="24页ppt图2"/>
          <p:cNvPicPr>
            <a:picLocks noChangeAspect="1"/>
          </p:cNvPicPr>
          <p:nvPr/>
        </p:nvPicPr>
        <p:blipFill>
          <a:blip r:embed="rId4"/>
          <a:stretch>
            <a:fillRect/>
          </a:stretch>
        </p:blipFill>
        <p:spPr>
          <a:xfrm>
            <a:off x="5021263" y="4445000"/>
            <a:ext cx="2808287" cy="1617663"/>
          </a:xfrm>
          <a:prstGeom prst="rect">
            <a:avLst/>
          </a:prstGeom>
          <a:noFill/>
          <a:ln w="9525">
            <a:noFill/>
          </a:ln>
        </p:spPr>
      </p:pic>
      <p:grpSp>
        <p:nvGrpSpPr>
          <p:cNvPr id="2" name="Group 5"/>
          <p:cNvGrpSpPr/>
          <p:nvPr/>
        </p:nvGrpSpPr>
        <p:grpSpPr>
          <a:xfrm>
            <a:off x="1968500" y="920750"/>
            <a:ext cx="4262438" cy="2222500"/>
            <a:chOff x="2568" y="1782"/>
            <a:chExt cx="2685" cy="1400"/>
          </a:xfrm>
        </p:grpSpPr>
        <p:sp>
          <p:nvSpPr>
            <p:cNvPr id="46086" name="AutoShape 6"/>
            <p:cNvSpPr/>
            <p:nvPr/>
          </p:nvSpPr>
          <p:spPr>
            <a:xfrm>
              <a:off x="3261" y="2220"/>
              <a:ext cx="272" cy="272"/>
            </a:xfrm>
            <a:prstGeom prst="flowChartConnector">
              <a:avLst/>
            </a:prstGeom>
            <a:noFill/>
            <a:ln w="28575" cap="flat" cmpd="sng">
              <a:solidFill>
                <a:schemeClr val="tx1"/>
              </a:solidFill>
              <a:prstDash val="solid"/>
              <a:headEnd type="none" w="med" len="med"/>
              <a:tailEnd type="none" w="med" len="med"/>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46087" name="AutoShape 7"/>
            <p:cNvSpPr/>
            <p:nvPr/>
          </p:nvSpPr>
          <p:spPr>
            <a:xfrm>
              <a:off x="4259" y="2220"/>
              <a:ext cx="272" cy="272"/>
            </a:xfrm>
            <a:prstGeom prst="flowChartConnector">
              <a:avLst/>
            </a:prstGeom>
            <a:noFill/>
            <a:ln w="28575" cap="flat" cmpd="sng">
              <a:solidFill>
                <a:schemeClr val="tx1"/>
              </a:solidFill>
              <a:prstDash val="solid"/>
              <a:headEnd type="none" w="med" len="med"/>
              <a:tailEnd type="none" w="med" len="med"/>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46088" name="Freeform 8"/>
            <p:cNvSpPr/>
            <p:nvPr/>
          </p:nvSpPr>
          <p:spPr>
            <a:xfrm>
              <a:off x="3488" y="2445"/>
              <a:ext cx="816" cy="105"/>
            </a:xfrm>
            <a:custGeom>
              <a:avLst/>
              <a:gdLst>
                <a:gd name="txL" fmla="*/ 0 w 816"/>
                <a:gd name="txT" fmla="*/ 0 h 105"/>
                <a:gd name="txR" fmla="*/ 816 w 816"/>
                <a:gd name="txB" fmla="*/ 105 h 105"/>
              </a:gdLst>
              <a:ahLst/>
              <a:cxnLst>
                <a:cxn ang="0">
                  <a:pos x="0" y="0"/>
                </a:cxn>
                <a:cxn ang="0">
                  <a:pos x="171" y="65"/>
                </a:cxn>
                <a:cxn ang="0">
                  <a:pos x="411" y="105"/>
                </a:cxn>
                <a:cxn ang="0">
                  <a:pos x="619" y="65"/>
                </a:cxn>
                <a:cxn ang="0">
                  <a:pos x="816" y="0"/>
                </a:cxn>
              </a:cxnLst>
              <a:rect l="txL" t="txT" r="txR" b="txB"/>
              <a:pathLst>
                <a:path w="816" h="105">
                  <a:moveTo>
                    <a:pt x="0" y="0"/>
                  </a:moveTo>
                  <a:cubicBezTo>
                    <a:pt x="28" y="11"/>
                    <a:pt x="103" y="48"/>
                    <a:pt x="171" y="65"/>
                  </a:cubicBezTo>
                  <a:cubicBezTo>
                    <a:pt x="239" y="82"/>
                    <a:pt x="336" y="105"/>
                    <a:pt x="411" y="105"/>
                  </a:cubicBezTo>
                  <a:cubicBezTo>
                    <a:pt x="486" y="105"/>
                    <a:pt x="552" y="82"/>
                    <a:pt x="619" y="65"/>
                  </a:cubicBezTo>
                  <a:cubicBezTo>
                    <a:pt x="686" y="48"/>
                    <a:pt x="775" y="14"/>
                    <a:pt x="816" y="0"/>
                  </a:cubicBezTo>
                </a:path>
              </a:pathLst>
            </a:custGeom>
            <a:noFill/>
            <a:ln w="28575" cap="flat" cmpd="sng">
              <a:solidFill>
                <a:srgbClr val="0066FF">
                  <a:alpha val="100000"/>
                </a:srgbClr>
              </a:solidFill>
              <a:prstDash val="solid"/>
              <a:round/>
              <a:headEnd type="triangle" w="med" len="med"/>
              <a:tailEnd type="none" w="med" len="med"/>
            </a:ln>
          </p:spPr>
          <p:txBody>
            <a:bodyPr/>
            <a:p>
              <a:endParaRPr lang="zh-CN" altLang="en-US"/>
            </a:p>
          </p:txBody>
        </p:sp>
        <p:sp>
          <p:nvSpPr>
            <p:cNvPr id="46089" name="Freeform 9"/>
            <p:cNvSpPr/>
            <p:nvPr/>
          </p:nvSpPr>
          <p:spPr>
            <a:xfrm flipH="1" flipV="1">
              <a:off x="3488" y="2160"/>
              <a:ext cx="816" cy="105"/>
            </a:xfrm>
            <a:custGeom>
              <a:avLst/>
              <a:gdLst>
                <a:gd name="txL" fmla="*/ 0 w 816"/>
                <a:gd name="txT" fmla="*/ 0 h 105"/>
                <a:gd name="txR" fmla="*/ 816 w 816"/>
                <a:gd name="txB" fmla="*/ 105 h 105"/>
              </a:gdLst>
              <a:ahLst/>
              <a:cxnLst>
                <a:cxn ang="0">
                  <a:pos x="0" y="0"/>
                </a:cxn>
                <a:cxn ang="0">
                  <a:pos x="171" y="65"/>
                </a:cxn>
                <a:cxn ang="0">
                  <a:pos x="411" y="105"/>
                </a:cxn>
                <a:cxn ang="0">
                  <a:pos x="619" y="65"/>
                </a:cxn>
                <a:cxn ang="0">
                  <a:pos x="816" y="0"/>
                </a:cxn>
              </a:cxnLst>
              <a:rect l="txL" t="txT" r="txR" b="txB"/>
              <a:pathLst>
                <a:path w="816" h="105">
                  <a:moveTo>
                    <a:pt x="0" y="0"/>
                  </a:moveTo>
                  <a:cubicBezTo>
                    <a:pt x="28" y="11"/>
                    <a:pt x="103" y="48"/>
                    <a:pt x="171" y="65"/>
                  </a:cubicBezTo>
                  <a:cubicBezTo>
                    <a:pt x="239" y="82"/>
                    <a:pt x="336" y="105"/>
                    <a:pt x="411" y="105"/>
                  </a:cubicBezTo>
                  <a:cubicBezTo>
                    <a:pt x="486" y="105"/>
                    <a:pt x="552" y="82"/>
                    <a:pt x="619" y="65"/>
                  </a:cubicBezTo>
                  <a:cubicBezTo>
                    <a:pt x="686" y="48"/>
                    <a:pt x="775" y="14"/>
                    <a:pt x="816" y="0"/>
                  </a:cubicBezTo>
                </a:path>
              </a:pathLst>
            </a:custGeom>
            <a:noFill/>
            <a:ln w="28575" cap="flat" cmpd="sng">
              <a:solidFill>
                <a:srgbClr val="0066FF">
                  <a:alpha val="100000"/>
                </a:srgbClr>
              </a:solidFill>
              <a:prstDash val="solid"/>
              <a:round/>
              <a:headEnd type="triangle" w="med" len="med"/>
              <a:tailEnd type="none" w="med" len="med"/>
            </a:ln>
          </p:spPr>
          <p:txBody>
            <a:bodyPr/>
            <a:p>
              <a:endParaRPr lang="zh-CN" altLang="en-US"/>
            </a:p>
          </p:txBody>
        </p:sp>
        <p:sp>
          <p:nvSpPr>
            <p:cNvPr id="46090" name="Freeform 10"/>
            <p:cNvSpPr/>
            <p:nvPr/>
          </p:nvSpPr>
          <p:spPr>
            <a:xfrm>
              <a:off x="3048" y="2220"/>
              <a:ext cx="248" cy="296"/>
            </a:xfrm>
            <a:custGeom>
              <a:avLst/>
              <a:gdLst>
                <a:gd name="txL" fmla="*/ 0 w 248"/>
                <a:gd name="txT" fmla="*/ 0 h 296"/>
                <a:gd name="txR" fmla="*/ 248 w 248"/>
                <a:gd name="txB" fmla="*/ 296 h 296"/>
              </a:gdLst>
              <a:ahLst/>
              <a:cxnLst>
                <a:cxn ang="0">
                  <a:pos x="248" y="75"/>
                </a:cxn>
                <a:cxn ang="0">
                  <a:pos x="184" y="25"/>
                </a:cxn>
                <a:cxn ang="0">
                  <a:pos x="92" y="6"/>
                </a:cxn>
                <a:cxn ang="0">
                  <a:pos x="19" y="61"/>
                </a:cxn>
                <a:cxn ang="0">
                  <a:pos x="1" y="153"/>
                </a:cxn>
                <a:cxn ang="0">
                  <a:pos x="28" y="244"/>
                </a:cxn>
                <a:cxn ang="0">
                  <a:pos x="101" y="290"/>
                </a:cxn>
                <a:cxn ang="0">
                  <a:pos x="165" y="281"/>
                </a:cxn>
                <a:cxn ang="0">
                  <a:pos x="238" y="212"/>
                </a:cxn>
              </a:cxnLst>
              <a:rect l="txL" t="txT" r="txR" b="txB"/>
              <a:pathLst>
                <a:path w="248" h="296">
                  <a:moveTo>
                    <a:pt x="248" y="75"/>
                  </a:moveTo>
                  <a:cubicBezTo>
                    <a:pt x="237" y="65"/>
                    <a:pt x="210" y="36"/>
                    <a:pt x="184" y="25"/>
                  </a:cubicBezTo>
                  <a:cubicBezTo>
                    <a:pt x="158" y="14"/>
                    <a:pt x="119" y="0"/>
                    <a:pt x="92" y="6"/>
                  </a:cubicBezTo>
                  <a:cubicBezTo>
                    <a:pt x="65" y="12"/>
                    <a:pt x="34" y="36"/>
                    <a:pt x="19" y="61"/>
                  </a:cubicBezTo>
                  <a:cubicBezTo>
                    <a:pt x="4" y="86"/>
                    <a:pt x="0" y="123"/>
                    <a:pt x="1" y="153"/>
                  </a:cubicBezTo>
                  <a:cubicBezTo>
                    <a:pt x="2" y="183"/>
                    <a:pt x="11" y="221"/>
                    <a:pt x="28" y="244"/>
                  </a:cubicBezTo>
                  <a:cubicBezTo>
                    <a:pt x="45" y="267"/>
                    <a:pt x="78" y="284"/>
                    <a:pt x="101" y="290"/>
                  </a:cubicBezTo>
                  <a:cubicBezTo>
                    <a:pt x="124" y="296"/>
                    <a:pt x="142" y="294"/>
                    <a:pt x="165" y="281"/>
                  </a:cubicBezTo>
                  <a:cubicBezTo>
                    <a:pt x="188" y="268"/>
                    <a:pt x="223" y="226"/>
                    <a:pt x="238" y="212"/>
                  </a:cubicBezTo>
                </a:path>
              </a:pathLst>
            </a:custGeom>
            <a:noFill/>
            <a:ln w="28575" cap="flat" cmpd="sng">
              <a:solidFill>
                <a:srgbClr val="0066FF">
                  <a:alpha val="100000"/>
                </a:srgbClr>
              </a:solidFill>
              <a:prstDash val="solid"/>
              <a:round/>
              <a:headEnd type="triangle" w="med" len="med"/>
              <a:tailEnd type="none" w="med" len="med"/>
            </a:ln>
          </p:spPr>
          <p:txBody>
            <a:bodyPr/>
            <a:p>
              <a:endParaRPr lang="zh-CN" altLang="en-US"/>
            </a:p>
          </p:txBody>
        </p:sp>
        <p:sp>
          <p:nvSpPr>
            <p:cNvPr id="46091" name="Freeform 11"/>
            <p:cNvSpPr/>
            <p:nvPr/>
          </p:nvSpPr>
          <p:spPr>
            <a:xfrm>
              <a:off x="4505" y="2196"/>
              <a:ext cx="229" cy="296"/>
            </a:xfrm>
            <a:custGeom>
              <a:avLst/>
              <a:gdLst>
                <a:gd name="txL" fmla="*/ 0 w 229"/>
                <a:gd name="txT" fmla="*/ 0 h 296"/>
                <a:gd name="txR" fmla="*/ 229 w 229"/>
                <a:gd name="txB" fmla="*/ 296 h 296"/>
              </a:gdLst>
              <a:ahLst/>
              <a:cxnLst>
                <a:cxn ang="0">
                  <a:pos x="7" y="218"/>
                </a:cxn>
                <a:cxn ang="0">
                  <a:pos x="45" y="271"/>
                </a:cxn>
                <a:cxn ang="0">
                  <a:pos x="137" y="290"/>
                </a:cxn>
                <a:cxn ang="0">
                  <a:pos x="210" y="235"/>
                </a:cxn>
                <a:cxn ang="0">
                  <a:pos x="228" y="143"/>
                </a:cxn>
                <a:cxn ang="0">
                  <a:pos x="201" y="52"/>
                </a:cxn>
                <a:cxn ang="0">
                  <a:pos x="128" y="6"/>
                </a:cxn>
                <a:cxn ang="0">
                  <a:pos x="64" y="15"/>
                </a:cxn>
                <a:cxn ang="0">
                  <a:pos x="0" y="61"/>
                </a:cxn>
              </a:cxnLst>
              <a:rect l="txL" t="txT" r="txR" b="txB"/>
              <a:pathLst>
                <a:path w="229" h="296">
                  <a:moveTo>
                    <a:pt x="7" y="218"/>
                  </a:moveTo>
                  <a:cubicBezTo>
                    <a:pt x="15" y="227"/>
                    <a:pt x="23" y="259"/>
                    <a:pt x="45" y="271"/>
                  </a:cubicBezTo>
                  <a:cubicBezTo>
                    <a:pt x="67" y="283"/>
                    <a:pt x="110" y="296"/>
                    <a:pt x="137" y="290"/>
                  </a:cubicBezTo>
                  <a:cubicBezTo>
                    <a:pt x="164" y="284"/>
                    <a:pt x="195" y="260"/>
                    <a:pt x="210" y="235"/>
                  </a:cubicBezTo>
                  <a:cubicBezTo>
                    <a:pt x="225" y="210"/>
                    <a:pt x="229" y="173"/>
                    <a:pt x="228" y="143"/>
                  </a:cubicBezTo>
                  <a:cubicBezTo>
                    <a:pt x="227" y="113"/>
                    <a:pt x="218" y="75"/>
                    <a:pt x="201" y="52"/>
                  </a:cubicBezTo>
                  <a:cubicBezTo>
                    <a:pt x="184" y="29"/>
                    <a:pt x="151" y="12"/>
                    <a:pt x="128" y="6"/>
                  </a:cubicBezTo>
                  <a:cubicBezTo>
                    <a:pt x="105" y="0"/>
                    <a:pt x="85" y="6"/>
                    <a:pt x="64" y="15"/>
                  </a:cubicBezTo>
                  <a:cubicBezTo>
                    <a:pt x="43" y="24"/>
                    <a:pt x="13" y="52"/>
                    <a:pt x="0" y="61"/>
                  </a:cubicBezTo>
                </a:path>
              </a:pathLst>
            </a:custGeom>
            <a:noFill/>
            <a:ln w="28575" cap="flat" cmpd="sng">
              <a:solidFill>
                <a:srgbClr val="0066FF">
                  <a:alpha val="100000"/>
                </a:srgbClr>
              </a:solidFill>
              <a:prstDash val="solid"/>
              <a:round/>
              <a:headEnd type="triangle" w="med" len="med"/>
              <a:tailEnd type="none" w="med" len="med"/>
            </a:ln>
          </p:spPr>
          <p:txBody>
            <a:bodyPr/>
            <a:p>
              <a:endParaRPr lang="zh-CN" altLang="en-US"/>
            </a:p>
          </p:txBody>
        </p:sp>
        <p:graphicFrame>
          <p:nvGraphicFramePr>
            <p:cNvPr id="46092" name="Object 12"/>
            <p:cNvGraphicFramePr>
              <a:graphicFrameLocks noChangeAspect="1"/>
            </p:cNvGraphicFramePr>
            <p:nvPr/>
          </p:nvGraphicFramePr>
          <p:xfrm>
            <a:off x="3352" y="2265"/>
            <a:ext cx="137" cy="192"/>
          </p:xfrm>
          <a:graphic>
            <a:graphicData uri="http://schemas.openxmlformats.org/presentationml/2006/ole">
              <mc:AlternateContent xmlns:mc="http://schemas.openxmlformats.org/markup-compatibility/2006">
                <mc:Choice xmlns:v="urn:schemas-microsoft-com:vml" Requires="v">
                  <p:oleObj spid="_x0000_s3128" name="" r:id="rId5" imgW="165100" imgH="241300" progId="Equation.3">
                    <p:embed/>
                  </p:oleObj>
                </mc:Choice>
                <mc:Fallback>
                  <p:oleObj name="" r:id="rId5" imgW="165100" imgH="241300" progId="Equation.3">
                    <p:embed/>
                    <p:pic>
                      <p:nvPicPr>
                        <p:cNvPr id="0" name="图片 3127"/>
                        <p:cNvPicPr/>
                        <p:nvPr/>
                      </p:nvPicPr>
                      <p:blipFill>
                        <a:blip r:embed="rId6">
                          <a:clrChange>
                            <a:clrFrom>
                              <a:srgbClr val="000000"/>
                            </a:clrFrom>
                            <a:clrTo>
                              <a:srgbClr val="FF0000"/>
                            </a:clrTo>
                          </a:clrChange>
                        </a:blip>
                        <a:stretch>
                          <a:fillRect/>
                        </a:stretch>
                      </p:blipFill>
                      <p:spPr>
                        <a:xfrm>
                          <a:off x="3352" y="2265"/>
                          <a:ext cx="137" cy="192"/>
                        </a:xfrm>
                        <a:prstGeom prst="rect">
                          <a:avLst/>
                        </a:prstGeom>
                        <a:noFill/>
                        <a:ln w="38100">
                          <a:noFill/>
                          <a:miter/>
                        </a:ln>
                      </p:spPr>
                    </p:pic>
                  </p:oleObj>
                </mc:Fallback>
              </mc:AlternateContent>
            </a:graphicData>
          </a:graphic>
        </p:graphicFrame>
        <p:graphicFrame>
          <p:nvGraphicFramePr>
            <p:cNvPr id="46093" name="Object 13"/>
            <p:cNvGraphicFramePr>
              <a:graphicFrameLocks noChangeAspect="1"/>
            </p:cNvGraphicFramePr>
            <p:nvPr/>
          </p:nvGraphicFramePr>
          <p:xfrm>
            <a:off x="4349" y="2271"/>
            <a:ext cx="96" cy="179"/>
          </p:xfrm>
          <a:graphic>
            <a:graphicData uri="http://schemas.openxmlformats.org/presentationml/2006/ole">
              <mc:AlternateContent xmlns:mc="http://schemas.openxmlformats.org/markup-compatibility/2006">
                <mc:Choice xmlns:v="urn:schemas-microsoft-com:vml" Requires="v">
                  <p:oleObj spid="_x0000_s3129" name="" r:id="rId7" imgW="114300" imgH="215900" progId="Equation.3">
                    <p:embed/>
                  </p:oleObj>
                </mc:Choice>
                <mc:Fallback>
                  <p:oleObj name="" r:id="rId7" imgW="114300" imgH="215900" progId="Equation.3">
                    <p:embed/>
                    <p:pic>
                      <p:nvPicPr>
                        <p:cNvPr id="0" name="图片 3128"/>
                        <p:cNvPicPr/>
                        <p:nvPr/>
                      </p:nvPicPr>
                      <p:blipFill>
                        <a:blip r:embed="rId8">
                          <a:clrChange>
                            <a:clrFrom>
                              <a:srgbClr val="000000"/>
                            </a:clrFrom>
                            <a:clrTo>
                              <a:srgbClr val="FF0000"/>
                            </a:clrTo>
                          </a:clrChange>
                        </a:blip>
                        <a:stretch>
                          <a:fillRect/>
                        </a:stretch>
                      </p:blipFill>
                      <p:spPr>
                        <a:xfrm>
                          <a:off x="4349" y="2271"/>
                          <a:ext cx="96" cy="179"/>
                        </a:xfrm>
                        <a:prstGeom prst="rect">
                          <a:avLst/>
                        </a:prstGeom>
                        <a:noFill/>
                        <a:ln w="38100">
                          <a:noFill/>
                          <a:miter/>
                        </a:ln>
                      </p:spPr>
                    </p:pic>
                  </p:oleObj>
                </mc:Fallback>
              </mc:AlternateContent>
            </a:graphicData>
          </a:graphic>
        </p:graphicFrame>
        <p:graphicFrame>
          <p:nvGraphicFramePr>
            <p:cNvPr id="46094" name="Object 14"/>
            <p:cNvGraphicFramePr>
              <a:graphicFrameLocks noChangeAspect="1"/>
            </p:cNvGraphicFramePr>
            <p:nvPr/>
          </p:nvGraphicFramePr>
          <p:xfrm>
            <a:off x="3646" y="1782"/>
            <a:ext cx="481" cy="213"/>
          </p:xfrm>
          <a:graphic>
            <a:graphicData uri="http://schemas.openxmlformats.org/presentationml/2006/ole">
              <mc:AlternateContent xmlns:mc="http://schemas.openxmlformats.org/markup-compatibility/2006">
                <mc:Choice xmlns:v="urn:schemas-microsoft-com:vml" Requires="v">
                  <p:oleObj spid="_x0000_s3122" name="" r:id="rId9" imgW="495300" imgH="241300" progId="Equation.3">
                    <p:embed/>
                  </p:oleObj>
                </mc:Choice>
                <mc:Fallback>
                  <p:oleObj name="" r:id="rId9" imgW="495300" imgH="241300" progId="Equation.3">
                    <p:embed/>
                    <p:pic>
                      <p:nvPicPr>
                        <p:cNvPr id="0" name="图片 3121"/>
                        <p:cNvPicPr/>
                        <p:nvPr/>
                      </p:nvPicPr>
                      <p:blipFill>
                        <a:blip r:embed="rId10">
                          <a:clrChange>
                            <a:clrFrom>
                              <a:srgbClr val="000000"/>
                            </a:clrFrom>
                            <a:clrTo>
                              <a:srgbClr val="CC0000"/>
                            </a:clrTo>
                          </a:clrChange>
                        </a:blip>
                        <a:stretch>
                          <a:fillRect/>
                        </a:stretch>
                      </p:blipFill>
                      <p:spPr>
                        <a:xfrm>
                          <a:off x="3646" y="1782"/>
                          <a:ext cx="481" cy="213"/>
                        </a:xfrm>
                        <a:prstGeom prst="rect">
                          <a:avLst/>
                        </a:prstGeom>
                        <a:noFill/>
                        <a:ln w="38100">
                          <a:noFill/>
                          <a:miter/>
                        </a:ln>
                      </p:spPr>
                    </p:pic>
                  </p:oleObj>
                </mc:Fallback>
              </mc:AlternateContent>
            </a:graphicData>
          </a:graphic>
        </p:graphicFrame>
        <p:graphicFrame>
          <p:nvGraphicFramePr>
            <p:cNvPr id="46095" name="Object 15"/>
            <p:cNvGraphicFramePr>
              <a:graphicFrameLocks noChangeAspect="1"/>
            </p:cNvGraphicFramePr>
            <p:nvPr/>
          </p:nvGraphicFramePr>
          <p:xfrm>
            <a:off x="2598" y="2215"/>
            <a:ext cx="448" cy="209"/>
          </p:xfrm>
          <a:graphic>
            <a:graphicData uri="http://schemas.openxmlformats.org/presentationml/2006/ole">
              <mc:AlternateContent xmlns:mc="http://schemas.openxmlformats.org/markup-compatibility/2006">
                <mc:Choice xmlns:v="urn:schemas-microsoft-com:vml" Requires="v">
                  <p:oleObj spid="_x0000_s3125" name="" r:id="rId11" imgW="508000" imgH="241300" progId="Equation.3">
                    <p:embed/>
                  </p:oleObj>
                </mc:Choice>
                <mc:Fallback>
                  <p:oleObj name="" r:id="rId11" imgW="508000" imgH="241300" progId="Equation.3">
                    <p:embed/>
                    <p:pic>
                      <p:nvPicPr>
                        <p:cNvPr id="0" name="图片 3124"/>
                        <p:cNvPicPr/>
                        <p:nvPr/>
                      </p:nvPicPr>
                      <p:blipFill>
                        <a:blip r:embed="rId12">
                          <a:clrChange>
                            <a:clrFrom>
                              <a:srgbClr val="000000"/>
                            </a:clrFrom>
                            <a:clrTo>
                              <a:srgbClr val="CC0000"/>
                            </a:clrTo>
                          </a:clrChange>
                        </a:blip>
                        <a:stretch>
                          <a:fillRect/>
                        </a:stretch>
                      </p:blipFill>
                      <p:spPr>
                        <a:xfrm>
                          <a:off x="2598" y="2215"/>
                          <a:ext cx="448" cy="209"/>
                        </a:xfrm>
                        <a:prstGeom prst="rect">
                          <a:avLst/>
                        </a:prstGeom>
                        <a:noFill/>
                        <a:ln w="38100">
                          <a:noFill/>
                          <a:miter/>
                        </a:ln>
                      </p:spPr>
                    </p:pic>
                  </p:oleObj>
                </mc:Fallback>
              </mc:AlternateContent>
            </a:graphicData>
          </a:graphic>
        </p:graphicFrame>
        <p:graphicFrame>
          <p:nvGraphicFramePr>
            <p:cNvPr id="46096" name="Object 16"/>
            <p:cNvGraphicFramePr>
              <a:graphicFrameLocks noChangeAspect="1"/>
            </p:cNvGraphicFramePr>
            <p:nvPr/>
          </p:nvGraphicFramePr>
          <p:xfrm>
            <a:off x="4738" y="2152"/>
            <a:ext cx="503" cy="235"/>
          </p:xfrm>
          <a:graphic>
            <a:graphicData uri="http://schemas.openxmlformats.org/presentationml/2006/ole">
              <mc:AlternateContent xmlns:mc="http://schemas.openxmlformats.org/markup-compatibility/2006">
                <mc:Choice xmlns:v="urn:schemas-microsoft-com:vml" Requires="v">
                  <p:oleObj spid="_x0000_s3126" name="" r:id="rId13" imgW="508000" imgH="241300" progId="Equation.3">
                    <p:embed/>
                  </p:oleObj>
                </mc:Choice>
                <mc:Fallback>
                  <p:oleObj name="" r:id="rId13" imgW="508000" imgH="241300" progId="Equation.3">
                    <p:embed/>
                    <p:pic>
                      <p:nvPicPr>
                        <p:cNvPr id="0" name="图片 3125"/>
                        <p:cNvPicPr/>
                        <p:nvPr/>
                      </p:nvPicPr>
                      <p:blipFill>
                        <a:blip r:embed="rId14">
                          <a:clrChange>
                            <a:clrFrom>
                              <a:srgbClr val="000000"/>
                            </a:clrFrom>
                            <a:clrTo>
                              <a:srgbClr val="CC0000"/>
                            </a:clrTo>
                          </a:clrChange>
                        </a:blip>
                        <a:stretch>
                          <a:fillRect/>
                        </a:stretch>
                      </p:blipFill>
                      <p:spPr>
                        <a:xfrm>
                          <a:off x="4738" y="2152"/>
                          <a:ext cx="503" cy="235"/>
                        </a:xfrm>
                        <a:prstGeom prst="rect">
                          <a:avLst/>
                        </a:prstGeom>
                        <a:noFill/>
                        <a:ln w="38100">
                          <a:noFill/>
                          <a:miter/>
                        </a:ln>
                      </p:spPr>
                    </p:pic>
                  </p:oleObj>
                </mc:Fallback>
              </mc:AlternateContent>
            </a:graphicData>
          </a:graphic>
        </p:graphicFrame>
        <p:graphicFrame>
          <p:nvGraphicFramePr>
            <p:cNvPr id="46097" name="Object 17"/>
            <p:cNvGraphicFramePr>
              <a:graphicFrameLocks noChangeAspect="1"/>
            </p:cNvGraphicFramePr>
            <p:nvPr/>
          </p:nvGraphicFramePr>
          <p:xfrm>
            <a:off x="3676" y="2539"/>
            <a:ext cx="464" cy="217"/>
          </p:xfrm>
          <a:graphic>
            <a:graphicData uri="http://schemas.openxmlformats.org/presentationml/2006/ole">
              <mc:AlternateContent xmlns:mc="http://schemas.openxmlformats.org/markup-compatibility/2006">
                <mc:Choice xmlns:v="urn:schemas-microsoft-com:vml" Requires="v">
                  <p:oleObj spid="_x0000_s3140" name="" r:id="rId15" imgW="508000" imgH="241300" progId="Equation.3">
                    <p:embed/>
                  </p:oleObj>
                </mc:Choice>
                <mc:Fallback>
                  <p:oleObj name="" r:id="rId15" imgW="508000" imgH="241300" progId="Equation.3">
                    <p:embed/>
                    <p:pic>
                      <p:nvPicPr>
                        <p:cNvPr id="0" name="图片 3139"/>
                        <p:cNvPicPr/>
                        <p:nvPr/>
                      </p:nvPicPr>
                      <p:blipFill>
                        <a:blip r:embed="rId16">
                          <a:clrChange>
                            <a:clrFrom>
                              <a:srgbClr val="000000"/>
                            </a:clrFrom>
                            <a:clrTo>
                              <a:srgbClr val="CC0000"/>
                            </a:clrTo>
                          </a:clrChange>
                        </a:blip>
                        <a:stretch>
                          <a:fillRect/>
                        </a:stretch>
                      </p:blipFill>
                      <p:spPr>
                        <a:xfrm>
                          <a:off x="3676" y="2539"/>
                          <a:ext cx="464" cy="217"/>
                        </a:xfrm>
                        <a:prstGeom prst="rect">
                          <a:avLst/>
                        </a:prstGeom>
                        <a:noFill/>
                        <a:ln w="38100">
                          <a:noFill/>
                          <a:miter/>
                        </a:ln>
                      </p:spPr>
                    </p:pic>
                  </p:oleObj>
                </mc:Fallback>
              </mc:AlternateContent>
            </a:graphicData>
          </a:graphic>
        </p:graphicFrame>
        <p:graphicFrame>
          <p:nvGraphicFramePr>
            <p:cNvPr id="46098" name="Object 18"/>
            <p:cNvGraphicFramePr>
              <a:graphicFrameLocks noChangeAspect="1"/>
            </p:cNvGraphicFramePr>
            <p:nvPr/>
          </p:nvGraphicFramePr>
          <p:xfrm>
            <a:off x="3625" y="1952"/>
            <a:ext cx="501" cy="203"/>
          </p:xfrm>
          <a:graphic>
            <a:graphicData uri="http://schemas.openxmlformats.org/presentationml/2006/ole">
              <mc:AlternateContent xmlns:mc="http://schemas.openxmlformats.org/markup-compatibility/2006">
                <mc:Choice xmlns:v="urn:schemas-microsoft-com:vml" Requires="v">
                  <p:oleObj spid="_x0000_s3135" name="" r:id="rId17" imgW="546100" imgH="215900" progId="Equation.3">
                    <p:embed/>
                  </p:oleObj>
                </mc:Choice>
                <mc:Fallback>
                  <p:oleObj name="" r:id="rId17" imgW="546100" imgH="215900" progId="Equation.3">
                    <p:embed/>
                    <p:pic>
                      <p:nvPicPr>
                        <p:cNvPr id="0" name="图片 3134"/>
                        <p:cNvPicPr/>
                        <p:nvPr/>
                      </p:nvPicPr>
                      <p:blipFill>
                        <a:blip r:embed="rId18">
                          <a:clrChange>
                            <a:clrFrom>
                              <a:srgbClr val="000000"/>
                            </a:clrFrom>
                            <a:clrTo>
                              <a:srgbClr val="CC0000"/>
                            </a:clrTo>
                          </a:clrChange>
                        </a:blip>
                        <a:stretch>
                          <a:fillRect/>
                        </a:stretch>
                      </p:blipFill>
                      <p:spPr>
                        <a:xfrm>
                          <a:off x="3625" y="1952"/>
                          <a:ext cx="501" cy="203"/>
                        </a:xfrm>
                        <a:prstGeom prst="rect">
                          <a:avLst/>
                        </a:prstGeom>
                        <a:noFill/>
                        <a:ln w="38100">
                          <a:noFill/>
                          <a:miter/>
                        </a:ln>
                      </p:spPr>
                    </p:pic>
                  </p:oleObj>
                </mc:Fallback>
              </mc:AlternateContent>
            </a:graphicData>
          </a:graphic>
        </p:graphicFrame>
        <p:graphicFrame>
          <p:nvGraphicFramePr>
            <p:cNvPr id="46099" name="Object 19"/>
            <p:cNvGraphicFramePr>
              <a:graphicFrameLocks noChangeAspect="1"/>
            </p:cNvGraphicFramePr>
            <p:nvPr/>
          </p:nvGraphicFramePr>
          <p:xfrm>
            <a:off x="2568" y="2393"/>
            <a:ext cx="489" cy="199"/>
          </p:xfrm>
          <a:graphic>
            <a:graphicData uri="http://schemas.openxmlformats.org/presentationml/2006/ole">
              <mc:AlternateContent xmlns:mc="http://schemas.openxmlformats.org/markup-compatibility/2006">
                <mc:Choice xmlns:v="urn:schemas-microsoft-com:vml" Requires="v">
                  <p:oleObj spid="_x0000_s3134" name="" r:id="rId19" imgW="546100" imgH="215900" progId="Equation.3">
                    <p:embed/>
                  </p:oleObj>
                </mc:Choice>
                <mc:Fallback>
                  <p:oleObj name="" r:id="rId19" imgW="546100" imgH="215900" progId="Equation.3">
                    <p:embed/>
                    <p:pic>
                      <p:nvPicPr>
                        <p:cNvPr id="0" name="图片 3133"/>
                        <p:cNvPicPr/>
                        <p:nvPr/>
                      </p:nvPicPr>
                      <p:blipFill>
                        <a:blip r:embed="rId20">
                          <a:clrChange>
                            <a:clrFrom>
                              <a:srgbClr val="000000"/>
                            </a:clrFrom>
                            <a:clrTo>
                              <a:srgbClr val="CC0000"/>
                            </a:clrTo>
                          </a:clrChange>
                        </a:blip>
                        <a:stretch>
                          <a:fillRect/>
                        </a:stretch>
                      </p:blipFill>
                      <p:spPr>
                        <a:xfrm>
                          <a:off x="2568" y="2393"/>
                          <a:ext cx="489" cy="199"/>
                        </a:xfrm>
                        <a:prstGeom prst="rect">
                          <a:avLst/>
                        </a:prstGeom>
                        <a:noFill/>
                        <a:ln w="38100">
                          <a:noFill/>
                          <a:miter/>
                        </a:ln>
                      </p:spPr>
                    </p:pic>
                  </p:oleObj>
                </mc:Fallback>
              </mc:AlternateContent>
            </a:graphicData>
          </a:graphic>
        </p:graphicFrame>
        <p:graphicFrame>
          <p:nvGraphicFramePr>
            <p:cNvPr id="46100" name="Object 20"/>
            <p:cNvGraphicFramePr>
              <a:graphicFrameLocks noChangeAspect="1"/>
            </p:cNvGraphicFramePr>
            <p:nvPr/>
          </p:nvGraphicFramePr>
          <p:xfrm>
            <a:off x="3643" y="2686"/>
            <a:ext cx="503" cy="210"/>
          </p:xfrm>
          <a:graphic>
            <a:graphicData uri="http://schemas.openxmlformats.org/presentationml/2006/ole">
              <mc:AlternateContent xmlns:mc="http://schemas.openxmlformats.org/markup-compatibility/2006">
                <mc:Choice xmlns:v="urn:schemas-microsoft-com:vml" Requires="v">
                  <p:oleObj spid="_x0000_s3136" name="" r:id="rId21" imgW="520700" imgH="215900" progId="Equation.3">
                    <p:embed/>
                  </p:oleObj>
                </mc:Choice>
                <mc:Fallback>
                  <p:oleObj name="" r:id="rId21" imgW="520700" imgH="215900" progId="Equation.3">
                    <p:embed/>
                    <p:pic>
                      <p:nvPicPr>
                        <p:cNvPr id="0" name="图片 3135"/>
                        <p:cNvPicPr/>
                        <p:nvPr/>
                      </p:nvPicPr>
                      <p:blipFill>
                        <a:blip r:embed="rId22">
                          <a:clrChange>
                            <a:clrFrom>
                              <a:srgbClr val="000000"/>
                            </a:clrFrom>
                            <a:clrTo>
                              <a:srgbClr val="CC0000"/>
                            </a:clrTo>
                          </a:clrChange>
                        </a:blip>
                        <a:stretch>
                          <a:fillRect/>
                        </a:stretch>
                      </p:blipFill>
                      <p:spPr>
                        <a:xfrm>
                          <a:off x="3643" y="2686"/>
                          <a:ext cx="503" cy="210"/>
                        </a:xfrm>
                        <a:prstGeom prst="rect">
                          <a:avLst/>
                        </a:prstGeom>
                        <a:noFill/>
                        <a:ln w="38100">
                          <a:noFill/>
                          <a:miter/>
                        </a:ln>
                      </p:spPr>
                    </p:pic>
                  </p:oleObj>
                </mc:Fallback>
              </mc:AlternateContent>
            </a:graphicData>
          </a:graphic>
        </p:graphicFrame>
        <p:graphicFrame>
          <p:nvGraphicFramePr>
            <p:cNvPr id="46101" name="Object 21"/>
            <p:cNvGraphicFramePr>
              <a:graphicFrameLocks noChangeAspect="1"/>
            </p:cNvGraphicFramePr>
            <p:nvPr/>
          </p:nvGraphicFramePr>
          <p:xfrm>
            <a:off x="4737" y="2323"/>
            <a:ext cx="516" cy="226"/>
          </p:xfrm>
          <a:graphic>
            <a:graphicData uri="http://schemas.openxmlformats.org/presentationml/2006/ole">
              <mc:AlternateContent xmlns:mc="http://schemas.openxmlformats.org/markup-compatibility/2006">
                <mc:Choice xmlns:v="urn:schemas-microsoft-com:vml" Requires="v">
                  <p:oleObj spid="_x0000_s3137" name="" r:id="rId23" imgW="546100" imgH="241300" progId="Equation.3">
                    <p:embed/>
                  </p:oleObj>
                </mc:Choice>
                <mc:Fallback>
                  <p:oleObj name="" r:id="rId23" imgW="546100" imgH="241300" progId="Equation.3">
                    <p:embed/>
                    <p:pic>
                      <p:nvPicPr>
                        <p:cNvPr id="0" name="图片 3136"/>
                        <p:cNvPicPr/>
                        <p:nvPr/>
                      </p:nvPicPr>
                      <p:blipFill>
                        <a:blip r:embed="rId24">
                          <a:clrChange>
                            <a:clrFrom>
                              <a:srgbClr val="000000"/>
                            </a:clrFrom>
                            <a:clrTo>
                              <a:srgbClr val="CC0000"/>
                            </a:clrTo>
                          </a:clrChange>
                        </a:blip>
                        <a:stretch>
                          <a:fillRect/>
                        </a:stretch>
                      </p:blipFill>
                      <p:spPr>
                        <a:xfrm>
                          <a:off x="4737" y="2323"/>
                          <a:ext cx="516" cy="226"/>
                        </a:xfrm>
                        <a:prstGeom prst="rect">
                          <a:avLst/>
                        </a:prstGeom>
                        <a:noFill/>
                        <a:ln w="38100">
                          <a:noFill/>
                          <a:miter/>
                        </a:ln>
                      </p:spPr>
                    </p:pic>
                  </p:oleObj>
                </mc:Fallback>
              </mc:AlternateContent>
            </a:graphicData>
          </a:graphic>
        </p:graphicFrame>
        <p:sp>
          <p:nvSpPr>
            <p:cNvPr id="46102" name="Text Box 22"/>
            <p:cNvSpPr txBox="1"/>
            <p:nvPr/>
          </p:nvSpPr>
          <p:spPr>
            <a:xfrm>
              <a:off x="3050" y="2951"/>
              <a:ext cx="1722" cy="231"/>
            </a:xfrm>
            <a:prstGeom prst="rect">
              <a:avLst/>
            </a:prstGeom>
            <a:noFill/>
            <a:ln w="9525">
              <a:noFill/>
            </a:ln>
          </p:spPr>
          <p:txBody>
            <a:bodyPr>
              <a:spAutoFit/>
            </a:bodyPr>
            <a:p>
              <a:pPr lvl="0" algn="ctr" eaLnBrk="1" hangingPunct="1"/>
              <a:r>
                <a:rPr lang="en-US" altLang="zh-CN" sz="1800" i="1" dirty="0">
                  <a:solidFill>
                    <a:srgbClr val="660066"/>
                  </a:solidFill>
                  <a:latin typeface="Times New Roman" panose="02020603050405020304" pitchFamily="18" charset="0"/>
                  <a:ea typeface="宋体" panose="02010600030101010101" pitchFamily="2" charset="-122"/>
                </a:rPr>
                <a:t>JK</a:t>
              </a:r>
              <a:r>
                <a:rPr lang="zh-CN" altLang="en-US" sz="1800" dirty="0">
                  <a:solidFill>
                    <a:srgbClr val="660066"/>
                  </a:solidFill>
                  <a:latin typeface="Arial" panose="020B0604020202020204" pitchFamily="34" charset="0"/>
                  <a:ea typeface="宋体" panose="02010600030101010101" pitchFamily="2" charset="-122"/>
                </a:rPr>
                <a:t>触发器的状态转换图</a:t>
              </a:r>
              <a:endParaRPr lang="zh-CN" altLang="en-US" sz="1800" dirty="0">
                <a:solidFill>
                  <a:srgbClr val="660066"/>
                </a:solidFill>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17794"/>
                                        </p:tgtEl>
                                        <p:attrNameLst>
                                          <p:attrName>style.visibility</p:attrName>
                                        </p:attrNameLst>
                                      </p:cBhvr>
                                      <p:to>
                                        <p:strVal val="visible"/>
                                      </p:to>
                                    </p:set>
                                    <p:anim calcmode="lin" valueType="num">
                                      <p:cBhvr>
                                        <p:cTn id="7" dur="1000" fill="hold"/>
                                        <p:tgtEl>
                                          <p:spTgt spid="417794"/>
                                        </p:tgtEl>
                                        <p:attrNameLst>
                                          <p:attrName>ppt_x</p:attrName>
                                        </p:attrNameLst>
                                      </p:cBhvr>
                                      <p:tavLst>
                                        <p:tav tm="0">
                                          <p:val>
                                            <p:strVal val="#ppt_x-.2"/>
                                          </p:val>
                                        </p:tav>
                                        <p:tav tm="100000">
                                          <p:val>
                                            <p:strVal val="#ppt_x"/>
                                          </p:val>
                                        </p:tav>
                                      </p:tavLst>
                                    </p:anim>
                                    <p:anim calcmode="lin" valueType="num">
                                      <p:cBhvr>
                                        <p:cTn id="8" dur="1000" fill="hold"/>
                                        <p:tgtEl>
                                          <p:spTgt spid="41779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17794"/>
                                        </p:tgtEl>
                                      </p:cBhvr>
                                    </p:animEffect>
                                  </p:childTnLst>
                                </p:cTn>
                              </p:par>
                              <p:par>
                                <p:cTn id="10" presetID="29" presetClass="entr" presetSubtype="0" fill="hold" nodeType="withEffect">
                                  <p:stCondLst>
                                    <p:cond delay="0"/>
                                  </p:stCondLst>
                                  <p:childTnLst>
                                    <p:set>
                                      <p:cBhvr>
                                        <p:cTn id="11" dur="1" fill="hold">
                                          <p:stCondLst>
                                            <p:cond delay="0"/>
                                          </p:stCondLst>
                                        </p:cTn>
                                        <p:tgtEl>
                                          <p:spTgt spid="417795"/>
                                        </p:tgtEl>
                                        <p:attrNameLst>
                                          <p:attrName>style.visibility</p:attrName>
                                        </p:attrNameLst>
                                      </p:cBhvr>
                                      <p:to>
                                        <p:strVal val="visible"/>
                                      </p:to>
                                    </p:set>
                                    <p:anim calcmode="lin" valueType="num">
                                      <p:cBhvr>
                                        <p:cTn id="12" dur="1000" fill="hold"/>
                                        <p:tgtEl>
                                          <p:spTgt spid="417795"/>
                                        </p:tgtEl>
                                        <p:attrNameLst>
                                          <p:attrName>ppt_x</p:attrName>
                                        </p:attrNameLst>
                                      </p:cBhvr>
                                      <p:tavLst>
                                        <p:tav tm="0">
                                          <p:val>
                                            <p:strVal val="#ppt_x-.2"/>
                                          </p:val>
                                        </p:tav>
                                        <p:tav tm="100000">
                                          <p:val>
                                            <p:strVal val="#ppt_x"/>
                                          </p:val>
                                        </p:tav>
                                      </p:tavLst>
                                    </p:anim>
                                    <p:anim calcmode="lin" valueType="num">
                                      <p:cBhvr>
                                        <p:cTn id="13" dur="1000" fill="hold"/>
                                        <p:tgtEl>
                                          <p:spTgt spid="417795"/>
                                        </p:tgtEl>
                                        <p:attrNameLst>
                                          <p:attrName>ppt_y</p:attrName>
                                        </p:attrNameLst>
                                      </p:cBhvr>
                                      <p:tavLst>
                                        <p:tav tm="0">
                                          <p:val>
                                            <p:strVal val="#ppt_y"/>
                                          </p:val>
                                        </p:tav>
                                        <p:tav tm="100000">
                                          <p:val>
                                            <p:strVal val="#ppt_y"/>
                                          </p:val>
                                        </p:tav>
                                      </p:tavLst>
                                    </p:anim>
                                    <p:animEffect transition="in" filter="wipe(right)" prLst="gradientSize: 0.1">
                                      <p:cBhvr>
                                        <p:cTn id="14" dur="1000"/>
                                        <p:tgtEl>
                                          <p:spTgt spid="417795"/>
                                        </p:tgtEl>
                                      </p:cBhvr>
                                    </p:animEffect>
                                  </p:childTnLst>
                                </p:cTn>
                              </p:par>
                              <p:par>
                                <p:cTn id="15" presetID="29" presetClass="entr" presetSubtype="0" fill="hold" nodeType="withEffect">
                                  <p:stCondLst>
                                    <p:cond delay="0"/>
                                  </p:stCondLst>
                                  <p:childTnLst>
                                    <p:set>
                                      <p:cBhvr>
                                        <p:cTn id="16" dur="1" fill="hold">
                                          <p:stCondLst>
                                            <p:cond delay="0"/>
                                          </p:stCondLst>
                                        </p:cTn>
                                        <p:tgtEl>
                                          <p:spTgt spid="417796"/>
                                        </p:tgtEl>
                                        <p:attrNameLst>
                                          <p:attrName>style.visibility</p:attrName>
                                        </p:attrNameLst>
                                      </p:cBhvr>
                                      <p:to>
                                        <p:strVal val="visible"/>
                                      </p:to>
                                    </p:set>
                                    <p:anim calcmode="lin" valueType="num">
                                      <p:cBhvr>
                                        <p:cTn id="17" dur="1000" fill="hold"/>
                                        <p:tgtEl>
                                          <p:spTgt spid="417796"/>
                                        </p:tgtEl>
                                        <p:attrNameLst>
                                          <p:attrName>ppt_x</p:attrName>
                                        </p:attrNameLst>
                                      </p:cBhvr>
                                      <p:tavLst>
                                        <p:tav tm="0">
                                          <p:val>
                                            <p:strVal val="#ppt_x-.2"/>
                                          </p:val>
                                        </p:tav>
                                        <p:tav tm="100000">
                                          <p:val>
                                            <p:strVal val="#ppt_x"/>
                                          </p:val>
                                        </p:tav>
                                      </p:tavLst>
                                    </p:anim>
                                    <p:anim calcmode="lin" valueType="num">
                                      <p:cBhvr>
                                        <p:cTn id="18" dur="1000" fill="hold"/>
                                        <p:tgtEl>
                                          <p:spTgt spid="417796"/>
                                        </p:tgtEl>
                                        <p:attrNameLst>
                                          <p:attrName>ppt_y</p:attrName>
                                        </p:attrNameLst>
                                      </p:cBhvr>
                                      <p:tavLst>
                                        <p:tav tm="0">
                                          <p:val>
                                            <p:strVal val="#ppt_y"/>
                                          </p:val>
                                        </p:tav>
                                        <p:tav tm="100000">
                                          <p:val>
                                            <p:strVal val="#ppt_y"/>
                                          </p:val>
                                        </p:tav>
                                      </p:tavLst>
                                    </p:anim>
                                    <p:animEffect transition="in" filter="wipe(right)" prLst="gradientSize: 0.1">
                                      <p:cBhvr>
                                        <p:cTn id="19" dur="1000"/>
                                        <p:tgtEl>
                                          <p:spTgt spid="41779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8818" name="AutoShape 2">
            <a:hlinkClick r:id="" action="ppaction://hlinkshowjump?jump=nextslide" highlightClick="1"/>
          </p:cNvPr>
          <p:cNvSpPr>
            <a:spLocks noChangeArrowheads="1"/>
          </p:cNvSpPr>
          <p:nvPr/>
        </p:nvSpPr>
        <p:spPr bwMode="auto">
          <a:xfrm>
            <a:off x="731043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18819" name="AutoShape 3">
            <a:hlinkClick r:id="" action="ppaction://hlinkshowjump?jump=firstslide" highlightClick="1"/>
          </p:cNvPr>
          <p:cNvSpPr>
            <a:spLocks noChangeArrowheads="1"/>
          </p:cNvSpPr>
          <p:nvPr/>
        </p:nvSpPr>
        <p:spPr bwMode="auto">
          <a:xfrm>
            <a:off x="8205788"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18820" name="AutoShape 4">
            <a:hlinkClick r:id="" action="ppaction://hlinkshowjump?jump=previousslide" highlightClick="1"/>
          </p:cNvPr>
          <p:cNvSpPr>
            <a:spLocks noChangeArrowheads="1"/>
          </p:cNvSpPr>
          <p:nvPr/>
        </p:nvSpPr>
        <p:spPr bwMode="auto">
          <a:xfrm>
            <a:off x="641508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7109" name="Text Box 5"/>
          <p:cNvSpPr txBox="1"/>
          <p:nvPr/>
        </p:nvSpPr>
        <p:spPr>
          <a:xfrm>
            <a:off x="1089025" y="458788"/>
            <a:ext cx="3165475" cy="519112"/>
          </a:xfrm>
          <a:prstGeom prst="rect">
            <a:avLst/>
          </a:prstGeom>
          <a:noFill/>
          <a:ln w="9525">
            <a:noFill/>
          </a:ln>
        </p:spPr>
        <p:txBody>
          <a:bodyPr>
            <a:spAutoFit/>
          </a:bodyPr>
          <a:p>
            <a:pPr lvl="0" eaLnBrk="1" hangingPunct="1">
              <a:spcBef>
                <a:spcPct val="50000"/>
              </a:spcBef>
            </a:pPr>
            <a:r>
              <a:rPr lang="en-US" altLang="zh-CN" dirty="0">
                <a:solidFill>
                  <a:schemeClr val="accent2"/>
                </a:solidFill>
                <a:latin typeface="Arial" panose="020B0604020202020204" pitchFamily="34" charset="0"/>
                <a:ea typeface="宋体" panose="02010600030101010101" pitchFamily="2" charset="-122"/>
              </a:rPr>
              <a:t>3.   </a:t>
            </a:r>
            <a:r>
              <a:rPr lang="en-US" altLang="zh-CN" i="1" dirty="0">
                <a:solidFill>
                  <a:schemeClr val="accent2"/>
                </a:solidFill>
                <a:latin typeface="Arial" panose="020B0604020202020204" pitchFamily="34" charset="0"/>
                <a:ea typeface="宋体" panose="02010600030101010101" pitchFamily="2" charset="-122"/>
              </a:rPr>
              <a:t>T</a:t>
            </a:r>
            <a:r>
              <a:rPr lang="zh-CN" altLang="en-US" dirty="0">
                <a:solidFill>
                  <a:schemeClr val="accent2"/>
                </a:solidFill>
                <a:latin typeface="Arial" panose="020B0604020202020204" pitchFamily="34" charset="0"/>
                <a:ea typeface="宋体" panose="02010600030101010101" pitchFamily="2" charset="-122"/>
              </a:rPr>
              <a:t>触发器</a:t>
            </a:r>
            <a:endParaRPr lang="zh-CN" altLang="en-US" dirty="0">
              <a:solidFill>
                <a:schemeClr val="accent2"/>
              </a:solidFill>
              <a:latin typeface="Arial" panose="020B0604020202020204" pitchFamily="34" charset="0"/>
              <a:ea typeface="宋体" panose="02010600030101010101" pitchFamily="2" charset="-122"/>
            </a:endParaRPr>
          </a:p>
        </p:txBody>
      </p:sp>
      <p:grpSp>
        <p:nvGrpSpPr>
          <p:cNvPr id="2" name="Group 6"/>
          <p:cNvGrpSpPr/>
          <p:nvPr/>
        </p:nvGrpSpPr>
        <p:grpSpPr>
          <a:xfrm>
            <a:off x="1262063" y="1516063"/>
            <a:ext cx="2289175" cy="2238375"/>
            <a:chOff x="855" y="1014"/>
            <a:chExt cx="1442" cy="1410"/>
          </a:xfrm>
        </p:grpSpPr>
        <p:sp>
          <p:nvSpPr>
            <p:cNvPr id="47146" name="Text Box 7"/>
            <p:cNvSpPr txBox="1"/>
            <p:nvPr/>
          </p:nvSpPr>
          <p:spPr>
            <a:xfrm>
              <a:off x="1029" y="1575"/>
              <a:ext cx="204" cy="826"/>
            </a:xfrm>
            <a:prstGeom prst="rect">
              <a:avLst/>
            </a:prstGeom>
            <a:noFill/>
            <a:ln w="9525">
              <a:noFill/>
            </a:ln>
          </p:spPr>
          <p:txBody>
            <a:bodyPr>
              <a:spAutoFit/>
            </a:bodyPr>
            <a:p>
              <a:pPr lvl="0" eaLnBrk="1" hangingPunct="1">
                <a:spcBef>
                  <a:spcPct val="50000"/>
                </a:spcBef>
              </a:pPr>
              <a:r>
                <a:rPr lang="en-US" altLang="zh-CN" sz="2000" b="0" dirty="0">
                  <a:latin typeface="Arial" panose="020B0604020202020204" pitchFamily="34" charset="0"/>
                  <a:ea typeface="宋体" panose="02010600030101010101" pitchFamily="2" charset="-122"/>
                </a:rPr>
                <a:t>0011</a:t>
              </a:r>
              <a:endParaRPr lang="en-US" altLang="zh-CN" sz="2000" b="0" dirty="0">
                <a:latin typeface="Arial" panose="020B0604020202020204" pitchFamily="34" charset="0"/>
                <a:ea typeface="宋体" panose="02010600030101010101" pitchFamily="2" charset="-122"/>
              </a:endParaRPr>
            </a:p>
          </p:txBody>
        </p:sp>
        <p:sp>
          <p:nvSpPr>
            <p:cNvPr id="47147" name="Text Box 8"/>
            <p:cNvSpPr txBox="1"/>
            <p:nvPr/>
          </p:nvSpPr>
          <p:spPr>
            <a:xfrm>
              <a:off x="1438" y="1576"/>
              <a:ext cx="205" cy="826"/>
            </a:xfrm>
            <a:prstGeom prst="rect">
              <a:avLst/>
            </a:prstGeom>
            <a:noFill/>
            <a:ln w="9525">
              <a:noFill/>
            </a:ln>
          </p:spPr>
          <p:txBody>
            <a:bodyPr>
              <a:spAutoFit/>
            </a:bodyPr>
            <a:p>
              <a:pPr lvl="0" eaLnBrk="1" hangingPunct="1"/>
              <a:r>
                <a:rPr lang="en-US" altLang="zh-CN" sz="2000" b="0" dirty="0">
                  <a:latin typeface="Arial" panose="020B0604020202020204" pitchFamily="34" charset="0"/>
                  <a:ea typeface="宋体" panose="02010600030101010101" pitchFamily="2" charset="-122"/>
                </a:rPr>
                <a:t>0101</a:t>
              </a:r>
              <a:endParaRPr lang="en-US" altLang="zh-CN" sz="2000" b="0" dirty="0">
                <a:latin typeface="Arial" panose="020B0604020202020204" pitchFamily="34" charset="0"/>
                <a:ea typeface="宋体" panose="02010600030101010101" pitchFamily="2" charset="-122"/>
              </a:endParaRPr>
            </a:p>
          </p:txBody>
        </p:sp>
        <p:sp>
          <p:nvSpPr>
            <p:cNvPr id="47148" name="Text Box 9"/>
            <p:cNvSpPr txBox="1"/>
            <p:nvPr/>
          </p:nvSpPr>
          <p:spPr>
            <a:xfrm>
              <a:off x="1848" y="1567"/>
              <a:ext cx="204" cy="826"/>
            </a:xfrm>
            <a:prstGeom prst="rect">
              <a:avLst/>
            </a:prstGeom>
            <a:noFill/>
            <a:ln w="9525">
              <a:noFill/>
            </a:ln>
          </p:spPr>
          <p:txBody>
            <a:bodyPr>
              <a:spAutoFit/>
            </a:bodyPr>
            <a:p>
              <a:pPr lvl="0" eaLnBrk="1" hangingPunct="1"/>
              <a:r>
                <a:rPr lang="en-US" altLang="zh-CN" sz="2000" b="0" dirty="0">
                  <a:solidFill>
                    <a:srgbClr val="0066FF"/>
                  </a:solidFill>
                  <a:latin typeface="Arial" panose="020B0604020202020204" pitchFamily="34" charset="0"/>
                  <a:ea typeface="宋体" panose="02010600030101010101" pitchFamily="2" charset="-122"/>
                </a:rPr>
                <a:t>0110</a:t>
              </a:r>
              <a:endParaRPr lang="en-US" altLang="zh-CN" sz="2000" b="0" dirty="0">
                <a:solidFill>
                  <a:srgbClr val="0066FF"/>
                </a:solidFill>
                <a:latin typeface="Arial" panose="020B0604020202020204" pitchFamily="34" charset="0"/>
                <a:ea typeface="宋体" panose="02010600030101010101" pitchFamily="2" charset="-122"/>
              </a:endParaRPr>
            </a:p>
          </p:txBody>
        </p:sp>
        <p:sp>
          <p:nvSpPr>
            <p:cNvPr id="47149" name="Line 10"/>
            <p:cNvSpPr/>
            <p:nvPr/>
          </p:nvSpPr>
          <p:spPr>
            <a:xfrm>
              <a:off x="926" y="1542"/>
              <a:ext cx="1229" cy="0"/>
            </a:xfrm>
            <a:prstGeom prst="line">
              <a:avLst/>
            </a:prstGeom>
            <a:ln w="28575" cap="flat" cmpd="sng">
              <a:solidFill>
                <a:schemeClr val="tx1"/>
              </a:solidFill>
              <a:prstDash val="solid"/>
              <a:headEnd type="none" w="med" len="med"/>
              <a:tailEnd type="none" w="med" len="med"/>
            </a:ln>
          </p:spPr>
        </p:sp>
        <p:sp>
          <p:nvSpPr>
            <p:cNvPr id="47150" name="Line 11"/>
            <p:cNvSpPr/>
            <p:nvPr/>
          </p:nvSpPr>
          <p:spPr>
            <a:xfrm>
              <a:off x="926" y="1306"/>
              <a:ext cx="1229" cy="0"/>
            </a:xfrm>
            <a:prstGeom prst="line">
              <a:avLst/>
            </a:prstGeom>
            <a:ln w="28575" cap="flat" cmpd="sng">
              <a:solidFill>
                <a:schemeClr val="tx1"/>
              </a:solidFill>
              <a:prstDash val="solid"/>
              <a:headEnd type="none" w="med" len="med"/>
              <a:tailEnd type="none" w="med" len="med"/>
            </a:ln>
          </p:spPr>
        </p:sp>
        <p:sp>
          <p:nvSpPr>
            <p:cNvPr id="47151" name="Line 12"/>
            <p:cNvSpPr/>
            <p:nvPr/>
          </p:nvSpPr>
          <p:spPr>
            <a:xfrm>
              <a:off x="926" y="2424"/>
              <a:ext cx="1229" cy="0"/>
            </a:xfrm>
            <a:prstGeom prst="line">
              <a:avLst/>
            </a:prstGeom>
            <a:ln w="28575" cap="flat" cmpd="sng">
              <a:solidFill>
                <a:schemeClr val="tx1"/>
              </a:solidFill>
              <a:prstDash val="solid"/>
              <a:headEnd type="none" w="med" len="med"/>
              <a:tailEnd type="none" w="med" len="med"/>
            </a:ln>
          </p:spPr>
        </p:sp>
        <p:sp>
          <p:nvSpPr>
            <p:cNvPr id="47152" name="Line 13"/>
            <p:cNvSpPr/>
            <p:nvPr/>
          </p:nvSpPr>
          <p:spPr>
            <a:xfrm>
              <a:off x="1336" y="1306"/>
              <a:ext cx="0" cy="1118"/>
            </a:xfrm>
            <a:prstGeom prst="line">
              <a:avLst/>
            </a:prstGeom>
            <a:ln w="28575" cap="flat" cmpd="sng">
              <a:solidFill>
                <a:schemeClr val="tx1"/>
              </a:solidFill>
              <a:prstDash val="solid"/>
              <a:headEnd type="none" w="med" len="med"/>
              <a:tailEnd type="none" w="med" len="med"/>
            </a:ln>
          </p:spPr>
        </p:sp>
        <p:sp>
          <p:nvSpPr>
            <p:cNvPr id="47153" name="Line 14"/>
            <p:cNvSpPr/>
            <p:nvPr/>
          </p:nvSpPr>
          <p:spPr>
            <a:xfrm>
              <a:off x="1796" y="1306"/>
              <a:ext cx="0" cy="1118"/>
            </a:xfrm>
            <a:prstGeom prst="line">
              <a:avLst/>
            </a:prstGeom>
            <a:ln w="28575" cap="flat" cmpd="sng">
              <a:solidFill>
                <a:schemeClr val="tx1"/>
              </a:solidFill>
              <a:prstDash val="solid"/>
              <a:headEnd type="none" w="med" len="med"/>
              <a:tailEnd type="none" w="med" len="med"/>
            </a:ln>
          </p:spPr>
        </p:sp>
        <p:graphicFrame>
          <p:nvGraphicFramePr>
            <p:cNvPr id="47154" name="Object 15"/>
            <p:cNvGraphicFramePr>
              <a:graphicFrameLocks noChangeAspect="1"/>
            </p:cNvGraphicFramePr>
            <p:nvPr/>
          </p:nvGraphicFramePr>
          <p:xfrm>
            <a:off x="1056" y="1305"/>
            <a:ext cx="169" cy="232"/>
          </p:xfrm>
          <a:graphic>
            <a:graphicData uri="http://schemas.openxmlformats.org/presentationml/2006/ole">
              <mc:AlternateContent xmlns:mc="http://schemas.openxmlformats.org/markup-compatibility/2006">
                <mc:Choice xmlns:v="urn:schemas-microsoft-com:vml" Requires="v">
                  <p:oleObj spid="_x0000_s3138" name="" r:id="rId1" imgW="190500" imgH="215900" progId="Equation.3">
                    <p:embed/>
                  </p:oleObj>
                </mc:Choice>
                <mc:Fallback>
                  <p:oleObj name="" r:id="rId1" imgW="190500" imgH="215900" progId="Equation.3">
                    <p:embed/>
                    <p:pic>
                      <p:nvPicPr>
                        <p:cNvPr id="0" name="图片 3137"/>
                        <p:cNvPicPr/>
                        <p:nvPr/>
                      </p:nvPicPr>
                      <p:blipFill>
                        <a:blip r:embed="rId2">
                          <a:clrChange>
                            <a:clrFrom>
                              <a:srgbClr val="000000"/>
                            </a:clrFrom>
                            <a:clrTo>
                              <a:srgbClr val="CC0000"/>
                            </a:clrTo>
                          </a:clrChange>
                        </a:blip>
                        <a:stretch>
                          <a:fillRect/>
                        </a:stretch>
                      </p:blipFill>
                      <p:spPr>
                        <a:xfrm>
                          <a:off x="1056" y="1305"/>
                          <a:ext cx="169" cy="232"/>
                        </a:xfrm>
                        <a:prstGeom prst="rect">
                          <a:avLst/>
                        </a:prstGeom>
                        <a:noFill/>
                        <a:ln w="38100">
                          <a:noFill/>
                          <a:miter/>
                        </a:ln>
                      </p:spPr>
                    </p:pic>
                  </p:oleObj>
                </mc:Fallback>
              </mc:AlternateContent>
            </a:graphicData>
          </a:graphic>
        </p:graphicFrame>
        <p:graphicFrame>
          <p:nvGraphicFramePr>
            <p:cNvPr id="47155" name="Object 16"/>
            <p:cNvGraphicFramePr>
              <a:graphicFrameLocks noChangeAspect="1"/>
            </p:cNvGraphicFramePr>
            <p:nvPr/>
          </p:nvGraphicFramePr>
          <p:xfrm>
            <a:off x="1461" y="1286"/>
            <a:ext cx="170" cy="241"/>
          </p:xfrm>
          <a:graphic>
            <a:graphicData uri="http://schemas.openxmlformats.org/presentationml/2006/ole">
              <mc:AlternateContent xmlns:mc="http://schemas.openxmlformats.org/markup-compatibility/2006">
                <mc:Choice xmlns:v="urn:schemas-microsoft-com:vml" Requires="v">
                  <p:oleObj spid="_x0000_s3133" name="" r:id="rId3" imgW="215900" imgH="266700" progId="Equation.DSMT4">
                    <p:embed/>
                  </p:oleObj>
                </mc:Choice>
                <mc:Fallback>
                  <p:oleObj name="" r:id="rId3" imgW="215900" imgH="266700" progId="Equation.DSMT4">
                    <p:embed/>
                    <p:pic>
                      <p:nvPicPr>
                        <p:cNvPr id="0" name="图片 3132"/>
                        <p:cNvPicPr/>
                        <p:nvPr/>
                      </p:nvPicPr>
                      <p:blipFill>
                        <a:blip r:embed="rId4">
                          <a:clrChange>
                            <a:clrFrom>
                              <a:srgbClr val="000000"/>
                            </a:clrFrom>
                            <a:clrTo>
                              <a:srgbClr val="CC0000"/>
                            </a:clrTo>
                          </a:clrChange>
                        </a:blip>
                        <a:stretch>
                          <a:fillRect/>
                        </a:stretch>
                      </p:blipFill>
                      <p:spPr>
                        <a:xfrm>
                          <a:off x="1461" y="1286"/>
                          <a:ext cx="170" cy="241"/>
                        </a:xfrm>
                        <a:prstGeom prst="rect">
                          <a:avLst/>
                        </a:prstGeom>
                        <a:noFill/>
                        <a:ln w="38100">
                          <a:noFill/>
                          <a:miter/>
                        </a:ln>
                      </p:spPr>
                    </p:pic>
                  </p:oleObj>
                </mc:Fallback>
              </mc:AlternateContent>
            </a:graphicData>
          </a:graphic>
        </p:graphicFrame>
        <p:graphicFrame>
          <p:nvGraphicFramePr>
            <p:cNvPr id="47156" name="Object 17"/>
            <p:cNvGraphicFramePr>
              <a:graphicFrameLocks noChangeAspect="1"/>
            </p:cNvGraphicFramePr>
            <p:nvPr/>
          </p:nvGraphicFramePr>
          <p:xfrm>
            <a:off x="1894" y="1271"/>
            <a:ext cx="209" cy="270"/>
          </p:xfrm>
          <a:graphic>
            <a:graphicData uri="http://schemas.openxmlformats.org/presentationml/2006/ole">
              <mc:AlternateContent xmlns:mc="http://schemas.openxmlformats.org/markup-compatibility/2006">
                <mc:Choice xmlns:v="urn:schemas-microsoft-com:vml" Requires="v">
                  <p:oleObj spid="_x0000_s3139" name="" r:id="rId5" imgW="266700" imgH="304800" progId="Equation.DSMT4">
                    <p:embed/>
                  </p:oleObj>
                </mc:Choice>
                <mc:Fallback>
                  <p:oleObj name="" r:id="rId5" imgW="266700" imgH="304800" progId="Equation.DSMT4">
                    <p:embed/>
                    <p:pic>
                      <p:nvPicPr>
                        <p:cNvPr id="0" name="图片 3138"/>
                        <p:cNvPicPr/>
                        <p:nvPr/>
                      </p:nvPicPr>
                      <p:blipFill>
                        <a:blip r:embed="rId6">
                          <a:clrChange>
                            <a:clrFrom>
                              <a:srgbClr val="000000"/>
                            </a:clrFrom>
                            <a:clrTo>
                              <a:srgbClr val="CC0000"/>
                            </a:clrTo>
                          </a:clrChange>
                        </a:blip>
                        <a:stretch>
                          <a:fillRect/>
                        </a:stretch>
                      </p:blipFill>
                      <p:spPr>
                        <a:xfrm>
                          <a:off x="1894" y="1271"/>
                          <a:ext cx="209" cy="270"/>
                        </a:xfrm>
                        <a:prstGeom prst="rect">
                          <a:avLst/>
                        </a:prstGeom>
                        <a:noFill/>
                        <a:ln w="38100">
                          <a:noFill/>
                          <a:miter/>
                        </a:ln>
                      </p:spPr>
                    </p:pic>
                  </p:oleObj>
                </mc:Fallback>
              </mc:AlternateContent>
            </a:graphicData>
          </a:graphic>
        </p:graphicFrame>
        <p:sp>
          <p:nvSpPr>
            <p:cNvPr id="418834" name="Text Box 18"/>
            <p:cNvSpPr txBox="1">
              <a:spLocks noChangeArrowheads="1"/>
            </p:cNvSpPr>
            <p:nvPr/>
          </p:nvSpPr>
          <p:spPr bwMode="auto">
            <a:xfrm>
              <a:off x="855" y="1014"/>
              <a:ext cx="1442" cy="250"/>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1" u="none" strike="noStrike" kern="1200" cap="none" spc="0" normalizeH="0" baseline="0" noProof="0">
                  <a:ln>
                    <a:noFill/>
                  </a:ln>
                  <a:solidFill>
                    <a:srgbClr val="660066"/>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T</a:t>
              </a:r>
              <a:r>
                <a:rPr kumimoji="0" lang="zh-CN" altLang="en-US" sz="2000" b="1" i="0" u="none" strike="noStrike" kern="1200" cap="none" spc="0" normalizeH="0" baseline="0" noProof="0">
                  <a:ln>
                    <a:noFill/>
                  </a:ln>
                  <a:solidFill>
                    <a:srgbClr val="660066"/>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触发器的特性表</a:t>
              </a:r>
              <a:endParaRPr kumimoji="0" lang="zh-CN" altLang="en-US" sz="2000" b="1" i="0" u="none" strike="noStrike" kern="1200" cap="none" spc="0" normalizeH="0" baseline="0" noProof="0">
                <a:ln>
                  <a:noFill/>
                </a:ln>
                <a:solidFill>
                  <a:srgbClr val="660066"/>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grpSp>
        <p:nvGrpSpPr>
          <p:cNvPr id="3" name="Group 19"/>
          <p:cNvGrpSpPr/>
          <p:nvPr/>
        </p:nvGrpSpPr>
        <p:grpSpPr>
          <a:xfrm>
            <a:off x="1062038" y="4318000"/>
            <a:ext cx="4202112" cy="1708150"/>
            <a:chOff x="669" y="2720"/>
            <a:chExt cx="2647" cy="1076"/>
          </a:xfrm>
        </p:grpSpPr>
        <p:sp>
          <p:nvSpPr>
            <p:cNvPr id="47133" name="AutoShape 20"/>
            <p:cNvSpPr/>
            <p:nvPr/>
          </p:nvSpPr>
          <p:spPr>
            <a:xfrm>
              <a:off x="1360" y="2972"/>
              <a:ext cx="272" cy="272"/>
            </a:xfrm>
            <a:prstGeom prst="flowChartConnector">
              <a:avLst/>
            </a:prstGeom>
            <a:noFill/>
            <a:ln w="28575" cap="flat" cmpd="sng">
              <a:solidFill>
                <a:schemeClr val="tx1"/>
              </a:solidFill>
              <a:prstDash val="solid"/>
              <a:headEnd type="none" w="med" len="med"/>
              <a:tailEnd type="none" w="med" len="med"/>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47134" name="AutoShape 21"/>
            <p:cNvSpPr/>
            <p:nvPr/>
          </p:nvSpPr>
          <p:spPr>
            <a:xfrm>
              <a:off x="2358" y="2972"/>
              <a:ext cx="272" cy="272"/>
            </a:xfrm>
            <a:prstGeom prst="flowChartConnector">
              <a:avLst/>
            </a:prstGeom>
            <a:noFill/>
            <a:ln w="28575" cap="flat" cmpd="sng">
              <a:solidFill>
                <a:schemeClr val="tx1"/>
              </a:solidFill>
              <a:prstDash val="solid"/>
              <a:headEnd type="none" w="med" len="med"/>
              <a:tailEnd type="none" w="med" len="med"/>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47135" name="Freeform 22"/>
            <p:cNvSpPr/>
            <p:nvPr/>
          </p:nvSpPr>
          <p:spPr>
            <a:xfrm>
              <a:off x="1587" y="3197"/>
              <a:ext cx="816" cy="105"/>
            </a:xfrm>
            <a:custGeom>
              <a:avLst/>
              <a:gdLst>
                <a:gd name="txL" fmla="*/ 0 w 816"/>
                <a:gd name="txT" fmla="*/ 0 h 105"/>
                <a:gd name="txR" fmla="*/ 816 w 816"/>
                <a:gd name="txB" fmla="*/ 105 h 105"/>
              </a:gdLst>
              <a:ahLst/>
              <a:cxnLst>
                <a:cxn ang="0">
                  <a:pos x="0" y="0"/>
                </a:cxn>
                <a:cxn ang="0">
                  <a:pos x="171" y="65"/>
                </a:cxn>
                <a:cxn ang="0">
                  <a:pos x="411" y="105"/>
                </a:cxn>
                <a:cxn ang="0">
                  <a:pos x="619" y="65"/>
                </a:cxn>
                <a:cxn ang="0">
                  <a:pos x="816" y="0"/>
                </a:cxn>
              </a:cxnLst>
              <a:rect l="txL" t="txT" r="txR" b="txB"/>
              <a:pathLst>
                <a:path w="816" h="105">
                  <a:moveTo>
                    <a:pt x="0" y="0"/>
                  </a:moveTo>
                  <a:cubicBezTo>
                    <a:pt x="28" y="11"/>
                    <a:pt x="103" y="48"/>
                    <a:pt x="171" y="65"/>
                  </a:cubicBezTo>
                  <a:cubicBezTo>
                    <a:pt x="239" y="82"/>
                    <a:pt x="336" y="105"/>
                    <a:pt x="411" y="105"/>
                  </a:cubicBezTo>
                  <a:cubicBezTo>
                    <a:pt x="486" y="105"/>
                    <a:pt x="552" y="82"/>
                    <a:pt x="619" y="65"/>
                  </a:cubicBezTo>
                  <a:cubicBezTo>
                    <a:pt x="686" y="48"/>
                    <a:pt x="775" y="14"/>
                    <a:pt x="816" y="0"/>
                  </a:cubicBezTo>
                </a:path>
              </a:pathLst>
            </a:custGeom>
            <a:noFill/>
            <a:ln w="28575" cap="flat" cmpd="sng">
              <a:solidFill>
                <a:srgbClr val="0066FF">
                  <a:alpha val="100000"/>
                </a:srgbClr>
              </a:solidFill>
              <a:prstDash val="solid"/>
              <a:round/>
              <a:headEnd type="triangle" w="med" len="med"/>
              <a:tailEnd type="none" w="med" len="med"/>
            </a:ln>
          </p:spPr>
          <p:txBody>
            <a:bodyPr/>
            <a:p>
              <a:endParaRPr lang="zh-CN" altLang="en-US"/>
            </a:p>
          </p:txBody>
        </p:sp>
        <p:sp>
          <p:nvSpPr>
            <p:cNvPr id="47136" name="Freeform 23"/>
            <p:cNvSpPr/>
            <p:nvPr/>
          </p:nvSpPr>
          <p:spPr>
            <a:xfrm flipH="1" flipV="1">
              <a:off x="1587" y="2912"/>
              <a:ext cx="816" cy="105"/>
            </a:xfrm>
            <a:custGeom>
              <a:avLst/>
              <a:gdLst>
                <a:gd name="txL" fmla="*/ 0 w 816"/>
                <a:gd name="txT" fmla="*/ 0 h 105"/>
                <a:gd name="txR" fmla="*/ 816 w 816"/>
                <a:gd name="txB" fmla="*/ 105 h 105"/>
              </a:gdLst>
              <a:ahLst/>
              <a:cxnLst>
                <a:cxn ang="0">
                  <a:pos x="0" y="0"/>
                </a:cxn>
                <a:cxn ang="0">
                  <a:pos x="171" y="65"/>
                </a:cxn>
                <a:cxn ang="0">
                  <a:pos x="411" y="105"/>
                </a:cxn>
                <a:cxn ang="0">
                  <a:pos x="619" y="65"/>
                </a:cxn>
                <a:cxn ang="0">
                  <a:pos x="816" y="0"/>
                </a:cxn>
              </a:cxnLst>
              <a:rect l="txL" t="txT" r="txR" b="txB"/>
              <a:pathLst>
                <a:path w="816" h="105">
                  <a:moveTo>
                    <a:pt x="0" y="0"/>
                  </a:moveTo>
                  <a:cubicBezTo>
                    <a:pt x="28" y="11"/>
                    <a:pt x="103" y="48"/>
                    <a:pt x="171" y="65"/>
                  </a:cubicBezTo>
                  <a:cubicBezTo>
                    <a:pt x="239" y="82"/>
                    <a:pt x="336" y="105"/>
                    <a:pt x="411" y="105"/>
                  </a:cubicBezTo>
                  <a:cubicBezTo>
                    <a:pt x="486" y="105"/>
                    <a:pt x="552" y="82"/>
                    <a:pt x="619" y="65"/>
                  </a:cubicBezTo>
                  <a:cubicBezTo>
                    <a:pt x="686" y="48"/>
                    <a:pt x="775" y="14"/>
                    <a:pt x="816" y="0"/>
                  </a:cubicBezTo>
                </a:path>
              </a:pathLst>
            </a:custGeom>
            <a:noFill/>
            <a:ln w="28575" cap="flat" cmpd="sng">
              <a:solidFill>
                <a:srgbClr val="0066FF">
                  <a:alpha val="100000"/>
                </a:srgbClr>
              </a:solidFill>
              <a:prstDash val="solid"/>
              <a:round/>
              <a:headEnd type="triangle" w="med" len="med"/>
              <a:tailEnd type="none" w="med" len="med"/>
            </a:ln>
          </p:spPr>
          <p:txBody>
            <a:bodyPr/>
            <a:p>
              <a:endParaRPr lang="zh-CN" altLang="en-US"/>
            </a:p>
          </p:txBody>
        </p:sp>
        <p:sp>
          <p:nvSpPr>
            <p:cNvPr id="47137" name="Freeform 24"/>
            <p:cNvSpPr/>
            <p:nvPr/>
          </p:nvSpPr>
          <p:spPr>
            <a:xfrm>
              <a:off x="1147" y="2972"/>
              <a:ext cx="248" cy="296"/>
            </a:xfrm>
            <a:custGeom>
              <a:avLst/>
              <a:gdLst>
                <a:gd name="txL" fmla="*/ 0 w 248"/>
                <a:gd name="txT" fmla="*/ 0 h 296"/>
                <a:gd name="txR" fmla="*/ 248 w 248"/>
                <a:gd name="txB" fmla="*/ 296 h 296"/>
              </a:gdLst>
              <a:ahLst/>
              <a:cxnLst>
                <a:cxn ang="0">
                  <a:pos x="248" y="75"/>
                </a:cxn>
                <a:cxn ang="0">
                  <a:pos x="184" y="25"/>
                </a:cxn>
                <a:cxn ang="0">
                  <a:pos x="92" y="6"/>
                </a:cxn>
                <a:cxn ang="0">
                  <a:pos x="19" y="61"/>
                </a:cxn>
                <a:cxn ang="0">
                  <a:pos x="1" y="153"/>
                </a:cxn>
                <a:cxn ang="0">
                  <a:pos x="28" y="244"/>
                </a:cxn>
                <a:cxn ang="0">
                  <a:pos x="101" y="290"/>
                </a:cxn>
                <a:cxn ang="0">
                  <a:pos x="165" y="281"/>
                </a:cxn>
                <a:cxn ang="0">
                  <a:pos x="238" y="212"/>
                </a:cxn>
              </a:cxnLst>
              <a:rect l="txL" t="txT" r="txR" b="txB"/>
              <a:pathLst>
                <a:path w="248" h="296">
                  <a:moveTo>
                    <a:pt x="248" y="75"/>
                  </a:moveTo>
                  <a:cubicBezTo>
                    <a:pt x="237" y="65"/>
                    <a:pt x="210" y="36"/>
                    <a:pt x="184" y="25"/>
                  </a:cubicBezTo>
                  <a:cubicBezTo>
                    <a:pt x="158" y="14"/>
                    <a:pt x="119" y="0"/>
                    <a:pt x="92" y="6"/>
                  </a:cubicBezTo>
                  <a:cubicBezTo>
                    <a:pt x="65" y="12"/>
                    <a:pt x="34" y="36"/>
                    <a:pt x="19" y="61"/>
                  </a:cubicBezTo>
                  <a:cubicBezTo>
                    <a:pt x="4" y="86"/>
                    <a:pt x="0" y="123"/>
                    <a:pt x="1" y="153"/>
                  </a:cubicBezTo>
                  <a:cubicBezTo>
                    <a:pt x="2" y="183"/>
                    <a:pt x="11" y="221"/>
                    <a:pt x="28" y="244"/>
                  </a:cubicBezTo>
                  <a:cubicBezTo>
                    <a:pt x="45" y="267"/>
                    <a:pt x="78" y="284"/>
                    <a:pt x="101" y="290"/>
                  </a:cubicBezTo>
                  <a:cubicBezTo>
                    <a:pt x="124" y="296"/>
                    <a:pt x="142" y="294"/>
                    <a:pt x="165" y="281"/>
                  </a:cubicBezTo>
                  <a:cubicBezTo>
                    <a:pt x="188" y="268"/>
                    <a:pt x="223" y="226"/>
                    <a:pt x="238" y="212"/>
                  </a:cubicBezTo>
                </a:path>
              </a:pathLst>
            </a:custGeom>
            <a:noFill/>
            <a:ln w="28575" cap="flat" cmpd="sng">
              <a:solidFill>
                <a:srgbClr val="0066FF">
                  <a:alpha val="100000"/>
                </a:srgbClr>
              </a:solidFill>
              <a:prstDash val="solid"/>
              <a:round/>
              <a:headEnd type="triangle" w="med" len="med"/>
              <a:tailEnd type="none" w="med" len="med"/>
            </a:ln>
          </p:spPr>
          <p:txBody>
            <a:bodyPr/>
            <a:p>
              <a:endParaRPr lang="zh-CN" altLang="en-US"/>
            </a:p>
          </p:txBody>
        </p:sp>
        <p:sp>
          <p:nvSpPr>
            <p:cNvPr id="47138" name="Freeform 25"/>
            <p:cNvSpPr/>
            <p:nvPr/>
          </p:nvSpPr>
          <p:spPr>
            <a:xfrm>
              <a:off x="2604" y="2948"/>
              <a:ext cx="229" cy="296"/>
            </a:xfrm>
            <a:custGeom>
              <a:avLst/>
              <a:gdLst>
                <a:gd name="txL" fmla="*/ 0 w 229"/>
                <a:gd name="txT" fmla="*/ 0 h 296"/>
                <a:gd name="txR" fmla="*/ 229 w 229"/>
                <a:gd name="txB" fmla="*/ 296 h 296"/>
              </a:gdLst>
              <a:ahLst/>
              <a:cxnLst>
                <a:cxn ang="0">
                  <a:pos x="7" y="218"/>
                </a:cxn>
                <a:cxn ang="0">
                  <a:pos x="45" y="271"/>
                </a:cxn>
                <a:cxn ang="0">
                  <a:pos x="137" y="290"/>
                </a:cxn>
                <a:cxn ang="0">
                  <a:pos x="210" y="235"/>
                </a:cxn>
                <a:cxn ang="0">
                  <a:pos x="228" y="143"/>
                </a:cxn>
                <a:cxn ang="0">
                  <a:pos x="201" y="52"/>
                </a:cxn>
                <a:cxn ang="0">
                  <a:pos x="128" y="6"/>
                </a:cxn>
                <a:cxn ang="0">
                  <a:pos x="64" y="15"/>
                </a:cxn>
                <a:cxn ang="0">
                  <a:pos x="0" y="61"/>
                </a:cxn>
              </a:cxnLst>
              <a:rect l="txL" t="txT" r="txR" b="txB"/>
              <a:pathLst>
                <a:path w="229" h="296">
                  <a:moveTo>
                    <a:pt x="7" y="218"/>
                  </a:moveTo>
                  <a:cubicBezTo>
                    <a:pt x="15" y="227"/>
                    <a:pt x="23" y="259"/>
                    <a:pt x="45" y="271"/>
                  </a:cubicBezTo>
                  <a:cubicBezTo>
                    <a:pt x="67" y="283"/>
                    <a:pt x="110" y="296"/>
                    <a:pt x="137" y="290"/>
                  </a:cubicBezTo>
                  <a:cubicBezTo>
                    <a:pt x="164" y="284"/>
                    <a:pt x="195" y="260"/>
                    <a:pt x="210" y="235"/>
                  </a:cubicBezTo>
                  <a:cubicBezTo>
                    <a:pt x="225" y="210"/>
                    <a:pt x="229" y="173"/>
                    <a:pt x="228" y="143"/>
                  </a:cubicBezTo>
                  <a:cubicBezTo>
                    <a:pt x="227" y="113"/>
                    <a:pt x="218" y="75"/>
                    <a:pt x="201" y="52"/>
                  </a:cubicBezTo>
                  <a:cubicBezTo>
                    <a:pt x="184" y="29"/>
                    <a:pt x="151" y="12"/>
                    <a:pt x="128" y="6"/>
                  </a:cubicBezTo>
                  <a:cubicBezTo>
                    <a:pt x="105" y="0"/>
                    <a:pt x="85" y="6"/>
                    <a:pt x="64" y="15"/>
                  </a:cubicBezTo>
                  <a:cubicBezTo>
                    <a:pt x="43" y="24"/>
                    <a:pt x="13" y="52"/>
                    <a:pt x="0" y="61"/>
                  </a:cubicBezTo>
                </a:path>
              </a:pathLst>
            </a:custGeom>
            <a:noFill/>
            <a:ln w="28575" cap="flat" cmpd="sng">
              <a:solidFill>
                <a:srgbClr val="0066FF">
                  <a:alpha val="100000"/>
                </a:srgbClr>
              </a:solidFill>
              <a:prstDash val="solid"/>
              <a:round/>
              <a:headEnd type="triangle" w="med" len="med"/>
              <a:tailEnd type="none" w="med" len="med"/>
            </a:ln>
          </p:spPr>
          <p:txBody>
            <a:bodyPr/>
            <a:p>
              <a:endParaRPr lang="zh-CN" altLang="en-US"/>
            </a:p>
          </p:txBody>
        </p:sp>
        <p:graphicFrame>
          <p:nvGraphicFramePr>
            <p:cNvPr id="47139" name="Object 26"/>
            <p:cNvGraphicFramePr>
              <a:graphicFrameLocks noChangeAspect="1"/>
            </p:cNvGraphicFramePr>
            <p:nvPr/>
          </p:nvGraphicFramePr>
          <p:xfrm>
            <a:off x="1451" y="3017"/>
            <a:ext cx="137" cy="192"/>
          </p:xfrm>
          <a:graphic>
            <a:graphicData uri="http://schemas.openxmlformats.org/presentationml/2006/ole">
              <mc:AlternateContent xmlns:mc="http://schemas.openxmlformats.org/markup-compatibility/2006">
                <mc:Choice xmlns:v="urn:schemas-microsoft-com:vml" Requires="v">
                  <p:oleObj spid="_x0000_s3141" name="" r:id="rId7" imgW="165100" imgH="241300" progId="Equation.3">
                    <p:embed/>
                  </p:oleObj>
                </mc:Choice>
                <mc:Fallback>
                  <p:oleObj name="" r:id="rId7" imgW="165100" imgH="241300" progId="Equation.3">
                    <p:embed/>
                    <p:pic>
                      <p:nvPicPr>
                        <p:cNvPr id="0" name="图片 3140"/>
                        <p:cNvPicPr/>
                        <p:nvPr/>
                      </p:nvPicPr>
                      <p:blipFill>
                        <a:blip r:embed="rId8">
                          <a:clrChange>
                            <a:clrFrom>
                              <a:srgbClr val="000000"/>
                            </a:clrFrom>
                            <a:clrTo>
                              <a:srgbClr val="FF0000"/>
                            </a:clrTo>
                          </a:clrChange>
                        </a:blip>
                        <a:stretch>
                          <a:fillRect/>
                        </a:stretch>
                      </p:blipFill>
                      <p:spPr>
                        <a:xfrm>
                          <a:off x="1451" y="3017"/>
                          <a:ext cx="137" cy="192"/>
                        </a:xfrm>
                        <a:prstGeom prst="rect">
                          <a:avLst/>
                        </a:prstGeom>
                        <a:noFill/>
                        <a:ln w="38100">
                          <a:noFill/>
                          <a:miter/>
                        </a:ln>
                      </p:spPr>
                    </p:pic>
                  </p:oleObj>
                </mc:Fallback>
              </mc:AlternateContent>
            </a:graphicData>
          </a:graphic>
        </p:graphicFrame>
        <p:graphicFrame>
          <p:nvGraphicFramePr>
            <p:cNvPr id="47140" name="Object 27"/>
            <p:cNvGraphicFramePr>
              <a:graphicFrameLocks noChangeAspect="1"/>
            </p:cNvGraphicFramePr>
            <p:nvPr/>
          </p:nvGraphicFramePr>
          <p:xfrm>
            <a:off x="2448" y="3023"/>
            <a:ext cx="96" cy="179"/>
          </p:xfrm>
          <a:graphic>
            <a:graphicData uri="http://schemas.openxmlformats.org/presentationml/2006/ole">
              <mc:AlternateContent xmlns:mc="http://schemas.openxmlformats.org/markup-compatibility/2006">
                <mc:Choice xmlns:v="urn:schemas-microsoft-com:vml" Requires="v">
                  <p:oleObj spid="_x0000_s3142" name="" r:id="rId9" imgW="114300" imgH="215900" progId="Equation.3">
                    <p:embed/>
                  </p:oleObj>
                </mc:Choice>
                <mc:Fallback>
                  <p:oleObj name="" r:id="rId9" imgW="114300" imgH="215900" progId="Equation.3">
                    <p:embed/>
                    <p:pic>
                      <p:nvPicPr>
                        <p:cNvPr id="0" name="图片 3141"/>
                        <p:cNvPicPr/>
                        <p:nvPr/>
                      </p:nvPicPr>
                      <p:blipFill>
                        <a:blip r:embed="rId10">
                          <a:clrChange>
                            <a:clrFrom>
                              <a:srgbClr val="000000"/>
                            </a:clrFrom>
                            <a:clrTo>
                              <a:srgbClr val="FF0000"/>
                            </a:clrTo>
                          </a:clrChange>
                        </a:blip>
                        <a:stretch>
                          <a:fillRect/>
                        </a:stretch>
                      </p:blipFill>
                      <p:spPr>
                        <a:xfrm>
                          <a:off x="2448" y="3023"/>
                          <a:ext cx="96" cy="179"/>
                        </a:xfrm>
                        <a:prstGeom prst="rect">
                          <a:avLst/>
                        </a:prstGeom>
                        <a:noFill/>
                        <a:ln w="38100">
                          <a:noFill/>
                          <a:miter/>
                        </a:ln>
                      </p:spPr>
                    </p:pic>
                  </p:oleObj>
                </mc:Fallback>
              </mc:AlternateContent>
            </a:graphicData>
          </a:graphic>
        </p:graphicFrame>
        <p:graphicFrame>
          <p:nvGraphicFramePr>
            <p:cNvPr id="47141" name="Object 28"/>
            <p:cNvGraphicFramePr>
              <a:graphicFrameLocks noChangeAspect="1"/>
            </p:cNvGraphicFramePr>
            <p:nvPr/>
          </p:nvGraphicFramePr>
          <p:xfrm>
            <a:off x="669" y="3015"/>
            <a:ext cx="468" cy="226"/>
          </p:xfrm>
          <a:graphic>
            <a:graphicData uri="http://schemas.openxmlformats.org/presentationml/2006/ole">
              <mc:AlternateContent xmlns:mc="http://schemas.openxmlformats.org/markup-compatibility/2006">
                <mc:Choice xmlns:v="urn:schemas-microsoft-com:vml" Requires="v">
                  <p:oleObj spid="_x0000_s3147" name="" r:id="rId11" imgW="495300" imgH="241300" progId="Equation.3">
                    <p:embed/>
                  </p:oleObj>
                </mc:Choice>
                <mc:Fallback>
                  <p:oleObj name="" r:id="rId11" imgW="495300" imgH="241300" progId="Equation.3">
                    <p:embed/>
                    <p:pic>
                      <p:nvPicPr>
                        <p:cNvPr id="0" name="图片 3146"/>
                        <p:cNvPicPr/>
                        <p:nvPr/>
                      </p:nvPicPr>
                      <p:blipFill>
                        <a:blip r:embed="rId12">
                          <a:clrChange>
                            <a:clrFrom>
                              <a:srgbClr val="000000"/>
                            </a:clrFrom>
                            <a:clrTo>
                              <a:srgbClr val="CC0000"/>
                            </a:clrTo>
                          </a:clrChange>
                        </a:blip>
                        <a:stretch>
                          <a:fillRect/>
                        </a:stretch>
                      </p:blipFill>
                      <p:spPr>
                        <a:xfrm>
                          <a:off x="669" y="3015"/>
                          <a:ext cx="468" cy="226"/>
                        </a:xfrm>
                        <a:prstGeom prst="rect">
                          <a:avLst/>
                        </a:prstGeom>
                        <a:noFill/>
                        <a:ln w="38100">
                          <a:noFill/>
                          <a:miter/>
                        </a:ln>
                      </p:spPr>
                    </p:pic>
                  </p:oleObj>
                </mc:Fallback>
              </mc:AlternateContent>
            </a:graphicData>
          </a:graphic>
        </p:graphicFrame>
        <p:graphicFrame>
          <p:nvGraphicFramePr>
            <p:cNvPr id="47142" name="Object 29"/>
            <p:cNvGraphicFramePr>
              <a:graphicFrameLocks noChangeAspect="1"/>
            </p:cNvGraphicFramePr>
            <p:nvPr/>
          </p:nvGraphicFramePr>
          <p:xfrm>
            <a:off x="1731" y="2720"/>
            <a:ext cx="441" cy="212"/>
          </p:xfrm>
          <a:graphic>
            <a:graphicData uri="http://schemas.openxmlformats.org/presentationml/2006/ole">
              <mc:AlternateContent xmlns:mc="http://schemas.openxmlformats.org/markup-compatibility/2006">
                <mc:Choice xmlns:v="urn:schemas-microsoft-com:vml" Requires="v">
                  <p:oleObj spid="_x0000_s3143" name="" r:id="rId13" imgW="457200" imgH="215900" progId="Equation.3">
                    <p:embed/>
                  </p:oleObj>
                </mc:Choice>
                <mc:Fallback>
                  <p:oleObj name="" r:id="rId13" imgW="457200" imgH="215900" progId="Equation.3">
                    <p:embed/>
                    <p:pic>
                      <p:nvPicPr>
                        <p:cNvPr id="0" name="图片 3142"/>
                        <p:cNvPicPr/>
                        <p:nvPr/>
                      </p:nvPicPr>
                      <p:blipFill>
                        <a:blip r:embed="rId14">
                          <a:clrChange>
                            <a:clrFrom>
                              <a:srgbClr val="000000"/>
                            </a:clrFrom>
                            <a:clrTo>
                              <a:srgbClr val="CC0000"/>
                            </a:clrTo>
                          </a:clrChange>
                        </a:blip>
                        <a:stretch>
                          <a:fillRect/>
                        </a:stretch>
                      </p:blipFill>
                      <p:spPr>
                        <a:xfrm>
                          <a:off x="1731" y="2720"/>
                          <a:ext cx="441" cy="212"/>
                        </a:xfrm>
                        <a:prstGeom prst="rect">
                          <a:avLst/>
                        </a:prstGeom>
                        <a:noFill/>
                        <a:ln w="38100">
                          <a:noFill/>
                          <a:miter/>
                        </a:ln>
                      </p:spPr>
                    </p:pic>
                  </p:oleObj>
                </mc:Fallback>
              </mc:AlternateContent>
            </a:graphicData>
          </a:graphic>
        </p:graphicFrame>
        <p:graphicFrame>
          <p:nvGraphicFramePr>
            <p:cNvPr id="47143" name="Object 30"/>
            <p:cNvGraphicFramePr>
              <a:graphicFrameLocks noChangeAspect="1"/>
            </p:cNvGraphicFramePr>
            <p:nvPr/>
          </p:nvGraphicFramePr>
          <p:xfrm>
            <a:off x="1789" y="3287"/>
            <a:ext cx="441" cy="212"/>
          </p:xfrm>
          <a:graphic>
            <a:graphicData uri="http://schemas.openxmlformats.org/presentationml/2006/ole">
              <mc:AlternateContent xmlns:mc="http://schemas.openxmlformats.org/markup-compatibility/2006">
                <mc:Choice xmlns:v="urn:schemas-microsoft-com:vml" Requires="v">
                  <p:oleObj spid="_x0000_s3149" name="" r:id="rId15" imgW="457200" imgH="215900" progId="Equation.3">
                    <p:embed/>
                  </p:oleObj>
                </mc:Choice>
                <mc:Fallback>
                  <p:oleObj name="" r:id="rId15" imgW="457200" imgH="215900" progId="Equation.3">
                    <p:embed/>
                    <p:pic>
                      <p:nvPicPr>
                        <p:cNvPr id="0" name="图片 3148"/>
                        <p:cNvPicPr/>
                        <p:nvPr/>
                      </p:nvPicPr>
                      <p:blipFill>
                        <a:blip r:embed="rId16">
                          <a:clrChange>
                            <a:clrFrom>
                              <a:srgbClr val="000000"/>
                            </a:clrFrom>
                            <a:clrTo>
                              <a:srgbClr val="CC0000"/>
                            </a:clrTo>
                          </a:clrChange>
                        </a:blip>
                        <a:stretch>
                          <a:fillRect/>
                        </a:stretch>
                      </p:blipFill>
                      <p:spPr>
                        <a:xfrm>
                          <a:off x="1789" y="3287"/>
                          <a:ext cx="441" cy="212"/>
                        </a:xfrm>
                        <a:prstGeom prst="rect">
                          <a:avLst/>
                        </a:prstGeom>
                        <a:noFill/>
                        <a:ln w="38100">
                          <a:noFill/>
                          <a:miter/>
                        </a:ln>
                      </p:spPr>
                    </p:pic>
                  </p:oleObj>
                </mc:Fallback>
              </mc:AlternateContent>
            </a:graphicData>
          </a:graphic>
        </p:graphicFrame>
        <p:graphicFrame>
          <p:nvGraphicFramePr>
            <p:cNvPr id="47144" name="Object 31"/>
            <p:cNvGraphicFramePr>
              <a:graphicFrameLocks noChangeAspect="1"/>
            </p:cNvGraphicFramePr>
            <p:nvPr/>
          </p:nvGraphicFramePr>
          <p:xfrm>
            <a:off x="2832" y="3014"/>
            <a:ext cx="484" cy="234"/>
          </p:xfrm>
          <a:graphic>
            <a:graphicData uri="http://schemas.openxmlformats.org/presentationml/2006/ole">
              <mc:AlternateContent xmlns:mc="http://schemas.openxmlformats.org/markup-compatibility/2006">
                <mc:Choice xmlns:v="urn:schemas-microsoft-com:vml" Requires="v">
                  <p:oleObj spid="_x0000_s3145" name="" r:id="rId17" imgW="495300" imgH="241300" progId="Equation.3">
                    <p:embed/>
                  </p:oleObj>
                </mc:Choice>
                <mc:Fallback>
                  <p:oleObj name="" r:id="rId17" imgW="495300" imgH="241300" progId="Equation.3">
                    <p:embed/>
                    <p:pic>
                      <p:nvPicPr>
                        <p:cNvPr id="0" name="图片 3144"/>
                        <p:cNvPicPr/>
                        <p:nvPr/>
                      </p:nvPicPr>
                      <p:blipFill>
                        <a:blip r:embed="rId18">
                          <a:clrChange>
                            <a:clrFrom>
                              <a:srgbClr val="000000"/>
                            </a:clrFrom>
                            <a:clrTo>
                              <a:srgbClr val="CC0000"/>
                            </a:clrTo>
                          </a:clrChange>
                        </a:blip>
                        <a:stretch>
                          <a:fillRect/>
                        </a:stretch>
                      </p:blipFill>
                      <p:spPr>
                        <a:xfrm>
                          <a:off x="2832" y="3014"/>
                          <a:ext cx="484" cy="234"/>
                        </a:xfrm>
                        <a:prstGeom prst="rect">
                          <a:avLst/>
                        </a:prstGeom>
                        <a:noFill/>
                        <a:ln w="38100">
                          <a:noFill/>
                          <a:miter/>
                        </a:ln>
                      </p:spPr>
                    </p:pic>
                  </p:oleObj>
                </mc:Fallback>
              </mc:AlternateContent>
            </a:graphicData>
          </a:graphic>
        </p:graphicFrame>
        <p:sp>
          <p:nvSpPr>
            <p:cNvPr id="47145" name="Text Box 32"/>
            <p:cNvSpPr txBox="1"/>
            <p:nvPr/>
          </p:nvSpPr>
          <p:spPr>
            <a:xfrm>
              <a:off x="1116" y="3546"/>
              <a:ext cx="1671" cy="250"/>
            </a:xfrm>
            <a:prstGeom prst="rect">
              <a:avLst/>
            </a:prstGeom>
            <a:noFill/>
            <a:ln w="9525">
              <a:noFill/>
            </a:ln>
          </p:spPr>
          <p:txBody>
            <a:bodyPr>
              <a:spAutoFit/>
            </a:bodyPr>
            <a:p>
              <a:pPr lvl="0" eaLnBrk="1" hangingPunct="1"/>
              <a:r>
                <a:rPr lang="en-US" altLang="zh-CN" sz="2000" i="1" dirty="0">
                  <a:solidFill>
                    <a:srgbClr val="990099"/>
                  </a:solidFill>
                  <a:latin typeface="Arial" panose="020B0604020202020204" pitchFamily="34" charset="0"/>
                  <a:ea typeface="宋体" panose="02010600030101010101" pitchFamily="2" charset="-122"/>
                </a:rPr>
                <a:t>T</a:t>
              </a:r>
              <a:r>
                <a:rPr lang="zh-CN" altLang="en-US" sz="2000" dirty="0">
                  <a:solidFill>
                    <a:srgbClr val="990099"/>
                  </a:solidFill>
                  <a:latin typeface="Arial" panose="020B0604020202020204" pitchFamily="34" charset="0"/>
                  <a:ea typeface="宋体" panose="02010600030101010101" pitchFamily="2" charset="-122"/>
                </a:rPr>
                <a:t>触发器的状态转换图</a:t>
              </a:r>
              <a:endParaRPr lang="zh-CN" altLang="en-US" sz="2000" dirty="0">
                <a:solidFill>
                  <a:srgbClr val="990099"/>
                </a:solidFill>
                <a:latin typeface="Arial" panose="020B0604020202020204" pitchFamily="34" charset="0"/>
                <a:ea typeface="宋体" panose="02010600030101010101" pitchFamily="2" charset="-122"/>
              </a:endParaRPr>
            </a:p>
          </p:txBody>
        </p:sp>
      </p:grpSp>
      <p:graphicFrame>
        <p:nvGraphicFramePr>
          <p:cNvPr id="418849" name="Object 33"/>
          <p:cNvGraphicFramePr>
            <a:graphicFrameLocks noChangeAspect="1"/>
          </p:cNvGraphicFramePr>
          <p:nvPr/>
        </p:nvGraphicFramePr>
        <p:xfrm>
          <a:off x="6456363" y="2946400"/>
          <a:ext cx="1220787" cy="550863"/>
        </p:xfrm>
        <a:graphic>
          <a:graphicData uri="http://schemas.openxmlformats.org/presentationml/2006/ole">
            <mc:AlternateContent xmlns:mc="http://schemas.openxmlformats.org/markup-compatibility/2006">
              <mc:Choice xmlns:v="urn:schemas-microsoft-com:vml" Requires="v">
                <p:oleObj spid="_x0000_s3154" name="" r:id="rId19" imgW="673100" imgH="304800" progId="Equation.DSMT4">
                  <p:embed/>
                </p:oleObj>
              </mc:Choice>
              <mc:Fallback>
                <p:oleObj name="" r:id="rId19" imgW="673100" imgH="304800" progId="Equation.DSMT4">
                  <p:embed/>
                  <p:pic>
                    <p:nvPicPr>
                      <p:cNvPr id="0" name="图片 3153"/>
                      <p:cNvPicPr/>
                      <p:nvPr/>
                    </p:nvPicPr>
                    <p:blipFill>
                      <a:blip r:embed="rId20">
                        <a:clrChange>
                          <a:clrFrom>
                            <a:srgbClr val="000000"/>
                          </a:clrFrom>
                          <a:clrTo>
                            <a:srgbClr val="CC0000"/>
                          </a:clrTo>
                        </a:clrChange>
                      </a:blip>
                      <a:stretch>
                        <a:fillRect/>
                      </a:stretch>
                    </p:blipFill>
                    <p:spPr>
                      <a:xfrm>
                        <a:off x="6456363" y="2946400"/>
                        <a:ext cx="1220787" cy="550863"/>
                      </a:xfrm>
                      <a:prstGeom prst="rect">
                        <a:avLst/>
                      </a:prstGeom>
                      <a:noFill/>
                      <a:ln w="38100">
                        <a:noFill/>
                        <a:miter/>
                      </a:ln>
                    </p:spPr>
                  </p:pic>
                </p:oleObj>
              </mc:Fallback>
            </mc:AlternateContent>
          </a:graphicData>
        </a:graphic>
      </p:graphicFrame>
      <p:sp>
        <p:nvSpPr>
          <p:cNvPr id="418850" name="Text Box 34"/>
          <p:cNvSpPr txBox="1"/>
          <p:nvPr/>
        </p:nvSpPr>
        <p:spPr>
          <a:xfrm>
            <a:off x="4203700" y="2967038"/>
            <a:ext cx="2511425" cy="519112"/>
          </a:xfrm>
          <a:prstGeom prst="rect">
            <a:avLst/>
          </a:prstGeom>
          <a:noFill/>
          <a:ln w="12700">
            <a:noFill/>
          </a:ln>
        </p:spPr>
        <p:txBody>
          <a:bodyPr>
            <a:spAutoFit/>
          </a:bodyPr>
          <a:p>
            <a:pPr lvl="0" eaLnBrk="1" hangingPunct="1">
              <a:spcBef>
                <a:spcPct val="50000"/>
              </a:spcBef>
            </a:pPr>
            <a:r>
              <a:rPr lang="zh-CN" altLang="en-US" dirty="0">
                <a:solidFill>
                  <a:srgbClr val="990099"/>
                </a:solidFill>
                <a:latin typeface="Times New Roman" panose="02020603050405020304" pitchFamily="18" charset="0"/>
                <a:ea typeface="宋体" panose="02010600030101010101" pitchFamily="2" charset="-122"/>
              </a:rPr>
              <a:t>当</a:t>
            </a:r>
            <a:r>
              <a:rPr lang="en-US" altLang="zh-CN" i="1" dirty="0">
                <a:solidFill>
                  <a:srgbClr val="990099"/>
                </a:solidFill>
                <a:latin typeface="Times New Roman" panose="02020603050405020304" pitchFamily="18" charset="0"/>
                <a:ea typeface="宋体" panose="02010600030101010101" pitchFamily="2" charset="-122"/>
              </a:rPr>
              <a:t>T</a:t>
            </a:r>
            <a:r>
              <a:rPr lang="en-US" altLang="zh-CN" dirty="0">
                <a:solidFill>
                  <a:srgbClr val="990099"/>
                </a:solidFill>
                <a:latin typeface="Times New Roman" panose="02020603050405020304" pitchFamily="18" charset="0"/>
                <a:ea typeface="宋体" panose="02010600030101010101" pitchFamily="2" charset="-122"/>
              </a:rPr>
              <a:t> = 1</a:t>
            </a:r>
            <a:r>
              <a:rPr lang="zh-CN" altLang="en-US" dirty="0">
                <a:solidFill>
                  <a:srgbClr val="990099"/>
                </a:solidFill>
                <a:latin typeface="Times New Roman" panose="02020603050405020304" pitchFamily="18" charset="0"/>
                <a:ea typeface="宋体" panose="02010600030101010101" pitchFamily="2" charset="-122"/>
              </a:rPr>
              <a:t>时</a:t>
            </a:r>
            <a:endParaRPr lang="zh-CN" altLang="en-US" dirty="0">
              <a:solidFill>
                <a:srgbClr val="990099"/>
              </a:solidFill>
              <a:latin typeface="Times New Roman" panose="02020603050405020304" pitchFamily="18" charset="0"/>
              <a:ea typeface="宋体" panose="02010600030101010101" pitchFamily="2" charset="-122"/>
            </a:endParaRPr>
          </a:p>
        </p:txBody>
      </p:sp>
      <p:graphicFrame>
        <p:nvGraphicFramePr>
          <p:cNvPr id="418851" name="Object 35"/>
          <p:cNvGraphicFramePr>
            <a:graphicFrameLocks noChangeAspect="1"/>
          </p:cNvGraphicFramePr>
          <p:nvPr/>
        </p:nvGraphicFramePr>
        <p:xfrm>
          <a:off x="6215063" y="1666875"/>
          <a:ext cx="2427287" cy="574675"/>
        </p:xfrm>
        <a:graphic>
          <a:graphicData uri="http://schemas.openxmlformats.org/presentationml/2006/ole">
            <mc:AlternateContent xmlns:mc="http://schemas.openxmlformats.org/markup-compatibility/2006">
              <mc:Choice xmlns:v="urn:schemas-microsoft-com:vml" Requires="v">
                <p:oleObj spid="_x0000_s3153" name="" r:id="rId21" imgW="1282700" imgH="304800" progId="Equation.DSMT4">
                  <p:embed/>
                </p:oleObj>
              </mc:Choice>
              <mc:Fallback>
                <p:oleObj name="" r:id="rId21" imgW="1282700" imgH="304800" progId="Equation.DSMT4">
                  <p:embed/>
                  <p:pic>
                    <p:nvPicPr>
                      <p:cNvPr id="0" name="图片 3152"/>
                      <p:cNvPicPr/>
                      <p:nvPr/>
                    </p:nvPicPr>
                    <p:blipFill>
                      <a:blip r:embed="rId22">
                        <a:clrChange>
                          <a:clrFrom>
                            <a:srgbClr val="000000"/>
                          </a:clrFrom>
                          <a:clrTo>
                            <a:srgbClr val="CC0000"/>
                          </a:clrTo>
                        </a:clrChange>
                      </a:blip>
                      <a:stretch>
                        <a:fillRect/>
                      </a:stretch>
                    </p:blipFill>
                    <p:spPr>
                      <a:xfrm>
                        <a:off x="6215063" y="1666875"/>
                        <a:ext cx="2427287" cy="574675"/>
                      </a:xfrm>
                      <a:prstGeom prst="rect">
                        <a:avLst/>
                      </a:prstGeom>
                      <a:noFill/>
                      <a:ln w="38100">
                        <a:noFill/>
                        <a:miter/>
                      </a:ln>
                    </p:spPr>
                  </p:pic>
                </p:oleObj>
              </mc:Fallback>
            </mc:AlternateContent>
          </a:graphicData>
        </a:graphic>
      </p:graphicFrame>
      <p:sp>
        <p:nvSpPr>
          <p:cNvPr id="418852" name="Text Box 36"/>
          <p:cNvSpPr txBox="1"/>
          <p:nvPr/>
        </p:nvSpPr>
        <p:spPr>
          <a:xfrm>
            <a:off x="4198938" y="1717675"/>
            <a:ext cx="2503487" cy="519113"/>
          </a:xfrm>
          <a:prstGeom prst="rect">
            <a:avLst/>
          </a:prstGeom>
          <a:noFill/>
          <a:ln w="12700">
            <a:noFill/>
          </a:ln>
        </p:spPr>
        <p:txBody>
          <a:bodyPr>
            <a:spAutoFit/>
          </a:bodyPr>
          <a:p>
            <a:pPr lvl="0" eaLnBrk="1" hangingPunct="1">
              <a:spcBef>
                <a:spcPct val="50000"/>
              </a:spcBef>
            </a:pPr>
            <a:r>
              <a:rPr lang="zh-CN" altLang="en-US" dirty="0">
                <a:solidFill>
                  <a:srgbClr val="990099"/>
                </a:solidFill>
                <a:latin typeface="Times New Roman" panose="02020603050405020304" pitchFamily="18" charset="0"/>
                <a:ea typeface="宋体" panose="02010600030101010101" pitchFamily="2" charset="-122"/>
              </a:rPr>
              <a:t>特性方程</a:t>
            </a:r>
            <a:endParaRPr lang="zh-CN" altLang="en-US" dirty="0">
              <a:solidFill>
                <a:srgbClr val="990099"/>
              </a:solidFill>
              <a:latin typeface="Times New Roman" panose="02020603050405020304" pitchFamily="18" charset="0"/>
              <a:ea typeface="宋体" panose="02010600030101010101" pitchFamily="2" charset="-122"/>
            </a:endParaRPr>
          </a:p>
        </p:txBody>
      </p:sp>
      <p:grpSp>
        <p:nvGrpSpPr>
          <p:cNvPr id="4" name="Group 37"/>
          <p:cNvGrpSpPr/>
          <p:nvPr/>
        </p:nvGrpSpPr>
        <p:grpSpPr>
          <a:xfrm>
            <a:off x="5611813" y="4537075"/>
            <a:ext cx="2119312" cy="1441450"/>
            <a:chOff x="3416" y="2689"/>
            <a:chExt cx="1335" cy="908"/>
          </a:xfrm>
        </p:grpSpPr>
        <p:sp>
          <p:nvSpPr>
            <p:cNvPr id="47117" name="Rectangle 38"/>
            <p:cNvSpPr/>
            <p:nvPr/>
          </p:nvSpPr>
          <p:spPr>
            <a:xfrm>
              <a:off x="3919" y="2732"/>
              <a:ext cx="409" cy="544"/>
            </a:xfrm>
            <a:prstGeom prst="rect">
              <a:avLst/>
            </a:prstGeom>
            <a:noFill/>
            <a:ln w="2857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47118" name="Line 39"/>
            <p:cNvSpPr/>
            <p:nvPr/>
          </p:nvSpPr>
          <p:spPr>
            <a:xfrm>
              <a:off x="3738" y="2822"/>
              <a:ext cx="181" cy="0"/>
            </a:xfrm>
            <a:prstGeom prst="line">
              <a:avLst/>
            </a:prstGeom>
            <a:ln w="28575" cap="flat" cmpd="sng">
              <a:solidFill>
                <a:schemeClr val="tx1"/>
              </a:solidFill>
              <a:prstDash val="solid"/>
              <a:headEnd type="none" w="med" len="med"/>
              <a:tailEnd type="none" w="med" len="med"/>
            </a:ln>
          </p:spPr>
        </p:sp>
        <p:sp>
          <p:nvSpPr>
            <p:cNvPr id="47119" name="Line 40"/>
            <p:cNvSpPr/>
            <p:nvPr/>
          </p:nvSpPr>
          <p:spPr>
            <a:xfrm>
              <a:off x="4328" y="2822"/>
              <a:ext cx="181" cy="0"/>
            </a:xfrm>
            <a:prstGeom prst="line">
              <a:avLst/>
            </a:prstGeom>
            <a:ln w="28575" cap="flat" cmpd="sng">
              <a:solidFill>
                <a:schemeClr val="tx1"/>
              </a:solidFill>
              <a:prstDash val="solid"/>
              <a:headEnd type="none" w="med" len="med"/>
              <a:tailEnd type="none" w="med" len="med"/>
            </a:ln>
          </p:spPr>
        </p:sp>
        <p:grpSp>
          <p:nvGrpSpPr>
            <p:cNvPr id="47120" name="Group 41"/>
            <p:cNvGrpSpPr/>
            <p:nvPr/>
          </p:nvGrpSpPr>
          <p:grpSpPr>
            <a:xfrm>
              <a:off x="4328" y="3140"/>
              <a:ext cx="226" cy="46"/>
              <a:chOff x="250" y="2568"/>
              <a:chExt cx="680" cy="182"/>
            </a:xfrm>
          </p:grpSpPr>
          <p:sp>
            <p:nvSpPr>
              <p:cNvPr id="47131" name="Oval 42"/>
              <p:cNvSpPr/>
              <p:nvPr/>
            </p:nvSpPr>
            <p:spPr>
              <a:xfrm>
                <a:off x="250" y="2568"/>
                <a:ext cx="135" cy="182"/>
              </a:xfrm>
              <a:prstGeom prst="ellipse">
                <a:avLst/>
              </a:prstGeom>
              <a:noFill/>
              <a:ln w="28575" cap="flat" cmpd="sng">
                <a:solidFill>
                  <a:schemeClr val="tx1"/>
                </a:solidFill>
                <a:prstDash val="solid"/>
                <a:headEnd type="none" w="med" len="med"/>
                <a:tailEnd type="none" w="med" len="med"/>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47132" name="Line 43"/>
              <p:cNvSpPr/>
              <p:nvPr/>
            </p:nvSpPr>
            <p:spPr>
              <a:xfrm>
                <a:off x="385" y="2659"/>
                <a:ext cx="545" cy="0"/>
              </a:xfrm>
              <a:prstGeom prst="line">
                <a:avLst/>
              </a:prstGeom>
              <a:ln w="28575" cap="flat" cmpd="sng">
                <a:solidFill>
                  <a:schemeClr val="tx1"/>
                </a:solidFill>
                <a:prstDash val="solid"/>
                <a:headEnd type="none" w="med" len="med"/>
                <a:tailEnd type="none" w="med" len="med"/>
              </a:ln>
            </p:spPr>
          </p:sp>
        </p:grpSp>
        <p:graphicFrame>
          <p:nvGraphicFramePr>
            <p:cNvPr id="47121" name="Object 44"/>
            <p:cNvGraphicFramePr>
              <a:graphicFrameLocks noChangeAspect="1"/>
            </p:cNvGraphicFramePr>
            <p:nvPr/>
          </p:nvGraphicFramePr>
          <p:xfrm>
            <a:off x="4534" y="2690"/>
            <a:ext cx="195" cy="260"/>
          </p:xfrm>
          <a:graphic>
            <a:graphicData uri="http://schemas.openxmlformats.org/presentationml/2006/ole">
              <mc:AlternateContent xmlns:mc="http://schemas.openxmlformats.org/markup-compatibility/2006">
                <mc:Choice xmlns:v="urn:schemas-microsoft-com:vml" Requires="v">
                  <p:oleObj spid="_x0000_s3150" name="" r:id="rId23" imgW="203200" imgH="266700" progId="Equation.3">
                    <p:embed/>
                  </p:oleObj>
                </mc:Choice>
                <mc:Fallback>
                  <p:oleObj name="" r:id="rId23" imgW="203200" imgH="266700" progId="Equation.3">
                    <p:embed/>
                    <p:pic>
                      <p:nvPicPr>
                        <p:cNvPr id="0" name="图片 3149"/>
                        <p:cNvPicPr/>
                        <p:nvPr/>
                      </p:nvPicPr>
                      <p:blipFill>
                        <a:blip r:embed="rId24">
                          <a:clrChange>
                            <a:clrFrom>
                              <a:srgbClr val="000000"/>
                            </a:clrFrom>
                            <a:clrTo>
                              <a:srgbClr val="CC0000"/>
                            </a:clrTo>
                          </a:clrChange>
                        </a:blip>
                        <a:stretch>
                          <a:fillRect/>
                        </a:stretch>
                      </p:blipFill>
                      <p:spPr>
                        <a:xfrm>
                          <a:off x="4534" y="2690"/>
                          <a:ext cx="195" cy="260"/>
                        </a:xfrm>
                        <a:prstGeom prst="rect">
                          <a:avLst/>
                        </a:prstGeom>
                        <a:noFill/>
                        <a:ln w="38100">
                          <a:noFill/>
                          <a:miter/>
                        </a:ln>
                      </p:spPr>
                    </p:pic>
                  </p:oleObj>
                </mc:Fallback>
              </mc:AlternateContent>
            </a:graphicData>
          </a:graphic>
        </p:graphicFrame>
        <p:graphicFrame>
          <p:nvGraphicFramePr>
            <p:cNvPr id="47122" name="Object 45"/>
            <p:cNvGraphicFramePr>
              <a:graphicFrameLocks noChangeAspect="1"/>
            </p:cNvGraphicFramePr>
            <p:nvPr/>
          </p:nvGraphicFramePr>
          <p:xfrm>
            <a:off x="4525" y="3056"/>
            <a:ext cx="226" cy="241"/>
          </p:xfrm>
          <a:graphic>
            <a:graphicData uri="http://schemas.openxmlformats.org/presentationml/2006/ole">
              <mc:AlternateContent xmlns:mc="http://schemas.openxmlformats.org/markup-compatibility/2006">
                <mc:Choice xmlns:v="urn:schemas-microsoft-com:vml" Requires="v">
                  <p:oleObj spid="_x0000_s3146" name="" r:id="rId25" imgW="254000" imgH="266700" progId="Equation.DSMT4">
                    <p:embed/>
                  </p:oleObj>
                </mc:Choice>
                <mc:Fallback>
                  <p:oleObj name="" r:id="rId25" imgW="254000" imgH="266700" progId="Equation.DSMT4">
                    <p:embed/>
                    <p:pic>
                      <p:nvPicPr>
                        <p:cNvPr id="0" name="图片 3145"/>
                        <p:cNvPicPr/>
                        <p:nvPr/>
                      </p:nvPicPr>
                      <p:blipFill>
                        <a:blip r:embed="rId26">
                          <a:clrChange>
                            <a:clrFrom>
                              <a:srgbClr val="000000"/>
                            </a:clrFrom>
                            <a:clrTo>
                              <a:srgbClr val="CC0000"/>
                            </a:clrTo>
                          </a:clrChange>
                        </a:blip>
                        <a:stretch>
                          <a:fillRect/>
                        </a:stretch>
                      </p:blipFill>
                      <p:spPr>
                        <a:xfrm>
                          <a:off x="4525" y="3056"/>
                          <a:ext cx="226" cy="241"/>
                        </a:xfrm>
                        <a:prstGeom prst="rect">
                          <a:avLst/>
                        </a:prstGeom>
                        <a:noFill/>
                        <a:ln w="38100">
                          <a:noFill/>
                          <a:miter/>
                        </a:ln>
                      </p:spPr>
                    </p:pic>
                  </p:oleObj>
                </mc:Fallback>
              </mc:AlternateContent>
            </a:graphicData>
          </a:graphic>
        </p:graphicFrame>
        <p:graphicFrame>
          <p:nvGraphicFramePr>
            <p:cNvPr id="47123" name="Object 46"/>
            <p:cNvGraphicFramePr>
              <a:graphicFrameLocks noChangeAspect="1"/>
            </p:cNvGraphicFramePr>
            <p:nvPr/>
          </p:nvGraphicFramePr>
          <p:xfrm>
            <a:off x="3416" y="2908"/>
            <a:ext cx="295" cy="218"/>
          </p:xfrm>
          <a:graphic>
            <a:graphicData uri="http://schemas.openxmlformats.org/presentationml/2006/ole">
              <mc:AlternateContent xmlns:mc="http://schemas.openxmlformats.org/markup-compatibility/2006">
                <mc:Choice xmlns:v="urn:schemas-microsoft-com:vml" Requires="v">
                  <p:oleObj spid="_x0000_s3152" name="" r:id="rId27" imgW="317500" imgH="241300" progId="Equation.3">
                    <p:embed/>
                  </p:oleObj>
                </mc:Choice>
                <mc:Fallback>
                  <p:oleObj name="" r:id="rId27" imgW="317500" imgH="241300" progId="Equation.3">
                    <p:embed/>
                    <p:pic>
                      <p:nvPicPr>
                        <p:cNvPr id="0" name="图片 3151"/>
                        <p:cNvPicPr/>
                        <p:nvPr/>
                      </p:nvPicPr>
                      <p:blipFill>
                        <a:blip r:embed="rId28">
                          <a:clrChange>
                            <a:clrFrom>
                              <a:srgbClr val="000000"/>
                            </a:clrFrom>
                            <a:clrTo>
                              <a:srgbClr val="CC0000"/>
                            </a:clrTo>
                          </a:clrChange>
                        </a:blip>
                        <a:stretch>
                          <a:fillRect/>
                        </a:stretch>
                      </p:blipFill>
                      <p:spPr>
                        <a:xfrm>
                          <a:off x="3416" y="2908"/>
                          <a:ext cx="295" cy="218"/>
                        </a:xfrm>
                        <a:prstGeom prst="rect">
                          <a:avLst/>
                        </a:prstGeom>
                        <a:noFill/>
                        <a:ln w="38100">
                          <a:noFill/>
                          <a:miter/>
                        </a:ln>
                      </p:spPr>
                    </p:pic>
                  </p:oleObj>
                </mc:Fallback>
              </mc:AlternateContent>
            </a:graphicData>
          </a:graphic>
        </p:graphicFrame>
        <p:graphicFrame>
          <p:nvGraphicFramePr>
            <p:cNvPr id="47124" name="Object 47"/>
            <p:cNvGraphicFramePr>
              <a:graphicFrameLocks noChangeAspect="1"/>
            </p:cNvGraphicFramePr>
            <p:nvPr/>
          </p:nvGraphicFramePr>
          <p:xfrm>
            <a:off x="3930" y="2748"/>
            <a:ext cx="170" cy="147"/>
          </p:xfrm>
          <a:graphic>
            <a:graphicData uri="http://schemas.openxmlformats.org/presentationml/2006/ole">
              <mc:AlternateContent xmlns:mc="http://schemas.openxmlformats.org/markup-compatibility/2006">
                <mc:Choice xmlns:v="urn:schemas-microsoft-com:vml" Requires="v">
                  <p:oleObj spid="_x0000_s3151" name="" r:id="rId29" imgW="190500" imgH="165100" progId="Equation.DSMT4">
                    <p:embed/>
                  </p:oleObj>
                </mc:Choice>
                <mc:Fallback>
                  <p:oleObj name="" r:id="rId29" imgW="190500" imgH="165100" progId="Equation.DSMT4">
                    <p:embed/>
                    <p:pic>
                      <p:nvPicPr>
                        <p:cNvPr id="0" name="图片 3150"/>
                        <p:cNvPicPr/>
                        <p:nvPr/>
                      </p:nvPicPr>
                      <p:blipFill>
                        <a:blip r:embed="rId30"/>
                        <a:stretch>
                          <a:fillRect/>
                        </a:stretch>
                      </p:blipFill>
                      <p:spPr>
                        <a:xfrm>
                          <a:off x="3930" y="2748"/>
                          <a:ext cx="170" cy="147"/>
                        </a:xfrm>
                        <a:prstGeom prst="rect">
                          <a:avLst/>
                        </a:prstGeom>
                        <a:noFill/>
                        <a:ln w="38100">
                          <a:noFill/>
                          <a:miter/>
                        </a:ln>
                      </p:spPr>
                    </p:pic>
                  </p:oleObj>
                </mc:Fallback>
              </mc:AlternateContent>
            </a:graphicData>
          </a:graphic>
        </p:graphicFrame>
        <p:graphicFrame>
          <p:nvGraphicFramePr>
            <p:cNvPr id="47125" name="Object 48"/>
            <p:cNvGraphicFramePr>
              <a:graphicFrameLocks noChangeAspect="1"/>
            </p:cNvGraphicFramePr>
            <p:nvPr/>
          </p:nvGraphicFramePr>
          <p:xfrm>
            <a:off x="3903" y="2924"/>
            <a:ext cx="283" cy="159"/>
          </p:xfrm>
          <a:graphic>
            <a:graphicData uri="http://schemas.openxmlformats.org/presentationml/2006/ole">
              <mc:AlternateContent xmlns:mc="http://schemas.openxmlformats.org/markup-compatibility/2006">
                <mc:Choice xmlns:v="urn:schemas-microsoft-com:vml" Requires="v">
                  <p:oleObj spid="_x0000_s3144" name="" r:id="rId31" imgW="316865" imgH="177800" progId="Equation.DSMT4">
                    <p:embed/>
                  </p:oleObj>
                </mc:Choice>
                <mc:Fallback>
                  <p:oleObj name="" r:id="rId31" imgW="316865" imgH="177800" progId="Equation.DSMT4">
                    <p:embed/>
                    <p:pic>
                      <p:nvPicPr>
                        <p:cNvPr id="0" name="图片 3143"/>
                        <p:cNvPicPr/>
                        <p:nvPr/>
                      </p:nvPicPr>
                      <p:blipFill>
                        <a:blip r:embed="rId32"/>
                        <a:stretch>
                          <a:fillRect/>
                        </a:stretch>
                      </p:blipFill>
                      <p:spPr>
                        <a:xfrm>
                          <a:off x="3903" y="2924"/>
                          <a:ext cx="283" cy="159"/>
                        </a:xfrm>
                        <a:prstGeom prst="rect">
                          <a:avLst/>
                        </a:prstGeom>
                        <a:noFill/>
                        <a:ln w="38100">
                          <a:noFill/>
                          <a:miter/>
                        </a:ln>
                      </p:spPr>
                    </p:pic>
                  </p:oleObj>
                </mc:Fallback>
              </mc:AlternateContent>
            </a:graphicData>
          </a:graphic>
        </p:graphicFrame>
        <p:graphicFrame>
          <p:nvGraphicFramePr>
            <p:cNvPr id="47126" name="Object 49"/>
            <p:cNvGraphicFramePr>
              <a:graphicFrameLocks noChangeAspect="1"/>
            </p:cNvGraphicFramePr>
            <p:nvPr/>
          </p:nvGraphicFramePr>
          <p:xfrm>
            <a:off x="3569" y="2689"/>
            <a:ext cx="175" cy="206"/>
          </p:xfrm>
          <a:graphic>
            <a:graphicData uri="http://schemas.openxmlformats.org/presentationml/2006/ole">
              <mc:AlternateContent xmlns:mc="http://schemas.openxmlformats.org/markup-compatibility/2006">
                <mc:Choice xmlns:v="urn:schemas-microsoft-com:vml" Requires="v">
                  <p:oleObj spid="_x0000_s3148" name="" r:id="rId33" imgW="190500" imgH="215900" progId="Equation.3">
                    <p:embed/>
                  </p:oleObj>
                </mc:Choice>
                <mc:Fallback>
                  <p:oleObj name="" r:id="rId33" imgW="190500" imgH="215900" progId="Equation.3">
                    <p:embed/>
                    <p:pic>
                      <p:nvPicPr>
                        <p:cNvPr id="0" name="图片 3147"/>
                        <p:cNvPicPr/>
                        <p:nvPr/>
                      </p:nvPicPr>
                      <p:blipFill>
                        <a:blip r:embed="rId34">
                          <a:clrChange>
                            <a:clrFrom>
                              <a:srgbClr val="000000"/>
                            </a:clrFrom>
                            <a:clrTo>
                              <a:srgbClr val="CC0000"/>
                            </a:clrTo>
                          </a:clrChange>
                        </a:blip>
                        <a:stretch>
                          <a:fillRect/>
                        </a:stretch>
                      </p:blipFill>
                      <p:spPr>
                        <a:xfrm>
                          <a:off x="3569" y="2689"/>
                          <a:ext cx="175" cy="206"/>
                        </a:xfrm>
                        <a:prstGeom prst="rect">
                          <a:avLst/>
                        </a:prstGeom>
                        <a:noFill/>
                        <a:ln w="38100">
                          <a:noFill/>
                          <a:miter/>
                        </a:ln>
                      </p:spPr>
                    </p:pic>
                  </p:oleObj>
                </mc:Fallback>
              </mc:AlternateContent>
            </a:graphicData>
          </a:graphic>
        </p:graphicFrame>
        <p:grpSp>
          <p:nvGrpSpPr>
            <p:cNvPr id="47127" name="Group 50"/>
            <p:cNvGrpSpPr/>
            <p:nvPr/>
          </p:nvGrpSpPr>
          <p:grpSpPr>
            <a:xfrm flipH="1">
              <a:off x="3693" y="2975"/>
              <a:ext cx="226" cy="46"/>
              <a:chOff x="250" y="2568"/>
              <a:chExt cx="680" cy="182"/>
            </a:xfrm>
          </p:grpSpPr>
          <p:sp>
            <p:nvSpPr>
              <p:cNvPr id="47129" name="Oval 51"/>
              <p:cNvSpPr/>
              <p:nvPr/>
            </p:nvSpPr>
            <p:spPr>
              <a:xfrm>
                <a:off x="250" y="2568"/>
                <a:ext cx="135" cy="182"/>
              </a:xfrm>
              <a:prstGeom prst="ellipse">
                <a:avLst/>
              </a:prstGeom>
              <a:noFill/>
              <a:ln w="28575" cap="flat" cmpd="sng">
                <a:solidFill>
                  <a:schemeClr val="tx1"/>
                </a:solidFill>
                <a:prstDash val="solid"/>
                <a:headEnd type="none" w="med" len="med"/>
                <a:tailEnd type="none" w="med" len="med"/>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47130" name="Line 52"/>
              <p:cNvSpPr/>
              <p:nvPr/>
            </p:nvSpPr>
            <p:spPr>
              <a:xfrm>
                <a:off x="385" y="2659"/>
                <a:ext cx="545" cy="0"/>
              </a:xfrm>
              <a:prstGeom prst="line">
                <a:avLst/>
              </a:prstGeom>
              <a:ln w="28575" cap="flat" cmpd="sng">
                <a:solidFill>
                  <a:schemeClr val="tx1"/>
                </a:solidFill>
                <a:prstDash val="solid"/>
                <a:headEnd type="none" w="med" len="med"/>
                <a:tailEnd type="none" w="med" len="med"/>
              </a:ln>
            </p:spPr>
          </p:sp>
        </p:grpSp>
        <p:sp>
          <p:nvSpPr>
            <p:cNvPr id="418869" name="Text Box 53"/>
            <p:cNvSpPr txBox="1">
              <a:spLocks noChangeArrowheads="1"/>
            </p:cNvSpPr>
            <p:nvPr/>
          </p:nvSpPr>
          <p:spPr bwMode="auto">
            <a:xfrm>
              <a:off x="3744" y="3347"/>
              <a:ext cx="839" cy="250"/>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000" b="1" i="0" u="none" strike="noStrike" kern="1200" cap="none" spc="0" normalizeH="0" baseline="0" noProof="0">
                  <a:ln>
                    <a:noFill/>
                  </a:ln>
                  <a:solidFill>
                    <a:srgbClr val="9900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逻辑符号</a:t>
              </a:r>
              <a:endParaRPr kumimoji="0" lang="zh-CN" altLang="en-US" sz="2000" b="1" i="0" u="none" strike="noStrike" kern="1200" cap="none" spc="0" normalizeH="0" baseline="0" noProof="0">
                <a:ln>
                  <a:noFill/>
                </a:ln>
                <a:solidFill>
                  <a:srgbClr val="9900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418852">
                                            <p:txEl>
                                              <p:charRg st="0" end="5"/>
                                            </p:txEl>
                                          </p:spTgt>
                                        </p:tgtEl>
                                        <p:attrNameLst>
                                          <p:attrName>style.visibility</p:attrName>
                                        </p:attrNameLst>
                                      </p:cBhvr>
                                      <p:to>
                                        <p:strVal val="visible"/>
                                      </p:to>
                                    </p:set>
                                    <p:animEffect transition="in" filter="wipe(up)">
                                      <p:cBhvr>
                                        <p:cTn id="12" dur="75"/>
                                        <p:tgtEl>
                                          <p:spTgt spid="418852">
                                            <p:txEl>
                                              <p:charRg st="0"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8851"/>
                                        </p:tgtEl>
                                        <p:attrNameLst>
                                          <p:attrName>style.visibility</p:attrName>
                                        </p:attrNameLst>
                                      </p:cBhvr>
                                      <p:to>
                                        <p:strVal val="visible"/>
                                      </p:to>
                                    </p:set>
                                    <p:animEffect transition="in" filter="wipe(left)">
                                      <p:cBhvr>
                                        <p:cTn id="17" dur="500"/>
                                        <p:tgtEl>
                                          <p:spTgt spid="4188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418850">
                                            <p:txEl>
                                              <p:charRg st="0" end="8"/>
                                            </p:txEl>
                                          </p:spTgt>
                                        </p:tgtEl>
                                        <p:attrNameLst>
                                          <p:attrName>style.visibility</p:attrName>
                                        </p:attrNameLst>
                                      </p:cBhvr>
                                      <p:to>
                                        <p:strVal val="visible"/>
                                      </p:to>
                                    </p:set>
                                    <p:animEffect transition="in" filter="wipe(up)">
                                      <p:cBhvr>
                                        <p:cTn id="22" dur="75"/>
                                        <p:tgtEl>
                                          <p:spTgt spid="418850">
                                            <p:txEl>
                                              <p:charRg st="0"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8849"/>
                                        </p:tgtEl>
                                        <p:attrNameLst>
                                          <p:attrName>style.visibility</p:attrName>
                                        </p:attrNameLst>
                                      </p:cBhvr>
                                      <p:to>
                                        <p:strVal val="visible"/>
                                      </p:to>
                                    </p:set>
                                    <p:animEffect transition="in" filter="wipe(left)">
                                      <p:cBhvr>
                                        <p:cTn id="27" dur="500"/>
                                        <p:tgtEl>
                                          <p:spTgt spid="41884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ox(ou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50" grpId="0" build="p"/>
      <p:bldP spid="41885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42" name="AutoShape 2">
            <a:hlinkClick r:id="" action="ppaction://hlinkshowjump?jump=nextslide" highlightClick="1"/>
          </p:cNvPr>
          <p:cNvSpPr>
            <a:spLocks noChangeArrowheads="1"/>
          </p:cNvSpPr>
          <p:nvPr/>
        </p:nvSpPr>
        <p:spPr bwMode="auto">
          <a:xfrm>
            <a:off x="731043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19843" name="AutoShape 3">
            <a:hlinkClick r:id="" action="ppaction://hlinkshowjump?jump=firstslide" highlightClick="1"/>
          </p:cNvPr>
          <p:cNvSpPr>
            <a:spLocks noChangeArrowheads="1"/>
          </p:cNvSpPr>
          <p:nvPr/>
        </p:nvSpPr>
        <p:spPr bwMode="auto">
          <a:xfrm>
            <a:off x="8205788"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19844" name="AutoShape 4">
            <a:hlinkClick r:id="" action="ppaction://hlinkshowjump?jump=previousslide" highlightClick="1"/>
          </p:cNvPr>
          <p:cNvSpPr>
            <a:spLocks noChangeArrowheads="1"/>
          </p:cNvSpPr>
          <p:nvPr/>
        </p:nvSpPr>
        <p:spPr bwMode="auto">
          <a:xfrm>
            <a:off x="641508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19845" name="Rectangle 5"/>
          <p:cNvSpPr>
            <a:spLocks noChangeArrowheads="1"/>
          </p:cNvSpPr>
          <p:nvPr/>
        </p:nvSpPr>
        <p:spPr bwMode="auto">
          <a:xfrm>
            <a:off x="1066800" y="395288"/>
            <a:ext cx="3406775" cy="414338"/>
          </a:xfrm>
          <a:prstGeom prst="rect">
            <a:avLst/>
          </a:prstGeom>
          <a:noFill/>
          <a:ln w="9525">
            <a:noFill/>
            <a:miter lim="800000"/>
          </a:ln>
          <a:effectLst/>
        </p:spPr>
        <p:txBody>
          <a:bodyPr/>
          <a:lstStyle/>
          <a:p>
            <a:pPr marL="342900" marR="0" lvl="0" indent="-342900" algn="l" defTabSz="914400" rtl="0" eaLnBrk="1" fontAlgn="base" latinLnBrk="0" hangingPunct="1">
              <a:lnSpc>
                <a:spcPct val="90000"/>
              </a:lnSpc>
              <a:spcBef>
                <a:spcPct val="20000"/>
              </a:spcBef>
              <a:spcAft>
                <a:spcPct val="0"/>
              </a:spcAft>
              <a:buClrTx/>
              <a:buSzTx/>
              <a:buFontTx/>
              <a:buNone/>
              <a:defRPr/>
            </a:pPr>
            <a:r>
              <a:rPr kumimoji="1" lang="en-US" altLang="zh-CN"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     </a:t>
            </a:r>
            <a:r>
              <a:rPr kumimoji="1" lang="en-US" altLang="zh-CN" sz="2800" b="1" i="1"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D</a:t>
            </a:r>
            <a:r>
              <a:rPr kumimoji="1" lang="zh-CN" altLang="en-US"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触发器</a:t>
            </a:r>
            <a:endParaRPr kumimoji="1" lang="zh-CN" altLang="en-US"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pSp>
        <p:nvGrpSpPr>
          <p:cNvPr id="2" name="Group 6"/>
          <p:cNvGrpSpPr/>
          <p:nvPr/>
        </p:nvGrpSpPr>
        <p:grpSpPr>
          <a:xfrm>
            <a:off x="1403350" y="3538538"/>
            <a:ext cx="2260600" cy="2125662"/>
            <a:chOff x="893" y="1954"/>
            <a:chExt cx="1424" cy="1339"/>
          </a:xfrm>
        </p:grpSpPr>
        <p:sp>
          <p:nvSpPr>
            <p:cNvPr id="48153" name="Text Box 7"/>
            <p:cNvSpPr txBox="1"/>
            <p:nvPr/>
          </p:nvSpPr>
          <p:spPr>
            <a:xfrm>
              <a:off x="1054" y="2467"/>
              <a:ext cx="202" cy="826"/>
            </a:xfrm>
            <a:prstGeom prst="rect">
              <a:avLst/>
            </a:prstGeom>
            <a:noFill/>
            <a:ln w="9525">
              <a:noFill/>
            </a:ln>
          </p:spPr>
          <p:txBody>
            <a:bodyPr>
              <a:spAutoFit/>
            </a:bodyPr>
            <a:p>
              <a:pPr lvl="0" eaLnBrk="1" hangingPunct="1"/>
              <a:r>
                <a:rPr lang="en-US" altLang="zh-CN" sz="2000" b="0" dirty="0">
                  <a:latin typeface="Arial" panose="020B0604020202020204" pitchFamily="34" charset="0"/>
                  <a:ea typeface="宋体" panose="02010600030101010101" pitchFamily="2" charset="-122"/>
                </a:rPr>
                <a:t>0011</a:t>
              </a:r>
              <a:endParaRPr lang="en-US" altLang="zh-CN" sz="2000" b="0" dirty="0">
                <a:latin typeface="Arial" panose="020B0604020202020204" pitchFamily="34" charset="0"/>
                <a:ea typeface="宋体" panose="02010600030101010101" pitchFamily="2" charset="-122"/>
              </a:endParaRPr>
            </a:p>
          </p:txBody>
        </p:sp>
        <p:sp>
          <p:nvSpPr>
            <p:cNvPr id="48154" name="Text Box 8"/>
            <p:cNvSpPr txBox="1"/>
            <p:nvPr/>
          </p:nvSpPr>
          <p:spPr>
            <a:xfrm>
              <a:off x="1459" y="2467"/>
              <a:ext cx="203" cy="826"/>
            </a:xfrm>
            <a:prstGeom prst="rect">
              <a:avLst/>
            </a:prstGeom>
            <a:noFill/>
            <a:ln w="9525">
              <a:noFill/>
            </a:ln>
          </p:spPr>
          <p:txBody>
            <a:bodyPr>
              <a:spAutoFit/>
            </a:bodyPr>
            <a:p>
              <a:pPr lvl="0" eaLnBrk="1" hangingPunct="1"/>
              <a:r>
                <a:rPr lang="en-US" altLang="zh-CN" sz="2000" b="0" dirty="0">
                  <a:latin typeface="Arial" panose="020B0604020202020204" pitchFamily="34" charset="0"/>
                  <a:ea typeface="宋体" panose="02010600030101010101" pitchFamily="2" charset="-122"/>
                </a:rPr>
                <a:t>0101</a:t>
              </a:r>
              <a:endParaRPr lang="en-US" altLang="zh-CN" sz="2000" b="0" dirty="0">
                <a:latin typeface="Arial" panose="020B0604020202020204" pitchFamily="34" charset="0"/>
                <a:ea typeface="宋体" panose="02010600030101010101" pitchFamily="2" charset="-122"/>
              </a:endParaRPr>
            </a:p>
          </p:txBody>
        </p:sp>
        <p:sp>
          <p:nvSpPr>
            <p:cNvPr id="48155" name="Text Box 9"/>
            <p:cNvSpPr txBox="1"/>
            <p:nvPr/>
          </p:nvSpPr>
          <p:spPr>
            <a:xfrm>
              <a:off x="1865" y="2459"/>
              <a:ext cx="202" cy="827"/>
            </a:xfrm>
            <a:prstGeom prst="rect">
              <a:avLst/>
            </a:prstGeom>
            <a:noFill/>
            <a:ln w="9525">
              <a:noFill/>
            </a:ln>
          </p:spPr>
          <p:txBody>
            <a:bodyPr>
              <a:spAutoFit/>
            </a:bodyPr>
            <a:p>
              <a:pPr lvl="0" eaLnBrk="1" hangingPunct="1"/>
              <a:r>
                <a:rPr lang="en-US" altLang="zh-CN" sz="2000" b="0" dirty="0">
                  <a:solidFill>
                    <a:srgbClr val="0066FF"/>
                  </a:solidFill>
                  <a:latin typeface="Arial" panose="020B0604020202020204" pitchFamily="34" charset="0"/>
                  <a:ea typeface="宋体" panose="02010600030101010101" pitchFamily="2" charset="-122"/>
                </a:rPr>
                <a:t>0011</a:t>
              </a:r>
              <a:endParaRPr lang="en-US" altLang="zh-CN" sz="2000" b="0" dirty="0">
                <a:solidFill>
                  <a:srgbClr val="0066FF"/>
                </a:solidFill>
                <a:latin typeface="Arial" panose="020B0604020202020204" pitchFamily="34" charset="0"/>
                <a:ea typeface="宋体" panose="02010600030101010101" pitchFamily="2" charset="-122"/>
              </a:endParaRPr>
            </a:p>
          </p:txBody>
        </p:sp>
        <p:sp>
          <p:nvSpPr>
            <p:cNvPr id="48156" name="Line 10"/>
            <p:cNvSpPr/>
            <p:nvPr/>
          </p:nvSpPr>
          <p:spPr>
            <a:xfrm>
              <a:off x="952" y="2459"/>
              <a:ext cx="1217" cy="0"/>
            </a:xfrm>
            <a:prstGeom prst="line">
              <a:avLst/>
            </a:prstGeom>
            <a:ln w="28575" cap="flat" cmpd="sng">
              <a:solidFill>
                <a:schemeClr val="tx1"/>
              </a:solidFill>
              <a:prstDash val="solid"/>
              <a:headEnd type="none" w="med" len="med"/>
              <a:tailEnd type="none" w="med" len="med"/>
            </a:ln>
          </p:spPr>
        </p:sp>
        <p:sp>
          <p:nvSpPr>
            <p:cNvPr id="48157" name="Line 11"/>
            <p:cNvSpPr/>
            <p:nvPr/>
          </p:nvSpPr>
          <p:spPr>
            <a:xfrm>
              <a:off x="952" y="2238"/>
              <a:ext cx="1217" cy="0"/>
            </a:xfrm>
            <a:prstGeom prst="line">
              <a:avLst/>
            </a:prstGeom>
            <a:ln w="28575" cap="flat" cmpd="sng">
              <a:solidFill>
                <a:schemeClr val="tx1"/>
              </a:solidFill>
              <a:prstDash val="solid"/>
              <a:headEnd type="none" w="med" len="med"/>
              <a:tailEnd type="none" w="med" len="med"/>
            </a:ln>
          </p:spPr>
        </p:sp>
        <p:sp>
          <p:nvSpPr>
            <p:cNvPr id="48158" name="Line 12"/>
            <p:cNvSpPr/>
            <p:nvPr/>
          </p:nvSpPr>
          <p:spPr>
            <a:xfrm>
              <a:off x="952" y="3287"/>
              <a:ext cx="1217" cy="0"/>
            </a:xfrm>
            <a:prstGeom prst="line">
              <a:avLst/>
            </a:prstGeom>
            <a:ln w="28575" cap="flat" cmpd="sng">
              <a:solidFill>
                <a:schemeClr val="tx1"/>
              </a:solidFill>
              <a:prstDash val="solid"/>
              <a:headEnd type="none" w="med" len="med"/>
              <a:tailEnd type="none" w="med" len="med"/>
            </a:ln>
          </p:spPr>
        </p:sp>
        <p:sp>
          <p:nvSpPr>
            <p:cNvPr id="48159" name="Line 13"/>
            <p:cNvSpPr/>
            <p:nvPr/>
          </p:nvSpPr>
          <p:spPr>
            <a:xfrm>
              <a:off x="1358" y="2238"/>
              <a:ext cx="0" cy="1049"/>
            </a:xfrm>
            <a:prstGeom prst="line">
              <a:avLst/>
            </a:prstGeom>
            <a:ln w="28575" cap="flat" cmpd="sng">
              <a:solidFill>
                <a:schemeClr val="tx1"/>
              </a:solidFill>
              <a:prstDash val="solid"/>
              <a:headEnd type="none" w="med" len="med"/>
              <a:tailEnd type="none" w="med" len="med"/>
            </a:ln>
          </p:spPr>
        </p:sp>
        <p:sp>
          <p:nvSpPr>
            <p:cNvPr id="48160" name="Line 14"/>
            <p:cNvSpPr/>
            <p:nvPr/>
          </p:nvSpPr>
          <p:spPr>
            <a:xfrm>
              <a:off x="1814" y="2238"/>
              <a:ext cx="0" cy="1049"/>
            </a:xfrm>
            <a:prstGeom prst="line">
              <a:avLst/>
            </a:prstGeom>
            <a:ln w="28575" cap="flat" cmpd="sng">
              <a:solidFill>
                <a:schemeClr val="tx1"/>
              </a:solidFill>
              <a:prstDash val="solid"/>
              <a:headEnd type="none" w="med" len="med"/>
              <a:tailEnd type="none" w="med" len="med"/>
            </a:ln>
          </p:spPr>
        </p:sp>
        <p:graphicFrame>
          <p:nvGraphicFramePr>
            <p:cNvPr id="48161" name="Object 15"/>
            <p:cNvGraphicFramePr>
              <a:graphicFrameLocks noChangeAspect="1"/>
            </p:cNvGraphicFramePr>
            <p:nvPr/>
          </p:nvGraphicFramePr>
          <p:xfrm>
            <a:off x="1083" y="2245"/>
            <a:ext cx="198" cy="218"/>
          </p:xfrm>
          <a:graphic>
            <a:graphicData uri="http://schemas.openxmlformats.org/presentationml/2006/ole">
              <mc:AlternateContent xmlns:mc="http://schemas.openxmlformats.org/markup-compatibility/2006">
                <mc:Choice xmlns:v="urn:schemas-microsoft-com:vml" Requires="v">
                  <p:oleObj spid="_x0000_s3156" name="" r:id="rId1" imgW="215900" imgH="215900" progId="Equation.3">
                    <p:embed/>
                  </p:oleObj>
                </mc:Choice>
                <mc:Fallback>
                  <p:oleObj name="" r:id="rId1" imgW="215900" imgH="215900" progId="Equation.3">
                    <p:embed/>
                    <p:pic>
                      <p:nvPicPr>
                        <p:cNvPr id="0" name="图片 3155"/>
                        <p:cNvPicPr/>
                        <p:nvPr/>
                      </p:nvPicPr>
                      <p:blipFill>
                        <a:blip r:embed="rId2">
                          <a:clrChange>
                            <a:clrFrom>
                              <a:srgbClr val="000000"/>
                            </a:clrFrom>
                            <a:clrTo>
                              <a:srgbClr val="CC0000"/>
                            </a:clrTo>
                          </a:clrChange>
                        </a:blip>
                        <a:stretch>
                          <a:fillRect/>
                        </a:stretch>
                      </p:blipFill>
                      <p:spPr>
                        <a:xfrm>
                          <a:off x="1083" y="2245"/>
                          <a:ext cx="198" cy="218"/>
                        </a:xfrm>
                        <a:prstGeom prst="rect">
                          <a:avLst/>
                        </a:prstGeom>
                        <a:noFill/>
                        <a:ln w="38100">
                          <a:noFill/>
                          <a:miter/>
                        </a:ln>
                      </p:spPr>
                    </p:pic>
                  </p:oleObj>
                </mc:Fallback>
              </mc:AlternateContent>
            </a:graphicData>
          </a:graphic>
        </p:graphicFrame>
        <p:graphicFrame>
          <p:nvGraphicFramePr>
            <p:cNvPr id="48162" name="Object 16"/>
            <p:cNvGraphicFramePr>
              <a:graphicFrameLocks noChangeAspect="1"/>
            </p:cNvGraphicFramePr>
            <p:nvPr/>
          </p:nvGraphicFramePr>
          <p:xfrm>
            <a:off x="1466" y="2199"/>
            <a:ext cx="182" cy="244"/>
          </p:xfrm>
          <a:graphic>
            <a:graphicData uri="http://schemas.openxmlformats.org/presentationml/2006/ole">
              <mc:AlternateContent xmlns:mc="http://schemas.openxmlformats.org/markup-compatibility/2006">
                <mc:Choice xmlns:v="urn:schemas-microsoft-com:vml" Requires="v">
                  <p:oleObj spid="_x0000_s3160" name="" r:id="rId3" imgW="215900" imgH="266700" progId="Equation.DSMT4">
                    <p:embed/>
                  </p:oleObj>
                </mc:Choice>
                <mc:Fallback>
                  <p:oleObj name="" r:id="rId3" imgW="215900" imgH="266700" progId="Equation.DSMT4">
                    <p:embed/>
                    <p:pic>
                      <p:nvPicPr>
                        <p:cNvPr id="0" name="图片 3159"/>
                        <p:cNvPicPr/>
                        <p:nvPr/>
                      </p:nvPicPr>
                      <p:blipFill>
                        <a:blip r:embed="rId4">
                          <a:clrChange>
                            <a:clrFrom>
                              <a:srgbClr val="000000"/>
                            </a:clrFrom>
                            <a:clrTo>
                              <a:srgbClr val="CC0000"/>
                            </a:clrTo>
                          </a:clrChange>
                        </a:blip>
                        <a:stretch>
                          <a:fillRect/>
                        </a:stretch>
                      </p:blipFill>
                      <p:spPr>
                        <a:xfrm>
                          <a:off x="1466" y="2199"/>
                          <a:ext cx="182" cy="244"/>
                        </a:xfrm>
                        <a:prstGeom prst="rect">
                          <a:avLst/>
                        </a:prstGeom>
                        <a:noFill/>
                        <a:ln w="38100">
                          <a:noFill/>
                          <a:miter/>
                        </a:ln>
                      </p:spPr>
                    </p:pic>
                  </p:oleObj>
                </mc:Fallback>
              </mc:AlternateContent>
            </a:graphicData>
          </a:graphic>
        </p:graphicFrame>
        <p:graphicFrame>
          <p:nvGraphicFramePr>
            <p:cNvPr id="48163" name="Object 17"/>
            <p:cNvGraphicFramePr>
              <a:graphicFrameLocks noChangeAspect="1"/>
            </p:cNvGraphicFramePr>
            <p:nvPr/>
          </p:nvGraphicFramePr>
          <p:xfrm>
            <a:off x="1915" y="2205"/>
            <a:ext cx="224" cy="274"/>
          </p:xfrm>
          <a:graphic>
            <a:graphicData uri="http://schemas.openxmlformats.org/presentationml/2006/ole">
              <mc:AlternateContent xmlns:mc="http://schemas.openxmlformats.org/markup-compatibility/2006">
                <mc:Choice xmlns:v="urn:schemas-microsoft-com:vml" Requires="v">
                  <p:oleObj spid="_x0000_s3157" name="" r:id="rId5" imgW="266700" imgH="304800" progId="Equation.DSMT4">
                    <p:embed/>
                  </p:oleObj>
                </mc:Choice>
                <mc:Fallback>
                  <p:oleObj name="" r:id="rId5" imgW="266700" imgH="304800" progId="Equation.DSMT4">
                    <p:embed/>
                    <p:pic>
                      <p:nvPicPr>
                        <p:cNvPr id="0" name="图片 3156"/>
                        <p:cNvPicPr/>
                        <p:nvPr/>
                      </p:nvPicPr>
                      <p:blipFill>
                        <a:blip r:embed="rId6">
                          <a:clrChange>
                            <a:clrFrom>
                              <a:srgbClr val="000000"/>
                            </a:clrFrom>
                            <a:clrTo>
                              <a:srgbClr val="CC0000"/>
                            </a:clrTo>
                          </a:clrChange>
                        </a:blip>
                        <a:stretch>
                          <a:fillRect/>
                        </a:stretch>
                      </p:blipFill>
                      <p:spPr>
                        <a:xfrm>
                          <a:off x="1915" y="2205"/>
                          <a:ext cx="224" cy="274"/>
                        </a:xfrm>
                        <a:prstGeom prst="rect">
                          <a:avLst/>
                        </a:prstGeom>
                        <a:noFill/>
                        <a:ln w="38100">
                          <a:noFill/>
                          <a:miter/>
                        </a:ln>
                      </p:spPr>
                    </p:pic>
                  </p:oleObj>
                </mc:Fallback>
              </mc:AlternateContent>
            </a:graphicData>
          </a:graphic>
        </p:graphicFrame>
        <p:sp>
          <p:nvSpPr>
            <p:cNvPr id="48164" name="Text Box 18"/>
            <p:cNvSpPr txBox="1"/>
            <p:nvPr/>
          </p:nvSpPr>
          <p:spPr>
            <a:xfrm>
              <a:off x="893" y="1954"/>
              <a:ext cx="1424" cy="250"/>
            </a:xfrm>
            <a:prstGeom prst="rect">
              <a:avLst/>
            </a:prstGeom>
            <a:noFill/>
            <a:ln w="9525">
              <a:noFill/>
            </a:ln>
          </p:spPr>
          <p:txBody>
            <a:bodyPr>
              <a:spAutoFit/>
            </a:bodyPr>
            <a:p>
              <a:pPr lvl="0" eaLnBrk="1" hangingPunct="1"/>
              <a:r>
                <a:rPr lang="en-US" altLang="zh-CN" sz="2000" i="1" dirty="0">
                  <a:solidFill>
                    <a:srgbClr val="660066"/>
                  </a:solidFill>
                  <a:latin typeface="Times New Roman" panose="02020603050405020304" pitchFamily="18" charset="0"/>
                  <a:ea typeface="宋体" panose="02010600030101010101" pitchFamily="2" charset="-122"/>
                </a:rPr>
                <a:t>D</a:t>
              </a:r>
              <a:r>
                <a:rPr lang="zh-CN" altLang="en-US" sz="2000" dirty="0">
                  <a:solidFill>
                    <a:srgbClr val="660066"/>
                  </a:solidFill>
                  <a:latin typeface="Arial" panose="020B0604020202020204" pitchFamily="34" charset="0"/>
                  <a:ea typeface="宋体" panose="02010600030101010101" pitchFamily="2" charset="-122"/>
                </a:rPr>
                <a:t>触发器的特性表</a:t>
              </a:r>
              <a:endParaRPr lang="zh-CN" altLang="en-US" sz="2000" dirty="0">
                <a:solidFill>
                  <a:srgbClr val="660066"/>
                </a:solidFill>
                <a:latin typeface="Arial" panose="020B0604020202020204" pitchFamily="34" charset="0"/>
                <a:ea typeface="宋体" panose="02010600030101010101" pitchFamily="2" charset="-122"/>
              </a:endParaRPr>
            </a:p>
          </p:txBody>
        </p:sp>
      </p:grpSp>
      <p:grpSp>
        <p:nvGrpSpPr>
          <p:cNvPr id="3" name="Group 19"/>
          <p:cNvGrpSpPr/>
          <p:nvPr/>
        </p:nvGrpSpPr>
        <p:grpSpPr>
          <a:xfrm>
            <a:off x="4086225" y="3240088"/>
            <a:ext cx="4222750" cy="1697037"/>
            <a:chOff x="2583" y="1766"/>
            <a:chExt cx="2660" cy="1069"/>
          </a:xfrm>
        </p:grpSpPr>
        <p:sp>
          <p:nvSpPr>
            <p:cNvPr id="48140" name="AutoShape 20"/>
            <p:cNvSpPr/>
            <p:nvPr/>
          </p:nvSpPr>
          <p:spPr>
            <a:xfrm>
              <a:off x="3296" y="2004"/>
              <a:ext cx="272" cy="272"/>
            </a:xfrm>
            <a:prstGeom prst="flowChartConnector">
              <a:avLst/>
            </a:prstGeom>
            <a:noFill/>
            <a:ln w="28575" cap="flat" cmpd="sng">
              <a:solidFill>
                <a:schemeClr val="tx1"/>
              </a:solidFill>
              <a:prstDash val="solid"/>
              <a:headEnd type="none" w="med" len="med"/>
              <a:tailEnd type="none" w="med" len="med"/>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48141" name="AutoShape 21"/>
            <p:cNvSpPr/>
            <p:nvPr/>
          </p:nvSpPr>
          <p:spPr>
            <a:xfrm>
              <a:off x="4294" y="2004"/>
              <a:ext cx="272" cy="272"/>
            </a:xfrm>
            <a:prstGeom prst="flowChartConnector">
              <a:avLst/>
            </a:prstGeom>
            <a:noFill/>
            <a:ln w="28575" cap="flat" cmpd="sng">
              <a:solidFill>
                <a:schemeClr val="tx1"/>
              </a:solidFill>
              <a:prstDash val="solid"/>
              <a:headEnd type="none" w="med" len="med"/>
              <a:tailEnd type="none" w="med" len="med"/>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48142" name="Freeform 22"/>
            <p:cNvSpPr/>
            <p:nvPr/>
          </p:nvSpPr>
          <p:spPr>
            <a:xfrm>
              <a:off x="3523" y="2229"/>
              <a:ext cx="816" cy="105"/>
            </a:xfrm>
            <a:custGeom>
              <a:avLst/>
              <a:gdLst>
                <a:gd name="txL" fmla="*/ 0 w 816"/>
                <a:gd name="txT" fmla="*/ 0 h 105"/>
                <a:gd name="txR" fmla="*/ 816 w 816"/>
                <a:gd name="txB" fmla="*/ 105 h 105"/>
              </a:gdLst>
              <a:ahLst/>
              <a:cxnLst>
                <a:cxn ang="0">
                  <a:pos x="0" y="0"/>
                </a:cxn>
                <a:cxn ang="0">
                  <a:pos x="171" y="65"/>
                </a:cxn>
                <a:cxn ang="0">
                  <a:pos x="411" y="105"/>
                </a:cxn>
                <a:cxn ang="0">
                  <a:pos x="619" y="65"/>
                </a:cxn>
                <a:cxn ang="0">
                  <a:pos x="816" y="0"/>
                </a:cxn>
              </a:cxnLst>
              <a:rect l="txL" t="txT" r="txR" b="txB"/>
              <a:pathLst>
                <a:path w="816" h="105">
                  <a:moveTo>
                    <a:pt x="0" y="0"/>
                  </a:moveTo>
                  <a:cubicBezTo>
                    <a:pt x="28" y="11"/>
                    <a:pt x="103" y="48"/>
                    <a:pt x="171" y="65"/>
                  </a:cubicBezTo>
                  <a:cubicBezTo>
                    <a:pt x="239" y="82"/>
                    <a:pt x="336" y="105"/>
                    <a:pt x="411" y="105"/>
                  </a:cubicBezTo>
                  <a:cubicBezTo>
                    <a:pt x="486" y="105"/>
                    <a:pt x="552" y="82"/>
                    <a:pt x="619" y="65"/>
                  </a:cubicBezTo>
                  <a:cubicBezTo>
                    <a:pt x="686" y="48"/>
                    <a:pt x="775" y="14"/>
                    <a:pt x="816" y="0"/>
                  </a:cubicBezTo>
                </a:path>
              </a:pathLst>
            </a:custGeom>
            <a:noFill/>
            <a:ln w="28575" cap="flat" cmpd="sng">
              <a:solidFill>
                <a:srgbClr val="0066FF">
                  <a:alpha val="100000"/>
                </a:srgbClr>
              </a:solidFill>
              <a:prstDash val="solid"/>
              <a:round/>
              <a:headEnd type="triangle" w="med" len="med"/>
              <a:tailEnd type="none" w="med" len="med"/>
            </a:ln>
          </p:spPr>
          <p:txBody>
            <a:bodyPr/>
            <a:p>
              <a:endParaRPr lang="zh-CN" altLang="en-US"/>
            </a:p>
          </p:txBody>
        </p:sp>
        <p:sp>
          <p:nvSpPr>
            <p:cNvPr id="48143" name="Freeform 23"/>
            <p:cNvSpPr/>
            <p:nvPr/>
          </p:nvSpPr>
          <p:spPr>
            <a:xfrm flipH="1" flipV="1">
              <a:off x="3523" y="1944"/>
              <a:ext cx="816" cy="105"/>
            </a:xfrm>
            <a:custGeom>
              <a:avLst/>
              <a:gdLst>
                <a:gd name="txL" fmla="*/ 0 w 816"/>
                <a:gd name="txT" fmla="*/ 0 h 105"/>
                <a:gd name="txR" fmla="*/ 816 w 816"/>
                <a:gd name="txB" fmla="*/ 105 h 105"/>
              </a:gdLst>
              <a:ahLst/>
              <a:cxnLst>
                <a:cxn ang="0">
                  <a:pos x="0" y="0"/>
                </a:cxn>
                <a:cxn ang="0">
                  <a:pos x="171" y="65"/>
                </a:cxn>
                <a:cxn ang="0">
                  <a:pos x="411" y="105"/>
                </a:cxn>
                <a:cxn ang="0">
                  <a:pos x="619" y="65"/>
                </a:cxn>
                <a:cxn ang="0">
                  <a:pos x="816" y="0"/>
                </a:cxn>
              </a:cxnLst>
              <a:rect l="txL" t="txT" r="txR" b="txB"/>
              <a:pathLst>
                <a:path w="816" h="105">
                  <a:moveTo>
                    <a:pt x="0" y="0"/>
                  </a:moveTo>
                  <a:cubicBezTo>
                    <a:pt x="28" y="11"/>
                    <a:pt x="103" y="48"/>
                    <a:pt x="171" y="65"/>
                  </a:cubicBezTo>
                  <a:cubicBezTo>
                    <a:pt x="239" y="82"/>
                    <a:pt x="336" y="105"/>
                    <a:pt x="411" y="105"/>
                  </a:cubicBezTo>
                  <a:cubicBezTo>
                    <a:pt x="486" y="105"/>
                    <a:pt x="552" y="82"/>
                    <a:pt x="619" y="65"/>
                  </a:cubicBezTo>
                  <a:cubicBezTo>
                    <a:pt x="686" y="48"/>
                    <a:pt x="775" y="14"/>
                    <a:pt x="816" y="0"/>
                  </a:cubicBezTo>
                </a:path>
              </a:pathLst>
            </a:custGeom>
            <a:noFill/>
            <a:ln w="28575" cap="flat" cmpd="sng">
              <a:solidFill>
                <a:srgbClr val="0066FF">
                  <a:alpha val="100000"/>
                </a:srgbClr>
              </a:solidFill>
              <a:prstDash val="solid"/>
              <a:round/>
              <a:headEnd type="triangle" w="med" len="med"/>
              <a:tailEnd type="none" w="med" len="med"/>
            </a:ln>
          </p:spPr>
          <p:txBody>
            <a:bodyPr/>
            <a:p>
              <a:endParaRPr lang="zh-CN" altLang="en-US"/>
            </a:p>
          </p:txBody>
        </p:sp>
        <p:sp>
          <p:nvSpPr>
            <p:cNvPr id="48144" name="Freeform 24"/>
            <p:cNvSpPr/>
            <p:nvPr/>
          </p:nvSpPr>
          <p:spPr>
            <a:xfrm>
              <a:off x="3083" y="2004"/>
              <a:ext cx="248" cy="296"/>
            </a:xfrm>
            <a:custGeom>
              <a:avLst/>
              <a:gdLst>
                <a:gd name="txL" fmla="*/ 0 w 248"/>
                <a:gd name="txT" fmla="*/ 0 h 296"/>
                <a:gd name="txR" fmla="*/ 248 w 248"/>
                <a:gd name="txB" fmla="*/ 296 h 296"/>
              </a:gdLst>
              <a:ahLst/>
              <a:cxnLst>
                <a:cxn ang="0">
                  <a:pos x="248" y="75"/>
                </a:cxn>
                <a:cxn ang="0">
                  <a:pos x="184" y="25"/>
                </a:cxn>
                <a:cxn ang="0">
                  <a:pos x="92" y="6"/>
                </a:cxn>
                <a:cxn ang="0">
                  <a:pos x="19" y="61"/>
                </a:cxn>
                <a:cxn ang="0">
                  <a:pos x="1" y="153"/>
                </a:cxn>
                <a:cxn ang="0">
                  <a:pos x="28" y="244"/>
                </a:cxn>
                <a:cxn ang="0">
                  <a:pos x="101" y="290"/>
                </a:cxn>
                <a:cxn ang="0">
                  <a:pos x="165" y="281"/>
                </a:cxn>
                <a:cxn ang="0">
                  <a:pos x="238" y="212"/>
                </a:cxn>
              </a:cxnLst>
              <a:rect l="txL" t="txT" r="txR" b="txB"/>
              <a:pathLst>
                <a:path w="248" h="296">
                  <a:moveTo>
                    <a:pt x="248" y="75"/>
                  </a:moveTo>
                  <a:cubicBezTo>
                    <a:pt x="237" y="65"/>
                    <a:pt x="210" y="36"/>
                    <a:pt x="184" y="25"/>
                  </a:cubicBezTo>
                  <a:cubicBezTo>
                    <a:pt x="158" y="14"/>
                    <a:pt x="119" y="0"/>
                    <a:pt x="92" y="6"/>
                  </a:cubicBezTo>
                  <a:cubicBezTo>
                    <a:pt x="65" y="12"/>
                    <a:pt x="34" y="36"/>
                    <a:pt x="19" y="61"/>
                  </a:cubicBezTo>
                  <a:cubicBezTo>
                    <a:pt x="4" y="86"/>
                    <a:pt x="0" y="123"/>
                    <a:pt x="1" y="153"/>
                  </a:cubicBezTo>
                  <a:cubicBezTo>
                    <a:pt x="2" y="183"/>
                    <a:pt x="11" y="221"/>
                    <a:pt x="28" y="244"/>
                  </a:cubicBezTo>
                  <a:cubicBezTo>
                    <a:pt x="45" y="267"/>
                    <a:pt x="78" y="284"/>
                    <a:pt x="101" y="290"/>
                  </a:cubicBezTo>
                  <a:cubicBezTo>
                    <a:pt x="124" y="296"/>
                    <a:pt x="142" y="294"/>
                    <a:pt x="165" y="281"/>
                  </a:cubicBezTo>
                  <a:cubicBezTo>
                    <a:pt x="188" y="268"/>
                    <a:pt x="223" y="226"/>
                    <a:pt x="238" y="212"/>
                  </a:cubicBezTo>
                </a:path>
              </a:pathLst>
            </a:custGeom>
            <a:noFill/>
            <a:ln w="28575" cap="flat" cmpd="sng">
              <a:solidFill>
                <a:srgbClr val="0066FF">
                  <a:alpha val="100000"/>
                </a:srgbClr>
              </a:solidFill>
              <a:prstDash val="solid"/>
              <a:round/>
              <a:headEnd type="triangle" w="med" len="med"/>
              <a:tailEnd type="none" w="med" len="med"/>
            </a:ln>
          </p:spPr>
          <p:txBody>
            <a:bodyPr/>
            <a:p>
              <a:endParaRPr lang="zh-CN" altLang="en-US"/>
            </a:p>
          </p:txBody>
        </p:sp>
        <p:sp>
          <p:nvSpPr>
            <p:cNvPr id="48145" name="Freeform 25"/>
            <p:cNvSpPr/>
            <p:nvPr/>
          </p:nvSpPr>
          <p:spPr>
            <a:xfrm>
              <a:off x="4540" y="1980"/>
              <a:ext cx="229" cy="296"/>
            </a:xfrm>
            <a:custGeom>
              <a:avLst/>
              <a:gdLst>
                <a:gd name="txL" fmla="*/ 0 w 229"/>
                <a:gd name="txT" fmla="*/ 0 h 296"/>
                <a:gd name="txR" fmla="*/ 229 w 229"/>
                <a:gd name="txB" fmla="*/ 296 h 296"/>
              </a:gdLst>
              <a:ahLst/>
              <a:cxnLst>
                <a:cxn ang="0">
                  <a:pos x="7" y="218"/>
                </a:cxn>
                <a:cxn ang="0">
                  <a:pos x="45" y="271"/>
                </a:cxn>
                <a:cxn ang="0">
                  <a:pos x="137" y="290"/>
                </a:cxn>
                <a:cxn ang="0">
                  <a:pos x="210" y="235"/>
                </a:cxn>
                <a:cxn ang="0">
                  <a:pos x="228" y="143"/>
                </a:cxn>
                <a:cxn ang="0">
                  <a:pos x="201" y="52"/>
                </a:cxn>
                <a:cxn ang="0">
                  <a:pos x="128" y="6"/>
                </a:cxn>
                <a:cxn ang="0">
                  <a:pos x="64" y="15"/>
                </a:cxn>
                <a:cxn ang="0">
                  <a:pos x="0" y="61"/>
                </a:cxn>
              </a:cxnLst>
              <a:rect l="txL" t="txT" r="txR" b="txB"/>
              <a:pathLst>
                <a:path w="229" h="296">
                  <a:moveTo>
                    <a:pt x="7" y="218"/>
                  </a:moveTo>
                  <a:cubicBezTo>
                    <a:pt x="15" y="227"/>
                    <a:pt x="23" y="259"/>
                    <a:pt x="45" y="271"/>
                  </a:cubicBezTo>
                  <a:cubicBezTo>
                    <a:pt x="67" y="283"/>
                    <a:pt x="110" y="296"/>
                    <a:pt x="137" y="290"/>
                  </a:cubicBezTo>
                  <a:cubicBezTo>
                    <a:pt x="164" y="284"/>
                    <a:pt x="195" y="260"/>
                    <a:pt x="210" y="235"/>
                  </a:cubicBezTo>
                  <a:cubicBezTo>
                    <a:pt x="225" y="210"/>
                    <a:pt x="229" y="173"/>
                    <a:pt x="228" y="143"/>
                  </a:cubicBezTo>
                  <a:cubicBezTo>
                    <a:pt x="227" y="113"/>
                    <a:pt x="218" y="75"/>
                    <a:pt x="201" y="52"/>
                  </a:cubicBezTo>
                  <a:cubicBezTo>
                    <a:pt x="184" y="29"/>
                    <a:pt x="151" y="12"/>
                    <a:pt x="128" y="6"/>
                  </a:cubicBezTo>
                  <a:cubicBezTo>
                    <a:pt x="105" y="0"/>
                    <a:pt x="85" y="6"/>
                    <a:pt x="64" y="15"/>
                  </a:cubicBezTo>
                  <a:cubicBezTo>
                    <a:pt x="43" y="24"/>
                    <a:pt x="13" y="52"/>
                    <a:pt x="0" y="61"/>
                  </a:cubicBezTo>
                </a:path>
              </a:pathLst>
            </a:custGeom>
            <a:noFill/>
            <a:ln w="28575" cap="flat" cmpd="sng">
              <a:solidFill>
                <a:srgbClr val="0066FF">
                  <a:alpha val="100000"/>
                </a:srgbClr>
              </a:solidFill>
              <a:prstDash val="solid"/>
              <a:round/>
              <a:headEnd type="triangle" w="med" len="med"/>
              <a:tailEnd type="none" w="med" len="med"/>
            </a:ln>
          </p:spPr>
          <p:txBody>
            <a:bodyPr/>
            <a:p>
              <a:endParaRPr lang="zh-CN" altLang="en-US"/>
            </a:p>
          </p:txBody>
        </p:sp>
        <p:graphicFrame>
          <p:nvGraphicFramePr>
            <p:cNvPr id="48146" name="Object 26"/>
            <p:cNvGraphicFramePr>
              <a:graphicFrameLocks noChangeAspect="1"/>
            </p:cNvGraphicFramePr>
            <p:nvPr/>
          </p:nvGraphicFramePr>
          <p:xfrm>
            <a:off x="3387" y="2049"/>
            <a:ext cx="137" cy="192"/>
          </p:xfrm>
          <a:graphic>
            <a:graphicData uri="http://schemas.openxmlformats.org/presentationml/2006/ole">
              <mc:AlternateContent xmlns:mc="http://schemas.openxmlformats.org/markup-compatibility/2006">
                <mc:Choice xmlns:v="urn:schemas-microsoft-com:vml" Requires="v">
                  <p:oleObj spid="_x0000_s3164" name="" r:id="rId7" imgW="165100" imgH="241300" progId="Equation.3">
                    <p:embed/>
                  </p:oleObj>
                </mc:Choice>
                <mc:Fallback>
                  <p:oleObj name="" r:id="rId7" imgW="165100" imgH="241300" progId="Equation.3">
                    <p:embed/>
                    <p:pic>
                      <p:nvPicPr>
                        <p:cNvPr id="0" name="图片 3163"/>
                        <p:cNvPicPr/>
                        <p:nvPr/>
                      </p:nvPicPr>
                      <p:blipFill>
                        <a:blip r:embed="rId8">
                          <a:clrChange>
                            <a:clrFrom>
                              <a:srgbClr val="000000"/>
                            </a:clrFrom>
                            <a:clrTo>
                              <a:srgbClr val="FF0000"/>
                            </a:clrTo>
                          </a:clrChange>
                        </a:blip>
                        <a:stretch>
                          <a:fillRect/>
                        </a:stretch>
                      </p:blipFill>
                      <p:spPr>
                        <a:xfrm>
                          <a:off x="3387" y="2049"/>
                          <a:ext cx="137" cy="192"/>
                        </a:xfrm>
                        <a:prstGeom prst="rect">
                          <a:avLst/>
                        </a:prstGeom>
                        <a:noFill/>
                        <a:ln w="38100">
                          <a:noFill/>
                          <a:miter/>
                        </a:ln>
                      </p:spPr>
                    </p:pic>
                  </p:oleObj>
                </mc:Fallback>
              </mc:AlternateContent>
            </a:graphicData>
          </a:graphic>
        </p:graphicFrame>
        <p:graphicFrame>
          <p:nvGraphicFramePr>
            <p:cNvPr id="48147" name="Object 27"/>
            <p:cNvGraphicFramePr>
              <a:graphicFrameLocks noChangeAspect="1"/>
            </p:cNvGraphicFramePr>
            <p:nvPr/>
          </p:nvGraphicFramePr>
          <p:xfrm>
            <a:off x="4384" y="2055"/>
            <a:ext cx="96" cy="179"/>
          </p:xfrm>
          <a:graphic>
            <a:graphicData uri="http://schemas.openxmlformats.org/presentationml/2006/ole">
              <mc:AlternateContent xmlns:mc="http://schemas.openxmlformats.org/markup-compatibility/2006">
                <mc:Choice xmlns:v="urn:schemas-microsoft-com:vml" Requires="v">
                  <p:oleObj spid="_x0000_s3155" name="" r:id="rId9" imgW="114300" imgH="215900" progId="Equation.3">
                    <p:embed/>
                  </p:oleObj>
                </mc:Choice>
                <mc:Fallback>
                  <p:oleObj name="" r:id="rId9" imgW="114300" imgH="215900" progId="Equation.3">
                    <p:embed/>
                    <p:pic>
                      <p:nvPicPr>
                        <p:cNvPr id="0" name="图片 3154"/>
                        <p:cNvPicPr/>
                        <p:nvPr/>
                      </p:nvPicPr>
                      <p:blipFill>
                        <a:blip r:embed="rId10">
                          <a:clrChange>
                            <a:clrFrom>
                              <a:srgbClr val="000000"/>
                            </a:clrFrom>
                            <a:clrTo>
                              <a:srgbClr val="FF0000"/>
                            </a:clrTo>
                          </a:clrChange>
                        </a:blip>
                        <a:stretch>
                          <a:fillRect/>
                        </a:stretch>
                      </p:blipFill>
                      <p:spPr>
                        <a:xfrm>
                          <a:off x="4384" y="2055"/>
                          <a:ext cx="96" cy="179"/>
                        </a:xfrm>
                        <a:prstGeom prst="rect">
                          <a:avLst/>
                        </a:prstGeom>
                        <a:noFill/>
                        <a:ln w="38100">
                          <a:noFill/>
                          <a:miter/>
                        </a:ln>
                      </p:spPr>
                    </p:pic>
                  </p:oleObj>
                </mc:Fallback>
              </mc:AlternateContent>
            </a:graphicData>
          </a:graphic>
        </p:graphicFrame>
        <p:graphicFrame>
          <p:nvGraphicFramePr>
            <p:cNvPr id="48148" name="Object 28"/>
            <p:cNvGraphicFramePr>
              <a:graphicFrameLocks noChangeAspect="1"/>
            </p:cNvGraphicFramePr>
            <p:nvPr/>
          </p:nvGraphicFramePr>
          <p:xfrm>
            <a:off x="3661" y="1766"/>
            <a:ext cx="480" cy="200"/>
          </p:xfrm>
          <a:graphic>
            <a:graphicData uri="http://schemas.openxmlformats.org/presentationml/2006/ole">
              <mc:AlternateContent xmlns:mc="http://schemas.openxmlformats.org/markup-compatibility/2006">
                <mc:Choice xmlns:v="urn:schemas-microsoft-com:vml" Requires="v">
                  <p:oleObj spid="_x0000_s3159" name="" r:id="rId11" imgW="495300" imgH="215900" progId="Equation.3">
                    <p:embed/>
                  </p:oleObj>
                </mc:Choice>
                <mc:Fallback>
                  <p:oleObj name="" r:id="rId11" imgW="495300" imgH="215900" progId="Equation.3">
                    <p:embed/>
                    <p:pic>
                      <p:nvPicPr>
                        <p:cNvPr id="0" name="图片 3158"/>
                        <p:cNvPicPr/>
                        <p:nvPr/>
                      </p:nvPicPr>
                      <p:blipFill>
                        <a:blip r:embed="rId12">
                          <a:clrChange>
                            <a:clrFrom>
                              <a:srgbClr val="000000"/>
                            </a:clrFrom>
                            <a:clrTo>
                              <a:srgbClr val="CC0000"/>
                            </a:clrTo>
                          </a:clrChange>
                        </a:blip>
                        <a:stretch>
                          <a:fillRect/>
                        </a:stretch>
                      </p:blipFill>
                      <p:spPr>
                        <a:xfrm>
                          <a:off x="3661" y="1766"/>
                          <a:ext cx="480" cy="200"/>
                        </a:xfrm>
                        <a:prstGeom prst="rect">
                          <a:avLst/>
                        </a:prstGeom>
                        <a:noFill/>
                        <a:ln w="38100">
                          <a:noFill/>
                          <a:miter/>
                        </a:ln>
                      </p:spPr>
                    </p:pic>
                  </p:oleObj>
                </mc:Fallback>
              </mc:AlternateContent>
            </a:graphicData>
          </a:graphic>
        </p:graphicFrame>
        <p:graphicFrame>
          <p:nvGraphicFramePr>
            <p:cNvPr id="48149" name="Object 29"/>
            <p:cNvGraphicFramePr>
              <a:graphicFrameLocks noChangeAspect="1"/>
            </p:cNvGraphicFramePr>
            <p:nvPr/>
          </p:nvGraphicFramePr>
          <p:xfrm>
            <a:off x="2583" y="2026"/>
            <a:ext cx="504" cy="227"/>
          </p:xfrm>
          <a:graphic>
            <a:graphicData uri="http://schemas.openxmlformats.org/presentationml/2006/ole">
              <mc:AlternateContent xmlns:mc="http://schemas.openxmlformats.org/markup-compatibility/2006">
                <mc:Choice xmlns:v="urn:schemas-microsoft-com:vml" Requires="v">
                  <p:oleObj spid="_x0000_s3163" name="" r:id="rId13" imgW="520700" imgH="241300" progId="Equation.3">
                    <p:embed/>
                  </p:oleObj>
                </mc:Choice>
                <mc:Fallback>
                  <p:oleObj name="" r:id="rId13" imgW="520700" imgH="241300" progId="Equation.3">
                    <p:embed/>
                    <p:pic>
                      <p:nvPicPr>
                        <p:cNvPr id="0" name="图片 3162"/>
                        <p:cNvPicPr/>
                        <p:nvPr/>
                      </p:nvPicPr>
                      <p:blipFill>
                        <a:blip r:embed="rId14">
                          <a:clrChange>
                            <a:clrFrom>
                              <a:srgbClr val="000000"/>
                            </a:clrFrom>
                            <a:clrTo>
                              <a:srgbClr val="CC0000"/>
                            </a:clrTo>
                          </a:clrChange>
                        </a:blip>
                        <a:stretch>
                          <a:fillRect/>
                        </a:stretch>
                      </p:blipFill>
                      <p:spPr>
                        <a:xfrm>
                          <a:off x="2583" y="2026"/>
                          <a:ext cx="504" cy="227"/>
                        </a:xfrm>
                        <a:prstGeom prst="rect">
                          <a:avLst/>
                        </a:prstGeom>
                        <a:noFill/>
                        <a:ln w="38100">
                          <a:noFill/>
                          <a:miter/>
                        </a:ln>
                      </p:spPr>
                    </p:pic>
                  </p:oleObj>
                </mc:Fallback>
              </mc:AlternateContent>
            </a:graphicData>
          </a:graphic>
        </p:graphicFrame>
        <p:graphicFrame>
          <p:nvGraphicFramePr>
            <p:cNvPr id="48150" name="Object 30"/>
            <p:cNvGraphicFramePr>
              <a:graphicFrameLocks noChangeAspect="1"/>
            </p:cNvGraphicFramePr>
            <p:nvPr/>
          </p:nvGraphicFramePr>
          <p:xfrm>
            <a:off x="3704" y="2323"/>
            <a:ext cx="483" cy="218"/>
          </p:xfrm>
          <a:graphic>
            <a:graphicData uri="http://schemas.openxmlformats.org/presentationml/2006/ole">
              <mc:AlternateContent xmlns:mc="http://schemas.openxmlformats.org/markup-compatibility/2006">
                <mc:Choice xmlns:v="urn:schemas-microsoft-com:vml" Requires="v">
                  <p:oleObj spid="_x0000_s3161" name="" r:id="rId15" imgW="520700" imgH="241300" progId="Equation.3">
                    <p:embed/>
                  </p:oleObj>
                </mc:Choice>
                <mc:Fallback>
                  <p:oleObj name="" r:id="rId15" imgW="520700" imgH="241300" progId="Equation.3">
                    <p:embed/>
                    <p:pic>
                      <p:nvPicPr>
                        <p:cNvPr id="0" name="图片 3160"/>
                        <p:cNvPicPr/>
                        <p:nvPr/>
                      </p:nvPicPr>
                      <p:blipFill>
                        <a:blip r:embed="rId16">
                          <a:clrChange>
                            <a:clrFrom>
                              <a:srgbClr val="000000"/>
                            </a:clrFrom>
                            <a:clrTo>
                              <a:srgbClr val="CC0000"/>
                            </a:clrTo>
                          </a:clrChange>
                        </a:blip>
                        <a:stretch>
                          <a:fillRect/>
                        </a:stretch>
                      </p:blipFill>
                      <p:spPr>
                        <a:xfrm>
                          <a:off x="3704" y="2323"/>
                          <a:ext cx="483" cy="218"/>
                        </a:xfrm>
                        <a:prstGeom prst="rect">
                          <a:avLst/>
                        </a:prstGeom>
                        <a:noFill/>
                        <a:ln w="38100">
                          <a:noFill/>
                          <a:miter/>
                        </a:ln>
                      </p:spPr>
                    </p:pic>
                  </p:oleObj>
                </mc:Fallback>
              </mc:AlternateContent>
            </a:graphicData>
          </a:graphic>
        </p:graphicFrame>
        <p:graphicFrame>
          <p:nvGraphicFramePr>
            <p:cNvPr id="48151" name="Object 31"/>
            <p:cNvGraphicFramePr>
              <a:graphicFrameLocks noChangeAspect="1"/>
            </p:cNvGraphicFramePr>
            <p:nvPr/>
          </p:nvGraphicFramePr>
          <p:xfrm>
            <a:off x="4768" y="2016"/>
            <a:ext cx="475" cy="213"/>
          </p:xfrm>
          <a:graphic>
            <a:graphicData uri="http://schemas.openxmlformats.org/presentationml/2006/ole">
              <mc:AlternateContent xmlns:mc="http://schemas.openxmlformats.org/markup-compatibility/2006">
                <mc:Choice xmlns:v="urn:schemas-microsoft-com:vml" Requires="v">
                  <p:oleObj spid="_x0000_s3158" name="" r:id="rId17" imgW="495300" imgH="215900" progId="Equation.3">
                    <p:embed/>
                  </p:oleObj>
                </mc:Choice>
                <mc:Fallback>
                  <p:oleObj name="" r:id="rId17" imgW="495300" imgH="215900" progId="Equation.3">
                    <p:embed/>
                    <p:pic>
                      <p:nvPicPr>
                        <p:cNvPr id="0" name="图片 3157"/>
                        <p:cNvPicPr/>
                        <p:nvPr/>
                      </p:nvPicPr>
                      <p:blipFill>
                        <a:blip r:embed="rId18">
                          <a:clrChange>
                            <a:clrFrom>
                              <a:srgbClr val="000000"/>
                            </a:clrFrom>
                            <a:clrTo>
                              <a:srgbClr val="CC0000"/>
                            </a:clrTo>
                          </a:clrChange>
                        </a:blip>
                        <a:stretch>
                          <a:fillRect/>
                        </a:stretch>
                      </p:blipFill>
                      <p:spPr>
                        <a:xfrm>
                          <a:off x="4768" y="2016"/>
                          <a:ext cx="475" cy="213"/>
                        </a:xfrm>
                        <a:prstGeom prst="rect">
                          <a:avLst/>
                        </a:prstGeom>
                        <a:noFill/>
                        <a:ln w="38100">
                          <a:noFill/>
                          <a:miter/>
                        </a:ln>
                      </p:spPr>
                    </p:pic>
                  </p:oleObj>
                </mc:Fallback>
              </mc:AlternateContent>
            </a:graphicData>
          </a:graphic>
        </p:graphicFrame>
        <p:sp>
          <p:nvSpPr>
            <p:cNvPr id="48152" name="Text Box 32"/>
            <p:cNvSpPr txBox="1"/>
            <p:nvPr/>
          </p:nvSpPr>
          <p:spPr>
            <a:xfrm>
              <a:off x="2987" y="2585"/>
              <a:ext cx="1763" cy="250"/>
            </a:xfrm>
            <a:prstGeom prst="rect">
              <a:avLst/>
            </a:prstGeom>
            <a:noFill/>
            <a:ln w="9525">
              <a:noFill/>
            </a:ln>
          </p:spPr>
          <p:txBody>
            <a:bodyPr>
              <a:spAutoFit/>
            </a:bodyPr>
            <a:p>
              <a:pPr lvl="0" algn="ctr" eaLnBrk="1" hangingPunct="1"/>
              <a:r>
                <a:rPr lang="en-US" altLang="zh-CN" sz="2000" i="1" dirty="0">
                  <a:solidFill>
                    <a:srgbClr val="990099"/>
                  </a:solidFill>
                  <a:latin typeface="Times New Roman" panose="02020603050405020304" pitchFamily="18" charset="0"/>
                  <a:ea typeface="宋体" panose="02010600030101010101" pitchFamily="2" charset="-122"/>
                </a:rPr>
                <a:t>D</a:t>
              </a:r>
              <a:r>
                <a:rPr lang="zh-CN" altLang="en-US" sz="2000" dirty="0">
                  <a:solidFill>
                    <a:srgbClr val="990099"/>
                  </a:solidFill>
                  <a:latin typeface="Arial" panose="020B0604020202020204" pitchFamily="34" charset="0"/>
                  <a:ea typeface="宋体" panose="02010600030101010101" pitchFamily="2" charset="-122"/>
                </a:rPr>
                <a:t>触发器的状态转换图</a:t>
              </a:r>
              <a:endParaRPr lang="zh-CN" altLang="en-US" sz="2000" dirty="0">
                <a:solidFill>
                  <a:srgbClr val="990099"/>
                </a:solidFill>
                <a:latin typeface="Arial" panose="020B0604020202020204" pitchFamily="34" charset="0"/>
                <a:ea typeface="宋体" panose="02010600030101010101" pitchFamily="2" charset="-122"/>
              </a:endParaRPr>
            </a:p>
          </p:txBody>
        </p:sp>
      </p:grpSp>
      <p:sp>
        <p:nvSpPr>
          <p:cNvPr id="419873" name="Text Box 33"/>
          <p:cNvSpPr txBox="1">
            <a:spLocks noChangeArrowheads="1"/>
          </p:cNvSpPr>
          <p:nvPr/>
        </p:nvSpPr>
        <p:spPr bwMode="auto">
          <a:xfrm>
            <a:off x="879475" y="1206500"/>
            <a:ext cx="8264525" cy="18018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凡在时钟信号作用下</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endPar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逻辑功能符合以下特性表所规定的逻辑功能者，</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叫做 </a:t>
            </a:r>
            <a:r>
              <a:rPr kumimoji="1" lang="en-US" altLang="zh-CN" sz="2800" b="1" i="1" u="none" strike="noStrike" kern="1200" cap="none" spc="0" normalizeH="0" baseline="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D</a:t>
            </a:r>
            <a:r>
              <a:rPr kumimoji="1" lang="en-US" altLang="zh-CN" sz="2800" b="1" i="0" u="none" strike="noStrike" kern="1200" cap="none" spc="0" normalizeH="0" baseline="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触发器。</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aphicFrame>
        <p:nvGraphicFramePr>
          <p:cNvPr id="419874" name="Object 34"/>
          <p:cNvGraphicFramePr>
            <a:graphicFrameLocks noChangeAspect="1"/>
          </p:cNvGraphicFramePr>
          <p:nvPr/>
        </p:nvGraphicFramePr>
        <p:xfrm>
          <a:off x="5103813" y="5603875"/>
          <a:ext cx="1185862" cy="558800"/>
        </p:xfrm>
        <a:graphic>
          <a:graphicData uri="http://schemas.openxmlformats.org/presentationml/2006/ole">
            <mc:AlternateContent xmlns:mc="http://schemas.openxmlformats.org/markup-compatibility/2006">
              <mc:Choice xmlns:v="urn:schemas-microsoft-com:vml" Requires="v">
                <p:oleObj spid="_x0000_s3162" name="" r:id="rId19" imgW="647700" imgH="304800" progId="Equation.DSMT4">
                  <p:embed/>
                </p:oleObj>
              </mc:Choice>
              <mc:Fallback>
                <p:oleObj name="" r:id="rId19" imgW="647700" imgH="304800" progId="Equation.DSMT4">
                  <p:embed/>
                  <p:pic>
                    <p:nvPicPr>
                      <p:cNvPr id="0" name="图片 3161"/>
                      <p:cNvPicPr/>
                      <p:nvPr/>
                    </p:nvPicPr>
                    <p:blipFill>
                      <a:blip r:embed="rId20">
                        <a:clrChange>
                          <a:clrFrom>
                            <a:srgbClr val="000000"/>
                          </a:clrFrom>
                          <a:clrTo>
                            <a:srgbClr val="CC0000"/>
                          </a:clrTo>
                        </a:clrChange>
                      </a:blip>
                      <a:stretch>
                        <a:fillRect/>
                      </a:stretch>
                    </p:blipFill>
                    <p:spPr>
                      <a:xfrm>
                        <a:off x="5103813" y="5603875"/>
                        <a:ext cx="1185862" cy="558800"/>
                      </a:xfrm>
                      <a:prstGeom prst="rect">
                        <a:avLst/>
                      </a:prstGeom>
                      <a:noFill/>
                      <a:ln w="38100">
                        <a:noFill/>
                        <a:miter/>
                      </a:ln>
                    </p:spPr>
                  </p:pic>
                </p:oleObj>
              </mc:Fallback>
            </mc:AlternateContent>
          </a:graphicData>
        </a:graphic>
      </p:graphicFrame>
      <p:sp>
        <p:nvSpPr>
          <p:cNvPr id="419875" name="Text Box 35"/>
          <p:cNvSpPr txBox="1"/>
          <p:nvPr/>
        </p:nvSpPr>
        <p:spPr>
          <a:xfrm>
            <a:off x="3486150" y="5686425"/>
            <a:ext cx="1509713" cy="457200"/>
          </a:xfrm>
          <a:prstGeom prst="rect">
            <a:avLst/>
          </a:prstGeom>
          <a:noFill/>
          <a:ln w="12700">
            <a:noFill/>
          </a:ln>
        </p:spPr>
        <p:txBody>
          <a:bodyPr>
            <a:spAutoFit/>
          </a:bodyPr>
          <a:p>
            <a:pPr lvl="0" eaLnBrk="1" hangingPunct="1">
              <a:spcBef>
                <a:spcPct val="50000"/>
              </a:spcBef>
            </a:pPr>
            <a:r>
              <a:rPr lang="zh-CN" altLang="en-US" sz="2400" dirty="0">
                <a:solidFill>
                  <a:srgbClr val="990099"/>
                </a:solidFill>
                <a:latin typeface="Times New Roman" panose="02020603050405020304" pitchFamily="18" charset="0"/>
                <a:ea typeface="宋体" panose="02010600030101010101" pitchFamily="2" charset="-122"/>
              </a:rPr>
              <a:t>特性方程</a:t>
            </a:r>
            <a:endParaRPr lang="zh-CN" altLang="en-US" sz="2400" dirty="0">
              <a:solidFill>
                <a:srgbClr val="990099"/>
              </a:solidFill>
              <a:latin typeface="Times New Roman" panose="02020603050405020304" pitchFamily="18" charset="0"/>
              <a:ea typeface="宋体" panose="02010600030101010101" pitchFamily="2" charset="-122"/>
            </a:endParaRPr>
          </a:p>
        </p:txBody>
      </p:sp>
      <p:pic>
        <p:nvPicPr>
          <p:cNvPr id="48139" name="Picture 36"/>
          <p:cNvPicPr>
            <a:picLocks noChangeAspect="1"/>
          </p:cNvPicPr>
          <p:nvPr/>
        </p:nvPicPr>
        <p:blipFill>
          <a:blip r:embed="rId21"/>
          <a:stretch>
            <a:fillRect/>
          </a:stretch>
        </p:blipFill>
        <p:spPr>
          <a:xfrm>
            <a:off x="7488238" y="4591050"/>
            <a:ext cx="1401762" cy="1500188"/>
          </a:xfrm>
          <a:prstGeom prst="rect">
            <a:avLst/>
          </a:prstGeom>
          <a:noFill/>
          <a:ln w="9525">
            <a:noFill/>
          </a:ln>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73">
                                            <p:txEl>
                                              <p:charRg st="0" end="11"/>
                                            </p:txEl>
                                          </p:spTgt>
                                        </p:tgtEl>
                                        <p:attrNameLst>
                                          <p:attrName>style.visibility</p:attrName>
                                        </p:attrNameLst>
                                      </p:cBhvr>
                                      <p:to>
                                        <p:strVal val="visible"/>
                                      </p:to>
                                    </p:set>
                                    <p:animEffect transition="in" filter="wipe(left)">
                                      <p:cBhvr>
                                        <p:cTn id="7" dur="500"/>
                                        <p:tgtEl>
                                          <p:spTgt spid="419873">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873">
                                            <p:txEl>
                                              <p:charRg st="11" end="33"/>
                                            </p:txEl>
                                          </p:spTgt>
                                        </p:tgtEl>
                                        <p:attrNameLst>
                                          <p:attrName>style.visibility</p:attrName>
                                        </p:attrNameLst>
                                      </p:cBhvr>
                                      <p:to>
                                        <p:strVal val="visible"/>
                                      </p:to>
                                    </p:set>
                                    <p:animEffect transition="in" filter="wipe(left)">
                                      <p:cBhvr>
                                        <p:cTn id="12" dur="500"/>
                                        <p:tgtEl>
                                          <p:spTgt spid="419873">
                                            <p:txEl>
                                              <p:charRg st="11" end="3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9873">
                                            <p:txEl>
                                              <p:charRg st="33" end="43"/>
                                            </p:txEl>
                                          </p:spTgt>
                                        </p:tgtEl>
                                        <p:attrNameLst>
                                          <p:attrName>style.visibility</p:attrName>
                                        </p:attrNameLst>
                                      </p:cBhvr>
                                      <p:to>
                                        <p:strVal val="visible"/>
                                      </p:to>
                                    </p:set>
                                    <p:animEffect transition="in" filter="wipe(left)">
                                      <p:cBhvr>
                                        <p:cTn id="17" dur="500"/>
                                        <p:tgtEl>
                                          <p:spTgt spid="419873">
                                            <p:txEl>
                                              <p:charRg st="33" end="4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ou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419875">
                                            <p:txEl>
                                              <p:charRg st="0" end="5"/>
                                            </p:txEl>
                                          </p:spTgt>
                                        </p:tgtEl>
                                        <p:attrNameLst>
                                          <p:attrName>style.visibility</p:attrName>
                                        </p:attrNameLst>
                                      </p:cBhvr>
                                      <p:to>
                                        <p:strVal val="visible"/>
                                      </p:to>
                                    </p:set>
                                    <p:animEffect transition="in" filter="wipe(up)">
                                      <p:cBhvr>
                                        <p:cTn id="32" dur="75"/>
                                        <p:tgtEl>
                                          <p:spTgt spid="419875">
                                            <p:txEl>
                                              <p:charRg st="0"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19874"/>
                                        </p:tgtEl>
                                        <p:attrNameLst>
                                          <p:attrName>style.visibility</p:attrName>
                                        </p:attrNameLst>
                                      </p:cBhvr>
                                      <p:to>
                                        <p:strVal val="visible"/>
                                      </p:to>
                                    </p:set>
                                    <p:animEffect transition="in" filter="wipe(left)">
                                      <p:cBhvr>
                                        <p:cTn id="37" dur="500"/>
                                        <p:tgtEl>
                                          <p:spTgt spid="419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3" grpId="0" build="p"/>
      <p:bldP spid="41987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0866" name="Rectangle 2"/>
          <p:cNvSpPr>
            <a:spLocks noGrp="1" noChangeArrowheads="1"/>
          </p:cNvSpPr>
          <p:nvPr>
            <p:ph type="title"/>
          </p:nvPr>
        </p:nvSpPr>
        <p:spPr>
          <a:xfrm>
            <a:off x="927100" y="477838"/>
            <a:ext cx="7253288" cy="7112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0" cap="none" spc="0" normalizeH="0" baseline="0" noProof="0" smtClean="0">
                <a:ln>
                  <a:noFill/>
                </a:ln>
                <a:solidFill>
                  <a:srgbClr val="660066"/>
                </a:solidFill>
                <a:effectLst>
                  <a:outerShdw blurRad="38100" dist="38100" dir="2700000" algn="tl">
                    <a:srgbClr val="C0C0C0"/>
                  </a:outerShdw>
                </a:effectLst>
                <a:uLnTx/>
                <a:uFillTx/>
                <a:latin typeface="+mj-lt"/>
                <a:ea typeface="华文行楷" panose="02010800040101010101" pitchFamily="2" charset="-122"/>
                <a:cs typeface="+mj-cs"/>
              </a:rPr>
              <a:t>第六章：时序逻辑电路</a:t>
            </a:r>
            <a:endParaRPr kumimoji="0" lang="zh-CN" altLang="en-US" sz="2800" b="0" i="0" u="none" strike="noStrike" kern="0" cap="none" spc="0" normalizeH="0" baseline="0" noProof="0" smtClean="0">
              <a:ln>
                <a:noFill/>
              </a:ln>
              <a:solidFill>
                <a:srgbClr val="660066"/>
              </a:solidFill>
              <a:effectLst>
                <a:outerShdw blurRad="38100" dist="38100" dir="2700000" algn="tl">
                  <a:srgbClr val="C0C0C0"/>
                </a:outerShdw>
              </a:effectLst>
              <a:uLnTx/>
              <a:uFillTx/>
              <a:latin typeface="+mj-lt"/>
              <a:ea typeface="华文行楷" panose="02010800040101010101" pitchFamily="2" charset="-122"/>
              <a:cs typeface="+mj-cs"/>
            </a:endParaRPr>
          </a:p>
        </p:txBody>
      </p:sp>
      <p:sp>
        <p:nvSpPr>
          <p:cNvPr id="420867" name="Text Box 3"/>
          <p:cNvSpPr txBox="1">
            <a:spLocks noChangeArrowheads="1"/>
          </p:cNvSpPr>
          <p:nvPr/>
        </p:nvSpPr>
        <p:spPr bwMode="auto">
          <a:xfrm>
            <a:off x="574675" y="1190625"/>
            <a:ext cx="8961438" cy="3144838"/>
          </a:xfrm>
          <a:prstGeom prst="rect">
            <a:avLst/>
          </a:prstGeom>
          <a:noFill/>
          <a:ln w="12700" cap="sq">
            <a:noFill/>
            <a:miter lim="800000"/>
            <a:headEnd type="none" w="sm" len="sm"/>
            <a:tailEnd type="none" w="sm" len="sm"/>
          </a:ln>
          <a:effectLst/>
        </p:spPr>
        <p:txBody>
          <a:bodyPr>
            <a:spAutoFit/>
          </a:bodyPr>
          <a:lstStyle/>
          <a:p>
            <a:pPr marL="457200" marR="0" lvl="0" indent="-457200" algn="just"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solidFill>
                  <a:srgbClr val="99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15</a:t>
            </a:r>
            <a:r>
              <a:rPr kumimoji="1" lang="zh-CN" altLang="en-US" sz="2800" b="1" i="0" u="none" strike="noStrike" kern="1200" cap="none" spc="0" normalizeH="0" baseline="0" noProof="0">
                <a:ln>
                  <a:noFill/>
                </a:ln>
                <a:solidFill>
                  <a:srgbClr val="99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：时序逻辑电路</a:t>
            </a:r>
            <a:r>
              <a:rPr kumimoji="1" lang="zh-CN" altLang="en-US" sz="3200" b="1" i="0" u="none" strike="noStrike" kern="1200" cap="none" spc="0" normalizeH="0" baseline="0" noProof="0">
                <a:ln>
                  <a:noFill/>
                </a:ln>
                <a:solidFill>
                  <a:srgbClr val="99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endParaRPr kumimoji="1" lang="zh-CN" altLang="en-US" sz="3200" b="1" i="0" u="none" strike="noStrike" kern="1200" cap="none" spc="0" normalizeH="0" baseline="0" noProof="0">
              <a:ln>
                <a:noFill/>
              </a:ln>
              <a:solidFill>
                <a:srgbClr val="99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457200" marR="0" lvl="0" indent="-457200" algn="just"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任一时刻的输出信号不仅取决于当时的输入信号，</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457200" marR="0" lvl="0" indent="-457200" algn="just"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而且还取决于电路原来的状态，</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457200" marR="0" lvl="0" indent="-457200" algn="just"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即还与以前的输入状态有关。</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457200" marR="0" lvl="0" indent="-457200" algn="just"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具备这种逻辑功能特点的电路叫做</a:t>
            </a:r>
            <a:r>
              <a:rPr kumimoji="1" lang="zh-CN" altLang="en-US"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时序逻辑电路。</a:t>
            </a:r>
            <a:endParaRPr kumimoji="1" lang="zh-CN" altLang="en-US"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20868" name="AutoShape 4">
            <a:hlinkClick r:id="" action="ppaction://hlinkshowjump?jump=firstslide" highlightClick="1"/>
          </p:cNvPr>
          <p:cNvSpPr>
            <a:spLocks noChangeArrowheads="1"/>
          </p:cNvSpPr>
          <p:nvPr/>
        </p:nvSpPr>
        <p:spPr bwMode="auto">
          <a:xfrm>
            <a:off x="8205788"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20869" name="AutoShape 5">
            <a:hlinkClick r:id="" action="ppaction://hlinkshowjump?jump=nextslide" highlightClick="1"/>
          </p:cNvPr>
          <p:cNvSpPr>
            <a:spLocks noChangeArrowheads="1"/>
          </p:cNvSpPr>
          <p:nvPr/>
        </p:nvSpPr>
        <p:spPr bwMode="auto">
          <a:xfrm>
            <a:off x="731043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20870" name="AutoShape 6">
            <a:hlinkClick r:id="" action="ppaction://hlinkshowjump?jump=previousslide" highlightClick="1"/>
          </p:cNvPr>
          <p:cNvSpPr>
            <a:spLocks noChangeArrowheads="1"/>
          </p:cNvSpPr>
          <p:nvPr/>
        </p:nvSpPr>
        <p:spPr bwMode="auto">
          <a:xfrm>
            <a:off x="641508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420867">
                                            <p:txEl>
                                              <p:charRg st="0" end="11"/>
                                            </p:txEl>
                                          </p:spTgt>
                                        </p:tgtEl>
                                        <p:attrNameLst>
                                          <p:attrName>style.visibility</p:attrName>
                                        </p:attrNameLst>
                                      </p:cBhvr>
                                      <p:to>
                                        <p:strVal val="visible"/>
                                      </p:to>
                                    </p:set>
                                    <p:animEffect transition="in" filter="wipe(up)">
                                      <p:cBhvr>
                                        <p:cTn id="7" dur="75"/>
                                        <p:tgtEl>
                                          <p:spTgt spid="420867">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420867">
                                            <p:txEl>
                                              <p:charRg st="11" end="34"/>
                                            </p:txEl>
                                          </p:spTgt>
                                        </p:tgtEl>
                                        <p:attrNameLst>
                                          <p:attrName>style.visibility</p:attrName>
                                        </p:attrNameLst>
                                      </p:cBhvr>
                                      <p:to>
                                        <p:strVal val="visible"/>
                                      </p:to>
                                    </p:set>
                                    <p:animEffect transition="in" filter="wipe(up)">
                                      <p:cBhvr>
                                        <p:cTn id="12" dur="75"/>
                                        <p:tgtEl>
                                          <p:spTgt spid="420867">
                                            <p:txEl>
                                              <p:charRg st="11" end="3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420867">
                                            <p:txEl>
                                              <p:charRg st="34" end="49"/>
                                            </p:txEl>
                                          </p:spTgt>
                                        </p:tgtEl>
                                        <p:attrNameLst>
                                          <p:attrName>style.visibility</p:attrName>
                                        </p:attrNameLst>
                                      </p:cBhvr>
                                      <p:to>
                                        <p:strVal val="visible"/>
                                      </p:to>
                                    </p:set>
                                    <p:animEffect transition="in" filter="wipe(up)">
                                      <p:cBhvr>
                                        <p:cTn id="17" dur="75"/>
                                        <p:tgtEl>
                                          <p:spTgt spid="420867">
                                            <p:txEl>
                                              <p:charRg st="34" end="4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420867">
                                            <p:txEl>
                                              <p:charRg st="49" end="63"/>
                                            </p:txEl>
                                          </p:spTgt>
                                        </p:tgtEl>
                                        <p:attrNameLst>
                                          <p:attrName>style.visibility</p:attrName>
                                        </p:attrNameLst>
                                      </p:cBhvr>
                                      <p:to>
                                        <p:strVal val="visible"/>
                                      </p:to>
                                    </p:set>
                                    <p:animEffect transition="in" filter="wipe(up)">
                                      <p:cBhvr>
                                        <p:cTn id="22" dur="75"/>
                                        <p:tgtEl>
                                          <p:spTgt spid="420867">
                                            <p:txEl>
                                              <p:charRg st="49" end="6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420867">
                                            <p:txEl>
                                              <p:charRg st="63" end="86"/>
                                            </p:txEl>
                                          </p:spTgt>
                                        </p:tgtEl>
                                        <p:attrNameLst>
                                          <p:attrName>style.visibility</p:attrName>
                                        </p:attrNameLst>
                                      </p:cBhvr>
                                      <p:to>
                                        <p:strVal val="visible"/>
                                      </p:to>
                                    </p:set>
                                    <p:animEffect transition="in" filter="wipe(up)">
                                      <p:cBhvr>
                                        <p:cTn id="27" dur="75"/>
                                        <p:tgtEl>
                                          <p:spTgt spid="420867">
                                            <p:txEl>
                                              <p:charRg st="63" end="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1890" name="AutoShape 2">
            <a:hlinkClick r:id="" action="ppaction://hlinkshowjump?jump=nextslide" highlightClick="1"/>
          </p:cNvPr>
          <p:cNvSpPr>
            <a:spLocks noChangeArrowheads="1"/>
          </p:cNvSpPr>
          <p:nvPr/>
        </p:nvSpPr>
        <p:spPr bwMode="auto">
          <a:xfrm>
            <a:off x="731043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21891" name="AutoShape 3">
            <a:hlinkClick r:id="" action="ppaction://hlinkshowjump?jump=firstslide" highlightClick="1"/>
          </p:cNvPr>
          <p:cNvSpPr>
            <a:spLocks noChangeArrowheads="1"/>
          </p:cNvSpPr>
          <p:nvPr/>
        </p:nvSpPr>
        <p:spPr bwMode="auto">
          <a:xfrm>
            <a:off x="8205788"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21892" name="AutoShape 4">
            <a:hlinkClick r:id="" action="ppaction://hlinkshowjump?jump=previousslide" highlightClick="1"/>
          </p:cNvPr>
          <p:cNvSpPr>
            <a:spLocks noChangeArrowheads="1"/>
          </p:cNvSpPr>
          <p:nvPr/>
        </p:nvSpPr>
        <p:spPr bwMode="auto">
          <a:xfrm>
            <a:off x="641508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21893" name="Text Box 5"/>
          <p:cNvSpPr txBox="1">
            <a:spLocks noChangeArrowheads="1"/>
          </p:cNvSpPr>
          <p:nvPr/>
        </p:nvSpPr>
        <p:spPr bwMode="auto">
          <a:xfrm>
            <a:off x="1004888" y="3117850"/>
            <a:ext cx="7115175" cy="3084513"/>
          </a:xfrm>
          <a:prstGeom prst="rect">
            <a:avLst/>
          </a:prstGeom>
          <a:noFill/>
          <a:ln w="12700" cap="sq">
            <a:noFill/>
            <a:miter lim="800000"/>
            <a:headEnd type="none" w="sm" len="sm"/>
            <a:tailEnd type="none" w="sm" len="sm"/>
          </a:ln>
          <a:effectLst/>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⑴ </a:t>
            </a:r>
            <a:r>
              <a:rPr kumimoji="1" lang="zh-CN" altLang="en-US"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方程组。</a:t>
            </a:r>
            <a:endParaRPr kumimoji="1" lang="zh-CN" altLang="en-US"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Y </a:t>
            </a:r>
            <a:r>
              <a:rPr kumimoji="1" lang="en-US" altLang="zh-CN" sz="2800" b="1" i="0" u="none" strike="noStrike" kern="1200" cap="none" spc="0" normalizeH="0" baseline="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800" b="1" i="1" u="none" strike="noStrike" kern="1200" cap="none" spc="0" normalizeH="0" baseline="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F </a:t>
            </a:r>
            <a:r>
              <a:rPr kumimoji="1" lang="en-US" altLang="zh-CN" sz="2800" b="1" i="0" u="none" strike="noStrike" kern="1200" cap="none" spc="0" normalizeH="0" baseline="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2800" b="1" i="1" u="none" strike="noStrike" kern="1200" cap="none" spc="0" normalizeH="0" baseline="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X</a:t>
            </a:r>
            <a:r>
              <a:rPr kumimoji="1" lang="zh-CN" altLang="en-US" sz="2800" b="1" i="0" u="none" strike="noStrike" kern="1200" cap="none" spc="0" normalizeH="0" baseline="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2800" b="1" i="1" u="none" strike="noStrike" kern="1200" cap="none" spc="0" normalizeH="0" baseline="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Q</a:t>
            </a:r>
            <a:r>
              <a:rPr kumimoji="1" lang="en-US" altLang="zh-CN" sz="2800" b="1" i="0" u="none" strike="noStrike" kern="1200" cap="none" spc="0" normalizeH="0" baseline="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输出方程。</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Z</a:t>
            </a:r>
            <a:r>
              <a:rPr kumimoji="1" lang="en-US" altLang="zh-CN" sz="2800" b="1" i="0" u="none" strike="noStrike" kern="1200" cap="none" spc="0" normalizeH="0" baseline="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 </a:t>
            </a:r>
            <a:r>
              <a:rPr kumimoji="1" lang="en-US" altLang="zh-CN" sz="2800" b="1" i="1" u="none" strike="noStrike" kern="1200" cap="none" spc="0" normalizeH="0" baseline="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G</a:t>
            </a:r>
            <a:r>
              <a:rPr kumimoji="1" lang="en-US" altLang="zh-CN" sz="2800" b="1" i="0" u="none" strike="noStrike" kern="1200" cap="none" spc="0" normalizeH="0" baseline="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800" b="1" i="1" u="none" strike="noStrike" kern="1200" cap="none" spc="0" normalizeH="0" baseline="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X</a:t>
            </a:r>
            <a:r>
              <a:rPr kumimoji="1" lang="zh-CN" altLang="en-US" sz="2800" b="1" i="0" u="none" strike="noStrike" kern="1200" cap="none" spc="0" normalizeH="0" baseline="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2800" b="1" i="1" u="none" strike="noStrike" kern="1200" cap="none" spc="0" normalizeH="0" baseline="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Q</a:t>
            </a:r>
            <a:r>
              <a:rPr kumimoji="1" lang="en-US" altLang="zh-CN" sz="2800" b="1" i="0" u="none" strike="noStrike" kern="1200" cap="none" spc="0" normalizeH="0" baseline="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驱动方程（或激励方程）。</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Q</a:t>
            </a:r>
            <a:r>
              <a:rPr kumimoji="1" lang="en-US" altLang="zh-CN" sz="2800" b="1" i="1" u="none" strike="noStrike" kern="1200" cap="none" spc="0" normalizeH="0" baseline="3000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3000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800" b="1" i="1" u="none" strike="noStrike" kern="1200" cap="none" spc="0" normalizeH="0" baseline="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a:t>
            </a:r>
            <a:r>
              <a:rPr kumimoji="1" lang="en-US" altLang="zh-CN" sz="2800" b="1" i="0" u="none" strike="noStrike" kern="1200" cap="none" spc="0" normalizeH="0" baseline="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800" b="1" i="1" u="none" strike="noStrike" kern="1200" cap="none" spc="0" normalizeH="0" baseline="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Z</a:t>
            </a:r>
            <a:r>
              <a:rPr kumimoji="1" lang="zh-CN" altLang="en-US" sz="2800" b="1" i="0" u="none" strike="noStrike" kern="1200" cap="none" spc="0" normalizeH="0" baseline="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2800" b="1" i="1" u="none" strike="noStrike" kern="1200" cap="none" spc="0" normalizeH="0" baseline="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Q</a:t>
            </a:r>
            <a:r>
              <a:rPr kumimoji="1" lang="en-US" altLang="zh-CN" sz="2800" b="1" i="0" u="none" strike="noStrike" kern="1200" cap="none" spc="0" normalizeH="0" baseline="0" noProof="0">
                <a:ln>
                  <a:noFill/>
                </a:ln>
                <a:solidFill>
                  <a:srgbClr val="CC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状态方程。</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⑵ 状态表、状态图和时序图。</a:t>
            </a:r>
            <a:endParaRPr kumimoji="1" lang="zh-CN" altLang="en-US"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21894" name="Rectangle 6"/>
          <p:cNvSpPr>
            <a:spLocks noGrp="1" noChangeArrowheads="1"/>
          </p:cNvSpPr>
          <p:nvPr>
            <p:ph type="title"/>
          </p:nvPr>
        </p:nvSpPr>
        <p:spPr>
          <a:xfrm>
            <a:off x="585788" y="333375"/>
            <a:ext cx="8027988" cy="671513"/>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baseline="0" noProof="0" smtClean="0">
                <a:ln>
                  <a:noFill/>
                </a:ln>
                <a:solidFill>
                  <a:srgbClr val="660066"/>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j-cs"/>
              </a:rPr>
              <a:t>16</a:t>
            </a:r>
            <a:r>
              <a:rPr kumimoji="0" lang="zh-CN" altLang="en-US" sz="2800" b="0" i="0" u="none" strike="noStrike" kern="0" cap="none" spc="0" normalizeH="0" baseline="0" noProof="0" smtClean="0">
                <a:ln>
                  <a:noFill/>
                </a:ln>
                <a:solidFill>
                  <a:srgbClr val="660066"/>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j-cs"/>
              </a:rPr>
              <a:t>：时序逻辑电路的功能描述</a:t>
            </a:r>
            <a:endParaRPr kumimoji="0" lang="zh-CN" altLang="en-US" sz="2800" b="0" i="0" u="none" strike="noStrike" kern="0" cap="none" spc="0" normalizeH="0" baseline="0" noProof="0" smtClean="0">
              <a:ln>
                <a:noFill/>
              </a:ln>
              <a:solidFill>
                <a:srgbClr val="660066"/>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j-cs"/>
            </a:endParaRPr>
          </a:p>
        </p:txBody>
      </p:sp>
      <p:sp>
        <p:nvSpPr>
          <p:cNvPr id="50183" name="Rectangle 7"/>
          <p:cNvSpPr/>
          <p:nvPr/>
        </p:nvSpPr>
        <p:spPr>
          <a:xfrm>
            <a:off x="0" y="3314700"/>
            <a:ext cx="9144000" cy="0"/>
          </a:xfrm>
          <a:prstGeom prst="rect">
            <a:avLst/>
          </a:prstGeom>
          <a:noFill/>
          <a:ln w="12700">
            <a:noFill/>
          </a:ln>
        </p:spPr>
        <p:txBody>
          <a:bodyPr wrap="none" anchor="ctr">
            <a:spAutoFit/>
          </a:bodyPr>
          <a:p>
            <a:pPr lvl="0" eaLnBrk="1" hangingPunct="1"/>
            <a:endParaRPr lang="zh-CN" altLang="en-US" dirty="0">
              <a:latin typeface="Arial" panose="020B0604020202020204" pitchFamily="34" charset="0"/>
              <a:ea typeface="楷体_GB2312" pitchFamily="49" charset="-122"/>
            </a:endParaRPr>
          </a:p>
        </p:txBody>
      </p:sp>
      <p:grpSp>
        <p:nvGrpSpPr>
          <p:cNvPr id="50184" name="Group 8"/>
          <p:cNvGrpSpPr/>
          <p:nvPr/>
        </p:nvGrpSpPr>
        <p:grpSpPr>
          <a:xfrm>
            <a:off x="2914650" y="977900"/>
            <a:ext cx="4171950" cy="2462213"/>
            <a:chOff x="1836" y="616"/>
            <a:chExt cx="2628" cy="1551"/>
          </a:xfrm>
        </p:grpSpPr>
        <p:sp>
          <p:nvSpPr>
            <p:cNvPr id="50185" name="Rectangle 9"/>
            <p:cNvSpPr/>
            <p:nvPr/>
          </p:nvSpPr>
          <p:spPr>
            <a:xfrm>
              <a:off x="2655" y="837"/>
              <a:ext cx="998" cy="499"/>
            </a:xfrm>
            <a:prstGeom prst="rect">
              <a:avLst/>
            </a:prstGeom>
            <a:noFill/>
            <a:ln w="2857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50186" name="Rectangle 10"/>
            <p:cNvSpPr/>
            <p:nvPr/>
          </p:nvSpPr>
          <p:spPr>
            <a:xfrm>
              <a:off x="2655" y="1518"/>
              <a:ext cx="998" cy="499"/>
            </a:xfrm>
            <a:prstGeom prst="rect">
              <a:avLst/>
            </a:prstGeom>
            <a:noFill/>
            <a:ln w="2857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50187" name="Line 11"/>
            <p:cNvSpPr/>
            <p:nvPr/>
          </p:nvSpPr>
          <p:spPr>
            <a:xfrm>
              <a:off x="2066" y="883"/>
              <a:ext cx="589" cy="0"/>
            </a:xfrm>
            <a:prstGeom prst="line">
              <a:avLst/>
            </a:prstGeom>
            <a:ln w="28575" cap="flat" cmpd="sng">
              <a:solidFill>
                <a:schemeClr val="tx1"/>
              </a:solidFill>
              <a:prstDash val="solid"/>
              <a:headEnd type="none" w="med" len="med"/>
              <a:tailEnd type="triangle" w="med" len="med"/>
            </a:ln>
          </p:spPr>
        </p:sp>
        <p:sp>
          <p:nvSpPr>
            <p:cNvPr id="50188" name="Line 12"/>
            <p:cNvSpPr/>
            <p:nvPr/>
          </p:nvSpPr>
          <p:spPr>
            <a:xfrm>
              <a:off x="2066" y="1064"/>
              <a:ext cx="589" cy="0"/>
            </a:xfrm>
            <a:prstGeom prst="line">
              <a:avLst/>
            </a:prstGeom>
            <a:ln w="28575" cap="flat" cmpd="sng">
              <a:solidFill>
                <a:schemeClr val="tx1"/>
              </a:solidFill>
              <a:prstDash val="solid"/>
              <a:headEnd type="none" w="med" len="med"/>
              <a:tailEnd type="triangle" w="med" len="med"/>
            </a:ln>
          </p:spPr>
        </p:sp>
        <p:sp>
          <p:nvSpPr>
            <p:cNvPr id="50189" name="Line 13"/>
            <p:cNvSpPr/>
            <p:nvPr/>
          </p:nvSpPr>
          <p:spPr>
            <a:xfrm>
              <a:off x="3654" y="883"/>
              <a:ext cx="589" cy="0"/>
            </a:xfrm>
            <a:prstGeom prst="line">
              <a:avLst/>
            </a:prstGeom>
            <a:ln w="28575" cap="flat" cmpd="sng">
              <a:solidFill>
                <a:schemeClr val="tx1"/>
              </a:solidFill>
              <a:prstDash val="solid"/>
              <a:headEnd type="none" w="med" len="med"/>
              <a:tailEnd type="triangle" w="med" len="med"/>
            </a:ln>
          </p:spPr>
        </p:sp>
        <p:sp>
          <p:nvSpPr>
            <p:cNvPr id="50190" name="Line 14"/>
            <p:cNvSpPr/>
            <p:nvPr/>
          </p:nvSpPr>
          <p:spPr>
            <a:xfrm>
              <a:off x="3654" y="1064"/>
              <a:ext cx="589" cy="0"/>
            </a:xfrm>
            <a:prstGeom prst="line">
              <a:avLst/>
            </a:prstGeom>
            <a:ln w="28575" cap="flat" cmpd="sng">
              <a:solidFill>
                <a:schemeClr val="tx1"/>
              </a:solidFill>
              <a:prstDash val="solid"/>
              <a:headEnd type="none" w="med" len="med"/>
              <a:tailEnd type="triangle" w="med" len="med"/>
            </a:ln>
          </p:spPr>
        </p:sp>
        <p:sp>
          <p:nvSpPr>
            <p:cNvPr id="50191" name="Line 15"/>
            <p:cNvSpPr/>
            <p:nvPr/>
          </p:nvSpPr>
          <p:spPr>
            <a:xfrm>
              <a:off x="2338" y="1155"/>
              <a:ext cx="317" cy="0"/>
            </a:xfrm>
            <a:prstGeom prst="line">
              <a:avLst/>
            </a:prstGeom>
            <a:ln w="28575" cap="flat" cmpd="sng">
              <a:solidFill>
                <a:schemeClr val="tx1"/>
              </a:solidFill>
              <a:prstDash val="solid"/>
              <a:headEnd type="none" w="med" len="med"/>
              <a:tailEnd type="triangle" w="med" len="med"/>
            </a:ln>
          </p:spPr>
        </p:sp>
        <p:sp>
          <p:nvSpPr>
            <p:cNvPr id="50192" name="Line 16"/>
            <p:cNvSpPr/>
            <p:nvPr/>
          </p:nvSpPr>
          <p:spPr>
            <a:xfrm>
              <a:off x="3653" y="1155"/>
              <a:ext cx="317" cy="0"/>
            </a:xfrm>
            <a:prstGeom prst="line">
              <a:avLst/>
            </a:prstGeom>
            <a:ln w="28575" cap="flat" cmpd="sng">
              <a:solidFill>
                <a:schemeClr val="tx1"/>
              </a:solidFill>
              <a:prstDash val="solid"/>
              <a:headEnd type="none" w="med" len="med"/>
              <a:tailEnd type="triangle" w="med" len="med"/>
            </a:ln>
          </p:spPr>
        </p:sp>
        <p:sp>
          <p:nvSpPr>
            <p:cNvPr id="50193" name="Line 17"/>
            <p:cNvSpPr/>
            <p:nvPr/>
          </p:nvSpPr>
          <p:spPr>
            <a:xfrm>
              <a:off x="2474" y="1291"/>
              <a:ext cx="181" cy="0"/>
            </a:xfrm>
            <a:prstGeom prst="line">
              <a:avLst/>
            </a:prstGeom>
            <a:ln w="28575" cap="flat" cmpd="sng">
              <a:solidFill>
                <a:schemeClr val="tx1"/>
              </a:solidFill>
              <a:prstDash val="solid"/>
              <a:headEnd type="none" w="med" len="med"/>
              <a:tailEnd type="triangle" w="med" len="med"/>
            </a:ln>
          </p:spPr>
        </p:sp>
        <p:sp>
          <p:nvSpPr>
            <p:cNvPr id="50194" name="Line 18"/>
            <p:cNvSpPr/>
            <p:nvPr/>
          </p:nvSpPr>
          <p:spPr>
            <a:xfrm>
              <a:off x="3654" y="1291"/>
              <a:ext cx="181" cy="0"/>
            </a:xfrm>
            <a:prstGeom prst="line">
              <a:avLst/>
            </a:prstGeom>
            <a:ln w="28575" cap="flat" cmpd="sng">
              <a:solidFill>
                <a:schemeClr val="tx1"/>
              </a:solidFill>
              <a:prstDash val="solid"/>
              <a:headEnd type="none" w="med" len="med"/>
              <a:tailEnd type="triangle" w="med" len="med"/>
            </a:ln>
          </p:spPr>
        </p:sp>
        <p:sp>
          <p:nvSpPr>
            <p:cNvPr id="50195" name="Line 19"/>
            <p:cNvSpPr/>
            <p:nvPr/>
          </p:nvSpPr>
          <p:spPr>
            <a:xfrm>
              <a:off x="2474" y="1291"/>
              <a:ext cx="0" cy="272"/>
            </a:xfrm>
            <a:prstGeom prst="line">
              <a:avLst/>
            </a:prstGeom>
            <a:ln w="28575" cap="flat" cmpd="sng">
              <a:solidFill>
                <a:schemeClr val="tx1"/>
              </a:solidFill>
              <a:prstDash val="solid"/>
              <a:headEnd type="none" w="med" len="med"/>
              <a:tailEnd type="none" w="med" len="med"/>
            </a:ln>
          </p:spPr>
        </p:sp>
        <p:sp>
          <p:nvSpPr>
            <p:cNvPr id="50196" name="Line 20"/>
            <p:cNvSpPr/>
            <p:nvPr/>
          </p:nvSpPr>
          <p:spPr>
            <a:xfrm>
              <a:off x="3835" y="1291"/>
              <a:ext cx="0" cy="272"/>
            </a:xfrm>
            <a:prstGeom prst="line">
              <a:avLst/>
            </a:prstGeom>
            <a:ln w="28575" cap="flat" cmpd="sng">
              <a:solidFill>
                <a:schemeClr val="tx1"/>
              </a:solidFill>
              <a:prstDash val="solid"/>
              <a:headEnd type="none" w="med" len="med"/>
              <a:tailEnd type="none" w="med" len="med"/>
            </a:ln>
          </p:spPr>
        </p:sp>
        <p:sp>
          <p:nvSpPr>
            <p:cNvPr id="50197" name="Line 21"/>
            <p:cNvSpPr/>
            <p:nvPr/>
          </p:nvSpPr>
          <p:spPr>
            <a:xfrm>
              <a:off x="2474" y="1563"/>
              <a:ext cx="181" cy="0"/>
            </a:xfrm>
            <a:prstGeom prst="line">
              <a:avLst/>
            </a:prstGeom>
            <a:ln w="28575" cap="flat" cmpd="sng">
              <a:solidFill>
                <a:schemeClr val="tx1"/>
              </a:solidFill>
              <a:prstDash val="solid"/>
              <a:headEnd type="none" w="med" len="med"/>
              <a:tailEnd type="none" w="med" len="med"/>
            </a:ln>
          </p:spPr>
        </p:sp>
        <p:sp>
          <p:nvSpPr>
            <p:cNvPr id="50198" name="Line 22"/>
            <p:cNvSpPr/>
            <p:nvPr/>
          </p:nvSpPr>
          <p:spPr>
            <a:xfrm>
              <a:off x="3653" y="1563"/>
              <a:ext cx="182" cy="0"/>
            </a:xfrm>
            <a:prstGeom prst="line">
              <a:avLst/>
            </a:prstGeom>
            <a:ln w="28575" cap="flat" cmpd="sng">
              <a:solidFill>
                <a:schemeClr val="tx1"/>
              </a:solidFill>
              <a:prstDash val="solid"/>
              <a:headEnd type="none" w="med" len="med"/>
              <a:tailEnd type="none" w="med" len="med"/>
            </a:ln>
          </p:spPr>
        </p:sp>
        <p:sp>
          <p:nvSpPr>
            <p:cNvPr id="50199" name="Line 23"/>
            <p:cNvSpPr/>
            <p:nvPr/>
          </p:nvSpPr>
          <p:spPr>
            <a:xfrm>
              <a:off x="2338" y="1155"/>
              <a:ext cx="0" cy="771"/>
            </a:xfrm>
            <a:prstGeom prst="line">
              <a:avLst/>
            </a:prstGeom>
            <a:ln w="28575" cap="flat" cmpd="sng">
              <a:solidFill>
                <a:schemeClr val="tx1"/>
              </a:solidFill>
              <a:prstDash val="solid"/>
              <a:headEnd type="none" w="med" len="med"/>
              <a:tailEnd type="none" w="med" len="med"/>
            </a:ln>
          </p:spPr>
        </p:sp>
        <p:sp>
          <p:nvSpPr>
            <p:cNvPr id="50200" name="Line 24"/>
            <p:cNvSpPr/>
            <p:nvPr/>
          </p:nvSpPr>
          <p:spPr>
            <a:xfrm>
              <a:off x="3971" y="1155"/>
              <a:ext cx="0" cy="771"/>
            </a:xfrm>
            <a:prstGeom prst="line">
              <a:avLst/>
            </a:prstGeom>
            <a:ln w="28575" cap="flat" cmpd="sng">
              <a:solidFill>
                <a:schemeClr val="tx1"/>
              </a:solidFill>
              <a:prstDash val="solid"/>
              <a:headEnd type="none" w="med" len="med"/>
              <a:tailEnd type="none" w="med" len="med"/>
            </a:ln>
          </p:spPr>
        </p:sp>
        <p:sp>
          <p:nvSpPr>
            <p:cNvPr id="50201" name="Line 25"/>
            <p:cNvSpPr/>
            <p:nvPr/>
          </p:nvSpPr>
          <p:spPr>
            <a:xfrm>
              <a:off x="2338" y="1926"/>
              <a:ext cx="317" cy="0"/>
            </a:xfrm>
            <a:prstGeom prst="line">
              <a:avLst/>
            </a:prstGeom>
            <a:ln w="28575" cap="flat" cmpd="sng">
              <a:solidFill>
                <a:schemeClr val="tx1"/>
              </a:solidFill>
              <a:prstDash val="solid"/>
              <a:headEnd type="none" w="med" len="med"/>
              <a:tailEnd type="none" w="med" len="med"/>
            </a:ln>
          </p:spPr>
        </p:sp>
        <p:sp>
          <p:nvSpPr>
            <p:cNvPr id="50202" name="Line 26"/>
            <p:cNvSpPr/>
            <p:nvPr/>
          </p:nvSpPr>
          <p:spPr>
            <a:xfrm>
              <a:off x="3653" y="1926"/>
              <a:ext cx="318" cy="0"/>
            </a:xfrm>
            <a:prstGeom prst="line">
              <a:avLst/>
            </a:prstGeom>
            <a:ln w="28575" cap="flat" cmpd="sng">
              <a:solidFill>
                <a:schemeClr val="tx1"/>
              </a:solidFill>
              <a:prstDash val="solid"/>
              <a:headEnd type="none" w="med" len="med"/>
              <a:tailEnd type="none" w="med" len="med"/>
            </a:ln>
          </p:spPr>
        </p:sp>
        <p:sp>
          <p:nvSpPr>
            <p:cNvPr id="50203" name="Line 27"/>
            <p:cNvSpPr/>
            <p:nvPr/>
          </p:nvSpPr>
          <p:spPr>
            <a:xfrm>
              <a:off x="2519" y="928"/>
              <a:ext cx="0" cy="91"/>
            </a:xfrm>
            <a:prstGeom prst="line">
              <a:avLst/>
            </a:prstGeom>
            <a:ln w="28575" cap="flat" cmpd="sng">
              <a:solidFill>
                <a:schemeClr val="accent2"/>
              </a:solidFill>
              <a:prstDash val="dash"/>
              <a:headEnd type="none" w="med" len="med"/>
              <a:tailEnd type="none" w="med" len="med"/>
            </a:ln>
          </p:spPr>
        </p:sp>
        <p:sp>
          <p:nvSpPr>
            <p:cNvPr id="50204" name="Line 28"/>
            <p:cNvSpPr/>
            <p:nvPr/>
          </p:nvSpPr>
          <p:spPr>
            <a:xfrm>
              <a:off x="3789" y="928"/>
              <a:ext cx="0" cy="91"/>
            </a:xfrm>
            <a:prstGeom prst="line">
              <a:avLst/>
            </a:prstGeom>
            <a:ln w="28575" cap="flat" cmpd="sng">
              <a:solidFill>
                <a:schemeClr val="accent2"/>
              </a:solidFill>
              <a:prstDash val="dash"/>
              <a:headEnd type="none" w="med" len="med"/>
              <a:tailEnd type="none" w="med" len="med"/>
            </a:ln>
          </p:spPr>
        </p:sp>
        <p:sp>
          <p:nvSpPr>
            <p:cNvPr id="50205" name="Line 29"/>
            <p:cNvSpPr/>
            <p:nvPr/>
          </p:nvSpPr>
          <p:spPr>
            <a:xfrm>
              <a:off x="2565" y="1654"/>
              <a:ext cx="0" cy="182"/>
            </a:xfrm>
            <a:prstGeom prst="line">
              <a:avLst/>
            </a:prstGeom>
            <a:ln w="28575" cap="flat" cmpd="sng">
              <a:solidFill>
                <a:schemeClr val="accent2"/>
              </a:solidFill>
              <a:prstDash val="dash"/>
              <a:headEnd type="none" w="med" len="med"/>
              <a:tailEnd type="none" w="med" len="med"/>
            </a:ln>
          </p:spPr>
        </p:sp>
        <p:sp>
          <p:nvSpPr>
            <p:cNvPr id="50206" name="Line 30"/>
            <p:cNvSpPr/>
            <p:nvPr/>
          </p:nvSpPr>
          <p:spPr>
            <a:xfrm>
              <a:off x="3744" y="1654"/>
              <a:ext cx="0" cy="182"/>
            </a:xfrm>
            <a:prstGeom prst="line">
              <a:avLst/>
            </a:prstGeom>
            <a:ln w="28575" cap="flat" cmpd="sng">
              <a:solidFill>
                <a:schemeClr val="accent2"/>
              </a:solidFill>
              <a:prstDash val="dash"/>
              <a:headEnd type="none" w="med" len="med"/>
              <a:tailEnd type="none" w="med" len="med"/>
            </a:ln>
          </p:spPr>
        </p:sp>
        <p:sp>
          <p:nvSpPr>
            <p:cNvPr id="50207" name="Text Box 31"/>
            <p:cNvSpPr txBox="1"/>
            <p:nvPr/>
          </p:nvSpPr>
          <p:spPr>
            <a:xfrm>
              <a:off x="2701" y="974"/>
              <a:ext cx="907" cy="212"/>
            </a:xfrm>
            <a:prstGeom prst="rect">
              <a:avLst/>
            </a:prstGeom>
            <a:noFill/>
            <a:ln w="9525">
              <a:noFill/>
            </a:ln>
          </p:spPr>
          <p:txBody>
            <a:bodyPr>
              <a:spAutoFit/>
            </a:bodyPr>
            <a:p>
              <a:pPr lvl="0" eaLnBrk="1" hangingPunct="1">
                <a:spcBef>
                  <a:spcPct val="50000"/>
                </a:spcBef>
              </a:pPr>
              <a:r>
                <a:rPr lang="zh-CN" altLang="en-US" sz="1600" dirty="0">
                  <a:latin typeface="Arial" panose="020B0604020202020204" pitchFamily="34" charset="0"/>
                  <a:ea typeface="宋体" panose="02010600030101010101" pitchFamily="2" charset="-122"/>
                </a:rPr>
                <a:t>组合逻辑电路</a:t>
              </a:r>
              <a:endParaRPr lang="zh-CN" altLang="en-US" sz="1600" dirty="0">
                <a:latin typeface="Arial" panose="020B0604020202020204" pitchFamily="34" charset="0"/>
                <a:ea typeface="宋体" panose="02010600030101010101" pitchFamily="2" charset="-122"/>
              </a:endParaRPr>
            </a:p>
          </p:txBody>
        </p:sp>
        <p:sp>
          <p:nvSpPr>
            <p:cNvPr id="50208" name="Text Box 32"/>
            <p:cNvSpPr txBox="1"/>
            <p:nvPr/>
          </p:nvSpPr>
          <p:spPr>
            <a:xfrm>
              <a:off x="2837" y="1654"/>
              <a:ext cx="771" cy="212"/>
            </a:xfrm>
            <a:prstGeom prst="rect">
              <a:avLst/>
            </a:prstGeom>
            <a:noFill/>
            <a:ln w="9525">
              <a:noFill/>
            </a:ln>
          </p:spPr>
          <p:txBody>
            <a:bodyPr>
              <a:spAutoFit/>
            </a:bodyPr>
            <a:p>
              <a:pPr lvl="0" eaLnBrk="1" hangingPunct="1">
                <a:spcBef>
                  <a:spcPct val="50000"/>
                </a:spcBef>
              </a:pPr>
              <a:r>
                <a:rPr lang="zh-CN" altLang="en-US" sz="1600" dirty="0">
                  <a:latin typeface="Arial" panose="020B0604020202020204" pitchFamily="34" charset="0"/>
                  <a:ea typeface="宋体" panose="02010600030101010101" pitchFamily="2" charset="-122"/>
                </a:rPr>
                <a:t>存储电路</a:t>
              </a:r>
              <a:endParaRPr lang="zh-CN" altLang="en-US" sz="1600" dirty="0">
                <a:latin typeface="Arial" panose="020B0604020202020204" pitchFamily="34" charset="0"/>
                <a:ea typeface="宋体" panose="02010600030101010101" pitchFamily="2" charset="-122"/>
              </a:endParaRPr>
            </a:p>
          </p:txBody>
        </p:sp>
        <p:graphicFrame>
          <p:nvGraphicFramePr>
            <p:cNvPr id="50209" name="Object 33"/>
            <p:cNvGraphicFramePr>
              <a:graphicFrameLocks noChangeAspect="1"/>
            </p:cNvGraphicFramePr>
            <p:nvPr/>
          </p:nvGraphicFramePr>
          <p:xfrm>
            <a:off x="1836" y="616"/>
            <a:ext cx="253" cy="357"/>
          </p:xfrm>
          <a:graphic>
            <a:graphicData uri="http://schemas.openxmlformats.org/presentationml/2006/ole">
              <mc:AlternateContent xmlns:mc="http://schemas.openxmlformats.org/markup-compatibility/2006">
                <mc:Choice xmlns:v="urn:schemas-microsoft-com:vml" Requires="v">
                  <p:oleObj spid="_x0000_s3172" name="" r:id="rId1" imgW="203200" imgH="292100" progId="Equation.3">
                    <p:embed/>
                  </p:oleObj>
                </mc:Choice>
                <mc:Fallback>
                  <p:oleObj name="" r:id="rId1" imgW="203200" imgH="292100" progId="Equation.3">
                    <p:embed/>
                    <p:pic>
                      <p:nvPicPr>
                        <p:cNvPr id="0" name="图片 3171"/>
                        <p:cNvPicPr/>
                        <p:nvPr/>
                      </p:nvPicPr>
                      <p:blipFill>
                        <a:blip r:embed="rId2">
                          <a:clrChange>
                            <a:clrFrom>
                              <a:srgbClr val="000000"/>
                            </a:clrFrom>
                            <a:clrTo>
                              <a:srgbClr val="CC0000"/>
                            </a:clrTo>
                          </a:clrChange>
                        </a:blip>
                        <a:stretch>
                          <a:fillRect/>
                        </a:stretch>
                      </p:blipFill>
                      <p:spPr>
                        <a:xfrm>
                          <a:off x="1836" y="616"/>
                          <a:ext cx="253" cy="357"/>
                        </a:xfrm>
                        <a:prstGeom prst="rect">
                          <a:avLst/>
                        </a:prstGeom>
                        <a:noFill/>
                        <a:ln w="38100">
                          <a:noFill/>
                          <a:miter/>
                        </a:ln>
                      </p:spPr>
                    </p:pic>
                  </p:oleObj>
                </mc:Fallback>
              </mc:AlternateContent>
            </a:graphicData>
          </a:graphic>
        </p:graphicFrame>
        <p:graphicFrame>
          <p:nvGraphicFramePr>
            <p:cNvPr id="50210" name="Object 34"/>
            <p:cNvGraphicFramePr>
              <a:graphicFrameLocks noChangeAspect="1"/>
            </p:cNvGraphicFramePr>
            <p:nvPr/>
          </p:nvGraphicFramePr>
          <p:xfrm>
            <a:off x="1836" y="886"/>
            <a:ext cx="245" cy="368"/>
          </p:xfrm>
          <a:graphic>
            <a:graphicData uri="http://schemas.openxmlformats.org/presentationml/2006/ole">
              <mc:AlternateContent xmlns:mc="http://schemas.openxmlformats.org/markup-compatibility/2006">
                <mc:Choice xmlns:v="urn:schemas-microsoft-com:vml" Requires="v">
                  <p:oleObj spid="_x0000_s3176" name="" r:id="rId3" imgW="203200" imgH="304800" progId="Equation.DSMT4">
                    <p:embed/>
                  </p:oleObj>
                </mc:Choice>
                <mc:Fallback>
                  <p:oleObj name="" r:id="rId3" imgW="203200" imgH="304800" progId="Equation.DSMT4">
                    <p:embed/>
                    <p:pic>
                      <p:nvPicPr>
                        <p:cNvPr id="0" name="图片 3175"/>
                        <p:cNvPicPr/>
                        <p:nvPr/>
                      </p:nvPicPr>
                      <p:blipFill>
                        <a:blip r:embed="rId4">
                          <a:clrChange>
                            <a:clrFrom>
                              <a:srgbClr val="000000"/>
                            </a:clrFrom>
                            <a:clrTo>
                              <a:srgbClr val="CC0000"/>
                            </a:clrTo>
                          </a:clrChange>
                        </a:blip>
                        <a:stretch>
                          <a:fillRect/>
                        </a:stretch>
                      </p:blipFill>
                      <p:spPr>
                        <a:xfrm>
                          <a:off x="1836" y="886"/>
                          <a:ext cx="245" cy="368"/>
                        </a:xfrm>
                        <a:prstGeom prst="rect">
                          <a:avLst/>
                        </a:prstGeom>
                        <a:noFill/>
                        <a:ln w="38100">
                          <a:noFill/>
                          <a:miter/>
                        </a:ln>
                      </p:spPr>
                    </p:pic>
                  </p:oleObj>
                </mc:Fallback>
              </mc:AlternateContent>
            </a:graphicData>
          </a:graphic>
        </p:graphicFrame>
        <p:graphicFrame>
          <p:nvGraphicFramePr>
            <p:cNvPr id="50211" name="Object 35"/>
            <p:cNvGraphicFramePr>
              <a:graphicFrameLocks noChangeAspect="1"/>
            </p:cNvGraphicFramePr>
            <p:nvPr/>
          </p:nvGraphicFramePr>
          <p:xfrm>
            <a:off x="2477" y="1311"/>
            <a:ext cx="178" cy="251"/>
          </p:xfrm>
          <a:graphic>
            <a:graphicData uri="http://schemas.openxmlformats.org/presentationml/2006/ole">
              <mc:AlternateContent xmlns:mc="http://schemas.openxmlformats.org/markup-compatibility/2006">
                <mc:Choice xmlns:v="urn:schemas-microsoft-com:vml" Requires="v">
                  <p:oleObj spid="_x0000_s3175" name="" r:id="rId5" imgW="203200" imgH="292100" progId="Equation.3">
                    <p:embed/>
                  </p:oleObj>
                </mc:Choice>
                <mc:Fallback>
                  <p:oleObj name="" r:id="rId5" imgW="203200" imgH="292100" progId="Equation.3">
                    <p:embed/>
                    <p:pic>
                      <p:nvPicPr>
                        <p:cNvPr id="0" name="图片 3174"/>
                        <p:cNvPicPr/>
                        <p:nvPr/>
                      </p:nvPicPr>
                      <p:blipFill>
                        <a:blip r:embed="rId6">
                          <a:clrChange>
                            <a:clrFrom>
                              <a:srgbClr val="000000"/>
                            </a:clrFrom>
                            <a:clrTo>
                              <a:srgbClr val="CC0000"/>
                            </a:clrTo>
                          </a:clrChange>
                        </a:blip>
                        <a:stretch>
                          <a:fillRect/>
                        </a:stretch>
                      </p:blipFill>
                      <p:spPr>
                        <a:xfrm>
                          <a:off x="2477" y="1311"/>
                          <a:ext cx="178" cy="251"/>
                        </a:xfrm>
                        <a:prstGeom prst="rect">
                          <a:avLst/>
                        </a:prstGeom>
                        <a:noFill/>
                        <a:ln w="38100">
                          <a:noFill/>
                          <a:miter/>
                        </a:ln>
                      </p:spPr>
                    </p:pic>
                  </p:oleObj>
                </mc:Fallback>
              </mc:AlternateContent>
            </a:graphicData>
          </a:graphic>
        </p:graphicFrame>
        <p:graphicFrame>
          <p:nvGraphicFramePr>
            <p:cNvPr id="50212" name="Object 36"/>
            <p:cNvGraphicFramePr>
              <a:graphicFrameLocks noChangeAspect="1"/>
            </p:cNvGraphicFramePr>
            <p:nvPr/>
          </p:nvGraphicFramePr>
          <p:xfrm>
            <a:off x="3661" y="1881"/>
            <a:ext cx="208" cy="286"/>
          </p:xfrm>
          <a:graphic>
            <a:graphicData uri="http://schemas.openxmlformats.org/presentationml/2006/ole">
              <mc:AlternateContent xmlns:mc="http://schemas.openxmlformats.org/markup-compatibility/2006">
                <mc:Choice xmlns:v="urn:schemas-microsoft-com:vml" Requires="v">
                  <p:oleObj spid="_x0000_s3177" name="" r:id="rId7" imgW="215900" imgH="304800" progId="Equation.DSMT4">
                    <p:embed/>
                  </p:oleObj>
                </mc:Choice>
                <mc:Fallback>
                  <p:oleObj name="" r:id="rId7" imgW="215900" imgH="304800" progId="Equation.DSMT4">
                    <p:embed/>
                    <p:pic>
                      <p:nvPicPr>
                        <p:cNvPr id="0" name="图片 3176"/>
                        <p:cNvPicPr/>
                        <p:nvPr/>
                      </p:nvPicPr>
                      <p:blipFill>
                        <a:blip r:embed="rId8">
                          <a:clrChange>
                            <a:clrFrom>
                              <a:srgbClr val="000000"/>
                            </a:clrFrom>
                            <a:clrTo>
                              <a:srgbClr val="CC0000"/>
                            </a:clrTo>
                          </a:clrChange>
                        </a:blip>
                        <a:stretch>
                          <a:fillRect/>
                        </a:stretch>
                      </p:blipFill>
                      <p:spPr>
                        <a:xfrm>
                          <a:off x="3661" y="1881"/>
                          <a:ext cx="208" cy="286"/>
                        </a:xfrm>
                        <a:prstGeom prst="rect">
                          <a:avLst/>
                        </a:prstGeom>
                        <a:noFill/>
                        <a:ln w="38100">
                          <a:noFill/>
                          <a:miter/>
                        </a:ln>
                      </p:spPr>
                    </p:pic>
                  </p:oleObj>
                </mc:Fallback>
              </mc:AlternateContent>
            </a:graphicData>
          </a:graphic>
        </p:graphicFrame>
        <p:graphicFrame>
          <p:nvGraphicFramePr>
            <p:cNvPr id="50213" name="Object 37"/>
            <p:cNvGraphicFramePr>
              <a:graphicFrameLocks noChangeAspect="1"/>
            </p:cNvGraphicFramePr>
            <p:nvPr/>
          </p:nvGraphicFramePr>
          <p:xfrm>
            <a:off x="3619" y="1288"/>
            <a:ext cx="194" cy="274"/>
          </p:xfrm>
          <a:graphic>
            <a:graphicData uri="http://schemas.openxmlformats.org/presentationml/2006/ole">
              <mc:AlternateContent xmlns:mc="http://schemas.openxmlformats.org/markup-compatibility/2006">
                <mc:Choice xmlns:v="urn:schemas-microsoft-com:vml" Requires="v">
                  <p:oleObj spid="_x0000_s3170" name="" r:id="rId9" imgW="203200" imgH="292100" progId="Equation.3">
                    <p:embed/>
                  </p:oleObj>
                </mc:Choice>
                <mc:Fallback>
                  <p:oleObj name="" r:id="rId9" imgW="203200" imgH="292100" progId="Equation.3">
                    <p:embed/>
                    <p:pic>
                      <p:nvPicPr>
                        <p:cNvPr id="0" name="图片 3169"/>
                        <p:cNvPicPr/>
                        <p:nvPr/>
                      </p:nvPicPr>
                      <p:blipFill>
                        <a:blip r:embed="rId10">
                          <a:clrChange>
                            <a:clrFrom>
                              <a:srgbClr val="000000"/>
                            </a:clrFrom>
                            <a:clrTo>
                              <a:srgbClr val="CC0000"/>
                            </a:clrTo>
                          </a:clrChange>
                        </a:blip>
                        <a:stretch>
                          <a:fillRect/>
                        </a:stretch>
                      </p:blipFill>
                      <p:spPr>
                        <a:xfrm>
                          <a:off x="3619" y="1288"/>
                          <a:ext cx="194" cy="274"/>
                        </a:xfrm>
                        <a:prstGeom prst="rect">
                          <a:avLst/>
                        </a:prstGeom>
                        <a:noFill/>
                        <a:ln w="38100">
                          <a:noFill/>
                          <a:miter/>
                        </a:ln>
                      </p:spPr>
                    </p:pic>
                  </p:oleObj>
                </mc:Fallback>
              </mc:AlternateContent>
            </a:graphicData>
          </a:graphic>
        </p:graphicFrame>
        <p:graphicFrame>
          <p:nvGraphicFramePr>
            <p:cNvPr id="50214" name="Object 38"/>
            <p:cNvGraphicFramePr>
              <a:graphicFrameLocks noChangeAspect="1"/>
            </p:cNvGraphicFramePr>
            <p:nvPr/>
          </p:nvGraphicFramePr>
          <p:xfrm>
            <a:off x="4240" y="928"/>
            <a:ext cx="216" cy="321"/>
          </p:xfrm>
          <a:graphic>
            <a:graphicData uri="http://schemas.openxmlformats.org/presentationml/2006/ole">
              <mc:AlternateContent xmlns:mc="http://schemas.openxmlformats.org/markup-compatibility/2006">
                <mc:Choice xmlns:v="urn:schemas-microsoft-com:vml" Requires="v">
                  <p:oleObj spid="_x0000_s3173" name="" r:id="rId11" imgW="203200" imgH="304800" progId="Equation.DSMT4">
                    <p:embed/>
                  </p:oleObj>
                </mc:Choice>
                <mc:Fallback>
                  <p:oleObj name="" r:id="rId11" imgW="203200" imgH="304800" progId="Equation.DSMT4">
                    <p:embed/>
                    <p:pic>
                      <p:nvPicPr>
                        <p:cNvPr id="0" name="图片 3172"/>
                        <p:cNvPicPr/>
                        <p:nvPr/>
                      </p:nvPicPr>
                      <p:blipFill>
                        <a:blip r:embed="rId12">
                          <a:clrChange>
                            <a:clrFrom>
                              <a:srgbClr val="000000"/>
                            </a:clrFrom>
                            <a:clrTo>
                              <a:srgbClr val="CC0000"/>
                            </a:clrTo>
                          </a:clrChange>
                        </a:blip>
                        <a:stretch>
                          <a:fillRect/>
                        </a:stretch>
                      </p:blipFill>
                      <p:spPr>
                        <a:xfrm>
                          <a:off x="4240" y="928"/>
                          <a:ext cx="216" cy="321"/>
                        </a:xfrm>
                        <a:prstGeom prst="rect">
                          <a:avLst/>
                        </a:prstGeom>
                        <a:noFill/>
                        <a:ln w="38100">
                          <a:noFill/>
                          <a:miter/>
                        </a:ln>
                      </p:spPr>
                    </p:pic>
                  </p:oleObj>
                </mc:Fallback>
              </mc:AlternateContent>
            </a:graphicData>
          </a:graphic>
        </p:graphicFrame>
        <p:graphicFrame>
          <p:nvGraphicFramePr>
            <p:cNvPr id="50215" name="Object 39"/>
            <p:cNvGraphicFramePr>
              <a:graphicFrameLocks noChangeAspect="1"/>
            </p:cNvGraphicFramePr>
            <p:nvPr/>
          </p:nvGraphicFramePr>
          <p:xfrm>
            <a:off x="4239" y="688"/>
            <a:ext cx="225" cy="292"/>
          </p:xfrm>
          <a:graphic>
            <a:graphicData uri="http://schemas.openxmlformats.org/presentationml/2006/ole">
              <mc:AlternateContent xmlns:mc="http://schemas.openxmlformats.org/markup-compatibility/2006">
                <mc:Choice xmlns:v="urn:schemas-microsoft-com:vml" Requires="v">
                  <p:oleObj spid="_x0000_s3171" name="" r:id="rId13" imgW="215900" imgH="292100" progId="Equation.3">
                    <p:embed/>
                  </p:oleObj>
                </mc:Choice>
                <mc:Fallback>
                  <p:oleObj name="" r:id="rId13" imgW="215900" imgH="292100" progId="Equation.3">
                    <p:embed/>
                    <p:pic>
                      <p:nvPicPr>
                        <p:cNvPr id="0" name="图片 3170"/>
                        <p:cNvPicPr/>
                        <p:nvPr/>
                      </p:nvPicPr>
                      <p:blipFill>
                        <a:blip r:embed="rId14">
                          <a:clrChange>
                            <a:clrFrom>
                              <a:srgbClr val="000000"/>
                            </a:clrFrom>
                            <a:clrTo>
                              <a:srgbClr val="CC0000"/>
                            </a:clrTo>
                          </a:clrChange>
                        </a:blip>
                        <a:stretch>
                          <a:fillRect/>
                        </a:stretch>
                      </p:blipFill>
                      <p:spPr>
                        <a:xfrm>
                          <a:off x="4239" y="688"/>
                          <a:ext cx="225" cy="292"/>
                        </a:xfrm>
                        <a:prstGeom prst="rect">
                          <a:avLst/>
                        </a:prstGeom>
                        <a:noFill/>
                        <a:ln w="38100">
                          <a:noFill/>
                          <a:miter/>
                        </a:ln>
                      </p:spPr>
                    </p:pic>
                  </p:oleObj>
                </mc:Fallback>
              </mc:AlternateContent>
            </a:graphicData>
          </a:graphic>
        </p:graphicFrame>
        <p:graphicFrame>
          <p:nvGraphicFramePr>
            <p:cNvPr id="50216" name="Object 40"/>
            <p:cNvGraphicFramePr>
              <a:graphicFrameLocks noChangeAspect="1"/>
            </p:cNvGraphicFramePr>
            <p:nvPr/>
          </p:nvGraphicFramePr>
          <p:xfrm>
            <a:off x="2498" y="1900"/>
            <a:ext cx="190" cy="267"/>
          </p:xfrm>
          <a:graphic>
            <a:graphicData uri="http://schemas.openxmlformats.org/presentationml/2006/ole">
              <mc:AlternateContent xmlns:mc="http://schemas.openxmlformats.org/markup-compatibility/2006">
                <mc:Choice xmlns:v="urn:schemas-microsoft-com:vml" Requires="v">
                  <p:oleObj spid="_x0000_s3174" name="" r:id="rId15" imgW="165100" imgH="228600" progId="Equation.3">
                    <p:embed/>
                  </p:oleObj>
                </mc:Choice>
                <mc:Fallback>
                  <p:oleObj name="" r:id="rId15" imgW="165100" imgH="228600" progId="Equation.3">
                    <p:embed/>
                    <p:pic>
                      <p:nvPicPr>
                        <p:cNvPr id="0" name="图片 3173"/>
                        <p:cNvPicPr/>
                        <p:nvPr/>
                      </p:nvPicPr>
                      <p:blipFill>
                        <a:blip r:embed="rId16"/>
                        <a:stretch>
                          <a:fillRect/>
                        </a:stretch>
                      </p:blipFill>
                      <p:spPr>
                        <a:xfrm>
                          <a:off x="2498" y="1900"/>
                          <a:ext cx="190" cy="267"/>
                        </a:xfrm>
                        <a:prstGeom prst="rect">
                          <a:avLst/>
                        </a:prstGeom>
                        <a:noFill/>
                        <a:ln w="38100">
                          <a:noFill/>
                          <a:miter/>
                        </a:ln>
                      </p:spPr>
                    </p:pic>
                  </p:oleObj>
                </mc:Fallback>
              </mc:AlternateContent>
            </a:graphicData>
          </a:graphic>
        </p:graphicFrame>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421893">
                                            <p:txEl>
                                              <p:charRg st="0" end="7"/>
                                            </p:txEl>
                                          </p:spTgt>
                                        </p:tgtEl>
                                        <p:attrNameLst>
                                          <p:attrName>style.visibility</p:attrName>
                                        </p:attrNameLst>
                                      </p:cBhvr>
                                      <p:to>
                                        <p:strVal val="visible"/>
                                      </p:to>
                                    </p:set>
                                    <p:animEffect transition="in" filter="wipe(up)">
                                      <p:cBhvr>
                                        <p:cTn id="7" dur="75"/>
                                        <p:tgtEl>
                                          <p:spTgt spid="421893">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421893">
                                            <p:txEl>
                                              <p:charRg st="7" end="28"/>
                                            </p:txEl>
                                          </p:spTgt>
                                        </p:tgtEl>
                                        <p:attrNameLst>
                                          <p:attrName>style.visibility</p:attrName>
                                        </p:attrNameLst>
                                      </p:cBhvr>
                                      <p:to>
                                        <p:strVal val="visible"/>
                                      </p:to>
                                    </p:set>
                                    <p:animEffect transition="in" filter="wipe(up)">
                                      <p:cBhvr>
                                        <p:cTn id="12" dur="75"/>
                                        <p:tgtEl>
                                          <p:spTgt spid="421893">
                                            <p:txEl>
                                              <p:charRg st="7" end="2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421893">
                                            <p:txEl>
                                              <p:charRg st="28" end="56"/>
                                            </p:txEl>
                                          </p:spTgt>
                                        </p:tgtEl>
                                        <p:attrNameLst>
                                          <p:attrName>style.visibility</p:attrName>
                                        </p:attrNameLst>
                                      </p:cBhvr>
                                      <p:to>
                                        <p:strVal val="visible"/>
                                      </p:to>
                                    </p:set>
                                    <p:animEffect transition="in" filter="wipe(up)">
                                      <p:cBhvr>
                                        <p:cTn id="17" dur="75"/>
                                        <p:tgtEl>
                                          <p:spTgt spid="421893">
                                            <p:txEl>
                                              <p:charRg st="28" end="5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421893">
                                            <p:txEl>
                                              <p:charRg st="56" end="75"/>
                                            </p:txEl>
                                          </p:spTgt>
                                        </p:tgtEl>
                                        <p:attrNameLst>
                                          <p:attrName>style.visibility</p:attrName>
                                        </p:attrNameLst>
                                      </p:cBhvr>
                                      <p:to>
                                        <p:strVal val="visible"/>
                                      </p:to>
                                    </p:set>
                                    <p:animEffect transition="in" filter="wipe(up)">
                                      <p:cBhvr>
                                        <p:cTn id="22" dur="75"/>
                                        <p:tgtEl>
                                          <p:spTgt spid="421893">
                                            <p:txEl>
                                              <p:charRg st="56" end="7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421893">
                                            <p:txEl>
                                              <p:charRg st="75" end="90"/>
                                            </p:txEl>
                                          </p:spTgt>
                                        </p:tgtEl>
                                        <p:attrNameLst>
                                          <p:attrName>style.visibility</p:attrName>
                                        </p:attrNameLst>
                                      </p:cBhvr>
                                      <p:to>
                                        <p:strVal val="visible"/>
                                      </p:to>
                                    </p:set>
                                    <p:animEffect transition="in" filter="wipe(up)">
                                      <p:cBhvr>
                                        <p:cTn id="27" dur="75"/>
                                        <p:tgtEl>
                                          <p:spTgt spid="421893">
                                            <p:txEl>
                                              <p:charRg st="75" end="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2914" name="AutoShape 2">
            <a:hlinkClick r:id="" action="ppaction://hlinkshowjump?jump=firstslide" highlightClick="1"/>
          </p:cNvPr>
          <p:cNvSpPr>
            <a:spLocks noChangeArrowheads="1"/>
          </p:cNvSpPr>
          <p:nvPr/>
        </p:nvSpPr>
        <p:spPr bwMode="auto">
          <a:xfrm>
            <a:off x="8205788"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22915" name="Rectangle 3"/>
          <p:cNvSpPr>
            <a:spLocks noGrp="1" noChangeArrowheads="1"/>
          </p:cNvSpPr>
          <p:nvPr>
            <p:ph type="title"/>
          </p:nvPr>
        </p:nvSpPr>
        <p:spPr>
          <a:xfrm>
            <a:off x="311150" y="263525"/>
            <a:ext cx="8832850" cy="782638"/>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baseline="0" noProof="0" smtClean="0">
                <a:ln>
                  <a:noFill/>
                </a:ln>
                <a:solidFill>
                  <a:srgbClr val="660066"/>
                </a:solidFill>
                <a:effectLst>
                  <a:outerShdw blurRad="38100" dist="38100" dir="2700000" algn="tl">
                    <a:srgbClr val="C0C0C0"/>
                  </a:outerShdw>
                </a:effectLst>
                <a:uLnTx/>
                <a:uFillTx/>
                <a:latin typeface="+mj-lt"/>
                <a:ea typeface="华文行楷" panose="02010800040101010101" pitchFamily="2" charset="-122"/>
                <a:cs typeface="+mj-cs"/>
              </a:rPr>
              <a:t>17</a:t>
            </a:r>
            <a:r>
              <a:rPr kumimoji="0" lang="zh-CN" altLang="en-US" sz="2800" b="0" i="0" u="none" strike="noStrike" kern="0" cap="none" spc="0" normalizeH="0" baseline="0" noProof="0" smtClean="0">
                <a:ln>
                  <a:noFill/>
                </a:ln>
                <a:solidFill>
                  <a:srgbClr val="660066"/>
                </a:solidFill>
                <a:effectLst>
                  <a:outerShdw blurRad="38100" dist="38100" dir="2700000" algn="tl">
                    <a:srgbClr val="C0C0C0"/>
                  </a:outerShdw>
                </a:effectLst>
                <a:uLnTx/>
                <a:uFillTx/>
                <a:latin typeface="+mj-lt"/>
                <a:ea typeface="华文行楷" panose="02010800040101010101" pitchFamily="2" charset="-122"/>
                <a:cs typeface="+mj-cs"/>
              </a:rPr>
              <a:t>：同步时序逻辑电路的分析方法</a:t>
            </a:r>
            <a:endParaRPr kumimoji="0" lang="zh-CN" altLang="en-US" sz="2800" b="0" i="0" u="none" strike="noStrike" kern="0" cap="none" spc="0" normalizeH="0" baseline="0" noProof="0" smtClean="0">
              <a:ln>
                <a:noFill/>
              </a:ln>
              <a:solidFill>
                <a:srgbClr val="660066"/>
              </a:solidFill>
              <a:effectLst>
                <a:outerShdw blurRad="38100" dist="38100" dir="2700000" algn="tl">
                  <a:srgbClr val="C0C0C0"/>
                </a:outerShdw>
              </a:effectLst>
              <a:uLnTx/>
              <a:uFillTx/>
              <a:latin typeface="+mj-lt"/>
              <a:ea typeface="华文行楷" panose="02010800040101010101" pitchFamily="2" charset="-122"/>
              <a:cs typeface="+mj-cs"/>
            </a:endParaRPr>
          </a:p>
        </p:txBody>
      </p:sp>
      <p:sp>
        <p:nvSpPr>
          <p:cNvPr id="422916" name="Text Box 4"/>
          <p:cNvSpPr txBox="1">
            <a:spLocks noChangeArrowheads="1"/>
          </p:cNvSpPr>
          <p:nvPr/>
        </p:nvSpPr>
        <p:spPr bwMode="auto">
          <a:xfrm>
            <a:off x="523875" y="995363"/>
            <a:ext cx="9139238" cy="2100263"/>
          </a:xfrm>
          <a:prstGeom prst="rect">
            <a:avLst/>
          </a:prstGeom>
          <a:noFill/>
          <a:ln w="12700" cap="sq">
            <a:noFill/>
            <a:miter lim="800000"/>
            <a:headEnd type="none" w="sm" len="sm"/>
            <a:tailEnd type="none" w="sm" len="sm"/>
          </a:ln>
          <a:effectLst/>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分析一个时序电路，就是要找出给定电路的逻辑功能。</a:t>
            </a: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具体地说，就是要求找出电路的状态和输出的状态，</a:t>
            </a: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在输入变量和时钟信号作用下的变化规律。</a:t>
            </a: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一般步骤：</a:t>
            </a: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22917" name="Text Box 5"/>
          <p:cNvSpPr txBox="1">
            <a:spLocks noChangeArrowheads="1"/>
          </p:cNvSpPr>
          <p:nvPr/>
        </p:nvSpPr>
        <p:spPr bwMode="auto">
          <a:xfrm>
            <a:off x="565150" y="3127375"/>
            <a:ext cx="9032875" cy="2100263"/>
          </a:xfrm>
          <a:prstGeom prst="rect">
            <a:avLst/>
          </a:prstGeom>
          <a:noFill/>
          <a:ln w="12700" cap="sq">
            <a:noFill/>
            <a:miter lim="800000"/>
            <a:headEnd type="none" w="sm" len="sm"/>
            <a:tailEnd type="none" w="sm" len="sm"/>
          </a:ln>
          <a:effectLst/>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 </a:t>
            </a:r>
            <a:r>
              <a:rPr kumimoji="1" lang="zh-CN" altLang="en-US"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写方程式</a:t>
            </a:r>
            <a:endParaRPr kumimoji="1" lang="zh-CN" altLang="en-US"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sng" strike="noStrike" kern="1200" cap="none" spc="0" normalizeH="0" baseline="0" noProof="0">
                <a:ln>
                  <a:noFill/>
                </a:ln>
                <a:solidFill>
                  <a:srgbClr val="66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时钟方程</a:t>
            </a: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：各个触发器时钟信号的逻辑表达式。</a:t>
            </a: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sng" strike="noStrike" kern="1200" cap="none" spc="0" normalizeH="0" baseline="0" noProof="0">
                <a:ln>
                  <a:noFill/>
                </a:ln>
                <a:solidFill>
                  <a:srgbClr val="66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输出方程</a:t>
            </a: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：时序电路各个输出信号的逻辑表达式。</a:t>
            </a: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sng" strike="noStrike" kern="1200" cap="none" spc="0" normalizeH="0" baseline="0" noProof="0">
                <a:ln>
                  <a:noFill/>
                </a:ln>
                <a:solidFill>
                  <a:srgbClr val="660066"/>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驱动方程</a:t>
            </a: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：各个触发器同步输入端信号的逻辑表达式。</a:t>
            </a: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22918" name="Text Box 6"/>
          <p:cNvSpPr txBox="1">
            <a:spLocks noChangeArrowheads="1"/>
          </p:cNvSpPr>
          <p:nvPr/>
        </p:nvSpPr>
        <p:spPr bwMode="auto">
          <a:xfrm>
            <a:off x="534988" y="5227638"/>
            <a:ext cx="8266113" cy="1004888"/>
          </a:xfrm>
          <a:prstGeom prst="rect">
            <a:avLst/>
          </a:prstGeom>
          <a:noFill/>
          <a:ln w="12700" cap="sq">
            <a:noFill/>
            <a:miter lim="800000"/>
            <a:headEnd type="none" w="sm" len="sm"/>
            <a:tailEnd type="none" w="sm" len="sm"/>
          </a:ln>
          <a:effectLst/>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 </a:t>
            </a:r>
            <a:r>
              <a:rPr kumimoji="1" lang="zh-CN" altLang="en-US"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求状态方程</a:t>
            </a:r>
            <a:endParaRPr kumimoji="1" lang="zh-CN" altLang="en-US" sz="24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把驱动方程代入相应触发器的特性方程即可求出。</a:t>
            </a: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22919" name="AutoShape 7">
            <a:hlinkClick r:id="" action="ppaction://hlinkshowjump?jump=nextslide" highlightClick="1"/>
          </p:cNvPr>
          <p:cNvSpPr>
            <a:spLocks noChangeArrowheads="1"/>
          </p:cNvSpPr>
          <p:nvPr/>
        </p:nvSpPr>
        <p:spPr bwMode="auto">
          <a:xfrm>
            <a:off x="731043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22920" name="AutoShape 8">
            <a:hlinkClick r:id="" action="ppaction://hlinkshowjump?jump=previousslide" highlightClick="1"/>
          </p:cNvPr>
          <p:cNvSpPr>
            <a:spLocks noChangeArrowheads="1"/>
          </p:cNvSpPr>
          <p:nvPr/>
        </p:nvSpPr>
        <p:spPr bwMode="auto">
          <a:xfrm>
            <a:off x="641508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422916">
                                            <p:txEl>
                                              <p:charRg st="0" end="25"/>
                                            </p:txEl>
                                          </p:spTgt>
                                        </p:tgtEl>
                                        <p:attrNameLst>
                                          <p:attrName>style.visibility</p:attrName>
                                        </p:attrNameLst>
                                      </p:cBhvr>
                                      <p:to>
                                        <p:strVal val="visible"/>
                                      </p:to>
                                    </p:set>
                                    <p:animEffect transition="in" filter="wipe(up)">
                                      <p:cBhvr>
                                        <p:cTn id="7" dur="75"/>
                                        <p:tgtEl>
                                          <p:spTgt spid="422916">
                                            <p:txEl>
                                              <p:charRg st="0"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422916">
                                            <p:txEl>
                                              <p:charRg st="25" end="49"/>
                                            </p:txEl>
                                          </p:spTgt>
                                        </p:tgtEl>
                                        <p:attrNameLst>
                                          <p:attrName>style.visibility</p:attrName>
                                        </p:attrNameLst>
                                      </p:cBhvr>
                                      <p:to>
                                        <p:strVal val="visible"/>
                                      </p:to>
                                    </p:set>
                                    <p:animEffect transition="in" filter="wipe(up)">
                                      <p:cBhvr>
                                        <p:cTn id="12" dur="75"/>
                                        <p:tgtEl>
                                          <p:spTgt spid="422916">
                                            <p:txEl>
                                              <p:charRg st="25" end="4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422916">
                                            <p:txEl>
                                              <p:charRg st="49" end="69"/>
                                            </p:txEl>
                                          </p:spTgt>
                                        </p:tgtEl>
                                        <p:attrNameLst>
                                          <p:attrName>style.visibility</p:attrName>
                                        </p:attrNameLst>
                                      </p:cBhvr>
                                      <p:to>
                                        <p:strVal val="visible"/>
                                      </p:to>
                                    </p:set>
                                    <p:animEffect transition="in" filter="wipe(up)">
                                      <p:cBhvr>
                                        <p:cTn id="17" dur="75"/>
                                        <p:tgtEl>
                                          <p:spTgt spid="422916">
                                            <p:txEl>
                                              <p:charRg st="49" end="6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422916">
                                            <p:txEl>
                                              <p:charRg st="69" end="75"/>
                                            </p:txEl>
                                          </p:spTgt>
                                        </p:tgtEl>
                                        <p:attrNameLst>
                                          <p:attrName>style.visibility</p:attrName>
                                        </p:attrNameLst>
                                      </p:cBhvr>
                                      <p:to>
                                        <p:strVal val="visible"/>
                                      </p:to>
                                    </p:set>
                                    <p:animEffect transition="in" filter="wipe(up)">
                                      <p:cBhvr>
                                        <p:cTn id="22" dur="75"/>
                                        <p:tgtEl>
                                          <p:spTgt spid="422916">
                                            <p:txEl>
                                              <p:charRg st="69" end="7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422917">
                                            <p:txEl>
                                              <p:charRg st="0" end="8"/>
                                            </p:txEl>
                                          </p:spTgt>
                                        </p:tgtEl>
                                        <p:attrNameLst>
                                          <p:attrName>style.visibility</p:attrName>
                                        </p:attrNameLst>
                                      </p:cBhvr>
                                      <p:to>
                                        <p:strVal val="visible"/>
                                      </p:to>
                                    </p:set>
                                    <p:animEffect transition="in" filter="wipe(up)">
                                      <p:cBhvr>
                                        <p:cTn id="27" dur="75"/>
                                        <p:tgtEl>
                                          <p:spTgt spid="422917">
                                            <p:txEl>
                                              <p:charRg st="0"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422917">
                                            <p:txEl>
                                              <p:charRg st="8" end="30"/>
                                            </p:txEl>
                                          </p:spTgt>
                                        </p:tgtEl>
                                        <p:attrNameLst>
                                          <p:attrName>style.visibility</p:attrName>
                                        </p:attrNameLst>
                                      </p:cBhvr>
                                      <p:to>
                                        <p:strVal val="visible"/>
                                      </p:to>
                                    </p:set>
                                    <p:animEffect transition="in" filter="wipe(up)">
                                      <p:cBhvr>
                                        <p:cTn id="32" dur="75"/>
                                        <p:tgtEl>
                                          <p:spTgt spid="422917">
                                            <p:txEl>
                                              <p:charRg st="8" end="3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422917">
                                            <p:txEl>
                                              <p:charRg st="30" end="53"/>
                                            </p:txEl>
                                          </p:spTgt>
                                        </p:tgtEl>
                                        <p:attrNameLst>
                                          <p:attrName>style.visibility</p:attrName>
                                        </p:attrNameLst>
                                      </p:cBhvr>
                                      <p:to>
                                        <p:strVal val="visible"/>
                                      </p:to>
                                    </p:set>
                                    <p:animEffect transition="in" filter="wipe(up)">
                                      <p:cBhvr>
                                        <p:cTn id="37" dur="75"/>
                                        <p:tgtEl>
                                          <p:spTgt spid="422917">
                                            <p:txEl>
                                              <p:charRg st="30" end="5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422917">
                                            <p:txEl>
                                              <p:charRg st="53" end="79"/>
                                            </p:txEl>
                                          </p:spTgt>
                                        </p:tgtEl>
                                        <p:attrNameLst>
                                          <p:attrName>style.visibility</p:attrName>
                                        </p:attrNameLst>
                                      </p:cBhvr>
                                      <p:to>
                                        <p:strVal val="visible"/>
                                      </p:to>
                                    </p:set>
                                    <p:animEffect transition="in" filter="wipe(up)">
                                      <p:cBhvr>
                                        <p:cTn id="42" dur="75"/>
                                        <p:tgtEl>
                                          <p:spTgt spid="422917">
                                            <p:txEl>
                                              <p:charRg st="53" end="7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422918">
                                            <p:txEl>
                                              <p:charRg st="0" end="9"/>
                                            </p:txEl>
                                          </p:spTgt>
                                        </p:tgtEl>
                                        <p:attrNameLst>
                                          <p:attrName>style.visibility</p:attrName>
                                        </p:attrNameLst>
                                      </p:cBhvr>
                                      <p:to>
                                        <p:strVal val="visible"/>
                                      </p:to>
                                    </p:set>
                                    <p:animEffect transition="in" filter="wipe(up)">
                                      <p:cBhvr>
                                        <p:cTn id="47" dur="75"/>
                                        <p:tgtEl>
                                          <p:spTgt spid="422918">
                                            <p:txEl>
                                              <p:charRg st="0"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iterate type="lt">
                                    <p:tmPct val="100000"/>
                                  </p:iterate>
                                  <p:childTnLst>
                                    <p:set>
                                      <p:cBhvr>
                                        <p:cTn id="51" dur="1" fill="hold">
                                          <p:stCondLst>
                                            <p:cond delay="0"/>
                                          </p:stCondLst>
                                        </p:cTn>
                                        <p:tgtEl>
                                          <p:spTgt spid="422918">
                                            <p:txEl>
                                              <p:charRg st="9" end="32"/>
                                            </p:txEl>
                                          </p:spTgt>
                                        </p:tgtEl>
                                        <p:attrNameLst>
                                          <p:attrName>style.visibility</p:attrName>
                                        </p:attrNameLst>
                                      </p:cBhvr>
                                      <p:to>
                                        <p:strVal val="visible"/>
                                      </p:to>
                                    </p:set>
                                    <p:animEffect transition="in" filter="wipe(up)">
                                      <p:cBhvr>
                                        <p:cTn id="52" dur="75"/>
                                        <p:tgtEl>
                                          <p:spTgt spid="422918">
                                            <p:txEl>
                                              <p:charRg st="9"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6" grpId="0" build="p"/>
      <p:bldP spid="422917" grpId="0" build="p"/>
      <p:bldP spid="42291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0275" name="Rectangle 3"/>
          <p:cNvSpPr>
            <a:spLocks noGrp="1" noChangeArrowheads="1"/>
          </p:cNvSpPr>
          <p:nvPr>
            <p:ph idx="1"/>
          </p:nvPr>
        </p:nvSpPr>
        <p:spPr>
          <a:xfrm>
            <a:off x="395288" y="1341438"/>
            <a:ext cx="8497888" cy="30956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en-US" altLang="zh-CN" sz="36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3</a:t>
            </a:r>
            <a:r>
              <a:rPr kumimoji="0" lang="zh-CN" altLang="en-US" sz="36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：反码、补码和补码运算</a:t>
            </a:r>
            <a:endParaRPr kumimoji="0" lang="zh-CN" altLang="en-US" sz="36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36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	</a:t>
            </a:r>
            <a:endParaRPr kumimoji="0" lang="zh-CN" altLang="en-US" sz="36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32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最高位为符号位（</a:t>
            </a:r>
            <a:r>
              <a:rPr kumimoji="0" lang="en-US" altLang="zh-CN" sz="32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0</a:t>
            </a:r>
            <a:r>
              <a:rPr kumimoji="0" lang="zh-CN" altLang="en-US" sz="32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为正，</a:t>
            </a:r>
            <a:r>
              <a:rPr kumimoji="0" lang="en-US" altLang="zh-CN" sz="32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1</a:t>
            </a:r>
            <a:r>
              <a:rPr kumimoji="0" lang="zh-CN" altLang="en-US" sz="32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为负）</a:t>
            </a:r>
            <a:endParaRPr kumimoji="0" lang="zh-CN" altLang="en-US" sz="32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32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注意：正数和负数</a:t>
            </a:r>
            <a:r>
              <a:rPr kumimoji="0" lang="zh-CN" altLang="en-US" sz="36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反码、补码和补码的求法</a:t>
            </a:r>
            <a:endParaRPr kumimoji="0" lang="zh-CN" altLang="en-US" sz="36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3938" name="AutoShape 2">
            <a:hlinkClick r:id="" action="ppaction://hlinkshowjump?jump=nextslide" highlightClick="1"/>
          </p:cNvPr>
          <p:cNvSpPr>
            <a:spLocks noChangeArrowheads="1"/>
          </p:cNvSpPr>
          <p:nvPr/>
        </p:nvSpPr>
        <p:spPr bwMode="auto">
          <a:xfrm>
            <a:off x="731043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23939" name="AutoShape 3">
            <a:hlinkClick r:id="" action="ppaction://hlinkshowjump?jump=firstslide" highlightClick="1"/>
          </p:cNvPr>
          <p:cNvSpPr>
            <a:spLocks noChangeArrowheads="1"/>
          </p:cNvSpPr>
          <p:nvPr/>
        </p:nvSpPr>
        <p:spPr bwMode="auto">
          <a:xfrm>
            <a:off x="8205788"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23940" name="AutoShape 4">
            <a:hlinkClick r:id="" action="ppaction://hlinkshowjump?jump=previousslide" highlightClick="1"/>
          </p:cNvPr>
          <p:cNvSpPr>
            <a:spLocks noChangeArrowheads="1"/>
          </p:cNvSpPr>
          <p:nvPr/>
        </p:nvSpPr>
        <p:spPr bwMode="auto">
          <a:xfrm>
            <a:off x="641508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23941" name="Text Box 5"/>
          <p:cNvSpPr txBox="1">
            <a:spLocks noChangeArrowheads="1"/>
          </p:cNvSpPr>
          <p:nvPr/>
        </p:nvSpPr>
        <p:spPr bwMode="auto">
          <a:xfrm>
            <a:off x="749300" y="893763"/>
            <a:ext cx="8539163" cy="4838700"/>
          </a:xfrm>
          <a:prstGeom prst="rect">
            <a:avLst/>
          </a:prstGeom>
          <a:noFill/>
          <a:ln w="12700" cap="sq">
            <a:noFill/>
            <a:miter lim="800000"/>
            <a:headEnd type="none" w="sm" len="sm"/>
            <a:tailEnd type="none" w="sm" len="sm"/>
          </a:ln>
          <a:effectLst/>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把电路输入和现态的各种可能取值，</a:t>
            </a: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代入状态方程和输出方程进行计算，</a:t>
            </a: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求出相应的次态和输出方程。</a:t>
            </a: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注意事项：</a:t>
            </a:r>
            <a:endParaRPr kumimoji="1" lang="zh-CN" altLang="en-US" sz="2400" b="1" i="0" u="none" strike="noStrike" kern="1200" cap="none" spc="0" normalizeH="0" baseline="0" noProof="0">
              <a:ln>
                <a:noFill/>
              </a:ln>
              <a:solidFill>
                <a:srgbClr val="CC0099"/>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 typeface="Wingdings" panose="05000000000000000000" pitchFamily="2" charset="2"/>
              <a:buChar char="§"/>
              <a:defRPr/>
            </a:pPr>
            <a:r>
              <a:rPr kumimoji="1" lang="zh-CN" altLang="en-US" sz="2400" b="1" i="0" u="none" strike="noStrike" kern="1200" cap="none" spc="0" normalizeH="0" baseline="0" noProof="0">
                <a:ln>
                  <a:noFill/>
                </a:ln>
                <a:solidFill>
                  <a:srgbClr val="FF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a:t>
            </a: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状态方程有效的时钟条件，凡不具备时钟条件者， </a:t>
            </a: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触发器将保持原状态不变；</a:t>
            </a: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
                <a:srgbClr val="FF0000"/>
              </a:buClr>
              <a:buSzTx/>
              <a:buFont typeface="Wingdings" panose="05000000000000000000" pitchFamily="2" charset="2"/>
              <a:buChar char="§"/>
              <a:defRPr/>
            </a:pP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不能漏掉任何可能出现的状态和输入的取值；</a:t>
            </a: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
                <a:srgbClr val="FF0000"/>
              </a:buClr>
              <a:buSzTx/>
              <a:buFont typeface="Wingdings" panose="05000000000000000000" pitchFamily="2" charset="2"/>
              <a:buChar char="§"/>
              <a:defRPr/>
            </a:pP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a:t>
            </a: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若给定了起始值，可从给定起始值开始依次计算， </a:t>
            </a: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
                <a:srgbClr val="FF0000"/>
              </a:buClr>
              <a:buSzTx/>
              <a:buFont typeface="Wingdings" panose="05000000000000000000" pitchFamily="2" charset="2"/>
              <a:buNone/>
              <a:defRPr/>
            </a:pP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否则可自设起始值。</a:t>
            </a: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423942" name="Text Box 6"/>
          <p:cNvSpPr txBox="1">
            <a:spLocks noChangeArrowheads="1"/>
          </p:cNvSpPr>
          <p:nvPr/>
        </p:nvSpPr>
        <p:spPr bwMode="auto">
          <a:xfrm>
            <a:off x="823913" y="376238"/>
            <a:ext cx="2219325"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r>
              <a:rPr kumimoji="1" lang="zh-CN" altLang="en-US"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进行计算</a:t>
            </a:r>
            <a:endParaRPr kumimoji="1" lang="zh-CN" altLang="en-US"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423941">
                                            <p:txEl>
                                              <p:charRg st="0" end="17"/>
                                            </p:txEl>
                                          </p:spTgt>
                                        </p:tgtEl>
                                        <p:attrNameLst>
                                          <p:attrName>style.visibility</p:attrName>
                                        </p:attrNameLst>
                                      </p:cBhvr>
                                      <p:to>
                                        <p:strVal val="visible"/>
                                      </p:to>
                                    </p:set>
                                    <p:animEffect transition="in" filter="wipe(up)">
                                      <p:cBhvr>
                                        <p:cTn id="7" dur="75"/>
                                        <p:tgtEl>
                                          <p:spTgt spid="423941">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423941">
                                            <p:txEl>
                                              <p:charRg st="17" end="34"/>
                                            </p:txEl>
                                          </p:spTgt>
                                        </p:tgtEl>
                                        <p:attrNameLst>
                                          <p:attrName>style.visibility</p:attrName>
                                        </p:attrNameLst>
                                      </p:cBhvr>
                                      <p:to>
                                        <p:strVal val="visible"/>
                                      </p:to>
                                    </p:set>
                                    <p:animEffect transition="in" filter="wipe(up)">
                                      <p:cBhvr>
                                        <p:cTn id="12" dur="75"/>
                                        <p:tgtEl>
                                          <p:spTgt spid="423941">
                                            <p:txEl>
                                              <p:charRg st="17" end="3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423941">
                                            <p:txEl>
                                              <p:charRg st="34" end="48"/>
                                            </p:txEl>
                                          </p:spTgt>
                                        </p:tgtEl>
                                        <p:attrNameLst>
                                          <p:attrName>style.visibility</p:attrName>
                                        </p:attrNameLst>
                                      </p:cBhvr>
                                      <p:to>
                                        <p:strVal val="visible"/>
                                      </p:to>
                                    </p:set>
                                    <p:animEffect transition="in" filter="wipe(up)">
                                      <p:cBhvr>
                                        <p:cTn id="17" dur="75"/>
                                        <p:tgtEl>
                                          <p:spTgt spid="423941">
                                            <p:txEl>
                                              <p:charRg st="34" end="4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423941">
                                            <p:txEl>
                                              <p:charRg st="48" end="54"/>
                                            </p:txEl>
                                          </p:spTgt>
                                        </p:tgtEl>
                                        <p:attrNameLst>
                                          <p:attrName>style.visibility</p:attrName>
                                        </p:attrNameLst>
                                      </p:cBhvr>
                                      <p:to>
                                        <p:strVal val="visible"/>
                                      </p:to>
                                    </p:set>
                                    <p:animEffect transition="in" filter="wipe(up)">
                                      <p:cBhvr>
                                        <p:cTn id="22" dur="75"/>
                                        <p:tgtEl>
                                          <p:spTgt spid="423941">
                                            <p:txEl>
                                              <p:charRg st="48" end="5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423941">
                                            <p:txEl>
                                              <p:charRg st="54" end="79"/>
                                            </p:txEl>
                                          </p:spTgt>
                                        </p:tgtEl>
                                        <p:attrNameLst>
                                          <p:attrName>style.visibility</p:attrName>
                                        </p:attrNameLst>
                                      </p:cBhvr>
                                      <p:to>
                                        <p:strVal val="visible"/>
                                      </p:to>
                                    </p:set>
                                    <p:animEffect transition="in" filter="wipe(up)">
                                      <p:cBhvr>
                                        <p:cTn id="27" dur="75"/>
                                        <p:tgtEl>
                                          <p:spTgt spid="423941">
                                            <p:txEl>
                                              <p:charRg st="54" end="7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423941">
                                            <p:txEl>
                                              <p:charRg st="79" end="96"/>
                                            </p:txEl>
                                          </p:spTgt>
                                        </p:tgtEl>
                                        <p:attrNameLst>
                                          <p:attrName>style.visibility</p:attrName>
                                        </p:attrNameLst>
                                      </p:cBhvr>
                                      <p:to>
                                        <p:strVal val="visible"/>
                                      </p:to>
                                    </p:set>
                                    <p:animEffect transition="in" filter="wipe(up)">
                                      <p:cBhvr>
                                        <p:cTn id="32" dur="75"/>
                                        <p:tgtEl>
                                          <p:spTgt spid="423941">
                                            <p:txEl>
                                              <p:charRg st="79" end="9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423941">
                                            <p:txEl>
                                              <p:charRg st="96" end="117"/>
                                            </p:txEl>
                                          </p:spTgt>
                                        </p:tgtEl>
                                        <p:attrNameLst>
                                          <p:attrName>style.visibility</p:attrName>
                                        </p:attrNameLst>
                                      </p:cBhvr>
                                      <p:to>
                                        <p:strVal val="visible"/>
                                      </p:to>
                                    </p:set>
                                    <p:animEffect transition="in" filter="wipe(up)">
                                      <p:cBhvr>
                                        <p:cTn id="37" dur="75"/>
                                        <p:tgtEl>
                                          <p:spTgt spid="423941">
                                            <p:txEl>
                                              <p:charRg st="96" end="11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423941">
                                            <p:txEl>
                                              <p:charRg st="117" end="142"/>
                                            </p:txEl>
                                          </p:spTgt>
                                        </p:tgtEl>
                                        <p:attrNameLst>
                                          <p:attrName>style.visibility</p:attrName>
                                        </p:attrNameLst>
                                      </p:cBhvr>
                                      <p:to>
                                        <p:strVal val="visible"/>
                                      </p:to>
                                    </p:set>
                                    <p:animEffect transition="in" filter="wipe(up)">
                                      <p:cBhvr>
                                        <p:cTn id="42" dur="75"/>
                                        <p:tgtEl>
                                          <p:spTgt spid="423941">
                                            <p:txEl>
                                              <p:charRg st="117" end="14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423941">
                                            <p:txEl>
                                              <p:charRg st="142" end="156"/>
                                            </p:txEl>
                                          </p:spTgt>
                                        </p:tgtEl>
                                        <p:attrNameLst>
                                          <p:attrName>style.visibility</p:attrName>
                                        </p:attrNameLst>
                                      </p:cBhvr>
                                      <p:to>
                                        <p:strVal val="visible"/>
                                      </p:to>
                                    </p:set>
                                    <p:animEffect transition="in" filter="wipe(up)">
                                      <p:cBhvr>
                                        <p:cTn id="47" dur="75"/>
                                        <p:tgtEl>
                                          <p:spTgt spid="423941">
                                            <p:txEl>
                                              <p:charRg st="142" end="1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4962" name="AutoShape 2">
            <a:hlinkClick r:id="" action="ppaction://hlinkshowjump?jump=nextslide" highlightClick="1"/>
          </p:cNvPr>
          <p:cNvSpPr>
            <a:spLocks noChangeArrowheads="1"/>
          </p:cNvSpPr>
          <p:nvPr/>
        </p:nvSpPr>
        <p:spPr bwMode="auto">
          <a:xfrm>
            <a:off x="731043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24963" name="AutoShape 3">
            <a:hlinkClick r:id="" action="ppaction://hlinkshowjump?jump=firstslide" highlightClick="1"/>
          </p:cNvPr>
          <p:cNvSpPr>
            <a:spLocks noChangeArrowheads="1"/>
          </p:cNvSpPr>
          <p:nvPr/>
        </p:nvSpPr>
        <p:spPr bwMode="auto">
          <a:xfrm>
            <a:off x="8205788"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24964" name="AutoShape 4">
            <a:hlinkClick r:id="" action="ppaction://hlinkshowjump?jump=previousslide" highlightClick="1"/>
          </p:cNvPr>
          <p:cNvSpPr>
            <a:spLocks noChangeArrowheads="1"/>
          </p:cNvSpPr>
          <p:nvPr/>
        </p:nvSpPr>
        <p:spPr bwMode="auto">
          <a:xfrm>
            <a:off x="641508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24965" name="Text Box 5"/>
          <p:cNvSpPr txBox="1">
            <a:spLocks noChangeArrowheads="1"/>
          </p:cNvSpPr>
          <p:nvPr/>
        </p:nvSpPr>
        <p:spPr bwMode="auto">
          <a:xfrm>
            <a:off x="820738" y="827088"/>
            <a:ext cx="7261225" cy="519113"/>
          </a:xfrm>
          <a:prstGeom prst="rect">
            <a:avLst/>
          </a:prstGeom>
          <a:noFill/>
          <a:ln w="12700" cap="sq">
            <a:noFill/>
            <a:miter lim="800000"/>
            <a:headEnd type="none" w="sm" len="sm"/>
            <a:tailEnd type="none" w="sm" len="sm"/>
          </a:ln>
          <a:effectLst/>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 </a:t>
            </a:r>
            <a:r>
              <a:rPr kumimoji="1" lang="zh-CN" altLang="en-US"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画</a:t>
            </a:r>
            <a:r>
              <a:rPr kumimoji="1" lang="zh-CN" altLang="en-US"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状态图或列状态表、画时序图</a:t>
            </a:r>
            <a:r>
              <a:rPr kumimoji="1" lang="zh-CN" altLang="en-US"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endParaRPr kumimoji="1" lang="zh-CN" altLang="en-US"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24966" name="Text Box 6"/>
          <p:cNvSpPr txBox="1">
            <a:spLocks noChangeArrowheads="1"/>
          </p:cNvSpPr>
          <p:nvPr/>
        </p:nvSpPr>
        <p:spPr bwMode="auto">
          <a:xfrm>
            <a:off x="914400" y="4354513"/>
            <a:ext cx="4479925" cy="519113"/>
          </a:xfrm>
          <a:prstGeom prst="rect">
            <a:avLst/>
          </a:prstGeom>
          <a:noFill/>
          <a:ln w="12700" cap="sq">
            <a:noFill/>
            <a:miter lim="800000"/>
            <a:headEnd type="none" w="sm" len="sm"/>
            <a:tailEnd type="none" w="sm" len="sm"/>
          </a:ln>
          <a:effectLst/>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5. </a:t>
            </a:r>
            <a:r>
              <a:rPr kumimoji="1" lang="zh-CN" altLang="en-US"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说明电路功能 </a:t>
            </a:r>
            <a:endParaRPr kumimoji="1" lang="zh-CN" altLang="en-US"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24967" name="Text Box 7"/>
          <p:cNvSpPr txBox="1">
            <a:spLocks noChangeArrowheads="1"/>
          </p:cNvSpPr>
          <p:nvPr/>
        </p:nvSpPr>
        <p:spPr bwMode="auto">
          <a:xfrm>
            <a:off x="866775" y="1644650"/>
            <a:ext cx="6854825" cy="2443163"/>
          </a:xfrm>
          <a:prstGeom prst="rect">
            <a:avLst/>
          </a:prstGeom>
          <a:noFill/>
          <a:ln w="9525">
            <a:noFill/>
            <a:miter lim="800000"/>
          </a:ln>
          <a:effectLst/>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注意事项：</a:t>
            </a:r>
            <a:endParaRPr kumimoji="1"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Tx/>
              <a:buSzTx/>
              <a:buFont typeface="Wingdings" panose="05000000000000000000" pitchFamily="2" charset="2"/>
              <a:buChar char="§"/>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状态转换是由现态转换到次态； </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
                <a:srgbClr val="FF0000"/>
              </a:buClr>
              <a:buSzTx/>
              <a:buFont typeface="Wingdings" panose="05000000000000000000" pitchFamily="2" charset="2"/>
              <a:buChar char="§"/>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输出是现态和输入的函数；</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50000"/>
              </a:spcBef>
              <a:spcAft>
                <a:spcPct val="0"/>
              </a:spcAft>
              <a:buClr>
                <a:srgbClr val="FF0000"/>
              </a:buClr>
              <a:buSzTx/>
              <a:buFont typeface="Wingdings" panose="05000000000000000000" pitchFamily="2" charset="2"/>
              <a:buChar char="§"/>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画时序图时注意时钟条件。</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424967">
                                            <p:txEl>
                                              <p:charRg st="0" end="6"/>
                                            </p:txEl>
                                          </p:spTgt>
                                        </p:tgtEl>
                                        <p:attrNameLst>
                                          <p:attrName>style.visibility</p:attrName>
                                        </p:attrNameLst>
                                      </p:cBhvr>
                                      <p:to>
                                        <p:strVal val="visible"/>
                                      </p:to>
                                    </p:set>
                                    <p:animEffect transition="in" filter="wipe(up)">
                                      <p:cBhvr>
                                        <p:cTn id="7" dur="75"/>
                                        <p:tgtEl>
                                          <p:spTgt spid="424967">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424967">
                                            <p:txEl>
                                              <p:charRg st="6" end="23"/>
                                            </p:txEl>
                                          </p:spTgt>
                                        </p:tgtEl>
                                        <p:attrNameLst>
                                          <p:attrName>style.visibility</p:attrName>
                                        </p:attrNameLst>
                                      </p:cBhvr>
                                      <p:to>
                                        <p:strVal val="visible"/>
                                      </p:to>
                                    </p:set>
                                    <p:animEffect transition="in" filter="wipe(up)">
                                      <p:cBhvr>
                                        <p:cTn id="12" dur="75"/>
                                        <p:tgtEl>
                                          <p:spTgt spid="424967">
                                            <p:txEl>
                                              <p:charRg st="6" end="2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424967">
                                            <p:txEl>
                                              <p:charRg st="23" end="38"/>
                                            </p:txEl>
                                          </p:spTgt>
                                        </p:tgtEl>
                                        <p:attrNameLst>
                                          <p:attrName>style.visibility</p:attrName>
                                        </p:attrNameLst>
                                      </p:cBhvr>
                                      <p:to>
                                        <p:strVal val="visible"/>
                                      </p:to>
                                    </p:set>
                                    <p:animEffect transition="in" filter="wipe(up)">
                                      <p:cBhvr>
                                        <p:cTn id="17" dur="75"/>
                                        <p:tgtEl>
                                          <p:spTgt spid="424967">
                                            <p:txEl>
                                              <p:charRg st="23" end="3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424967">
                                            <p:txEl>
                                              <p:charRg st="38" end="52"/>
                                            </p:txEl>
                                          </p:spTgt>
                                        </p:tgtEl>
                                        <p:attrNameLst>
                                          <p:attrName>style.visibility</p:attrName>
                                        </p:attrNameLst>
                                      </p:cBhvr>
                                      <p:to>
                                        <p:strVal val="visible"/>
                                      </p:to>
                                    </p:set>
                                    <p:animEffect transition="in" filter="wipe(up)">
                                      <p:cBhvr>
                                        <p:cTn id="22" dur="75"/>
                                        <p:tgtEl>
                                          <p:spTgt spid="424967">
                                            <p:txEl>
                                              <p:charRg st="38" end="5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424966">
                                            <p:txEl>
                                              <p:charRg st="0" end="11"/>
                                            </p:txEl>
                                          </p:spTgt>
                                        </p:tgtEl>
                                        <p:attrNameLst>
                                          <p:attrName>style.visibility</p:attrName>
                                        </p:attrNameLst>
                                      </p:cBhvr>
                                      <p:to>
                                        <p:strVal val="visible"/>
                                      </p:to>
                                    </p:set>
                                    <p:animEffect transition="in" filter="wipe(up)">
                                      <p:cBhvr>
                                        <p:cTn id="27" dur="75"/>
                                        <p:tgtEl>
                                          <p:spTgt spid="424966">
                                            <p:txEl>
                                              <p:charRg st="0"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6" grpId="0" build="p"/>
      <p:bldP spid="42496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5986" name="AutoShape 2">
            <a:hlinkClick r:id="" action="ppaction://hlinkshowjump?jump=firstslide" highlightClick="1"/>
          </p:cNvPr>
          <p:cNvSpPr>
            <a:spLocks noChangeArrowheads="1"/>
          </p:cNvSpPr>
          <p:nvPr/>
        </p:nvSpPr>
        <p:spPr bwMode="auto">
          <a:xfrm>
            <a:off x="8205788"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25987" name="Rectangle 3"/>
          <p:cNvSpPr>
            <a:spLocks noGrp="1" noChangeArrowheads="1"/>
          </p:cNvSpPr>
          <p:nvPr>
            <p:ph type="title"/>
          </p:nvPr>
        </p:nvSpPr>
        <p:spPr>
          <a:xfrm>
            <a:off x="717550" y="1317625"/>
            <a:ext cx="8143875" cy="6858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smtClean="0">
                <a:ln>
                  <a:noFill/>
                </a:ln>
                <a:solidFill>
                  <a:srgbClr val="660066"/>
                </a:solidFill>
                <a:effectLst>
                  <a:outerShdw blurRad="38100" dist="38100" dir="2700000" algn="tl">
                    <a:srgbClr val="C0C0C0"/>
                  </a:outerShdw>
                </a:effectLst>
                <a:uLnTx/>
                <a:uFillTx/>
                <a:latin typeface="+mj-lt"/>
                <a:ea typeface="华文行楷" panose="02010800040101010101" pitchFamily="2" charset="-122"/>
                <a:cs typeface="+mj-cs"/>
              </a:rPr>
              <a:t>18</a:t>
            </a:r>
            <a:r>
              <a:rPr kumimoji="0" lang="zh-CN" altLang="en-US" sz="3200" b="0" i="0" u="none" strike="noStrike" kern="0" cap="none" spc="0" normalizeH="0" baseline="0" noProof="0" smtClean="0">
                <a:ln>
                  <a:noFill/>
                </a:ln>
                <a:solidFill>
                  <a:srgbClr val="660066"/>
                </a:solidFill>
                <a:effectLst>
                  <a:outerShdw blurRad="38100" dist="38100" dir="2700000" algn="tl">
                    <a:srgbClr val="C0C0C0"/>
                  </a:outerShdw>
                </a:effectLst>
                <a:uLnTx/>
                <a:uFillTx/>
                <a:latin typeface="+mj-lt"/>
                <a:ea typeface="华文行楷" panose="02010800040101010101" pitchFamily="2" charset="-122"/>
                <a:cs typeface="+mj-cs"/>
              </a:rPr>
              <a:t>：掌握寄存器、移位寄存器和计数器</a:t>
            </a:r>
            <a:endParaRPr kumimoji="0" lang="zh-CN" altLang="en-US" sz="3200" b="0" i="0" u="none" strike="noStrike" kern="0" cap="none" spc="0" normalizeH="0" baseline="0" noProof="0" smtClean="0">
              <a:ln>
                <a:noFill/>
              </a:ln>
              <a:solidFill>
                <a:srgbClr val="660066"/>
              </a:solidFill>
              <a:effectLst>
                <a:outerShdw blurRad="38100" dist="38100" dir="2700000" algn="tl">
                  <a:srgbClr val="C0C0C0"/>
                </a:outerShdw>
              </a:effectLst>
              <a:uLnTx/>
              <a:uFillTx/>
              <a:latin typeface="+mj-lt"/>
              <a:ea typeface="华文行楷" panose="02010800040101010101" pitchFamily="2" charset="-122"/>
              <a:cs typeface="+mj-cs"/>
            </a:endParaRPr>
          </a:p>
        </p:txBody>
      </p:sp>
      <p:sp>
        <p:nvSpPr>
          <p:cNvPr id="425988" name="AutoShape 4">
            <a:hlinkClick r:id="" action="ppaction://hlinkshowjump?jump=nextslide" highlightClick="1"/>
          </p:cNvPr>
          <p:cNvSpPr>
            <a:spLocks noChangeArrowheads="1"/>
          </p:cNvSpPr>
          <p:nvPr/>
        </p:nvSpPr>
        <p:spPr bwMode="auto">
          <a:xfrm>
            <a:off x="731043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25989" name="AutoShape 5">
            <a:hlinkClick r:id="" action="ppaction://hlinkshowjump?jump=previousslide" highlightClick="1"/>
          </p:cNvPr>
          <p:cNvSpPr>
            <a:spLocks noChangeArrowheads="1"/>
          </p:cNvSpPr>
          <p:nvPr/>
        </p:nvSpPr>
        <p:spPr bwMode="auto">
          <a:xfrm>
            <a:off x="641508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54278" name="Text Box 6"/>
          <p:cNvSpPr txBox="1"/>
          <p:nvPr/>
        </p:nvSpPr>
        <p:spPr>
          <a:xfrm>
            <a:off x="1498600" y="2552700"/>
            <a:ext cx="7302500" cy="2100263"/>
          </a:xfrm>
          <a:prstGeom prst="rect">
            <a:avLst/>
          </a:prstGeom>
          <a:noFill/>
          <a:ln w="12700">
            <a:noFill/>
          </a:ln>
        </p:spPr>
        <p:txBody>
          <a:bodyPr>
            <a:spAutoFit/>
          </a:bodyPr>
          <a:p>
            <a:pPr lvl="0" eaLnBrk="1" hangingPunct="1">
              <a:spcBef>
                <a:spcPct val="50000"/>
              </a:spcBef>
            </a:pPr>
            <a:r>
              <a:rPr lang="zh-CN" altLang="en-US" sz="2400" b="0" dirty="0">
                <a:latin typeface="Times New Roman" panose="02020603050405020304" pitchFamily="18" charset="0"/>
                <a:ea typeface="宋体" panose="02010600030101010101" pitchFamily="2" charset="-122"/>
              </a:rPr>
              <a:t>同步四位二进制构成的</a:t>
            </a:r>
            <a:r>
              <a:rPr lang="en-US" altLang="zh-CN" sz="2400" b="0" dirty="0">
                <a:latin typeface="Times New Roman" panose="02020603050405020304" pitchFamily="18" charset="0"/>
                <a:ea typeface="宋体" panose="02010600030101010101" pitchFamily="2" charset="-122"/>
              </a:rPr>
              <a:t>16</a:t>
            </a:r>
            <a:r>
              <a:rPr lang="zh-CN" altLang="en-US" sz="2400" b="0" dirty="0">
                <a:latin typeface="Times New Roman" panose="02020603050405020304" pitchFamily="18" charset="0"/>
                <a:ea typeface="宋体" panose="02010600030101010101" pitchFamily="2" charset="-122"/>
              </a:rPr>
              <a:t>进制计数器</a:t>
            </a:r>
            <a:endParaRPr lang="zh-CN" altLang="en-US" sz="2400" b="0" dirty="0">
              <a:latin typeface="Times New Roman" panose="02020603050405020304" pitchFamily="18" charset="0"/>
              <a:ea typeface="宋体" panose="02010600030101010101" pitchFamily="2" charset="-122"/>
            </a:endParaRPr>
          </a:p>
          <a:p>
            <a:pPr lvl="0" eaLnBrk="1" hangingPunct="1">
              <a:spcBef>
                <a:spcPct val="50000"/>
              </a:spcBef>
            </a:pPr>
            <a:r>
              <a:rPr lang="zh-CN" altLang="en-US" sz="2400" b="0" dirty="0">
                <a:latin typeface="Times New Roman" panose="02020603050405020304" pitchFamily="18" charset="0"/>
                <a:ea typeface="宋体" panose="02010600030101010101" pitchFamily="2" charset="-122"/>
              </a:rPr>
              <a:t>同步三位二进制构成的</a:t>
            </a:r>
            <a:r>
              <a:rPr lang="en-US" altLang="zh-CN" sz="2400" b="0" dirty="0">
                <a:latin typeface="Times New Roman" panose="02020603050405020304" pitchFamily="18" charset="0"/>
                <a:ea typeface="宋体" panose="02010600030101010101" pitchFamily="2" charset="-122"/>
              </a:rPr>
              <a:t>8</a:t>
            </a:r>
            <a:r>
              <a:rPr lang="zh-CN" altLang="en-US" sz="2400" b="0" dirty="0">
                <a:latin typeface="Times New Roman" panose="02020603050405020304" pitchFamily="18" charset="0"/>
                <a:ea typeface="宋体" panose="02010600030101010101" pitchFamily="2" charset="-122"/>
              </a:rPr>
              <a:t>进制计数器</a:t>
            </a:r>
            <a:endParaRPr lang="zh-CN" altLang="en-US" sz="2400" b="0" dirty="0">
              <a:latin typeface="Times New Roman" panose="02020603050405020304" pitchFamily="18" charset="0"/>
              <a:ea typeface="宋体" panose="02010600030101010101" pitchFamily="2" charset="-122"/>
            </a:endParaRPr>
          </a:p>
          <a:p>
            <a:pPr lvl="0" eaLnBrk="1" hangingPunct="1">
              <a:spcBef>
                <a:spcPct val="50000"/>
              </a:spcBef>
            </a:pPr>
            <a:r>
              <a:rPr lang="zh-CN" altLang="en-US" sz="2400" b="0" dirty="0">
                <a:latin typeface="Times New Roman" panose="02020603050405020304" pitchFamily="18" charset="0"/>
                <a:ea typeface="宋体" panose="02010600030101010101" pitchFamily="2" charset="-122"/>
              </a:rPr>
              <a:t>同步四位二进制构成的</a:t>
            </a:r>
            <a:r>
              <a:rPr lang="en-US" altLang="zh-CN" sz="2400" b="0" dirty="0">
                <a:latin typeface="Times New Roman" panose="02020603050405020304" pitchFamily="18" charset="0"/>
                <a:ea typeface="宋体" panose="02010600030101010101" pitchFamily="2" charset="-122"/>
              </a:rPr>
              <a:t>10</a:t>
            </a:r>
            <a:r>
              <a:rPr lang="zh-CN" altLang="en-US" sz="2400" b="0" dirty="0">
                <a:latin typeface="Times New Roman" panose="02020603050405020304" pitchFamily="18" charset="0"/>
                <a:ea typeface="宋体" panose="02010600030101010101" pitchFamily="2" charset="-122"/>
              </a:rPr>
              <a:t>进制计数器</a:t>
            </a:r>
            <a:endParaRPr lang="zh-CN" altLang="en-US" sz="2400" b="0" dirty="0">
              <a:latin typeface="Times New Roman" panose="02020603050405020304" pitchFamily="18" charset="0"/>
              <a:ea typeface="宋体" panose="02010600030101010101" pitchFamily="2" charset="-122"/>
            </a:endParaRPr>
          </a:p>
          <a:p>
            <a:pPr lvl="0" eaLnBrk="1" hangingPunct="1">
              <a:spcBef>
                <a:spcPct val="50000"/>
              </a:spcBef>
            </a:pPr>
            <a:r>
              <a:rPr lang="zh-CN" altLang="en-US" sz="2400" dirty="0">
                <a:latin typeface="Times New Roman" panose="02020603050405020304" pitchFamily="18" charset="0"/>
                <a:ea typeface="宋体" panose="02010600030101010101" pitchFamily="2" charset="-122"/>
              </a:rPr>
              <a:t>的分析方法</a:t>
            </a:r>
            <a:endParaRPr lang="zh-CN" altLang="en-US" sz="2400" dirty="0">
              <a:latin typeface="Times New Roman" panose="02020603050405020304" pitchFamily="18" charset="0"/>
              <a:ea typeface="宋体" panose="02010600030101010101" pitchFamily="2" charset="-122"/>
            </a:endParaRPr>
          </a:p>
        </p:txBody>
      </p:sp>
    </p:spTree>
  </p:cSld>
  <p:clrMapOvr>
    <a:masterClrMapping/>
  </p:clrMapOvr>
  <p:transition>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395288" y="3624263"/>
            <a:ext cx="2519362" cy="1482725"/>
            <a:chOff x="2031" y="2338"/>
            <a:chExt cx="1587" cy="933"/>
          </a:xfrm>
        </p:grpSpPr>
        <p:sp>
          <p:nvSpPr>
            <p:cNvPr id="55356" name="Rectangle 3"/>
            <p:cNvSpPr/>
            <p:nvPr/>
          </p:nvSpPr>
          <p:spPr>
            <a:xfrm>
              <a:off x="2303" y="2474"/>
              <a:ext cx="1089" cy="590"/>
            </a:xfrm>
            <a:prstGeom prst="rect">
              <a:avLst/>
            </a:prstGeom>
            <a:noFill/>
            <a:ln w="2857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55357" name="Line 4"/>
            <p:cNvSpPr/>
            <p:nvPr/>
          </p:nvSpPr>
          <p:spPr>
            <a:xfrm flipH="1">
              <a:off x="2566" y="3064"/>
              <a:ext cx="9" cy="207"/>
            </a:xfrm>
            <a:prstGeom prst="line">
              <a:avLst/>
            </a:prstGeom>
            <a:ln w="28575" cap="flat" cmpd="sng">
              <a:solidFill>
                <a:schemeClr val="tx1"/>
              </a:solidFill>
              <a:prstDash val="solid"/>
              <a:headEnd type="none" w="med" len="med"/>
              <a:tailEnd type="none" w="med" len="med"/>
            </a:ln>
          </p:spPr>
        </p:sp>
        <p:sp>
          <p:nvSpPr>
            <p:cNvPr id="55358" name="Line 5"/>
            <p:cNvSpPr/>
            <p:nvPr/>
          </p:nvSpPr>
          <p:spPr>
            <a:xfrm flipH="1">
              <a:off x="2747" y="3064"/>
              <a:ext cx="9" cy="198"/>
            </a:xfrm>
            <a:prstGeom prst="line">
              <a:avLst/>
            </a:prstGeom>
            <a:ln w="28575" cap="flat" cmpd="sng">
              <a:solidFill>
                <a:schemeClr val="tx1"/>
              </a:solidFill>
              <a:prstDash val="solid"/>
              <a:headEnd type="none" w="med" len="med"/>
              <a:tailEnd type="none" w="med" len="med"/>
            </a:ln>
          </p:spPr>
        </p:sp>
        <p:sp>
          <p:nvSpPr>
            <p:cNvPr id="55359" name="Line 6"/>
            <p:cNvSpPr/>
            <p:nvPr/>
          </p:nvSpPr>
          <p:spPr>
            <a:xfrm>
              <a:off x="2938" y="3064"/>
              <a:ext cx="0" cy="198"/>
            </a:xfrm>
            <a:prstGeom prst="line">
              <a:avLst/>
            </a:prstGeom>
            <a:ln w="28575" cap="flat" cmpd="sng">
              <a:solidFill>
                <a:schemeClr val="tx1"/>
              </a:solidFill>
              <a:prstDash val="solid"/>
              <a:headEnd type="none" w="med" len="med"/>
              <a:tailEnd type="none" w="med" len="med"/>
            </a:ln>
          </p:spPr>
        </p:sp>
        <p:sp>
          <p:nvSpPr>
            <p:cNvPr id="55360" name="Line 7"/>
            <p:cNvSpPr/>
            <p:nvPr/>
          </p:nvSpPr>
          <p:spPr>
            <a:xfrm>
              <a:off x="3119" y="3064"/>
              <a:ext cx="1" cy="206"/>
            </a:xfrm>
            <a:prstGeom prst="line">
              <a:avLst/>
            </a:prstGeom>
            <a:ln w="28575" cap="flat" cmpd="sng">
              <a:solidFill>
                <a:schemeClr val="tx1"/>
              </a:solidFill>
              <a:prstDash val="solid"/>
              <a:headEnd type="none" w="med" len="med"/>
              <a:tailEnd type="none" w="med" len="med"/>
            </a:ln>
          </p:spPr>
        </p:sp>
        <p:sp>
          <p:nvSpPr>
            <p:cNvPr id="55361" name="Line 8"/>
            <p:cNvSpPr/>
            <p:nvPr/>
          </p:nvSpPr>
          <p:spPr>
            <a:xfrm>
              <a:off x="2575" y="2338"/>
              <a:ext cx="0" cy="137"/>
            </a:xfrm>
            <a:prstGeom prst="line">
              <a:avLst/>
            </a:prstGeom>
            <a:ln w="28575" cap="flat" cmpd="sng">
              <a:solidFill>
                <a:schemeClr val="tx1"/>
              </a:solidFill>
              <a:prstDash val="solid"/>
              <a:headEnd type="none" w="med" len="med"/>
              <a:tailEnd type="none" w="med" len="med"/>
            </a:ln>
          </p:spPr>
        </p:sp>
        <p:sp>
          <p:nvSpPr>
            <p:cNvPr id="55362" name="Line 9"/>
            <p:cNvSpPr/>
            <p:nvPr/>
          </p:nvSpPr>
          <p:spPr>
            <a:xfrm>
              <a:off x="2756" y="2338"/>
              <a:ext cx="0" cy="137"/>
            </a:xfrm>
            <a:prstGeom prst="line">
              <a:avLst/>
            </a:prstGeom>
            <a:ln w="28575" cap="flat" cmpd="sng">
              <a:solidFill>
                <a:schemeClr val="tx1"/>
              </a:solidFill>
              <a:prstDash val="solid"/>
              <a:headEnd type="none" w="med" len="med"/>
              <a:tailEnd type="none" w="med" len="med"/>
            </a:ln>
          </p:spPr>
        </p:sp>
        <p:sp>
          <p:nvSpPr>
            <p:cNvPr id="55363" name="Line 10"/>
            <p:cNvSpPr/>
            <p:nvPr/>
          </p:nvSpPr>
          <p:spPr>
            <a:xfrm>
              <a:off x="2938" y="2338"/>
              <a:ext cx="0" cy="136"/>
            </a:xfrm>
            <a:prstGeom prst="line">
              <a:avLst/>
            </a:prstGeom>
            <a:ln w="28575" cap="flat" cmpd="sng">
              <a:solidFill>
                <a:schemeClr val="tx1"/>
              </a:solidFill>
              <a:prstDash val="solid"/>
              <a:headEnd type="none" w="med" len="med"/>
              <a:tailEnd type="none" w="med" len="med"/>
            </a:ln>
          </p:spPr>
        </p:sp>
        <p:sp>
          <p:nvSpPr>
            <p:cNvPr id="55364" name="Line 11"/>
            <p:cNvSpPr/>
            <p:nvPr/>
          </p:nvSpPr>
          <p:spPr>
            <a:xfrm>
              <a:off x="3119" y="2338"/>
              <a:ext cx="0" cy="137"/>
            </a:xfrm>
            <a:prstGeom prst="line">
              <a:avLst/>
            </a:prstGeom>
            <a:ln w="28575" cap="flat" cmpd="sng">
              <a:solidFill>
                <a:schemeClr val="tx1"/>
              </a:solidFill>
              <a:prstDash val="solid"/>
              <a:headEnd type="none" w="med" len="med"/>
              <a:tailEnd type="none" w="med" len="med"/>
            </a:ln>
          </p:spPr>
        </p:sp>
        <p:graphicFrame>
          <p:nvGraphicFramePr>
            <p:cNvPr id="55365" name="Object 12"/>
            <p:cNvGraphicFramePr>
              <a:graphicFrameLocks noChangeAspect="1"/>
            </p:cNvGraphicFramePr>
            <p:nvPr/>
          </p:nvGraphicFramePr>
          <p:xfrm>
            <a:off x="2303" y="2538"/>
            <a:ext cx="204" cy="147"/>
          </p:xfrm>
          <a:graphic>
            <a:graphicData uri="http://schemas.openxmlformats.org/presentationml/2006/ole">
              <mc:AlternateContent xmlns:mc="http://schemas.openxmlformats.org/markup-compatibility/2006">
                <mc:Choice xmlns:v="urn:schemas-microsoft-com:vml" Requires="v">
                  <p:oleObj spid="_x0000_s3178" name="" r:id="rId1" imgW="228600" imgH="165100" progId="Equation.DSMT4">
                    <p:embed/>
                  </p:oleObj>
                </mc:Choice>
                <mc:Fallback>
                  <p:oleObj name="" r:id="rId1" imgW="228600" imgH="165100" progId="Equation.DSMT4">
                    <p:embed/>
                    <p:pic>
                      <p:nvPicPr>
                        <p:cNvPr id="0" name="图片 3177"/>
                        <p:cNvPicPr/>
                        <p:nvPr/>
                      </p:nvPicPr>
                      <p:blipFill>
                        <a:blip r:embed="rId2"/>
                        <a:stretch>
                          <a:fillRect/>
                        </a:stretch>
                      </p:blipFill>
                      <p:spPr>
                        <a:xfrm>
                          <a:off x="2303" y="2538"/>
                          <a:ext cx="204" cy="147"/>
                        </a:xfrm>
                        <a:prstGeom prst="rect">
                          <a:avLst/>
                        </a:prstGeom>
                        <a:noFill/>
                        <a:ln w="38100">
                          <a:noFill/>
                          <a:miter/>
                        </a:ln>
                      </p:spPr>
                    </p:pic>
                  </p:oleObj>
                </mc:Fallback>
              </mc:AlternateContent>
            </a:graphicData>
          </a:graphic>
        </p:graphicFrame>
        <p:graphicFrame>
          <p:nvGraphicFramePr>
            <p:cNvPr id="55366" name="Object 13"/>
            <p:cNvGraphicFramePr>
              <a:graphicFrameLocks noChangeAspect="1"/>
            </p:cNvGraphicFramePr>
            <p:nvPr/>
          </p:nvGraphicFramePr>
          <p:xfrm>
            <a:off x="3177" y="2819"/>
            <a:ext cx="217" cy="215"/>
          </p:xfrm>
          <a:graphic>
            <a:graphicData uri="http://schemas.openxmlformats.org/presentationml/2006/ole">
              <mc:AlternateContent xmlns:mc="http://schemas.openxmlformats.org/markup-compatibility/2006">
                <mc:Choice xmlns:v="urn:schemas-microsoft-com:vml" Requires="v">
                  <p:oleObj spid="_x0000_s3179" name="" r:id="rId3" imgW="228600" imgH="228600" progId="Equation.DSMT4">
                    <p:embed/>
                  </p:oleObj>
                </mc:Choice>
                <mc:Fallback>
                  <p:oleObj name="" r:id="rId3" imgW="228600" imgH="228600" progId="Equation.DSMT4">
                    <p:embed/>
                    <p:pic>
                      <p:nvPicPr>
                        <p:cNvPr id="0" name="图片 3178"/>
                        <p:cNvPicPr/>
                        <p:nvPr/>
                      </p:nvPicPr>
                      <p:blipFill>
                        <a:blip r:embed="rId4"/>
                        <a:stretch>
                          <a:fillRect/>
                        </a:stretch>
                      </p:blipFill>
                      <p:spPr>
                        <a:xfrm>
                          <a:off x="3177" y="2819"/>
                          <a:ext cx="217" cy="215"/>
                        </a:xfrm>
                        <a:prstGeom prst="rect">
                          <a:avLst/>
                        </a:prstGeom>
                        <a:noFill/>
                        <a:ln w="38100">
                          <a:noFill/>
                          <a:miter/>
                        </a:ln>
                      </p:spPr>
                    </p:pic>
                  </p:oleObj>
                </mc:Fallback>
              </mc:AlternateContent>
            </a:graphicData>
          </a:graphic>
        </p:graphicFrame>
        <p:graphicFrame>
          <p:nvGraphicFramePr>
            <p:cNvPr id="55367" name="Object 14"/>
            <p:cNvGraphicFramePr>
              <a:graphicFrameLocks noChangeAspect="1"/>
            </p:cNvGraphicFramePr>
            <p:nvPr/>
          </p:nvGraphicFramePr>
          <p:xfrm>
            <a:off x="3237" y="2543"/>
            <a:ext cx="138" cy="160"/>
          </p:xfrm>
          <a:graphic>
            <a:graphicData uri="http://schemas.openxmlformats.org/presentationml/2006/ole">
              <mc:AlternateContent xmlns:mc="http://schemas.openxmlformats.org/markup-compatibility/2006">
                <mc:Choice xmlns:v="urn:schemas-microsoft-com:vml" Requires="v">
                  <p:oleObj spid="_x0000_s3185" name="" r:id="rId5" imgW="152400" imgH="177800" progId="Equation.DSMT4">
                    <p:embed/>
                  </p:oleObj>
                </mc:Choice>
                <mc:Fallback>
                  <p:oleObj name="" r:id="rId5" imgW="152400" imgH="177800" progId="Equation.DSMT4">
                    <p:embed/>
                    <p:pic>
                      <p:nvPicPr>
                        <p:cNvPr id="0" name="图片 3184"/>
                        <p:cNvPicPr/>
                        <p:nvPr/>
                      </p:nvPicPr>
                      <p:blipFill>
                        <a:blip r:embed="rId6"/>
                        <a:stretch>
                          <a:fillRect/>
                        </a:stretch>
                      </p:blipFill>
                      <p:spPr>
                        <a:xfrm>
                          <a:off x="3237" y="2543"/>
                          <a:ext cx="138" cy="160"/>
                        </a:xfrm>
                        <a:prstGeom prst="rect">
                          <a:avLst/>
                        </a:prstGeom>
                        <a:noFill/>
                        <a:ln w="38100">
                          <a:noFill/>
                          <a:miter/>
                        </a:ln>
                      </p:spPr>
                    </p:pic>
                  </p:oleObj>
                </mc:Fallback>
              </mc:AlternateContent>
            </a:graphicData>
          </a:graphic>
        </p:graphicFrame>
        <p:graphicFrame>
          <p:nvGraphicFramePr>
            <p:cNvPr id="55368" name="Object 15"/>
            <p:cNvGraphicFramePr>
              <a:graphicFrameLocks noChangeAspect="1"/>
            </p:cNvGraphicFramePr>
            <p:nvPr/>
          </p:nvGraphicFramePr>
          <p:xfrm>
            <a:off x="2481" y="2865"/>
            <a:ext cx="193" cy="215"/>
          </p:xfrm>
          <a:graphic>
            <a:graphicData uri="http://schemas.openxmlformats.org/presentationml/2006/ole">
              <mc:AlternateContent xmlns:mc="http://schemas.openxmlformats.org/markup-compatibility/2006">
                <mc:Choice xmlns:v="urn:schemas-microsoft-com:vml" Requires="v">
                  <p:oleObj spid="_x0000_s3180" name="" r:id="rId7" imgW="203200" imgH="228600" progId="Equation.DSMT4">
                    <p:embed/>
                  </p:oleObj>
                </mc:Choice>
                <mc:Fallback>
                  <p:oleObj name="" r:id="rId7" imgW="203200" imgH="228600" progId="Equation.DSMT4">
                    <p:embed/>
                    <p:pic>
                      <p:nvPicPr>
                        <p:cNvPr id="0" name="图片 3179"/>
                        <p:cNvPicPr/>
                        <p:nvPr/>
                      </p:nvPicPr>
                      <p:blipFill>
                        <a:blip r:embed="rId8"/>
                        <a:stretch>
                          <a:fillRect/>
                        </a:stretch>
                      </p:blipFill>
                      <p:spPr>
                        <a:xfrm>
                          <a:off x="2481" y="2865"/>
                          <a:ext cx="193" cy="215"/>
                        </a:xfrm>
                        <a:prstGeom prst="rect">
                          <a:avLst/>
                        </a:prstGeom>
                        <a:noFill/>
                        <a:ln w="38100">
                          <a:noFill/>
                          <a:miter/>
                        </a:ln>
                      </p:spPr>
                    </p:pic>
                  </p:oleObj>
                </mc:Fallback>
              </mc:AlternateContent>
            </a:graphicData>
          </a:graphic>
        </p:graphicFrame>
        <p:graphicFrame>
          <p:nvGraphicFramePr>
            <p:cNvPr id="55369" name="Object 16"/>
            <p:cNvGraphicFramePr>
              <a:graphicFrameLocks noChangeAspect="1"/>
            </p:cNvGraphicFramePr>
            <p:nvPr/>
          </p:nvGraphicFramePr>
          <p:xfrm>
            <a:off x="2677" y="2878"/>
            <a:ext cx="169" cy="203"/>
          </p:xfrm>
          <a:graphic>
            <a:graphicData uri="http://schemas.openxmlformats.org/presentationml/2006/ole">
              <mc:AlternateContent xmlns:mc="http://schemas.openxmlformats.org/markup-compatibility/2006">
                <mc:Choice xmlns:v="urn:schemas-microsoft-com:vml" Requires="v">
                  <p:oleObj spid="_x0000_s3181" name="" r:id="rId9" imgW="190500" imgH="228600" progId="Equation.DSMT4">
                    <p:embed/>
                  </p:oleObj>
                </mc:Choice>
                <mc:Fallback>
                  <p:oleObj name="" r:id="rId9" imgW="190500" imgH="228600" progId="Equation.DSMT4">
                    <p:embed/>
                    <p:pic>
                      <p:nvPicPr>
                        <p:cNvPr id="0" name="图片 3180"/>
                        <p:cNvPicPr/>
                        <p:nvPr/>
                      </p:nvPicPr>
                      <p:blipFill>
                        <a:blip r:embed="rId10"/>
                        <a:stretch>
                          <a:fillRect/>
                        </a:stretch>
                      </p:blipFill>
                      <p:spPr>
                        <a:xfrm>
                          <a:off x="2677" y="2878"/>
                          <a:ext cx="169" cy="203"/>
                        </a:xfrm>
                        <a:prstGeom prst="rect">
                          <a:avLst/>
                        </a:prstGeom>
                        <a:noFill/>
                        <a:ln w="38100">
                          <a:noFill/>
                          <a:miter/>
                        </a:ln>
                      </p:spPr>
                    </p:pic>
                  </p:oleObj>
                </mc:Fallback>
              </mc:AlternateContent>
            </a:graphicData>
          </a:graphic>
        </p:graphicFrame>
        <p:graphicFrame>
          <p:nvGraphicFramePr>
            <p:cNvPr id="55370" name="Object 17"/>
            <p:cNvGraphicFramePr>
              <a:graphicFrameLocks noChangeAspect="1"/>
            </p:cNvGraphicFramePr>
            <p:nvPr/>
          </p:nvGraphicFramePr>
          <p:xfrm>
            <a:off x="2861" y="2878"/>
            <a:ext cx="185" cy="205"/>
          </p:xfrm>
          <a:graphic>
            <a:graphicData uri="http://schemas.openxmlformats.org/presentationml/2006/ole">
              <mc:AlternateContent xmlns:mc="http://schemas.openxmlformats.org/markup-compatibility/2006">
                <mc:Choice xmlns:v="urn:schemas-microsoft-com:vml" Requires="v">
                  <p:oleObj spid="_x0000_s3182" name="" r:id="rId11" imgW="203200" imgH="228600" progId="Equation.DSMT4">
                    <p:embed/>
                  </p:oleObj>
                </mc:Choice>
                <mc:Fallback>
                  <p:oleObj name="" r:id="rId11" imgW="203200" imgH="228600" progId="Equation.DSMT4">
                    <p:embed/>
                    <p:pic>
                      <p:nvPicPr>
                        <p:cNvPr id="0" name="图片 3181"/>
                        <p:cNvPicPr/>
                        <p:nvPr/>
                      </p:nvPicPr>
                      <p:blipFill>
                        <a:blip r:embed="rId12"/>
                        <a:stretch>
                          <a:fillRect/>
                        </a:stretch>
                      </p:blipFill>
                      <p:spPr>
                        <a:xfrm>
                          <a:off x="2861" y="2878"/>
                          <a:ext cx="185" cy="205"/>
                        </a:xfrm>
                        <a:prstGeom prst="rect">
                          <a:avLst/>
                        </a:prstGeom>
                        <a:noFill/>
                        <a:ln w="38100">
                          <a:noFill/>
                          <a:miter/>
                        </a:ln>
                      </p:spPr>
                    </p:pic>
                  </p:oleObj>
                </mc:Fallback>
              </mc:AlternateContent>
            </a:graphicData>
          </a:graphic>
        </p:graphicFrame>
        <p:graphicFrame>
          <p:nvGraphicFramePr>
            <p:cNvPr id="55371" name="Object 18"/>
            <p:cNvGraphicFramePr>
              <a:graphicFrameLocks noChangeAspect="1"/>
            </p:cNvGraphicFramePr>
            <p:nvPr/>
          </p:nvGraphicFramePr>
          <p:xfrm>
            <a:off x="3033" y="2874"/>
            <a:ext cx="183" cy="206"/>
          </p:xfrm>
          <a:graphic>
            <a:graphicData uri="http://schemas.openxmlformats.org/presentationml/2006/ole">
              <mc:AlternateContent xmlns:mc="http://schemas.openxmlformats.org/markup-compatibility/2006">
                <mc:Choice xmlns:v="urn:schemas-microsoft-com:vml" Requires="v">
                  <p:oleObj spid="_x0000_s3183" name="" r:id="rId13" imgW="203200" imgH="228600" progId="Equation.DSMT4">
                    <p:embed/>
                  </p:oleObj>
                </mc:Choice>
                <mc:Fallback>
                  <p:oleObj name="" r:id="rId13" imgW="203200" imgH="228600" progId="Equation.DSMT4">
                    <p:embed/>
                    <p:pic>
                      <p:nvPicPr>
                        <p:cNvPr id="0" name="图片 3182"/>
                        <p:cNvPicPr/>
                        <p:nvPr/>
                      </p:nvPicPr>
                      <p:blipFill>
                        <a:blip r:embed="rId14"/>
                        <a:stretch>
                          <a:fillRect/>
                        </a:stretch>
                      </p:blipFill>
                      <p:spPr>
                        <a:xfrm>
                          <a:off x="3033" y="2874"/>
                          <a:ext cx="183" cy="206"/>
                        </a:xfrm>
                        <a:prstGeom prst="rect">
                          <a:avLst/>
                        </a:prstGeom>
                        <a:noFill/>
                        <a:ln w="38100">
                          <a:noFill/>
                          <a:miter/>
                        </a:ln>
                      </p:spPr>
                    </p:pic>
                  </p:oleObj>
                </mc:Fallback>
              </mc:AlternateContent>
            </a:graphicData>
          </a:graphic>
        </p:graphicFrame>
        <p:graphicFrame>
          <p:nvGraphicFramePr>
            <p:cNvPr id="55372" name="Object 19"/>
            <p:cNvGraphicFramePr>
              <a:graphicFrameLocks noChangeAspect="1"/>
            </p:cNvGraphicFramePr>
            <p:nvPr/>
          </p:nvGraphicFramePr>
          <p:xfrm>
            <a:off x="3056" y="2456"/>
            <a:ext cx="179" cy="201"/>
          </p:xfrm>
          <a:graphic>
            <a:graphicData uri="http://schemas.openxmlformats.org/presentationml/2006/ole">
              <mc:AlternateContent xmlns:mc="http://schemas.openxmlformats.org/markup-compatibility/2006">
                <mc:Choice xmlns:v="urn:schemas-microsoft-com:vml" Requires="v">
                  <p:oleObj spid="_x0000_s3184" name="" r:id="rId15" imgW="203200" imgH="228600" progId="Equation.DSMT4">
                    <p:embed/>
                  </p:oleObj>
                </mc:Choice>
                <mc:Fallback>
                  <p:oleObj name="" r:id="rId15" imgW="203200" imgH="228600" progId="Equation.DSMT4">
                    <p:embed/>
                    <p:pic>
                      <p:nvPicPr>
                        <p:cNvPr id="0" name="图片 3183"/>
                        <p:cNvPicPr/>
                        <p:nvPr/>
                      </p:nvPicPr>
                      <p:blipFill>
                        <a:blip r:embed="rId16"/>
                        <a:stretch>
                          <a:fillRect/>
                        </a:stretch>
                      </p:blipFill>
                      <p:spPr>
                        <a:xfrm>
                          <a:off x="3056" y="2456"/>
                          <a:ext cx="179" cy="201"/>
                        </a:xfrm>
                        <a:prstGeom prst="rect">
                          <a:avLst/>
                        </a:prstGeom>
                        <a:noFill/>
                        <a:ln w="38100">
                          <a:noFill/>
                          <a:miter/>
                        </a:ln>
                      </p:spPr>
                    </p:pic>
                  </p:oleObj>
                </mc:Fallback>
              </mc:AlternateContent>
            </a:graphicData>
          </a:graphic>
        </p:graphicFrame>
        <p:graphicFrame>
          <p:nvGraphicFramePr>
            <p:cNvPr id="55373" name="Object 20"/>
            <p:cNvGraphicFramePr>
              <a:graphicFrameLocks noChangeAspect="1"/>
            </p:cNvGraphicFramePr>
            <p:nvPr/>
          </p:nvGraphicFramePr>
          <p:xfrm>
            <a:off x="2857" y="2452"/>
            <a:ext cx="188" cy="199"/>
          </p:xfrm>
          <a:graphic>
            <a:graphicData uri="http://schemas.openxmlformats.org/presentationml/2006/ole">
              <mc:AlternateContent xmlns:mc="http://schemas.openxmlformats.org/markup-compatibility/2006">
                <mc:Choice xmlns:v="urn:schemas-microsoft-com:vml" Requires="v">
                  <p:oleObj spid="_x0000_s3187" name="" r:id="rId17" imgW="215900" imgH="228600" progId="Equation.DSMT4">
                    <p:embed/>
                  </p:oleObj>
                </mc:Choice>
                <mc:Fallback>
                  <p:oleObj name="" r:id="rId17" imgW="215900" imgH="228600" progId="Equation.DSMT4">
                    <p:embed/>
                    <p:pic>
                      <p:nvPicPr>
                        <p:cNvPr id="0" name="图片 3186"/>
                        <p:cNvPicPr/>
                        <p:nvPr/>
                      </p:nvPicPr>
                      <p:blipFill>
                        <a:blip r:embed="rId18"/>
                        <a:stretch>
                          <a:fillRect/>
                        </a:stretch>
                      </p:blipFill>
                      <p:spPr>
                        <a:xfrm>
                          <a:off x="2857" y="2452"/>
                          <a:ext cx="188" cy="199"/>
                        </a:xfrm>
                        <a:prstGeom prst="rect">
                          <a:avLst/>
                        </a:prstGeom>
                        <a:noFill/>
                        <a:ln w="38100">
                          <a:noFill/>
                          <a:miter/>
                        </a:ln>
                      </p:spPr>
                    </p:pic>
                  </p:oleObj>
                </mc:Fallback>
              </mc:AlternateContent>
            </a:graphicData>
          </a:graphic>
        </p:graphicFrame>
        <p:graphicFrame>
          <p:nvGraphicFramePr>
            <p:cNvPr id="55374" name="Object 21"/>
            <p:cNvGraphicFramePr>
              <a:graphicFrameLocks noChangeAspect="1"/>
            </p:cNvGraphicFramePr>
            <p:nvPr/>
          </p:nvGraphicFramePr>
          <p:xfrm>
            <a:off x="2688" y="2452"/>
            <a:ext cx="167" cy="199"/>
          </p:xfrm>
          <a:graphic>
            <a:graphicData uri="http://schemas.openxmlformats.org/presentationml/2006/ole">
              <mc:AlternateContent xmlns:mc="http://schemas.openxmlformats.org/markup-compatibility/2006">
                <mc:Choice xmlns:v="urn:schemas-microsoft-com:vml" Requires="v">
                  <p:oleObj spid="_x0000_s3189" name="" r:id="rId19" imgW="190500" imgH="228600" progId="Equation.DSMT4">
                    <p:embed/>
                  </p:oleObj>
                </mc:Choice>
                <mc:Fallback>
                  <p:oleObj name="" r:id="rId19" imgW="190500" imgH="228600" progId="Equation.DSMT4">
                    <p:embed/>
                    <p:pic>
                      <p:nvPicPr>
                        <p:cNvPr id="0" name="图片 3188"/>
                        <p:cNvPicPr/>
                        <p:nvPr/>
                      </p:nvPicPr>
                      <p:blipFill>
                        <a:blip r:embed="rId20"/>
                        <a:stretch>
                          <a:fillRect/>
                        </a:stretch>
                      </p:blipFill>
                      <p:spPr>
                        <a:xfrm>
                          <a:off x="2688" y="2452"/>
                          <a:ext cx="167" cy="199"/>
                        </a:xfrm>
                        <a:prstGeom prst="rect">
                          <a:avLst/>
                        </a:prstGeom>
                        <a:noFill/>
                        <a:ln w="38100">
                          <a:noFill/>
                          <a:miter/>
                        </a:ln>
                      </p:spPr>
                    </p:pic>
                  </p:oleObj>
                </mc:Fallback>
              </mc:AlternateContent>
            </a:graphicData>
          </a:graphic>
        </p:graphicFrame>
        <p:graphicFrame>
          <p:nvGraphicFramePr>
            <p:cNvPr id="55375" name="Object 22"/>
            <p:cNvGraphicFramePr>
              <a:graphicFrameLocks noChangeAspect="1"/>
            </p:cNvGraphicFramePr>
            <p:nvPr/>
          </p:nvGraphicFramePr>
          <p:xfrm>
            <a:off x="2503" y="2457"/>
            <a:ext cx="181" cy="203"/>
          </p:xfrm>
          <a:graphic>
            <a:graphicData uri="http://schemas.openxmlformats.org/presentationml/2006/ole">
              <mc:AlternateContent xmlns:mc="http://schemas.openxmlformats.org/markup-compatibility/2006">
                <mc:Choice xmlns:v="urn:schemas-microsoft-com:vml" Requires="v">
                  <p:oleObj spid="_x0000_s3190" name="" r:id="rId21" imgW="203200" imgH="228600" progId="Equation.DSMT4">
                    <p:embed/>
                  </p:oleObj>
                </mc:Choice>
                <mc:Fallback>
                  <p:oleObj name="" r:id="rId21" imgW="203200" imgH="228600" progId="Equation.DSMT4">
                    <p:embed/>
                    <p:pic>
                      <p:nvPicPr>
                        <p:cNvPr id="0" name="图片 3189"/>
                        <p:cNvPicPr/>
                        <p:nvPr/>
                      </p:nvPicPr>
                      <p:blipFill>
                        <a:blip r:embed="rId22"/>
                        <a:stretch>
                          <a:fillRect/>
                        </a:stretch>
                      </p:blipFill>
                      <p:spPr>
                        <a:xfrm>
                          <a:off x="2503" y="2457"/>
                          <a:ext cx="181" cy="203"/>
                        </a:xfrm>
                        <a:prstGeom prst="rect">
                          <a:avLst/>
                        </a:prstGeom>
                        <a:noFill/>
                        <a:ln w="38100">
                          <a:noFill/>
                          <a:miter/>
                        </a:ln>
                      </p:spPr>
                    </p:pic>
                  </p:oleObj>
                </mc:Fallback>
              </mc:AlternateContent>
            </a:graphicData>
          </a:graphic>
        </p:graphicFrame>
        <p:graphicFrame>
          <p:nvGraphicFramePr>
            <p:cNvPr id="55376" name="Object 23"/>
            <p:cNvGraphicFramePr>
              <a:graphicFrameLocks noChangeAspect="1"/>
            </p:cNvGraphicFramePr>
            <p:nvPr/>
          </p:nvGraphicFramePr>
          <p:xfrm>
            <a:off x="2255" y="2898"/>
            <a:ext cx="291" cy="146"/>
          </p:xfrm>
          <a:graphic>
            <a:graphicData uri="http://schemas.openxmlformats.org/presentationml/2006/ole">
              <mc:AlternateContent xmlns:mc="http://schemas.openxmlformats.org/markup-compatibility/2006">
                <mc:Choice xmlns:v="urn:schemas-microsoft-com:vml" Requires="v">
                  <p:oleObj spid="_x0000_s3188" name="" r:id="rId23" imgW="354965" imgH="177800" progId="Equation.DSMT4">
                    <p:embed/>
                  </p:oleObj>
                </mc:Choice>
                <mc:Fallback>
                  <p:oleObj name="" r:id="rId23" imgW="354965" imgH="177800" progId="Equation.DSMT4">
                    <p:embed/>
                    <p:pic>
                      <p:nvPicPr>
                        <p:cNvPr id="0" name="图片 3187"/>
                        <p:cNvPicPr/>
                        <p:nvPr/>
                      </p:nvPicPr>
                      <p:blipFill>
                        <a:blip r:embed="rId24"/>
                        <a:stretch>
                          <a:fillRect/>
                        </a:stretch>
                      </p:blipFill>
                      <p:spPr>
                        <a:xfrm>
                          <a:off x="2255" y="2898"/>
                          <a:ext cx="291" cy="146"/>
                        </a:xfrm>
                        <a:prstGeom prst="rect">
                          <a:avLst/>
                        </a:prstGeom>
                        <a:noFill/>
                        <a:ln w="38100">
                          <a:noFill/>
                          <a:miter/>
                        </a:ln>
                      </p:spPr>
                    </p:pic>
                  </p:oleObj>
                </mc:Fallback>
              </mc:AlternateContent>
            </a:graphicData>
          </a:graphic>
        </p:graphicFrame>
        <p:sp>
          <p:nvSpPr>
            <p:cNvPr id="55377" name="Line 24"/>
            <p:cNvSpPr/>
            <p:nvPr/>
          </p:nvSpPr>
          <p:spPr>
            <a:xfrm>
              <a:off x="2031" y="2610"/>
              <a:ext cx="272" cy="0"/>
            </a:xfrm>
            <a:prstGeom prst="line">
              <a:avLst/>
            </a:prstGeom>
            <a:ln w="28575" cap="flat" cmpd="sng">
              <a:solidFill>
                <a:schemeClr val="tx1"/>
              </a:solidFill>
              <a:prstDash val="solid"/>
              <a:headEnd type="none" w="med" len="med"/>
              <a:tailEnd type="none" w="med" len="med"/>
            </a:ln>
          </p:spPr>
        </p:sp>
        <p:sp>
          <p:nvSpPr>
            <p:cNvPr id="55378" name="Line 25"/>
            <p:cNvSpPr/>
            <p:nvPr/>
          </p:nvSpPr>
          <p:spPr>
            <a:xfrm>
              <a:off x="2031" y="2973"/>
              <a:ext cx="272" cy="0"/>
            </a:xfrm>
            <a:prstGeom prst="line">
              <a:avLst/>
            </a:prstGeom>
            <a:ln w="28575" cap="flat" cmpd="sng">
              <a:solidFill>
                <a:schemeClr val="tx1"/>
              </a:solidFill>
              <a:prstDash val="solid"/>
              <a:headEnd type="none" w="med" len="med"/>
              <a:tailEnd type="none" w="med" len="med"/>
            </a:ln>
          </p:spPr>
        </p:sp>
        <p:sp>
          <p:nvSpPr>
            <p:cNvPr id="55379" name="Line 26"/>
            <p:cNvSpPr/>
            <p:nvPr/>
          </p:nvSpPr>
          <p:spPr>
            <a:xfrm>
              <a:off x="2045" y="2782"/>
              <a:ext cx="258" cy="9"/>
            </a:xfrm>
            <a:prstGeom prst="line">
              <a:avLst/>
            </a:prstGeom>
            <a:ln w="28575" cap="flat" cmpd="sng">
              <a:solidFill>
                <a:schemeClr val="tx1"/>
              </a:solidFill>
              <a:prstDash val="solid"/>
              <a:headEnd type="none" w="med" len="med"/>
              <a:tailEnd type="none" w="med" len="med"/>
            </a:ln>
          </p:spPr>
        </p:sp>
        <p:graphicFrame>
          <p:nvGraphicFramePr>
            <p:cNvPr id="55380" name="Object 27"/>
            <p:cNvGraphicFramePr>
              <a:graphicFrameLocks noChangeAspect="1"/>
            </p:cNvGraphicFramePr>
            <p:nvPr/>
          </p:nvGraphicFramePr>
          <p:xfrm>
            <a:off x="2304" y="2715"/>
            <a:ext cx="219" cy="150"/>
          </p:xfrm>
          <a:graphic>
            <a:graphicData uri="http://schemas.openxmlformats.org/presentationml/2006/ole">
              <mc:AlternateContent xmlns:mc="http://schemas.openxmlformats.org/markup-compatibility/2006">
                <mc:Choice xmlns:v="urn:schemas-microsoft-com:vml" Requires="v">
                  <p:oleObj spid="_x0000_s3191" name="" r:id="rId25" imgW="241300" imgH="165100" progId="Equation.DSMT4">
                    <p:embed/>
                  </p:oleObj>
                </mc:Choice>
                <mc:Fallback>
                  <p:oleObj name="" r:id="rId25" imgW="241300" imgH="165100" progId="Equation.DSMT4">
                    <p:embed/>
                    <p:pic>
                      <p:nvPicPr>
                        <p:cNvPr id="0" name="图片 3190"/>
                        <p:cNvPicPr/>
                        <p:nvPr/>
                      </p:nvPicPr>
                      <p:blipFill>
                        <a:blip r:embed="rId26"/>
                        <a:stretch>
                          <a:fillRect/>
                        </a:stretch>
                      </p:blipFill>
                      <p:spPr>
                        <a:xfrm>
                          <a:off x="2304" y="2715"/>
                          <a:ext cx="219" cy="150"/>
                        </a:xfrm>
                        <a:prstGeom prst="rect">
                          <a:avLst/>
                        </a:prstGeom>
                        <a:noFill/>
                        <a:ln w="38100">
                          <a:noFill/>
                          <a:miter/>
                        </a:ln>
                      </p:spPr>
                    </p:pic>
                  </p:oleObj>
                </mc:Fallback>
              </mc:AlternateContent>
            </a:graphicData>
          </a:graphic>
        </p:graphicFrame>
        <p:grpSp>
          <p:nvGrpSpPr>
            <p:cNvPr id="55381" name="Group 28"/>
            <p:cNvGrpSpPr/>
            <p:nvPr/>
          </p:nvGrpSpPr>
          <p:grpSpPr>
            <a:xfrm>
              <a:off x="3391" y="2745"/>
              <a:ext cx="226" cy="46"/>
              <a:chOff x="250" y="2568"/>
              <a:chExt cx="680" cy="182"/>
            </a:xfrm>
          </p:grpSpPr>
          <p:sp>
            <p:nvSpPr>
              <p:cNvPr id="55388" name="Oval 29"/>
              <p:cNvSpPr/>
              <p:nvPr/>
            </p:nvSpPr>
            <p:spPr>
              <a:xfrm>
                <a:off x="250" y="2568"/>
                <a:ext cx="135" cy="182"/>
              </a:xfrm>
              <a:prstGeom prst="ellipse">
                <a:avLst/>
              </a:prstGeom>
              <a:noFill/>
              <a:ln w="28575" cap="flat" cmpd="sng">
                <a:solidFill>
                  <a:schemeClr val="tx1"/>
                </a:solidFill>
                <a:prstDash val="solid"/>
                <a:headEnd type="none" w="med" len="med"/>
                <a:tailEnd type="none" w="med" len="med"/>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55389" name="Line 30"/>
              <p:cNvSpPr/>
              <p:nvPr/>
            </p:nvSpPr>
            <p:spPr>
              <a:xfrm>
                <a:off x="385" y="2659"/>
                <a:ext cx="545" cy="0"/>
              </a:xfrm>
              <a:prstGeom prst="line">
                <a:avLst/>
              </a:prstGeom>
              <a:ln w="28575" cap="flat" cmpd="sng">
                <a:solidFill>
                  <a:schemeClr val="tx1"/>
                </a:solidFill>
                <a:prstDash val="solid"/>
                <a:headEnd type="none" w="med" len="med"/>
                <a:tailEnd type="none" w="med" len="med"/>
              </a:ln>
            </p:spPr>
          </p:sp>
        </p:grpSp>
        <p:grpSp>
          <p:nvGrpSpPr>
            <p:cNvPr id="55382" name="Group 31"/>
            <p:cNvGrpSpPr/>
            <p:nvPr/>
          </p:nvGrpSpPr>
          <p:grpSpPr>
            <a:xfrm>
              <a:off x="3391" y="2927"/>
              <a:ext cx="227" cy="46"/>
              <a:chOff x="250" y="2568"/>
              <a:chExt cx="680" cy="182"/>
            </a:xfrm>
          </p:grpSpPr>
          <p:sp>
            <p:nvSpPr>
              <p:cNvPr id="55386" name="Oval 32"/>
              <p:cNvSpPr/>
              <p:nvPr/>
            </p:nvSpPr>
            <p:spPr>
              <a:xfrm>
                <a:off x="250" y="2568"/>
                <a:ext cx="135" cy="182"/>
              </a:xfrm>
              <a:prstGeom prst="ellipse">
                <a:avLst/>
              </a:prstGeom>
              <a:noFill/>
              <a:ln w="28575" cap="flat" cmpd="sng">
                <a:solidFill>
                  <a:schemeClr val="tx1"/>
                </a:solidFill>
                <a:prstDash val="solid"/>
                <a:headEnd type="none" w="med" len="med"/>
                <a:tailEnd type="none" w="med" len="med"/>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55387" name="Line 33"/>
              <p:cNvSpPr/>
              <p:nvPr/>
            </p:nvSpPr>
            <p:spPr>
              <a:xfrm>
                <a:off x="385" y="2659"/>
                <a:ext cx="545" cy="0"/>
              </a:xfrm>
              <a:prstGeom prst="line">
                <a:avLst/>
              </a:prstGeom>
              <a:ln w="28575" cap="flat" cmpd="sng">
                <a:solidFill>
                  <a:schemeClr val="tx1"/>
                </a:solidFill>
                <a:prstDash val="solid"/>
                <a:headEnd type="none" w="med" len="med"/>
                <a:tailEnd type="none" w="med" len="med"/>
              </a:ln>
            </p:spPr>
          </p:sp>
        </p:grpSp>
        <p:sp>
          <p:nvSpPr>
            <p:cNvPr id="55383" name="Line 34"/>
            <p:cNvSpPr/>
            <p:nvPr/>
          </p:nvSpPr>
          <p:spPr>
            <a:xfrm>
              <a:off x="3391" y="2609"/>
              <a:ext cx="227" cy="0"/>
            </a:xfrm>
            <a:prstGeom prst="line">
              <a:avLst/>
            </a:prstGeom>
            <a:ln w="28575" cap="flat" cmpd="sng">
              <a:solidFill>
                <a:schemeClr val="tx1"/>
              </a:solidFill>
              <a:prstDash val="solid"/>
              <a:headEnd type="none" w="med" len="med"/>
              <a:tailEnd type="none" w="med" len="med"/>
            </a:ln>
          </p:spPr>
        </p:sp>
        <p:graphicFrame>
          <p:nvGraphicFramePr>
            <p:cNvPr id="55384" name="Object 35"/>
            <p:cNvGraphicFramePr>
              <a:graphicFrameLocks noChangeAspect="1"/>
            </p:cNvGraphicFramePr>
            <p:nvPr/>
          </p:nvGraphicFramePr>
          <p:xfrm>
            <a:off x="3174" y="2699"/>
            <a:ext cx="205" cy="122"/>
          </p:xfrm>
          <a:graphic>
            <a:graphicData uri="http://schemas.openxmlformats.org/presentationml/2006/ole">
              <mc:AlternateContent xmlns:mc="http://schemas.openxmlformats.org/markup-compatibility/2006">
                <mc:Choice xmlns:v="urn:schemas-microsoft-com:vml" Requires="v">
                  <p:oleObj spid="_x0000_s3186" name="" r:id="rId27" imgW="279400" imgH="165100" progId="Equation.DSMT4">
                    <p:embed/>
                  </p:oleObj>
                </mc:Choice>
                <mc:Fallback>
                  <p:oleObj name="" r:id="rId27" imgW="279400" imgH="165100" progId="Equation.DSMT4">
                    <p:embed/>
                    <p:pic>
                      <p:nvPicPr>
                        <p:cNvPr id="0" name="图片 3185"/>
                        <p:cNvPicPr/>
                        <p:nvPr/>
                      </p:nvPicPr>
                      <p:blipFill>
                        <a:blip r:embed="rId28"/>
                        <a:stretch>
                          <a:fillRect/>
                        </a:stretch>
                      </p:blipFill>
                      <p:spPr>
                        <a:xfrm>
                          <a:off x="3174" y="2699"/>
                          <a:ext cx="205" cy="122"/>
                        </a:xfrm>
                        <a:prstGeom prst="rect">
                          <a:avLst/>
                        </a:prstGeom>
                        <a:noFill/>
                        <a:ln w="38100">
                          <a:noFill/>
                          <a:miter/>
                        </a:ln>
                      </p:spPr>
                    </p:pic>
                  </p:oleObj>
                </mc:Fallback>
              </mc:AlternateContent>
            </a:graphicData>
          </a:graphic>
        </p:graphicFrame>
        <p:sp>
          <p:nvSpPr>
            <p:cNvPr id="55385" name="Text Box 36"/>
            <p:cNvSpPr txBox="1"/>
            <p:nvPr/>
          </p:nvSpPr>
          <p:spPr>
            <a:xfrm>
              <a:off x="2620" y="2655"/>
              <a:ext cx="499" cy="212"/>
            </a:xfrm>
            <a:prstGeom prst="rect">
              <a:avLst/>
            </a:prstGeom>
            <a:noFill/>
            <a:ln w="9525">
              <a:noFill/>
            </a:ln>
          </p:spPr>
          <p:txBody>
            <a:bodyPr>
              <a:spAutoFit/>
            </a:bodyPr>
            <a:p>
              <a:pPr lvl="0" eaLnBrk="1" hangingPunct="1">
                <a:spcBef>
                  <a:spcPct val="50000"/>
                </a:spcBef>
              </a:pPr>
              <a:r>
                <a:rPr lang="en-US" altLang="zh-CN" sz="1600" dirty="0">
                  <a:solidFill>
                    <a:srgbClr val="800000"/>
                  </a:solidFill>
                  <a:latin typeface="Arial" panose="020B0604020202020204" pitchFamily="34" charset="0"/>
                  <a:ea typeface="宋体" panose="02010600030101010101" pitchFamily="2" charset="-122"/>
                </a:rPr>
                <a:t>74161</a:t>
              </a:r>
              <a:endParaRPr lang="en-US" altLang="zh-CN" sz="1600" dirty="0">
                <a:solidFill>
                  <a:srgbClr val="800000"/>
                </a:solidFill>
                <a:latin typeface="Arial" panose="020B0604020202020204" pitchFamily="34" charset="0"/>
                <a:ea typeface="宋体" panose="02010600030101010101" pitchFamily="2" charset="-122"/>
              </a:endParaRPr>
            </a:p>
          </p:txBody>
        </p:sp>
      </p:grpSp>
      <p:sp>
        <p:nvSpPr>
          <p:cNvPr id="427045" name="Text Box 37"/>
          <p:cNvSpPr txBox="1"/>
          <p:nvPr/>
        </p:nvSpPr>
        <p:spPr>
          <a:xfrm>
            <a:off x="684213" y="836613"/>
            <a:ext cx="7756525" cy="2246312"/>
          </a:xfrm>
          <a:prstGeom prst="rect">
            <a:avLst/>
          </a:prstGeom>
          <a:noFill/>
          <a:ln w="12700">
            <a:noFill/>
          </a:ln>
        </p:spPr>
        <p:txBody>
          <a:bodyPr>
            <a:spAutoFit/>
          </a:bodyPr>
          <a:p>
            <a:pPr marL="457200" lvl="0" indent="-457200" eaLnBrk="1" hangingPunct="1">
              <a:spcBef>
                <a:spcPct val="50000"/>
              </a:spcBef>
            </a:pPr>
            <a:r>
              <a:rPr lang="zh-CN" altLang="en-US" dirty="0">
                <a:solidFill>
                  <a:srgbClr val="660066"/>
                </a:solidFill>
                <a:latin typeface="Times New Roman" panose="02020603050405020304" pitchFamily="18" charset="0"/>
                <a:ea typeface="宋体" panose="02010600030101010101" pitchFamily="2" charset="-122"/>
              </a:rPr>
              <a:t>掌握</a:t>
            </a:r>
            <a:r>
              <a:rPr lang="en-US" altLang="zh-CN" dirty="0">
                <a:solidFill>
                  <a:srgbClr val="660066"/>
                </a:solidFill>
                <a:latin typeface="Times New Roman" panose="02020603050405020304" pitchFamily="18" charset="0"/>
                <a:ea typeface="宋体" panose="02010600030101010101" pitchFamily="2" charset="-122"/>
              </a:rPr>
              <a:t>4</a:t>
            </a:r>
            <a:r>
              <a:rPr lang="zh-CN" altLang="en-US" dirty="0">
                <a:solidFill>
                  <a:srgbClr val="660066"/>
                </a:solidFill>
                <a:latin typeface="Times New Roman" panose="02020603050405020304" pitchFamily="18" charset="0"/>
                <a:ea typeface="宋体" panose="02010600030101010101" pitchFamily="2" charset="-122"/>
              </a:rPr>
              <a:t>位同步二进制加法计数器</a:t>
            </a:r>
            <a:r>
              <a:rPr lang="en-US" altLang="zh-CN" dirty="0">
                <a:solidFill>
                  <a:srgbClr val="660066"/>
                </a:solidFill>
                <a:latin typeface="Times New Roman" panose="02020603050405020304" pitchFamily="18" charset="0"/>
                <a:ea typeface="宋体" panose="02010600030101010101" pitchFamily="2" charset="-122"/>
              </a:rPr>
              <a:t>74161</a:t>
            </a:r>
            <a:r>
              <a:rPr lang="zh-CN" altLang="en-US" dirty="0">
                <a:solidFill>
                  <a:srgbClr val="660066"/>
                </a:solidFill>
                <a:latin typeface="Times New Roman" panose="02020603050405020304" pitchFamily="18" charset="0"/>
                <a:ea typeface="宋体" panose="02010600030101010101" pitchFamily="2" charset="-122"/>
              </a:rPr>
              <a:t>、（</a:t>
            </a:r>
            <a:r>
              <a:rPr lang="en-US" altLang="zh-CN" dirty="0">
                <a:solidFill>
                  <a:srgbClr val="660066"/>
                </a:solidFill>
                <a:latin typeface="Times New Roman" panose="02020603050405020304" pitchFamily="18" charset="0"/>
                <a:ea typeface="宋体" panose="02010600030101010101" pitchFamily="2" charset="-122"/>
              </a:rPr>
              <a:t>74160</a:t>
            </a:r>
            <a:r>
              <a:rPr lang="zh-CN" altLang="en-US" dirty="0">
                <a:solidFill>
                  <a:srgbClr val="660066"/>
                </a:solidFill>
                <a:latin typeface="Times New Roman" panose="02020603050405020304" pitchFamily="18" charset="0"/>
                <a:ea typeface="宋体" panose="02010600030101010101" pitchFamily="2" charset="-122"/>
              </a:rPr>
              <a:t>）的分析和设计。同步置数和异步清零</a:t>
            </a:r>
            <a:endParaRPr lang="en-US" altLang="zh-CN" dirty="0">
              <a:solidFill>
                <a:srgbClr val="660066"/>
              </a:solidFill>
              <a:latin typeface="Times New Roman" panose="02020603050405020304" pitchFamily="18" charset="0"/>
              <a:ea typeface="宋体" panose="02010600030101010101" pitchFamily="2" charset="-122"/>
            </a:endParaRPr>
          </a:p>
          <a:p>
            <a:pPr marL="457200" lvl="0" indent="-457200" eaLnBrk="1" hangingPunct="1">
              <a:spcBef>
                <a:spcPct val="50000"/>
              </a:spcBef>
            </a:pPr>
            <a:endParaRPr lang="en-US" altLang="zh-CN" dirty="0">
              <a:solidFill>
                <a:srgbClr val="660066"/>
              </a:solidFill>
              <a:latin typeface="Times New Roman" panose="02020603050405020304" pitchFamily="18" charset="0"/>
              <a:ea typeface="宋体" panose="02010600030101010101" pitchFamily="2" charset="-122"/>
            </a:endParaRPr>
          </a:p>
          <a:p>
            <a:pPr marL="457200" lvl="0" indent="-457200" eaLnBrk="1" hangingPunct="1">
              <a:spcBef>
                <a:spcPct val="50000"/>
              </a:spcBef>
            </a:pPr>
            <a:endParaRPr lang="en-US" altLang="zh-CN" dirty="0">
              <a:solidFill>
                <a:srgbClr val="660066"/>
              </a:solidFill>
              <a:latin typeface="Times New Roman" panose="02020603050405020304" pitchFamily="18" charset="0"/>
              <a:ea typeface="宋体" panose="02010600030101010101" pitchFamily="2" charset="-122"/>
            </a:endParaRPr>
          </a:p>
        </p:txBody>
      </p:sp>
      <p:sp>
        <p:nvSpPr>
          <p:cNvPr id="427046" name="Text Box 38"/>
          <p:cNvSpPr txBox="1">
            <a:spLocks noChangeArrowheads="1"/>
          </p:cNvSpPr>
          <p:nvPr/>
        </p:nvSpPr>
        <p:spPr bwMode="auto">
          <a:xfrm>
            <a:off x="1042988" y="188913"/>
            <a:ext cx="4924425"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19</a:t>
            </a:r>
            <a:r>
              <a:rPr kumimoji="1" lang="zh-CN" altLang="en-US" sz="2800" b="1" i="0" u="none" strike="noStrike" kern="1200" cap="none" spc="0" normalizeH="0" baseline="0" noProof="0" dirty="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：掌握 中规模集成计数器</a:t>
            </a:r>
            <a:endParaRPr kumimoji="1" lang="zh-CN" altLang="en-US" sz="2800" b="1" i="0" u="none" strike="noStrike" kern="1200" cap="none" spc="0" normalizeH="0" baseline="0" noProof="0" dirty="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27047" name="AutoShape 39"/>
          <p:cNvSpPr>
            <a:spLocks noChangeArrowheads="1"/>
          </p:cNvSpPr>
          <p:nvPr/>
        </p:nvSpPr>
        <p:spPr bwMode="auto">
          <a:xfrm>
            <a:off x="4097338" y="3681413"/>
            <a:ext cx="1330325" cy="873125"/>
          </a:xfrm>
          <a:prstGeom prst="wedgeEllipseCallout">
            <a:avLst>
              <a:gd name="adj1" fmla="val -132935"/>
              <a:gd name="adj2" fmla="val 20676"/>
            </a:avLst>
          </a:prstGeom>
          <a:solidFill>
            <a:srgbClr val="00FFFF"/>
          </a:solidFill>
          <a:ln w="12700" cap="sq">
            <a:solidFill>
              <a:srgbClr val="00CC00"/>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预置数控制端</a:t>
            </a:r>
            <a:endParaRPr kumimoji="1" lang="zh-CN" altLang="en-US"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27048" name="AutoShape 40"/>
          <p:cNvSpPr>
            <a:spLocks noChangeArrowheads="1"/>
          </p:cNvSpPr>
          <p:nvPr/>
        </p:nvSpPr>
        <p:spPr bwMode="auto">
          <a:xfrm>
            <a:off x="4152900" y="4862513"/>
            <a:ext cx="1330325" cy="869950"/>
          </a:xfrm>
          <a:prstGeom prst="wedgeEllipseCallout">
            <a:avLst>
              <a:gd name="adj1" fmla="val -138185"/>
              <a:gd name="adj2" fmla="val -81329"/>
            </a:avLst>
          </a:prstGeom>
          <a:solidFill>
            <a:srgbClr val="00FFFF"/>
          </a:solidFill>
          <a:ln w="12700" cap="sq">
            <a:solidFill>
              <a:srgbClr val="00CC00"/>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异步置零端</a:t>
            </a:r>
            <a:endParaRPr kumimoji="1" lang="zh-CN" altLang="en-US" sz="20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grpSp>
        <p:nvGrpSpPr>
          <p:cNvPr id="5" name="Group 41"/>
          <p:cNvGrpSpPr/>
          <p:nvPr/>
        </p:nvGrpSpPr>
        <p:grpSpPr>
          <a:xfrm>
            <a:off x="-252412" y="1557338"/>
            <a:ext cx="909637" cy="2808287"/>
            <a:chOff x="409" y="1974"/>
            <a:chExt cx="1677" cy="731"/>
          </a:xfrm>
        </p:grpSpPr>
        <p:sp>
          <p:nvSpPr>
            <p:cNvPr id="427050" name="AutoShape 42"/>
            <p:cNvSpPr>
              <a:spLocks noChangeArrowheads="1"/>
            </p:cNvSpPr>
            <p:nvPr/>
          </p:nvSpPr>
          <p:spPr bwMode="auto">
            <a:xfrm>
              <a:off x="409" y="1974"/>
              <a:ext cx="1057" cy="610"/>
            </a:xfrm>
            <a:prstGeom prst="wedgeEllipseCallout">
              <a:avLst>
                <a:gd name="adj1" fmla="val 94981"/>
                <a:gd name="adj2" fmla="val 51806"/>
              </a:avLst>
            </a:prstGeom>
            <a:solidFill>
              <a:srgbClr val="00FFFF"/>
            </a:solidFill>
            <a:ln w="12700" cap="sq">
              <a:solidFill>
                <a:srgbClr val="00CC00"/>
              </a:solidFill>
              <a:miter lim="800000"/>
              <a:headEnd type="none" w="sm" len="sm"/>
              <a:tailEnd type="none" w="sm" len="sm"/>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工作状态控制端</a:t>
              </a:r>
              <a:endParaRPr kumimoji="1" lang="zh-CN" altLang="en-US" sz="20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55355" name="AutoShape 43"/>
            <p:cNvSpPr/>
            <p:nvPr/>
          </p:nvSpPr>
          <p:spPr>
            <a:xfrm flipH="1">
              <a:off x="2002" y="2607"/>
              <a:ext cx="84" cy="98"/>
            </a:xfrm>
            <a:prstGeom prst="leftBrace">
              <a:avLst>
                <a:gd name="adj1" fmla="val 29166"/>
                <a:gd name="adj2" fmla="val 50000"/>
              </a:avLst>
            </a:prstGeom>
            <a:noFill/>
            <a:ln w="28575" cap="sq" cmpd="sng">
              <a:solidFill>
                <a:srgbClr val="00CC00"/>
              </a:solidFill>
              <a:prstDash val="solid"/>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grpSp>
      <p:grpSp>
        <p:nvGrpSpPr>
          <p:cNvPr id="6" name="Group 44"/>
          <p:cNvGrpSpPr/>
          <p:nvPr/>
        </p:nvGrpSpPr>
        <p:grpSpPr>
          <a:xfrm>
            <a:off x="842963" y="2906713"/>
            <a:ext cx="1828800" cy="650875"/>
            <a:chOff x="2278" y="1790"/>
            <a:chExt cx="1152" cy="410"/>
          </a:xfrm>
        </p:grpSpPr>
        <p:sp>
          <p:nvSpPr>
            <p:cNvPr id="55352" name="AutoShape 45"/>
            <p:cNvSpPr/>
            <p:nvPr/>
          </p:nvSpPr>
          <p:spPr>
            <a:xfrm rot="-5400000" flipH="1" flipV="1">
              <a:off x="2776" y="1816"/>
              <a:ext cx="122" cy="646"/>
            </a:xfrm>
            <a:prstGeom prst="leftBrace">
              <a:avLst>
                <a:gd name="adj1" fmla="val 44125"/>
                <a:gd name="adj2" fmla="val 50000"/>
              </a:avLst>
            </a:prstGeom>
            <a:noFill/>
            <a:ln w="28575" cap="sq" cmpd="sng">
              <a:solidFill>
                <a:srgbClr val="00CC00"/>
              </a:solidFill>
              <a:prstDash val="solid"/>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427054" name="Text Box 46"/>
            <p:cNvSpPr txBox="1">
              <a:spLocks noChangeArrowheads="1"/>
            </p:cNvSpPr>
            <p:nvPr/>
          </p:nvSpPr>
          <p:spPr bwMode="auto">
            <a:xfrm>
              <a:off x="2278" y="1790"/>
              <a:ext cx="1152" cy="288"/>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数据输入端</a:t>
              </a:r>
              <a:endParaRPr kumimoji="1" lang="zh-CN" altLang="en-US" sz="2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pSp>
      <p:grpSp>
        <p:nvGrpSpPr>
          <p:cNvPr id="7" name="Group 47"/>
          <p:cNvGrpSpPr/>
          <p:nvPr/>
        </p:nvGrpSpPr>
        <p:grpSpPr>
          <a:xfrm>
            <a:off x="2978150" y="2992438"/>
            <a:ext cx="2090738" cy="1035050"/>
            <a:chOff x="3623" y="1843"/>
            <a:chExt cx="1317" cy="653"/>
          </a:xfrm>
        </p:grpSpPr>
        <p:sp>
          <p:nvSpPr>
            <p:cNvPr id="427056" name="Text Box 48"/>
            <p:cNvSpPr txBox="1">
              <a:spLocks noChangeArrowheads="1"/>
            </p:cNvSpPr>
            <p:nvPr/>
          </p:nvSpPr>
          <p:spPr bwMode="auto">
            <a:xfrm>
              <a:off x="3788" y="1843"/>
              <a:ext cx="1152" cy="288"/>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进位输出端</a:t>
              </a:r>
              <a:endParaRPr kumimoji="1" lang="zh-CN" altLang="en-US" sz="2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5351" name="Line 49"/>
            <p:cNvSpPr/>
            <p:nvPr/>
          </p:nvSpPr>
          <p:spPr>
            <a:xfrm flipH="1">
              <a:off x="3623" y="2086"/>
              <a:ext cx="269" cy="410"/>
            </a:xfrm>
            <a:prstGeom prst="line">
              <a:avLst/>
            </a:prstGeom>
            <a:ln w="38100" cap="sq" cmpd="sng">
              <a:solidFill>
                <a:srgbClr val="00CC00"/>
              </a:solidFill>
              <a:prstDash val="solid"/>
              <a:headEnd type="none" w="sm" len="sm"/>
              <a:tailEnd type="triangle" w="sm" len="sm"/>
            </a:ln>
          </p:spPr>
        </p:sp>
      </p:grpSp>
      <p:graphicFrame>
        <p:nvGraphicFramePr>
          <p:cNvPr id="50" name="Group 357"/>
          <p:cNvGraphicFramePr>
            <a:graphicFrameLocks noGrp="1"/>
          </p:cNvGraphicFramePr>
          <p:nvPr/>
        </p:nvGraphicFramePr>
        <p:xfrm>
          <a:off x="5580063" y="2420938"/>
          <a:ext cx="3455988" cy="3635375"/>
        </p:xfrm>
        <a:graphic>
          <a:graphicData uri="http://schemas.openxmlformats.org/drawingml/2006/table">
            <a:tbl>
              <a:tblPr/>
              <a:tblGrid>
                <a:gridCol w="503237"/>
                <a:gridCol w="504825"/>
                <a:gridCol w="504825"/>
                <a:gridCol w="409575"/>
                <a:gridCol w="381000"/>
                <a:gridCol w="1152525"/>
              </a:tblGrid>
              <a:tr h="4445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CLK</a:t>
                      </a:r>
                      <a:endParaRPr kumimoji="0" lang="en-US" altLang="zh-CN" sz="1800" b="1"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R</a:t>
                      </a:r>
                      <a:r>
                        <a:rPr kumimoji="0" lang="en-US" altLang="zh-CN" sz="1800" b="1" i="0" u="none" strike="noStrike" cap="none" normalizeH="0" baseline="-25000" smtClean="0">
                          <a:ln>
                            <a:noFill/>
                          </a:ln>
                          <a:solidFill>
                            <a:srgbClr val="000000"/>
                          </a:solidFill>
                          <a:effectLst/>
                          <a:latin typeface="Times New Roman" panose="02020603050405020304" pitchFamily="18" charset="0"/>
                          <a:ea typeface="宋体" panose="02010600030101010101" pitchFamily="2" charset="-122"/>
                        </a:rPr>
                        <a:t>D</a:t>
                      </a:r>
                      <a:r>
                        <a:rPr kumimoji="0" lang="en-US"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LD</a:t>
                      </a:r>
                      <a:r>
                        <a:rPr kumimoji="0" lang="en-US"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EP</a:t>
                      </a:r>
                      <a:endParaRPr kumimoji="0" lang="en-US" altLang="zh-CN" sz="1800" b="1"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ET</a:t>
                      </a:r>
                      <a:endParaRPr kumimoji="0" lang="en-US" altLang="zh-CN" sz="1800" b="1"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工作状态</a:t>
                      </a:r>
                      <a:endPar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1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X</a:t>
                      </a:r>
                      <a:endPar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X</a:t>
                      </a:r>
                      <a:endPar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X</a:t>
                      </a:r>
                      <a:endPar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X</a:t>
                      </a:r>
                      <a:endPar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    </a:t>
                      </a:r>
                      <a:r>
                        <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置 </a:t>
                      </a: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a:t>
                      </a:r>
                      <a:r>
                        <a:rPr kumimoji="0" lang="zh-CN" altLang="en-US" sz="1800" b="1" i="0" u="none" strike="noStrike" cap="none" normalizeH="0" baseline="0" smtClean="0">
                          <a:ln>
                            <a:noFill/>
                          </a:ln>
                          <a:solidFill>
                            <a:srgbClr val="CC3300"/>
                          </a:solidFill>
                          <a:effectLst/>
                          <a:latin typeface="Times New Roman" panose="02020603050405020304" pitchFamily="18" charset="0"/>
                          <a:ea typeface="宋体" panose="02010600030101010101" pitchFamily="2" charset="-122"/>
                        </a:rPr>
                        <a:t>异步</a:t>
                      </a:r>
                      <a:r>
                        <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a:t>
                      </a:r>
                      <a:endPar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8895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X</a:t>
                      </a:r>
                      <a:endPar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X</a:t>
                      </a:r>
                      <a:endPar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  </a:t>
                      </a:r>
                      <a:r>
                        <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预置数</a:t>
                      </a:r>
                      <a:endPar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a:t>
                      </a:r>
                      <a:r>
                        <a:rPr kumimoji="0" lang="zh-CN" altLang="en-US" sz="1800" b="1" i="0" u="none" strike="noStrike" cap="none" normalizeH="0" baseline="0" smtClean="0">
                          <a:ln>
                            <a:noFill/>
                          </a:ln>
                          <a:solidFill>
                            <a:srgbClr val="CC3300"/>
                          </a:solidFill>
                          <a:effectLst/>
                          <a:latin typeface="Times New Roman" panose="02020603050405020304" pitchFamily="18" charset="0"/>
                          <a:ea typeface="宋体" panose="02010600030101010101" pitchFamily="2" charset="-122"/>
                        </a:rPr>
                        <a:t>同步</a:t>
                      </a:r>
                      <a:r>
                        <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a:t>
                      </a:r>
                      <a:endPar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889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X</a:t>
                      </a:r>
                      <a:endPar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     </a:t>
                      </a:r>
                      <a:r>
                        <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保持</a:t>
                      </a:r>
                      <a:endPar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（包括</a:t>
                      </a: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C</a:t>
                      </a:r>
                      <a:r>
                        <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a:t>
                      </a:r>
                      <a:endPar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841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X</a:t>
                      </a:r>
                      <a:endPar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X</a:t>
                      </a:r>
                      <a:endPar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   </a:t>
                      </a:r>
                      <a:r>
                        <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保持</a:t>
                      </a:r>
                      <a:endPar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smtClean="0">
                          <a:ln>
                            <a:noFill/>
                          </a:ln>
                          <a:solidFill>
                            <a:srgbClr val="CC3300"/>
                          </a:solidFill>
                          <a:effectLst/>
                          <a:latin typeface="Times New Roman" panose="02020603050405020304" pitchFamily="18" charset="0"/>
                          <a:ea typeface="宋体" panose="02010600030101010101" pitchFamily="2" charset="-122"/>
                        </a:rPr>
                        <a:t>C=0</a:t>
                      </a:r>
                      <a:r>
                        <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a:t>
                      </a:r>
                      <a:endPar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8895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计数</a:t>
                      </a:r>
                      <a:endPar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L="0" marR="0" marT="36000" marB="36000" anchor="ctr" anchorCtr="1"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427045">
                                            <p:txEl>
                                              <p:charRg st="0" end="44"/>
                                            </p:txEl>
                                          </p:spTgt>
                                        </p:tgtEl>
                                        <p:attrNameLst>
                                          <p:attrName>style.visibility</p:attrName>
                                        </p:attrNameLst>
                                      </p:cBhvr>
                                      <p:to>
                                        <p:strVal val="visible"/>
                                      </p:to>
                                    </p:set>
                                    <p:animEffect transition="in" filter="wipe(up)">
                                      <p:cBhvr>
                                        <p:cTn id="7" dur="75"/>
                                        <p:tgtEl>
                                          <p:spTgt spid="427045">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000000"/>
                                          </p:val>
                                        </p:tav>
                                        <p:tav tm="100000">
                                          <p:val>
                                            <p:strVal val="#ppt_w"/>
                                          </p:val>
                                        </p:tav>
                                      </p:tavLst>
                                    </p:anim>
                                    <p:anim calcmode="lin" valueType="num">
                                      <p:cBhvr>
                                        <p:cTn id="18"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righ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427047"/>
                                        </p:tgtEl>
                                        <p:attrNameLst>
                                          <p:attrName>style.visibility</p:attrName>
                                        </p:attrNameLst>
                                      </p:cBhvr>
                                      <p:to>
                                        <p:strVal val="visible"/>
                                      </p:to>
                                    </p:set>
                                    <p:animEffect transition="in" filter="wipe(right)">
                                      <p:cBhvr>
                                        <p:cTn id="33" dur="500"/>
                                        <p:tgtEl>
                                          <p:spTgt spid="42704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427048"/>
                                        </p:tgtEl>
                                        <p:attrNameLst>
                                          <p:attrName>style.visibility</p:attrName>
                                        </p:attrNameLst>
                                      </p:cBhvr>
                                      <p:to>
                                        <p:strVal val="visible"/>
                                      </p:to>
                                    </p:set>
                                    <p:animEffect transition="in" filter="wipe(right)">
                                      <p:cBhvr>
                                        <p:cTn id="38" dur="500"/>
                                        <p:tgtEl>
                                          <p:spTgt spid="42704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45" grpId="0" build="p"/>
      <p:bldP spid="427047" grpId="0" animBg="1"/>
      <p:bldP spid="42704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8034" name="AutoShape 2">
            <a:hlinkClick r:id="" action="ppaction://hlinkshowjump?jump=nextslide" highlightClick="1"/>
          </p:cNvPr>
          <p:cNvSpPr>
            <a:spLocks noChangeArrowheads="1"/>
          </p:cNvSpPr>
          <p:nvPr/>
        </p:nvSpPr>
        <p:spPr bwMode="auto">
          <a:xfrm>
            <a:off x="731043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28035" name="AutoShape 3">
            <a:hlinkClick r:id="" action="ppaction://hlinkshowjump?jump=firstslide" highlightClick="1"/>
          </p:cNvPr>
          <p:cNvSpPr>
            <a:spLocks noChangeArrowheads="1"/>
          </p:cNvSpPr>
          <p:nvPr/>
        </p:nvSpPr>
        <p:spPr bwMode="auto">
          <a:xfrm>
            <a:off x="8205788"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28036" name="AutoShape 4">
            <a:hlinkClick r:id="" action="ppaction://hlinkshowjump?jump=previousslide" highlightClick="1"/>
          </p:cNvPr>
          <p:cNvSpPr>
            <a:spLocks noChangeArrowheads="1"/>
          </p:cNvSpPr>
          <p:nvPr/>
        </p:nvSpPr>
        <p:spPr bwMode="auto">
          <a:xfrm>
            <a:off x="641508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56325" name="Text Box 5"/>
          <p:cNvSpPr txBox="1"/>
          <p:nvPr/>
        </p:nvSpPr>
        <p:spPr>
          <a:xfrm>
            <a:off x="838200" y="361950"/>
            <a:ext cx="7720013" cy="641350"/>
          </a:xfrm>
          <a:prstGeom prst="rect">
            <a:avLst/>
          </a:prstGeom>
          <a:noFill/>
          <a:ln w="12700">
            <a:noFill/>
          </a:ln>
        </p:spPr>
        <p:txBody>
          <a:bodyPr>
            <a:spAutoFit/>
          </a:bodyPr>
          <a:p>
            <a:pPr lvl="0" eaLnBrk="1" hangingPunct="1">
              <a:spcBef>
                <a:spcPct val="50000"/>
              </a:spcBef>
            </a:pPr>
            <a:r>
              <a:rPr lang="en-US" altLang="zh-CN" sz="3600" b="0" dirty="0">
                <a:solidFill>
                  <a:srgbClr val="660066"/>
                </a:solidFill>
                <a:latin typeface="华文行楷" panose="02010800040101010101" pitchFamily="2" charset="-122"/>
                <a:ea typeface="华文行楷" panose="02010800040101010101" pitchFamily="2" charset="-122"/>
              </a:rPr>
              <a:t>20</a:t>
            </a:r>
            <a:r>
              <a:rPr lang="zh-CN" altLang="en-US" sz="3600" b="0" dirty="0">
                <a:solidFill>
                  <a:srgbClr val="660066"/>
                </a:solidFill>
                <a:latin typeface="华文行楷" panose="02010800040101010101" pitchFamily="2" charset="-122"/>
                <a:ea typeface="华文行楷" panose="02010800040101010101" pitchFamily="2" charset="-122"/>
              </a:rPr>
              <a:t>：任意进制计数器的构成方法</a:t>
            </a:r>
            <a:endParaRPr lang="zh-CN" altLang="en-US" sz="3600" b="0" dirty="0">
              <a:solidFill>
                <a:srgbClr val="660066"/>
              </a:solidFill>
              <a:latin typeface="华文行楷" panose="02010800040101010101" pitchFamily="2" charset="-122"/>
              <a:ea typeface="华文行楷" panose="02010800040101010101" pitchFamily="2" charset="-122"/>
            </a:endParaRPr>
          </a:p>
        </p:txBody>
      </p:sp>
      <p:sp>
        <p:nvSpPr>
          <p:cNvPr id="428038" name="Text Box 6"/>
          <p:cNvSpPr txBox="1">
            <a:spLocks noChangeArrowheads="1"/>
          </p:cNvSpPr>
          <p:nvPr/>
        </p:nvSpPr>
        <p:spPr bwMode="auto">
          <a:xfrm>
            <a:off x="933450" y="1774825"/>
            <a:ext cx="3943350"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   </a:t>
            </a:r>
            <a:r>
              <a:rPr kumimoji="1" lang="en-US" altLang="zh-CN" sz="2800" b="1" i="1"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M</a:t>
            </a:r>
            <a:r>
              <a:rPr kumimoji="1"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&lt;</a:t>
            </a:r>
            <a:r>
              <a:rPr kumimoji="1" lang="en-US" altLang="zh-CN" sz="2800" b="1" i="1"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的情况</a:t>
            </a:r>
            <a:endParaRPr kumimoji="1"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28039" name="Text Box 7"/>
          <p:cNvSpPr txBox="1">
            <a:spLocks noChangeArrowheads="1"/>
          </p:cNvSpPr>
          <p:nvPr/>
        </p:nvSpPr>
        <p:spPr bwMode="auto">
          <a:xfrm>
            <a:off x="1057275" y="1096963"/>
            <a:ext cx="8405813"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假定已有</a:t>
            </a:r>
            <a:r>
              <a:rPr kumimoji="1" lang="en-US" altLang="zh-CN" sz="2800" b="1" i="1"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进制计数器</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需要得到</a:t>
            </a:r>
            <a:r>
              <a:rPr kumimoji="1" lang="en-US" altLang="zh-CN" sz="2800" b="1" i="1"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M</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进制计数器。</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28040" name="Text Box 8"/>
          <p:cNvSpPr txBox="1">
            <a:spLocks noChangeArrowheads="1"/>
          </p:cNvSpPr>
          <p:nvPr/>
        </p:nvSpPr>
        <p:spPr bwMode="auto">
          <a:xfrm>
            <a:off x="836613" y="2582863"/>
            <a:ext cx="8772525" cy="30845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在</a:t>
            </a:r>
            <a:r>
              <a:rPr kumimoji="1" lang="en-US" altLang="zh-CN" sz="2800" b="1" i="1"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进制计数器的顺序计数过程中</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endPar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设法使之跳过</a:t>
            </a:r>
            <a:r>
              <a:rPr kumimoji="1" lang="en-US" altLang="zh-CN" sz="2800" b="1" i="1"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en-US" altLang="zh-CN"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2800" b="1" i="1"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M</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个状态</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就可得到</a:t>
            </a:r>
            <a:r>
              <a:rPr kumimoji="1" lang="en-US" altLang="zh-CN" sz="2800" b="1" i="1"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M</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进制计数器。</a:t>
            </a:r>
            <a:endPar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实现跳跃的方式有 </a:t>
            </a:r>
            <a:r>
              <a:rPr kumimoji="1" lang="zh-CN" altLang="en-US"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置零法 </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和 </a:t>
            </a:r>
            <a:r>
              <a:rPr kumimoji="1" lang="zh-CN" altLang="en-US"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置数法。</a:t>
            </a:r>
            <a:endParaRPr kumimoji="1" lang="zh-CN" altLang="en-US"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sng"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置零法</a:t>
            </a:r>
            <a:r>
              <a:rPr kumimoji="1" lang="zh-CN" altLang="en-US"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适用于有异步置零输入端的计数器。</a:t>
            </a:r>
            <a:endPar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sng"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置数法</a:t>
            </a:r>
            <a:r>
              <a:rPr kumimoji="1" lang="zh-CN" altLang="en-US"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适用于有预置数功能的计数器。</a:t>
            </a:r>
            <a:endPar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8039">
                                            <p:txEl>
                                              <p:charRg st="0" end="23"/>
                                            </p:txEl>
                                          </p:spTgt>
                                        </p:tgtEl>
                                        <p:attrNameLst>
                                          <p:attrName>style.visibility</p:attrName>
                                        </p:attrNameLst>
                                      </p:cBhvr>
                                      <p:to>
                                        <p:strVal val="visible"/>
                                      </p:to>
                                    </p:set>
                                    <p:animEffect transition="in" filter="wipe(left)">
                                      <p:cBhvr>
                                        <p:cTn id="7" dur="500"/>
                                        <p:tgtEl>
                                          <p:spTgt spid="428039">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8038">
                                            <p:txEl>
                                              <p:charRg st="0" end="13"/>
                                            </p:txEl>
                                          </p:spTgt>
                                        </p:tgtEl>
                                        <p:attrNameLst>
                                          <p:attrName>style.visibility</p:attrName>
                                        </p:attrNameLst>
                                      </p:cBhvr>
                                      <p:to>
                                        <p:strVal val="visible"/>
                                      </p:to>
                                    </p:set>
                                    <p:animEffect transition="in" filter="wipe(left)">
                                      <p:cBhvr>
                                        <p:cTn id="12" dur="500"/>
                                        <p:tgtEl>
                                          <p:spTgt spid="428038">
                                            <p:txEl>
                                              <p:charRg st="0" end="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428040">
                                            <p:txEl>
                                              <p:charRg st="0" end="17"/>
                                            </p:txEl>
                                          </p:spTgt>
                                        </p:tgtEl>
                                        <p:attrNameLst>
                                          <p:attrName>style.visibility</p:attrName>
                                        </p:attrNameLst>
                                      </p:cBhvr>
                                      <p:to>
                                        <p:strVal val="visible"/>
                                      </p:to>
                                    </p:set>
                                    <p:animEffect transition="in" filter="wipe(up)">
                                      <p:cBhvr>
                                        <p:cTn id="17" dur="75"/>
                                        <p:tgtEl>
                                          <p:spTgt spid="428040">
                                            <p:txEl>
                                              <p:charRg st="0" end="1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428040">
                                            <p:txEl>
                                              <p:charRg st="17" end="42"/>
                                            </p:txEl>
                                          </p:spTgt>
                                        </p:tgtEl>
                                        <p:attrNameLst>
                                          <p:attrName>style.visibility</p:attrName>
                                        </p:attrNameLst>
                                      </p:cBhvr>
                                      <p:to>
                                        <p:strVal val="visible"/>
                                      </p:to>
                                    </p:set>
                                    <p:animEffect transition="in" filter="wipe(up)">
                                      <p:cBhvr>
                                        <p:cTn id="22" dur="75"/>
                                        <p:tgtEl>
                                          <p:spTgt spid="428040">
                                            <p:txEl>
                                              <p:charRg st="17" end="4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428040">
                                            <p:txEl>
                                              <p:charRg st="42" end="62"/>
                                            </p:txEl>
                                          </p:spTgt>
                                        </p:tgtEl>
                                        <p:attrNameLst>
                                          <p:attrName>style.visibility</p:attrName>
                                        </p:attrNameLst>
                                      </p:cBhvr>
                                      <p:to>
                                        <p:strVal val="visible"/>
                                      </p:to>
                                    </p:set>
                                    <p:animEffect transition="in" filter="wipe(up)">
                                      <p:cBhvr>
                                        <p:cTn id="27" dur="75"/>
                                        <p:tgtEl>
                                          <p:spTgt spid="428040">
                                            <p:txEl>
                                              <p:charRg st="42" end="6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428040">
                                            <p:txEl>
                                              <p:charRg st="62" end="83"/>
                                            </p:txEl>
                                          </p:spTgt>
                                        </p:tgtEl>
                                        <p:attrNameLst>
                                          <p:attrName>style.visibility</p:attrName>
                                        </p:attrNameLst>
                                      </p:cBhvr>
                                      <p:to>
                                        <p:strVal val="visible"/>
                                      </p:to>
                                    </p:set>
                                    <p:animEffect transition="in" filter="wipe(up)">
                                      <p:cBhvr>
                                        <p:cTn id="32" dur="75"/>
                                        <p:tgtEl>
                                          <p:spTgt spid="428040">
                                            <p:txEl>
                                              <p:charRg st="62" end="8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428040">
                                            <p:txEl>
                                              <p:charRg st="83" end="102"/>
                                            </p:txEl>
                                          </p:spTgt>
                                        </p:tgtEl>
                                        <p:attrNameLst>
                                          <p:attrName>style.visibility</p:attrName>
                                        </p:attrNameLst>
                                      </p:cBhvr>
                                      <p:to>
                                        <p:strVal val="visible"/>
                                      </p:to>
                                    </p:set>
                                    <p:animEffect transition="in" filter="wipe(up)">
                                      <p:cBhvr>
                                        <p:cTn id="37" dur="75"/>
                                        <p:tgtEl>
                                          <p:spTgt spid="428040">
                                            <p:txEl>
                                              <p:charRg st="83" end="10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8" grpId="0" build="p"/>
      <p:bldP spid="428039" grpId="0" build="p"/>
      <p:bldP spid="428040"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9058" name="Rectangle 2"/>
          <p:cNvSpPr>
            <a:spLocks noGrp="1" noChangeArrowheads="1"/>
          </p:cNvSpPr>
          <p:nvPr>
            <p:ph idx="1"/>
          </p:nvPr>
        </p:nvSpPr>
        <p:spPr>
          <a:xfrm>
            <a:off x="503238" y="857250"/>
            <a:ext cx="8137525" cy="5513388"/>
          </a:xfrm>
        </p:spPr>
        <p:txBody>
          <a:bodyPr vert="horz" wrap="square" lIns="91440" tIns="45720" rIns="91440" bIns="45720" numCol="1" anchor="t" anchorCtr="0" compatLnSpc="1"/>
          <a:p>
            <a:pPr lvl="0" eaLnBrk="1" hangingPunct="1">
              <a:buNone/>
            </a:pPr>
            <a:r>
              <a:rPr lang="en-US" altLang="zh-CN" dirty="0">
                <a:effectLst>
                  <a:outerShdw blurRad="38100" dist="38100" dir="2700000">
                    <a:srgbClr val="FFFFFF"/>
                  </a:outerShdw>
                </a:effectLst>
                <a:latin typeface="楷体_GB2312" pitchFamily="49" charset="-122"/>
              </a:rPr>
              <a:t>①</a:t>
            </a:r>
            <a:r>
              <a:rPr lang="en-US" altLang="zh-CN" dirty="0">
                <a:effectLst>
                  <a:outerShdw blurRad="38100" dist="38100" dir="2700000">
                    <a:srgbClr val="FFFFFF"/>
                  </a:outerShdw>
                </a:effectLst>
              </a:rPr>
              <a:t>M=N1</a:t>
            </a:r>
            <a:r>
              <a:rPr lang="en-US" altLang="zh-CN" dirty="0">
                <a:effectLst>
                  <a:outerShdw blurRad="38100" dist="38100" dir="2700000">
                    <a:srgbClr val="FFFFFF"/>
                  </a:outerShdw>
                </a:effectLst>
                <a:latin typeface="BatangChe" pitchFamily="49" charset="-127"/>
                <a:ea typeface="BatangChe" pitchFamily="49" charset="-127"/>
              </a:rPr>
              <a:t>×</a:t>
            </a:r>
            <a:r>
              <a:rPr lang="en-US" altLang="zh-CN" dirty="0">
                <a:effectLst>
                  <a:outerShdw blurRad="38100" dist="38100" dir="2700000">
                    <a:srgbClr val="FFFFFF"/>
                  </a:outerShdw>
                </a:effectLst>
              </a:rPr>
              <a:t>N2</a:t>
            </a:r>
            <a:endParaRPr lang="en-US" altLang="zh-CN" dirty="0">
              <a:effectLst>
                <a:outerShdw blurRad="38100" dist="38100" dir="2700000">
                  <a:srgbClr val="FFFFFF"/>
                </a:outerShdw>
              </a:effectLst>
            </a:endParaRPr>
          </a:p>
          <a:p>
            <a:pPr lvl="0" eaLnBrk="1" hangingPunct="1">
              <a:buNone/>
            </a:pPr>
            <a:r>
              <a:rPr lang="zh-CN" altLang="en-US" dirty="0">
                <a:effectLst>
                  <a:outerShdw blurRad="38100" dist="38100" dir="2700000">
                    <a:srgbClr val="FFFFFF"/>
                  </a:outerShdw>
                </a:effectLst>
              </a:rPr>
              <a:t>先用前面的方法分别接成</a:t>
            </a:r>
            <a:r>
              <a:rPr lang="en-US" altLang="zh-CN" dirty="0">
                <a:effectLst>
                  <a:outerShdw blurRad="38100" dist="38100" dir="2700000">
                    <a:srgbClr val="FFFFFF"/>
                  </a:outerShdw>
                </a:effectLst>
              </a:rPr>
              <a:t>N1</a:t>
            </a:r>
            <a:r>
              <a:rPr lang="zh-CN" altLang="en-US" dirty="0">
                <a:effectLst>
                  <a:outerShdw blurRad="38100" dist="38100" dir="2700000">
                    <a:srgbClr val="FFFFFF"/>
                  </a:outerShdw>
                </a:effectLst>
              </a:rPr>
              <a:t>和</a:t>
            </a:r>
            <a:r>
              <a:rPr lang="en-US" altLang="zh-CN" dirty="0">
                <a:effectLst>
                  <a:outerShdw blurRad="38100" dist="38100" dir="2700000">
                    <a:srgbClr val="FFFFFF"/>
                  </a:outerShdw>
                </a:effectLst>
              </a:rPr>
              <a:t>N2</a:t>
            </a:r>
            <a:r>
              <a:rPr lang="zh-CN" altLang="en-US" dirty="0">
                <a:effectLst>
                  <a:outerShdw blurRad="38100" dist="38100" dir="2700000">
                    <a:srgbClr val="FFFFFF"/>
                  </a:outerShdw>
                </a:effectLst>
              </a:rPr>
              <a:t>两个计数器。</a:t>
            </a:r>
            <a:endParaRPr lang="zh-CN" altLang="en-US" dirty="0">
              <a:effectLst>
                <a:outerShdw blurRad="38100" dist="38100" dir="2700000">
                  <a:srgbClr val="FFFFFF"/>
                </a:outerShdw>
              </a:effectLst>
            </a:endParaRPr>
          </a:p>
          <a:p>
            <a:pPr lvl="0" eaLnBrk="1" hangingPunct="1">
              <a:buNone/>
            </a:pPr>
            <a:endParaRPr lang="zh-CN" altLang="en-US" dirty="0">
              <a:effectLst>
                <a:outerShdw blurRad="38100" dist="38100" dir="2700000">
                  <a:srgbClr val="FFFFFF"/>
                </a:outerShdw>
              </a:effectLst>
            </a:endParaRPr>
          </a:p>
          <a:p>
            <a:pPr lvl="0" eaLnBrk="1" hangingPunct="1">
              <a:buNone/>
            </a:pPr>
            <a:r>
              <a:rPr lang="en-US" altLang="zh-CN" dirty="0">
                <a:effectLst>
                  <a:outerShdw blurRad="38100" dist="38100" dir="2700000">
                    <a:srgbClr val="FFFFFF"/>
                  </a:outerShdw>
                </a:effectLst>
              </a:rPr>
              <a:t>N1</a:t>
            </a:r>
            <a:r>
              <a:rPr lang="zh-CN" altLang="en-US" dirty="0">
                <a:effectLst>
                  <a:outerShdw blurRad="38100" dist="38100" dir="2700000">
                    <a:srgbClr val="FFFFFF"/>
                  </a:outerShdw>
                </a:effectLst>
              </a:rPr>
              <a:t>和</a:t>
            </a:r>
            <a:r>
              <a:rPr lang="en-US" altLang="zh-CN" dirty="0">
                <a:effectLst>
                  <a:outerShdw blurRad="38100" dist="38100" dir="2700000">
                    <a:srgbClr val="FFFFFF"/>
                  </a:outerShdw>
                </a:effectLst>
              </a:rPr>
              <a:t>N2</a:t>
            </a:r>
            <a:r>
              <a:rPr lang="zh-CN" altLang="en-US" dirty="0">
                <a:effectLst>
                  <a:outerShdw blurRad="38100" dist="38100" dir="2700000">
                    <a:srgbClr val="FFFFFF"/>
                  </a:outerShdw>
                </a:effectLst>
              </a:rPr>
              <a:t>间的连接有两种方式：</a:t>
            </a:r>
            <a:endParaRPr lang="zh-CN" altLang="en-US" dirty="0">
              <a:effectLst>
                <a:outerShdw blurRad="38100" dist="38100" dir="2700000">
                  <a:srgbClr val="FFFFFF"/>
                </a:outerShdw>
              </a:effectLst>
            </a:endParaRPr>
          </a:p>
          <a:p>
            <a:pPr lvl="0" eaLnBrk="1" hangingPunct="1">
              <a:buNone/>
            </a:pPr>
            <a:r>
              <a:rPr lang="en-US" altLang="zh-CN" dirty="0">
                <a:effectLst>
                  <a:outerShdw blurRad="38100" dist="38100" dir="2700000">
                    <a:srgbClr val="FFFFFF"/>
                  </a:outerShdw>
                </a:effectLst>
              </a:rPr>
              <a:t>a.</a:t>
            </a:r>
            <a:r>
              <a:rPr lang="zh-CN" altLang="en-US" dirty="0">
                <a:effectLst>
                  <a:outerShdw blurRad="38100" dist="38100" dir="2700000">
                    <a:srgbClr val="FFFFFF"/>
                  </a:outerShdw>
                </a:effectLst>
              </a:rPr>
              <a:t>并行进位方式：用同一个</a:t>
            </a:r>
            <a:r>
              <a:rPr lang="en-US" altLang="zh-CN" dirty="0">
                <a:effectLst>
                  <a:outerShdw blurRad="38100" dist="38100" dir="2700000">
                    <a:srgbClr val="FFFFFF"/>
                  </a:outerShdw>
                </a:effectLst>
              </a:rPr>
              <a:t>CLK</a:t>
            </a:r>
            <a:r>
              <a:rPr lang="zh-CN" altLang="en-US" dirty="0">
                <a:effectLst>
                  <a:outerShdw blurRad="38100" dist="38100" dir="2700000">
                    <a:srgbClr val="FFFFFF"/>
                  </a:outerShdw>
                </a:effectLst>
              </a:rPr>
              <a:t>，低位片的进位输出作为高位片的计数控制信号（如</a:t>
            </a:r>
            <a:r>
              <a:rPr lang="en-US" altLang="zh-CN" dirty="0">
                <a:effectLst>
                  <a:outerShdw blurRad="38100" dist="38100" dir="2700000">
                    <a:srgbClr val="FFFFFF"/>
                  </a:outerShdw>
                </a:effectLst>
              </a:rPr>
              <a:t>74160</a:t>
            </a:r>
            <a:r>
              <a:rPr lang="zh-CN" altLang="en-US" dirty="0">
                <a:effectLst>
                  <a:outerShdw blurRad="38100" dist="38100" dir="2700000">
                    <a:srgbClr val="FFFFFF"/>
                  </a:outerShdw>
                </a:effectLst>
              </a:rPr>
              <a:t>的</a:t>
            </a:r>
            <a:r>
              <a:rPr lang="en-US" altLang="zh-CN" dirty="0">
                <a:effectLst>
                  <a:outerShdw blurRad="38100" dist="38100" dir="2700000">
                    <a:srgbClr val="FFFFFF"/>
                  </a:outerShdw>
                </a:effectLst>
              </a:rPr>
              <a:t>EP</a:t>
            </a:r>
            <a:r>
              <a:rPr lang="zh-CN" altLang="en-US" dirty="0">
                <a:effectLst>
                  <a:outerShdw blurRad="38100" dist="38100" dir="2700000">
                    <a:srgbClr val="FFFFFF"/>
                  </a:outerShdw>
                </a:effectLst>
              </a:rPr>
              <a:t>和</a:t>
            </a:r>
            <a:r>
              <a:rPr lang="en-US" altLang="zh-CN" dirty="0">
                <a:effectLst>
                  <a:outerShdw blurRad="38100" dist="38100" dir="2700000">
                    <a:srgbClr val="FFFFFF"/>
                  </a:outerShdw>
                </a:effectLst>
              </a:rPr>
              <a:t>ET</a:t>
            </a:r>
            <a:r>
              <a:rPr lang="zh-CN" altLang="en-US" dirty="0">
                <a:effectLst>
                  <a:outerShdw blurRad="38100" dist="38100" dir="2700000">
                    <a:srgbClr val="FFFFFF"/>
                  </a:outerShdw>
                </a:effectLst>
              </a:rPr>
              <a:t>）</a:t>
            </a:r>
            <a:endParaRPr lang="zh-CN" altLang="en-US" dirty="0">
              <a:effectLst>
                <a:outerShdw blurRad="38100" dist="38100" dir="2700000">
                  <a:srgbClr val="FFFFFF"/>
                </a:outerShdw>
              </a:effectLst>
            </a:endParaRPr>
          </a:p>
          <a:p>
            <a:pPr lvl="0" eaLnBrk="1" hangingPunct="1">
              <a:buNone/>
            </a:pPr>
            <a:endParaRPr lang="zh-CN" altLang="en-US" dirty="0">
              <a:effectLst>
                <a:outerShdw blurRad="38100" dist="38100" dir="2700000">
                  <a:srgbClr val="FFFFFF"/>
                </a:outerShdw>
              </a:effectLst>
            </a:endParaRPr>
          </a:p>
          <a:p>
            <a:pPr lvl="0" eaLnBrk="1" hangingPunct="1">
              <a:buNone/>
            </a:pPr>
            <a:r>
              <a:rPr lang="en-US" altLang="zh-CN" dirty="0">
                <a:effectLst>
                  <a:outerShdw blurRad="38100" dist="38100" dir="2700000">
                    <a:srgbClr val="FFFFFF"/>
                  </a:outerShdw>
                </a:effectLst>
              </a:rPr>
              <a:t>b.</a:t>
            </a:r>
            <a:r>
              <a:rPr lang="zh-CN" altLang="en-US" dirty="0">
                <a:effectLst>
                  <a:outerShdw blurRad="38100" dist="38100" dir="2700000">
                    <a:srgbClr val="FFFFFF"/>
                  </a:outerShdw>
                </a:effectLst>
              </a:rPr>
              <a:t>串行进位方式：低位片的进位输出作为高位片的</a:t>
            </a:r>
            <a:r>
              <a:rPr lang="en-US" altLang="zh-CN" dirty="0">
                <a:effectLst>
                  <a:outerShdw blurRad="38100" dist="38100" dir="2700000">
                    <a:srgbClr val="FFFFFF"/>
                  </a:outerShdw>
                </a:effectLst>
              </a:rPr>
              <a:t>CLK</a:t>
            </a:r>
            <a:r>
              <a:rPr lang="zh-CN" altLang="en-US" dirty="0">
                <a:effectLst>
                  <a:outerShdw blurRad="38100" dist="38100" dir="2700000">
                    <a:srgbClr val="FFFFFF"/>
                  </a:outerShdw>
                </a:effectLst>
              </a:rPr>
              <a:t>，两片始终同时处于计数状态</a:t>
            </a:r>
            <a:endParaRPr lang="zh-CN" altLang="en-US" dirty="0">
              <a:effectLst>
                <a:outerShdw blurRad="38100" dist="38100" dir="2700000">
                  <a:srgbClr val="FFFFFF"/>
                </a:outerShdw>
              </a:effectLst>
            </a:endParaRPr>
          </a:p>
        </p:txBody>
      </p:sp>
      <p:sp>
        <p:nvSpPr>
          <p:cNvPr id="429059" name="Text Box 3"/>
          <p:cNvSpPr txBox="1">
            <a:spLocks noChangeArrowheads="1"/>
          </p:cNvSpPr>
          <p:nvPr/>
        </p:nvSpPr>
        <p:spPr bwMode="auto">
          <a:xfrm>
            <a:off x="1011238" y="528638"/>
            <a:ext cx="4856163"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   </a:t>
            </a:r>
            <a:r>
              <a:rPr kumimoji="1" lang="en-US" altLang="zh-CN" sz="2800" b="1" i="1"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M</a:t>
            </a:r>
            <a:r>
              <a:rPr kumimoji="1"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&gt; </a:t>
            </a:r>
            <a:r>
              <a:rPr kumimoji="1" lang="en-US" altLang="zh-CN" sz="2800" b="1" i="1"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的情况</a:t>
            </a:r>
            <a:endParaRPr kumimoji="1"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82" name="AutoShape 2">
            <a:hlinkClick r:id="" action="ppaction://hlinkshowjump?jump=nextslide" highlightClick="1"/>
          </p:cNvPr>
          <p:cNvSpPr>
            <a:spLocks noChangeArrowheads="1"/>
          </p:cNvSpPr>
          <p:nvPr/>
        </p:nvSpPr>
        <p:spPr bwMode="auto">
          <a:xfrm>
            <a:off x="731043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30083" name="AutoShape 3">
            <a:hlinkClick r:id="" action="ppaction://hlinkshowjump?jump=firstslide" highlightClick="1"/>
          </p:cNvPr>
          <p:cNvSpPr>
            <a:spLocks noChangeArrowheads="1"/>
          </p:cNvSpPr>
          <p:nvPr/>
        </p:nvSpPr>
        <p:spPr bwMode="auto">
          <a:xfrm>
            <a:off x="8205788"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30084" name="AutoShape 4">
            <a:hlinkClick r:id="" action="ppaction://hlinkshowjump?jump=previousslide" highlightClick="1"/>
          </p:cNvPr>
          <p:cNvSpPr>
            <a:spLocks noChangeArrowheads="1"/>
          </p:cNvSpPr>
          <p:nvPr/>
        </p:nvSpPr>
        <p:spPr bwMode="auto">
          <a:xfrm>
            <a:off x="641508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30085" name="Text Box 5"/>
          <p:cNvSpPr txBox="1">
            <a:spLocks noChangeArrowheads="1"/>
          </p:cNvSpPr>
          <p:nvPr/>
        </p:nvSpPr>
        <p:spPr bwMode="auto">
          <a:xfrm>
            <a:off x="847725" y="587375"/>
            <a:ext cx="8296275" cy="116046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rgbClr val="00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当</a:t>
            </a:r>
            <a:r>
              <a:rPr kumimoji="1" lang="en-US" altLang="zh-CN" sz="2800" b="1" i="1"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M</a:t>
            </a:r>
            <a:r>
              <a:rPr kumimoji="1" lang="zh-CN" altLang="en-US" sz="2800" b="1" i="0" u="none" strike="noStrike" kern="1200" cap="none" spc="0" normalizeH="0" baseline="0" noProof="0">
                <a:ln>
                  <a:noFill/>
                </a:ln>
                <a:solidFill>
                  <a:srgbClr val="00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为大于</a:t>
            </a:r>
            <a:r>
              <a:rPr kumimoji="1" lang="en-US" altLang="zh-CN" sz="2800" b="1" i="1" u="none" strike="noStrike" kern="1200" cap="none" spc="0" normalizeH="0" baseline="0" noProof="0">
                <a:ln>
                  <a:noFill/>
                </a:ln>
                <a:solidFill>
                  <a:srgbClr val="00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zh-CN" altLang="en-US" sz="2800" b="1" i="0" u="none" strike="noStrike" kern="1200" cap="none" spc="0" normalizeH="0" baseline="0" noProof="0">
                <a:ln>
                  <a:noFill/>
                </a:ln>
                <a:solidFill>
                  <a:srgbClr val="00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的素数时，不能分解为</a:t>
            </a:r>
            <a:r>
              <a:rPr kumimoji="1" lang="en-US" altLang="zh-CN" sz="2800" b="1" i="1"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en-US" altLang="zh-CN" sz="2800" b="1" i="0" u="none" strike="noStrike" kern="1200" cap="none" spc="0" normalizeH="0" baseline="-2500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r>
              <a:rPr kumimoji="1" lang="zh-CN" altLang="en-US" sz="2800" b="1" i="0" u="none" strike="noStrike" kern="1200" cap="none" spc="0" normalizeH="0" baseline="0" noProof="0">
                <a:ln>
                  <a:noFill/>
                </a:ln>
                <a:solidFill>
                  <a:srgbClr val="00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和</a:t>
            </a:r>
            <a:r>
              <a:rPr kumimoji="1" lang="en-US" altLang="zh-CN" sz="2800" b="1" i="1"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en-US" altLang="zh-CN" sz="2800" b="1" i="0" u="none" strike="noStrike" kern="1200" cap="none" spc="0" normalizeH="0" baseline="-2500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 </a:t>
            </a:r>
            <a:r>
              <a:rPr kumimoji="1" lang="zh-CN" altLang="en-US" sz="2800" b="1" i="0" u="none" strike="noStrike" kern="1200" cap="none" spc="0" normalizeH="0" baseline="0" noProof="0">
                <a:ln>
                  <a:noFill/>
                </a:ln>
                <a:solidFill>
                  <a:srgbClr val="00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endParaRPr kumimoji="1" lang="zh-CN" altLang="en-US" sz="2800" b="1" i="0" u="none" strike="noStrike" kern="1200" cap="none" spc="0" normalizeH="0" baseline="-2500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rgbClr val="00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必须采取</a:t>
            </a:r>
            <a:r>
              <a:rPr kumimoji="1" lang="zh-CN" altLang="en-US" sz="2800" b="1" i="0" u="sng" strike="noStrike" kern="1200" cap="none" spc="0" normalizeH="0" baseline="0" noProof="0">
                <a:ln>
                  <a:noFill/>
                </a:ln>
                <a:solidFill>
                  <a:srgbClr val="008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整体置零</a:t>
            </a:r>
            <a:r>
              <a:rPr kumimoji="1" lang="zh-CN" altLang="en-US" sz="2800" b="1" i="0" u="none" strike="noStrike" kern="1200" cap="none" spc="0" normalizeH="0" baseline="0" noProof="0">
                <a:ln>
                  <a:noFill/>
                </a:ln>
                <a:solidFill>
                  <a:srgbClr val="00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或</a:t>
            </a:r>
            <a:r>
              <a:rPr kumimoji="1" lang="zh-CN" altLang="en-US" sz="2800" b="1" i="0" u="sng" strike="noStrike" kern="1200" cap="none" spc="0" normalizeH="0" baseline="0" noProof="0">
                <a:ln>
                  <a:noFill/>
                </a:ln>
                <a:solidFill>
                  <a:srgbClr val="008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整体置数</a:t>
            </a:r>
            <a:r>
              <a:rPr kumimoji="1" lang="zh-CN" altLang="en-US" sz="2800" b="1" i="0" u="none" strike="noStrike" kern="1200" cap="none" spc="0" normalizeH="0" baseline="0" noProof="0">
                <a:ln>
                  <a:noFill/>
                </a:ln>
                <a:solidFill>
                  <a:srgbClr val="00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方式。</a:t>
            </a:r>
            <a:endParaRPr kumimoji="1" lang="zh-CN" altLang="en-US" sz="2800" b="1" i="0" u="none" strike="noStrike" kern="1200" cap="none" spc="0" normalizeH="0" baseline="0" noProof="0">
              <a:ln>
                <a:noFill/>
              </a:ln>
              <a:solidFill>
                <a:srgbClr val="00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30086" name="Text Box 6"/>
          <p:cNvSpPr txBox="1">
            <a:spLocks noChangeArrowheads="1"/>
          </p:cNvSpPr>
          <p:nvPr/>
        </p:nvSpPr>
        <p:spPr bwMode="auto">
          <a:xfrm>
            <a:off x="550863" y="2030413"/>
            <a:ext cx="9782175" cy="372586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rgbClr val="008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整体置零</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：首先将两片</a:t>
            </a:r>
            <a:r>
              <a:rPr kumimoji="1" lang="en-US" altLang="zh-CN" sz="2800" b="1" i="1"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进制计数器按最简单的方式，</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接成一个大于</a:t>
            </a:r>
            <a:r>
              <a:rPr kumimoji="1" lang="en-US" altLang="zh-CN" sz="2800" b="1" i="1"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M</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的计数器（如</a:t>
            </a:r>
            <a:r>
              <a:rPr kumimoji="1" lang="en-US" altLang="zh-CN" sz="2800" b="1" i="1"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2800" b="1" i="1"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进制），</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然后从</a:t>
            </a:r>
            <a:r>
              <a:rPr kumimoji="1" lang="en-US" altLang="zh-CN" sz="2800" b="1" i="1"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M</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状态译出异步置零信号，</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将两片</a:t>
            </a:r>
            <a:r>
              <a:rPr kumimoji="1" lang="en-US" altLang="zh-CN" sz="2800" b="1" i="1"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进制计数器同时置零，</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基本原理和 </a:t>
            </a:r>
            <a:r>
              <a:rPr kumimoji="1" lang="en-US" altLang="zh-CN" sz="2800" b="1" i="1"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M</a:t>
            </a:r>
            <a:r>
              <a:rPr kumimoji="1"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&lt; </a:t>
            </a:r>
            <a:r>
              <a:rPr kumimoji="1" lang="en-US" altLang="zh-CN" sz="2800" b="1" i="1"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时置零法一样。</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rgbClr val="008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整体置数</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基本原理和 </a:t>
            </a:r>
            <a:r>
              <a:rPr kumimoji="1" lang="en-US" altLang="zh-CN" sz="2800" b="1" i="1"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M</a:t>
            </a:r>
            <a:r>
              <a:rPr kumimoji="1"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&lt; </a:t>
            </a:r>
            <a:r>
              <a:rPr kumimoji="1" lang="en-US" altLang="zh-CN" sz="2800" b="1" i="1"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时置数法类似。</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430086">
                                            <p:txEl>
                                              <p:charRg st="0" end="25"/>
                                            </p:txEl>
                                          </p:spTgt>
                                        </p:tgtEl>
                                        <p:attrNameLst>
                                          <p:attrName>style.visibility</p:attrName>
                                        </p:attrNameLst>
                                      </p:cBhvr>
                                      <p:to>
                                        <p:strVal val="visible"/>
                                      </p:to>
                                    </p:set>
                                    <p:animEffect transition="in" filter="wipe(up)">
                                      <p:cBhvr>
                                        <p:cTn id="7" dur="75"/>
                                        <p:tgtEl>
                                          <p:spTgt spid="430086">
                                            <p:txEl>
                                              <p:charRg st="0"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430086">
                                            <p:txEl>
                                              <p:charRg st="25" end="67"/>
                                            </p:txEl>
                                          </p:spTgt>
                                        </p:tgtEl>
                                        <p:attrNameLst>
                                          <p:attrName>style.visibility</p:attrName>
                                        </p:attrNameLst>
                                      </p:cBhvr>
                                      <p:to>
                                        <p:strVal val="visible"/>
                                      </p:to>
                                    </p:set>
                                    <p:animEffect transition="in" filter="wipe(up)">
                                      <p:cBhvr>
                                        <p:cTn id="12" dur="75"/>
                                        <p:tgtEl>
                                          <p:spTgt spid="430086">
                                            <p:txEl>
                                              <p:charRg st="25" end="6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430086">
                                            <p:txEl>
                                              <p:charRg st="67" end="104"/>
                                            </p:txEl>
                                          </p:spTgt>
                                        </p:tgtEl>
                                        <p:attrNameLst>
                                          <p:attrName>style.visibility</p:attrName>
                                        </p:attrNameLst>
                                      </p:cBhvr>
                                      <p:to>
                                        <p:strVal val="visible"/>
                                      </p:to>
                                    </p:set>
                                    <p:animEffect transition="in" filter="wipe(up)">
                                      <p:cBhvr>
                                        <p:cTn id="17" dur="75"/>
                                        <p:tgtEl>
                                          <p:spTgt spid="430086">
                                            <p:txEl>
                                              <p:charRg st="67"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430086">
                                            <p:txEl>
                                              <p:charRg st="104" end="140"/>
                                            </p:txEl>
                                          </p:spTgt>
                                        </p:tgtEl>
                                        <p:attrNameLst>
                                          <p:attrName>style.visibility</p:attrName>
                                        </p:attrNameLst>
                                      </p:cBhvr>
                                      <p:to>
                                        <p:strVal val="visible"/>
                                      </p:to>
                                    </p:set>
                                    <p:animEffect transition="in" filter="wipe(up)">
                                      <p:cBhvr>
                                        <p:cTn id="22" dur="75"/>
                                        <p:tgtEl>
                                          <p:spTgt spid="430086">
                                            <p:txEl>
                                              <p:charRg st="104" end="14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430086">
                                            <p:txEl>
                                              <p:charRg st="140" end="181"/>
                                            </p:txEl>
                                          </p:spTgt>
                                        </p:tgtEl>
                                        <p:attrNameLst>
                                          <p:attrName>style.visibility</p:attrName>
                                        </p:attrNameLst>
                                      </p:cBhvr>
                                      <p:to>
                                        <p:strVal val="visible"/>
                                      </p:to>
                                    </p:set>
                                    <p:animEffect transition="in" filter="wipe(up)">
                                      <p:cBhvr>
                                        <p:cTn id="27" dur="75"/>
                                        <p:tgtEl>
                                          <p:spTgt spid="430086">
                                            <p:txEl>
                                              <p:charRg st="140" end="18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430086">
                                            <p:txEl>
                                              <p:charRg st="181" end="207"/>
                                            </p:txEl>
                                          </p:spTgt>
                                        </p:tgtEl>
                                        <p:attrNameLst>
                                          <p:attrName>style.visibility</p:attrName>
                                        </p:attrNameLst>
                                      </p:cBhvr>
                                      <p:to>
                                        <p:strVal val="visible"/>
                                      </p:to>
                                    </p:set>
                                    <p:animEffect transition="in" filter="wipe(up)">
                                      <p:cBhvr>
                                        <p:cTn id="32" dur="75"/>
                                        <p:tgtEl>
                                          <p:spTgt spid="430086">
                                            <p:txEl>
                                              <p:charRg st="181" end="2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6"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1106" name="AutoShape 2">
            <a:hlinkClick r:id="" action="ppaction://hlinkshowjump?jump=firstslide" highlightClick="1"/>
          </p:cNvPr>
          <p:cNvSpPr>
            <a:spLocks noChangeArrowheads="1"/>
          </p:cNvSpPr>
          <p:nvPr/>
        </p:nvSpPr>
        <p:spPr bwMode="auto">
          <a:xfrm>
            <a:off x="8205788"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31107" name="Rectangle 3"/>
          <p:cNvSpPr>
            <a:spLocks noGrp="1" noChangeArrowheads="1"/>
          </p:cNvSpPr>
          <p:nvPr>
            <p:ph type="title"/>
          </p:nvPr>
        </p:nvSpPr>
        <p:spPr>
          <a:xfrm>
            <a:off x="325438" y="319088"/>
            <a:ext cx="8818563" cy="6858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baseline="0" noProof="0" smtClean="0">
                <a:ln>
                  <a:noFill/>
                </a:ln>
                <a:solidFill>
                  <a:srgbClr val="660066"/>
                </a:solidFill>
                <a:effectLst>
                  <a:outerShdw blurRad="38100" dist="38100" dir="2700000" algn="tl">
                    <a:srgbClr val="C0C0C0"/>
                  </a:outerShdw>
                </a:effectLst>
                <a:uLnTx/>
                <a:uFillTx/>
                <a:latin typeface="+mj-lt"/>
                <a:ea typeface="华文行楷" panose="02010800040101010101" pitchFamily="2" charset="-122"/>
                <a:cs typeface="+mj-cs"/>
              </a:rPr>
              <a:t>21</a:t>
            </a:r>
            <a:r>
              <a:rPr kumimoji="0" lang="zh-CN" altLang="en-US" sz="2800" b="0" i="0" u="none" strike="noStrike" kern="0" cap="none" spc="0" normalizeH="0" baseline="0" noProof="0" smtClean="0">
                <a:ln>
                  <a:noFill/>
                </a:ln>
                <a:solidFill>
                  <a:srgbClr val="660066"/>
                </a:solidFill>
                <a:effectLst>
                  <a:outerShdw blurRad="38100" dist="38100" dir="2700000" algn="tl">
                    <a:srgbClr val="C0C0C0"/>
                  </a:outerShdw>
                </a:effectLst>
                <a:uLnTx/>
                <a:uFillTx/>
                <a:latin typeface="+mj-lt"/>
                <a:ea typeface="华文行楷" panose="02010800040101010101" pitchFamily="2" charset="-122"/>
                <a:cs typeface="+mj-cs"/>
              </a:rPr>
              <a:t>、同步时序逻辑电路的设计方法</a:t>
            </a:r>
            <a:endParaRPr kumimoji="0" lang="zh-CN" altLang="en-US" sz="2800" b="0" i="0" u="none" strike="noStrike" kern="0" cap="none" spc="0" normalizeH="0" baseline="0" noProof="0" smtClean="0">
              <a:ln>
                <a:noFill/>
              </a:ln>
              <a:solidFill>
                <a:srgbClr val="660066"/>
              </a:solidFill>
              <a:effectLst>
                <a:outerShdw blurRad="38100" dist="38100" dir="2700000" algn="tl">
                  <a:srgbClr val="C0C0C0"/>
                </a:outerShdw>
              </a:effectLst>
              <a:uLnTx/>
              <a:uFillTx/>
              <a:latin typeface="+mj-lt"/>
              <a:ea typeface="华文行楷" panose="02010800040101010101" pitchFamily="2" charset="-122"/>
              <a:cs typeface="+mj-cs"/>
            </a:endParaRPr>
          </a:p>
        </p:txBody>
      </p:sp>
      <p:sp>
        <p:nvSpPr>
          <p:cNvPr id="431108" name="Text Box 4"/>
          <p:cNvSpPr txBox="1">
            <a:spLocks noChangeArrowheads="1"/>
          </p:cNvSpPr>
          <p:nvPr/>
        </p:nvSpPr>
        <p:spPr bwMode="auto">
          <a:xfrm>
            <a:off x="846138" y="958850"/>
            <a:ext cx="3092450"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设计步骤：</a:t>
            </a:r>
            <a:endParaRPr kumimoji="1" lang="zh-CN" altLang="en-US"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31109" name="Text Box 5"/>
          <p:cNvSpPr txBox="1">
            <a:spLocks noChangeArrowheads="1"/>
          </p:cNvSpPr>
          <p:nvPr/>
        </p:nvSpPr>
        <p:spPr bwMode="auto">
          <a:xfrm>
            <a:off x="577850" y="1679575"/>
            <a:ext cx="9124950"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solidFill>
                  <a:srgbClr val="CC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逻辑抽象，得出电路的状态转换图或状态转换表。</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31110" name="Text Box 6"/>
          <p:cNvSpPr txBox="1">
            <a:spLocks noChangeArrowheads="1"/>
          </p:cNvSpPr>
          <p:nvPr/>
        </p:nvSpPr>
        <p:spPr bwMode="auto">
          <a:xfrm>
            <a:off x="635000" y="2357438"/>
            <a:ext cx="3298825"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solidFill>
                  <a:srgbClr val="CC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状态化简。</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31111" name="Text Box 7"/>
          <p:cNvSpPr txBox="1">
            <a:spLocks noChangeArrowheads="1"/>
          </p:cNvSpPr>
          <p:nvPr/>
        </p:nvSpPr>
        <p:spPr bwMode="auto">
          <a:xfrm>
            <a:off x="625475" y="3030538"/>
            <a:ext cx="5741988"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solidFill>
                  <a:srgbClr val="CC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状态分配（状态编码）。</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31112" name="Text Box 8"/>
          <p:cNvSpPr txBox="1">
            <a:spLocks noChangeArrowheads="1"/>
          </p:cNvSpPr>
          <p:nvPr/>
        </p:nvSpPr>
        <p:spPr bwMode="auto">
          <a:xfrm>
            <a:off x="687388" y="3752850"/>
            <a:ext cx="8208963" cy="1160463"/>
          </a:xfrm>
          <a:prstGeom prst="rect">
            <a:avLst/>
          </a:prstGeom>
          <a:noFill/>
          <a:ln w="12700" cap="sq">
            <a:noFill/>
            <a:miter lim="800000"/>
            <a:headEnd type="none" w="sm" len="sm"/>
            <a:tailEnd type="none" w="sm" len="sm"/>
          </a:ln>
          <a:effectLst/>
        </p:spPr>
        <p:txBody>
          <a:bodyPr>
            <a:spAutoFit/>
          </a:bodyPr>
          <a:lstStyle/>
          <a:p>
            <a:pPr marL="457200" marR="0" lvl="0" indent="-45720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solidFill>
                  <a:srgbClr val="CC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选定触发器类型，求出电路的状态方程、</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驱动方程和输出方程。</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31113" name="Text Box 9"/>
          <p:cNvSpPr txBox="1">
            <a:spLocks noChangeArrowheads="1"/>
          </p:cNvSpPr>
          <p:nvPr/>
        </p:nvSpPr>
        <p:spPr bwMode="auto">
          <a:xfrm>
            <a:off x="742950" y="5113338"/>
            <a:ext cx="6356350"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solidFill>
                  <a:srgbClr val="CC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5.</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根据得到的方程式画出逻辑图。</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31114" name="Text Box 10"/>
          <p:cNvSpPr txBox="1">
            <a:spLocks noChangeArrowheads="1"/>
          </p:cNvSpPr>
          <p:nvPr/>
        </p:nvSpPr>
        <p:spPr bwMode="auto">
          <a:xfrm>
            <a:off x="735013" y="5870575"/>
            <a:ext cx="6053138"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solidFill>
                  <a:srgbClr val="CC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6.</a:t>
            </a:r>
            <a:r>
              <a:rPr kumimoji="1"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检查设计的电路能否自启动。</a:t>
            </a:r>
            <a:endPar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31115" name="AutoShape 11">
            <a:hlinkClick r:id="" action="ppaction://hlinkshowjump?jump=nextslide" highlightClick="1"/>
          </p:cNvPr>
          <p:cNvSpPr>
            <a:spLocks noChangeArrowheads="1"/>
          </p:cNvSpPr>
          <p:nvPr/>
        </p:nvSpPr>
        <p:spPr bwMode="auto">
          <a:xfrm>
            <a:off x="731043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431116" name="AutoShape 12">
            <a:hlinkClick r:id="" action="ppaction://hlinkshowjump?jump=previousslide" highlightClick="1"/>
          </p:cNvPr>
          <p:cNvSpPr>
            <a:spLocks noChangeArrowheads="1"/>
          </p:cNvSpPr>
          <p:nvPr/>
        </p:nvSpPr>
        <p:spPr bwMode="auto">
          <a:xfrm>
            <a:off x="641508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431108">
                                            <p:txEl>
                                              <p:charRg st="0" end="6"/>
                                            </p:txEl>
                                          </p:spTgt>
                                        </p:tgtEl>
                                        <p:attrNameLst>
                                          <p:attrName>style.visibility</p:attrName>
                                        </p:attrNameLst>
                                      </p:cBhvr>
                                      <p:to>
                                        <p:strVal val="visible"/>
                                      </p:to>
                                    </p:set>
                                    <p:animEffect transition="in" filter="wipe(up)">
                                      <p:cBhvr>
                                        <p:cTn id="7" dur="75"/>
                                        <p:tgtEl>
                                          <p:spTgt spid="431108">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431109">
                                            <p:txEl>
                                              <p:charRg st="0" end="27"/>
                                            </p:txEl>
                                          </p:spTgt>
                                        </p:tgtEl>
                                        <p:attrNameLst>
                                          <p:attrName>style.visibility</p:attrName>
                                        </p:attrNameLst>
                                      </p:cBhvr>
                                      <p:to>
                                        <p:strVal val="visible"/>
                                      </p:to>
                                    </p:set>
                                    <p:animEffect transition="in" filter="wipe(up)">
                                      <p:cBhvr>
                                        <p:cTn id="12" dur="75"/>
                                        <p:tgtEl>
                                          <p:spTgt spid="431109">
                                            <p:txEl>
                                              <p:charRg st="0" end="2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431110">
                                            <p:txEl>
                                              <p:charRg st="0" end="10"/>
                                            </p:txEl>
                                          </p:spTgt>
                                        </p:tgtEl>
                                        <p:attrNameLst>
                                          <p:attrName>style.visibility</p:attrName>
                                        </p:attrNameLst>
                                      </p:cBhvr>
                                      <p:to>
                                        <p:strVal val="visible"/>
                                      </p:to>
                                    </p:set>
                                    <p:animEffect transition="in" filter="wipe(up)">
                                      <p:cBhvr>
                                        <p:cTn id="17" dur="75"/>
                                        <p:tgtEl>
                                          <p:spTgt spid="431110">
                                            <p:txEl>
                                              <p:charRg st="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431111">
                                            <p:txEl>
                                              <p:charRg st="0" end="16"/>
                                            </p:txEl>
                                          </p:spTgt>
                                        </p:tgtEl>
                                        <p:attrNameLst>
                                          <p:attrName>style.visibility</p:attrName>
                                        </p:attrNameLst>
                                      </p:cBhvr>
                                      <p:to>
                                        <p:strVal val="visible"/>
                                      </p:to>
                                    </p:set>
                                    <p:animEffect transition="in" filter="wipe(up)">
                                      <p:cBhvr>
                                        <p:cTn id="22" dur="75"/>
                                        <p:tgtEl>
                                          <p:spTgt spid="431111">
                                            <p:txEl>
                                              <p:charRg st="0" end="1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431112">
                                            <p:txEl>
                                              <p:charRg st="0" end="23"/>
                                            </p:txEl>
                                          </p:spTgt>
                                        </p:tgtEl>
                                        <p:attrNameLst>
                                          <p:attrName>style.visibility</p:attrName>
                                        </p:attrNameLst>
                                      </p:cBhvr>
                                      <p:to>
                                        <p:strVal val="visible"/>
                                      </p:to>
                                    </p:set>
                                    <p:animEffect transition="in" filter="wipe(up)">
                                      <p:cBhvr>
                                        <p:cTn id="27" dur="75"/>
                                        <p:tgtEl>
                                          <p:spTgt spid="431112">
                                            <p:txEl>
                                              <p:charRg st="0" end="2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431112">
                                            <p:txEl>
                                              <p:charRg st="23" end="40"/>
                                            </p:txEl>
                                          </p:spTgt>
                                        </p:tgtEl>
                                        <p:attrNameLst>
                                          <p:attrName>style.visibility</p:attrName>
                                        </p:attrNameLst>
                                      </p:cBhvr>
                                      <p:to>
                                        <p:strVal val="visible"/>
                                      </p:to>
                                    </p:set>
                                    <p:animEffect transition="in" filter="wipe(up)">
                                      <p:cBhvr>
                                        <p:cTn id="32" dur="75"/>
                                        <p:tgtEl>
                                          <p:spTgt spid="431112">
                                            <p:txEl>
                                              <p:charRg st="23" end="4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431113">
                                            <p:txEl>
                                              <p:charRg st="0" end="19"/>
                                            </p:txEl>
                                          </p:spTgt>
                                        </p:tgtEl>
                                        <p:attrNameLst>
                                          <p:attrName>style.visibility</p:attrName>
                                        </p:attrNameLst>
                                      </p:cBhvr>
                                      <p:to>
                                        <p:strVal val="visible"/>
                                      </p:to>
                                    </p:set>
                                    <p:animEffect transition="in" filter="wipe(up)">
                                      <p:cBhvr>
                                        <p:cTn id="37" dur="75"/>
                                        <p:tgtEl>
                                          <p:spTgt spid="431113">
                                            <p:txEl>
                                              <p:charRg st="0" end="1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431114">
                                            <p:txEl>
                                              <p:charRg st="0" end="18"/>
                                            </p:txEl>
                                          </p:spTgt>
                                        </p:tgtEl>
                                        <p:attrNameLst>
                                          <p:attrName>style.visibility</p:attrName>
                                        </p:attrNameLst>
                                      </p:cBhvr>
                                      <p:to>
                                        <p:strVal val="visible"/>
                                      </p:to>
                                    </p:set>
                                    <p:animEffect transition="in" filter="wipe(up)">
                                      <p:cBhvr>
                                        <p:cTn id="42" dur="75"/>
                                        <p:tgtEl>
                                          <p:spTgt spid="431114">
                                            <p:txEl>
                                              <p:charRg st="0"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8" grpId="0" build="p"/>
      <p:bldP spid="431109" grpId="0" build="p"/>
      <p:bldP spid="431110" grpId="0" build="p"/>
      <p:bldP spid="431111" grpId="0" build="p"/>
      <p:bldP spid="431112" grpId="0" build="p"/>
      <p:bldP spid="431113" grpId="0" build="p"/>
      <p:bldP spid="43111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0418" name="Picture 2"/>
          <p:cNvPicPr>
            <a:picLocks noChangeAspect="1"/>
          </p:cNvPicPr>
          <p:nvPr/>
        </p:nvPicPr>
        <p:blipFill>
          <a:blip r:embed="rId1"/>
          <a:stretch>
            <a:fillRect/>
          </a:stretch>
        </p:blipFill>
        <p:spPr>
          <a:xfrm>
            <a:off x="1276350" y="2120900"/>
            <a:ext cx="6934200" cy="2135188"/>
          </a:xfrm>
          <a:prstGeom prst="rect">
            <a:avLst/>
          </a:prstGeom>
          <a:noFill/>
          <a:ln w="9525">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TextBox 1"/>
          <p:cNvSpPr txBox="1"/>
          <p:nvPr/>
        </p:nvSpPr>
        <p:spPr>
          <a:xfrm>
            <a:off x="755650" y="1412875"/>
            <a:ext cx="7488238" cy="2862263"/>
          </a:xfrm>
          <a:prstGeom prst="rect">
            <a:avLst/>
          </a:prstGeom>
          <a:noFill/>
          <a:ln w="9525">
            <a:noFill/>
          </a:ln>
        </p:spPr>
        <p:txBody>
          <a:bodyPr>
            <a:spAutoFit/>
          </a:bodyPr>
          <a:p>
            <a:pPr lvl="0" algn="ctr" eaLnBrk="1" hangingPunct="1"/>
            <a:r>
              <a:rPr lang="zh-CN" altLang="en-US" sz="4000" dirty="0">
                <a:latin typeface="Arial" panose="020B0604020202020204" pitchFamily="34" charset="0"/>
                <a:ea typeface="楷体_GB2312" pitchFamily="49" charset="-122"/>
              </a:rPr>
              <a:t>第七章半导体存储器</a:t>
            </a:r>
            <a:endParaRPr lang="en-US" altLang="zh-CN" sz="4000" dirty="0">
              <a:latin typeface="Arial" panose="020B0604020202020204" pitchFamily="34" charset="0"/>
              <a:ea typeface="楷体_GB2312" pitchFamily="49" charset="-122"/>
            </a:endParaRPr>
          </a:p>
          <a:p>
            <a:pPr lvl="0" eaLnBrk="1" hangingPunct="1"/>
            <a:endParaRPr lang="en-US" altLang="zh-CN" dirty="0">
              <a:latin typeface="Arial" panose="020B0604020202020204" pitchFamily="34" charset="0"/>
              <a:ea typeface="楷体_GB2312" pitchFamily="49" charset="-122"/>
            </a:endParaRPr>
          </a:p>
          <a:p>
            <a:pPr lvl="0" eaLnBrk="1" hangingPunct="1"/>
            <a:r>
              <a:rPr lang="zh-CN" altLang="en-US" b="0" dirty="0">
                <a:latin typeface="Arial" panose="020B0604020202020204" pitchFamily="34" charset="0"/>
                <a:ea typeface="楷体_GB2312" pitchFamily="49" charset="-122"/>
              </a:rPr>
              <a:t>掌握存储器容量定义</a:t>
            </a:r>
            <a:endParaRPr lang="en-US" altLang="zh-CN" b="0" dirty="0">
              <a:latin typeface="Arial" panose="020B0604020202020204" pitchFamily="34" charset="0"/>
              <a:ea typeface="楷体_GB2312" pitchFamily="49" charset="-122"/>
            </a:endParaRPr>
          </a:p>
          <a:p>
            <a:pPr lvl="0" eaLnBrk="1" hangingPunct="1"/>
            <a:r>
              <a:rPr lang="zh-CN" altLang="en-US" b="0" dirty="0">
                <a:latin typeface="Arial" panose="020B0604020202020204" pitchFamily="34" charset="0"/>
                <a:ea typeface="楷体_GB2312" pitchFamily="49" charset="-122"/>
              </a:rPr>
              <a:t>掌握存储器容量的扩展：子扩展，位扩展</a:t>
            </a:r>
            <a:endParaRPr lang="en-US" altLang="zh-CN" b="0" dirty="0">
              <a:latin typeface="Arial" panose="020B0604020202020204" pitchFamily="34" charset="0"/>
              <a:ea typeface="楷体_GB2312" pitchFamily="49" charset="-122"/>
            </a:endParaRPr>
          </a:p>
          <a:p>
            <a:pPr lvl="0" eaLnBrk="1" hangingPunct="1"/>
            <a:endParaRPr lang="en-US" altLang="zh-CN" dirty="0">
              <a:latin typeface="Arial" panose="020B0604020202020204" pitchFamily="34" charset="0"/>
              <a:ea typeface="楷体_GB2312" pitchFamily="49" charset="-122"/>
            </a:endParaRPr>
          </a:p>
          <a:p>
            <a:pPr lvl="0" eaLnBrk="1" hangingPunct="1"/>
            <a:endParaRPr lang="zh-CN" altLang="en-US" dirty="0">
              <a:latin typeface="Arial" panose="020B0604020202020204" pitchFamily="34" charset="0"/>
              <a:ea typeface="楷体_GB2312"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3522" name="Rectangle 2"/>
          <p:cNvSpPr>
            <a:spLocks noGrp="1" noChangeArrowheads="1"/>
          </p:cNvSpPr>
          <p:nvPr>
            <p:ph idx="1"/>
          </p:nvPr>
        </p:nvSpPr>
        <p:spPr>
          <a:xfrm>
            <a:off x="395288" y="1341438"/>
            <a:ext cx="8497888" cy="30956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en-US" altLang="zh-CN"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mn-ea"/>
                <a:cs typeface="+mn-cs"/>
              </a:rPr>
              <a:t>4</a:t>
            </a:r>
            <a:r>
              <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mn-ea"/>
                <a:cs typeface="+mn-cs"/>
              </a:rPr>
              <a:t>：了解几种常用的编码</a:t>
            </a:r>
            <a:endParaRPr kumimoji="0" lang="zh-CN" altLang="en-US" sz="36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36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	 </a:t>
            </a:r>
            <a:r>
              <a:rPr kumimoji="0" lang="en-US" altLang="zh-CN" sz="24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n-lt"/>
                <a:ea typeface="+mn-ea"/>
                <a:cs typeface="+mn-cs"/>
              </a:rPr>
              <a:t>8421</a:t>
            </a:r>
            <a:r>
              <a:rPr kumimoji="0" lang="zh-CN" altLang="en-US" sz="24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n-lt"/>
                <a:ea typeface="+mn-ea"/>
                <a:cs typeface="+mn-cs"/>
              </a:rPr>
              <a:t>码</a:t>
            </a:r>
            <a:r>
              <a:rPr kumimoji="0" lang="en-US" altLang="zh-CN" sz="2400" b="1" i="0" u="none" strike="noStrike" kern="0" cap="none" spc="0" normalizeH="0" baseline="0" noProof="0" smtClean="0">
                <a:ln>
                  <a:noFill/>
                </a:ln>
                <a:solidFill>
                  <a:srgbClr val="FF66FF"/>
                </a:solidFill>
                <a:effectLst>
                  <a:outerShdw blurRad="38100" dist="38100" dir="2700000" algn="tl">
                    <a:srgbClr val="C0C0C0"/>
                  </a:outerShdw>
                </a:effectLst>
                <a:uLnTx/>
                <a:uFillTx/>
                <a:latin typeface="+mn-lt"/>
                <a:ea typeface="+mn-ea"/>
                <a:cs typeface="+mn-cs"/>
              </a:rPr>
              <a:t>BCD</a:t>
            </a:r>
            <a:r>
              <a:rPr kumimoji="0" lang="zh-CN" altLang="en-US" sz="2400" b="1" i="0" u="none" strike="noStrike" kern="0" cap="none" spc="0" normalizeH="0" baseline="0" noProof="0" smtClean="0">
                <a:ln>
                  <a:noFill/>
                </a:ln>
                <a:solidFill>
                  <a:srgbClr val="FF66FF"/>
                </a:solidFill>
                <a:effectLst>
                  <a:outerShdw blurRad="38100" dist="38100" dir="2700000" algn="tl">
                    <a:srgbClr val="C0C0C0"/>
                  </a:outerShdw>
                </a:effectLst>
                <a:uLnTx/>
                <a:uFillTx/>
                <a:latin typeface="+mn-lt"/>
                <a:ea typeface="+mn-ea"/>
                <a:cs typeface="+mn-cs"/>
              </a:rPr>
              <a:t>代码，</a:t>
            </a:r>
            <a:r>
              <a:rPr kumimoji="0" lang="zh-CN" altLang="en-US" sz="24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n-lt"/>
                <a:ea typeface="+mn-ea"/>
                <a:cs typeface="+mn-cs"/>
              </a:rPr>
              <a:t>余</a:t>
            </a:r>
            <a:r>
              <a:rPr kumimoji="0" lang="en-US" altLang="zh-CN" sz="24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n-lt"/>
                <a:ea typeface="+mn-ea"/>
                <a:cs typeface="+mn-cs"/>
              </a:rPr>
              <a:t>3</a:t>
            </a:r>
            <a:r>
              <a:rPr kumimoji="0" lang="zh-CN" altLang="en-US" sz="24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n-lt"/>
                <a:ea typeface="+mn-ea"/>
                <a:cs typeface="+mn-cs"/>
              </a:rPr>
              <a:t>码，</a:t>
            </a:r>
            <a:r>
              <a:rPr kumimoji="0" lang="en-US" altLang="zh-CN" sz="24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n-lt"/>
                <a:ea typeface="+mn-ea"/>
                <a:cs typeface="+mn-cs"/>
              </a:rPr>
              <a:t>2421</a:t>
            </a:r>
            <a:r>
              <a:rPr kumimoji="0" lang="zh-CN" altLang="en-US" sz="24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n-lt"/>
                <a:ea typeface="+mn-ea"/>
                <a:cs typeface="+mn-cs"/>
              </a:rPr>
              <a:t>码， </a:t>
            </a:r>
            <a:r>
              <a:rPr kumimoji="0" lang="en-US" altLang="zh-CN" sz="24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n-lt"/>
                <a:ea typeface="+mn-ea"/>
                <a:cs typeface="+mn-cs"/>
              </a:rPr>
              <a:t>5211</a:t>
            </a:r>
            <a:r>
              <a:rPr kumimoji="0" lang="zh-CN" altLang="en-US" sz="24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n-lt"/>
                <a:ea typeface="+mn-ea"/>
                <a:cs typeface="+mn-cs"/>
              </a:rPr>
              <a:t>码</a:t>
            </a:r>
            <a:endParaRPr kumimoji="0" lang="zh-CN" altLang="en-US" sz="24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endParaRPr kumimoji="0" lang="zh-CN" altLang="en-US" sz="24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n-lt"/>
              <a:ea typeface="+mn-ea"/>
              <a:cs typeface="+mn-cs"/>
            </a:endParaRPr>
          </a:p>
          <a:p>
            <a:pPr marL="342900" marR="0" lvl="0" indent="-342900" algn="ctr" defTabSz="914400" rtl="0" eaLnBrk="1" fontAlgn="base" latinLnBrk="0" hangingPunct="1">
              <a:lnSpc>
                <a:spcPct val="100000"/>
              </a:lnSpc>
              <a:spcBef>
                <a:spcPct val="20000"/>
              </a:spcBef>
              <a:spcAft>
                <a:spcPct val="0"/>
              </a:spcAft>
              <a:buClrTx/>
              <a:buSzTx/>
              <a:buFontTx/>
              <a:buNone/>
              <a:defRPr/>
            </a:pPr>
            <a:endParaRPr kumimoji="0" lang="en-US" altLang="zh-CN" sz="3600" b="0"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TextBox 1"/>
          <p:cNvSpPr txBox="1"/>
          <p:nvPr/>
        </p:nvSpPr>
        <p:spPr>
          <a:xfrm>
            <a:off x="827088" y="549275"/>
            <a:ext cx="6985000" cy="1384300"/>
          </a:xfrm>
          <a:prstGeom prst="rect">
            <a:avLst/>
          </a:prstGeom>
          <a:noFill/>
          <a:ln w="9525">
            <a:noFill/>
          </a:ln>
        </p:spPr>
        <p:txBody>
          <a:bodyPr>
            <a:spAutoFit/>
          </a:bodyPr>
          <a:p>
            <a:pPr lvl="0" eaLnBrk="1" hangingPunct="1"/>
            <a:r>
              <a:rPr lang="zh-CN" altLang="en-US" dirty="0">
                <a:latin typeface="Arial" panose="020B0604020202020204" pitchFamily="34" charset="0"/>
                <a:ea typeface="楷体_GB2312" pitchFamily="49" charset="-122"/>
              </a:rPr>
              <a:t>第十章脉冲的产生与整形</a:t>
            </a:r>
            <a:endParaRPr lang="en-US" altLang="zh-CN" dirty="0">
              <a:latin typeface="Arial" panose="020B0604020202020204" pitchFamily="34" charset="0"/>
              <a:ea typeface="楷体_GB2312" pitchFamily="49" charset="-122"/>
            </a:endParaRPr>
          </a:p>
          <a:p>
            <a:pPr lvl="0" eaLnBrk="1" hangingPunct="1"/>
            <a:endParaRPr lang="en-US" altLang="zh-CN" dirty="0">
              <a:latin typeface="Arial" panose="020B0604020202020204" pitchFamily="34" charset="0"/>
              <a:ea typeface="楷体_GB2312" pitchFamily="49" charset="-122"/>
            </a:endParaRPr>
          </a:p>
          <a:p>
            <a:pPr lvl="0" eaLnBrk="1" hangingPunct="1"/>
            <a:endParaRPr lang="zh-CN" altLang="en-US" dirty="0">
              <a:latin typeface="Arial" panose="020B0604020202020204" pitchFamily="34" charset="0"/>
              <a:ea typeface="楷体_GB2312" pitchFamily="49" charset="-122"/>
            </a:endParaRPr>
          </a:p>
        </p:txBody>
      </p:sp>
      <p:sp>
        <p:nvSpPr>
          <p:cNvPr id="4" name="TextBox 3"/>
          <p:cNvSpPr txBox="1"/>
          <p:nvPr/>
        </p:nvSpPr>
        <p:spPr>
          <a:xfrm>
            <a:off x="900113" y="1052513"/>
            <a:ext cx="7775575" cy="5337175"/>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一、获取矩形脉冲的方法</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endParaRPr>
          </a:p>
          <a:p>
            <a:pPr marL="514350" marR="0" lvl="0" indent="-514350" algn="l" defTabSz="914400" rtl="0" eaLnBrk="1" fontAlgn="base" latinLnBrk="0" hangingPunct="1">
              <a:lnSpc>
                <a:spcPct val="100000"/>
              </a:lnSpc>
              <a:spcBef>
                <a:spcPct val="0"/>
              </a:spcBef>
              <a:spcAft>
                <a:spcPct val="0"/>
              </a:spcAft>
              <a:buClrTx/>
              <a:buSzTx/>
              <a:buFontTx/>
              <a:buAutoNum type="arabicPeriod"/>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脉冲波形整形电路</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endParaRPr>
          </a:p>
          <a:p>
            <a:pPr marL="514350" marR="0" lvl="0" indent="-51435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99"/>
                </a:solidFill>
                <a:effectLst/>
                <a:uLnTx/>
                <a:uFillTx/>
                <a:latin typeface="Arial" panose="020B0604020202020204" pitchFamily="34" charset="0"/>
                <a:ea typeface="楷体_GB2312" pitchFamily="49" charset="-122"/>
                <a:cs typeface="+mn-cs"/>
              </a:rPr>
              <a:t>施密特触发器</a:t>
            </a:r>
            <a:r>
              <a:rPr kumimoji="1"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：主要用以将非矩形脉冲变换成上升沿和下降沿都很陡峭的矩形脉冲；</a:t>
            </a:r>
            <a:endParaRPr kumimoji="1"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endParaRPr>
          </a:p>
          <a:p>
            <a:pPr marL="514350" marR="0" lvl="0" indent="-51435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参数：会求阈值电压，回差电压，会画输入输出波形</a:t>
            </a:r>
            <a:endParaRPr kumimoji="1"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endParaRPr>
          </a:p>
          <a:p>
            <a:pPr marL="0" marR="0" lvl="0" indent="0" algn="just" defTabSz="914400" rtl="0" eaLnBrk="1" fontAlgn="base" latinLnBrk="0" hangingPunct="1">
              <a:lnSpc>
                <a:spcPct val="120000"/>
              </a:lnSpc>
              <a:spcBef>
                <a:spcPct val="30000"/>
              </a:spcBef>
              <a:spcAft>
                <a:spcPct val="0"/>
              </a:spcAft>
              <a:buClrTx/>
              <a:buSzTx/>
              <a:buFontTx/>
              <a:buNone/>
              <a:defRPr/>
            </a:pPr>
            <a:r>
              <a:rPr kumimoji="1" lang="zh-CN" altLang="en-US" sz="2400" b="1" i="0" u="none" strike="noStrike" kern="1200" cap="none" spc="0" normalizeH="0" baseline="0" noProof="0" dirty="0">
                <a:ln>
                  <a:noFill/>
                </a:ln>
                <a:solidFill>
                  <a:srgbClr val="000099"/>
                </a:solidFill>
                <a:effectLst/>
                <a:uLnTx/>
                <a:uFillTx/>
                <a:latin typeface="Arial" panose="020B0604020202020204" pitchFamily="34" charset="0"/>
                <a:ea typeface="楷体_GB2312" pitchFamily="49" charset="-122"/>
                <a:cs typeface="+mn-cs"/>
              </a:rPr>
              <a:t>单稳态触发器</a:t>
            </a:r>
            <a:r>
              <a:rPr kumimoji="1"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：主要用以将脉冲宽度不符合要求的脉冲变换成脉冲宽度符合要求的矩形脉冲；</a:t>
            </a:r>
            <a:endParaRPr kumimoji="1"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endParaRPr>
          </a:p>
          <a:p>
            <a:pPr marL="0" marR="0" lvl="0" indent="0" algn="just" defTabSz="914400" rtl="0" eaLnBrk="1" fontAlgn="base" latinLnBrk="0" hangingPunct="1">
              <a:lnSpc>
                <a:spcPct val="120000"/>
              </a:lnSpc>
              <a:spcBef>
                <a:spcPct val="3000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分析稳态，暂稳态，会求维持时间</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2. </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脉冲波形发生电路</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99"/>
                </a:solidFill>
                <a:effectLst/>
                <a:uLnTx/>
                <a:uFillTx/>
                <a:latin typeface="Arial" panose="020B0604020202020204" pitchFamily="34" charset="0"/>
                <a:ea typeface="楷体_GB2312" pitchFamily="49" charset="-122"/>
                <a:cs typeface="+mn-cs"/>
              </a:rPr>
              <a:t>多谐振荡器</a:t>
            </a:r>
            <a:r>
              <a:rPr kumimoji="1"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：自动产生矩形脉冲，</a:t>
            </a:r>
            <a:endParaRPr kumimoji="1"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会求振荡周期，会画输入输出波形</a:t>
            </a:r>
            <a:endParaRPr kumimoji="1"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3.555</a:t>
            </a:r>
            <a:r>
              <a:rPr kumimoji="1"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产生上述三类电路</a:t>
            </a:r>
            <a:endParaRPr kumimoji="1"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同上述电路 ：会求参数，会画波形</a:t>
            </a:r>
            <a:endParaRPr kumimoji="1" lang="en-US" altLang="zh-CN" sz="24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2"/>
          <p:cNvSpPr txBox="1">
            <a:spLocks noChangeArrowheads="1"/>
          </p:cNvSpPr>
          <p:nvPr/>
        </p:nvSpPr>
        <p:spPr>
          <a:xfrm>
            <a:off x="179388" y="1557338"/>
            <a:ext cx="8964613" cy="1747838"/>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dirty="0">
                <a:ln>
                  <a:noFill/>
                </a:ln>
                <a:solidFill>
                  <a:srgbClr val="000000"/>
                </a:solidFill>
                <a:effectLst>
                  <a:outerShdw blurRad="38100" dist="38100" dir="2700000" algn="tl">
                    <a:srgbClr val="C0C0C0"/>
                  </a:outerShdw>
                </a:effectLst>
                <a:uLnTx/>
                <a:uFillTx/>
                <a:latin typeface="+mj-lt"/>
                <a:ea typeface="+mj-ea"/>
                <a:cs typeface="+mj-cs"/>
              </a:rPr>
              <a:t>第十一章    </a:t>
            </a:r>
            <a:br>
              <a:rPr kumimoji="0" lang="zh-CN" altLang="en-US" sz="4400" b="0" i="0" u="none" strike="noStrike" kern="0" cap="none" spc="0" normalizeH="0" baseline="0" noProof="0" dirty="0">
                <a:ln>
                  <a:noFill/>
                </a:ln>
                <a:solidFill>
                  <a:srgbClr val="000000"/>
                </a:solidFill>
                <a:effectLst>
                  <a:outerShdw blurRad="38100" dist="38100" dir="2700000" algn="tl">
                    <a:srgbClr val="C0C0C0"/>
                  </a:outerShdw>
                </a:effectLst>
                <a:uLnTx/>
                <a:uFillTx/>
                <a:latin typeface="+mj-lt"/>
                <a:ea typeface="+mj-ea"/>
                <a:cs typeface="+mj-cs"/>
              </a:rPr>
            </a:br>
            <a:r>
              <a:rPr kumimoji="0" lang="zh-CN" altLang="en-US" sz="4400" b="0" i="0" u="none" strike="noStrike" kern="0" cap="none" spc="0" normalizeH="0" baseline="0" noProof="0" dirty="0">
                <a:ln>
                  <a:noFill/>
                </a:ln>
                <a:solidFill>
                  <a:srgbClr val="000000"/>
                </a:solidFill>
                <a:effectLst>
                  <a:outerShdw blurRad="38100" dist="38100" dir="2700000" algn="tl">
                    <a:srgbClr val="C0C0C0"/>
                  </a:outerShdw>
                </a:effectLst>
                <a:uLnTx/>
                <a:uFillTx/>
                <a:latin typeface="+mj-lt"/>
                <a:ea typeface="+mj-ea"/>
                <a:cs typeface="+mj-cs"/>
              </a:rPr>
              <a:t>数</a:t>
            </a:r>
            <a:r>
              <a:rPr kumimoji="0" lang="en-US" altLang="zh-CN" sz="4400" b="0" i="0" u="none" strike="noStrike" kern="0" cap="none" spc="0" normalizeH="0" baseline="0" noProof="0" dirty="0">
                <a:ln>
                  <a:noFill/>
                </a:ln>
                <a:solidFill>
                  <a:srgbClr val="000000"/>
                </a:solidFill>
                <a:effectLst>
                  <a:outerShdw blurRad="38100" dist="38100" dir="2700000" algn="tl">
                    <a:srgbClr val="C0C0C0"/>
                  </a:outerShdw>
                </a:effectLst>
                <a:uLnTx/>
                <a:uFillTx/>
                <a:latin typeface="+mj-lt"/>
                <a:ea typeface="+mj-ea"/>
                <a:cs typeface="+mj-cs"/>
              </a:rPr>
              <a:t>-</a:t>
            </a:r>
            <a:r>
              <a:rPr kumimoji="0" lang="zh-CN" altLang="en-US" sz="4400" b="0" i="0" u="none" strike="noStrike" kern="0" cap="none" spc="0" normalizeH="0" baseline="0" noProof="0" dirty="0">
                <a:ln>
                  <a:noFill/>
                </a:ln>
                <a:solidFill>
                  <a:srgbClr val="000000"/>
                </a:solidFill>
                <a:effectLst>
                  <a:outerShdw blurRad="38100" dist="38100" dir="2700000" algn="tl">
                    <a:srgbClr val="C0C0C0"/>
                  </a:outerShdw>
                </a:effectLst>
                <a:uLnTx/>
                <a:uFillTx/>
                <a:latin typeface="+mj-lt"/>
                <a:ea typeface="+mj-ea"/>
                <a:cs typeface="+mj-cs"/>
              </a:rPr>
              <a:t>模（</a:t>
            </a:r>
            <a:r>
              <a:rPr kumimoji="0" lang="en-US" altLang="zh-CN" sz="4400" b="0" i="0" u="none" strike="noStrike" kern="0" cap="none" spc="0" normalizeH="0" baseline="0" noProof="0" dirty="0">
                <a:ln>
                  <a:noFill/>
                </a:ln>
                <a:solidFill>
                  <a:srgbClr val="000000"/>
                </a:solidFill>
                <a:effectLst>
                  <a:outerShdw blurRad="38100" dist="38100" dir="2700000" algn="tl">
                    <a:srgbClr val="C0C0C0"/>
                  </a:outerShdw>
                </a:effectLst>
                <a:uLnTx/>
                <a:uFillTx/>
                <a:latin typeface="+mj-lt"/>
                <a:ea typeface="+mj-ea"/>
                <a:cs typeface="+mj-cs"/>
              </a:rPr>
              <a:t>D/A</a:t>
            </a:r>
            <a:r>
              <a:rPr kumimoji="0" lang="zh-CN" altLang="en-US" sz="4400" b="0" i="0" u="none" strike="noStrike" kern="0" cap="none" spc="0" normalizeH="0" baseline="0" noProof="0" dirty="0">
                <a:ln>
                  <a:noFill/>
                </a:ln>
                <a:solidFill>
                  <a:srgbClr val="000000"/>
                </a:solidFill>
                <a:effectLst>
                  <a:outerShdw blurRad="38100" dist="38100" dir="2700000" algn="tl">
                    <a:srgbClr val="C0C0C0"/>
                  </a:outerShdw>
                </a:effectLst>
                <a:uLnTx/>
                <a:uFillTx/>
                <a:latin typeface="+mj-lt"/>
                <a:ea typeface="+mj-ea"/>
                <a:cs typeface="+mj-cs"/>
              </a:rPr>
              <a:t>）和模</a:t>
            </a:r>
            <a:r>
              <a:rPr kumimoji="0" lang="en-US" altLang="zh-CN" sz="4400" b="0" i="0" u="none" strike="noStrike" kern="0" cap="none" spc="0" normalizeH="0" baseline="0" noProof="0" dirty="0">
                <a:ln>
                  <a:noFill/>
                </a:ln>
                <a:solidFill>
                  <a:srgbClr val="000000"/>
                </a:solidFill>
                <a:effectLst>
                  <a:outerShdw blurRad="38100" dist="38100" dir="2700000" algn="tl">
                    <a:srgbClr val="C0C0C0"/>
                  </a:outerShdw>
                </a:effectLst>
                <a:uLnTx/>
                <a:uFillTx/>
                <a:latin typeface="+mj-lt"/>
                <a:ea typeface="+mj-ea"/>
                <a:cs typeface="+mj-cs"/>
              </a:rPr>
              <a:t>-</a:t>
            </a:r>
            <a:r>
              <a:rPr kumimoji="0" lang="zh-CN" altLang="en-US" sz="4400" b="0" i="0" u="none" strike="noStrike" kern="0" cap="none" spc="0" normalizeH="0" baseline="0" noProof="0" dirty="0">
                <a:ln>
                  <a:noFill/>
                </a:ln>
                <a:solidFill>
                  <a:srgbClr val="000000"/>
                </a:solidFill>
                <a:effectLst>
                  <a:outerShdw blurRad="38100" dist="38100" dir="2700000" algn="tl">
                    <a:srgbClr val="C0C0C0"/>
                  </a:outerShdw>
                </a:effectLst>
                <a:uLnTx/>
                <a:uFillTx/>
                <a:latin typeface="+mj-lt"/>
                <a:ea typeface="+mj-ea"/>
                <a:cs typeface="+mj-cs"/>
              </a:rPr>
              <a:t>数（</a:t>
            </a:r>
            <a:r>
              <a:rPr kumimoji="0" lang="en-US" altLang="zh-CN" sz="4400" b="0" i="0" u="none" strike="noStrike" kern="0" cap="none" spc="0" normalizeH="0" baseline="0" noProof="0" dirty="0">
                <a:ln>
                  <a:noFill/>
                </a:ln>
                <a:solidFill>
                  <a:srgbClr val="000000"/>
                </a:solidFill>
                <a:effectLst>
                  <a:outerShdw blurRad="38100" dist="38100" dir="2700000" algn="tl">
                    <a:srgbClr val="C0C0C0"/>
                  </a:outerShdw>
                </a:effectLst>
                <a:uLnTx/>
                <a:uFillTx/>
                <a:latin typeface="+mj-lt"/>
                <a:ea typeface="+mj-ea"/>
                <a:cs typeface="+mj-cs"/>
              </a:rPr>
              <a:t>A/D</a:t>
            </a:r>
            <a:r>
              <a:rPr kumimoji="0" lang="zh-CN" altLang="en-US" sz="4400" b="0" i="0" u="none" strike="noStrike" kern="0" cap="none" spc="0" normalizeH="0" baseline="0" noProof="0" dirty="0">
                <a:ln>
                  <a:noFill/>
                </a:ln>
                <a:solidFill>
                  <a:srgbClr val="000000"/>
                </a:solidFill>
                <a:effectLst>
                  <a:outerShdw blurRad="38100" dist="38100" dir="2700000" algn="tl">
                    <a:srgbClr val="C0C0C0"/>
                  </a:outerShdw>
                </a:effectLst>
                <a:uLnTx/>
                <a:uFillTx/>
                <a:latin typeface="+mj-lt"/>
                <a:ea typeface="+mj-ea"/>
                <a:cs typeface="+mj-cs"/>
              </a:rPr>
              <a:t>）转换</a:t>
            </a:r>
            <a:endParaRPr kumimoji="0" lang="zh-CN" altLang="en-US" sz="4400" b="0" i="0" u="none" strike="noStrike" kern="0" cap="none" spc="0" normalizeH="0" baseline="0" noProof="0" dirty="0">
              <a:ln>
                <a:noFill/>
              </a:ln>
              <a:solidFill>
                <a:srgbClr val="000000"/>
              </a:solidFill>
              <a:effectLst>
                <a:outerShdw blurRad="38100" dist="38100" dir="2700000" algn="tl">
                  <a:srgbClr val="C0C0C0"/>
                </a:outerShdw>
              </a:effectLst>
              <a:uLnTx/>
              <a:uFillTx/>
              <a:latin typeface="+mj-lt"/>
              <a:ea typeface="+mj-ea"/>
              <a:cs typeface="+mj-cs"/>
            </a:endParaRPr>
          </a:p>
        </p:txBody>
      </p:sp>
      <p:sp>
        <p:nvSpPr>
          <p:cNvPr id="4" name="TextBox 3"/>
          <p:cNvSpPr txBox="1"/>
          <p:nvPr/>
        </p:nvSpPr>
        <p:spPr>
          <a:xfrm>
            <a:off x="468313" y="3500438"/>
            <a:ext cx="6480175" cy="1385888"/>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楷体_GB2312" pitchFamily="49" charset="-122"/>
                <a:cs typeface="+mn-cs"/>
              </a:rPr>
              <a:t>了解数</a:t>
            </a:r>
            <a:r>
              <a:rPr kumimoji="0" lang="en-US" altLang="zh-CN" sz="2800" b="0"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楷体_GB2312" pitchFamily="49" charset="-122"/>
                <a:cs typeface="+mn-cs"/>
              </a:rPr>
              <a:t>-</a:t>
            </a:r>
            <a:r>
              <a:rPr kumimoji="0" lang="zh-CN" altLang="en-US" sz="2800" b="0"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楷体_GB2312" pitchFamily="49" charset="-122"/>
                <a:cs typeface="+mn-cs"/>
              </a:rPr>
              <a:t>模（</a:t>
            </a:r>
            <a:r>
              <a:rPr kumimoji="0" lang="en-US" altLang="zh-CN" sz="2800" b="0"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楷体_GB2312" pitchFamily="49" charset="-122"/>
                <a:cs typeface="+mn-cs"/>
              </a:rPr>
              <a:t>D/A</a:t>
            </a:r>
            <a:r>
              <a:rPr kumimoji="0" lang="zh-CN" altLang="en-US" sz="2800" b="0"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楷体_GB2312" pitchFamily="49" charset="-122"/>
                <a:cs typeface="+mn-cs"/>
              </a:rPr>
              <a:t>）和模</a:t>
            </a:r>
            <a:r>
              <a:rPr kumimoji="0" lang="en-US" altLang="zh-CN" sz="2800" b="0"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楷体_GB2312" pitchFamily="49" charset="-122"/>
                <a:cs typeface="+mn-cs"/>
              </a:rPr>
              <a:t>-</a:t>
            </a:r>
            <a:r>
              <a:rPr kumimoji="0" lang="zh-CN" altLang="en-US" sz="2800" b="0"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楷体_GB2312" pitchFamily="49" charset="-122"/>
                <a:cs typeface="+mn-cs"/>
              </a:rPr>
              <a:t>数（</a:t>
            </a:r>
            <a:r>
              <a:rPr kumimoji="0" lang="en-US" altLang="zh-CN" sz="2800" b="0"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楷体_GB2312" pitchFamily="49" charset="-122"/>
                <a:cs typeface="+mn-cs"/>
              </a:rPr>
              <a:t>A/D</a:t>
            </a:r>
            <a:r>
              <a:rPr kumimoji="0" lang="zh-CN" altLang="en-US" sz="2800" b="0"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楷体_GB2312" pitchFamily="49" charset="-122"/>
                <a:cs typeface="+mn-cs"/>
              </a:rPr>
              <a:t>）转换的基本原理，典型电路和基本参数</a:t>
            </a:r>
            <a:endParaRPr kumimoji="0" lang="zh-CN" altLang="en-US" sz="2800" b="0"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4546" name="Rectangle 2"/>
          <p:cNvSpPr>
            <a:spLocks noGrp="1" noChangeArrowheads="1"/>
          </p:cNvSpPr>
          <p:nvPr>
            <p:ph type="ctrTitle"/>
          </p:nvPr>
        </p:nvSpPr>
        <p:spPr>
          <a:xfrm>
            <a:off x="1042988" y="2492375"/>
            <a:ext cx="6842125" cy="14700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j-lt"/>
                <a:ea typeface="+mj-ea"/>
                <a:cs typeface="+mj-cs"/>
              </a:rPr>
              <a:t>第二章     逻辑代数基础</a:t>
            </a:r>
            <a:endParaRPr kumimoji="0" lang="zh-CN" altLang="en-US" sz="4800" b="1"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5570" name="Rectangle 2"/>
          <p:cNvSpPr>
            <a:spLocks noGrp="1" noChangeArrowheads="1"/>
          </p:cNvSpPr>
          <p:nvPr>
            <p:ph type="ctrTitle"/>
          </p:nvPr>
        </p:nvSpPr>
        <p:spPr>
          <a:xfrm>
            <a:off x="468313" y="1989138"/>
            <a:ext cx="8137525" cy="14700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rgbClr val="000000"/>
                </a:solidFill>
                <a:effectLst>
                  <a:outerShdw blurRad="38100" dist="38100" dir="2700000" algn="tl">
                    <a:srgbClr val="C0C0C0"/>
                  </a:outerShdw>
                </a:effectLst>
                <a:uLnTx/>
                <a:uFillTx/>
                <a:latin typeface="+mj-lt"/>
                <a:ea typeface="+mj-ea"/>
                <a:cs typeface="+mj-cs"/>
              </a:rPr>
              <a:t>1</a:t>
            </a:r>
            <a:r>
              <a:rPr kumimoji="0" lang="zh-CN" altLang="en-US" sz="4400" b="1" i="0" u="none" strike="noStrike" kern="0" cap="none" spc="0" normalizeH="0" baseline="0" noProof="0" smtClean="0">
                <a:ln>
                  <a:noFill/>
                </a:ln>
                <a:solidFill>
                  <a:srgbClr val="000000"/>
                </a:solidFill>
                <a:effectLst>
                  <a:outerShdw blurRad="38100" dist="38100" dir="2700000" algn="tl">
                    <a:srgbClr val="C0C0C0"/>
                  </a:outerShdw>
                </a:effectLst>
                <a:uLnTx/>
                <a:uFillTx/>
                <a:latin typeface="+mj-lt"/>
                <a:ea typeface="+mj-ea"/>
                <a:cs typeface="+mj-cs"/>
              </a:rPr>
              <a:t>：基本逻辑运算</a:t>
            </a:r>
            <a:br>
              <a:rPr kumimoji="0" lang="zh-CN" altLang="en-US" sz="4400" b="1" i="0" u="none" strike="noStrike" kern="0" cap="none" spc="0" normalizeH="0" baseline="0" noProof="0" smtClean="0">
                <a:ln>
                  <a:noFill/>
                </a:ln>
                <a:solidFill>
                  <a:srgbClr val="000000"/>
                </a:solidFill>
                <a:effectLst>
                  <a:outerShdw blurRad="38100" dist="38100" dir="2700000" algn="tl">
                    <a:srgbClr val="C0C0C0"/>
                  </a:outerShdw>
                </a:effectLst>
                <a:uLnTx/>
                <a:uFillTx/>
                <a:latin typeface="+mj-lt"/>
                <a:ea typeface="+mj-ea"/>
                <a:cs typeface="+mj-cs"/>
              </a:rPr>
            </a:br>
            <a:r>
              <a:rPr kumimoji="0" lang="zh-CN" altLang="en-US" sz="4400" b="1" i="0" u="none" strike="noStrike" kern="0" cap="none" spc="0" normalizeH="0" baseline="0" noProof="0" smtClean="0">
                <a:ln>
                  <a:noFill/>
                </a:ln>
                <a:solidFill>
                  <a:srgbClr val="000000"/>
                </a:solidFill>
                <a:effectLst>
                  <a:outerShdw blurRad="38100" dist="38100" dir="2700000" algn="tl">
                    <a:srgbClr val="C0C0C0"/>
                  </a:outerShdw>
                </a:effectLst>
                <a:uLnTx/>
                <a:uFillTx/>
                <a:latin typeface="+mj-lt"/>
                <a:ea typeface="+mj-ea"/>
                <a:cs typeface="+mj-cs"/>
              </a:rPr>
              <a:t>与、或、非运算，其他运算</a:t>
            </a:r>
            <a:r>
              <a:rPr kumimoji="0" lang="zh-CN" altLang="en-US" sz="4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t>都是</a:t>
            </a:r>
            <a:r>
              <a:rPr kumimoji="1" lang="zh-CN" altLang="en-US" sz="40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t>由这些基本逻辑运算构成的复合逻辑运算</a:t>
            </a:r>
            <a:br>
              <a:rPr kumimoji="1" lang="zh-CN" altLang="en-US" sz="40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br>
            <a:endParaRPr kumimoji="1" lang="zh-CN" altLang="en-US" sz="40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6594" name="Rectangle 2"/>
          <p:cNvSpPr/>
          <p:nvPr/>
        </p:nvSpPr>
        <p:spPr>
          <a:xfrm>
            <a:off x="885825" y="1785938"/>
            <a:ext cx="2300288" cy="3371850"/>
          </a:xfrm>
          <a:prstGeom prst="rect">
            <a:avLst/>
          </a:prstGeom>
          <a:noFill/>
          <a:ln w="76200" cap="sq" cmpd="sng">
            <a:solidFill>
              <a:srgbClr val="FF3399"/>
            </a:solidFill>
            <a:prstDash val="solid"/>
            <a:miter/>
            <a:headEnd type="none" w="sm" len="sm"/>
            <a:tailEnd type="none" w="sm" len="sm"/>
          </a:ln>
        </p:spPr>
        <p:txBody>
          <a:bodyPr wrap="none" anchor="ctr"/>
          <a:p>
            <a:pPr lvl="0" algn="ctr" eaLnBrk="1" hangingPunct="1"/>
            <a:endParaRPr lang="zh-CN" altLang="zh-CN" sz="2400" b="0" dirty="0">
              <a:solidFill>
                <a:srgbClr val="FF3399"/>
              </a:solidFill>
              <a:latin typeface="Times New Roman" panose="02020603050405020304" pitchFamily="18" charset="0"/>
              <a:ea typeface="宋体" panose="02010600030101010101" pitchFamily="2" charset="-122"/>
            </a:endParaRPr>
          </a:p>
        </p:txBody>
      </p:sp>
      <p:sp>
        <p:nvSpPr>
          <p:cNvPr id="366595" name="AutoShape 3">
            <a:hlinkClick r:id="" action="ppaction://hlinkshowjump?jump=nextslide" highlightClick="1"/>
          </p:cNvPr>
          <p:cNvSpPr>
            <a:spLocks noChangeArrowheads="1"/>
          </p:cNvSpPr>
          <p:nvPr/>
        </p:nvSpPr>
        <p:spPr bwMode="auto">
          <a:xfrm>
            <a:off x="731043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下页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66596" name="AutoShape 4">
            <a:hlinkClick r:id="" action="ppaction://hlinkshowjump?jump=nextslide" highlightClick="1"/>
          </p:cNvPr>
          <p:cNvSpPr>
            <a:spLocks noChangeArrowheads="1"/>
          </p:cNvSpPr>
          <p:nvPr/>
        </p:nvSpPr>
        <p:spPr bwMode="auto">
          <a:xfrm>
            <a:off x="8205788" y="6329363"/>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返回</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66597" name="AutoShape 5">
            <a:hlinkClick r:id="" action="ppaction://hlinkshowjump?jump=previousslide" highlightClick="1"/>
          </p:cNvPr>
          <p:cNvSpPr>
            <a:spLocks noChangeArrowheads="1"/>
          </p:cNvSpPr>
          <p:nvPr/>
        </p:nvSpPr>
        <p:spPr bwMode="auto">
          <a:xfrm>
            <a:off x="6415088" y="6319838"/>
            <a:ext cx="642938" cy="352425"/>
          </a:xfrm>
          <a:prstGeom prst="actionButtonBlank">
            <a:avLst/>
          </a:prstGeom>
          <a:gradFill rotWithShape="0">
            <a:gsLst>
              <a:gs pos="0">
                <a:srgbClr val="800000"/>
              </a:gs>
              <a:gs pos="50000">
                <a:srgbClr val="FF6600"/>
              </a:gs>
              <a:gs pos="100000">
                <a:srgbClr val="800000"/>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上页</a:t>
            </a:r>
            <a:endParaRPr kumimoji="1" lang="zh-CN" altLang="en-US"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endParaRPr>
          </a:p>
        </p:txBody>
      </p:sp>
      <p:sp>
        <p:nvSpPr>
          <p:cNvPr id="366598" name="Rectangle 6"/>
          <p:cNvSpPr>
            <a:spLocks noGrp="1" noChangeArrowheads="1"/>
          </p:cNvSpPr>
          <p:nvPr>
            <p:ph type="title"/>
          </p:nvPr>
        </p:nvSpPr>
        <p:spPr>
          <a:xfrm>
            <a:off x="900113" y="1052513"/>
            <a:ext cx="2600325" cy="6858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0" cap="none" spc="0" normalizeH="0" baseline="0" noProof="0" smtClean="0">
                <a:ln>
                  <a:noFill/>
                </a:ln>
                <a:solidFill>
                  <a:srgbClr val="FF0000"/>
                </a:solidFill>
                <a:effectLst>
                  <a:outerShdw blurRad="38100" dist="38100" dir="2700000" algn="tl">
                    <a:srgbClr val="C0C0C0"/>
                  </a:outerShdw>
                </a:effectLst>
                <a:uLnTx/>
                <a:uFillTx/>
                <a:latin typeface="宋体" panose="02010600030101010101" pitchFamily="2" charset="-122"/>
                <a:ea typeface="+mj-ea"/>
                <a:cs typeface="+mj-cs"/>
              </a:rPr>
              <a:t>图形符号</a:t>
            </a:r>
            <a:endParaRPr kumimoji="0" lang="zh-CN" altLang="en-US" sz="2000" b="1" i="0" u="none" strike="noStrike" kern="0" cap="none" spc="0" normalizeH="0" baseline="0" noProof="0" smtClean="0">
              <a:ln>
                <a:noFill/>
              </a:ln>
              <a:solidFill>
                <a:srgbClr val="FF0000"/>
              </a:solidFill>
              <a:effectLst>
                <a:outerShdw blurRad="38100" dist="38100" dir="2700000" algn="tl">
                  <a:srgbClr val="C0C0C0"/>
                </a:outerShdw>
              </a:effectLst>
              <a:uLnTx/>
              <a:uFillTx/>
              <a:latin typeface="宋体" panose="02010600030101010101" pitchFamily="2" charset="-122"/>
              <a:ea typeface="+mj-ea"/>
              <a:cs typeface="+mj-cs"/>
            </a:endParaRPr>
          </a:p>
        </p:txBody>
      </p:sp>
      <p:grpSp>
        <p:nvGrpSpPr>
          <p:cNvPr id="2" name="Group 7"/>
          <p:cNvGrpSpPr/>
          <p:nvPr/>
        </p:nvGrpSpPr>
        <p:grpSpPr>
          <a:xfrm>
            <a:off x="1035050" y="2143125"/>
            <a:ext cx="2157413" cy="766763"/>
            <a:chOff x="1242" y="2622"/>
            <a:chExt cx="1359" cy="483"/>
          </a:xfrm>
        </p:grpSpPr>
        <p:sp>
          <p:nvSpPr>
            <p:cNvPr id="10298" name="Line 8"/>
            <p:cNvSpPr/>
            <p:nvPr/>
          </p:nvSpPr>
          <p:spPr>
            <a:xfrm>
              <a:off x="2070" y="2880"/>
              <a:ext cx="261" cy="0"/>
            </a:xfrm>
            <a:prstGeom prst="line">
              <a:avLst/>
            </a:prstGeom>
            <a:ln w="28575" cap="sq" cmpd="sng">
              <a:solidFill>
                <a:schemeClr val="tx1"/>
              </a:solidFill>
              <a:prstDash val="solid"/>
              <a:headEnd type="none" w="sm" len="sm"/>
              <a:tailEnd type="none" w="sm" len="sm"/>
            </a:ln>
          </p:spPr>
        </p:sp>
        <p:sp>
          <p:nvSpPr>
            <p:cNvPr id="10299" name="Text Box 9"/>
            <p:cNvSpPr txBox="1"/>
            <p:nvPr/>
          </p:nvSpPr>
          <p:spPr>
            <a:xfrm>
              <a:off x="2304" y="2727"/>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Y</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0300" name="Text Box 10"/>
            <p:cNvSpPr txBox="1"/>
            <p:nvPr/>
          </p:nvSpPr>
          <p:spPr>
            <a:xfrm>
              <a:off x="1254" y="2622"/>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A</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0301" name="Text Box 11"/>
            <p:cNvSpPr txBox="1"/>
            <p:nvPr/>
          </p:nvSpPr>
          <p:spPr>
            <a:xfrm>
              <a:off x="1242" y="2817"/>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B</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0302" name="AutoShape 12"/>
            <p:cNvSpPr/>
            <p:nvPr/>
          </p:nvSpPr>
          <p:spPr>
            <a:xfrm>
              <a:off x="1737" y="2781"/>
              <a:ext cx="315" cy="198"/>
            </a:xfrm>
            <a:prstGeom prst="flowChartDelay">
              <a:avLst/>
            </a:prstGeom>
            <a:noFill/>
            <a:ln w="28575" cap="sq" cmpd="sng">
              <a:solidFill>
                <a:schemeClr val="tx1"/>
              </a:solidFill>
              <a:prstDash val="solid"/>
              <a:miter/>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10303" name="Line 13"/>
            <p:cNvSpPr/>
            <p:nvPr/>
          </p:nvSpPr>
          <p:spPr>
            <a:xfrm>
              <a:off x="1473" y="2922"/>
              <a:ext cx="261" cy="0"/>
            </a:xfrm>
            <a:prstGeom prst="line">
              <a:avLst/>
            </a:prstGeom>
            <a:ln w="28575" cap="sq" cmpd="sng">
              <a:solidFill>
                <a:schemeClr val="tx1"/>
              </a:solidFill>
              <a:prstDash val="solid"/>
              <a:headEnd type="none" w="sm" len="sm"/>
              <a:tailEnd type="none" w="sm" len="sm"/>
            </a:ln>
          </p:spPr>
        </p:sp>
        <p:sp>
          <p:nvSpPr>
            <p:cNvPr id="10304" name="Line 14"/>
            <p:cNvSpPr/>
            <p:nvPr/>
          </p:nvSpPr>
          <p:spPr>
            <a:xfrm>
              <a:off x="1479" y="2829"/>
              <a:ext cx="261" cy="0"/>
            </a:xfrm>
            <a:prstGeom prst="line">
              <a:avLst/>
            </a:prstGeom>
            <a:ln w="28575" cap="sq" cmpd="sng">
              <a:solidFill>
                <a:schemeClr val="tx1"/>
              </a:solidFill>
              <a:prstDash val="solid"/>
              <a:headEnd type="none" w="sm" len="sm"/>
              <a:tailEnd type="none" w="sm" len="sm"/>
            </a:ln>
          </p:spPr>
        </p:sp>
      </p:grpSp>
      <p:grpSp>
        <p:nvGrpSpPr>
          <p:cNvPr id="3" name="Group 15"/>
          <p:cNvGrpSpPr/>
          <p:nvPr/>
        </p:nvGrpSpPr>
        <p:grpSpPr>
          <a:xfrm>
            <a:off x="3676650" y="2063750"/>
            <a:ext cx="2119313" cy="766763"/>
            <a:chOff x="933" y="3222"/>
            <a:chExt cx="1335" cy="483"/>
          </a:xfrm>
        </p:grpSpPr>
        <p:sp>
          <p:nvSpPr>
            <p:cNvPr id="10288" name="Text Box 16"/>
            <p:cNvSpPr txBox="1"/>
            <p:nvPr/>
          </p:nvSpPr>
          <p:spPr>
            <a:xfrm>
              <a:off x="1971" y="3330"/>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Y</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0289" name="Text Box 17"/>
            <p:cNvSpPr txBox="1"/>
            <p:nvPr/>
          </p:nvSpPr>
          <p:spPr>
            <a:xfrm>
              <a:off x="945" y="3222"/>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A</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0290" name="Text Box 18"/>
            <p:cNvSpPr txBox="1"/>
            <p:nvPr/>
          </p:nvSpPr>
          <p:spPr>
            <a:xfrm>
              <a:off x="933" y="3417"/>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B</a:t>
              </a:r>
              <a:endParaRPr lang="en-US" altLang="zh-CN" sz="2400" i="1" dirty="0">
                <a:solidFill>
                  <a:srgbClr val="FF0000"/>
                </a:solidFill>
                <a:latin typeface="Times New Roman" panose="02020603050405020304" pitchFamily="18" charset="0"/>
                <a:ea typeface="宋体" panose="02010600030101010101" pitchFamily="2" charset="-122"/>
              </a:endParaRPr>
            </a:p>
          </p:txBody>
        </p:sp>
        <p:grpSp>
          <p:nvGrpSpPr>
            <p:cNvPr id="10291" name="Group 19"/>
            <p:cNvGrpSpPr/>
            <p:nvPr/>
          </p:nvGrpSpPr>
          <p:grpSpPr>
            <a:xfrm>
              <a:off x="1404" y="3339"/>
              <a:ext cx="330" cy="249"/>
              <a:chOff x="1404" y="3312"/>
              <a:chExt cx="330" cy="330"/>
            </a:xfrm>
          </p:grpSpPr>
          <p:sp>
            <p:nvSpPr>
              <p:cNvPr id="10296" name="Freeform 20"/>
              <p:cNvSpPr/>
              <p:nvPr/>
            </p:nvSpPr>
            <p:spPr>
              <a:xfrm>
                <a:off x="1404" y="3312"/>
                <a:ext cx="324" cy="162"/>
              </a:xfrm>
              <a:custGeom>
                <a:avLst/>
                <a:gdLst>
                  <a:gd name="txL" fmla="*/ 0 w 405"/>
                  <a:gd name="txT" fmla="*/ 0 h 198"/>
                  <a:gd name="txR" fmla="*/ 405 w 405"/>
                  <a:gd name="txB" fmla="*/ 198 h 198"/>
                </a:gdLst>
                <a:ahLst/>
                <a:cxnLst>
                  <a:cxn ang="0">
                    <a:pos x="0" y="0"/>
                  </a:cxn>
                  <a:cxn ang="0">
                    <a:pos x="152" y="39"/>
                  </a:cxn>
                  <a:cxn ang="0">
                    <a:pos x="207" y="109"/>
                  </a:cxn>
                </a:cxnLst>
                <a:rect l="txL" t="txT" r="txR" b="txB"/>
                <a:pathLst>
                  <a:path w="405" h="198">
                    <a:moveTo>
                      <a:pt x="0" y="0"/>
                    </a:moveTo>
                    <a:cubicBezTo>
                      <a:pt x="115" y="19"/>
                      <a:pt x="230" y="39"/>
                      <a:pt x="297" y="72"/>
                    </a:cubicBezTo>
                    <a:cubicBezTo>
                      <a:pt x="364" y="105"/>
                      <a:pt x="384" y="151"/>
                      <a:pt x="405" y="198"/>
                    </a:cubicBezTo>
                  </a:path>
                </a:pathLst>
              </a:custGeom>
              <a:noFill/>
              <a:ln w="28575" cap="sq" cmpd="sng">
                <a:solidFill>
                  <a:schemeClr val="tx1">
                    <a:alpha val="100000"/>
                  </a:schemeClr>
                </a:solidFill>
                <a:prstDash val="solid"/>
                <a:round/>
                <a:headEnd type="none" w="sm" len="sm"/>
                <a:tailEnd type="none" w="sm" len="sm"/>
              </a:ln>
            </p:spPr>
            <p:txBody>
              <a:bodyPr/>
              <a:p>
                <a:endParaRPr lang="zh-CN" altLang="en-US"/>
              </a:p>
            </p:txBody>
          </p:sp>
          <p:sp>
            <p:nvSpPr>
              <p:cNvPr id="10297" name="Freeform 21"/>
              <p:cNvSpPr/>
              <p:nvPr/>
            </p:nvSpPr>
            <p:spPr>
              <a:xfrm flipV="1">
                <a:off x="1410" y="3480"/>
                <a:ext cx="324" cy="162"/>
              </a:xfrm>
              <a:custGeom>
                <a:avLst/>
                <a:gdLst>
                  <a:gd name="txL" fmla="*/ 0 w 405"/>
                  <a:gd name="txT" fmla="*/ 0 h 198"/>
                  <a:gd name="txR" fmla="*/ 405 w 405"/>
                  <a:gd name="txB" fmla="*/ 198 h 198"/>
                </a:gdLst>
                <a:ahLst/>
                <a:cxnLst>
                  <a:cxn ang="0">
                    <a:pos x="0" y="0"/>
                  </a:cxn>
                  <a:cxn ang="0">
                    <a:pos x="152" y="39"/>
                  </a:cxn>
                  <a:cxn ang="0">
                    <a:pos x="207" y="109"/>
                  </a:cxn>
                </a:cxnLst>
                <a:rect l="txL" t="txT" r="txR" b="txB"/>
                <a:pathLst>
                  <a:path w="405" h="198">
                    <a:moveTo>
                      <a:pt x="0" y="0"/>
                    </a:moveTo>
                    <a:cubicBezTo>
                      <a:pt x="115" y="19"/>
                      <a:pt x="230" y="39"/>
                      <a:pt x="297" y="72"/>
                    </a:cubicBezTo>
                    <a:cubicBezTo>
                      <a:pt x="364" y="105"/>
                      <a:pt x="384" y="151"/>
                      <a:pt x="405" y="198"/>
                    </a:cubicBezTo>
                  </a:path>
                </a:pathLst>
              </a:custGeom>
              <a:noFill/>
              <a:ln w="28575" cap="sq" cmpd="sng">
                <a:solidFill>
                  <a:schemeClr val="tx1">
                    <a:alpha val="100000"/>
                  </a:schemeClr>
                </a:solidFill>
                <a:prstDash val="solid"/>
                <a:round/>
                <a:headEnd type="none" w="sm" len="sm"/>
                <a:tailEnd type="none" w="sm" len="sm"/>
              </a:ln>
            </p:spPr>
            <p:txBody>
              <a:bodyPr/>
              <a:p>
                <a:endParaRPr lang="zh-CN" altLang="en-US"/>
              </a:p>
            </p:txBody>
          </p:sp>
        </p:grpSp>
        <p:sp>
          <p:nvSpPr>
            <p:cNvPr id="10292" name="Freeform 22"/>
            <p:cNvSpPr/>
            <p:nvPr/>
          </p:nvSpPr>
          <p:spPr>
            <a:xfrm>
              <a:off x="1386" y="3339"/>
              <a:ext cx="65" cy="252"/>
            </a:xfrm>
            <a:custGeom>
              <a:avLst/>
              <a:gdLst>
                <a:gd name="txL" fmla="*/ 0 w 56"/>
                <a:gd name="txT" fmla="*/ 0 h 252"/>
                <a:gd name="txR" fmla="*/ 56 w 56"/>
                <a:gd name="txB" fmla="*/ 252 h 252"/>
              </a:gdLst>
              <a:ahLst/>
              <a:cxnLst>
                <a:cxn ang="0">
                  <a:pos x="0" y="0"/>
                </a:cxn>
                <a:cxn ang="0">
                  <a:pos x="85" y="135"/>
                </a:cxn>
                <a:cxn ang="0">
                  <a:pos x="14" y="252"/>
                </a:cxn>
              </a:cxnLst>
              <a:rect l="txL" t="txT" r="txR" b="txB"/>
              <a:pathLst>
                <a:path w="56" h="252">
                  <a:moveTo>
                    <a:pt x="0" y="0"/>
                  </a:moveTo>
                  <a:cubicBezTo>
                    <a:pt x="26" y="46"/>
                    <a:pt x="52" y="93"/>
                    <a:pt x="54" y="135"/>
                  </a:cubicBezTo>
                  <a:cubicBezTo>
                    <a:pt x="56" y="177"/>
                    <a:pt x="32" y="214"/>
                    <a:pt x="9" y="252"/>
                  </a:cubicBezTo>
                </a:path>
              </a:pathLst>
            </a:custGeom>
            <a:noFill/>
            <a:ln w="28575" cap="sq" cmpd="sng">
              <a:solidFill>
                <a:schemeClr val="tx1">
                  <a:alpha val="100000"/>
                </a:schemeClr>
              </a:solidFill>
              <a:prstDash val="solid"/>
              <a:round/>
              <a:headEnd type="none" w="sm" len="sm"/>
              <a:tailEnd type="none" w="sm" len="sm"/>
            </a:ln>
          </p:spPr>
          <p:txBody>
            <a:bodyPr/>
            <a:p>
              <a:endParaRPr lang="zh-CN" altLang="en-US"/>
            </a:p>
          </p:txBody>
        </p:sp>
        <p:sp>
          <p:nvSpPr>
            <p:cNvPr id="10293" name="Line 23"/>
            <p:cNvSpPr/>
            <p:nvPr/>
          </p:nvSpPr>
          <p:spPr>
            <a:xfrm>
              <a:off x="1749" y="3477"/>
              <a:ext cx="261" cy="0"/>
            </a:xfrm>
            <a:prstGeom prst="line">
              <a:avLst/>
            </a:prstGeom>
            <a:ln w="28575" cap="sq" cmpd="sng">
              <a:solidFill>
                <a:schemeClr val="tx1"/>
              </a:solidFill>
              <a:prstDash val="solid"/>
              <a:headEnd type="none" w="sm" len="sm"/>
              <a:tailEnd type="none" w="sm" len="sm"/>
            </a:ln>
          </p:spPr>
        </p:sp>
        <p:sp>
          <p:nvSpPr>
            <p:cNvPr id="10294" name="Line 24"/>
            <p:cNvSpPr/>
            <p:nvPr/>
          </p:nvSpPr>
          <p:spPr>
            <a:xfrm>
              <a:off x="1170" y="3546"/>
              <a:ext cx="261" cy="0"/>
            </a:xfrm>
            <a:prstGeom prst="line">
              <a:avLst/>
            </a:prstGeom>
            <a:ln w="28575" cap="sq" cmpd="sng">
              <a:solidFill>
                <a:schemeClr val="tx1"/>
              </a:solidFill>
              <a:prstDash val="solid"/>
              <a:headEnd type="none" w="sm" len="sm"/>
              <a:tailEnd type="none" w="sm" len="sm"/>
            </a:ln>
          </p:spPr>
        </p:sp>
        <p:sp>
          <p:nvSpPr>
            <p:cNvPr id="10295" name="Line 25"/>
            <p:cNvSpPr/>
            <p:nvPr/>
          </p:nvSpPr>
          <p:spPr>
            <a:xfrm>
              <a:off x="1167" y="3399"/>
              <a:ext cx="261" cy="0"/>
            </a:xfrm>
            <a:prstGeom prst="line">
              <a:avLst/>
            </a:prstGeom>
            <a:ln w="28575" cap="sq" cmpd="sng">
              <a:solidFill>
                <a:schemeClr val="tx1"/>
              </a:solidFill>
              <a:prstDash val="solid"/>
              <a:headEnd type="none" w="sm" len="sm"/>
              <a:tailEnd type="none" w="sm" len="sm"/>
            </a:ln>
          </p:spPr>
        </p:sp>
      </p:grpSp>
      <p:grpSp>
        <p:nvGrpSpPr>
          <p:cNvPr id="5" name="Group 26"/>
          <p:cNvGrpSpPr/>
          <p:nvPr/>
        </p:nvGrpSpPr>
        <p:grpSpPr>
          <a:xfrm>
            <a:off x="6272213" y="2173288"/>
            <a:ext cx="2214562" cy="500062"/>
            <a:chOff x="3903" y="2472"/>
            <a:chExt cx="1395" cy="315"/>
          </a:xfrm>
        </p:grpSpPr>
        <p:sp>
          <p:nvSpPr>
            <p:cNvPr id="10281" name="Text Box 27"/>
            <p:cNvSpPr txBox="1"/>
            <p:nvPr/>
          </p:nvSpPr>
          <p:spPr>
            <a:xfrm>
              <a:off x="5001" y="2499"/>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Y</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0282" name="Text Box 28"/>
            <p:cNvSpPr txBox="1"/>
            <p:nvPr/>
          </p:nvSpPr>
          <p:spPr>
            <a:xfrm>
              <a:off x="3903" y="2472"/>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A</a:t>
              </a:r>
              <a:endParaRPr lang="en-US" altLang="zh-CN" sz="2400" i="1" dirty="0">
                <a:solidFill>
                  <a:srgbClr val="FF0000"/>
                </a:solidFill>
                <a:latin typeface="Times New Roman" panose="02020603050405020304" pitchFamily="18" charset="0"/>
                <a:ea typeface="宋体" panose="02010600030101010101" pitchFamily="2" charset="-122"/>
              </a:endParaRPr>
            </a:p>
          </p:txBody>
        </p:sp>
        <p:grpSp>
          <p:nvGrpSpPr>
            <p:cNvPr id="10283" name="Group 29"/>
            <p:cNvGrpSpPr/>
            <p:nvPr/>
          </p:nvGrpSpPr>
          <p:grpSpPr>
            <a:xfrm>
              <a:off x="4119" y="2493"/>
              <a:ext cx="915" cy="270"/>
              <a:chOff x="2355" y="2421"/>
              <a:chExt cx="915" cy="270"/>
            </a:xfrm>
          </p:grpSpPr>
          <p:sp>
            <p:nvSpPr>
              <p:cNvPr id="10284" name="Line 30"/>
              <p:cNvSpPr/>
              <p:nvPr/>
            </p:nvSpPr>
            <p:spPr>
              <a:xfrm>
                <a:off x="2355" y="2562"/>
                <a:ext cx="261" cy="0"/>
              </a:xfrm>
              <a:prstGeom prst="line">
                <a:avLst/>
              </a:prstGeom>
              <a:ln w="28575" cap="sq" cmpd="sng">
                <a:solidFill>
                  <a:schemeClr val="tx1"/>
                </a:solidFill>
                <a:prstDash val="solid"/>
                <a:headEnd type="none" w="sm" len="sm"/>
                <a:tailEnd type="none" w="sm" len="sm"/>
              </a:ln>
            </p:spPr>
          </p:sp>
          <p:sp>
            <p:nvSpPr>
              <p:cNvPr id="10285" name="AutoShape 31"/>
              <p:cNvSpPr/>
              <p:nvPr/>
            </p:nvSpPr>
            <p:spPr>
              <a:xfrm rot="-5400000">
                <a:off x="2628" y="2412"/>
                <a:ext cx="270" cy="288"/>
              </a:xfrm>
              <a:prstGeom prst="flowChartMerge">
                <a:avLst/>
              </a:prstGeom>
              <a:noFill/>
              <a:ln w="28575" cap="sq" cmpd="sng">
                <a:solidFill>
                  <a:schemeClr val="tx1"/>
                </a:solidFill>
                <a:prstDash val="solid"/>
                <a:miter/>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10286" name="Oval 32"/>
              <p:cNvSpPr/>
              <p:nvPr/>
            </p:nvSpPr>
            <p:spPr>
              <a:xfrm>
                <a:off x="2916" y="2520"/>
                <a:ext cx="72" cy="72"/>
              </a:xfrm>
              <a:prstGeom prst="ellipse">
                <a:avLst/>
              </a:prstGeom>
              <a:noFill/>
              <a:ln w="28575" cap="sq" cmpd="sng">
                <a:solidFill>
                  <a:schemeClr val="tx1"/>
                </a:solidFill>
                <a:prstDash val="solid"/>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10287" name="Line 33"/>
              <p:cNvSpPr/>
              <p:nvPr/>
            </p:nvSpPr>
            <p:spPr>
              <a:xfrm>
                <a:off x="3009" y="2568"/>
                <a:ext cx="261" cy="0"/>
              </a:xfrm>
              <a:prstGeom prst="line">
                <a:avLst/>
              </a:prstGeom>
              <a:ln w="28575" cap="sq" cmpd="sng">
                <a:solidFill>
                  <a:schemeClr val="tx1"/>
                </a:solidFill>
                <a:prstDash val="solid"/>
                <a:headEnd type="none" w="sm" len="sm"/>
                <a:tailEnd type="none" w="sm" len="sm"/>
              </a:ln>
            </p:spPr>
          </p:sp>
        </p:grpSp>
      </p:grpSp>
      <p:sp>
        <p:nvSpPr>
          <p:cNvPr id="366626" name="Text Box 34"/>
          <p:cNvSpPr txBox="1">
            <a:spLocks noChangeArrowheads="1"/>
          </p:cNvSpPr>
          <p:nvPr/>
        </p:nvSpPr>
        <p:spPr bwMode="auto">
          <a:xfrm>
            <a:off x="1757363" y="3186113"/>
            <a:ext cx="528638"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与</a:t>
            </a:r>
            <a:endPar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66627" name="Text Box 35"/>
          <p:cNvSpPr txBox="1">
            <a:spLocks noChangeArrowheads="1"/>
          </p:cNvSpPr>
          <p:nvPr/>
        </p:nvSpPr>
        <p:spPr bwMode="auto">
          <a:xfrm>
            <a:off x="4381500" y="3152775"/>
            <a:ext cx="614363"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或</a:t>
            </a:r>
            <a:endPar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66628" name="Text Box 36"/>
          <p:cNvSpPr txBox="1">
            <a:spLocks noChangeArrowheads="1"/>
          </p:cNvSpPr>
          <p:nvPr/>
        </p:nvSpPr>
        <p:spPr bwMode="auto">
          <a:xfrm>
            <a:off x="6962775" y="3176588"/>
            <a:ext cx="600075" cy="519113"/>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非</a:t>
            </a:r>
            <a:endParaRPr kumimoji="1" lang="zh-CN" altLang="en-US"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66629" name="Rectangle 37"/>
          <p:cNvSpPr/>
          <p:nvPr/>
        </p:nvSpPr>
        <p:spPr>
          <a:xfrm>
            <a:off x="3509963" y="1766888"/>
            <a:ext cx="2300287" cy="3371850"/>
          </a:xfrm>
          <a:prstGeom prst="rect">
            <a:avLst/>
          </a:prstGeom>
          <a:noFill/>
          <a:ln w="76200" cap="sq" cmpd="sng">
            <a:solidFill>
              <a:srgbClr val="FF3399"/>
            </a:solidFill>
            <a:prstDash val="solid"/>
            <a:miter/>
            <a:headEnd type="none" w="sm" len="sm"/>
            <a:tailEnd type="none" w="sm" len="sm"/>
          </a:ln>
        </p:spPr>
        <p:txBody>
          <a:bodyPr wrap="none" anchor="ctr"/>
          <a:p>
            <a:pPr lvl="0" algn="ctr" eaLnBrk="1" hangingPunct="1"/>
            <a:endParaRPr lang="zh-CN" altLang="zh-CN" sz="2400" b="0" dirty="0">
              <a:solidFill>
                <a:srgbClr val="FF3399"/>
              </a:solidFill>
              <a:latin typeface="Times New Roman" panose="02020603050405020304" pitchFamily="18" charset="0"/>
              <a:ea typeface="宋体" panose="02010600030101010101" pitchFamily="2" charset="-122"/>
            </a:endParaRPr>
          </a:p>
        </p:txBody>
      </p:sp>
      <p:sp>
        <p:nvSpPr>
          <p:cNvPr id="366630" name="Rectangle 38"/>
          <p:cNvSpPr/>
          <p:nvPr/>
        </p:nvSpPr>
        <p:spPr>
          <a:xfrm>
            <a:off x="6148388" y="1762125"/>
            <a:ext cx="2300287" cy="3371850"/>
          </a:xfrm>
          <a:prstGeom prst="rect">
            <a:avLst/>
          </a:prstGeom>
          <a:noFill/>
          <a:ln w="76200" cap="sq" cmpd="sng">
            <a:solidFill>
              <a:srgbClr val="FF3399"/>
            </a:solidFill>
            <a:prstDash val="solid"/>
            <a:miter/>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grpSp>
        <p:nvGrpSpPr>
          <p:cNvPr id="7" name="Group 39"/>
          <p:cNvGrpSpPr/>
          <p:nvPr/>
        </p:nvGrpSpPr>
        <p:grpSpPr>
          <a:xfrm>
            <a:off x="3897313" y="4017963"/>
            <a:ext cx="2081212" cy="766762"/>
            <a:chOff x="729" y="1236"/>
            <a:chExt cx="1311" cy="483"/>
          </a:xfrm>
        </p:grpSpPr>
        <p:sp>
          <p:nvSpPr>
            <p:cNvPr id="10274" name="Line 40"/>
            <p:cNvSpPr/>
            <p:nvPr/>
          </p:nvSpPr>
          <p:spPr>
            <a:xfrm flipV="1">
              <a:off x="1512" y="1485"/>
              <a:ext cx="243" cy="0"/>
            </a:xfrm>
            <a:prstGeom prst="line">
              <a:avLst/>
            </a:prstGeom>
            <a:ln w="28575" cap="sq" cmpd="sng">
              <a:solidFill>
                <a:schemeClr val="tx1"/>
              </a:solidFill>
              <a:prstDash val="solid"/>
              <a:headEnd type="none" w="sm" len="sm"/>
              <a:tailEnd type="none" w="sm" len="sm"/>
            </a:ln>
          </p:spPr>
        </p:sp>
        <p:sp>
          <p:nvSpPr>
            <p:cNvPr id="10275" name="Line 41"/>
            <p:cNvSpPr/>
            <p:nvPr/>
          </p:nvSpPr>
          <p:spPr>
            <a:xfrm>
              <a:off x="942" y="1545"/>
              <a:ext cx="270" cy="0"/>
            </a:xfrm>
            <a:prstGeom prst="line">
              <a:avLst/>
            </a:prstGeom>
            <a:ln w="28575" cap="sq" cmpd="sng">
              <a:solidFill>
                <a:schemeClr val="tx1"/>
              </a:solidFill>
              <a:prstDash val="solid"/>
              <a:headEnd type="none" w="sm" len="sm"/>
              <a:tailEnd type="none" w="sm" len="sm"/>
            </a:ln>
          </p:spPr>
        </p:sp>
        <p:sp>
          <p:nvSpPr>
            <p:cNvPr id="10276" name="Line 42"/>
            <p:cNvSpPr/>
            <p:nvPr/>
          </p:nvSpPr>
          <p:spPr>
            <a:xfrm>
              <a:off x="957" y="1425"/>
              <a:ext cx="261" cy="0"/>
            </a:xfrm>
            <a:prstGeom prst="line">
              <a:avLst/>
            </a:prstGeom>
            <a:ln w="28575" cap="sq" cmpd="sng">
              <a:solidFill>
                <a:schemeClr val="tx1"/>
              </a:solidFill>
              <a:prstDash val="solid"/>
              <a:headEnd type="none" w="sm" len="sm"/>
              <a:tailEnd type="none" w="sm" len="sm"/>
            </a:ln>
          </p:spPr>
        </p:sp>
        <p:sp>
          <p:nvSpPr>
            <p:cNvPr id="10277" name="Text Box 43"/>
            <p:cNvSpPr txBox="1"/>
            <p:nvPr/>
          </p:nvSpPr>
          <p:spPr>
            <a:xfrm>
              <a:off x="741" y="1236"/>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A</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0278" name="Text Box 44"/>
            <p:cNvSpPr txBox="1"/>
            <p:nvPr/>
          </p:nvSpPr>
          <p:spPr>
            <a:xfrm>
              <a:off x="1743" y="1356"/>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Y</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0279" name="Text Box 45"/>
            <p:cNvSpPr txBox="1"/>
            <p:nvPr/>
          </p:nvSpPr>
          <p:spPr>
            <a:xfrm>
              <a:off x="729" y="1431"/>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B</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0280" name="Rectangle 46"/>
            <p:cNvSpPr/>
            <p:nvPr/>
          </p:nvSpPr>
          <p:spPr>
            <a:xfrm>
              <a:off x="1238" y="1279"/>
              <a:ext cx="256" cy="412"/>
            </a:xfrm>
            <a:prstGeom prst="rect">
              <a:avLst/>
            </a:prstGeom>
            <a:noFill/>
            <a:ln w="28575" cap="sq" cmpd="sng">
              <a:solidFill>
                <a:schemeClr val="tx1"/>
              </a:solidFill>
              <a:prstDash val="solid"/>
              <a:miter/>
              <a:headEnd type="none" w="sm" len="sm"/>
              <a:tailEnd type="none" w="sm" len="sm"/>
            </a:ln>
          </p:spPr>
          <p:txBody>
            <a:bodyPr wrap="none" anchor="ctr"/>
            <a:p>
              <a:pPr lvl="0" algn="ctr" eaLnBrk="1" hangingPunct="1"/>
              <a:r>
                <a:rPr lang="en-US" altLang="zh-CN" sz="2000" dirty="0">
                  <a:solidFill>
                    <a:srgbClr val="FF0000"/>
                  </a:solidFill>
                  <a:latin typeface="Times New Roman" panose="02020603050405020304" pitchFamily="18" charset="0"/>
                  <a:ea typeface="宋体" panose="02010600030101010101" pitchFamily="2" charset="-122"/>
                </a:rPr>
                <a:t>≥1</a:t>
              </a:r>
              <a:endParaRPr lang="en-US" altLang="zh-CN" sz="2000" dirty="0">
                <a:solidFill>
                  <a:srgbClr val="FF0000"/>
                </a:solidFill>
                <a:latin typeface="Times New Roman" panose="02020603050405020304" pitchFamily="18" charset="0"/>
                <a:ea typeface="宋体" panose="02010600030101010101" pitchFamily="2" charset="-122"/>
              </a:endParaRPr>
            </a:p>
          </p:txBody>
        </p:sp>
      </p:grpSp>
      <p:grpSp>
        <p:nvGrpSpPr>
          <p:cNvPr id="8" name="Group 47"/>
          <p:cNvGrpSpPr/>
          <p:nvPr/>
        </p:nvGrpSpPr>
        <p:grpSpPr>
          <a:xfrm>
            <a:off x="6196013" y="4200525"/>
            <a:ext cx="2152650" cy="652463"/>
            <a:chOff x="3951" y="1280"/>
            <a:chExt cx="1356" cy="411"/>
          </a:xfrm>
        </p:grpSpPr>
        <p:sp>
          <p:nvSpPr>
            <p:cNvPr id="10266" name="Text Box 48"/>
            <p:cNvSpPr txBox="1"/>
            <p:nvPr/>
          </p:nvSpPr>
          <p:spPr>
            <a:xfrm>
              <a:off x="5010" y="1356"/>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Y</a:t>
              </a:r>
              <a:endParaRPr lang="en-US" altLang="zh-CN" sz="2400" i="1" dirty="0">
                <a:solidFill>
                  <a:srgbClr val="FF0000"/>
                </a:solidFill>
                <a:latin typeface="Times New Roman" panose="02020603050405020304" pitchFamily="18" charset="0"/>
                <a:ea typeface="宋体" panose="02010600030101010101" pitchFamily="2" charset="-122"/>
              </a:endParaRPr>
            </a:p>
          </p:txBody>
        </p:sp>
        <p:grpSp>
          <p:nvGrpSpPr>
            <p:cNvPr id="10267" name="Group 49"/>
            <p:cNvGrpSpPr/>
            <p:nvPr/>
          </p:nvGrpSpPr>
          <p:grpSpPr>
            <a:xfrm>
              <a:off x="3951" y="1280"/>
              <a:ext cx="1086" cy="411"/>
              <a:chOff x="3951" y="1280"/>
              <a:chExt cx="1086" cy="411"/>
            </a:xfrm>
          </p:grpSpPr>
          <p:sp>
            <p:nvSpPr>
              <p:cNvPr id="10268" name="Line 50"/>
              <p:cNvSpPr/>
              <p:nvPr/>
            </p:nvSpPr>
            <p:spPr>
              <a:xfrm flipV="1">
                <a:off x="4794" y="1491"/>
                <a:ext cx="243" cy="0"/>
              </a:xfrm>
              <a:prstGeom prst="line">
                <a:avLst/>
              </a:prstGeom>
              <a:ln w="28575" cap="sq" cmpd="sng">
                <a:solidFill>
                  <a:schemeClr val="tx1"/>
                </a:solidFill>
                <a:prstDash val="solid"/>
                <a:headEnd type="none" w="sm" len="sm"/>
                <a:tailEnd type="none" w="sm" len="sm"/>
              </a:ln>
            </p:spPr>
          </p:sp>
          <p:sp>
            <p:nvSpPr>
              <p:cNvPr id="10269" name="Line 51"/>
              <p:cNvSpPr/>
              <p:nvPr/>
            </p:nvSpPr>
            <p:spPr>
              <a:xfrm>
                <a:off x="4170" y="1488"/>
                <a:ext cx="270" cy="0"/>
              </a:xfrm>
              <a:prstGeom prst="line">
                <a:avLst/>
              </a:prstGeom>
              <a:ln w="28575" cap="sq" cmpd="sng">
                <a:solidFill>
                  <a:schemeClr val="tx1"/>
                </a:solidFill>
                <a:prstDash val="solid"/>
                <a:headEnd type="none" w="sm" len="sm"/>
                <a:tailEnd type="none" w="sm" len="sm"/>
              </a:ln>
            </p:spPr>
          </p:sp>
          <p:sp>
            <p:nvSpPr>
              <p:cNvPr id="10270" name="Text Box 52"/>
              <p:cNvSpPr txBox="1"/>
              <p:nvPr/>
            </p:nvSpPr>
            <p:spPr>
              <a:xfrm>
                <a:off x="4446" y="1296"/>
                <a:ext cx="207" cy="288"/>
              </a:xfrm>
              <a:prstGeom prst="rect">
                <a:avLst/>
              </a:prstGeom>
              <a:noFill/>
              <a:ln w="12700">
                <a:noFill/>
              </a:ln>
            </p:spPr>
            <p:txBody>
              <a:bodyPr>
                <a:spAutoFit/>
              </a:bodyPr>
              <a:p>
                <a:pPr lvl="0" eaLnBrk="1" hangingPunct="1">
                  <a:spcBef>
                    <a:spcPct val="50000"/>
                  </a:spcBef>
                </a:pPr>
                <a:r>
                  <a:rPr lang="en-US" altLang="zh-CN" sz="2400" dirty="0">
                    <a:solidFill>
                      <a:srgbClr val="FF0000"/>
                    </a:solidFill>
                    <a:latin typeface="Times New Roman" panose="02020603050405020304" pitchFamily="18" charset="0"/>
                    <a:ea typeface="宋体" panose="02010600030101010101" pitchFamily="2" charset="-122"/>
                  </a:rPr>
                  <a:t>1</a:t>
                </a:r>
                <a:endParaRPr lang="en-US" altLang="zh-CN" sz="2400" dirty="0">
                  <a:solidFill>
                    <a:srgbClr val="FF0000"/>
                  </a:solidFill>
                  <a:latin typeface="Times New Roman" panose="02020603050405020304" pitchFamily="18" charset="0"/>
                  <a:ea typeface="宋体" panose="02010600030101010101" pitchFamily="2" charset="-122"/>
                </a:endParaRPr>
              </a:p>
            </p:txBody>
          </p:sp>
          <p:sp>
            <p:nvSpPr>
              <p:cNvPr id="10271" name="Oval 53"/>
              <p:cNvSpPr/>
              <p:nvPr/>
            </p:nvSpPr>
            <p:spPr>
              <a:xfrm>
                <a:off x="4707" y="1458"/>
                <a:ext cx="74" cy="74"/>
              </a:xfrm>
              <a:prstGeom prst="ellipse">
                <a:avLst/>
              </a:prstGeom>
              <a:noFill/>
              <a:ln w="28575" cap="sq" cmpd="sng">
                <a:solidFill>
                  <a:schemeClr val="tx1"/>
                </a:solidFill>
                <a:prstDash val="solid"/>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sp>
            <p:nvSpPr>
              <p:cNvPr id="10272" name="Text Box 54"/>
              <p:cNvSpPr txBox="1"/>
              <p:nvPr/>
            </p:nvSpPr>
            <p:spPr>
              <a:xfrm>
                <a:off x="3951" y="1323"/>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A</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0273" name="Rectangle 55"/>
              <p:cNvSpPr/>
              <p:nvPr/>
            </p:nvSpPr>
            <p:spPr>
              <a:xfrm>
                <a:off x="4452" y="1280"/>
                <a:ext cx="247" cy="411"/>
              </a:xfrm>
              <a:prstGeom prst="rect">
                <a:avLst/>
              </a:prstGeom>
              <a:noFill/>
              <a:ln w="28575" cap="sq" cmpd="sng">
                <a:solidFill>
                  <a:schemeClr val="tx1"/>
                </a:solidFill>
                <a:prstDash val="solid"/>
                <a:miter/>
                <a:headEnd type="none" w="sm" len="sm"/>
                <a:tailEnd type="none" w="sm" len="sm"/>
              </a:ln>
            </p:spPr>
            <p:txBody>
              <a:bodyPr wrap="none" anchor="ctr"/>
              <a:p>
                <a:pPr lvl="0" eaLnBrk="1" hangingPunct="1"/>
                <a:endParaRPr lang="zh-CN" altLang="en-US" dirty="0">
                  <a:latin typeface="Arial" panose="020B0604020202020204" pitchFamily="34" charset="0"/>
                  <a:ea typeface="楷体_GB2312" pitchFamily="49" charset="-122"/>
                </a:endParaRPr>
              </a:p>
            </p:txBody>
          </p:sp>
        </p:grpSp>
      </p:grpSp>
      <p:grpSp>
        <p:nvGrpSpPr>
          <p:cNvPr id="10" name="Group 56"/>
          <p:cNvGrpSpPr/>
          <p:nvPr/>
        </p:nvGrpSpPr>
        <p:grpSpPr>
          <a:xfrm>
            <a:off x="1014413" y="4027488"/>
            <a:ext cx="2081212" cy="766762"/>
            <a:chOff x="729" y="1236"/>
            <a:chExt cx="1311" cy="483"/>
          </a:xfrm>
        </p:grpSpPr>
        <p:sp>
          <p:nvSpPr>
            <p:cNvPr id="10259" name="Line 57"/>
            <p:cNvSpPr/>
            <p:nvPr/>
          </p:nvSpPr>
          <p:spPr>
            <a:xfrm flipV="1">
              <a:off x="1512" y="1485"/>
              <a:ext cx="243" cy="0"/>
            </a:xfrm>
            <a:prstGeom prst="line">
              <a:avLst/>
            </a:prstGeom>
            <a:ln w="28575" cap="sq" cmpd="sng">
              <a:solidFill>
                <a:schemeClr val="tx1"/>
              </a:solidFill>
              <a:prstDash val="solid"/>
              <a:headEnd type="none" w="sm" len="sm"/>
              <a:tailEnd type="none" w="sm" len="sm"/>
            </a:ln>
          </p:spPr>
        </p:sp>
        <p:sp>
          <p:nvSpPr>
            <p:cNvPr id="10260" name="Line 58"/>
            <p:cNvSpPr/>
            <p:nvPr/>
          </p:nvSpPr>
          <p:spPr>
            <a:xfrm>
              <a:off x="942" y="1545"/>
              <a:ext cx="270" cy="0"/>
            </a:xfrm>
            <a:prstGeom prst="line">
              <a:avLst/>
            </a:prstGeom>
            <a:ln w="28575" cap="sq" cmpd="sng">
              <a:solidFill>
                <a:schemeClr val="tx1"/>
              </a:solidFill>
              <a:prstDash val="solid"/>
              <a:headEnd type="none" w="sm" len="sm"/>
              <a:tailEnd type="none" w="sm" len="sm"/>
            </a:ln>
          </p:spPr>
        </p:sp>
        <p:sp>
          <p:nvSpPr>
            <p:cNvPr id="10261" name="Line 59"/>
            <p:cNvSpPr/>
            <p:nvPr/>
          </p:nvSpPr>
          <p:spPr>
            <a:xfrm>
              <a:off x="957" y="1425"/>
              <a:ext cx="261" cy="0"/>
            </a:xfrm>
            <a:prstGeom prst="line">
              <a:avLst/>
            </a:prstGeom>
            <a:ln w="28575" cap="sq" cmpd="sng">
              <a:solidFill>
                <a:schemeClr val="tx1"/>
              </a:solidFill>
              <a:prstDash val="solid"/>
              <a:headEnd type="none" w="sm" len="sm"/>
              <a:tailEnd type="none" w="sm" len="sm"/>
            </a:ln>
          </p:spPr>
        </p:sp>
        <p:sp>
          <p:nvSpPr>
            <p:cNvPr id="10262" name="Text Box 60"/>
            <p:cNvSpPr txBox="1"/>
            <p:nvPr/>
          </p:nvSpPr>
          <p:spPr>
            <a:xfrm>
              <a:off x="741" y="1236"/>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A</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0263" name="Text Box 61"/>
            <p:cNvSpPr txBox="1"/>
            <p:nvPr/>
          </p:nvSpPr>
          <p:spPr>
            <a:xfrm>
              <a:off x="1743" y="1356"/>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Y</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0264" name="Text Box 62"/>
            <p:cNvSpPr txBox="1"/>
            <p:nvPr/>
          </p:nvSpPr>
          <p:spPr>
            <a:xfrm>
              <a:off x="729" y="1431"/>
              <a:ext cx="297" cy="288"/>
            </a:xfrm>
            <a:prstGeom prst="rect">
              <a:avLst/>
            </a:prstGeom>
            <a:noFill/>
            <a:ln w="12700">
              <a:noFill/>
            </a:ln>
          </p:spPr>
          <p:txBody>
            <a:bodyPr>
              <a:spAutoFit/>
            </a:bodyPr>
            <a:p>
              <a:pPr lvl="0" eaLnBrk="1" hangingPunct="1">
                <a:spcBef>
                  <a:spcPct val="50000"/>
                </a:spcBef>
              </a:pPr>
              <a:r>
                <a:rPr lang="en-US" altLang="zh-CN" sz="2400" i="1" dirty="0">
                  <a:solidFill>
                    <a:srgbClr val="FF0000"/>
                  </a:solidFill>
                  <a:latin typeface="Times New Roman" panose="02020603050405020304" pitchFamily="18" charset="0"/>
                  <a:ea typeface="宋体" panose="02010600030101010101" pitchFamily="2" charset="-122"/>
                </a:rPr>
                <a:t>B</a:t>
              </a:r>
              <a:endParaRPr lang="en-US" altLang="zh-CN" sz="2400" i="1" dirty="0">
                <a:solidFill>
                  <a:srgbClr val="FF0000"/>
                </a:solidFill>
                <a:latin typeface="Times New Roman" panose="02020603050405020304" pitchFamily="18" charset="0"/>
                <a:ea typeface="宋体" panose="02010600030101010101" pitchFamily="2" charset="-122"/>
              </a:endParaRPr>
            </a:p>
          </p:txBody>
        </p:sp>
        <p:sp>
          <p:nvSpPr>
            <p:cNvPr id="10265" name="Rectangle 63"/>
            <p:cNvSpPr/>
            <p:nvPr/>
          </p:nvSpPr>
          <p:spPr>
            <a:xfrm>
              <a:off x="1238" y="1279"/>
              <a:ext cx="256" cy="412"/>
            </a:xfrm>
            <a:prstGeom prst="rect">
              <a:avLst/>
            </a:prstGeom>
            <a:noFill/>
            <a:ln w="28575" cap="sq" cmpd="sng">
              <a:solidFill>
                <a:schemeClr val="tx1"/>
              </a:solidFill>
              <a:prstDash val="solid"/>
              <a:miter/>
              <a:headEnd type="none" w="sm" len="sm"/>
              <a:tailEnd type="none" w="sm" len="sm"/>
            </a:ln>
          </p:spPr>
          <p:txBody>
            <a:bodyPr wrap="none" anchor="ctr"/>
            <a:p>
              <a:pPr lvl="0" algn="ctr" eaLnBrk="1" hangingPunct="1"/>
              <a:r>
                <a:rPr lang="en-US" altLang="zh-CN" sz="2400" dirty="0">
                  <a:solidFill>
                    <a:srgbClr val="FF0000"/>
                  </a:solidFill>
                  <a:latin typeface="Times New Roman" panose="02020603050405020304" pitchFamily="18" charset="0"/>
                  <a:ea typeface="宋体" panose="02010600030101010101" pitchFamily="2" charset="-122"/>
                </a:rPr>
                <a:t>&amp;</a:t>
              </a:r>
              <a:endParaRPr lang="en-US" altLang="zh-CN" sz="2400" dirty="0">
                <a:solidFill>
                  <a:srgbClr val="FF0000"/>
                </a:solidFill>
                <a:latin typeface="Times New Roman" panose="02020603050405020304" pitchFamily="18" charset="0"/>
                <a:ea typeface="宋体" panose="02010600030101010101" pitchFamily="2" charset="-122"/>
              </a:endParaRPr>
            </a:p>
          </p:txBody>
        </p:sp>
      </p:grpSp>
      <p:sp>
        <p:nvSpPr>
          <p:cNvPr id="366656" name="Rectangle 64"/>
          <p:cNvSpPr>
            <a:spLocks noChangeArrowheads="1"/>
          </p:cNvSpPr>
          <p:nvPr/>
        </p:nvSpPr>
        <p:spPr bwMode="auto">
          <a:xfrm>
            <a:off x="900113" y="227013"/>
            <a:ext cx="4543425" cy="641350"/>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a:ln>
                  <a:noFill/>
                </a:ln>
                <a:solidFill>
                  <a:srgbClr val="000000"/>
                </a:solidFill>
                <a:effectLst>
                  <a:outerShdw blurRad="38100" dist="38100" dir="2700000" algn="tl">
                    <a:srgbClr val="C0C0C0"/>
                  </a:outerShdw>
                </a:effectLst>
                <a:uLnTx/>
                <a:uFillTx/>
                <a:latin typeface="楷体_GB2312" pitchFamily="49" charset="-122"/>
                <a:ea typeface="楷体_GB2312" pitchFamily="49" charset="-122"/>
                <a:cs typeface="+mn-cs"/>
              </a:rPr>
              <a:t>2</a:t>
            </a:r>
            <a:r>
              <a:rPr kumimoji="0" lang="zh-CN" altLang="en-US" sz="3600" b="1" i="0" u="none" strike="noStrike" kern="1200" cap="none" spc="0" normalizeH="0" baseline="0" noProof="0">
                <a:ln>
                  <a:noFill/>
                </a:ln>
                <a:solidFill>
                  <a:srgbClr val="000000"/>
                </a:solidFill>
                <a:effectLst>
                  <a:outerShdw blurRad="38100" dist="38100" dir="2700000" algn="tl">
                    <a:srgbClr val="C0C0C0"/>
                  </a:outerShdw>
                </a:effectLst>
                <a:uLnTx/>
                <a:uFillTx/>
                <a:latin typeface="楷体_GB2312" pitchFamily="49" charset="-122"/>
                <a:ea typeface="楷体_GB2312" pitchFamily="49" charset="-122"/>
                <a:cs typeface="+mn-cs"/>
              </a:rPr>
              <a:t>：基本逻辑运算符号</a:t>
            </a:r>
            <a:endParaRPr kumimoji="0" lang="zh-CN" altLang="en-US" sz="3600" b="1" i="0" u="none" strike="noStrike" kern="1200" cap="none" spc="0" normalizeH="0" baseline="0" noProof="0">
              <a:ln>
                <a:noFill/>
              </a:ln>
              <a:solidFill>
                <a:srgbClr val="000000"/>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000000"/>
                                          </p:val>
                                        </p:tav>
                                        <p:tav tm="100000">
                                          <p:val>
                                            <p:strVal val="#ppt_w"/>
                                          </p:val>
                                        </p:tav>
                                      </p:tavLst>
                                    </p:anim>
                                    <p:anim calcmode="lin" valueType="num">
                                      <p:cBhvr>
                                        <p:cTn id="8" dur="500" fill="hold"/>
                                        <p:tgtEl>
                                          <p:spTgt spid="2"/>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66626">
                                            <p:txEl>
                                              <p:charRg st="0" end="2"/>
                                            </p:txEl>
                                          </p:spTgt>
                                        </p:tgtEl>
                                        <p:attrNameLst>
                                          <p:attrName>style.visibility</p:attrName>
                                        </p:attrNameLst>
                                      </p:cBhvr>
                                      <p:to>
                                        <p:strVal val="visible"/>
                                      </p:to>
                                    </p:set>
                                    <p:animEffect transition="in" filter="wipe(left)">
                                      <p:cBhvr>
                                        <p:cTn id="13" dur="500"/>
                                        <p:tgtEl>
                                          <p:spTgt spid="366626">
                                            <p:txEl>
                                              <p:charRg st="0"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000000"/>
                                          </p:val>
                                        </p:tav>
                                        <p:tav tm="100000">
                                          <p:val>
                                            <p:strVal val="#ppt_w"/>
                                          </p:val>
                                        </p:tav>
                                      </p:tavLst>
                                    </p:anim>
                                    <p:anim calcmode="lin" valueType="num">
                                      <p:cBhvr>
                                        <p:cTn id="19" dur="500" fill="hold"/>
                                        <p:tgtEl>
                                          <p:spTgt spid="10"/>
                                        </p:tgtEl>
                                        <p:attrNameLst>
                                          <p:attrName>ppt_h</p:attrName>
                                        </p:attrNameLst>
                                      </p:cBhvr>
                                      <p:tavLst>
                                        <p:tav tm="0">
                                          <p:val>
                                            <p:fltVal val="0.00000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366594"/>
                                        </p:tgtEl>
                                        <p:attrNameLst>
                                          <p:attrName>style.visibility</p:attrName>
                                        </p:attrNameLst>
                                      </p:cBhvr>
                                      <p:to>
                                        <p:strVal val="visible"/>
                                      </p:to>
                                    </p:set>
                                    <p:anim calcmode="lin" valueType="num">
                                      <p:cBhvr>
                                        <p:cTn id="24" dur="500" fill="hold"/>
                                        <p:tgtEl>
                                          <p:spTgt spid="366594"/>
                                        </p:tgtEl>
                                        <p:attrNameLst>
                                          <p:attrName>ppt_w</p:attrName>
                                        </p:attrNameLst>
                                      </p:cBhvr>
                                      <p:tavLst>
                                        <p:tav tm="0">
                                          <p:val>
                                            <p:fltVal val="0.000000"/>
                                          </p:val>
                                        </p:tav>
                                        <p:tav tm="100000">
                                          <p:val>
                                            <p:strVal val="#ppt_w"/>
                                          </p:val>
                                        </p:tav>
                                      </p:tavLst>
                                    </p:anim>
                                    <p:anim calcmode="lin" valueType="num">
                                      <p:cBhvr>
                                        <p:cTn id="25" dur="500" fill="hold"/>
                                        <p:tgtEl>
                                          <p:spTgt spid="366594"/>
                                        </p:tgtEl>
                                        <p:attrNameLst>
                                          <p:attrName>ppt_h</p:attrName>
                                        </p:attrNameLst>
                                      </p:cBhvr>
                                      <p:tavLst>
                                        <p:tav tm="0">
                                          <p:val>
                                            <p:fltVal val="0.00000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p:cTn id="30" dur="500" fill="hold"/>
                                        <p:tgtEl>
                                          <p:spTgt spid="3"/>
                                        </p:tgtEl>
                                        <p:attrNameLst>
                                          <p:attrName>ppt_w</p:attrName>
                                        </p:attrNameLst>
                                      </p:cBhvr>
                                      <p:tavLst>
                                        <p:tav tm="0">
                                          <p:val>
                                            <p:fltVal val="0.000000"/>
                                          </p:val>
                                        </p:tav>
                                        <p:tav tm="100000">
                                          <p:val>
                                            <p:strVal val="#ppt_w"/>
                                          </p:val>
                                        </p:tav>
                                      </p:tavLst>
                                    </p:anim>
                                    <p:anim calcmode="lin" valueType="num">
                                      <p:cBhvr>
                                        <p:cTn id="31" dur="500" fill="hold"/>
                                        <p:tgtEl>
                                          <p:spTgt spid="3"/>
                                        </p:tgtEl>
                                        <p:attrNameLst>
                                          <p:attrName>ppt_h</p:attrName>
                                        </p:attrNameLst>
                                      </p:cBhvr>
                                      <p:tavLst>
                                        <p:tav tm="0">
                                          <p:val>
                                            <p:fltVal val="0.00000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66627">
                                            <p:txEl>
                                              <p:charRg st="0" end="2"/>
                                            </p:txEl>
                                          </p:spTgt>
                                        </p:tgtEl>
                                        <p:attrNameLst>
                                          <p:attrName>style.visibility</p:attrName>
                                        </p:attrNameLst>
                                      </p:cBhvr>
                                      <p:to>
                                        <p:strVal val="visible"/>
                                      </p:to>
                                    </p:set>
                                    <p:animEffect transition="in" filter="wipe(left)">
                                      <p:cBhvr>
                                        <p:cTn id="36" dur="500"/>
                                        <p:tgtEl>
                                          <p:spTgt spid="366627">
                                            <p:txEl>
                                              <p:charRg st="0"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000000"/>
                                          </p:val>
                                        </p:tav>
                                        <p:tav tm="100000">
                                          <p:val>
                                            <p:strVal val="#ppt_w"/>
                                          </p:val>
                                        </p:tav>
                                      </p:tavLst>
                                    </p:anim>
                                    <p:anim calcmode="lin" valueType="num">
                                      <p:cBhvr>
                                        <p:cTn id="42" dur="500" fill="hold"/>
                                        <p:tgtEl>
                                          <p:spTgt spid="7"/>
                                        </p:tgtEl>
                                        <p:attrNameLst>
                                          <p:attrName>ppt_h</p:attrName>
                                        </p:attrNameLst>
                                      </p:cBhvr>
                                      <p:tavLst>
                                        <p:tav tm="0">
                                          <p:val>
                                            <p:fltVal val="0.00000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366629"/>
                                        </p:tgtEl>
                                        <p:attrNameLst>
                                          <p:attrName>style.visibility</p:attrName>
                                        </p:attrNameLst>
                                      </p:cBhvr>
                                      <p:to>
                                        <p:strVal val="visible"/>
                                      </p:to>
                                    </p:set>
                                    <p:anim calcmode="lin" valueType="num">
                                      <p:cBhvr>
                                        <p:cTn id="47" dur="500" fill="hold"/>
                                        <p:tgtEl>
                                          <p:spTgt spid="366629"/>
                                        </p:tgtEl>
                                        <p:attrNameLst>
                                          <p:attrName>ppt_w</p:attrName>
                                        </p:attrNameLst>
                                      </p:cBhvr>
                                      <p:tavLst>
                                        <p:tav tm="0">
                                          <p:val>
                                            <p:fltVal val="0.000000"/>
                                          </p:val>
                                        </p:tav>
                                        <p:tav tm="100000">
                                          <p:val>
                                            <p:strVal val="#ppt_w"/>
                                          </p:val>
                                        </p:tav>
                                      </p:tavLst>
                                    </p:anim>
                                    <p:anim calcmode="lin" valueType="num">
                                      <p:cBhvr>
                                        <p:cTn id="48" dur="500" fill="hold"/>
                                        <p:tgtEl>
                                          <p:spTgt spid="366629"/>
                                        </p:tgtEl>
                                        <p:attrNameLst>
                                          <p:attrName>ppt_h</p:attrName>
                                        </p:attrNameLst>
                                      </p:cBhvr>
                                      <p:tavLst>
                                        <p:tav tm="0">
                                          <p:val>
                                            <p:fltVal val="0.00000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p:cTn id="53" dur="500" fill="hold"/>
                                        <p:tgtEl>
                                          <p:spTgt spid="5"/>
                                        </p:tgtEl>
                                        <p:attrNameLst>
                                          <p:attrName>ppt_w</p:attrName>
                                        </p:attrNameLst>
                                      </p:cBhvr>
                                      <p:tavLst>
                                        <p:tav tm="0">
                                          <p:val>
                                            <p:fltVal val="0.000000"/>
                                          </p:val>
                                        </p:tav>
                                        <p:tav tm="100000">
                                          <p:val>
                                            <p:strVal val="#ppt_w"/>
                                          </p:val>
                                        </p:tav>
                                      </p:tavLst>
                                    </p:anim>
                                    <p:anim calcmode="lin" valueType="num">
                                      <p:cBhvr>
                                        <p:cTn id="54" dur="500" fill="hold"/>
                                        <p:tgtEl>
                                          <p:spTgt spid="5"/>
                                        </p:tgtEl>
                                        <p:attrNameLst>
                                          <p:attrName>ppt_h</p:attrName>
                                        </p:attrNameLst>
                                      </p:cBhvr>
                                      <p:tavLst>
                                        <p:tav tm="0">
                                          <p:val>
                                            <p:fltVal val="0.00000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66628">
                                            <p:txEl>
                                              <p:charRg st="0" end="2"/>
                                            </p:txEl>
                                          </p:spTgt>
                                        </p:tgtEl>
                                        <p:attrNameLst>
                                          <p:attrName>style.visibility</p:attrName>
                                        </p:attrNameLst>
                                      </p:cBhvr>
                                      <p:to>
                                        <p:strVal val="visible"/>
                                      </p:to>
                                    </p:set>
                                    <p:animEffect transition="in" filter="wipe(left)">
                                      <p:cBhvr>
                                        <p:cTn id="59" dur="500"/>
                                        <p:tgtEl>
                                          <p:spTgt spid="366628">
                                            <p:txEl>
                                              <p:charRg st="0"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3" presetClass="entr" presetSubtype="16" fill="hold" nodeType="clickEffect">
                                  <p:stCondLst>
                                    <p:cond delay="0"/>
                                  </p:stCondLst>
                                  <p:childTnLst>
                                    <p:set>
                                      <p:cBhvr>
                                        <p:cTn id="63" dur="1" fill="hold">
                                          <p:stCondLst>
                                            <p:cond delay="0"/>
                                          </p:stCondLst>
                                        </p:cTn>
                                        <p:tgtEl>
                                          <p:spTgt spid="8"/>
                                        </p:tgtEl>
                                        <p:attrNameLst>
                                          <p:attrName>style.visibility</p:attrName>
                                        </p:attrNameLst>
                                      </p:cBhvr>
                                      <p:to>
                                        <p:strVal val="visible"/>
                                      </p:to>
                                    </p:set>
                                    <p:anim calcmode="lin" valueType="num">
                                      <p:cBhvr>
                                        <p:cTn id="64" dur="500" fill="hold"/>
                                        <p:tgtEl>
                                          <p:spTgt spid="8"/>
                                        </p:tgtEl>
                                        <p:attrNameLst>
                                          <p:attrName>ppt_w</p:attrName>
                                        </p:attrNameLst>
                                      </p:cBhvr>
                                      <p:tavLst>
                                        <p:tav tm="0">
                                          <p:val>
                                            <p:fltVal val="0.000000"/>
                                          </p:val>
                                        </p:tav>
                                        <p:tav tm="100000">
                                          <p:val>
                                            <p:strVal val="#ppt_w"/>
                                          </p:val>
                                        </p:tav>
                                      </p:tavLst>
                                    </p:anim>
                                    <p:anim calcmode="lin" valueType="num">
                                      <p:cBhvr>
                                        <p:cTn id="65" dur="500" fill="hold"/>
                                        <p:tgtEl>
                                          <p:spTgt spid="8"/>
                                        </p:tgtEl>
                                        <p:attrNameLst>
                                          <p:attrName>ppt_h</p:attrName>
                                        </p:attrNameLst>
                                      </p:cBhvr>
                                      <p:tavLst>
                                        <p:tav tm="0">
                                          <p:val>
                                            <p:fltVal val="0.000000"/>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23" presetClass="entr" presetSubtype="16" fill="hold" grpId="0" nodeType="clickEffect">
                                  <p:stCondLst>
                                    <p:cond delay="0"/>
                                  </p:stCondLst>
                                  <p:childTnLst>
                                    <p:set>
                                      <p:cBhvr>
                                        <p:cTn id="69" dur="1" fill="hold">
                                          <p:stCondLst>
                                            <p:cond delay="0"/>
                                          </p:stCondLst>
                                        </p:cTn>
                                        <p:tgtEl>
                                          <p:spTgt spid="366630"/>
                                        </p:tgtEl>
                                        <p:attrNameLst>
                                          <p:attrName>style.visibility</p:attrName>
                                        </p:attrNameLst>
                                      </p:cBhvr>
                                      <p:to>
                                        <p:strVal val="visible"/>
                                      </p:to>
                                    </p:set>
                                    <p:anim calcmode="lin" valueType="num">
                                      <p:cBhvr>
                                        <p:cTn id="70" dur="500" fill="hold"/>
                                        <p:tgtEl>
                                          <p:spTgt spid="366630"/>
                                        </p:tgtEl>
                                        <p:attrNameLst>
                                          <p:attrName>ppt_w</p:attrName>
                                        </p:attrNameLst>
                                      </p:cBhvr>
                                      <p:tavLst>
                                        <p:tav tm="0">
                                          <p:val>
                                            <p:fltVal val="0.000000"/>
                                          </p:val>
                                        </p:tav>
                                        <p:tav tm="100000">
                                          <p:val>
                                            <p:strVal val="#ppt_w"/>
                                          </p:val>
                                        </p:tav>
                                      </p:tavLst>
                                    </p:anim>
                                    <p:anim calcmode="lin" valueType="num">
                                      <p:cBhvr>
                                        <p:cTn id="71" dur="500" fill="hold"/>
                                        <p:tgtEl>
                                          <p:spTgt spid="366630"/>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animBg="1"/>
      <p:bldP spid="366626" grpId="0" build="p"/>
      <p:bldP spid="366627" grpId="0" build="p"/>
      <p:bldP spid="366628" grpId="0" build="p"/>
      <p:bldP spid="366629" grpId="0" animBg="1"/>
      <p:bldP spid="366630" grpId="0" animBg="1"/>
    </p:bldLst>
  </p:timing>
</p:sld>
</file>

<file path=ppt/theme/theme1.xml><?xml version="1.0" encoding="utf-8"?>
<a:theme xmlns:a="http://schemas.openxmlformats.org/drawingml/2006/main" name="1_汇报">
  <a:themeElements>
    <a:clrScheme name="1_汇报 1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000000"/>
      </a:hlink>
      <a:folHlink>
        <a:srgbClr val="AF67FF"/>
      </a:folHlink>
    </a:clrScheme>
    <a:fontScheme name="1_汇报">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Arial" panose="020B0604020202020204"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Arial" panose="020B0604020202020204" pitchFamily="34" charset="0"/>
            <a:ea typeface="楷体_GB2312" pitchFamily="49" charset="-122"/>
          </a:defRPr>
        </a:defPPr>
      </a:lstStyle>
    </a:lnDef>
  </a:objectDefaults>
  <a:extraClrSchemeLst>
    <a:extraClrScheme>
      <a:clrScheme name="1_汇报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汇报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汇报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汇报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汇报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汇报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汇报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汇报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汇报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汇报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汇报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汇报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汇报 1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000000"/>
        </a:hlink>
        <a:folHlink>
          <a:srgbClr val="AF67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Template>
  <TotalTime>0</TotalTime>
  <Words>6384</Words>
  <Application>WPS 演示</Application>
  <PresentationFormat>全屏显示(4:3)</PresentationFormat>
  <Paragraphs>1396</Paragraphs>
  <Slides>61</Slides>
  <Notes>5</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116</vt:i4>
      </vt:variant>
      <vt:variant>
        <vt:lpstr>幻灯片标题</vt:lpstr>
      </vt:variant>
      <vt:variant>
        <vt:i4>61</vt:i4>
      </vt:variant>
    </vt:vector>
  </HeadingPairs>
  <TitlesOfParts>
    <vt:vector size="195" baseType="lpstr">
      <vt:lpstr>Arial</vt:lpstr>
      <vt:lpstr>宋体</vt:lpstr>
      <vt:lpstr>Wingdings</vt:lpstr>
      <vt:lpstr>楷体_GB2312</vt:lpstr>
      <vt:lpstr>Times New Roman</vt:lpstr>
      <vt:lpstr>Comic Sans MS</vt:lpstr>
      <vt:lpstr>Tahoma</vt:lpstr>
      <vt:lpstr>隶书</vt:lpstr>
      <vt:lpstr>华文行楷</vt:lpstr>
      <vt:lpstr>Arial Unicode MS</vt:lpstr>
      <vt:lpstr>仿宋_GB2312</vt:lpstr>
      <vt:lpstr>BatangChe</vt:lpstr>
      <vt:lpstr>新宋体</vt:lpstr>
      <vt:lpstr>微软雅黑</vt:lpstr>
      <vt:lpstr>楷体_GB2312</vt:lpstr>
      <vt:lpstr>仿宋</vt:lpstr>
      <vt:lpstr>Adobe Myungjo Std M</vt:lpstr>
      <vt:lpstr>1_汇报</vt:lpstr>
      <vt:lpstr>Equation.DSMT4</vt:lpstr>
      <vt:lpstr>Equation.3</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Equation.DSMT4</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Equation.3</vt:lpstr>
      <vt:lpstr>Equation.3</vt:lpstr>
      <vt:lpstr>Equation.DSMT4</vt:lpstr>
      <vt:lpstr>Equation.DSMT4</vt:lpstr>
      <vt:lpstr>Equation.DSMT4</vt:lpstr>
      <vt:lpstr>Equation.3</vt:lpstr>
      <vt:lpstr>Equation.3</vt:lpstr>
      <vt:lpstr>Equation.3</vt:lpstr>
      <vt:lpstr>Equation.DSMT4</vt:lpstr>
      <vt:lpstr>Equation.DSMT4</vt:lpstr>
      <vt:lpstr>Equation.3</vt:lpstr>
      <vt:lpstr>Equation.3</vt:lpstr>
      <vt:lpstr>Equation.3</vt:lpstr>
      <vt:lpstr>Equation.DSMT4</vt:lpstr>
      <vt:lpstr>Equation.3</vt:lpstr>
      <vt:lpstr>Equation.3</vt:lpstr>
      <vt:lpstr>Equation.3</vt:lpstr>
      <vt:lpstr>Equation.3</vt:lpstr>
      <vt:lpstr>Equation.DSMT4</vt:lpstr>
      <vt:lpstr>Equation.DSMT4</vt:lpstr>
      <vt:lpstr>Equation.DSMT4</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Equation.3</vt:lpstr>
      <vt:lpstr>Equation.3</vt:lpstr>
      <vt:lpstr>Equation.3</vt:lpstr>
      <vt:lpstr>Equation.3</vt:lpstr>
      <vt:lpstr>Equation.3</vt:lpstr>
      <vt:lpstr>Equation.DSMT4</vt:lpstr>
      <vt:lpstr>Equation.DSMT4</vt:lpstr>
      <vt:lpstr>Equation.3</vt:lpstr>
      <vt:lpstr>Equation.3</vt:lpstr>
      <vt:lpstr>Equation.DSMT4</vt:lpstr>
      <vt:lpstr>Equation.3</vt:lpstr>
      <vt:lpstr>Equation.DSMT4</vt:lpstr>
      <vt:lpstr>Equation.DSMT4</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Equation.DSMT4</vt:lpstr>
      <vt:lpstr>Equation.3</vt:lpstr>
      <vt:lpstr>Equation.DSMT4</vt:lpstr>
      <vt:lpstr>Equation.3</vt:lpstr>
      <vt:lpstr>Equation.DSMT4</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tsinghua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creator>清华大学 王红</dc:creator>
  <dc:subject>数字电子技术基础</dc:subject>
  <cp:lastModifiedBy>user</cp:lastModifiedBy>
  <cp:revision>382</cp:revision>
  <dcterms:created xsi:type="dcterms:W3CDTF">2003-05-08T03:41:49Z</dcterms:created>
  <dcterms:modified xsi:type="dcterms:W3CDTF">2016-12-01T11:40:42Z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2052-10.1.0.6028</vt:lpwstr>
  </property>
</Properties>
</file>