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AC1A2-B7B7-4E71-8701-859776E5B1E8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72A09-590D-4614-8F0A-FF99C05BA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9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0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63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4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99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2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72A09-590D-4614-8F0A-FF99C05BAB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25BFBA-0AFF-459F-9BEB-1BFC87E27A26}" type="datetimeFigureOut">
              <a:rPr lang="zh-CN" altLang="en-US" smtClean="0"/>
              <a:t>2012-12-24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395D23E-7EE4-4E2C-9377-26D64DEA3E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数字电子技术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9557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熟练掌握数制</a:t>
            </a:r>
            <a:r>
              <a:rPr lang="zh-CN" altLang="en-US" dirty="0"/>
              <a:t>转换；</a:t>
            </a:r>
            <a:endParaRPr lang="en-US" altLang="zh-CN" dirty="0"/>
          </a:p>
          <a:p>
            <a:r>
              <a:rPr lang="zh-CN" altLang="en-US" dirty="0" smtClean="0"/>
              <a:t>熟练掌握</a:t>
            </a:r>
            <a:r>
              <a:rPr lang="en-US" altLang="zh-CN" dirty="0" smtClean="0"/>
              <a:t>8421BCD</a:t>
            </a:r>
            <a:r>
              <a:rPr lang="zh-CN" altLang="en-US" dirty="0" smtClean="0"/>
              <a:t>编码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 smtClean="0"/>
              <a:t>了解常用</a:t>
            </a:r>
            <a:r>
              <a:rPr lang="en-US" altLang="zh-CN" dirty="0" smtClean="0"/>
              <a:t>BCD</a:t>
            </a:r>
            <a:r>
              <a:rPr lang="zh-CN" altLang="en-US" dirty="0"/>
              <a:t>码和格雷码；</a:t>
            </a:r>
            <a:endParaRPr lang="en-US" altLang="zh-CN" dirty="0"/>
          </a:p>
          <a:p>
            <a:r>
              <a:rPr lang="zh-CN" altLang="en-US" dirty="0" smtClean="0"/>
              <a:t>熟练掌握逻辑函数的表达方式（函数式、真值表、逻辑图）；</a:t>
            </a:r>
            <a:endParaRPr lang="en-US" altLang="zh-CN" dirty="0" smtClean="0"/>
          </a:p>
          <a:p>
            <a:r>
              <a:rPr lang="zh-CN" altLang="en-US" dirty="0" smtClean="0"/>
              <a:t>熟练掌握逻辑</a:t>
            </a:r>
            <a:r>
              <a:rPr lang="zh-CN" altLang="en-US" dirty="0"/>
              <a:t>代数的基本运算和</a:t>
            </a:r>
            <a:r>
              <a:rPr lang="zh-CN" altLang="en-US" dirty="0" smtClean="0"/>
              <a:t>定理，可以进行公式化简；</a:t>
            </a:r>
            <a:endParaRPr lang="en-US" altLang="zh-CN" dirty="0"/>
          </a:p>
          <a:p>
            <a:r>
              <a:rPr lang="zh-CN" altLang="en-US" dirty="0" smtClean="0"/>
              <a:t>熟练掌握逻辑函数</a:t>
            </a:r>
            <a:r>
              <a:rPr lang="zh-CN" altLang="en-US" dirty="0"/>
              <a:t>的最大项和最小项形式；</a:t>
            </a:r>
            <a:endParaRPr lang="en-US" altLang="zh-CN" dirty="0"/>
          </a:p>
          <a:p>
            <a:r>
              <a:rPr lang="zh-CN" altLang="en-US" dirty="0" smtClean="0"/>
              <a:t>熟练掌握卡诺图表示和进行逻辑函数</a:t>
            </a:r>
            <a:r>
              <a:rPr lang="zh-CN" altLang="en-US" dirty="0"/>
              <a:t>的化</a:t>
            </a:r>
            <a:r>
              <a:rPr lang="zh-CN" altLang="en-US" dirty="0" smtClean="0"/>
              <a:t>简；</a:t>
            </a:r>
            <a:endParaRPr lang="en-US" altLang="zh-CN" dirty="0" smtClean="0"/>
          </a:p>
          <a:p>
            <a:r>
              <a:rPr lang="zh-CN" altLang="en-US" dirty="0"/>
              <a:t>熟练</a:t>
            </a:r>
            <a:r>
              <a:rPr lang="zh-CN" altLang="en-US" dirty="0" smtClean="0"/>
              <a:t>掌握具有约束项的逻辑函数的化简。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第一章 数字逻辑基础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1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/>
              <a:t>CMOS</a:t>
            </a:r>
            <a:r>
              <a:rPr lang="zh-CN" altLang="en-US" dirty="0"/>
              <a:t>和</a:t>
            </a:r>
            <a:r>
              <a:rPr lang="en-US" altLang="zh-CN" dirty="0"/>
              <a:t>TTL</a:t>
            </a:r>
            <a:r>
              <a:rPr lang="zh-CN" altLang="en-US" dirty="0"/>
              <a:t>与非门的逻辑功能，电气特性、参数和使用方法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负载特性、噪声容限、扇入与扇出系数、功耗特点。</a:t>
            </a:r>
            <a:endParaRPr lang="zh-CN" altLang="en-US" dirty="0"/>
          </a:p>
          <a:p>
            <a:r>
              <a:rPr lang="zh-CN" altLang="en-US" dirty="0"/>
              <a:t>正确理解</a:t>
            </a:r>
            <a:r>
              <a:rPr lang="en-US" altLang="zh-CN" dirty="0"/>
              <a:t>CMOS</a:t>
            </a:r>
            <a:r>
              <a:rPr lang="zh-CN" altLang="en-US" dirty="0"/>
              <a:t>和</a:t>
            </a:r>
            <a:r>
              <a:rPr lang="en-US" altLang="zh-CN" dirty="0"/>
              <a:t>TTL</a:t>
            </a:r>
            <a:r>
              <a:rPr lang="zh-CN" altLang="en-US" dirty="0"/>
              <a:t>门电路结构和工作原理；</a:t>
            </a:r>
          </a:p>
          <a:p>
            <a:r>
              <a:rPr lang="zh-CN" altLang="en-US" dirty="0"/>
              <a:t>掌握门电路的三种输出结构</a:t>
            </a:r>
            <a:r>
              <a:rPr lang="zh-CN" altLang="en-US" dirty="0" smtClean="0"/>
              <a:t>：互补推</a:t>
            </a:r>
            <a:r>
              <a:rPr lang="zh-CN" altLang="en-US" dirty="0"/>
              <a:t>拉、三态和开路；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OD</a:t>
            </a:r>
            <a:r>
              <a:rPr lang="zh-CN" altLang="en-US" dirty="0"/>
              <a:t>（</a:t>
            </a:r>
            <a:r>
              <a:rPr lang="en-US" altLang="zh-CN" dirty="0"/>
              <a:t>OC</a:t>
            </a:r>
            <a:r>
              <a:rPr lang="zh-CN" altLang="en-US" dirty="0"/>
              <a:t>）门的应用；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CMOS</a:t>
            </a:r>
            <a:r>
              <a:rPr lang="zh-CN" altLang="en-US" dirty="0"/>
              <a:t>传输门的工作原理和其它逻辑门电路。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 门电路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29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熟练</a:t>
            </a:r>
            <a:r>
              <a:rPr lang="zh-CN" altLang="en-US" sz="2400" dirty="0" smtClean="0"/>
              <a:t>掌握门电路组合逻辑的分析</a:t>
            </a:r>
            <a:r>
              <a:rPr lang="zh-CN" altLang="en-US" sz="2400" dirty="0"/>
              <a:t>和设计方法；</a:t>
            </a:r>
          </a:p>
          <a:p>
            <a:r>
              <a:rPr lang="zh-CN" altLang="en-US" sz="2400" dirty="0"/>
              <a:t>正确理解竞争和冒险现象</a:t>
            </a:r>
          </a:p>
          <a:p>
            <a:r>
              <a:rPr lang="zh-CN" altLang="en-US" sz="2400" dirty="0"/>
              <a:t>熟练掌握常用组合逻辑器件的逻辑功能及</a:t>
            </a:r>
            <a:r>
              <a:rPr lang="zh-CN" altLang="en-US" sz="2400" dirty="0" smtClean="0"/>
              <a:t>使用和扩展方法</a:t>
            </a:r>
            <a:r>
              <a:rPr lang="zh-CN" altLang="en-US" sz="2400" dirty="0"/>
              <a:t>，正确理解其工作原理。</a:t>
            </a:r>
          </a:p>
          <a:p>
            <a:pPr lvl="1"/>
            <a:r>
              <a:rPr lang="zh-CN" altLang="en-US" sz="2000" dirty="0"/>
              <a:t>编码器（普通与优先，二进制与二</a:t>
            </a:r>
            <a:r>
              <a:rPr lang="en-US" altLang="zh-CN" sz="2000" dirty="0"/>
              <a:t>-</a:t>
            </a:r>
            <a:r>
              <a:rPr lang="zh-CN" altLang="en-US" sz="2000" dirty="0"/>
              <a:t>十进制）</a:t>
            </a:r>
          </a:p>
          <a:p>
            <a:pPr lvl="1"/>
            <a:r>
              <a:rPr lang="zh-CN" altLang="en-US" sz="2000" dirty="0"/>
              <a:t>译码器（二进制与二</a:t>
            </a:r>
            <a:r>
              <a:rPr lang="en-US" altLang="zh-CN" sz="2000" dirty="0"/>
              <a:t>-</a:t>
            </a:r>
            <a:r>
              <a:rPr lang="zh-CN" altLang="en-US" sz="2000" dirty="0"/>
              <a:t>十进制）</a:t>
            </a:r>
          </a:p>
          <a:p>
            <a:pPr lvl="1"/>
            <a:r>
              <a:rPr lang="zh-CN" altLang="en-US" sz="2000" dirty="0"/>
              <a:t>显示译码器</a:t>
            </a:r>
          </a:p>
          <a:p>
            <a:pPr lvl="1"/>
            <a:r>
              <a:rPr lang="zh-CN" altLang="en-US" sz="2000" dirty="0"/>
              <a:t>数据选择</a:t>
            </a:r>
            <a:r>
              <a:rPr lang="zh-CN" altLang="en-US" sz="2000" dirty="0" smtClean="0"/>
              <a:t>器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数据分配器</a:t>
            </a:r>
          </a:p>
          <a:p>
            <a:pPr lvl="1"/>
            <a:r>
              <a:rPr lang="zh-CN" altLang="en-US" sz="2000" dirty="0"/>
              <a:t>加法器</a:t>
            </a:r>
          </a:p>
          <a:p>
            <a:pPr lvl="1"/>
            <a:r>
              <a:rPr lang="zh-CN" altLang="en-US" sz="2000" dirty="0"/>
              <a:t>数值</a:t>
            </a:r>
            <a:r>
              <a:rPr lang="zh-CN" altLang="en-US" sz="2000" dirty="0" smtClean="0"/>
              <a:t>比较器</a:t>
            </a:r>
            <a:endParaRPr lang="en-US" altLang="zh-CN" sz="2000" dirty="0" smtClean="0"/>
          </a:p>
          <a:p>
            <a:r>
              <a:rPr lang="zh-CN" altLang="en-US" sz="2400" dirty="0"/>
              <a:t>熟练掌握</a:t>
            </a:r>
            <a:r>
              <a:rPr lang="zh-CN" altLang="en-US" sz="2400" dirty="0" smtClean="0"/>
              <a:t>使用译码器、数据选择器进行组合逻辑电路设计的方法。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组合逻辑电路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674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熟练掌握时序逻辑的表达方法；</a:t>
            </a:r>
            <a:endParaRPr lang="en-US" altLang="zh-CN" dirty="0" smtClean="0"/>
          </a:p>
          <a:p>
            <a:pPr lvl="1"/>
            <a:r>
              <a:rPr lang="zh-CN" altLang="en-US" dirty="0"/>
              <a:t>状态方程、驱动方程、输出方程、状态图、时序波形</a:t>
            </a:r>
            <a:r>
              <a:rPr lang="zh-CN" altLang="en-US" dirty="0" smtClean="0"/>
              <a:t>图、功能表。</a:t>
            </a:r>
            <a:endParaRPr lang="en-US" altLang="zh-CN" dirty="0" smtClean="0"/>
          </a:p>
          <a:p>
            <a:r>
              <a:rPr lang="zh-CN" altLang="en-US" dirty="0" smtClean="0"/>
              <a:t>熟练</a:t>
            </a:r>
            <a:r>
              <a:rPr lang="zh-CN" altLang="en-US" dirty="0"/>
              <a:t>掌握</a:t>
            </a:r>
            <a:r>
              <a:rPr lang="en-US" altLang="zh-CN" dirty="0"/>
              <a:t>SR</a:t>
            </a:r>
            <a:r>
              <a:rPr lang="zh-CN" altLang="en-US" dirty="0"/>
              <a:t>、</a:t>
            </a:r>
            <a:r>
              <a:rPr lang="en-US" altLang="zh-CN" dirty="0"/>
              <a:t>JK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T</a:t>
            </a:r>
            <a:r>
              <a:rPr lang="zh-CN" altLang="en-US" dirty="0"/>
              <a:t>、</a:t>
            </a:r>
            <a:r>
              <a:rPr lang="en-US" altLang="zh-CN" dirty="0"/>
              <a:t>T’</a:t>
            </a:r>
            <a:r>
              <a:rPr lang="zh-CN" altLang="en-US" dirty="0"/>
              <a:t>触发器的逻辑功能，触发方式、电路特性和基本应用；</a:t>
            </a:r>
            <a:endParaRPr lang="en-US" altLang="zh-CN" dirty="0"/>
          </a:p>
          <a:p>
            <a:r>
              <a:rPr lang="zh-CN" altLang="en-US" dirty="0"/>
              <a:t>熟练掌握各种触发器的逻辑功能转换；</a:t>
            </a:r>
            <a:endParaRPr lang="en-US" altLang="zh-CN" dirty="0"/>
          </a:p>
          <a:p>
            <a:r>
              <a:rPr lang="zh-CN" altLang="en-US" dirty="0"/>
              <a:t>熟练掌握时序逻辑电路的分析方法；</a:t>
            </a:r>
            <a:endParaRPr lang="en-US" altLang="zh-CN" dirty="0"/>
          </a:p>
          <a:p>
            <a:r>
              <a:rPr lang="zh-CN" altLang="en-US" dirty="0" smtClean="0"/>
              <a:t>熟练掌握</a:t>
            </a:r>
            <a:r>
              <a:rPr lang="zh-CN" altLang="en-US" dirty="0"/>
              <a:t>简单同步时序逻辑电路的设计方法；</a:t>
            </a:r>
            <a:endParaRPr lang="en-US" altLang="zh-CN" dirty="0"/>
          </a:p>
          <a:p>
            <a:r>
              <a:rPr lang="zh-CN" altLang="en-US" dirty="0"/>
              <a:t>熟练掌握寄存器、计数器的组成原理；</a:t>
            </a:r>
            <a:endParaRPr lang="en-US" altLang="zh-CN" dirty="0"/>
          </a:p>
          <a:p>
            <a:r>
              <a:rPr lang="zh-CN" altLang="en-US" dirty="0"/>
              <a:t>熟练掌握常用集成时序逻辑芯片（</a:t>
            </a:r>
            <a:r>
              <a:rPr lang="en-US" altLang="zh-CN" dirty="0"/>
              <a:t>74161</a:t>
            </a:r>
            <a:r>
              <a:rPr lang="zh-CN" altLang="en-US" dirty="0"/>
              <a:t>，</a:t>
            </a:r>
            <a:r>
              <a:rPr lang="en-US" altLang="zh-CN" dirty="0"/>
              <a:t>160</a:t>
            </a:r>
            <a:r>
              <a:rPr lang="zh-CN" altLang="en-US" dirty="0"/>
              <a:t>，</a:t>
            </a:r>
            <a:r>
              <a:rPr lang="en-US" altLang="zh-CN" dirty="0"/>
              <a:t>191</a:t>
            </a:r>
            <a:r>
              <a:rPr lang="zh-CN" altLang="en-US" dirty="0"/>
              <a:t>等）的逻辑功能和使用方法；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N</a:t>
            </a:r>
            <a:r>
              <a:rPr lang="zh-CN" altLang="en-US" dirty="0"/>
              <a:t>进制计数器的设计；</a:t>
            </a:r>
            <a:endParaRPr lang="en-US" altLang="zh-CN" dirty="0"/>
          </a:p>
          <a:p>
            <a:r>
              <a:rPr lang="zh-CN" altLang="en-US" dirty="0"/>
              <a:t>正确理解环形计数器和序列发生器的原理和设计。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第五章 时序逻辑电路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115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熟练掌握脉冲信号的基本参数；</a:t>
            </a:r>
            <a:endParaRPr lang="en-US" altLang="zh-CN" dirty="0" smtClean="0"/>
          </a:p>
          <a:p>
            <a:r>
              <a:rPr lang="zh-CN" altLang="en-US" dirty="0" smtClean="0"/>
              <a:t>熟练</a:t>
            </a:r>
            <a:r>
              <a:rPr lang="zh-CN" altLang="en-US" dirty="0"/>
              <a:t>掌握施密特触发器、单稳态触发器、多谐振荡器的工作原理、电路组成、波形分析和参数计算；</a:t>
            </a:r>
            <a:endParaRPr lang="en-US" altLang="zh-CN" dirty="0"/>
          </a:p>
          <a:p>
            <a:r>
              <a:rPr lang="zh-CN" altLang="en-US" dirty="0"/>
              <a:t>熟练掌握</a:t>
            </a:r>
            <a:r>
              <a:rPr lang="en-US" altLang="zh-CN" dirty="0"/>
              <a:t>555</a:t>
            </a:r>
            <a:r>
              <a:rPr lang="zh-CN" altLang="en-US" dirty="0"/>
              <a:t>定时器的原理及其应用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构成施密特触发器</a:t>
            </a:r>
            <a:endParaRPr lang="en-US" altLang="zh-CN" dirty="0" smtClean="0"/>
          </a:p>
          <a:p>
            <a:pPr lvl="1"/>
            <a:r>
              <a:rPr lang="zh-CN" altLang="en-US" dirty="0"/>
              <a:t>构成单稳态</a:t>
            </a:r>
            <a:r>
              <a:rPr lang="zh-CN" altLang="en-US" dirty="0" smtClean="0"/>
              <a:t>触发器</a:t>
            </a:r>
            <a:endParaRPr lang="en-US" altLang="zh-CN" dirty="0" smtClean="0"/>
          </a:p>
          <a:p>
            <a:pPr lvl="1"/>
            <a:r>
              <a:rPr lang="zh-CN" altLang="en-US" dirty="0"/>
              <a:t>构成多谐振荡器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第六章 脉冲波形的产生与整形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28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正确理解半导体存储器的组成结构和工作原理；</a:t>
            </a:r>
            <a:endParaRPr lang="en-US" altLang="zh-CN" dirty="0"/>
          </a:p>
          <a:p>
            <a:r>
              <a:rPr lang="zh-CN" altLang="en-US" dirty="0"/>
              <a:t>正确理解</a:t>
            </a:r>
            <a:r>
              <a:rPr lang="en-US" altLang="zh-CN" dirty="0"/>
              <a:t>RAM</a:t>
            </a:r>
            <a:r>
              <a:rPr lang="zh-CN" altLang="en-US" dirty="0"/>
              <a:t>的电路结构和工作原理；</a:t>
            </a:r>
            <a:endParaRPr lang="en-US" altLang="zh-CN" dirty="0"/>
          </a:p>
          <a:p>
            <a:r>
              <a:rPr lang="zh-CN" altLang="en-US" dirty="0"/>
              <a:t>正确理解</a:t>
            </a:r>
            <a:r>
              <a:rPr lang="en-US" altLang="zh-CN" dirty="0"/>
              <a:t>ROM</a:t>
            </a:r>
            <a:r>
              <a:rPr lang="zh-CN" altLang="en-US" dirty="0"/>
              <a:t>的电路结构和工作原理；</a:t>
            </a:r>
            <a:endParaRPr lang="en-US" altLang="zh-CN" dirty="0"/>
          </a:p>
          <a:p>
            <a:r>
              <a:rPr lang="zh-CN" altLang="en-US" dirty="0"/>
              <a:t>了解可编程逻辑器件的工作原理。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第七章 大规模数字集成电路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701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正确理解采样、保持、量化的基本过程和采样定理；</a:t>
            </a:r>
            <a:endParaRPr lang="en-US" altLang="zh-CN" dirty="0" smtClean="0"/>
          </a:p>
          <a:p>
            <a:pPr lvl="1"/>
            <a:r>
              <a:rPr lang="zh-CN" altLang="en-US" dirty="0"/>
              <a:t>采样</a:t>
            </a:r>
            <a:r>
              <a:rPr lang="zh-CN" altLang="en-US" dirty="0" smtClean="0"/>
              <a:t>速率、量化精度、编码</a:t>
            </a:r>
            <a:endParaRPr lang="en-US" altLang="zh-CN" dirty="0" smtClean="0"/>
          </a:p>
          <a:p>
            <a:r>
              <a:rPr lang="zh-CN" altLang="en-US" dirty="0" smtClean="0"/>
              <a:t>正确理解转换器</a:t>
            </a:r>
            <a:r>
              <a:rPr lang="zh-CN" altLang="en-US" dirty="0"/>
              <a:t>的主要性能指标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分别率、误差、转换速度</a:t>
            </a:r>
            <a:endParaRPr lang="zh-CN" altLang="en-US" dirty="0"/>
          </a:p>
          <a:p>
            <a:r>
              <a:rPr lang="zh-CN" altLang="en-US" dirty="0" smtClean="0"/>
              <a:t>正确理解</a:t>
            </a:r>
            <a:r>
              <a:rPr lang="en-US" altLang="zh-CN" dirty="0" smtClean="0"/>
              <a:t>T</a:t>
            </a:r>
            <a:r>
              <a:rPr lang="zh-CN" altLang="en-US" dirty="0"/>
              <a:t>型网络</a:t>
            </a:r>
            <a:r>
              <a:rPr lang="en-US" altLang="zh-CN" dirty="0"/>
              <a:t>DAC</a:t>
            </a:r>
            <a:r>
              <a:rPr lang="zh-CN" altLang="en-US" dirty="0"/>
              <a:t>，逐次逼近型</a:t>
            </a:r>
            <a:r>
              <a:rPr lang="en-US" altLang="zh-CN" dirty="0"/>
              <a:t>ADC</a:t>
            </a:r>
            <a:r>
              <a:rPr lang="zh-CN" altLang="en-US" dirty="0"/>
              <a:t>，双积分型</a:t>
            </a:r>
            <a:r>
              <a:rPr lang="en-US" altLang="zh-CN" dirty="0"/>
              <a:t>ADC</a:t>
            </a:r>
            <a:r>
              <a:rPr lang="zh-CN" altLang="en-US" dirty="0"/>
              <a:t>的工作原理；</a:t>
            </a:r>
          </a:p>
          <a:p>
            <a:r>
              <a:rPr lang="zh-CN" altLang="en-US" dirty="0" smtClean="0"/>
              <a:t>了解</a:t>
            </a:r>
            <a:r>
              <a:rPr lang="en-US" altLang="zh-CN" dirty="0"/>
              <a:t>DA</a:t>
            </a:r>
            <a:r>
              <a:rPr lang="zh-CN" altLang="en-US" dirty="0"/>
              <a:t>、</a:t>
            </a:r>
            <a:r>
              <a:rPr lang="en-US" altLang="zh-CN" dirty="0"/>
              <a:t>AD</a:t>
            </a:r>
            <a:r>
              <a:rPr lang="zh-CN" altLang="en-US" dirty="0"/>
              <a:t>转换器的</a:t>
            </a:r>
            <a:r>
              <a:rPr lang="zh-CN" altLang="en-US" dirty="0" smtClean="0"/>
              <a:t>应用；</a:t>
            </a:r>
            <a:endParaRPr lang="en-US" altLang="zh-CN" dirty="0" smtClean="0"/>
          </a:p>
          <a:p>
            <a:r>
              <a:rPr lang="zh-CN" altLang="en-US" dirty="0" smtClean="0"/>
              <a:t>了解抗混叠低通滤波、并行</a:t>
            </a:r>
            <a:r>
              <a:rPr lang="en-US" altLang="zh-CN" dirty="0" smtClean="0"/>
              <a:t>AD</a:t>
            </a:r>
            <a:r>
              <a:rPr lang="zh-CN" altLang="en-US" dirty="0"/>
              <a:t>转换、∑</a:t>
            </a:r>
            <a:r>
              <a:rPr lang="en-US" altLang="zh-CN" dirty="0"/>
              <a:t>-△</a:t>
            </a:r>
            <a:r>
              <a:rPr lang="zh-CN" altLang="en-US" dirty="0"/>
              <a:t>型</a:t>
            </a:r>
            <a:r>
              <a:rPr lang="en-US" altLang="zh-CN" dirty="0"/>
              <a:t>A / D</a:t>
            </a:r>
            <a:r>
              <a:rPr lang="zh-CN" altLang="en-US" dirty="0" smtClean="0"/>
              <a:t>转换器的工作原理。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</a:t>
            </a:r>
            <a:r>
              <a:rPr lang="zh-CN" altLang="en-US" dirty="0" smtClean="0"/>
              <a:t>章 数</a:t>
            </a:r>
            <a:r>
              <a:rPr lang="zh-CN" altLang="en-US" dirty="0"/>
              <a:t>模与模数转换器</a:t>
            </a:r>
          </a:p>
        </p:txBody>
      </p:sp>
    </p:spTree>
    <p:extLst>
      <p:ext uri="{BB962C8B-B14F-4D97-AF65-F5344CB8AC3E}">
        <p14:creationId xmlns:p14="http://schemas.microsoft.com/office/powerpoint/2010/main" val="38501650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577</Words>
  <Application>Microsoft Office PowerPoint</Application>
  <PresentationFormat>全屏显示(4:3)</PresentationFormat>
  <Paragraphs>69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聚合</vt:lpstr>
      <vt:lpstr>数字电子技术A</vt:lpstr>
      <vt:lpstr>第一章 数字逻辑基础</vt:lpstr>
      <vt:lpstr>第二章 门电路</vt:lpstr>
      <vt:lpstr>第三章 组合逻辑电路</vt:lpstr>
      <vt:lpstr>第五章 时序逻辑电路</vt:lpstr>
      <vt:lpstr>第六章 脉冲波形的产生与整形</vt:lpstr>
      <vt:lpstr>第七章 大规模数字集成电路</vt:lpstr>
      <vt:lpstr>第八章 数模与模数转换器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数字电子技术A</dc:title>
  <dc:creator>jxs</dc:creator>
  <cp:lastModifiedBy>jxs</cp:lastModifiedBy>
  <cp:revision>11</cp:revision>
  <dcterms:created xsi:type="dcterms:W3CDTF">2012-12-24T06:59:30Z</dcterms:created>
  <dcterms:modified xsi:type="dcterms:W3CDTF">2012-12-24T08:02:06Z</dcterms:modified>
</cp:coreProperties>
</file>