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0" r:id="rId4"/>
    <p:sldId id="261" r:id="rId5"/>
    <p:sldId id="276" r:id="rId6"/>
    <p:sldId id="277" r:id="rId7"/>
    <p:sldId id="280" r:id="rId8"/>
    <p:sldId id="281" r:id="rId9"/>
    <p:sldId id="264" r:id="rId10"/>
    <p:sldId id="265" r:id="rId11"/>
    <p:sldId id="266" r:id="rId12"/>
    <p:sldId id="273" r:id="rId13"/>
    <p:sldId id="268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E248-A8D4-439C-8085-42E0BB7FBED1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354E-0C2A-4128-952D-8BF716AFED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276872"/>
            <a:ext cx="4371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980728"/>
            <a:ext cx="6505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43608" y="87910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2-1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79533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052736"/>
            <a:ext cx="21812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365104"/>
            <a:ext cx="7219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877272"/>
            <a:ext cx="41052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76872"/>
            <a:ext cx="4124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908720"/>
            <a:ext cx="63055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8367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2-19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780928"/>
            <a:ext cx="69532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0"/>
            <a:ext cx="4124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692696"/>
            <a:ext cx="18097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2656"/>
            <a:ext cx="5848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484784"/>
            <a:ext cx="47244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4077072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解：对理想运算放大器用到电压量的时候要用到虚短</a:t>
            </a:r>
            <a:endParaRPr lang="en-US" altLang="zh-CN" sz="2400" dirty="0" smtClean="0"/>
          </a:p>
          <a:p>
            <a:r>
              <a:rPr lang="zh-CN" altLang="en-US" sz="2400" dirty="0" smtClean="0"/>
              <a:t>         对理想运算放大器用到电流量的时候要用到虚断</a:t>
            </a:r>
            <a:endParaRPr lang="en-US" altLang="zh-CN" sz="2400" dirty="0" smtClean="0"/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     复杂电路通常配以节点电压法 </a:t>
            </a:r>
            <a:endParaRPr lang="en-US" altLang="zh-CN" sz="2400" dirty="0" smtClean="0"/>
          </a:p>
          <a:p>
            <a:r>
              <a:rPr lang="zh-CN" altLang="en-US" dirty="0" smtClean="0"/>
              <a:t>        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40767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340768"/>
            <a:ext cx="30765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996952"/>
            <a:ext cx="43243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645024"/>
            <a:ext cx="26574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581128"/>
            <a:ext cx="4495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5445224"/>
            <a:ext cx="49911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4168" y="404664"/>
            <a:ext cx="2114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40" y="1340768"/>
            <a:ext cx="3762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23395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24128" y="2348880"/>
            <a:ext cx="2914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64088" y="299695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6463" y="2996952"/>
            <a:ext cx="32480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68144" y="3501008"/>
            <a:ext cx="17907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68344" y="3429000"/>
            <a:ext cx="1438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0"/>
            <a:ext cx="7639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18728"/>
            <a:ext cx="31718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80528" y="2852936"/>
            <a:ext cx="79724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7724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340768"/>
            <a:ext cx="3528392" cy="389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80581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2959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99592" y="40466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2-8</a:t>
            </a:r>
            <a:r>
              <a:rPr lang="zh-CN" altLang="en-US" sz="2400" dirty="0" smtClean="0"/>
              <a:t>含</a:t>
            </a:r>
            <a:r>
              <a:rPr lang="en-US" altLang="zh-CN" sz="2400" dirty="0" smtClean="0"/>
              <a:t>CCVS</a:t>
            </a:r>
            <a:r>
              <a:rPr lang="zh-CN" altLang="en-US" sz="2400" dirty="0" smtClean="0"/>
              <a:t>电路如图题</a:t>
            </a:r>
            <a:r>
              <a:rPr lang="en-US" altLang="zh-CN" sz="2400" dirty="0" smtClean="0"/>
              <a:t>2-6</a:t>
            </a:r>
            <a:r>
              <a:rPr lang="zh-CN" altLang="en-US" sz="2400" dirty="0" smtClean="0"/>
              <a:t>所示，试求受控源功率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64704"/>
            <a:ext cx="64389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80928"/>
            <a:ext cx="58578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628800"/>
            <a:ext cx="3888432" cy="329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764704"/>
            <a:ext cx="5229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11560" y="8367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2-12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0"/>
            <a:ext cx="4238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64904"/>
            <a:ext cx="74580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437112"/>
            <a:ext cx="69723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877272"/>
            <a:ext cx="7286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6172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124744"/>
            <a:ext cx="19240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221088"/>
            <a:ext cx="7715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66</Words>
  <Application>Microsoft Office PowerPoint</Application>
  <PresentationFormat>全屏显示(4:3)</PresentationFormat>
  <Paragraphs>13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SL410</dc:creator>
  <cp:lastModifiedBy>LENOVO</cp:lastModifiedBy>
  <cp:revision>5</cp:revision>
  <dcterms:created xsi:type="dcterms:W3CDTF">2014-04-08T13:09:42Z</dcterms:created>
  <dcterms:modified xsi:type="dcterms:W3CDTF">2016-03-18T04:29:13Z</dcterms:modified>
</cp:coreProperties>
</file>