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10693400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73500" y="3556000"/>
            <a:ext cx="3048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900"/>
              </a:lnSpc>
              <a:tabLst/>
            </a:pPr>
            <a:r>
              <a:rPr lang="en-US" altLang="zh-CN" sz="6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在线做题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400" y="2832100"/>
            <a:ext cx="6591300" cy="284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4495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进入慕测插件下载页面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00" y="2679700"/>
            <a:ext cx="7556500" cy="316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5448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选择测试插件及Eclipse下载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900" y="3035300"/>
            <a:ext cx="5829300" cy="328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7772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4.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解压下载的</a:t>
            </a:r>
            <a:r>
              <a:rPr lang="en-US" altLang="zh-CN" sz="3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eclipse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到安装目录(禁止中文路径)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933700"/>
            <a:ext cx="6997700" cy="243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8064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配置</a:t>
            </a: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Java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Maven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环境，并在本机命令行查看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90700" y="5791200"/>
            <a:ext cx="3543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  <a:r>
              <a:rPr lang="en-US" altLang="zh-CN" sz="101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JDK</a:t>
            </a:r>
            <a:r>
              <a:rPr lang="en-US" altLang="zh-CN" sz="10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版本和</a:t>
            </a:r>
            <a:r>
              <a:rPr lang="en-US" altLang="zh-CN" sz="101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Maven</a:t>
            </a:r>
            <a:r>
              <a:rPr lang="en-US" altLang="zh-CN" sz="10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版本没有具体要求，</a:t>
            </a:r>
            <a:r>
              <a:rPr lang="en-US" altLang="zh-CN" sz="101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Maven</a:t>
            </a:r>
            <a:r>
              <a:rPr lang="en-US" altLang="zh-CN" sz="10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版本超过</a:t>
            </a:r>
            <a:r>
              <a:rPr lang="en-US" altLang="zh-CN" sz="101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0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900" y="3035300"/>
            <a:ext cx="5829300" cy="328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3009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运行</a:t>
            </a: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eclipse.exe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30600"/>
            <a:ext cx="4483100" cy="231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4686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选择项目默认的新建目录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900" y="2667000"/>
            <a:ext cx="5613400" cy="344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4318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比赛页面点开题目详情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300" y="3022600"/>
            <a:ext cx="6781800" cy="213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260600"/>
            <a:ext cx="3124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9.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复制客户端密钥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2900" y="2819400"/>
            <a:ext cx="4686300" cy="354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386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10.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Mooctest-Login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679700"/>
            <a:ext cx="4864100" cy="368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057400"/>
            <a:ext cx="3733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11.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选择清空工作空间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700" y="2713037"/>
            <a:ext cx="8483600" cy="424972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2197100"/>
            <a:ext cx="281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点击在线做题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9100" y="2768600"/>
            <a:ext cx="4660900" cy="353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332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12.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粘贴客户端密钥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0" y="2679700"/>
            <a:ext cx="4800600" cy="364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057400"/>
            <a:ext cx="2133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13.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登录成功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8300" y="2870200"/>
            <a:ext cx="45720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057400"/>
            <a:ext cx="622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14.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Mooctest-Download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下载试题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6700" y="2616200"/>
            <a:ext cx="4965700" cy="374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08200"/>
            <a:ext cx="7708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15.src/main/java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7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src/test/java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中分别有源码和测试代码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0" y="2578100"/>
            <a:ext cx="4991100" cy="375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082800"/>
            <a:ext cx="7683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16.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写好测试代码后，选择</a:t>
            </a:r>
            <a:r>
              <a:rPr lang="en-US" altLang="zh-CN" sz="27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Mooctest-RunandSubmit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0" y="2667000"/>
            <a:ext cx="4889500" cy="369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070100"/>
            <a:ext cx="772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17.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可以看到每道题的单项得分，</a:t>
            </a:r>
            <a:r>
              <a:rPr lang="en-US" altLang="zh-CN" sz="1997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Branch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为大赛得分点，插件端的成绩仅供参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09700" y="2413000"/>
            <a:ext cx="234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考最终成绩以主站为准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0" y="2921000"/>
            <a:ext cx="6781800" cy="340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5727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18.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提交成功后，主站显示已提交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159000"/>
            <a:ext cx="2209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19.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注意事项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74800" y="3302000"/>
            <a:ext cx="685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本机安装有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Eclipse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的，可以下载插件进行单独安装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74800" y="3987800"/>
            <a:ext cx="624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下载了含插件的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Eclipse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，就不需要再下载插件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74800" y="4635500"/>
            <a:ext cx="6108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mvn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请关联到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/usr/local/bin/mvn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/usr/bin/env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目录下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700" y="2603499"/>
            <a:ext cx="9372600" cy="45680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2159000"/>
            <a:ext cx="5118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跳转到慕测提供的</a:t>
            </a:r>
            <a:r>
              <a:rPr lang="en-US" altLang="zh-CN" sz="33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 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2641600"/>
            <a:ext cx="7734883" cy="411003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2197100"/>
            <a:ext cx="6591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补充测试用例，点击运行本地运行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6900" y="3779837"/>
            <a:ext cx="7355203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900" y="2641600"/>
            <a:ext cx="5067300" cy="367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2197100"/>
            <a:ext cx="491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选择提交，提交到服务器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0" y="2641600"/>
            <a:ext cx="4889500" cy="354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2197100"/>
            <a:ext cx="5334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点击运行提交查看运行日志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387600"/>
            <a:ext cx="4864100" cy="353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2171700"/>
            <a:ext cx="6553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8.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点击成绩查看运行成绩或提交成绩，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branchscore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是主要评分规则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43100" y="6108700"/>
            <a:ext cx="6045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注：变异得分无法实时查看，使用选手最后一次的提交脚本统一运行，请确保最后一次提交的脚本是正确的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73500" y="3556000"/>
            <a:ext cx="3048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900"/>
              </a:lnSpc>
              <a:tabLst/>
            </a:pPr>
            <a:r>
              <a:rPr lang="en-US" altLang="zh-CN" sz="6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插件做题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1206246"/>
            <a:ext cx="9144000" cy="5130800"/>
          </a:xfrm>
          <a:custGeom>
            <a:avLst/>
            <a:gdLst>
              <a:gd name="connsiteX0" fmla="*/ 0 w 9144000"/>
              <a:gd name="connsiteY0" fmla="*/ 0 h 5130800"/>
              <a:gd name="connsiteX1" fmla="*/ 9143999 w 9144000"/>
              <a:gd name="connsiteY1" fmla="*/ 0 h 5130800"/>
              <a:gd name="connsiteX2" fmla="*/ 9143999 w 9144000"/>
              <a:gd name="connsiteY2" fmla="*/ 5130800 h 5130800"/>
              <a:gd name="connsiteX3" fmla="*/ 0 w 9144000"/>
              <a:gd name="connsiteY3" fmla="*/ 5130800 h 5130800"/>
              <a:gd name="connsiteX4" fmla="*/ 0 w 9144000"/>
              <a:gd name="connsiteY4" fmla="*/ 0 h 513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30800">
                <a:moveTo>
                  <a:pt x="0" y="0"/>
                </a:moveTo>
                <a:lnTo>
                  <a:pt x="9143999" y="0"/>
                </a:lnTo>
                <a:lnTo>
                  <a:pt x="9143999" y="5130800"/>
                </a:lnTo>
                <a:lnTo>
                  <a:pt x="0" y="5130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79639" y="1468374"/>
            <a:ext cx="190500" cy="832866"/>
          </a:xfrm>
          <a:custGeom>
            <a:avLst/>
            <a:gdLst>
              <a:gd name="connsiteX0" fmla="*/ 0 w 190500"/>
              <a:gd name="connsiteY0" fmla="*/ 0 h 832866"/>
              <a:gd name="connsiteX1" fmla="*/ 28194 w 190500"/>
              <a:gd name="connsiteY1" fmla="*/ 22859 h 832866"/>
              <a:gd name="connsiteX2" fmla="*/ 190500 w 190500"/>
              <a:gd name="connsiteY2" fmla="*/ 416052 h 832866"/>
              <a:gd name="connsiteX3" fmla="*/ 28194 w 190500"/>
              <a:gd name="connsiteY3" fmla="*/ 810005 h 832866"/>
              <a:gd name="connsiteX4" fmla="*/ 0 w 190500"/>
              <a:gd name="connsiteY4" fmla="*/ 832865 h 832866"/>
              <a:gd name="connsiteX5" fmla="*/ 0 w 190500"/>
              <a:gd name="connsiteY5" fmla="*/ 0 h 832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90500" h="832866">
                <a:moveTo>
                  <a:pt x="0" y="0"/>
                </a:moveTo>
                <a:lnTo>
                  <a:pt x="28194" y="22859"/>
                </a:lnTo>
                <a:cubicBezTo>
                  <a:pt x="128777" y="123443"/>
                  <a:pt x="190500" y="262890"/>
                  <a:pt x="190500" y="416052"/>
                </a:cubicBezTo>
                <a:cubicBezTo>
                  <a:pt x="190500" y="569975"/>
                  <a:pt x="128777" y="709421"/>
                  <a:pt x="28194" y="810005"/>
                </a:cubicBezTo>
                <a:lnTo>
                  <a:pt x="0" y="832865"/>
                </a:lnTo>
                <a:lnTo>
                  <a:pt x="0" y="0"/>
                </a:lnTo>
              </a:path>
            </a:pathLst>
          </a:custGeom>
          <a:solidFill>
            <a:srgbClr val="007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2600" y="2552700"/>
            <a:ext cx="4533900" cy="381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163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 smtClean="0">
                <a:solidFill>
                  <a:srgbClr val="0076CA"/>
                </a:solidFill>
                <a:latin typeface="微软雅黑" pitchFamily="18" charset="0"/>
                <a:cs typeface="微软雅黑" pitchFamily="18" charset="0"/>
              </a:rPr>
              <a:t>参赛流程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070100"/>
            <a:ext cx="6908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3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登入Mooctest.net后，点击工具下载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189</Words>
  <Application>Microsoft Office PowerPoint</Application>
  <PresentationFormat>自定义</PresentationFormat>
  <Paragraphs>61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SunQi</cp:lastModifiedBy>
  <cp:revision>5</cp:revision>
  <dcterms:created xsi:type="dcterms:W3CDTF">2006-08-16T00:00:00Z</dcterms:created>
  <dcterms:modified xsi:type="dcterms:W3CDTF">2021-05-01T08:25:17Z</dcterms:modified>
</cp:coreProperties>
</file>