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69" r:id="rId4"/>
    <p:sldId id="258" r:id="rId5"/>
    <p:sldId id="259" r:id="rId6"/>
    <p:sldId id="260" r:id="rId7"/>
    <p:sldId id="276" r:id="rId8"/>
    <p:sldId id="270" r:id="rId9"/>
    <p:sldId id="278" r:id="rId10"/>
    <p:sldId id="271" r:id="rId11"/>
    <p:sldId id="279" r:id="rId12"/>
    <p:sldId id="272" r:id="rId13"/>
    <p:sldId id="280" r:id="rId14"/>
    <p:sldId id="273" r:id="rId15"/>
    <p:sldId id="281" r:id="rId16"/>
    <p:sldId id="274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2273B-A10B-4458-8653-1AF04EBA453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555FCC-DB68-42C4-8A9A-BCAFF5EF5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Simple (yet extraordinarily complex) two player board game</a:t>
          </a:r>
        </a:p>
      </dgm:t>
    </dgm:pt>
    <dgm:pt modelId="{F5CC5C39-BB98-4154-9924-CBD2894F85EF}" type="parTrans" cxnId="{6D1C0D0F-2AF4-4C31-9E6B-9904A1092756}">
      <dgm:prSet/>
      <dgm:spPr/>
      <dgm:t>
        <a:bodyPr/>
        <a:lstStyle/>
        <a:p>
          <a:endParaRPr lang="en-US"/>
        </a:p>
      </dgm:t>
    </dgm:pt>
    <dgm:pt modelId="{685FF291-9363-408A-85A1-8567B3DE3C5E}" type="sibTrans" cxnId="{6D1C0D0F-2AF4-4C31-9E6B-9904A1092756}">
      <dgm:prSet/>
      <dgm:spPr/>
      <dgm:t>
        <a:bodyPr/>
        <a:lstStyle/>
        <a:p>
          <a:endParaRPr lang="en-US"/>
        </a:p>
      </dgm:t>
    </dgm:pt>
    <dgm:pt modelId="{BBF9A837-FC94-46D6-AA44-84A221DB8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Capture the other players king</a:t>
          </a:r>
        </a:p>
      </dgm:t>
    </dgm:pt>
    <dgm:pt modelId="{83EFC362-8DFD-4BC7-A808-98FEDC9FA137}" type="parTrans" cxnId="{89BA2E60-7D92-4A00-9D6B-A59E2D14D011}">
      <dgm:prSet/>
      <dgm:spPr/>
      <dgm:t>
        <a:bodyPr/>
        <a:lstStyle/>
        <a:p>
          <a:endParaRPr lang="en-US"/>
        </a:p>
      </dgm:t>
    </dgm:pt>
    <dgm:pt modelId="{93F871C9-BF57-46A7-B726-FFAF881BCDC0}" type="sibTrans" cxnId="{89BA2E60-7D92-4A00-9D6B-A59E2D14D011}">
      <dgm:prSet/>
      <dgm:spPr/>
      <dgm:t>
        <a:bodyPr/>
        <a:lstStyle/>
        <a:p>
          <a:endParaRPr lang="en-US"/>
        </a:p>
      </dgm:t>
    </dgm:pt>
    <dgm:pt modelId="{BDBF3706-F3D3-47DB-AC0B-649D75FBD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is an 8x8 grid</a:t>
          </a:r>
        </a:p>
      </dgm:t>
    </dgm:pt>
    <dgm:pt modelId="{DECB583C-379E-4730-936F-0F6E5EFC4E11}" type="parTrans" cxnId="{5CAB4642-EB6C-4611-9615-3B6EF35E0ACC}">
      <dgm:prSet/>
      <dgm:spPr/>
      <dgm:t>
        <a:bodyPr/>
        <a:lstStyle/>
        <a:p>
          <a:endParaRPr lang="en-US"/>
        </a:p>
      </dgm:t>
    </dgm:pt>
    <dgm:pt modelId="{326B7EAC-DFBC-4669-968F-41DF73B6EAF4}" type="sibTrans" cxnId="{5CAB4642-EB6C-4611-9615-3B6EF35E0ACC}">
      <dgm:prSet/>
      <dgm:spPr/>
      <dgm:t>
        <a:bodyPr/>
        <a:lstStyle/>
        <a:p>
          <a:endParaRPr lang="en-US"/>
        </a:p>
      </dgm:t>
    </dgm:pt>
    <dgm:pt modelId="{1594CC18-4847-42F5-8002-17C658D92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Six different types of pieces with their own move rules</a:t>
          </a:r>
        </a:p>
      </dgm:t>
    </dgm:pt>
    <dgm:pt modelId="{98C5F31D-AC56-44DE-B1A7-86E27A7BBC79}" type="parTrans" cxnId="{4C8CF5D4-6B0F-4CE2-9BF8-DCB076ABBD13}">
      <dgm:prSet/>
      <dgm:spPr/>
      <dgm:t>
        <a:bodyPr/>
        <a:lstStyle/>
        <a:p>
          <a:endParaRPr lang="en-US"/>
        </a:p>
      </dgm:t>
    </dgm:pt>
    <dgm:pt modelId="{C3DE177E-9CC6-4909-B367-D1BAD951994F}" type="sibTrans" cxnId="{4C8CF5D4-6B0F-4CE2-9BF8-DCB076ABBD13}">
      <dgm:prSet/>
      <dgm:spPr/>
      <dgm:t>
        <a:bodyPr/>
        <a:lstStyle/>
        <a:p>
          <a:endParaRPr lang="en-US"/>
        </a:p>
      </dgm:t>
    </dgm:pt>
    <dgm:pt modelId="{499D7AA8-4B02-4F0D-A5EC-D4D2C5CE46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player has:</a:t>
          </a:r>
        </a:p>
      </dgm:t>
    </dgm:pt>
    <dgm:pt modelId="{92198C27-AE1D-4AB3-AB90-A909203A2393}" type="parTrans" cxnId="{94B5599D-8471-4BF9-8652-6ACAC4190F17}">
      <dgm:prSet/>
      <dgm:spPr/>
      <dgm:t>
        <a:bodyPr/>
        <a:lstStyle/>
        <a:p>
          <a:endParaRPr lang="en-US"/>
        </a:p>
      </dgm:t>
    </dgm:pt>
    <dgm:pt modelId="{72BD8F1C-CF48-47F4-BA26-1DEE91046FA9}" type="sibTrans" cxnId="{94B5599D-8471-4BF9-8652-6ACAC4190F17}">
      <dgm:prSet/>
      <dgm:spPr/>
      <dgm:t>
        <a:bodyPr/>
        <a:lstStyle/>
        <a:p>
          <a:endParaRPr lang="en-US"/>
        </a:p>
      </dgm:t>
    </dgm:pt>
    <dgm:pt modelId="{ED844146-29BE-4D53-A311-787D0B0A51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 Pawns		2 Horses	2 Rooks</a:t>
          </a:r>
        </a:p>
        <a:p>
          <a:pPr>
            <a:lnSpc>
              <a:spcPct val="100000"/>
            </a:lnSpc>
          </a:pPr>
          <a:r>
            <a:rPr lang="en-US" dirty="0"/>
            <a:t>2 Bishops	1 Queen	1 King</a:t>
          </a:r>
        </a:p>
      </dgm:t>
    </dgm:pt>
    <dgm:pt modelId="{4AEE8495-DF04-438C-97AC-7A7B0BFCAA3A}" type="parTrans" cxnId="{D0EF60C6-896D-4F0A-AF8F-7C332ACCDEBC}">
      <dgm:prSet/>
      <dgm:spPr/>
      <dgm:t>
        <a:bodyPr/>
        <a:lstStyle/>
        <a:p>
          <a:endParaRPr lang="en-US"/>
        </a:p>
      </dgm:t>
    </dgm:pt>
    <dgm:pt modelId="{CEB5E795-3B86-4577-8121-84B7D46C2491}" type="sibTrans" cxnId="{D0EF60C6-896D-4F0A-AF8F-7C332ACCDEBC}">
      <dgm:prSet/>
      <dgm:spPr/>
      <dgm:t>
        <a:bodyPr/>
        <a:lstStyle/>
        <a:p>
          <a:endParaRPr lang="en-US"/>
        </a:p>
      </dgm:t>
    </dgm:pt>
    <dgm:pt modelId="{C4083EBA-7ABF-46C8-B0F2-68A947CDF222}" type="pres">
      <dgm:prSet presAssocID="{7CA2273B-A10B-4458-8653-1AF04EBA453F}" presName="root" presStyleCnt="0">
        <dgm:presLayoutVars>
          <dgm:dir/>
          <dgm:resizeHandles val="exact"/>
        </dgm:presLayoutVars>
      </dgm:prSet>
      <dgm:spPr/>
    </dgm:pt>
    <dgm:pt modelId="{3FCF34D0-57EF-4FA0-AFA3-E436E35FDC83}" type="pres">
      <dgm:prSet presAssocID="{BD555FCC-DB68-42C4-8A9A-BCAFF5EF54E7}" presName="compNode" presStyleCnt="0"/>
      <dgm:spPr/>
    </dgm:pt>
    <dgm:pt modelId="{174B3B87-26CB-4C7E-95EE-09B999886155}" type="pres">
      <dgm:prSet presAssocID="{BD555FCC-DB68-42C4-8A9A-BCAFF5EF54E7}" presName="bgRect" presStyleLbl="bgShp" presStyleIdx="0" presStyleCnt="5"/>
      <dgm:spPr/>
    </dgm:pt>
    <dgm:pt modelId="{59B41509-145E-43DE-86CD-C596B32F457D}" type="pres">
      <dgm:prSet presAssocID="{BD555FCC-DB68-42C4-8A9A-BCAFF5EF54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1D48C09-C7E1-400B-8E1D-0AD5F39186D2}" type="pres">
      <dgm:prSet presAssocID="{BD555FCC-DB68-42C4-8A9A-BCAFF5EF54E7}" presName="spaceRect" presStyleCnt="0"/>
      <dgm:spPr/>
    </dgm:pt>
    <dgm:pt modelId="{DA19FE35-BF4D-49A1-B623-FA49C83F4727}" type="pres">
      <dgm:prSet presAssocID="{BD555FCC-DB68-42C4-8A9A-BCAFF5EF54E7}" presName="parTx" presStyleLbl="revTx" presStyleIdx="0" presStyleCnt="6">
        <dgm:presLayoutVars>
          <dgm:chMax val="0"/>
          <dgm:chPref val="0"/>
        </dgm:presLayoutVars>
      </dgm:prSet>
      <dgm:spPr/>
    </dgm:pt>
    <dgm:pt modelId="{5A2EE31B-4476-42C4-B2AE-4C9D1F642FFF}" type="pres">
      <dgm:prSet presAssocID="{685FF291-9363-408A-85A1-8567B3DE3C5E}" presName="sibTrans" presStyleCnt="0"/>
      <dgm:spPr/>
    </dgm:pt>
    <dgm:pt modelId="{50B58ECC-975A-4DE7-9BCB-02684A12D8B1}" type="pres">
      <dgm:prSet presAssocID="{BBF9A837-FC94-46D6-AA44-84A221DB8A37}" presName="compNode" presStyleCnt="0"/>
      <dgm:spPr/>
    </dgm:pt>
    <dgm:pt modelId="{91073055-9569-4C06-8DFD-1FA719015F60}" type="pres">
      <dgm:prSet presAssocID="{BBF9A837-FC94-46D6-AA44-84A221DB8A37}" presName="bgRect" presStyleLbl="bgShp" presStyleIdx="1" presStyleCnt="5"/>
      <dgm:spPr/>
    </dgm:pt>
    <dgm:pt modelId="{FC3B47BF-DCD9-4BD8-A00B-112BB252541F}" type="pres">
      <dgm:prSet presAssocID="{BBF9A837-FC94-46D6-AA44-84A221DB8A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DAC6708-C2CF-4727-A958-D9B515F4020A}" type="pres">
      <dgm:prSet presAssocID="{BBF9A837-FC94-46D6-AA44-84A221DB8A37}" presName="spaceRect" presStyleCnt="0"/>
      <dgm:spPr/>
    </dgm:pt>
    <dgm:pt modelId="{A394B28D-40AF-4515-857B-681856F5635C}" type="pres">
      <dgm:prSet presAssocID="{BBF9A837-FC94-46D6-AA44-84A221DB8A37}" presName="parTx" presStyleLbl="revTx" presStyleIdx="1" presStyleCnt="6">
        <dgm:presLayoutVars>
          <dgm:chMax val="0"/>
          <dgm:chPref val="0"/>
        </dgm:presLayoutVars>
      </dgm:prSet>
      <dgm:spPr/>
    </dgm:pt>
    <dgm:pt modelId="{4B4F5731-C44D-410A-8B5F-342A8A683884}" type="pres">
      <dgm:prSet presAssocID="{93F871C9-BF57-46A7-B726-FFAF881BCDC0}" presName="sibTrans" presStyleCnt="0"/>
      <dgm:spPr/>
    </dgm:pt>
    <dgm:pt modelId="{69E64897-A2BB-432E-A98F-BE68409C45DA}" type="pres">
      <dgm:prSet presAssocID="{BDBF3706-F3D3-47DB-AC0B-649D75FBD6B3}" presName="compNode" presStyleCnt="0"/>
      <dgm:spPr/>
    </dgm:pt>
    <dgm:pt modelId="{04F24B99-FBBD-44CF-89CC-8B85D89ABA6A}" type="pres">
      <dgm:prSet presAssocID="{BDBF3706-F3D3-47DB-AC0B-649D75FBD6B3}" presName="bgRect" presStyleLbl="bgShp" presStyleIdx="2" presStyleCnt="5"/>
      <dgm:spPr/>
    </dgm:pt>
    <dgm:pt modelId="{8B8C34B3-E2A5-41A3-AEBE-E5889AF5A89C}" type="pres">
      <dgm:prSet presAssocID="{BDBF3706-F3D3-47DB-AC0B-649D75FBD6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17E99DC-2153-4D92-9809-4C9567AF9D6C}" type="pres">
      <dgm:prSet presAssocID="{BDBF3706-F3D3-47DB-AC0B-649D75FBD6B3}" presName="spaceRect" presStyleCnt="0"/>
      <dgm:spPr/>
    </dgm:pt>
    <dgm:pt modelId="{024C9867-646A-414A-84F6-DEBA99F7E118}" type="pres">
      <dgm:prSet presAssocID="{BDBF3706-F3D3-47DB-AC0B-649D75FBD6B3}" presName="parTx" presStyleLbl="revTx" presStyleIdx="2" presStyleCnt="6">
        <dgm:presLayoutVars>
          <dgm:chMax val="0"/>
          <dgm:chPref val="0"/>
        </dgm:presLayoutVars>
      </dgm:prSet>
      <dgm:spPr/>
    </dgm:pt>
    <dgm:pt modelId="{6AB9751A-17C5-48E7-A695-CD826ED29133}" type="pres">
      <dgm:prSet presAssocID="{326B7EAC-DFBC-4669-968F-41DF73B6EAF4}" presName="sibTrans" presStyleCnt="0"/>
      <dgm:spPr/>
    </dgm:pt>
    <dgm:pt modelId="{4A121E79-2AE7-40E6-AA8B-7E77F346B032}" type="pres">
      <dgm:prSet presAssocID="{1594CC18-4847-42F5-8002-17C658D920E5}" presName="compNode" presStyleCnt="0"/>
      <dgm:spPr/>
    </dgm:pt>
    <dgm:pt modelId="{EB6607CB-7C7D-4C98-83A0-5B263EB59B50}" type="pres">
      <dgm:prSet presAssocID="{1594CC18-4847-42F5-8002-17C658D920E5}" presName="bgRect" presStyleLbl="bgShp" presStyleIdx="3" presStyleCnt="5"/>
      <dgm:spPr/>
    </dgm:pt>
    <dgm:pt modelId="{FA57564D-A9CB-4321-939D-AB773A496BD9}" type="pres">
      <dgm:prSet presAssocID="{1594CC18-4847-42F5-8002-17C658D920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C482798-BA85-4D19-9531-700AB692C783}" type="pres">
      <dgm:prSet presAssocID="{1594CC18-4847-42F5-8002-17C658D920E5}" presName="spaceRect" presStyleCnt="0"/>
      <dgm:spPr/>
    </dgm:pt>
    <dgm:pt modelId="{33E85DD0-01B7-4015-8CF9-EFD9A3BCF375}" type="pres">
      <dgm:prSet presAssocID="{1594CC18-4847-42F5-8002-17C658D920E5}" presName="parTx" presStyleLbl="revTx" presStyleIdx="3" presStyleCnt="6">
        <dgm:presLayoutVars>
          <dgm:chMax val="0"/>
          <dgm:chPref val="0"/>
        </dgm:presLayoutVars>
      </dgm:prSet>
      <dgm:spPr/>
    </dgm:pt>
    <dgm:pt modelId="{B1F746C6-F334-4242-AF75-FE6F10D8C6B5}" type="pres">
      <dgm:prSet presAssocID="{C3DE177E-9CC6-4909-B367-D1BAD951994F}" presName="sibTrans" presStyleCnt="0"/>
      <dgm:spPr/>
    </dgm:pt>
    <dgm:pt modelId="{8291DD2F-11E6-4161-9455-349A4F91482A}" type="pres">
      <dgm:prSet presAssocID="{499D7AA8-4B02-4F0D-A5EC-D4D2C5CE46F0}" presName="compNode" presStyleCnt="0"/>
      <dgm:spPr/>
    </dgm:pt>
    <dgm:pt modelId="{2434BF39-6874-4FB8-8160-049C9702AB8C}" type="pres">
      <dgm:prSet presAssocID="{499D7AA8-4B02-4F0D-A5EC-D4D2C5CE46F0}" presName="bgRect" presStyleLbl="bgShp" presStyleIdx="4" presStyleCnt="5"/>
      <dgm:spPr/>
    </dgm:pt>
    <dgm:pt modelId="{4EAA39F0-25FC-42FE-93C3-9643C9CE1DF9}" type="pres">
      <dgm:prSet presAssocID="{499D7AA8-4B02-4F0D-A5EC-D4D2C5CE46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C310633-DF68-4EDA-9EA7-E4DFADD5561B}" type="pres">
      <dgm:prSet presAssocID="{499D7AA8-4B02-4F0D-A5EC-D4D2C5CE46F0}" presName="spaceRect" presStyleCnt="0"/>
      <dgm:spPr/>
    </dgm:pt>
    <dgm:pt modelId="{1F1C59ED-25AB-48A3-B79B-DBE2C459C6C3}" type="pres">
      <dgm:prSet presAssocID="{499D7AA8-4B02-4F0D-A5EC-D4D2C5CE46F0}" presName="parTx" presStyleLbl="revTx" presStyleIdx="4" presStyleCnt="6">
        <dgm:presLayoutVars>
          <dgm:chMax val="0"/>
          <dgm:chPref val="0"/>
        </dgm:presLayoutVars>
      </dgm:prSet>
      <dgm:spPr/>
    </dgm:pt>
    <dgm:pt modelId="{100A7E06-328A-47EA-807A-AFB9A7F67B0D}" type="pres">
      <dgm:prSet presAssocID="{499D7AA8-4B02-4F0D-A5EC-D4D2C5CE46F0}" presName="desTx" presStyleLbl="revTx" presStyleIdx="5" presStyleCnt="6" custScaleX="142371" custLinFactNeighborX="-13815" custLinFactNeighborY="583">
        <dgm:presLayoutVars/>
      </dgm:prSet>
      <dgm:spPr/>
    </dgm:pt>
  </dgm:ptLst>
  <dgm:cxnLst>
    <dgm:cxn modelId="{42C02A07-2686-4719-9022-4C9D595196FB}" type="presOf" srcId="{BBF9A837-FC94-46D6-AA44-84A221DB8A37}" destId="{A394B28D-40AF-4515-857B-681856F5635C}" srcOrd="0" destOrd="0" presId="urn:microsoft.com/office/officeart/2018/2/layout/IconVerticalSolidList"/>
    <dgm:cxn modelId="{6D1C0D0F-2AF4-4C31-9E6B-9904A1092756}" srcId="{7CA2273B-A10B-4458-8653-1AF04EBA453F}" destId="{BD555FCC-DB68-42C4-8A9A-BCAFF5EF54E7}" srcOrd="0" destOrd="0" parTransId="{F5CC5C39-BB98-4154-9924-CBD2894F85EF}" sibTransId="{685FF291-9363-408A-85A1-8567B3DE3C5E}"/>
    <dgm:cxn modelId="{89BA2E60-7D92-4A00-9D6B-A59E2D14D011}" srcId="{7CA2273B-A10B-4458-8653-1AF04EBA453F}" destId="{BBF9A837-FC94-46D6-AA44-84A221DB8A37}" srcOrd="1" destOrd="0" parTransId="{83EFC362-8DFD-4BC7-A808-98FEDC9FA137}" sibTransId="{93F871C9-BF57-46A7-B726-FFAF881BCDC0}"/>
    <dgm:cxn modelId="{5CAB4642-EB6C-4611-9615-3B6EF35E0ACC}" srcId="{7CA2273B-A10B-4458-8653-1AF04EBA453F}" destId="{BDBF3706-F3D3-47DB-AC0B-649D75FBD6B3}" srcOrd="2" destOrd="0" parTransId="{DECB583C-379E-4730-936F-0F6E5EFC4E11}" sibTransId="{326B7EAC-DFBC-4669-968F-41DF73B6EAF4}"/>
    <dgm:cxn modelId="{682C026B-A5B5-40A8-BF40-EB61D89504C7}" type="presOf" srcId="{BD555FCC-DB68-42C4-8A9A-BCAFF5EF54E7}" destId="{DA19FE35-BF4D-49A1-B623-FA49C83F4727}" srcOrd="0" destOrd="0" presId="urn:microsoft.com/office/officeart/2018/2/layout/IconVerticalSolidList"/>
    <dgm:cxn modelId="{43966A8C-DBF4-4AF0-8DEC-72D1AE06B4B6}" type="presOf" srcId="{499D7AA8-4B02-4F0D-A5EC-D4D2C5CE46F0}" destId="{1F1C59ED-25AB-48A3-B79B-DBE2C459C6C3}" srcOrd="0" destOrd="0" presId="urn:microsoft.com/office/officeart/2018/2/layout/IconVerticalSolidList"/>
    <dgm:cxn modelId="{16D48A8F-FBF0-4745-B44A-F1785C433C0D}" type="presOf" srcId="{7CA2273B-A10B-4458-8653-1AF04EBA453F}" destId="{C4083EBA-7ABF-46C8-B0F2-68A947CDF222}" srcOrd="0" destOrd="0" presId="urn:microsoft.com/office/officeart/2018/2/layout/IconVerticalSolidList"/>
    <dgm:cxn modelId="{94B5599D-8471-4BF9-8652-6ACAC4190F17}" srcId="{7CA2273B-A10B-4458-8653-1AF04EBA453F}" destId="{499D7AA8-4B02-4F0D-A5EC-D4D2C5CE46F0}" srcOrd="4" destOrd="0" parTransId="{92198C27-AE1D-4AB3-AB90-A909203A2393}" sibTransId="{72BD8F1C-CF48-47F4-BA26-1DEE91046FA9}"/>
    <dgm:cxn modelId="{FD7747A8-5CCD-4F6F-BEB5-F3C42C24B1E5}" type="presOf" srcId="{BDBF3706-F3D3-47DB-AC0B-649D75FBD6B3}" destId="{024C9867-646A-414A-84F6-DEBA99F7E118}" srcOrd="0" destOrd="0" presId="urn:microsoft.com/office/officeart/2018/2/layout/IconVerticalSolidList"/>
    <dgm:cxn modelId="{D0EF60C6-896D-4F0A-AF8F-7C332ACCDEBC}" srcId="{499D7AA8-4B02-4F0D-A5EC-D4D2C5CE46F0}" destId="{ED844146-29BE-4D53-A311-787D0B0A51C3}" srcOrd="0" destOrd="0" parTransId="{4AEE8495-DF04-438C-97AC-7A7B0BFCAA3A}" sibTransId="{CEB5E795-3B86-4577-8121-84B7D46C2491}"/>
    <dgm:cxn modelId="{4C8CF5D4-6B0F-4CE2-9BF8-DCB076ABBD13}" srcId="{7CA2273B-A10B-4458-8653-1AF04EBA453F}" destId="{1594CC18-4847-42F5-8002-17C658D920E5}" srcOrd="3" destOrd="0" parTransId="{98C5F31D-AC56-44DE-B1A7-86E27A7BBC79}" sibTransId="{C3DE177E-9CC6-4909-B367-D1BAD951994F}"/>
    <dgm:cxn modelId="{10276BEF-FDD8-4CBF-BD37-984143EF9A39}" type="presOf" srcId="{ED844146-29BE-4D53-A311-787D0B0A51C3}" destId="{100A7E06-328A-47EA-807A-AFB9A7F67B0D}" srcOrd="0" destOrd="0" presId="urn:microsoft.com/office/officeart/2018/2/layout/IconVerticalSolidList"/>
    <dgm:cxn modelId="{9F042BFA-789F-4C03-8FE9-E6B80BD59C9E}" type="presOf" srcId="{1594CC18-4847-42F5-8002-17C658D920E5}" destId="{33E85DD0-01B7-4015-8CF9-EFD9A3BCF375}" srcOrd="0" destOrd="0" presId="urn:microsoft.com/office/officeart/2018/2/layout/IconVerticalSolidList"/>
    <dgm:cxn modelId="{B5581680-01F8-406D-943F-3DFFBC6890FD}" type="presParOf" srcId="{C4083EBA-7ABF-46C8-B0F2-68A947CDF222}" destId="{3FCF34D0-57EF-4FA0-AFA3-E436E35FDC83}" srcOrd="0" destOrd="0" presId="urn:microsoft.com/office/officeart/2018/2/layout/IconVerticalSolidList"/>
    <dgm:cxn modelId="{DB5C990E-C129-41DA-91D5-8709957AEDD0}" type="presParOf" srcId="{3FCF34D0-57EF-4FA0-AFA3-E436E35FDC83}" destId="{174B3B87-26CB-4C7E-95EE-09B999886155}" srcOrd="0" destOrd="0" presId="urn:microsoft.com/office/officeart/2018/2/layout/IconVerticalSolidList"/>
    <dgm:cxn modelId="{F52F341F-5891-4215-8B89-95EDB90A919C}" type="presParOf" srcId="{3FCF34D0-57EF-4FA0-AFA3-E436E35FDC83}" destId="{59B41509-145E-43DE-86CD-C596B32F457D}" srcOrd="1" destOrd="0" presId="urn:microsoft.com/office/officeart/2018/2/layout/IconVerticalSolidList"/>
    <dgm:cxn modelId="{6F2CA184-78D1-4AC9-9706-45AD3DE09A64}" type="presParOf" srcId="{3FCF34D0-57EF-4FA0-AFA3-E436E35FDC83}" destId="{71D48C09-C7E1-400B-8E1D-0AD5F39186D2}" srcOrd="2" destOrd="0" presId="urn:microsoft.com/office/officeart/2018/2/layout/IconVerticalSolidList"/>
    <dgm:cxn modelId="{EA201E26-B878-4307-9587-11FB06B950A0}" type="presParOf" srcId="{3FCF34D0-57EF-4FA0-AFA3-E436E35FDC83}" destId="{DA19FE35-BF4D-49A1-B623-FA49C83F4727}" srcOrd="3" destOrd="0" presId="urn:microsoft.com/office/officeart/2018/2/layout/IconVerticalSolidList"/>
    <dgm:cxn modelId="{13E3667D-6409-4256-A1FE-F7AA3592C031}" type="presParOf" srcId="{C4083EBA-7ABF-46C8-B0F2-68A947CDF222}" destId="{5A2EE31B-4476-42C4-B2AE-4C9D1F642FFF}" srcOrd="1" destOrd="0" presId="urn:microsoft.com/office/officeart/2018/2/layout/IconVerticalSolidList"/>
    <dgm:cxn modelId="{15BE971C-1606-4ADE-B331-596370796372}" type="presParOf" srcId="{C4083EBA-7ABF-46C8-B0F2-68A947CDF222}" destId="{50B58ECC-975A-4DE7-9BCB-02684A12D8B1}" srcOrd="2" destOrd="0" presId="urn:microsoft.com/office/officeart/2018/2/layout/IconVerticalSolidList"/>
    <dgm:cxn modelId="{0F16035B-91AB-449C-A09A-7DE02A24A7FA}" type="presParOf" srcId="{50B58ECC-975A-4DE7-9BCB-02684A12D8B1}" destId="{91073055-9569-4C06-8DFD-1FA719015F60}" srcOrd="0" destOrd="0" presId="urn:microsoft.com/office/officeart/2018/2/layout/IconVerticalSolidList"/>
    <dgm:cxn modelId="{0B7C924F-AA85-4FE6-934B-145A97B5DD76}" type="presParOf" srcId="{50B58ECC-975A-4DE7-9BCB-02684A12D8B1}" destId="{FC3B47BF-DCD9-4BD8-A00B-112BB252541F}" srcOrd="1" destOrd="0" presId="urn:microsoft.com/office/officeart/2018/2/layout/IconVerticalSolidList"/>
    <dgm:cxn modelId="{6E090413-7AB6-4482-83C5-A35BC55C6BAB}" type="presParOf" srcId="{50B58ECC-975A-4DE7-9BCB-02684A12D8B1}" destId="{4DAC6708-C2CF-4727-A958-D9B515F4020A}" srcOrd="2" destOrd="0" presId="urn:microsoft.com/office/officeart/2018/2/layout/IconVerticalSolidList"/>
    <dgm:cxn modelId="{1AF4F3B2-2FEA-43F8-BEBB-ED4C24536A44}" type="presParOf" srcId="{50B58ECC-975A-4DE7-9BCB-02684A12D8B1}" destId="{A394B28D-40AF-4515-857B-681856F5635C}" srcOrd="3" destOrd="0" presId="urn:microsoft.com/office/officeart/2018/2/layout/IconVerticalSolidList"/>
    <dgm:cxn modelId="{F6557F9E-B6F5-4171-BD09-D22C2C0D9785}" type="presParOf" srcId="{C4083EBA-7ABF-46C8-B0F2-68A947CDF222}" destId="{4B4F5731-C44D-410A-8B5F-342A8A683884}" srcOrd="3" destOrd="0" presId="urn:microsoft.com/office/officeart/2018/2/layout/IconVerticalSolidList"/>
    <dgm:cxn modelId="{55CC494C-7E28-4873-8B7C-EF038F26E786}" type="presParOf" srcId="{C4083EBA-7ABF-46C8-B0F2-68A947CDF222}" destId="{69E64897-A2BB-432E-A98F-BE68409C45DA}" srcOrd="4" destOrd="0" presId="urn:microsoft.com/office/officeart/2018/2/layout/IconVerticalSolidList"/>
    <dgm:cxn modelId="{139108F0-6B43-41ED-BD9F-571CACA75B3D}" type="presParOf" srcId="{69E64897-A2BB-432E-A98F-BE68409C45DA}" destId="{04F24B99-FBBD-44CF-89CC-8B85D89ABA6A}" srcOrd="0" destOrd="0" presId="urn:microsoft.com/office/officeart/2018/2/layout/IconVerticalSolidList"/>
    <dgm:cxn modelId="{53F78F5D-AE4B-4E8B-897A-6352908C6986}" type="presParOf" srcId="{69E64897-A2BB-432E-A98F-BE68409C45DA}" destId="{8B8C34B3-E2A5-41A3-AEBE-E5889AF5A89C}" srcOrd="1" destOrd="0" presId="urn:microsoft.com/office/officeart/2018/2/layout/IconVerticalSolidList"/>
    <dgm:cxn modelId="{71C3C15A-EFAC-4AC3-919E-EF71618DD831}" type="presParOf" srcId="{69E64897-A2BB-432E-A98F-BE68409C45DA}" destId="{417E99DC-2153-4D92-9809-4C9567AF9D6C}" srcOrd="2" destOrd="0" presId="urn:microsoft.com/office/officeart/2018/2/layout/IconVerticalSolidList"/>
    <dgm:cxn modelId="{D50D9454-4827-4BD7-8637-D0BD41DFC638}" type="presParOf" srcId="{69E64897-A2BB-432E-A98F-BE68409C45DA}" destId="{024C9867-646A-414A-84F6-DEBA99F7E118}" srcOrd="3" destOrd="0" presId="urn:microsoft.com/office/officeart/2018/2/layout/IconVerticalSolidList"/>
    <dgm:cxn modelId="{4F4329B0-849E-4EA9-A73A-DD1A9F996A5C}" type="presParOf" srcId="{C4083EBA-7ABF-46C8-B0F2-68A947CDF222}" destId="{6AB9751A-17C5-48E7-A695-CD826ED29133}" srcOrd="5" destOrd="0" presId="urn:microsoft.com/office/officeart/2018/2/layout/IconVerticalSolidList"/>
    <dgm:cxn modelId="{211F7DC8-F71D-4ADF-B75F-CCD052F2A87F}" type="presParOf" srcId="{C4083EBA-7ABF-46C8-B0F2-68A947CDF222}" destId="{4A121E79-2AE7-40E6-AA8B-7E77F346B032}" srcOrd="6" destOrd="0" presId="urn:microsoft.com/office/officeart/2018/2/layout/IconVerticalSolidList"/>
    <dgm:cxn modelId="{A8C6EA55-901C-4B5C-B3C0-9CCB8BA2DEBD}" type="presParOf" srcId="{4A121E79-2AE7-40E6-AA8B-7E77F346B032}" destId="{EB6607CB-7C7D-4C98-83A0-5B263EB59B50}" srcOrd="0" destOrd="0" presId="urn:microsoft.com/office/officeart/2018/2/layout/IconVerticalSolidList"/>
    <dgm:cxn modelId="{A6A6FDA5-F6A6-44D8-B53F-ED0004C93313}" type="presParOf" srcId="{4A121E79-2AE7-40E6-AA8B-7E77F346B032}" destId="{FA57564D-A9CB-4321-939D-AB773A496BD9}" srcOrd="1" destOrd="0" presId="urn:microsoft.com/office/officeart/2018/2/layout/IconVerticalSolidList"/>
    <dgm:cxn modelId="{DA98E36D-8EE8-4317-B1C9-40870E7560D6}" type="presParOf" srcId="{4A121E79-2AE7-40E6-AA8B-7E77F346B032}" destId="{9C482798-BA85-4D19-9531-700AB692C783}" srcOrd="2" destOrd="0" presId="urn:microsoft.com/office/officeart/2018/2/layout/IconVerticalSolidList"/>
    <dgm:cxn modelId="{B048B06D-917C-4E63-B97C-5CAE6AAB4FAE}" type="presParOf" srcId="{4A121E79-2AE7-40E6-AA8B-7E77F346B032}" destId="{33E85DD0-01B7-4015-8CF9-EFD9A3BCF375}" srcOrd="3" destOrd="0" presId="urn:microsoft.com/office/officeart/2018/2/layout/IconVerticalSolidList"/>
    <dgm:cxn modelId="{33AA9390-0061-48A4-92C8-D74400974066}" type="presParOf" srcId="{C4083EBA-7ABF-46C8-B0F2-68A947CDF222}" destId="{B1F746C6-F334-4242-AF75-FE6F10D8C6B5}" srcOrd="7" destOrd="0" presId="urn:microsoft.com/office/officeart/2018/2/layout/IconVerticalSolidList"/>
    <dgm:cxn modelId="{A74A94F9-E2AE-4D4D-BB4D-5F999E23925C}" type="presParOf" srcId="{C4083EBA-7ABF-46C8-B0F2-68A947CDF222}" destId="{8291DD2F-11E6-4161-9455-349A4F91482A}" srcOrd="8" destOrd="0" presId="urn:microsoft.com/office/officeart/2018/2/layout/IconVerticalSolidList"/>
    <dgm:cxn modelId="{E2215A27-EAAF-43CD-B499-33E3F212847D}" type="presParOf" srcId="{8291DD2F-11E6-4161-9455-349A4F91482A}" destId="{2434BF39-6874-4FB8-8160-049C9702AB8C}" srcOrd="0" destOrd="0" presId="urn:microsoft.com/office/officeart/2018/2/layout/IconVerticalSolidList"/>
    <dgm:cxn modelId="{9BD3AB6A-B5FF-405B-A971-AC1854513756}" type="presParOf" srcId="{8291DD2F-11E6-4161-9455-349A4F91482A}" destId="{4EAA39F0-25FC-42FE-93C3-9643C9CE1DF9}" srcOrd="1" destOrd="0" presId="urn:microsoft.com/office/officeart/2018/2/layout/IconVerticalSolidList"/>
    <dgm:cxn modelId="{431ADF78-4027-46B5-AF83-5888FD5A56B6}" type="presParOf" srcId="{8291DD2F-11E6-4161-9455-349A4F91482A}" destId="{9C310633-DF68-4EDA-9EA7-E4DFADD5561B}" srcOrd="2" destOrd="0" presId="urn:microsoft.com/office/officeart/2018/2/layout/IconVerticalSolidList"/>
    <dgm:cxn modelId="{4F71CFC7-9C23-42FF-AD4C-274DA53914C0}" type="presParOf" srcId="{8291DD2F-11E6-4161-9455-349A4F91482A}" destId="{1F1C59ED-25AB-48A3-B79B-DBE2C459C6C3}" srcOrd="3" destOrd="0" presId="urn:microsoft.com/office/officeart/2018/2/layout/IconVerticalSolidList"/>
    <dgm:cxn modelId="{7268A40A-72B9-42E9-82F2-98164E73CB69}" type="presParOf" srcId="{8291DD2F-11E6-4161-9455-349A4F91482A}" destId="{100A7E06-328A-47EA-807A-AFB9A7F67B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953B0-9F75-4860-B1B4-F5CFD43554D2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A8137-0685-4AD0-ACF5-FF6086532B7E}">
      <dgm:prSet/>
      <dgm:spPr/>
      <dgm:t>
        <a:bodyPr/>
        <a:lstStyle/>
        <a:p>
          <a:r>
            <a:rPr lang="en-US" dirty="0"/>
            <a:t>Each piece must pass four move checks in order to move</a:t>
          </a:r>
        </a:p>
      </dgm:t>
    </dgm:pt>
    <dgm:pt modelId="{D9773499-3F5D-49FC-AD8F-B36027E5C640}" type="parTrans" cxnId="{392FC2AA-29EC-4DCC-9A0D-7CB1756EDA32}">
      <dgm:prSet/>
      <dgm:spPr/>
      <dgm:t>
        <a:bodyPr/>
        <a:lstStyle/>
        <a:p>
          <a:endParaRPr lang="en-US"/>
        </a:p>
      </dgm:t>
    </dgm:pt>
    <dgm:pt modelId="{760FE0A8-E725-410F-98E9-47234D2B7761}" type="sibTrans" cxnId="{392FC2AA-29EC-4DCC-9A0D-7CB1756EDA32}">
      <dgm:prSet/>
      <dgm:spPr/>
      <dgm:t>
        <a:bodyPr/>
        <a:lstStyle/>
        <a:p>
          <a:endParaRPr lang="en-US"/>
        </a:p>
      </dgm:t>
    </dgm:pt>
    <dgm:pt modelId="{EA5450B0-1720-4114-B4DB-7BFE07428059}">
      <dgm:prSet/>
      <dgm:spPr/>
      <dgm:t>
        <a:bodyPr/>
        <a:lstStyle/>
        <a:p>
          <a:r>
            <a:rPr lang="en-US" dirty="0"/>
            <a:t>Can the piece move in that way</a:t>
          </a:r>
        </a:p>
      </dgm:t>
    </dgm:pt>
    <dgm:pt modelId="{76A4C472-1A88-4D41-B5EC-9F6C7A167D6E}" type="parTrans" cxnId="{F56E862C-2D54-4901-917D-48883E62657E}">
      <dgm:prSet/>
      <dgm:spPr/>
      <dgm:t>
        <a:bodyPr/>
        <a:lstStyle/>
        <a:p>
          <a:endParaRPr lang="en-US"/>
        </a:p>
      </dgm:t>
    </dgm:pt>
    <dgm:pt modelId="{40F2F2B6-3D92-40B2-BD82-5E1EF9559C05}" type="sibTrans" cxnId="{F56E862C-2D54-4901-917D-48883E62657E}">
      <dgm:prSet/>
      <dgm:spPr/>
      <dgm:t>
        <a:bodyPr/>
        <a:lstStyle/>
        <a:p>
          <a:endParaRPr lang="en-US"/>
        </a:p>
      </dgm:t>
    </dgm:pt>
    <dgm:pt modelId="{FD8DEA50-D623-4950-95FA-A6DC633BA9F1}">
      <dgm:prSet/>
      <dgm:spPr/>
      <dgm:t>
        <a:bodyPr/>
        <a:lstStyle/>
        <a:p>
          <a:r>
            <a:rPr lang="en-US" dirty="0"/>
            <a:t>Is there a piece in the way</a:t>
          </a:r>
        </a:p>
      </dgm:t>
    </dgm:pt>
    <dgm:pt modelId="{E5E3335E-F924-4948-B1A3-A127783CB4B1}" type="parTrans" cxnId="{2C51EF93-F5C1-4F9A-B990-C698C9701B8E}">
      <dgm:prSet/>
      <dgm:spPr/>
      <dgm:t>
        <a:bodyPr/>
        <a:lstStyle/>
        <a:p>
          <a:endParaRPr lang="en-US"/>
        </a:p>
      </dgm:t>
    </dgm:pt>
    <dgm:pt modelId="{5A808351-907F-4F17-BE17-BE182912EDA1}" type="sibTrans" cxnId="{2C51EF93-F5C1-4F9A-B990-C698C9701B8E}">
      <dgm:prSet/>
      <dgm:spPr/>
      <dgm:t>
        <a:bodyPr/>
        <a:lstStyle/>
        <a:p>
          <a:endParaRPr lang="en-US"/>
        </a:p>
      </dgm:t>
    </dgm:pt>
    <dgm:pt modelId="{A43820E9-CED0-4AA3-8326-3EE066EA4A90}">
      <dgm:prSet/>
      <dgm:spPr/>
      <dgm:t>
        <a:bodyPr/>
        <a:lstStyle/>
        <a:p>
          <a:r>
            <a:rPr lang="en-US" dirty="0"/>
            <a:t>Will it kill your piece</a:t>
          </a:r>
        </a:p>
      </dgm:t>
    </dgm:pt>
    <dgm:pt modelId="{433B0D3F-BE11-483E-AC3B-BED41561E1B5}" type="parTrans" cxnId="{022CE571-DF65-4DAE-9183-1D59356AF385}">
      <dgm:prSet/>
      <dgm:spPr/>
      <dgm:t>
        <a:bodyPr/>
        <a:lstStyle/>
        <a:p>
          <a:endParaRPr lang="en-US"/>
        </a:p>
      </dgm:t>
    </dgm:pt>
    <dgm:pt modelId="{E0DD2877-4BE4-4E30-B3DD-96B6F87259D0}" type="sibTrans" cxnId="{022CE571-DF65-4DAE-9183-1D59356AF385}">
      <dgm:prSet/>
      <dgm:spPr/>
      <dgm:t>
        <a:bodyPr/>
        <a:lstStyle/>
        <a:p>
          <a:endParaRPr lang="en-US"/>
        </a:p>
      </dgm:t>
    </dgm:pt>
    <dgm:pt modelId="{E174DE77-F612-430F-891F-66640E75EF3C}">
      <dgm:prSet/>
      <dgm:spPr/>
      <dgm:t>
        <a:bodyPr/>
        <a:lstStyle/>
        <a:p>
          <a:r>
            <a:rPr lang="en-US" dirty="0"/>
            <a:t>Will it leave your king in check</a:t>
          </a:r>
        </a:p>
      </dgm:t>
    </dgm:pt>
    <dgm:pt modelId="{507AF357-EAA9-438B-A52E-096F5D726C86}" type="parTrans" cxnId="{95996CB9-C628-4991-A481-B20FB42044EB}">
      <dgm:prSet/>
      <dgm:spPr/>
      <dgm:t>
        <a:bodyPr/>
        <a:lstStyle/>
        <a:p>
          <a:endParaRPr lang="en-US"/>
        </a:p>
      </dgm:t>
    </dgm:pt>
    <dgm:pt modelId="{4278BAA1-83E7-4466-A589-1700BDE1B023}" type="sibTrans" cxnId="{95996CB9-C628-4991-A481-B20FB42044EB}">
      <dgm:prSet/>
      <dgm:spPr/>
      <dgm:t>
        <a:bodyPr/>
        <a:lstStyle/>
        <a:p>
          <a:endParaRPr lang="en-US"/>
        </a:p>
      </dgm:t>
    </dgm:pt>
    <dgm:pt modelId="{87907800-3E4C-4BB3-A97F-D4C665190F22}">
      <dgm:prSet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/>
            <a:t>There are a two smaller check handled higher up</a:t>
          </a:r>
        </a:p>
      </dgm:t>
    </dgm:pt>
    <dgm:pt modelId="{0F71151A-34EA-4A89-B8FE-56BA605FC746}" type="parTrans" cxnId="{425B93F4-81DC-4843-905D-17AE20FC7915}">
      <dgm:prSet/>
      <dgm:spPr/>
      <dgm:t>
        <a:bodyPr/>
        <a:lstStyle/>
        <a:p>
          <a:endParaRPr lang="en-US"/>
        </a:p>
      </dgm:t>
    </dgm:pt>
    <dgm:pt modelId="{495683A1-95A7-40B1-B680-4D608239C2AB}" type="sibTrans" cxnId="{425B93F4-81DC-4843-905D-17AE20FC7915}">
      <dgm:prSet/>
      <dgm:spPr/>
      <dgm:t>
        <a:bodyPr/>
        <a:lstStyle/>
        <a:p>
          <a:endParaRPr lang="en-US"/>
        </a:p>
      </dgm:t>
    </dgm:pt>
    <dgm:pt modelId="{739D7069-B123-4882-A1C0-0071F05C52CB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Is your input a position on the board</a:t>
          </a:r>
        </a:p>
      </dgm:t>
    </dgm:pt>
    <dgm:pt modelId="{21B06C09-46C4-4D18-A00E-223D3645DF84}" type="parTrans" cxnId="{EA662122-5299-4FED-8A9A-A833CD07EA31}">
      <dgm:prSet/>
      <dgm:spPr/>
      <dgm:t>
        <a:bodyPr/>
        <a:lstStyle/>
        <a:p>
          <a:endParaRPr lang="en-US"/>
        </a:p>
      </dgm:t>
    </dgm:pt>
    <dgm:pt modelId="{C3080471-1DA9-4CA6-9B86-826B29CF4042}" type="sibTrans" cxnId="{EA662122-5299-4FED-8A9A-A833CD07EA31}">
      <dgm:prSet/>
      <dgm:spPr/>
      <dgm:t>
        <a:bodyPr/>
        <a:lstStyle/>
        <a:p>
          <a:endParaRPr lang="en-US"/>
        </a:p>
      </dgm:t>
    </dgm:pt>
    <dgm:pt modelId="{B818C5B0-84A7-4E20-A165-C0DCEED2E330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Do you have a piece at that position</a:t>
          </a:r>
        </a:p>
      </dgm:t>
    </dgm:pt>
    <dgm:pt modelId="{C976CD64-82C6-4C60-808C-2803E5AD20B4}" type="parTrans" cxnId="{695A3DE4-7FF0-47AF-9D19-B6C27049776A}">
      <dgm:prSet/>
      <dgm:spPr/>
      <dgm:t>
        <a:bodyPr/>
        <a:lstStyle/>
        <a:p>
          <a:endParaRPr lang="en-US"/>
        </a:p>
      </dgm:t>
    </dgm:pt>
    <dgm:pt modelId="{A4DE0E45-3E32-4D10-A631-23EABF586532}" type="sibTrans" cxnId="{695A3DE4-7FF0-47AF-9D19-B6C27049776A}">
      <dgm:prSet/>
      <dgm:spPr/>
      <dgm:t>
        <a:bodyPr/>
        <a:lstStyle/>
        <a:p>
          <a:endParaRPr lang="en-US"/>
        </a:p>
      </dgm:t>
    </dgm:pt>
    <dgm:pt modelId="{48E6DDD2-7F53-40F6-9F9E-FC55CE22D75C}" type="pres">
      <dgm:prSet presAssocID="{B98953B0-9F75-4860-B1B4-F5CFD43554D2}" presName="Name0" presStyleCnt="0">
        <dgm:presLayoutVars>
          <dgm:dir/>
          <dgm:animLvl val="lvl"/>
          <dgm:resizeHandles val="exact"/>
        </dgm:presLayoutVars>
      </dgm:prSet>
      <dgm:spPr/>
    </dgm:pt>
    <dgm:pt modelId="{B35F0ACC-2D15-490C-8A9B-BF39A5CC72A8}" type="pres">
      <dgm:prSet presAssocID="{126A8137-0685-4AD0-ACF5-FF6086532B7E}" presName="composite" presStyleCnt="0"/>
      <dgm:spPr/>
    </dgm:pt>
    <dgm:pt modelId="{0F1ED195-743E-4235-A732-2EADA6CDE370}" type="pres">
      <dgm:prSet presAssocID="{126A8137-0685-4AD0-ACF5-FF6086532B7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4CE3226-7AC7-48CB-8F7A-AE326A17E3CB}" type="pres">
      <dgm:prSet presAssocID="{126A8137-0685-4AD0-ACF5-FF6086532B7E}" presName="desTx" presStyleLbl="alignAccFollowNode1" presStyleIdx="0" presStyleCnt="2">
        <dgm:presLayoutVars>
          <dgm:bulletEnabled val="1"/>
        </dgm:presLayoutVars>
      </dgm:prSet>
      <dgm:spPr/>
    </dgm:pt>
    <dgm:pt modelId="{84858A40-5B92-4601-9ECF-9AF5E59AFB5F}" type="pres">
      <dgm:prSet presAssocID="{760FE0A8-E725-410F-98E9-47234D2B7761}" presName="space" presStyleCnt="0"/>
      <dgm:spPr/>
    </dgm:pt>
    <dgm:pt modelId="{D2BE27CC-6D30-44E1-B7FA-015A7220B5D0}" type="pres">
      <dgm:prSet presAssocID="{87907800-3E4C-4BB3-A97F-D4C665190F22}" presName="composite" presStyleCnt="0"/>
      <dgm:spPr/>
    </dgm:pt>
    <dgm:pt modelId="{444717BE-6991-41F2-B686-2249153C8363}" type="pres">
      <dgm:prSet presAssocID="{87907800-3E4C-4BB3-A97F-D4C665190F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D23DF7-1DD4-4019-B988-A53956C5C227}" type="pres">
      <dgm:prSet presAssocID="{87907800-3E4C-4BB3-A97F-D4C665190F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6A5D06-A9EF-4CF1-90F9-FA2091935313}" type="presOf" srcId="{A43820E9-CED0-4AA3-8326-3EE066EA4A90}" destId="{F4CE3226-7AC7-48CB-8F7A-AE326A17E3CB}" srcOrd="0" destOrd="2" presId="urn:microsoft.com/office/officeart/2005/8/layout/hList1"/>
    <dgm:cxn modelId="{563B220E-ECBC-47EF-83E7-FEF880A6EA25}" type="presOf" srcId="{126A8137-0685-4AD0-ACF5-FF6086532B7E}" destId="{0F1ED195-743E-4235-A732-2EADA6CDE370}" srcOrd="0" destOrd="0" presId="urn:microsoft.com/office/officeart/2005/8/layout/hList1"/>
    <dgm:cxn modelId="{EA662122-5299-4FED-8A9A-A833CD07EA31}" srcId="{87907800-3E4C-4BB3-A97F-D4C665190F22}" destId="{739D7069-B123-4882-A1C0-0071F05C52CB}" srcOrd="0" destOrd="0" parTransId="{21B06C09-46C4-4D18-A00E-223D3645DF84}" sibTransId="{C3080471-1DA9-4CA6-9B86-826B29CF4042}"/>
    <dgm:cxn modelId="{3BB79923-C82C-4F3E-9BC4-0F6F57BDA1B6}" type="presOf" srcId="{FD8DEA50-D623-4950-95FA-A6DC633BA9F1}" destId="{F4CE3226-7AC7-48CB-8F7A-AE326A17E3CB}" srcOrd="0" destOrd="1" presId="urn:microsoft.com/office/officeart/2005/8/layout/hList1"/>
    <dgm:cxn modelId="{F56E862C-2D54-4901-917D-48883E62657E}" srcId="{126A8137-0685-4AD0-ACF5-FF6086532B7E}" destId="{EA5450B0-1720-4114-B4DB-7BFE07428059}" srcOrd="0" destOrd="0" parTransId="{76A4C472-1A88-4D41-B5EC-9F6C7A167D6E}" sibTransId="{40F2F2B6-3D92-40B2-BD82-5E1EF9559C05}"/>
    <dgm:cxn modelId="{7630516C-2FEF-4267-81B7-93CF4A75959B}" type="presOf" srcId="{E174DE77-F612-430F-891F-66640E75EF3C}" destId="{F4CE3226-7AC7-48CB-8F7A-AE326A17E3CB}" srcOrd="0" destOrd="3" presId="urn:microsoft.com/office/officeart/2005/8/layout/hList1"/>
    <dgm:cxn modelId="{E1D1F66F-04FD-48A6-8644-EC23FAD70FE2}" type="presOf" srcId="{B98953B0-9F75-4860-B1B4-F5CFD43554D2}" destId="{48E6DDD2-7F53-40F6-9F9E-FC55CE22D75C}" srcOrd="0" destOrd="0" presId="urn:microsoft.com/office/officeart/2005/8/layout/hList1"/>
    <dgm:cxn modelId="{022CE571-DF65-4DAE-9183-1D59356AF385}" srcId="{126A8137-0685-4AD0-ACF5-FF6086532B7E}" destId="{A43820E9-CED0-4AA3-8326-3EE066EA4A90}" srcOrd="2" destOrd="0" parTransId="{433B0D3F-BE11-483E-AC3B-BED41561E1B5}" sibTransId="{E0DD2877-4BE4-4E30-B3DD-96B6F87259D0}"/>
    <dgm:cxn modelId="{752F1F88-58ED-472A-8ED3-388F7B0DF687}" type="presOf" srcId="{B818C5B0-84A7-4E20-A165-C0DCEED2E330}" destId="{4BD23DF7-1DD4-4019-B988-A53956C5C227}" srcOrd="0" destOrd="1" presId="urn:microsoft.com/office/officeart/2005/8/layout/hList1"/>
    <dgm:cxn modelId="{2C51EF93-F5C1-4F9A-B990-C698C9701B8E}" srcId="{126A8137-0685-4AD0-ACF5-FF6086532B7E}" destId="{FD8DEA50-D623-4950-95FA-A6DC633BA9F1}" srcOrd="1" destOrd="0" parTransId="{E5E3335E-F924-4948-B1A3-A127783CB4B1}" sibTransId="{5A808351-907F-4F17-BE17-BE182912EDA1}"/>
    <dgm:cxn modelId="{392FC2AA-29EC-4DCC-9A0D-7CB1756EDA32}" srcId="{B98953B0-9F75-4860-B1B4-F5CFD43554D2}" destId="{126A8137-0685-4AD0-ACF5-FF6086532B7E}" srcOrd="0" destOrd="0" parTransId="{D9773499-3F5D-49FC-AD8F-B36027E5C640}" sibTransId="{760FE0A8-E725-410F-98E9-47234D2B7761}"/>
    <dgm:cxn modelId="{95996CB9-C628-4991-A481-B20FB42044EB}" srcId="{126A8137-0685-4AD0-ACF5-FF6086532B7E}" destId="{E174DE77-F612-430F-891F-66640E75EF3C}" srcOrd="3" destOrd="0" parTransId="{507AF357-EAA9-438B-A52E-096F5D726C86}" sibTransId="{4278BAA1-83E7-4466-A589-1700BDE1B023}"/>
    <dgm:cxn modelId="{97995BC4-8678-4B5A-8E94-80982968B4B8}" type="presOf" srcId="{87907800-3E4C-4BB3-A97F-D4C665190F22}" destId="{444717BE-6991-41F2-B686-2249153C8363}" srcOrd="0" destOrd="0" presId="urn:microsoft.com/office/officeart/2005/8/layout/hList1"/>
    <dgm:cxn modelId="{695A3DE4-7FF0-47AF-9D19-B6C27049776A}" srcId="{87907800-3E4C-4BB3-A97F-D4C665190F22}" destId="{B818C5B0-84A7-4E20-A165-C0DCEED2E330}" srcOrd="1" destOrd="0" parTransId="{C976CD64-82C6-4C60-808C-2803E5AD20B4}" sibTransId="{A4DE0E45-3E32-4D10-A631-23EABF586532}"/>
    <dgm:cxn modelId="{B8E0EDE8-8C5D-4ECD-994A-AE115E40EA73}" type="presOf" srcId="{EA5450B0-1720-4114-B4DB-7BFE07428059}" destId="{F4CE3226-7AC7-48CB-8F7A-AE326A17E3CB}" srcOrd="0" destOrd="0" presId="urn:microsoft.com/office/officeart/2005/8/layout/hList1"/>
    <dgm:cxn modelId="{C93071EC-D082-4C7B-8B97-F0DA43D99880}" type="presOf" srcId="{739D7069-B123-4882-A1C0-0071F05C52CB}" destId="{4BD23DF7-1DD4-4019-B988-A53956C5C227}" srcOrd="0" destOrd="0" presId="urn:microsoft.com/office/officeart/2005/8/layout/hList1"/>
    <dgm:cxn modelId="{425B93F4-81DC-4843-905D-17AE20FC7915}" srcId="{B98953B0-9F75-4860-B1B4-F5CFD43554D2}" destId="{87907800-3E4C-4BB3-A97F-D4C665190F22}" srcOrd="1" destOrd="0" parTransId="{0F71151A-34EA-4A89-B8FE-56BA605FC746}" sibTransId="{495683A1-95A7-40B1-B680-4D608239C2AB}"/>
    <dgm:cxn modelId="{8596B748-2C6C-434B-A7CA-699D786C764B}" type="presParOf" srcId="{48E6DDD2-7F53-40F6-9F9E-FC55CE22D75C}" destId="{B35F0ACC-2D15-490C-8A9B-BF39A5CC72A8}" srcOrd="0" destOrd="0" presId="urn:microsoft.com/office/officeart/2005/8/layout/hList1"/>
    <dgm:cxn modelId="{CAE58335-F6FD-4E4A-8CA0-0445BAA1FF0C}" type="presParOf" srcId="{B35F0ACC-2D15-490C-8A9B-BF39A5CC72A8}" destId="{0F1ED195-743E-4235-A732-2EADA6CDE370}" srcOrd="0" destOrd="0" presId="urn:microsoft.com/office/officeart/2005/8/layout/hList1"/>
    <dgm:cxn modelId="{FF1DF6FA-1A4E-489B-9CBB-F92D98C89FFC}" type="presParOf" srcId="{B35F0ACC-2D15-490C-8A9B-BF39A5CC72A8}" destId="{F4CE3226-7AC7-48CB-8F7A-AE326A17E3CB}" srcOrd="1" destOrd="0" presId="urn:microsoft.com/office/officeart/2005/8/layout/hList1"/>
    <dgm:cxn modelId="{3A52A626-678C-4923-BF46-F15BBA1D7BD1}" type="presParOf" srcId="{48E6DDD2-7F53-40F6-9F9E-FC55CE22D75C}" destId="{84858A40-5B92-4601-9ECF-9AF5E59AFB5F}" srcOrd="1" destOrd="0" presId="urn:microsoft.com/office/officeart/2005/8/layout/hList1"/>
    <dgm:cxn modelId="{5678088F-A798-4A7E-95A5-CF5C5D38E874}" type="presParOf" srcId="{48E6DDD2-7F53-40F6-9F9E-FC55CE22D75C}" destId="{D2BE27CC-6D30-44E1-B7FA-015A7220B5D0}" srcOrd="2" destOrd="0" presId="urn:microsoft.com/office/officeart/2005/8/layout/hList1"/>
    <dgm:cxn modelId="{01C92438-1B93-4B9C-8FA4-3DD003010C24}" type="presParOf" srcId="{D2BE27CC-6D30-44E1-B7FA-015A7220B5D0}" destId="{444717BE-6991-41F2-B686-2249153C8363}" srcOrd="0" destOrd="0" presId="urn:microsoft.com/office/officeart/2005/8/layout/hList1"/>
    <dgm:cxn modelId="{2FF886E0-ED99-45EA-B2FD-280F235AC667}" type="presParOf" srcId="{D2BE27CC-6D30-44E1-B7FA-015A7220B5D0}" destId="{4BD23DF7-1DD4-4019-B988-A53956C5C2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B3B87-26CB-4C7E-95EE-09B999886155}">
      <dsp:nvSpPr>
        <dsp:cNvPr id="0" name=""/>
        <dsp:cNvSpPr/>
      </dsp:nvSpPr>
      <dsp:spPr>
        <a:xfrm>
          <a:off x="-225519" y="11049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41509-145E-43DE-86CD-C596B32F457D}">
      <dsp:nvSpPr>
        <dsp:cNvPr id="0" name=""/>
        <dsp:cNvSpPr/>
      </dsp:nvSpPr>
      <dsp:spPr>
        <a:xfrm>
          <a:off x="21799" y="195005"/>
          <a:ext cx="449670" cy="449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9FE35-BF4D-49A1-B623-FA49C83F4727}">
      <dsp:nvSpPr>
        <dsp:cNvPr id="0" name=""/>
        <dsp:cNvSpPr/>
      </dsp:nvSpPr>
      <dsp:spPr>
        <a:xfrm>
          <a:off x="718788" y="11049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(yet extraordinarily complex) two player board game</a:t>
          </a:r>
        </a:p>
      </dsp:txBody>
      <dsp:txXfrm>
        <a:off x="718788" y="11049"/>
        <a:ext cx="4660894" cy="817583"/>
      </dsp:txXfrm>
    </dsp:sp>
    <dsp:sp modelId="{91073055-9569-4C06-8DFD-1FA719015F60}">
      <dsp:nvSpPr>
        <dsp:cNvPr id="0" name=""/>
        <dsp:cNvSpPr/>
      </dsp:nvSpPr>
      <dsp:spPr>
        <a:xfrm>
          <a:off x="-225519" y="1033028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B47BF-DCD9-4BD8-A00B-112BB252541F}">
      <dsp:nvSpPr>
        <dsp:cNvPr id="0" name=""/>
        <dsp:cNvSpPr/>
      </dsp:nvSpPr>
      <dsp:spPr>
        <a:xfrm>
          <a:off x="21799" y="1216985"/>
          <a:ext cx="449670" cy="449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94B28D-40AF-4515-857B-681856F5635C}">
      <dsp:nvSpPr>
        <dsp:cNvPr id="0" name=""/>
        <dsp:cNvSpPr/>
      </dsp:nvSpPr>
      <dsp:spPr>
        <a:xfrm>
          <a:off x="718788" y="1033028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Objective: Capture the other players king</a:t>
          </a:r>
        </a:p>
      </dsp:txBody>
      <dsp:txXfrm>
        <a:off x="718788" y="1033028"/>
        <a:ext cx="4660894" cy="817583"/>
      </dsp:txXfrm>
    </dsp:sp>
    <dsp:sp modelId="{04F24B99-FBBD-44CF-89CC-8B85D89ABA6A}">
      <dsp:nvSpPr>
        <dsp:cNvPr id="0" name=""/>
        <dsp:cNvSpPr/>
      </dsp:nvSpPr>
      <dsp:spPr>
        <a:xfrm>
          <a:off x="-225519" y="2055008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8C34B3-E2A5-41A3-AEBE-E5889AF5A89C}">
      <dsp:nvSpPr>
        <dsp:cNvPr id="0" name=""/>
        <dsp:cNvSpPr/>
      </dsp:nvSpPr>
      <dsp:spPr>
        <a:xfrm>
          <a:off x="21799" y="2238964"/>
          <a:ext cx="449670" cy="449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C9867-646A-414A-84F6-DEBA99F7E118}">
      <dsp:nvSpPr>
        <dsp:cNvPr id="0" name=""/>
        <dsp:cNvSpPr/>
      </dsp:nvSpPr>
      <dsp:spPr>
        <a:xfrm>
          <a:off x="718788" y="2055008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Board is an 8x8 grid</a:t>
          </a:r>
        </a:p>
      </dsp:txBody>
      <dsp:txXfrm>
        <a:off x="718788" y="2055008"/>
        <a:ext cx="4660894" cy="817583"/>
      </dsp:txXfrm>
    </dsp:sp>
    <dsp:sp modelId="{EB6607CB-7C7D-4C98-83A0-5B263EB59B50}">
      <dsp:nvSpPr>
        <dsp:cNvPr id="0" name=""/>
        <dsp:cNvSpPr/>
      </dsp:nvSpPr>
      <dsp:spPr>
        <a:xfrm>
          <a:off x="-225519" y="3076987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7564D-A9CB-4321-939D-AB773A496BD9}">
      <dsp:nvSpPr>
        <dsp:cNvPr id="0" name=""/>
        <dsp:cNvSpPr/>
      </dsp:nvSpPr>
      <dsp:spPr>
        <a:xfrm>
          <a:off x="21799" y="3260943"/>
          <a:ext cx="449670" cy="449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85DD0-01B7-4015-8CF9-EFD9A3BCF375}">
      <dsp:nvSpPr>
        <dsp:cNvPr id="0" name=""/>
        <dsp:cNvSpPr/>
      </dsp:nvSpPr>
      <dsp:spPr>
        <a:xfrm>
          <a:off x="718788" y="3076987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Six different types of pieces with their own move rules</a:t>
          </a:r>
        </a:p>
      </dsp:txBody>
      <dsp:txXfrm>
        <a:off x="718788" y="3076987"/>
        <a:ext cx="4660894" cy="817583"/>
      </dsp:txXfrm>
    </dsp:sp>
    <dsp:sp modelId="{2434BF39-6874-4FB8-8160-049C9702AB8C}">
      <dsp:nvSpPr>
        <dsp:cNvPr id="0" name=""/>
        <dsp:cNvSpPr/>
      </dsp:nvSpPr>
      <dsp:spPr>
        <a:xfrm>
          <a:off x="-225519" y="4098966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A39F0-25FC-42FE-93C3-9643C9CE1DF9}">
      <dsp:nvSpPr>
        <dsp:cNvPr id="0" name=""/>
        <dsp:cNvSpPr/>
      </dsp:nvSpPr>
      <dsp:spPr>
        <a:xfrm>
          <a:off x="21799" y="4282923"/>
          <a:ext cx="449670" cy="4496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C59ED-25AB-48A3-B79B-DBE2C459C6C3}">
      <dsp:nvSpPr>
        <dsp:cNvPr id="0" name=""/>
        <dsp:cNvSpPr/>
      </dsp:nvSpPr>
      <dsp:spPr>
        <a:xfrm>
          <a:off x="718788" y="4098966"/>
          <a:ext cx="2523172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player has:</a:t>
          </a:r>
        </a:p>
      </dsp:txBody>
      <dsp:txXfrm>
        <a:off x="718788" y="4098966"/>
        <a:ext cx="2523172" cy="817583"/>
      </dsp:txXfrm>
    </dsp:sp>
    <dsp:sp modelId="{100A7E06-328A-47EA-807A-AFB9A7F67B0D}">
      <dsp:nvSpPr>
        <dsp:cNvPr id="0" name=""/>
        <dsp:cNvSpPr/>
      </dsp:nvSpPr>
      <dsp:spPr>
        <a:xfrm>
          <a:off x="2493748" y="4103733"/>
          <a:ext cx="3043495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 Pawns		2 Horses	2 Rooks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 Bishops	1 Queen	1 King</a:t>
          </a:r>
        </a:p>
      </dsp:txBody>
      <dsp:txXfrm>
        <a:off x="2493748" y="4103733"/>
        <a:ext cx="3043495" cy="817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ED195-743E-4235-A732-2EADA6CDE370}">
      <dsp:nvSpPr>
        <dsp:cNvPr id="0" name=""/>
        <dsp:cNvSpPr/>
      </dsp:nvSpPr>
      <dsp:spPr>
        <a:xfrm>
          <a:off x="50" y="124632"/>
          <a:ext cx="4795093" cy="9314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Each piece must pass four move checks in order to move</a:t>
          </a:r>
        </a:p>
      </dsp:txBody>
      <dsp:txXfrm>
        <a:off x="50" y="124632"/>
        <a:ext cx="4795093" cy="931493"/>
      </dsp:txXfrm>
    </dsp:sp>
    <dsp:sp modelId="{F4CE3226-7AC7-48CB-8F7A-AE326A17E3CB}">
      <dsp:nvSpPr>
        <dsp:cNvPr id="0" name=""/>
        <dsp:cNvSpPr/>
      </dsp:nvSpPr>
      <dsp:spPr>
        <a:xfrm>
          <a:off x="50" y="1056125"/>
          <a:ext cx="4795093" cy="1926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 the piece move in that way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Is there a piece in the way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Will it kill your piece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Will it leave your king in check</a:t>
          </a:r>
        </a:p>
      </dsp:txBody>
      <dsp:txXfrm>
        <a:off x="50" y="1056125"/>
        <a:ext cx="4795093" cy="1926990"/>
      </dsp:txXfrm>
    </dsp:sp>
    <dsp:sp modelId="{444717BE-6991-41F2-B686-2249153C8363}">
      <dsp:nvSpPr>
        <dsp:cNvPr id="0" name=""/>
        <dsp:cNvSpPr/>
      </dsp:nvSpPr>
      <dsp:spPr>
        <a:xfrm>
          <a:off x="5466456" y="124632"/>
          <a:ext cx="4795093" cy="93149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are a two smaller check handled higher up</a:t>
          </a:r>
        </a:p>
      </dsp:txBody>
      <dsp:txXfrm>
        <a:off x="5466456" y="124632"/>
        <a:ext cx="4795093" cy="931493"/>
      </dsp:txXfrm>
    </dsp:sp>
    <dsp:sp modelId="{4BD23DF7-1DD4-4019-B988-A53956C5C227}">
      <dsp:nvSpPr>
        <dsp:cNvPr id="0" name=""/>
        <dsp:cNvSpPr/>
      </dsp:nvSpPr>
      <dsp:spPr>
        <a:xfrm>
          <a:off x="5466456" y="1056125"/>
          <a:ext cx="4795093" cy="192699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Is your input a position on the board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Do you have a piece at that position</a:t>
          </a:r>
        </a:p>
      </dsp:txBody>
      <dsp:txXfrm>
        <a:off x="5466456" y="1056125"/>
        <a:ext cx="4795093" cy="1926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554C-53F7-4815-A8AA-163D668F0DD2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5522-0F7C-4873-867B-B5F33D67F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2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4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0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5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C16-5D6B-4148-B776-439F97062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11106"/>
            <a:ext cx="8991600" cy="99719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Adventures in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0AFE-C2B8-4204-A67A-A79CD5075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711148"/>
            <a:ext cx="6801612" cy="1101350"/>
          </a:xfrm>
        </p:spPr>
        <p:txBody>
          <a:bodyPr>
            <a:normAutofit/>
          </a:bodyPr>
          <a:lstStyle/>
          <a:p>
            <a:r>
              <a:rPr lang="en-US" dirty="0"/>
              <a:t>Or:  Why is the Pawn Still Broken</a:t>
            </a:r>
          </a:p>
        </p:txBody>
      </p:sp>
    </p:spTree>
    <p:extLst>
      <p:ext uri="{BB962C8B-B14F-4D97-AF65-F5344CB8AC3E}">
        <p14:creationId xmlns:p14="http://schemas.microsoft.com/office/powerpoint/2010/main" val="41639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queen can move in four axes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 – Down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Left –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Bottom Left – Top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Left – Bottom Right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a combination of a rook and bishop</a:t>
            </a:r>
          </a:p>
          <a:p>
            <a:r>
              <a:rPr lang="en-US" dirty="0">
                <a:solidFill>
                  <a:schemeClr val="bg1"/>
                </a:solidFill>
              </a:rPr>
              <a:t>It cannot jump over other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 descr="A picture containing object, silhouette&#10;&#10;Description automatically generated">
            <a:extLst>
              <a:ext uri="{FF2B5EF4-FFF2-40B4-BE49-F238E27FC236}">
                <a16:creationId xmlns:a16="http://schemas.microsoft.com/office/drawing/2014/main" id="{5D870446-5801-478C-BA59-F4C0DF1A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971" y="2924017"/>
            <a:ext cx="681710" cy="6817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99F86-2548-466D-A475-90ABB898D0F1}"/>
              </a:ext>
            </a:extLst>
          </p:cNvPr>
          <p:cNvCxnSpPr>
            <a:cxnSpLocks/>
          </p:cNvCxnSpPr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811D16-661E-461D-A6FD-E66465C91198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8EB2C7-651A-42A8-A14F-532CD7B53CD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D981A-13B7-4D47-A258-A8A22D8B05EB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48098-9517-447B-9F5A-F4188077F202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A3816D-F788-48EC-B628-9F6995E69AF7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70FA6-4137-408D-B6A6-365D83E05823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D6614-9FEE-43F4-BA71-E24B6DF92DE6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Her  majesty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Can a rook or a bishop move like that?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Depending on how if it’s moving like a bishop or a rook, does it have pieces in the way?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F300B-9392-4931-B623-39B634434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43"/>
          <a:stretch/>
        </p:blipFill>
        <p:spPr>
          <a:xfrm>
            <a:off x="7062692" y="1505027"/>
            <a:ext cx="4159568" cy="97371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2B62FB-0993-4999-B739-EF03BF2A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1"/>
          <a:stretch/>
        </p:blipFill>
        <p:spPr>
          <a:xfrm>
            <a:off x="7053435" y="3428999"/>
            <a:ext cx="4159568" cy="16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king has the same move set as the queen, limited to a distance of one</a:t>
            </a:r>
          </a:p>
          <a:p>
            <a:r>
              <a:rPr lang="en-US" dirty="0">
                <a:solidFill>
                  <a:schemeClr val="bg1"/>
                </a:solidFill>
              </a:rPr>
              <a:t>Approaches: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 queen and limit it to a distance of 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if distance of both the row and column is less than two</a:t>
            </a:r>
          </a:p>
          <a:p>
            <a:r>
              <a:rPr lang="en-US" dirty="0">
                <a:solidFill>
                  <a:schemeClr val="bg1"/>
                </a:solidFill>
              </a:rPr>
              <a:t>Much easier to check the eight immediate spaces surrounding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1610DE2-2F02-4B32-82F0-6AD61A6915E9}"/>
              </a:ext>
            </a:extLst>
          </p:cNvPr>
          <p:cNvSpPr/>
          <p:nvPr/>
        </p:nvSpPr>
        <p:spPr>
          <a:xfrm>
            <a:off x="8215884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B9AC9A35-900E-4B0C-8318-4E057500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18" y="2903097"/>
            <a:ext cx="705867" cy="705867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41A1284-07B2-413A-840B-C46491BA5445}"/>
              </a:ext>
            </a:extLst>
          </p:cNvPr>
          <p:cNvSpPr/>
          <p:nvPr/>
        </p:nvSpPr>
        <p:spPr>
          <a:xfrm>
            <a:off x="8215884" y="316039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E827D52-11E9-4B57-99AE-EEA945E75C15}"/>
              </a:ext>
            </a:extLst>
          </p:cNvPr>
          <p:cNvSpPr/>
          <p:nvPr/>
        </p:nvSpPr>
        <p:spPr>
          <a:xfrm>
            <a:off x="9859275" y="3165835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19CA9FD-FF58-4921-A6EB-2D24D5D51068}"/>
              </a:ext>
            </a:extLst>
          </p:cNvPr>
          <p:cNvSpPr/>
          <p:nvPr/>
        </p:nvSpPr>
        <p:spPr>
          <a:xfrm>
            <a:off x="9032204" y="399893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FAEA113-3AF6-43CB-A7CD-D81F75BDBB7D}"/>
              </a:ext>
            </a:extLst>
          </p:cNvPr>
          <p:cNvSpPr/>
          <p:nvPr/>
        </p:nvSpPr>
        <p:spPr>
          <a:xfrm>
            <a:off x="9022947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0430DB0-3389-4A18-9E04-95A8FC14BFEC}"/>
              </a:ext>
            </a:extLst>
          </p:cNvPr>
          <p:cNvSpPr/>
          <p:nvPr/>
        </p:nvSpPr>
        <p:spPr>
          <a:xfrm>
            <a:off x="9859275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B8E0F97-6A18-40C6-95A9-1716BAC12899}"/>
              </a:ext>
            </a:extLst>
          </p:cNvPr>
          <p:cNvSpPr/>
          <p:nvPr/>
        </p:nvSpPr>
        <p:spPr>
          <a:xfrm>
            <a:off x="9859275" y="400259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7ECCBF1-952C-4CCD-85C6-8B56825787C2}"/>
              </a:ext>
            </a:extLst>
          </p:cNvPr>
          <p:cNvSpPr/>
          <p:nvPr/>
        </p:nvSpPr>
        <p:spPr>
          <a:xfrm>
            <a:off x="8215884" y="399893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B25C-30DF-48FB-9B3E-E01A5397DA32}"/>
              </a:ext>
            </a:extLst>
          </p:cNvPr>
          <p:cNvCxnSpPr>
            <a:cxnSpLocks/>
          </p:cNvCxnSpPr>
          <p:nvPr/>
        </p:nvCxnSpPr>
        <p:spPr>
          <a:xfrm flipV="1">
            <a:off x="9133218" y="2120202"/>
            <a:ext cx="0" cy="5991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9A032A-234D-470B-BF79-31724BCEAACC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6229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484F06-972B-410F-867C-544340BFA8BA}"/>
              </a:ext>
            </a:extLst>
          </p:cNvPr>
          <p:cNvCxnSpPr>
            <a:cxnSpLocks/>
          </p:cNvCxnSpPr>
          <p:nvPr/>
        </p:nvCxnSpPr>
        <p:spPr>
          <a:xfrm>
            <a:off x="9753140" y="3304343"/>
            <a:ext cx="5866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D75A7-62BD-4641-ABC3-B52845EFD7A1}"/>
              </a:ext>
            </a:extLst>
          </p:cNvPr>
          <p:cNvCxnSpPr>
            <a:cxnSpLocks/>
          </p:cNvCxnSpPr>
          <p:nvPr/>
        </p:nvCxnSpPr>
        <p:spPr>
          <a:xfrm flipH="1">
            <a:off x="7958295" y="3304343"/>
            <a:ext cx="6029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E9D56-D7DD-4990-832B-9A5442BC6429}"/>
              </a:ext>
            </a:extLst>
          </p:cNvPr>
          <p:cNvCxnSpPr>
            <a:cxnSpLocks/>
          </p:cNvCxnSpPr>
          <p:nvPr/>
        </p:nvCxnSpPr>
        <p:spPr>
          <a:xfrm flipV="1">
            <a:off x="9678018" y="2130251"/>
            <a:ext cx="597239" cy="5972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6AE272-FFCC-43C1-9BA1-6C560DAC58B0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641639" cy="6353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B4323D-D6F2-4D11-B5E0-39467371FFCD}"/>
              </a:ext>
            </a:extLst>
          </p:cNvPr>
          <p:cNvCxnSpPr>
            <a:cxnSpLocks/>
          </p:cNvCxnSpPr>
          <p:nvPr/>
        </p:nvCxnSpPr>
        <p:spPr>
          <a:xfrm flipH="1">
            <a:off x="7976524" y="3817231"/>
            <a:ext cx="614092" cy="6140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0C9113-0743-4B8C-9720-52F06D23E464}"/>
              </a:ext>
            </a:extLst>
          </p:cNvPr>
          <p:cNvCxnSpPr>
            <a:cxnSpLocks/>
          </p:cNvCxnSpPr>
          <p:nvPr/>
        </p:nvCxnSpPr>
        <p:spPr>
          <a:xfrm flipH="1" flipV="1">
            <a:off x="8003512" y="2074985"/>
            <a:ext cx="591612" cy="645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His  highness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the absolute value of the row and col move distance is not more than one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there is no piece there great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there is, as long as it’s not the same color it’s still good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D65E4-8EBB-4952-9979-5E752CFC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8"/>
          <a:stretch/>
        </p:blipFill>
        <p:spPr>
          <a:xfrm>
            <a:off x="7062692" y="3885433"/>
            <a:ext cx="4159568" cy="996644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99B9E-BC38-4CE5-9CF3-DC14E7E7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96"/>
          <a:stretch/>
        </p:blipFill>
        <p:spPr>
          <a:xfrm>
            <a:off x="7062692" y="1884385"/>
            <a:ext cx="4159568" cy="9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Horses have a very interesting move set</a:t>
            </a:r>
          </a:p>
          <a:p>
            <a:r>
              <a:rPr lang="en-US" dirty="0">
                <a:solidFill>
                  <a:schemeClr val="bg1"/>
                </a:solidFill>
              </a:rPr>
              <a:t>One approach is to figure out the weird logic behind it</a:t>
            </a:r>
          </a:p>
          <a:p>
            <a:r>
              <a:rPr lang="en-US" dirty="0">
                <a:solidFill>
                  <a:schemeClr val="bg1"/>
                </a:solidFill>
              </a:rPr>
              <a:t>The easier way is to realize that they are the anti-queen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Wherever a queen can go, they cannot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5E07438-10E3-4421-BB05-0C3F86A851CD}"/>
              </a:ext>
            </a:extLst>
          </p:cNvPr>
          <p:cNvSpPr/>
          <p:nvPr/>
        </p:nvSpPr>
        <p:spPr>
          <a:xfrm>
            <a:off x="8210441" y="1507551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B32C8DF-7B08-48E1-8EE3-EF52AE926E7A}"/>
              </a:ext>
            </a:extLst>
          </p:cNvPr>
          <p:cNvSpPr/>
          <p:nvPr/>
        </p:nvSpPr>
        <p:spPr>
          <a:xfrm>
            <a:off x="9854184" y="1507551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FCB8BF5-CF40-45F6-8130-08EFAFAFFA52}"/>
              </a:ext>
            </a:extLst>
          </p:cNvPr>
          <p:cNvSpPr/>
          <p:nvPr/>
        </p:nvSpPr>
        <p:spPr>
          <a:xfrm>
            <a:off x="10676056" y="23278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69CFFD4-B9AF-48F1-9F70-CA3088192A7E}"/>
              </a:ext>
            </a:extLst>
          </p:cNvPr>
          <p:cNvSpPr/>
          <p:nvPr/>
        </p:nvSpPr>
        <p:spPr>
          <a:xfrm>
            <a:off x="7388569" y="233095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8C8E71C-F0D6-4EDD-93BE-B6BA9C4CD40B}"/>
              </a:ext>
            </a:extLst>
          </p:cNvPr>
          <p:cNvSpPr/>
          <p:nvPr/>
        </p:nvSpPr>
        <p:spPr>
          <a:xfrm>
            <a:off x="10676056" y="39746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F07E7FE-A204-49F1-9989-AF4907AB6EFA}"/>
              </a:ext>
            </a:extLst>
          </p:cNvPr>
          <p:cNvSpPr/>
          <p:nvPr/>
        </p:nvSpPr>
        <p:spPr>
          <a:xfrm>
            <a:off x="7388569" y="397775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C9795BF-839E-4CCC-B62F-79BF3D6ED6DB}"/>
              </a:ext>
            </a:extLst>
          </p:cNvPr>
          <p:cNvSpPr/>
          <p:nvPr/>
        </p:nvSpPr>
        <p:spPr>
          <a:xfrm>
            <a:off x="8210441" y="47980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33B1919-8E72-4BB9-B8CF-C1A4E4FF8367}"/>
              </a:ext>
            </a:extLst>
          </p:cNvPr>
          <p:cNvSpPr/>
          <p:nvPr/>
        </p:nvSpPr>
        <p:spPr>
          <a:xfrm>
            <a:off x="9854184" y="47980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1450F2E8-E94C-48B1-A3E9-153E21816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0" y="2901042"/>
            <a:ext cx="729343" cy="7293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0ED1B0-D054-4575-A440-C259ACA8CCAA}"/>
              </a:ext>
            </a:extLst>
          </p:cNvPr>
          <p:cNvCxnSpPr>
            <a:cxnSpLocks/>
          </p:cNvCxnSpPr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2008E0-B54B-40A4-A6C3-1BD52CD8FEF4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F2735-1A1E-44A8-96B2-2A0595F9EB3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F4CEA7-40F0-45E5-B337-606C3A55066C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71D80-4820-4668-9FD8-A655EE019B5B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861F26-B751-4483-81CB-315EC1A7C06B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3D1A11-0EF6-4BC6-A307-7F7BE0B80CB5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EAEFB7-A481-4CA9-BFFC-F6246097C4BF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8804FD8-A64A-4EEE-8B40-31A9C0F1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6" y="3865088"/>
            <a:ext cx="500513" cy="50051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044BE71-199F-4A0F-A6C8-D3E20A79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584" y="4723654"/>
            <a:ext cx="500513" cy="50051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C41824B-0FF5-4EF6-8A77-F164BACBC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583" y="3049946"/>
            <a:ext cx="500513" cy="50051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91C6D73-F847-4B64-83CE-EFBDCD2D3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951" y="1366535"/>
            <a:ext cx="500513" cy="50051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A1186C7-95A4-4736-A936-CB7DE16D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6" y="3049946"/>
            <a:ext cx="500513" cy="5005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88810D5-4C3C-4973-BA38-04096A22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5" y="2195519"/>
            <a:ext cx="500513" cy="50051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1BA37FC-088F-4F73-9598-4CD4FFFF6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313" y="1373641"/>
            <a:ext cx="500513" cy="50051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F3F0D2E-251F-47D1-95BA-3FCCEDE6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0427" y="2220165"/>
            <a:ext cx="500513" cy="50051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F85B03B-6096-4D68-B5EB-0381A8B0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4219" y="3869019"/>
            <a:ext cx="500513" cy="50051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64B8882-94A7-4248-A168-B14BEE342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07" y="4718997"/>
            <a:ext cx="500513" cy="5005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5C25B6B-CBC9-40DD-B2B2-83CCB0BD8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9" y="3869227"/>
            <a:ext cx="500513" cy="50051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3ECBAF8-0B3B-4AEE-9A1D-11F067A04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9" y="3054085"/>
            <a:ext cx="500513" cy="50051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4F11C90-3FE2-423F-93DA-AA2C07C05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8" y="2199658"/>
            <a:ext cx="500513" cy="50051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059CD88-A4A4-4D96-9978-843D43EF3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009" y="4723654"/>
            <a:ext cx="500513" cy="50051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94D20BD5-15D2-4A15-8E79-018C0AA0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008" y="3049946"/>
            <a:ext cx="500513" cy="50051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130ED406-9A40-4C94-B798-4CF434DF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376" y="1366535"/>
            <a:ext cx="500513" cy="5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"/>
                            </p:stCondLst>
                            <p:childTnLst>
                              <p:par>
                                <p:cTn id="8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4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0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"/>
                            </p:stCondLst>
                            <p:childTnLst>
                              <p:par>
                                <p:cTn id="10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  <p:bldP spid="8" grpId="1" animBg="1"/>
      <p:bldP spid="9" grpId="0" uiExpand="1" animBg="1"/>
      <p:bldP spid="9" grpId="1" animBg="1"/>
      <p:bldP spid="24" grpId="0" uiExpand="1" animBg="1"/>
      <p:bldP spid="24" grpId="1" animBg="1"/>
      <p:bldP spid="25" grpId="0" uiExpand="1" animBg="1"/>
      <p:bldP spid="25" grpId="1" animBg="1"/>
      <p:bldP spid="29" grpId="0" uiExpand="1" animBg="1"/>
      <p:bldP spid="29" grpId="1" animBg="1"/>
      <p:bldP spid="30" grpId="0" uiExpand="1" animBg="1"/>
      <p:bldP spid="30" grpId="1" animBg="1"/>
      <p:bldP spid="31" grpId="0" uiExpand="1" animBg="1"/>
      <p:bldP spid="31" grpId="1" animBg="1"/>
      <p:bldP spid="32" grpId="0" uiExpand="1" animBg="1"/>
      <p:bldP spid="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1. Make sure a queen cannot move like 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2. Make sure both the column and row distance is less than three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Always returns false because horses can jump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42554-0947-4E0C-A62D-F0BBAD176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0"/>
          <a:stretch/>
        </p:blipFill>
        <p:spPr>
          <a:xfrm>
            <a:off x="7062692" y="1741208"/>
            <a:ext cx="4159568" cy="1358709"/>
          </a:xfrm>
          <a:prstGeom prst="rect">
            <a:avLst/>
          </a:prstGeom>
        </p:spPr>
      </p:pic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D490-CAA3-4EF0-AD39-95BCF1B4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4"/>
          <a:stretch/>
        </p:blipFill>
        <p:spPr>
          <a:xfrm>
            <a:off x="7053435" y="4065117"/>
            <a:ext cx="4159568" cy="5875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6F10D3-96C3-4569-BA0E-1FC58F4CE0E0}"/>
              </a:ext>
            </a:extLst>
          </p:cNvPr>
          <p:cNvSpPr/>
          <p:nvPr/>
        </p:nvSpPr>
        <p:spPr>
          <a:xfrm>
            <a:off x="7224765" y="2255855"/>
            <a:ext cx="3280787" cy="271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Pawns are weird</a:t>
            </a:r>
          </a:p>
          <a:p>
            <a:r>
              <a:rPr lang="en-US" dirty="0">
                <a:solidFill>
                  <a:schemeClr val="bg1"/>
                </a:solidFill>
              </a:rPr>
              <a:t>Only piece that has differing move rules depending on the circumstances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Normally moves one space 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 the first move it can move two spaces 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move one diagonal when killing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sometimes move diagonal to a empty space if there is a pawn in front </a:t>
            </a:r>
            <a:r>
              <a:rPr lang="en-US">
                <a:solidFill>
                  <a:schemeClr val="bg1"/>
                </a:solidFill>
              </a:rPr>
              <a:t>of that space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7AB2520-6000-45AE-92F8-3039E19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16" y="2835408"/>
            <a:ext cx="816429" cy="816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76F82-131A-495D-B48C-AE12D2D9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24" y="1254795"/>
            <a:ext cx="2815704" cy="39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First approach: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Code was nearly impossible to follow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Was the result of patches on top of patches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Something was </a:t>
            </a:r>
            <a:r>
              <a:rPr lang="en-US" b="1" dirty="0">
                <a:solidFill>
                  <a:srgbClr val="FFFFFF"/>
                </a:solidFill>
              </a:rPr>
              <a:t>ALWAYS </a:t>
            </a:r>
            <a:r>
              <a:rPr lang="en-US" dirty="0">
                <a:solidFill>
                  <a:srgbClr val="FFFFFF"/>
                </a:solidFill>
              </a:rPr>
              <a:t>not working correctly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Bugs that didn’t seem possible managed to suddenly exist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Time to change the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605DB3-5510-46F9-AD22-4DB82ED3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346865"/>
            <a:ext cx="4159568" cy="38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67" y="523419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The  pawn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8" y="255153"/>
            <a:ext cx="4410073" cy="4410073"/>
          </a:xfrm>
          <a:prstGeom prst="rect">
            <a:avLst/>
          </a:prstGeom>
        </p:spPr>
      </p:pic>
      <p:pic>
        <p:nvPicPr>
          <p:cNvPr id="20" name="Picture 1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DA73E357-CDB2-4991-86BB-B3A7DAFC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77" y="2797202"/>
            <a:ext cx="1014993" cy="10149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9274F83-2E9D-4FC6-BA58-F804A3408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5" y="3989439"/>
            <a:ext cx="500513" cy="50051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2E520EF-7707-4566-906F-CE1426F7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5" y="2208995"/>
            <a:ext cx="500513" cy="500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664E51F-29CD-41C8-A97F-A037AE858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4" y="428551"/>
            <a:ext cx="500513" cy="50051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59961DB-8583-478A-8F6D-B774A67D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4" y="1330648"/>
            <a:ext cx="500513" cy="50051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328BCBA-F40C-4053-849F-53391F605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1940" y="3111092"/>
            <a:ext cx="500513" cy="50051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248D03F-9ACE-4D54-AA18-354EE5D1C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70" y="3989439"/>
            <a:ext cx="500513" cy="50051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1DC53E3-CDBE-47D3-8B3D-1EDEDC46B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70" y="2208995"/>
            <a:ext cx="500513" cy="50051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CB14EDE-91E0-4773-B394-4450DEA1F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69" y="428551"/>
            <a:ext cx="500513" cy="50051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12353D9-1A64-4541-96BC-93A18419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69" y="1330648"/>
            <a:ext cx="500513" cy="50051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6F599AC-D93B-4EB8-A127-7D232316B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4215" y="3111092"/>
            <a:ext cx="500513" cy="5005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44DAEA8-7819-4924-AE27-496BB7A35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731" y="428550"/>
            <a:ext cx="500513" cy="50051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BF4AFD8-460E-4765-89D5-85D681C8A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656" y="428550"/>
            <a:ext cx="500513" cy="50051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234F5B1-91E2-4531-A5F6-96A6DCF57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1800" y="467296"/>
            <a:ext cx="500513" cy="50051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3AA1957-CF17-4E41-8A9A-0D0B1326C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656" y="1330648"/>
            <a:ext cx="500513" cy="50051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19E786-3E59-453F-A984-C8D84F5A9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1800" y="1369394"/>
            <a:ext cx="500513" cy="5005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7291391-09DC-47AF-B244-E18AD7C4B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4235" y="3982518"/>
            <a:ext cx="500513" cy="500513"/>
          </a:xfrm>
          <a:prstGeom prst="rect">
            <a:avLst/>
          </a:prstGeom>
        </p:spPr>
      </p:pic>
      <p:pic>
        <p:nvPicPr>
          <p:cNvPr id="1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0D337-21E2-45B0-A0A5-43128CAB0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6" y="207805"/>
            <a:ext cx="6255426" cy="44100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F1B1C64-89F1-4259-BC7C-911FCA5A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160" y="3982518"/>
            <a:ext cx="500513" cy="50051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4AB2ED2-C579-4D5A-9BB4-CE4A82C6F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304" y="4021264"/>
            <a:ext cx="500513" cy="50051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C92452-6CAB-49FD-BE97-4468A1057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160" y="3112073"/>
            <a:ext cx="500513" cy="50051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AEE6C8D-E85F-4603-9BB0-8A0A52B8E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303" y="3108311"/>
            <a:ext cx="500513" cy="5005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AE31E64-89E4-49A9-A1D9-854613840497}"/>
              </a:ext>
            </a:extLst>
          </p:cNvPr>
          <p:cNvSpPr/>
          <p:nvPr/>
        </p:nvSpPr>
        <p:spPr>
          <a:xfrm>
            <a:off x="4384102" y="524597"/>
            <a:ext cx="2097295" cy="3859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EEB87E-9596-4962-9760-9723B14F903F}"/>
              </a:ext>
            </a:extLst>
          </p:cNvPr>
          <p:cNvSpPr/>
          <p:nvPr/>
        </p:nvSpPr>
        <p:spPr>
          <a:xfrm>
            <a:off x="646488" y="171459"/>
            <a:ext cx="4282470" cy="739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0AF67-1E6B-47C7-B4C2-51DD6156C2A2}"/>
              </a:ext>
            </a:extLst>
          </p:cNvPr>
          <p:cNvSpPr/>
          <p:nvPr/>
        </p:nvSpPr>
        <p:spPr>
          <a:xfrm>
            <a:off x="540718" y="925996"/>
            <a:ext cx="4767973" cy="6003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7894EC-AC5D-4EF3-8EE7-A54939D3851D}"/>
              </a:ext>
            </a:extLst>
          </p:cNvPr>
          <p:cNvSpPr/>
          <p:nvPr/>
        </p:nvSpPr>
        <p:spPr>
          <a:xfrm>
            <a:off x="517604" y="1562731"/>
            <a:ext cx="6148192" cy="515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5AC46-15DA-45A0-A2A9-937F9597FC82}"/>
              </a:ext>
            </a:extLst>
          </p:cNvPr>
          <p:cNvSpPr/>
          <p:nvPr/>
        </p:nvSpPr>
        <p:spPr>
          <a:xfrm>
            <a:off x="426617" y="2600392"/>
            <a:ext cx="5296058" cy="14086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5B0406-2066-4E66-B9CE-0ADAB87D5A95}"/>
              </a:ext>
            </a:extLst>
          </p:cNvPr>
          <p:cNvSpPr/>
          <p:nvPr/>
        </p:nvSpPr>
        <p:spPr>
          <a:xfrm>
            <a:off x="555341" y="4006821"/>
            <a:ext cx="4464764" cy="622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27824-C2B2-47CD-9707-9092ABD17FF3}"/>
              </a:ext>
            </a:extLst>
          </p:cNvPr>
          <p:cNvSpPr/>
          <p:nvPr/>
        </p:nvSpPr>
        <p:spPr>
          <a:xfrm>
            <a:off x="398917" y="2178609"/>
            <a:ext cx="6402850" cy="503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22279B-4F43-4C38-AD29-68FC572BD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0" y="1665768"/>
            <a:ext cx="5499598" cy="11136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7BBF28-A9FB-4844-A031-8CC4E8692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35" y="2194871"/>
            <a:ext cx="584565" cy="584565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E2B3CE18-37D7-4605-BFEE-340F5A131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02" y="1323331"/>
            <a:ext cx="584565" cy="584565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07377201-67BE-4162-B555-F094EA09D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67" y="2225672"/>
            <a:ext cx="584565" cy="584565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0313BAB1-A352-4EFD-8B93-76262497A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33" y="2217899"/>
            <a:ext cx="584565" cy="5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25CB-61C0-4EB8-AD72-649C8FEB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52D3-560A-4EDE-9E03-36065DC0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We have three different approaches to store the board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Array of pieces that hold their row and column</a:t>
            </a:r>
          </a:p>
          <a:p>
            <a:pPr lvl="2"/>
            <a:r>
              <a:rPr lang="en-US" dirty="0"/>
              <a:t>Pros:  for inCheck just loop over and see if any whites can kill the black king</a:t>
            </a:r>
          </a:p>
          <a:p>
            <a:pPr lvl="2"/>
            <a:r>
              <a:rPr lang="en-US" dirty="0"/>
              <a:t>Cons: Displaying the board and move checking requires you to loop over the array 64 times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Two arrays of pieces – one for white &amp; one for black</a:t>
            </a:r>
          </a:p>
          <a:p>
            <a:pPr lvl="2"/>
            <a:r>
              <a:rPr lang="en-US" dirty="0"/>
              <a:t>Pros -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2D Piece array</a:t>
            </a:r>
          </a:p>
          <a:p>
            <a:pPr lvl="2"/>
            <a:r>
              <a:rPr lang="en-US" dirty="0"/>
              <a:t>Pros: Makes display and move checking much simpler</a:t>
            </a:r>
          </a:p>
          <a:p>
            <a:pPr lvl="2"/>
            <a:r>
              <a:rPr lang="en-US" dirty="0"/>
              <a:t>Cons: O(n^2) for inCheck method</a:t>
            </a:r>
          </a:p>
        </p:txBody>
      </p:sp>
    </p:spTree>
    <p:extLst>
      <p:ext uri="{BB962C8B-B14F-4D97-AF65-F5344CB8AC3E}">
        <p14:creationId xmlns:p14="http://schemas.microsoft.com/office/powerpoint/2010/main" val="28617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932CF-B731-47AA-8570-2EE56F17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chess?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28346-66C7-409E-8321-5E921E7A7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0635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9FB901-ECED-479C-B17C-2B8B2CCEF0E2}"/>
              </a:ext>
            </a:extLst>
          </p:cNvPr>
          <p:cNvSpPr txBox="1"/>
          <p:nvPr/>
        </p:nvSpPr>
        <p:spPr>
          <a:xfrm>
            <a:off x="8423275" y="5267326"/>
            <a:ext cx="269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</a:t>
            </a:r>
            <a:r>
              <a:rPr lang="en-US" sz="2000" dirty="0"/>
              <a:t>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9E91-50AA-4F9F-B19E-FC1CD51A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A8ED-3829-455C-BC57-44CCBB4F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all three!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5CCE8-6D19-4AAD-8028-B74F2D10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2787115"/>
            <a:ext cx="4159568" cy="9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2242-2660-4DCE-A5B8-0E4EF7C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7A68-56E4-4155-A0DC-23410ADD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DAEA-117E-4C5F-A1AF-2653323D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Chess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Board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675206CB-6DC9-45BC-8396-75F288E9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CBD78-9089-4233-914A-0B1B3D680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01245-8BD2-4F6D-B455-23A1C6D0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DD847-30FE-4D1D-8F64-ED76D6218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31" y="1122807"/>
            <a:ext cx="4352081" cy="42976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1B29B31-EBCF-494A-839B-CF7ABB16CD99}"/>
              </a:ext>
            </a:extLst>
          </p:cNvPr>
          <p:cNvSpPr txBox="1">
            <a:spLocks/>
          </p:cNvSpPr>
          <p:nvPr/>
        </p:nvSpPr>
        <p:spPr bwMode="black">
          <a:xfrm>
            <a:off x="1000718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Kill this guy to win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F964A-17E3-42B2-AB67-F43ED0C8BB4B}"/>
              </a:ext>
            </a:extLst>
          </p:cNvPr>
          <p:cNvCxnSpPr>
            <a:cxnSpLocks/>
          </p:cNvCxnSpPr>
          <p:nvPr/>
        </p:nvCxnSpPr>
        <p:spPr>
          <a:xfrm flipV="1">
            <a:off x="4241369" y="1513668"/>
            <a:ext cx="4489343" cy="133311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0EEB7-2411-4BD6-8CB4-ABD6E7309FB6}"/>
              </a:ext>
            </a:extLst>
          </p:cNvPr>
          <p:cNvCxnSpPr>
            <a:cxnSpLocks/>
          </p:cNvCxnSpPr>
          <p:nvPr/>
        </p:nvCxnSpPr>
        <p:spPr>
          <a:xfrm>
            <a:off x="4241369" y="3166820"/>
            <a:ext cx="4525506" cy="187529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9C-13C9-42C8-96AE-DBE7EBEE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Move Checks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9B734-A44A-47B2-B18C-6623A6879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111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2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F0E8-F5BE-4750-BE63-A76ACC5E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Move Checks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206-F28A-4AFC-AD45-4091FCE2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Each piece moves in a unique way</a:t>
            </a:r>
          </a:p>
          <a:p>
            <a:r>
              <a:rPr lang="en-US"/>
              <a:t>But all need to conform to two important checks</a:t>
            </a:r>
          </a:p>
          <a:p>
            <a:pPr lvl="1"/>
            <a:r>
              <a:rPr lang="en-US"/>
              <a:t>canPieceMoveLikeThat</a:t>
            </a:r>
          </a:p>
          <a:p>
            <a:pPr lvl="1"/>
            <a:r>
              <a:rPr lang="en-US"/>
              <a:t>pieceInTheWay</a:t>
            </a:r>
          </a:p>
          <a:p>
            <a:r>
              <a:rPr lang="en-US"/>
              <a:t>Use a Piece interface</a:t>
            </a:r>
          </a:p>
          <a:p>
            <a:r>
              <a:rPr lang="en-US"/>
              <a:t>We will focus on these two methods for now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C2DE88-4C47-4A1B-8800-36683390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681610"/>
            <a:ext cx="6227064" cy="35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Rook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Rooks can move in a single axis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Up – Down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Right – Left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It cannot pass over any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62525-7BDC-4996-A890-99C4BA511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37" y="3001583"/>
            <a:ext cx="538163" cy="5381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FABDE-E9E0-4CFE-A639-8B87DB159CFC}"/>
              </a:ext>
            </a:extLst>
          </p:cNvPr>
          <p:cNvCxnSpPr/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8639D6-EE06-439A-839D-2E6CC36D9F06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867121-7F31-4C0D-8614-7418FF664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0A10E4-559C-4769-9ECE-D9F592E3AE08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Rook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only one axis is changed and the other remained at zero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Theory is simple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Loop through axis and check if anything is in the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Execution is a little more complex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We use some math tricks to get it down to a single while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02FF2C-D7CA-4DDE-A937-06E259F62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7"/>
          <a:stretch/>
        </p:blipFill>
        <p:spPr>
          <a:xfrm>
            <a:off x="7064692" y="1290025"/>
            <a:ext cx="4159568" cy="105151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2D8DB9-BCF1-4789-98ED-93CD0EA0F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8"/>
          <a:stretch/>
        </p:blipFill>
        <p:spPr>
          <a:xfrm>
            <a:off x="7064692" y="3105150"/>
            <a:ext cx="4160520" cy="22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Bishop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Bishops can move equally in both axes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essentially a rotated rook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Bottom Left – Top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Left – Bottom Right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It cannot pass over any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79C0B7-262C-4BC5-8D10-81DFD6C77A52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C6DF7-0E90-4C7D-A2E7-5CFA31522F92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D850F-ED1E-4A91-A72A-004A9C31C81B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56B3BE-F7E6-4627-8A34-23CC9B89B80E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E559639-0C50-4509-A42E-8A6A6267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71" y="3000917"/>
            <a:ext cx="53949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Rooks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the change in one axis is equal to the change in the other axis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Theory is simple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Loop through both axes and check if anything is in the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Execution is a little more complex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We use some math tricks to get it down to a single while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8E2C13-BA58-4BF6-B149-45AC9589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54"/>
          <a:stretch/>
        </p:blipFill>
        <p:spPr>
          <a:xfrm>
            <a:off x="7062692" y="1483442"/>
            <a:ext cx="4159568" cy="801885"/>
          </a:xfrm>
          <a:prstGeom prst="rect">
            <a:avLst/>
          </a:prstGeom>
        </p:spPr>
      </p:pic>
      <p:pic>
        <p:nvPicPr>
          <p:cNvPr id="10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03D5B7-4065-46F9-BE50-FD43EC5ED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6"/>
          <a:stretch/>
        </p:blipFill>
        <p:spPr>
          <a:xfrm>
            <a:off x="7053435" y="2871370"/>
            <a:ext cx="4159568" cy="2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766</Words>
  <Application>Microsoft Office PowerPoint</Application>
  <PresentationFormat>Widescreen</PresentationFormat>
  <Paragraphs>135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Adventures in Chess</vt:lpstr>
      <vt:lpstr>What is chess?</vt:lpstr>
      <vt:lpstr>Chess Board</vt:lpstr>
      <vt:lpstr>Move Checks</vt:lpstr>
      <vt:lpstr>Move Checks</vt:lpstr>
      <vt:lpstr>The  Rook</vt:lpstr>
      <vt:lpstr>The  Rook</vt:lpstr>
      <vt:lpstr>The  Bishop</vt:lpstr>
      <vt:lpstr>Rooks</vt:lpstr>
      <vt:lpstr>The  queen</vt:lpstr>
      <vt:lpstr>Her  majesty</vt:lpstr>
      <vt:lpstr>The  king</vt:lpstr>
      <vt:lpstr>His  highness</vt:lpstr>
      <vt:lpstr>The  horse</vt:lpstr>
      <vt:lpstr>The  horse</vt:lpstr>
      <vt:lpstr>The  Pawn</vt:lpstr>
      <vt:lpstr>EVIL</vt:lpstr>
      <vt:lpstr>The  pawn</vt:lpstr>
      <vt:lpstr>The board</vt:lpstr>
      <vt:lpstr>The board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Chess</dc:title>
  <dc:creator>Moshe Hirsch</dc:creator>
  <cp:lastModifiedBy>Moshe Hirsch</cp:lastModifiedBy>
  <cp:revision>19</cp:revision>
  <dcterms:created xsi:type="dcterms:W3CDTF">2019-01-07T05:13:53Z</dcterms:created>
  <dcterms:modified xsi:type="dcterms:W3CDTF">2019-01-07T06:25:05Z</dcterms:modified>
</cp:coreProperties>
</file>