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hp.net/manual/es/language.oop5.cloning.ph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s/ini.core.php#ini.register-argc-argv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FFE5-F550-4BE4-9A41-7A1319B6A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exposición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E1006-2380-4277-8E36-5B9A8370A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Leslie Vanesa Alfonso </a:t>
            </a:r>
            <a:r>
              <a:rPr lang="es-CO" dirty="0" err="1"/>
              <a:t>Alfonso</a:t>
            </a:r>
            <a:endParaRPr lang="es-CO" dirty="0"/>
          </a:p>
          <a:p>
            <a:r>
              <a:rPr lang="es-CO" dirty="0"/>
              <a:t>Marley Pirajan</a:t>
            </a:r>
          </a:p>
        </p:txBody>
      </p:sp>
    </p:spTree>
    <p:extLst>
      <p:ext uri="{BB962C8B-B14F-4D97-AF65-F5344CB8AC3E}">
        <p14:creationId xmlns:p14="http://schemas.microsoft.com/office/powerpoint/2010/main" val="47559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BD3F445-E361-4128-9E17-F9EEECAD049F}"/>
              </a:ext>
            </a:extLst>
          </p:cNvPr>
          <p:cNvSpPr txBox="1"/>
          <p:nvPr/>
        </p:nvSpPr>
        <p:spPr>
          <a:xfrm>
            <a:off x="2222034" y="362750"/>
            <a:ext cx="93560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Ampliar las </a:t>
            </a:r>
            <a:r>
              <a:rPr lang="es-CO" sz="54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Excepciones</a:t>
            </a:r>
          </a:p>
          <a:p>
            <a:pPr algn="ctr"/>
            <a:r>
              <a:rPr lang="es-ES" sz="5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Mayerly</a:t>
            </a:r>
            <a:endParaRPr lang="es-CO" sz="5400" b="1" i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AFA14F-DE13-4CE0-A9D2-F1F440889A01}"/>
              </a:ext>
            </a:extLst>
          </p:cNvPr>
          <p:cNvSpPr txBox="1"/>
          <p:nvPr/>
        </p:nvSpPr>
        <p:spPr>
          <a:xfrm>
            <a:off x="1364342" y="2389556"/>
            <a:ext cx="10551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Una clase de Excepción definida por el usuario puede ser definida ampliando la clase Excepción interna.</a:t>
            </a:r>
            <a:endParaRPr lang="es-CO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A1FC9C4-D5CE-46CB-8DC4-533EB890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5062693"/>
            <a:ext cx="8737600" cy="1015663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Nota:</a:t>
            </a:r>
            <a:endParaRPr kumimoji="0" lang="es-CO" altLang="es-CO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Las excepciones no se pueden clonar. Intentar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cs typeface="Arial" panose="020B0604020202020204" pitchFamily="34" charset="0"/>
                <a:hlinkClick r:id="rId2"/>
              </a:rPr>
              <a:t>clonar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una Excepción resultará en un error E_ERROR fatal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 descr="PHP - Wikipedia, la enciclopedia libre">
            <a:extLst>
              <a:ext uri="{FF2B5EF4-FFF2-40B4-BE49-F238E27FC236}">
                <a16:creationId xmlns:a16="http://schemas.microsoft.com/office/drawing/2014/main" id="{C7FC59E5-EFD9-4D9B-9D14-672A7B66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845" y="3306828"/>
            <a:ext cx="2697909" cy="1456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91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670D763-4974-4414-A5CD-B21CEB3B2DC7}"/>
              </a:ext>
            </a:extLst>
          </p:cNvPr>
          <p:cNvSpPr txBox="1"/>
          <p:nvPr/>
        </p:nvSpPr>
        <p:spPr>
          <a:xfrm>
            <a:off x="2024742" y="856357"/>
            <a:ext cx="814251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&lt;?php</a:t>
            </a:r>
            <a:b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Exception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/>
            </a:r>
            <a:b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{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protected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message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= </a:t>
            </a:r>
            <a:r>
              <a:rPr lang="es-CO" sz="1200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'</a:t>
            </a:r>
            <a:r>
              <a:rPr lang="es-CO" sz="1200" b="0" i="0" dirty="0" err="1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Unknown</a:t>
            </a:r>
            <a:r>
              <a:rPr lang="es-CO" sz="1200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 err="1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exception</a:t>
            </a:r>
            <a:r>
              <a:rPr lang="es-CO" sz="1200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'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;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mensaje de excepción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private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;               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caché de __</a:t>
            </a:r>
            <a:r>
              <a:rPr lang="es-CO" sz="1200" b="0" i="0" dirty="0" err="1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toString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/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protected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code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=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;             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código de excepción definido por el usuario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protected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$file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;                 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nombre de archivo fuente de la excepción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protected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$line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;                 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línea fuente de la excepción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private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$trace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;                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determinación del origen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private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previous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;             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excepción previa si la excepción está anidada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/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public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function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__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construct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message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=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null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,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code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=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,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Exception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previous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=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null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);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/>
            </a:r>
            <a:b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 final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private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function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__clone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();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Inhibe la clonación de excepciones.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/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final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public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function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getMessage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();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mensaje de excepción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final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public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function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getCode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();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código de excepción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final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public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function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getFile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();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nombre de archivo fuente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final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public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function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getLine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();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línea fuente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final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public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function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getTrace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();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un array de </a:t>
            </a:r>
            <a:r>
              <a:rPr lang="es-CO" sz="1200" b="0" i="0" dirty="0" err="1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backtrace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()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final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public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function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getPrevious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();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excepción anterior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final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public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function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getTraceAsString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();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</a:t>
            </a:r>
            <a:r>
              <a:rPr lang="es-CO" sz="1200" b="0" i="0" dirty="0" err="1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formateado del seguimiento del origen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/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// </a:t>
            </a:r>
            <a:r>
              <a:rPr lang="es-CO" sz="1200" b="0" i="0" dirty="0" err="1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Sobrescribible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/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public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function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__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toString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();               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</a:t>
            </a:r>
            <a:r>
              <a:rPr lang="es-CO" sz="1200" b="0" i="0" dirty="0" err="1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formateado para mostrar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}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es-CO" sz="1200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?&gt;</a:t>
            </a:r>
            <a:endParaRPr lang="es-CO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AA6C1B-E8AE-4D0E-807F-F680CE42BBF2}"/>
              </a:ext>
            </a:extLst>
          </p:cNvPr>
          <p:cNvSpPr txBox="1"/>
          <p:nvPr/>
        </p:nvSpPr>
        <p:spPr>
          <a:xfrm>
            <a:off x="2148114" y="42091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6564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volución y nuevos tipos de tecnología 3D - iNUBA">
            <a:extLst>
              <a:ext uri="{FF2B5EF4-FFF2-40B4-BE49-F238E27FC236}">
                <a16:creationId xmlns:a16="http://schemas.microsoft.com/office/drawing/2014/main" id="{C8BB67DF-0847-48B6-89C3-565D3265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4C7BFDE-62AA-4E67-AF12-F002A827F550}"/>
              </a:ext>
            </a:extLst>
          </p:cNvPr>
          <p:cNvSpPr txBox="1"/>
          <p:nvPr/>
        </p:nvSpPr>
        <p:spPr>
          <a:xfrm>
            <a:off x="130628" y="5288340"/>
            <a:ext cx="8215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12030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7BB87-0608-4386-B7C5-E2A64206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3243"/>
          </a:xfrm>
        </p:spPr>
        <p:txBody>
          <a:bodyPr>
            <a:normAutofit/>
          </a:bodyPr>
          <a:lstStyle/>
          <a:p>
            <a:pPr algn="ctr"/>
            <a:r>
              <a:rPr lang="es-CO" sz="5400" b="1" i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$php_errormsg: Vanessa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10269-8CBA-45B9-954C-72548DF1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una variable que contiene el texto del último mensaje de error generado por PHP.</a:t>
            </a:r>
          </a:p>
          <a:p>
            <a:pPr algn="ctr"/>
            <a:endParaRPr lang="es-E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pPr marL="0" indent="0">
              <a:buNone/>
            </a:pP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@strpos();</a:t>
            </a:r>
          </a:p>
          <a:p>
            <a:pPr marL="0" indent="0">
              <a:buNone/>
            </a:pP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echo $php_errormsg;</a:t>
            </a:r>
          </a:p>
          <a:p>
            <a:pPr marL="0" indent="0">
              <a:buNone/>
            </a:pP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?&gt;</a:t>
            </a:r>
            <a:endParaRPr lang="es-CO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onfigurar PHP para mostrar errores - yosoy.dev">
            <a:extLst>
              <a:ext uri="{FF2B5EF4-FFF2-40B4-BE49-F238E27FC236}">
                <a16:creationId xmlns:a16="http://schemas.microsoft.com/office/drawing/2014/main" id="{2E169B12-DA13-4E43-B781-CA22F4C54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87" y="4118114"/>
            <a:ext cx="3040713" cy="2054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6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DB2C13E-A5A1-41FD-950D-E99190C398E5}"/>
              </a:ext>
            </a:extLst>
          </p:cNvPr>
          <p:cNvSpPr txBox="1"/>
          <p:nvPr/>
        </p:nvSpPr>
        <p:spPr>
          <a:xfrm>
            <a:off x="642729" y="342636"/>
            <a:ext cx="12194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4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$ </a:t>
            </a:r>
            <a:r>
              <a:rPr lang="es-CO" sz="5400" b="1" i="0" dirty="0" err="1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HTTP_RAW_POST_DATA:Mayerly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7239C0-CB4F-49C9-99DD-7A0E6ABB50B6}"/>
              </a:ext>
            </a:extLst>
          </p:cNvPr>
          <p:cNvSpPr txBox="1"/>
          <p:nvPr/>
        </p:nvSpPr>
        <p:spPr>
          <a:xfrm>
            <a:off x="1855304" y="2367732"/>
            <a:ext cx="94620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Contiene los datos POST sin procesar. Consulte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always_populate_raw_post_data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general, se debe usar php: // input en lugar de $ HTTP_RAW_POST_DATA 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Mejores prácticas para el desarrollo moderno de PHP | TEDnología - Blog  sobre tendencias tecnológicas sobre programación">
            <a:extLst>
              <a:ext uri="{FF2B5EF4-FFF2-40B4-BE49-F238E27FC236}">
                <a16:creationId xmlns:a16="http://schemas.microsoft.com/office/drawing/2014/main" id="{2AEA296C-F3F7-4E40-A759-ED70D1750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07" y="4109602"/>
            <a:ext cx="2952750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249CFFC-6050-427A-B799-44F8606D9228}"/>
              </a:ext>
            </a:extLst>
          </p:cNvPr>
          <p:cNvSpPr txBox="1"/>
          <p:nvPr/>
        </p:nvSpPr>
        <p:spPr>
          <a:xfrm>
            <a:off x="1855304" y="3907851"/>
            <a:ext cx="6215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6699"/>
                </a:solidFill>
                <a:effectLst/>
                <a:latin typeface="Fira Mono" panose="020B0604020202020204" pitchFamily="49" charset="0"/>
              </a:rPr>
              <a:t>&lt;?php $</a:t>
            </a:r>
            <a:r>
              <a:rPr lang="en-US" b="0" i="0" dirty="0" err="1">
                <a:solidFill>
                  <a:srgbClr val="336699"/>
                </a:solidFill>
                <a:effectLst/>
                <a:latin typeface="Fira Mono" panose="020B0604020202020204" pitchFamily="49" charset="0"/>
              </a:rPr>
              <a:t>postdata</a:t>
            </a:r>
            <a:r>
              <a:rPr lang="en-US" b="0" i="0" dirty="0">
                <a:solidFill>
                  <a:srgbClr val="336699"/>
                </a:solidFill>
                <a:effectLst/>
                <a:latin typeface="Fira Mono" panose="020B0604020202020204" pitchFamily="49" charset="0"/>
              </a:rPr>
              <a:t> </a:t>
            </a:r>
            <a:r>
              <a:rPr lang="en-US" b="0" i="0" dirty="0">
                <a:solidFill>
                  <a:srgbClr val="669933"/>
                </a:solidFill>
                <a:effectLst/>
                <a:latin typeface="Fira Mono" panose="020B0604020202020204" pitchFamily="49" charset="0"/>
              </a:rPr>
              <a:t>= </a:t>
            </a:r>
            <a:r>
              <a:rPr lang="en-US" b="0" i="0" dirty="0" err="1">
                <a:solidFill>
                  <a:srgbClr val="336699"/>
                </a:solidFill>
                <a:effectLst/>
                <a:latin typeface="Fira Mono" panose="020B0604020202020204" pitchFamily="49" charset="0"/>
              </a:rPr>
              <a:t>file_get_contents</a:t>
            </a:r>
            <a:r>
              <a:rPr lang="en-US" b="0" i="0" dirty="0">
                <a:solidFill>
                  <a:srgbClr val="669933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b="0" i="0" dirty="0">
                <a:solidFill>
                  <a:srgbClr val="CC3333"/>
                </a:solidFill>
                <a:effectLst/>
                <a:latin typeface="Fira Mono" panose="020B0604020202020204" pitchFamily="49" charset="0"/>
              </a:rPr>
              <a:t>"php://input"</a:t>
            </a:r>
            <a:r>
              <a:rPr lang="en-US" b="0" i="0" dirty="0">
                <a:solidFill>
                  <a:srgbClr val="669933"/>
                </a:solidFill>
                <a:effectLst/>
                <a:latin typeface="Fira Mono" panose="020B0604020202020204" pitchFamily="49" charset="0"/>
              </a:rPr>
              <a:t>); </a:t>
            </a:r>
            <a:r>
              <a:rPr lang="en-US" b="0" i="0" dirty="0">
                <a:solidFill>
                  <a:srgbClr val="336699"/>
                </a:solidFill>
                <a:effectLst/>
                <a:latin typeface="Fira Mono" panose="020B0604020202020204" pitchFamily="49" charset="0"/>
              </a:rPr>
              <a:t>?&gt;</a:t>
            </a:r>
            <a:br>
              <a:rPr lang="en-US" b="0" i="0" dirty="0">
                <a:solidFill>
                  <a:srgbClr val="336699"/>
                </a:solidFill>
                <a:effectLst/>
                <a:latin typeface="Fira Mono" panose="020B060402020202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Fira Mono" panose="020B0604020202020204" pitchFamily="49" charset="0"/>
              </a:rPr>
              <a:t>http://us.php.net/manual/en/wrappers.php.php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21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3C331C5-27FE-4B65-896F-5B2083626318}"/>
              </a:ext>
            </a:extLst>
          </p:cNvPr>
          <p:cNvSpPr txBox="1"/>
          <p:nvPr/>
        </p:nvSpPr>
        <p:spPr>
          <a:xfrm>
            <a:off x="1283676" y="579881"/>
            <a:ext cx="11183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$ </a:t>
            </a:r>
            <a:r>
              <a:rPr lang="es-CO" sz="5400" b="1" i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http_response_header:Vanesa</a:t>
            </a:r>
            <a:endParaRPr lang="es-CO" sz="54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A03C46-DCD7-4E7D-B353-BACB07415759}"/>
              </a:ext>
            </a:extLst>
          </p:cNvPr>
          <p:cNvSpPr txBox="1"/>
          <p:nvPr/>
        </p:nvSpPr>
        <p:spPr>
          <a:xfrm>
            <a:off x="4300330" y="1720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Encabezados de respuesta HTTP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B818B3-9451-4D63-80A9-236D5E3E7EEA}"/>
              </a:ext>
            </a:extLst>
          </p:cNvPr>
          <p:cNvSpPr txBox="1"/>
          <p:nvPr/>
        </p:nvSpPr>
        <p:spPr>
          <a:xfrm>
            <a:off x="1110887" y="1946401"/>
            <a:ext cx="57646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</a:t>
            </a:r>
          </a:p>
          <a:p>
            <a:endParaRPr lang="es-CO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b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 </a:t>
            </a:r>
            <a: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get_contents</a:t>
            </a: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 {</a:t>
            </a:r>
            <a:b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file_get_contents</a:t>
            </a: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b="0" i="0" dirty="0">
                <a:solidFill>
                  <a:srgbClr val="DD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"http://</a:t>
            </a:r>
            <a:r>
              <a:rPr lang="es-CO" b="0" i="0" dirty="0" smtClean="0">
                <a:solidFill>
                  <a:srgbClr val="DD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example.com</a:t>
            </a: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var_dump</a:t>
            </a: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$http_response_header</a:t>
            </a: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get_contents</a:t>
            </a: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var_dump</a:t>
            </a: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$http_response_header</a:t>
            </a:r>
            <a: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s-CO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s-CO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471624" y="1720624"/>
            <a:ext cx="3849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que el ejercicio explica es que si no hace una llamada a </a:t>
            </a:r>
            <a:r>
              <a:rPr lang="es-ES" dirty="0" err="1"/>
              <a:t>file_get_contents</a:t>
            </a:r>
            <a:r>
              <a:rPr lang="es-ES" dirty="0"/>
              <a:t>("http://example.com</a:t>
            </a:r>
            <a:r>
              <a:rPr lang="es-ES" dirty="0" smtClean="0"/>
              <a:t>");</a:t>
            </a:r>
          </a:p>
          <a:p>
            <a:endParaRPr lang="es-ES" dirty="0"/>
          </a:p>
          <a:p>
            <a:r>
              <a:rPr lang="es-ES" dirty="0"/>
              <a:t>No se puede imprimir la </a:t>
            </a:r>
            <a:r>
              <a:rPr lang="es-ES" dirty="0" err="1"/>
              <a:t>varaible</a:t>
            </a:r>
            <a:r>
              <a:rPr lang="es-ES" dirty="0"/>
              <a:t> $</a:t>
            </a:r>
            <a:r>
              <a:rPr lang="es-ES" dirty="0" err="1"/>
              <a:t>http_response_header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29645" y="3969362"/>
            <a:ext cx="4924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get_contents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file_get_contents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"http://example.com"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var_dump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http_response_header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file_get_contents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"http://example.com"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get_contents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var_dump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http_response_header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4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56A48B4-A7AB-4238-85E1-6DF4B07ADA39}"/>
              </a:ext>
            </a:extLst>
          </p:cNvPr>
          <p:cNvSpPr txBox="1"/>
          <p:nvPr/>
        </p:nvSpPr>
        <p:spPr>
          <a:xfrm>
            <a:off x="3299791" y="305475"/>
            <a:ext cx="69269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$</a:t>
            </a:r>
            <a:r>
              <a:rPr lang="es-CO" sz="5400" b="1" i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argc</a:t>
            </a:r>
            <a:r>
              <a:rPr lang="es-CO" sz="54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:</a:t>
            </a:r>
            <a:r>
              <a:rPr lang="es-CO" sz="5400" b="1" i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Mayerly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1631D0-F509-47BB-BE78-94006DAD7CF1}"/>
              </a:ext>
            </a:extLst>
          </p:cNvPr>
          <p:cNvSpPr txBox="1"/>
          <p:nvPr/>
        </p:nvSpPr>
        <p:spPr>
          <a:xfrm>
            <a:off x="3299791" y="1470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El número de argumentos pasados a un script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72B46C-F1A4-45B8-9E08-37243E887C76}"/>
              </a:ext>
            </a:extLst>
          </p:cNvPr>
          <p:cNvSpPr txBox="1"/>
          <p:nvPr/>
        </p:nvSpPr>
        <p:spPr>
          <a:xfrm>
            <a:off x="1192695" y="2029362"/>
            <a:ext cx="1031019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Contiene el número de argumentos pasados al script actual cuando se ejecuta desde la línea de comandos.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D507A7-F544-4AC2-9D09-FCF7336DA293}"/>
              </a:ext>
            </a:extLst>
          </p:cNvPr>
          <p:cNvSpPr txBox="1"/>
          <p:nvPr/>
        </p:nvSpPr>
        <p:spPr>
          <a:xfrm>
            <a:off x="1563758" y="309292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#1</a:t>
            </a:r>
          </a:p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r>
              <a:rPr lang="es-CO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var_dump($argc);</a:t>
            </a:r>
          </a:p>
          <a:p>
            <a:r>
              <a:rPr lang="es-CO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A6C0B0-546A-4E66-81F0-D37351518596}"/>
              </a:ext>
            </a:extLst>
          </p:cNvPr>
          <p:cNvSpPr txBox="1"/>
          <p:nvPr/>
        </p:nvSpPr>
        <p:spPr>
          <a:xfrm>
            <a:off x="5406886" y="3353139"/>
            <a:ext cx="6096000" cy="9233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CO" dirty="0"/>
              <a:t>El resultado del ejemplo sería algo similar a:</a:t>
            </a:r>
          </a:p>
          <a:p>
            <a:endParaRPr lang="es-CO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 err="1"/>
              <a:t>int</a:t>
            </a:r>
            <a:r>
              <a:rPr lang="es-CO" dirty="0"/>
              <a:t>(4)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782388" y="5247397"/>
            <a:ext cx="768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 variable sólo está disponible cuando </a:t>
            </a:r>
            <a:r>
              <a:rPr lang="es-ES" dirty="0" err="1">
                <a:hlinkClick r:id="rId2"/>
              </a:rPr>
              <a:t>register_argc_argv</a:t>
            </a:r>
            <a:r>
              <a:rPr lang="es-ES" dirty="0"/>
              <a:t> está activado.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40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0236642-FD12-41EA-940F-883B5E9C3F8C}"/>
              </a:ext>
            </a:extLst>
          </p:cNvPr>
          <p:cNvSpPr txBox="1"/>
          <p:nvPr/>
        </p:nvSpPr>
        <p:spPr>
          <a:xfrm>
            <a:off x="3048000" y="5309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$</a:t>
            </a:r>
            <a:r>
              <a:rPr lang="es-CO" sz="5400" b="1" i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argv:Vanesa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AFF394-6055-429E-BC73-DA1D6D0A536B}"/>
              </a:ext>
            </a:extLst>
          </p:cNvPr>
          <p:cNvSpPr txBox="1"/>
          <p:nvPr/>
        </p:nvSpPr>
        <p:spPr>
          <a:xfrm>
            <a:off x="3833948" y="1471648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Array de argumentos pasados a un script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320B2C-7C85-4911-9987-30FBDCB04909}"/>
              </a:ext>
            </a:extLst>
          </p:cNvPr>
          <p:cNvSpPr txBox="1"/>
          <p:nvPr/>
        </p:nvSpPr>
        <p:spPr>
          <a:xfrm>
            <a:off x="2533468" y="3337560"/>
            <a:ext cx="61003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r>
              <a:rPr lang="es-CO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var_dump($</a:t>
            </a:r>
            <a:r>
              <a:rPr lang="es-CO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s-CO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s-CO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05BFE4-6E16-4B3B-BAF1-44D3B95F939A}"/>
              </a:ext>
            </a:extLst>
          </p:cNvPr>
          <p:cNvSpPr txBox="1"/>
          <p:nvPr/>
        </p:nvSpPr>
        <p:spPr>
          <a:xfrm>
            <a:off x="7452360" y="3170361"/>
            <a:ext cx="4194628" cy="236988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El resultado del ejemplo sería algo similar a: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array(4) 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[0]=&gt;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(10) "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script.php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[1]=&gt;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(4) "arg1"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[2]=&gt;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(4) "arg2"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[3]=&gt;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(4) "arg3"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CO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5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2A0E68C-9CC7-48F2-9169-49C5D683E87E}"/>
              </a:ext>
            </a:extLst>
          </p:cNvPr>
          <p:cNvSpPr txBox="1"/>
          <p:nvPr/>
        </p:nvSpPr>
        <p:spPr>
          <a:xfrm>
            <a:off x="3140765" y="6767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400" b="0" i="0" dirty="0" err="1" smtClean="0">
                <a:solidFill>
                  <a:srgbClr val="00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Errores:Mayerly</a:t>
            </a:r>
            <a:endParaRPr lang="es-CO" sz="5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ABA1CA-6A6B-4E88-8373-ABB1CC9A8773}"/>
              </a:ext>
            </a:extLst>
          </p:cNvPr>
          <p:cNvSpPr txBox="1"/>
          <p:nvPr/>
        </p:nvSpPr>
        <p:spPr>
          <a:xfrm>
            <a:off x="1248229" y="2001467"/>
            <a:ext cx="104212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</a:t>
            </a:r>
            <a:r>
              <a:rPr lang="es-ES" dirty="0" smtClean="0"/>
              <a:t>stas </a:t>
            </a:r>
            <a:r>
              <a:rPr lang="es-ES" dirty="0"/>
              <a:t>se pueden utilizar para señalar varias condiciones diferentes, mostrándose y/o registrándose si fuera necesario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Cada error que genera PHP incluye un tipo. Existe una lista de dichos tipos, junto con una breve descripción de su comportamiento y sus posibles causas.</a:t>
            </a:r>
            <a:endParaRPr lang="es-CO" dirty="0" smtClean="0"/>
          </a:p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Lo </a:t>
            </a:r>
            <a:r>
              <a:rPr lang="es-C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basico</a:t>
            </a: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s-CO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Picture 3" descr="como-mostrar-errores-php">
            <a:extLst>
              <a:ext uri="{FF2B5EF4-FFF2-40B4-BE49-F238E27FC236}">
                <a16:creationId xmlns:a16="http://schemas.microsoft.com/office/drawing/2014/main" id="{D913B9A3-3CB0-45AF-ACFD-15316870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867" y="3032518"/>
            <a:ext cx="3939950" cy="1846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49" y="5075134"/>
            <a:ext cx="759572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6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DFF4418-55AE-411D-87CF-B8D2EEEED885}"/>
              </a:ext>
            </a:extLst>
          </p:cNvPr>
          <p:cNvSpPr txBox="1"/>
          <p:nvPr/>
        </p:nvSpPr>
        <p:spPr>
          <a:xfrm>
            <a:off x="3352800" y="3719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Errores en PHP 7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D46838-AAA5-461E-8F8A-6C3EE0B3C1EA}"/>
              </a:ext>
            </a:extLst>
          </p:cNvPr>
          <p:cNvSpPr txBox="1"/>
          <p:nvPr/>
        </p:nvSpPr>
        <p:spPr>
          <a:xfrm>
            <a:off x="2526938" y="1688515"/>
            <a:ext cx="88537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 7 cambia la mayoría de los errores notificados por PHP. 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Mostrar errores en PHP">
            <a:extLst>
              <a:ext uri="{FF2B5EF4-FFF2-40B4-BE49-F238E27FC236}">
                <a16:creationId xmlns:a16="http://schemas.microsoft.com/office/drawing/2014/main" id="{B35E6C35-4533-4A52-9144-C3591FE2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96" y="3048185"/>
            <a:ext cx="3554186" cy="201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5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C8653B7-F1E2-4982-8D57-9867C8638A26}"/>
              </a:ext>
            </a:extLst>
          </p:cNvPr>
          <p:cNvSpPr txBox="1"/>
          <p:nvPr/>
        </p:nvSpPr>
        <p:spPr>
          <a:xfrm>
            <a:off x="3180522" y="305664"/>
            <a:ext cx="7387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Excepciones:Vanesa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0BCAE8-9C72-486F-A95D-CB4FA58541C5}"/>
              </a:ext>
            </a:extLst>
          </p:cNvPr>
          <p:cNvSpPr txBox="1"/>
          <p:nvPr/>
        </p:nvSpPr>
        <p:spPr>
          <a:xfrm>
            <a:off x="1596573" y="2055335"/>
            <a:ext cx="10377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Una excepción puede ser lanzada ("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thrown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"), y atrapada ("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catched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") dentro de PHP. El código puede estar dentro de un bloque try para facilitar la captura de excepciones potenciales. Cada bloque try debe tener al menos un bloque catch o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correspondiente</a:t>
            </a:r>
            <a:r>
              <a:rPr lang="es-CO" dirty="0"/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CA5217-343E-41D5-999C-7E64D9773C56}"/>
              </a:ext>
            </a:extLst>
          </p:cNvPr>
          <p:cNvSpPr txBox="1"/>
          <p:nvPr/>
        </p:nvSpPr>
        <p:spPr>
          <a:xfrm>
            <a:off x="1596572" y="349068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  <a:b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inverso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$x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{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(!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$x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{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new 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1200" b="0" i="0" dirty="0">
                <a:solidFill>
                  <a:srgbClr val="DD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'División por cero.'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}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s-CO" sz="1200" b="0" i="0" dirty="0" err="1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$x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 {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echo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inverso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. </a:t>
            </a:r>
            <a:r>
              <a:rPr lang="es-CO" sz="1200" b="0" i="0" dirty="0">
                <a:solidFill>
                  <a:srgbClr val="DD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"\n"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echo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inverso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. </a:t>
            </a:r>
            <a:r>
              <a:rPr lang="es-CO" sz="1200" b="0" i="0" dirty="0">
                <a:solidFill>
                  <a:srgbClr val="DD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"\n"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catch (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$e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{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echo </a:t>
            </a:r>
            <a:r>
              <a:rPr lang="es-CO" sz="1200" b="0" i="0" dirty="0">
                <a:solidFill>
                  <a:srgbClr val="DD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'Excepción capturada: '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 </a:t>
            </a: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s-CO" sz="1200" b="0" i="0" dirty="0" err="1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 </a:t>
            </a:r>
            <a:r>
              <a:rPr lang="es-CO" sz="1200" b="0" i="0" dirty="0">
                <a:solidFill>
                  <a:srgbClr val="DD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"\n"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FF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 Continuar la ejecución</a:t>
            </a:r>
            <a:br>
              <a:rPr lang="es-CO" sz="1200" b="0" i="0" dirty="0">
                <a:solidFill>
                  <a:srgbClr val="FF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 </a:t>
            </a:r>
            <a:r>
              <a:rPr lang="es-CO" sz="1200" b="0" i="0" dirty="0">
                <a:solidFill>
                  <a:srgbClr val="DD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'Hola Mundo\n'</a:t>
            </a:r>
            <a: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s-CO" sz="1200" b="0" i="0" dirty="0">
                <a:solidFill>
                  <a:srgbClr val="0077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b="0" i="0" dirty="0">
                <a:solidFill>
                  <a:srgbClr val="0000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84AC40-C2E3-4BE4-812C-34661A59D9AD}"/>
              </a:ext>
            </a:extLst>
          </p:cNvPr>
          <p:cNvSpPr txBox="1"/>
          <p:nvPr/>
        </p:nvSpPr>
        <p:spPr>
          <a:xfrm>
            <a:off x="1596572" y="3121354"/>
            <a:ext cx="14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Ejemplo: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143F07-DFED-4E03-A1A4-534FA6CCAF52}"/>
              </a:ext>
            </a:extLst>
          </p:cNvPr>
          <p:cNvSpPr txBox="1"/>
          <p:nvPr/>
        </p:nvSpPr>
        <p:spPr>
          <a:xfrm>
            <a:off x="6228522" y="4246993"/>
            <a:ext cx="4891314" cy="147732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resultado del ejemplo sería:</a:t>
            </a:r>
          </a:p>
          <a:p>
            <a:endParaRPr lang="es-CO" dirty="0"/>
          </a:p>
          <a:p>
            <a:r>
              <a:rPr lang="es-CO" dirty="0"/>
              <a:t>0.2</a:t>
            </a:r>
          </a:p>
          <a:p>
            <a:r>
              <a:rPr lang="es-CO" dirty="0"/>
              <a:t>Excepción capturada: División por cero.</a:t>
            </a:r>
          </a:p>
          <a:p>
            <a:r>
              <a:rPr lang="es-CO" dirty="0"/>
              <a:t>Hola Mundo</a:t>
            </a:r>
          </a:p>
        </p:txBody>
      </p:sp>
    </p:spTree>
    <p:extLst>
      <p:ext uri="{BB962C8B-B14F-4D97-AF65-F5344CB8AC3E}">
        <p14:creationId xmlns:p14="http://schemas.microsoft.com/office/powerpoint/2010/main" val="337332758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938</TotalTime>
  <Words>411</Words>
  <Application>Microsoft Office PowerPoint</Application>
  <PresentationFormat>Panorámica</PresentationFormat>
  <Paragraphs>84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Consolas</vt:lpstr>
      <vt:lpstr>Fira Mono</vt:lpstr>
      <vt:lpstr>Fira Sans</vt:lpstr>
      <vt:lpstr>Franklin Gothic Book</vt:lpstr>
      <vt:lpstr>Segoe UI Black</vt:lpstr>
      <vt:lpstr>Segoe UI Semibold</vt:lpstr>
      <vt:lpstr>Wingdings</vt:lpstr>
      <vt:lpstr>Recorte</vt:lpstr>
      <vt:lpstr>exposición</vt:lpstr>
      <vt:lpstr>$php_errormsg: Vanessa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exposición</dc:title>
  <dc:creator>lvalfonso3</dc:creator>
  <cp:lastModifiedBy>HP_LAPTOP</cp:lastModifiedBy>
  <cp:revision>15</cp:revision>
  <dcterms:created xsi:type="dcterms:W3CDTF">2021-12-05T01:21:04Z</dcterms:created>
  <dcterms:modified xsi:type="dcterms:W3CDTF">2021-12-14T00:19:08Z</dcterms:modified>
</cp:coreProperties>
</file>