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61" r:id="rId4"/>
    <p:sldId id="263" r:id="rId5"/>
    <p:sldId id="262" r:id="rId6"/>
    <p:sldId id="259" r:id="rId7"/>
    <p:sldId id="264" r:id="rId8"/>
    <p:sldId id="265" r:id="rId9"/>
    <p:sldId id="266" r:id="rId10"/>
    <p:sldId id="267" r:id="rId11"/>
    <p:sldId id="257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CO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860EB9E-B4A4-4AF4-B705-EED42E9FBC38}" type="datetimeFigureOut">
              <a:rPr lang="es-CO" smtClean="0"/>
              <a:t>8/12/2021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CO" dirty="0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95EF4C-BCCC-483D-BC44-8C0DBA722C95}" type="slidenum">
              <a:rPr lang="es-CO" smtClean="0"/>
              <a:t>‹Nº›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Composer" TargetMode="External"/><Relationship Id="rId3" Type="http://schemas.openxmlformats.org/officeDocument/2006/relationships/hyperlink" Target="https://es.wikipedia.org/wiki/PHP" TargetMode="External"/><Relationship Id="rId7" Type="http://schemas.openxmlformats.org/officeDocument/2006/relationships/hyperlink" Target="https://es.wikipedia.org/wiki/Ruby" TargetMode="External"/><Relationship Id="rId2" Type="http://schemas.openxmlformats.org/officeDocument/2006/relationships/hyperlink" Target="https://es.wikipedia.org/wiki/Sistema_de_gesti%C3%B3n_de_paqu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Npm" TargetMode="External"/><Relationship Id="rId5" Type="http://schemas.openxmlformats.org/officeDocument/2006/relationships/hyperlink" Target="https://es.wikipedia.org/wiki/Node.js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es.wikipedia.org/wiki/Biblioteca_(inform%C3%A1tica)" TargetMode="External"/><Relationship Id="rId9" Type="http://schemas.openxmlformats.org/officeDocument/2006/relationships/hyperlink" Target="https://es.wikipedia.org/wiki/Interfaz_de_l%C3%ADnea_de_comand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Composer-Setup.exe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Npm#cite_note-2" TargetMode="External"/><Relationship Id="rId3" Type="http://schemas.openxmlformats.org/officeDocument/2006/relationships/hyperlink" Target="https://es.wikipedia.org/wiki/Node.js" TargetMode="External"/><Relationship Id="rId7" Type="http://schemas.openxmlformats.org/officeDocument/2006/relationships/hyperlink" Target="https://es.wikipedia.org/wiki/Npm#cite_note-v3.4.1-1" TargetMode="External"/><Relationship Id="rId2" Type="http://schemas.openxmlformats.org/officeDocument/2006/relationships/hyperlink" Target="https://es.wikipedia.org/wiki/Sistema_de_gesti%C3%B3n_de_paqu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Artistic_License" TargetMode="External"/><Relationship Id="rId5" Type="http://schemas.openxmlformats.org/officeDocument/2006/relationships/hyperlink" Target="https://es.wikipedia.org/wiki/JavaScript" TargetMode="External"/><Relationship Id="rId4" Type="http://schemas.openxmlformats.org/officeDocument/2006/relationships/hyperlink" Target="https://es.wikipedia.org/wiki/Entorno_de_ejecuci%C3%B3n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aldelinux.com/terminal/administracion/instalar-paquetes-apt-ge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iny.cc/roipl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533400"/>
            <a:ext cx="8640960" cy="1743472"/>
          </a:xfrm>
        </p:spPr>
        <p:txBody>
          <a:bodyPr/>
          <a:lstStyle/>
          <a:p>
            <a:pPr algn="ctr"/>
            <a:r>
              <a:rPr lang="es-ES" dirty="0"/>
              <a:t>investigación sobre que es composer </a:t>
            </a:r>
            <a:r>
              <a:rPr lang="es-ES"/>
              <a:t>y  </a:t>
            </a:r>
            <a:r>
              <a:rPr lang="es-ES" smtClean="0"/>
              <a:t>NPM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2420888"/>
            <a:ext cx="7713644" cy="4032448"/>
          </a:xfrm>
        </p:spPr>
        <p:txBody>
          <a:bodyPr>
            <a:normAutofit/>
          </a:bodyPr>
          <a:lstStyle/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APRENDIZ: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Mayerly Salamanca </a:t>
            </a:r>
            <a:r>
              <a:rPr lang="es-CO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Salamanca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PRESENTADO A: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Ing. Diego Alonso </a:t>
            </a:r>
            <a:r>
              <a:rPr lang="es-CO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Ojeda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FICHA: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2163036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TECNÓLOGO EN ANÁLISIS Y DESARROLLO DE SISTEMAS DE </a:t>
            </a:r>
            <a:r>
              <a:rPr lang="es-CO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CENTRO MINERO – REGIONAL BOYACÁ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base"/>
            <a:r>
              <a:rPr lang="es-CO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CO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9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956594"/>
            <a:ext cx="64293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67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3901048"/>
          </a:xfrm>
        </p:spPr>
        <p:txBody>
          <a:bodyPr>
            <a:normAutofit/>
          </a:bodyPr>
          <a:lstStyle/>
          <a:p>
            <a:pPr algn="ctr"/>
            <a:r>
              <a:rPr lang="es-ES" sz="9600" dirty="0" smtClean="0">
                <a:solidFill>
                  <a:schemeClr val="tx2">
                    <a:lumMod val="75000"/>
                  </a:schemeClr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GRACIAS</a:t>
            </a:r>
            <a:endParaRPr lang="es-CO" sz="9600" dirty="0">
              <a:solidFill>
                <a:schemeClr val="tx2">
                  <a:lumMod val="75000"/>
                </a:schemeClr>
              </a:solidFill>
              <a:latin typeface="Broadway" panose="04040905080B020205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4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COMPOSER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Composer es un </a:t>
            </a:r>
            <a:r>
              <a:rPr lang="es-ES" dirty="0">
                <a:solidFill>
                  <a:schemeClr val="tx2"/>
                </a:solidFill>
                <a:hlinkClick r:id="rId2"/>
              </a:rPr>
              <a:t>sistema de gestión de paquetes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para programar en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PHP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provee los formatos estándar necesarios para manejar dependencias y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librerías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de PHP. Fue desarrollado por Nils Adermann y Jordi Boggiano quienes continúan dirigiendo el proyecto. Ambos comenzaron el desarrollo en abril de 2011 y en marzo de 2012 presentaron la primera versión. ​Composer está inspirado en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Node.js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npm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y en Bundler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Ruby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3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​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Composer trabaja e instala dependencias o librerías desde la 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línea de comandos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También permite al usuario instalar las aplicaciones PHP que estén disponibles en el "Packagist", el repositorio principal que contiene todos los paquetes disponibles. También dispone de capacidad de auto-descarga para las librerías necesarias que se especifiquen en la información de arranque para así facilitar el uso del código de terceros.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695"/>
            <a:ext cx="1333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8944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Pasos para instalar composer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 PHP en tu computadora. Recomendamos usar </a:t>
            </a:r>
            <a:r>
              <a:rPr lang="es-ES" b="1" dirty="0">
                <a:hlinkClick r:id="rId2"/>
              </a:rPr>
              <a:t>XAMPP</a:t>
            </a:r>
            <a:r>
              <a:rPr lang="es-ES" dirty="0"/>
              <a:t> con este propósito, ya que el proceso es sencillo y puedes completarlo en unos minutos.</a:t>
            </a:r>
          </a:p>
          <a:p>
            <a:r>
              <a:rPr lang="es-ES" dirty="0"/>
              <a:t>Una vez que XAMPP esté instalado, descarga la </a:t>
            </a:r>
            <a:r>
              <a:rPr lang="es-ES" b="1" dirty="0">
                <a:hlinkClick r:id="rId3"/>
              </a:rPr>
              <a:t>última versión de Composer</a:t>
            </a:r>
            <a:r>
              <a:rPr lang="es-ES" dirty="0"/>
              <a:t>.</a:t>
            </a:r>
          </a:p>
          <a:p>
            <a:r>
              <a:rPr lang="es-ES" dirty="0"/>
              <a:t>Ejecuta el asistente de instalación de </a:t>
            </a:r>
            <a:r>
              <a:rPr lang="es-ES" b="1" dirty="0"/>
              <a:t>Composer</a:t>
            </a:r>
            <a:r>
              <a:rPr lang="es-ES" dirty="0"/>
              <a:t>. Cuando te solicite que actives el modo desarrollador, ignóralo y continúa con el proceso de instalación.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49500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/>
          </a:p>
          <a:p>
            <a:r>
              <a:rPr lang="es-ES" dirty="0"/>
              <a:t>Aparecerá otra ventana y te pedirá que ubiques la línea de comando PHP. Por defecto, está en </a:t>
            </a:r>
            <a:r>
              <a:rPr lang="es-ES" b="1" dirty="0"/>
              <a:t>C:/xampp/php/php.exe</a:t>
            </a:r>
            <a:r>
              <a:rPr lang="es-ES" dirty="0"/>
              <a:t>. Después de especificar la ubicación, haz clic en </a:t>
            </a:r>
            <a:r>
              <a:rPr lang="es-ES" b="1" dirty="0"/>
              <a:t>Siguiente</a:t>
            </a:r>
            <a:r>
              <a:rPr lang="es-ES" dirty="0"/>
              <a:t>.</a:t>
            </a:r>
          </a:p>
          <a:p>
            <a:r>
              <a:rPr lang="es-ES" dirty="0"/>
              <a:t>Se te solicitará la </a:t>
            </a:r>
            <a:r>
              <a:rPr lang="es-ES" b="1" dirty="0"/>
              <a:t>configuración de proxy</a:t>
            </a:r>
            <a:r>
              <a:rPr lang="es-ES" dirty="0"/>
              <a:t>. Deja la casilla sin marcar y omite esta parte presionando </a:t>
            </a:r>
            <a:r>
              <a:rPr lang="es-ES" b="1" dirty="0"/>
              <a:t>Siguiente</a:t>
            </a:r>
            <a:r>
              <a:rPr lang="es-ES" dirty="0"/>
              <a:t>. Luego, en la última ventana, haz clic en </a:t>
            </a:r>
            <a:r>
              <a:rPr lang="es-ES" b="1" dirty="0"/>
              <a:t>Instalar</a:t>
            </a:r>
            <a:r>
              <a:rPr lang="es-ES" dirty="0"/>
              <a:t>.</a:t>
            </a:r>
          </a:p>
          <a:p>
            <a:r>
              <a:rPr lang="es-ES" dirty="0"/>
              <a:t>Después de completar la instalación, abre el símbolo del sistema. Presiona </a:t>
            </a:r>
            <a:r>
              <a:rPr lang="es-ES" b="1" dirty="0"/>
              <a:t>CTRL + R</a:t>
            </a:r>
            <a:r>
              <a:rPr lang="es-ES" dirty="0"/>
              <a:t>, escribe «</a:t>
            </a:r>
            <a:r>
              <a:rPr lang="es-ES" b="1" dirty="0"/>
              <a:t>cmd</a:t>
            </a:r>
            <a:r>
              <a:rPr lang="es-ES" dirty="0"/>
              <a:t>» y haz clic en </a:t>
            </a:r>
            <a:r>
              <a:rPr lang="es-ES" b="1" dirty="0"/>
              <a:t>OK</a:t>
            </a:r>
            <a:r>
              <a:rPr lang="es-ES" dirty="0"/>
              <a:t>.</a:t>
            </a:r>
            <a:br>
              <a:rPr lang="es-ES" dirty="0"/>
            </a:br>
            <a:endParaRPr lang="es-ES" dirty="0"/>
          </a:p>
          <a:p>
            <a:r>
              <a:rPr lang="es-CO" dirty="0"/>
              <a:t>Ingresa el siguiente comando:composer</a:t>
            </a:r>
          </a:p>
          <a:p>
            <a:r>
              <a:rPr lang="es-ES" dirty="0" smtClean="0"/>
              <a:t>Listo ya  lo tienes instalado</a:t>
            </a:r>
            <a:r>
              <a:rPr lang="es-ES" dirty="0"/>
              <a:t/>
            </a:r>
            <a:br>
              <a:rPr lang="es-ES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9044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Instalado composer en mi pc</a:t>
            </a:r>
            <a:endParaRPr lang="es-CO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86701"/>
            <a:ext cx="7239000" cy="469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371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2"/>
                </a:solidFill>
              </a:rPr>
              <a:t>Npm  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1" dirty="0"/>
              <a:t>npm</a:t>
            </a:r>
            <a:r>
              <a:rPr lang="es-ES" sz="2000" dirty="0"/>
              <a:t> es el </a:t>
            </a:r>
            <a:r>
              <a:rPr lang="es-ES" sz="2000" dirty="0">
                <a:hlinkClick r:id="rId2" tooltip="Sistema de gestión de paquetes"/>
              </a:rPr>
              <a:t>sistema de gestión de paquetes</a:t>
            </a:r>
            <a:r>
              <a:rPr lang="es-ES" sz="2000" dirty="0"/>
              <a:t> por defecto para </a:t>
            </a:r>
            <a:r>
              <a:rPr lang="es-ES" sz="2000" dirty="0">
                <a:hlinkClick r:id="rId3" tooltip="Node.js"/>
              </a:rPr>
              <a:t>Node.js</a:t>
            </a:r>
            <a:r>
              <a:rPr lang="es-ES" sz="2000" dirty="0"/>
              <a:t>, un </a:t>
            </a:r>
            <a:r>
              <a:rPr lang="es-ES" sz="2000" dirty="0">
                <a:hlinkClick r:id="rId4" tooltip="Entorno de ejecución"/>
              </a:rPr>
              <a:t>entorno de ejecución</a:t>
            </a:r>
            <a:r>
              <a:rPr lang="es-ES" sz="2000" dirty="0"/>
              <a:t> para </a:t>
            </a:r>
            <a:r>
              <a:rPr lang="es-ES" sz="2000" dirty="0">
                <a:hlinkClick r:id="rId5" tooltip="JavaScript"/>
              </a:rPr>
              <a:t>JavaScript</a:t>
            </a:r>
            <a:r>
              <a:rPr lang="es-ES" sz="2000" dirty="0"/>
              <a:t>, bajo </a:t>
            </a:r>
            <a:r>
              <a:rPr lang="es-ES" sz="2000" dirty="0">
                <a:hlinkClick r:id="rId6" tooltip="Artistic License"/>
              </a:rPr>
              <a:t>Artistic License</a:t>
            </a:r>
            <a:r>
              <a:rPr lang="es-ES" sz="2000" dirty="0"/>
              <a:t> 2.0</a:t>
            </a:r>
            <a:r>
              <a:rPr lang="es-ES" sz="2000" dirty="0" smtClean="0"/>
              <a:t>.</a:t>
            </a:r>
          </a:p>
          <a:p>
            <a:r>
              <a:rPr lang="es-ES" sz="2000" dirty="0"/>
              <a:t>Desde la versión 0.6.3 de Node.js npm es instalado automáticamente con el entorno. npm se ejecuta desde la línea de comandos y maneja las dependencias para una aplicación.</a:t>
            </a:r>
            <a:r>
              <a:rPr lang="es-ES" sz="2000" baseline="30000" dirty="0">
                <a:hlinkClick r:id="rId7"/>
              </a:rPr>
              <a:t>1</a:t>
            </a:r>
            <a:r>
              <a:rPr lang="es-ES" sz="2000" dirty="0"/>
              <a:t>​</a:t>
            </a:r>
            <a:r>
              <a:rPr lang="es-ES" sz="2000" baseline="30000" dirty="0">
                <a:hlinkClick r:id="rId8"/>
              </a:rPr>
              <a:t>2</a:t>
            </a:r>
            <a:r>
              <a:rPr lang="es-ES" sz="2000" dirty="0"/>
              <a:t>​ Además, permite a los usuarios instalar aplicaciones Node.js que se encuentran en el repositorio. npm está escrito enteramente en JavaScript y fue desarrollado por Isaac Z. </a:t>
            </a:r>
            <a:endParaRPr lang="es-CO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5" y="46158"/>
            <a:ext cx="1764642" cy="13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8960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76712"/>
          </a:xfrm>
        </p:spPr>
        <p:txBody>
          <a:bodyPr/>
          <a:lstStyle/>
          <a:p>
            <a:r>
              <a:rPr lang="es-ES" dirty="0" smtClean="0"/>
              <a:t>NPM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7239000" cy="5186976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NPM</a:t>
            </a:r>
            <a:r>
              <a:rPr lang="es-ES" dirty="0"/>
              <a:t> son las siglas de </a:t>
            </a:r>
            <a:r>
              <a:rPr lang="es-ES" b="1" dirty="0"/>
              <a:t>Node Package Manager</a:t>
            </a:r>
            <a:r>
              <a:rPr lang="es-ES" dirty="0"/>
              <a:t>, es decir, gestor de paquetes de NodeJS, un entorno de ejecución multiplataforma para ejecutar Javascript no sólo en un navegador web (</a:t>
            </a:r>
            <a:r>
              <a:rPr lang="es-ES" i="1" dirty="0"/>
              <a:t>como se concibió originalmente</a:t>
            </a:r>
            <a:r>
              <a:rPr lang="es-ES" dirty="0"/>
              <a:t>) sino fuera de él, y poder utilizarlo en sistemas de escritorio o servidores web.</a:t>
            </a:r>
          </a:p>
          <a:p>
            <a:r>
              <a:rPr lang="es-ES" dirty="0"/>
              <a:t>Este gestor de paquetes (</a:t>
            </a:r>
            <a:r>
              <a:rPr lang="es-ES" i="1" dirty="0"/>
              <a:t>muy similar al concepto de </a:t>
            </a:r>
            <a:r>
              <a:rPr lang="es-ES" i="1" dirty="0">
                <a:hlinkClick r:id="rId2"/>
              </a:rPr>
              <a:t>apt-get en GNU/Linux</a:t>
            </a:r>
            <a:r>
              <a:rPr lang="es-ES" dirty="0"/>
              <a:t>), nos permitirá </a:t>
            </a:r>
            <a:r>
              <a:rPr lang="es-ES" b="1" dirty="0"/>
              <a:t>instalar de forma muy sencilla y automática</a:t>
            </a:r>
            <a:r>
              <a:rPr lang="es-ES" dirty="0"/>
              <a:t> paquetes Javascript (</a:t>
            </a:r>
            <a:r>
              <a:rPr lang="es-ES" i="1" dirty="0"/>
              <a:t>tanto de Node como Javascript para el navegador</a:t>
            </a:r>
            <a:r>
              <a:rPr lang="es-ES" dirty="0"/>
              <a:t>) y utilizarlo para nuestros fines.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28512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INSTALAR NPM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Debemos ir a la </a:t>
            </a:r>
            <a:r>
              <a:rPr lang="es-ES" u="sng" dirty="0">
                <a:hlinkClick r:id="rId2"/>
              </a:rPr>
              <a:t>página «nodejs.org/es»</a:t>
            </a:r>
            <a:r>
              <a:rPr lang="es-ES" dirty="0"/>
              <a:t> y descargar la última </a:t>
            </a:r>
            <a:r>
              <a:rPr lang="es-ES" dirty="0" smtClean="0"/>
              <a:t>versión</a:t>
            </a:r>
          </a:p>
          <a:p>
            <a:r>
              <a:rPr lang="es-ES" dirty="0" smtClean="0"/>
              <a:t>Despues seleccionamos next,install.</a:t>
            </a:r>
          </a:p>
          <a:p>
            <a:r>
              <a:rPr lang="es-ES" dirty="0"/>
              <a:t>Para comprobar que </a:t>
            </a:r>
            <a:r>
              <a:rPr lang="es-ES" b="1" dirty="0"/>
              <a:t>Nodejs</a:t>
            </a:r>
            <a:r>
              <a:rPr lang="es-ES" dirty="0"/>
              <a:t> se ha instalado debemos abrir la</a:t>
            </a:r>
            <a:r>
              <a:rPr lang="es-ES" b="1" dirty="0"/>
              <a:t> terminal de Windows</a:t>
            </a:r>
            <a:r>
              <a:rPr lang="es-ES" dirty="0"/>
              <a:t> y escribir «</a:t>
            </a:r>
            <a:r>
              <a:rPr lang="es-ES" b="1" dirty="0"/>
              <a:t>node -v</a:t>
            </a:r>
            <a:r>
              <a:rPr lang="es-ES" b="1" dirty="0" smtClean="0"/>
              <a:t>»</a:t>
            </a:r>
          </a:p>
          <a:p>
            <a:r>
              <a:rPr lang="es-ES" dirty="0"/>
              <a:t>En la Terminal escribimos «</a:t>
            </a:r>
            <a:r>
              <a:rPr lang="es-ES" b="1" dirty="0"/>
              <a:t>node -v</a:t>
            </a:r>
            <a:r>
              <a:rPr lang="es-ES" dirty="0"/>
              <a:t>«. Si todo está bien se mostrará la </a:t>
            </a:r>
            <a:r>
              <a:rPr lang="es-ES" b="1" dirty="0"/>
              <a:t>versión actual de Nodejs</a:t>
            </a:r>
            <a:r>
              <a:rPr lang="es-ES" dirty="0"/>
              <a:t> instalada en el sistema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9034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Instalado npm en mi pc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59245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0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229</TotalTime>
  <Words>77</Words>
  <Application>Microsoft Office PowerPoint</Application>
  <PresentationFormat>Presentación en pantalla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Opulento</vt:lpstr>
      <vt:lpstr>investigación sobre que es composer y  NPM</vt:lpstr>
      <vt:lpstr>COMPOSER</vt:lpstr>
      <vt:lpstr>Pasos para instalar composer</vt:lpstr>
      <vt:lpstr>Presentación de PowerPoint</vt:lpstr>
      <vt:lpstr>Instalado composer en mi pc</vt:lpstr>
      <vt:lpstr>Npm  </vt:lpstr>
      <vt:lpstr>NPM</vt:lpstr>
      <vt:lpstr>PASOS PARA INSTALAR NPM</vt:lpstr>
      <vt:lpstr>Instalado npm en mi pc</vt:lpstr>
      <vt:lpstr>Presentación de PowerPoint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sobre que es composer y  NPM, </dc:title>
  <dc:creator>ADMIN</dc:creator>
  <cp:lastModifiedBy>ADMIN</cp:lastModifiedBy>
  <cp:revision>29</cp:revision>
  <dcterms:created xsi:type="dcterms:W3CDTF">2021-12-07T15:44:17Z</dcterms:created>
  <dcterms:modified xsi:type="dcterms:W3CDTF">2021-12-08T16:43:31Z</dcterms:modified>
</cp:coreProperties>
</file>