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330" r:id="rId7"/>
    <p:sldId id="305" r:id="rId8"/>
    <p:sldId id="338" r:id="rId9"/>
    <p:sldId id="339" r:id="rId10"/>
    <p:sldId id="335" r:id="rId11"/>
    <p:sldId id="274" r:id="rId12"/>
    <p:sldId id="341" r:id="rId13"/>
    <p:sldId id="342" r:id="rId14"/>
    <p:sldId id="336" r:id="rId15"/>
    <p:sldId id="332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3725" autoAdjust="0"/>
  </p:normalViewPr>
  <p:slideViewPr>
    <p:cSldViewPr snapToGrid="0">
      <p:cViewPr varScale="1">
        <p:scale>
          <a:sx n="38" d="100"/>
          <a:sy n="38" d="100"/>
        </p:scale>
        <p:origin x="628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/>
              <a:t>차트 제목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8-4D88-8BA2-F774711637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28-4D88-8BA2-F774711637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28-4D88-8BA2-F77471163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2315311"/>
        <c:axId val="1372306575"/>
      </c:barChart>
      <c:catAx>
        <c:axId val="137231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372306575"/>
        <c:crosses val="autoZero"/>
        <c:auto val="1"/>
        <c:lblAlgn val="ctr"/>
        <c:lblOffset val="100"/>
        <c:noMultiLvlLbl val="0"/>
      </c:catAx>
      <c:valAx>
        <c:axId val="137230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37231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가로 레이블 시간 표시줄" loCatId="other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423FB80-F2BD-4DDE-80B1-76F84FE09A02}">
      <dgm:prSet phldrT="[Text]" phldr="0" custT="1"/>
      <dgm:spPr/>
      <dgm:t>
        <a:bodyPr rtlCol="0"/>
        <a:lstStyle/>
        <a:p>
          <a:pPr>
            <a:defRPr b="1"/>
          </a:pPr>
          <a:r>
            <a:rPr lang="ko-KR" altLang="en-US" sz="1800" b="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gm:t>
    </dgm:pt>
    <dgm:pt modelId="{9B1CA3FF-D252-4AF5-8F50-CFC93ACA9175}" type="parTrans" cxnId="{5BF3B7B1-A779-4E2D-8625-77DE0CA38FE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BE862E1-9761-4AA7-AA00-BD79FA3B27DD}" type="sibTrans" cxnId="{5BF3B7B1-A779-4E2D-8625-77DE0CA38FE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45E128E-7700-4C91-9411-CDD1DCA94D67}">
      <dgm:prSet phldrT="[Text]" custT="1"/>
      <dgm:spPr/>
      <dgm:t>
        <a:bodyPr rtlCol="0"/>
        <a:lstStyle/>
        <a:p>
          <a:r>
            <a:rPr lang="ko-KR" altLang="en-US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시작하려면 슬라이드 쇼 탭으로 이동하여 처음부터​​</a:t>
          </a:r>
          <a:r>
            <a:rPr lang="ko-KR" altLang="en-US" sz="1200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ko-KR" altLang="en-US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선택합니다</a:t>
          </a:r>
          <a:r>
            <a:rPr lang="en-US" altLang="ko-KR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4D95EBA-0423-4AFA-B379-E030341B1F23}" type="parTrans" cxnId="{68D35F9D-DABF-4E5A-94D4-F988D8E8490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963BA97-D4C5-477B-9B0D-68DB38F61579}" type="sibTrans" cxnId="{68D35F9D-DABF-4E5A-94D4-F988D8E8490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DC4903D-31E8-4ED6-875F-63877788B702}">
      <dgm:prSet phldrT="[Text]" phldr="0" custT="1"/>
      <dgm:spPr/>
      <dgm:t>
        <a:bodyPr rtlCol="0"/>
        <a:lstStyle/>
        <a:p>
          <a:pPr>
            <a:defRPr b="1"/>
          </a:pPr>
          <a:r>
            <a:rPr lang="ko-KR" altLang="en-US" sz="1800" b="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gm:t>
    </dgm:pt>
    <dgm:pt modelId="{A18F8C20-9A13-44DB-9E45-C2DE49ACE5D9}" type="parTrans" cxnId="{A319CB69-6926-431D-A805-EACBFA83FA6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BFDEA83-93E5-4D72-A672-078838B258F5}" type="sibTrans" cxnId="{A319CB69-6926-431D-A805-EACBFA83FA6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9FB790A-3E33-4887-962E-7206A01AD84F}">
      <dgm:prSet phldrT="[Text]" custT="1"/>
      <dgm:spPr/>
      <dgm:t>
        <a:bodyPr rtlCol="0"/>
        <a:lstStyle/>
        <a:p>
          <a:r>
            <a:rPr lang="ko-KR" altLang="en-US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E34BE83-4A83-4B5F-8976-D4AC57FE5007}" type="parTrans" cxnId="{607143D0-C26B-448B-8E8C-A8A46198F0C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18338C2-0675-4B1C-898F-3D939F41C34C}" type="sibTrans" cxnId="{607143D0-C26B-448B-8E8C-A8A46198F0C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A93A940-284B-49B0-9D89-5FA2B3B3C7E5}">
      <dgm:prSet phldrT="[Text]" phldr="0" custT="1"/>
      <dgm:spPr/>
      <dgm:t>
        <a:bodyPr rtlCol="0"/>
        <a:lstStyle/>
        <a:p>
          <a:pPr>
            <a:defRPr b="1"/>
          </a:pPr>
          <a:r>
            <a:rPr lang="ko-KR" altLang="en-US" sz="1800" b="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gm:t>
    </dgm:pt>
    <dgm:pt modelId="{CD96219D-3688-4138-ACC9-901ED9FEACCC}" type="parTrans" cxnId="{982D7B44-1518-4DD0-82D4-8A3901DD95E9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0447E4A-3C15-4884-AEBE-804149EBD331}" type="sibTrans" cxnId="{982D7B44-1518-4DD0-82D4-8A3901DD95E9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BA5F3BE-D53A-42E0-A7FE-674B99BD07E6}">
      <dgm:prSet phldrT="[Text]" custT="1"/>
      <dgm:spPr/>
      <dgm:t>
        <a:bodyPr rtlCol="0"/>
        <a:lstStyle/>
        <a:p>
          <a:r>
            <a:rPr lang="ko-KR" altLang="en-US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진행하는 동안 발표자 노트는 내 모니터에서 볼 수 있지만 청중에게는 표시되지 않습니다</a:t>
          </a:r>
          <a:r>
            <a:rPr lang="en-US" altLang="ko-KR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484BBA1-86EE-4AA2-B94A-A26EED0EFB1E}" type="parTrans" cxnId="{6AEB3B94-8522-4F42-A6BC-BC55C5AED92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8C67DB7-8AA6-454C-83AE-A16B3B9F45FF}" type="sibTrans" cxnId="{6AEB3B94-8522-4F42-A6BC-BC55C5AED92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EAF83C-E1E2-4060-A15C-5B683F5ABDB6}">
      <dgm:prSet phldrT="[Text]" custT="1"/>
      <dgm:spPr/>
      <dgm:t>
        <a:bodyPr rtlCol="0"/>
        <a:lstStyle/>
        <a:p>
          <a:pPr>
            <a:defRPr b="1"/>
          </a:pPr>
          <a:r>
            <a:rPr lang="ko-KR" altLang="en-US" sz="1800" b="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gm:t>
    </dgm:pt>
    <dgm:pt modelId="{0F3BE3E5-5F26-4F55-8287-A3DAF6BD4A08}" type="parTrans" cxnId="{063B7E65-C8C7-4BC7-B7D8-3E116985E12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16A6271-B608-4CBB-91A0-4462E64B7A8D}" type="sibTrans" cxnId="{063B7E65-C8C7-4BC7-B7D8-3E116985E12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F5CD713-2E7F-4FA2-A365-0158844247C1}">
      <dgm:prSet phldrT="[Text]" custT="1"/>
      <dgm:spPr/>
      <dgm:t>
        <a:bodyPr rtlCol="0"/>
        <a:lstStyle/>
        <a:p>
          <a:pPr>
            <a:defRPr b="1"/>
          </a:pPr>
          <a:r>
            <a:rPr lang="ko-KR" altLang="en-US" sz="1800" b="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gm:t>
    </dgm:pt>
    <dgm:pt modelId="{4B1EFBBB-DB3F-4353-84A5-217D60B77662}" type="parTrans" cxnId="{0938E3E3-4DD8-4069-97E7-7CBBEBFE5A1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E7CF33D-04A9-4522-B84F-6C2C1CF2D6AD}" type="sibTrans" cxnId="{0938E3E3-4DD8-4069-97E7-7CBBEBFE5A1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F28F38F-17E7-44A8-973E-FC94684377B5}">
      <dgm:prSet phldrT="[Text]" custT="1"/>
      <dgm:spPr/>
      <dgm:t>
        <a:bodyPr rtlCol="0"/>
        <a:lstStyle/>
        <a:p>
          <a:r>
            <a:rPr lang="ko-KR" altLang="en-US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창은 각 슬라이드 아래에 표시되는 상자입니다</a:t>
          </a:r>
          <a:r>
            <a:rPr lang="en-US" altLang="ko-KR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ko-KR" altLang="en-US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상자를 </a:t>
          </a:r>
          <a:r>
            <a:rPr lang="ko-KR" altLang="en-US" sz="1200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탭하여</a:t>
          </a:r>
          <a:r>
            <a:rPr lang="ko-KR" altLang="en-US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노트를 추가합니다</a:t>
          </a:r>
          <a:r>
            <a:rPr lang="en-US" altLang="ko-KR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2535623-2685-4634-9155-926D36DD275F}" type="parTrans" cxnId="{9E1E0922-367E-4D59-B87A-D6127405DD9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BE4C846-C26B-4FA4-83A2-4C9007AFA3E9}" type="sibTrans" cxnId="{9E1E0922-367E-4D59-B87A-D6127405DD9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1E65531-AFB8-400F-8A0E-3D2D8EB02527}">
      <dgm:prSet phldrT="[Text]" custT="1"/>
      <dgm:spPr/>
      <dgm:t>
        <a:bodyPr rtlCol="0"/>
        <a:lstStyle/>
        <a:p>
          <a:r>
            <a:rPr lang="ko-KR" altLang="en-US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슬라이드 노트 창이 보이지 않거나 창이 완전히 최소화되었으면 </a:t>
          </a:r>
          <a:r>
            <a:rPr lang="en-US" altLang="ko-KR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PowerPoint </a:t>
          </a:r>
          <a:r>
            <a:rPr lang="ko-KR" altLang="en-US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창 아래쪽에 있는 작업 표시줄에서 노트를 클릭합니다</a:t>
          </a:r>
          <a:r>
            <a:rPr lang="en-US" altLang="ko-KR" sz="1200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DBCD6FE-99D6-4D1C-ACCC-ACD1054C98A6}" type="parTrans" cxnId="{806EAB44-63AA-464E-AE88-604149F91859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5802CBE-AD20-4AAE-8010-3C10BC564C65}" type="sibTrans" cxnId="{806EAB44-63AA-464E-AE88-604149F91859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5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5"/>
      <dgm:spPr/>
    </dgm:pt>
    <dgm:pt modelId="{6D7F9BE3-3008-4E5E-96F3-C71D72649902}" type="pres">
      <dgm:prSet presAssocID="{D423FB80-F2BD-4DDE-80B1-76F84FE09A02}" presName="ConnectorPoint" presStyleLbl="node1" presStyleIdx="0" presStyleCnt="5"/>
      <dgm:spPr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5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5"/>
      <dgm:spPr/>
    </dgm:pt>
    <dgm:pt modelId="{8E0947F0-E28B-4B2E-B1D6-BFEED1AF012B}" type="pres">
      <dgm:prSet presAssocID="{2DC4903D-31E8-4ED6-875F-63877788B702}" presName="ConnectorPoint" presStyleLbl="node1" presStyleIdx="1" presStyleCnt="5"/>
      <dgm:spPr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5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5"/>
      <dgm:spPr/>
    </dgm:pt>
    <dgm:pt modelId="{53B98CC0-1029-46A6-8053-0933F88F7705}" type="pres">
      <dgm:prSet presAssocID="{8A93A940-284B-49B0-9D89-5FA2B3B3C7E5}" presName="ConnectorPoint" presStyleLbl="node1" presStyleIdx="2" presStyleCnt="5"/>
      <dgm:spPr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  <dgm:pt modelId="{17505DA6-AA50-4A6F-BF65-AEC0626F21E7}" type="pres">
      <dgm:prSet presAssocID="{E0447E4A-3C15-4884-AEBE-804149EBD331}" presName="spaceBetweenRectangles" presStyleCnt="0"/>
      <dgm:spPr/>
    </dgm:pt>
    <dgm:pt modelId="{32AAFE31-6289-403A-9D13-818F4101EB70}" type="pres">
      <dgm:prSet presAssocID="{B7EAF83C-E1E2-4060-A15C-5B683F5ABDB6}" presName="composite" presStyleCnt="0"/>
      <dgm:spPr/>
    </dgm:pt>
    <dgm:pt modelId="{0CFAF01A-0163-4C33-9878-6F2FFD282979}" type="pres">
      <dgm:prSet presAssocID="{B7EAF83C-E1E2-4060-A15C-5B683F5ABDB6}" presName="L1TextContainer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2130F610-3DBC-4B00-8F6C-B9F95B3288F3}" type="pres">
      <dgm:prSet presAssocID="{B7EAF83C-E1E2-4060-A15C-5B683F5ABDB6}" presName="L2TextContainerWrapper" presStyleCnt="0">
        <dgm:presLayoutVars>
          <dgm:bulletEnabled val="1"/>
        </dgm:presLayoutVars>
      </dgm:prSet>
      <dgm:spPr/>
    </dgm:pt>
    <dgm:pt modelId="{F7B633A7-D926-4CBC-87D6-CC10E20E0F4C}" type="pres">
      <dgm:prSet presAssocID="{B7EAF83C-E1E2-4060-A15C-5B683F5ABDB6}" presName="L2TextContainer" presStyleLbl="bgAccFollowNode1" presStyleIdx="3" presStyleCnt="5"/>
      <dgm:spPr/>
    </dgm:pt>
    <dgm:pt modelId="{37315AFB-AE24-4940-9EE4-4FD158C8879E}" type="pres">
      <dgm:prSet presAssocID="{B7EAF83C-E1E2-4060-A15C-5B683F5ABDB6}" presName="FlexibleEmptyPlaceHolder" presStyleCnt="0"/>
      <dgm:spPr/>
    </dgm:pt>
    <dgm:pt modelId="{232CE934-E2E5-4676-AC76-E4B011E79514}" type="pres">
      <dgm:prSet presAssocID="{B7EAF83C-E1E2-4060-A15C-5B683F5ABDB6}" presName="ConnectLine" presStyleLbl="sibTrans1D1" presStyleIdx="3" presStyleCnt="5"/>
      <dgm:spPr/>
    </dgm:pt>
    <dgm:pt modelId="{E81393AC-A038-4AFA-9F23-B7759047F7CF}" type="pres">
      <dgm:prSet presAssocID="{B7EAF83C-E1E2-4060-A15C-5B683F5ABDB6}" presName="ConnectorPoint" presStyleLbl="node1" presStyleIdx="3" presStyleCnt="5"/>
      <dgm:spPr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6F4132-D2E1-4357-B1EA-A4E065894E0E}" type="pres">
      <dgm:prSet presAssocID="{B7EAF83C-E1E2-4060-A15C-5B683F5ABDB6}" presName="EmptyPlaceHolder" presStyleCnt="0"/>
      <dgm:spPr/>
    </dgm:pt>
    <dgm:pt modelId="{6ECDF989-E3A2-4C0F-829C-476EE79637D3}" type="pres">
      <dgm:prSet presAssocID="{416A6271-B608-4CBB-91A0-4462E64B7A8D}" presName="spaceBetweenRectangles" presStyleCnt="0"/>
      <dgm:spPr/>
    </dgm:pt>
    <dgm:pt modelId="{9AD9F8DF-24E6-42E6-BBD7-CAE934B7049B}" type="pres">
      <dgm:prSet presAssocID="{BF5CD713-2E7F-4FA2-A365-0158844247C1}" presName="composite" presStyleCnt="0"/>
      <dgm:spPr/>
    </dgm:pt>
    <dgm:pt modelId="{FF85B7F5-A04A-4DA0-962A-28F0B197085A}" type="pres">
      <dgm:prSet presAssocID="{BF5CD713-2E7F-4FA2-A365-0158844247C1}" presName="L1TextContainer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FB84B4D0-12DA-4067-A812-4C1E5BFB9CAA}" type="pres">
      <dgm:prSet presAssocID="{BF5CD713-2E7F-4FA2-A365-0158844247C1}" presName="L2TextContainerWrapper" presStyleCnt="0">
        <dgm:presLayoutVars>
          <dgm:bulletEnabled val="1"/>
        </dgm:presLayoutVars>
      </dgm:prSet>
      <dgm:spPr/>
    </dgm:pt>
    <dgm:pt modelId="{DB2625BA-E96D-4321-A7F2-AE977040F570}" type="pres">
      <dgm:prSet presAssocID="{BF5CD713-2E7F-4FA2-A365-0158844247C1}" presName="L2TextContainer" presStyleLbl="bgAccFollowNode1" presStyleIdx="4" presStyleCnt="5"/>
      <dgm:spPr/>
    </dgm:pt>
    <dgm:pt modelId="{F9E160B8-8143-44D1-A838-77C2420AE054}" type="pres">
      <dgm:prSet presAssocID="{BF5CD713-2E7F-4FA2-A365-0158844247C1}" presName="FlexibleEmptyPlaceHolder" presStyleCnt="0"/>
      <dgm:spPr/>
    </dgm:pt>
    <dgm:pt modelId="{588DF415-EA5F-44AE-9839-E1C3A488E162}" type="pres">
      <dgm:prSet presAssocID="{BF5CD713-2E7F-4FA2-A365-0158844247C1}" presName="ConnectLine" presStyleLbl="sibTrans1D1" presStyleIdx="4" presStyleCnt="5"/>
      <dgm:spPr/>
    </dgm:pt>
    <dgm:pt modelId="{EE901CC3-E71A-4136-9165-6726A2651E59}" type="pres">
      <dgm:prSet presAssocID="{BF5CD713-2E7F-4FA2-A365-0158844247C1}" presName="ConnectorPoint" presStyleLbl="node1" presStyleIdx="4" presStyleCnt="5"/>
      <dgm:spPr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5468A64-0AF7-4360-8F7B-83F41DD84DC6}" type="pres">
      <dgm:prSet presAssocID="{BF5CD713-2E7F-4FA2-A365-0158844247C1}" presName="EmptyPlaceHolder" presStyleCnt="0"/>
      <dgm:spPr/>
    </dgm:pt>
  </dgm:ptLst>
  <dgm:cxnLst>
    <dgm:cxn modelId="{974EAE14-CA0D-495D-A748-96491A71C806}" type="presOf" srcId="{71E65531-AFB8-400F-8A0E-3D2D8EB02527}" destId="{DB2625BA-E96D-4321-A7F2-AE977040F570}" srcOrd="0" destOrd="0" presId="urn:microsoft.com/office/officeart/2017/3/layout/가로 레이블 시간 표시줄"/>
    <dgm:cxn modelId="{33F4111F-C40C-4045-B49C-28F94DC54BA4}" type="presOf" srcId="{BF5CD713-2E7F-4FA2-A365-0158844247C1}" destId="{FF85B7F5-A04A-4DA0-962A-28F0B197085A}" srcOrd="0" destOrd="0" presId="urn:microsoft.com/office/officeart/2017/3/layout/가로 레이블 시간 표시줄"/>
    <dgm:cxn modelId="{9E1E0922-367E-4D59-B87A-D6127405DD9B}" srcId="{B7EAF83C-E1E2-4060-A15C-5B683F5ABDB6}" destId="{0F28F38F-17E7-44A8-973E-FC94684377B5}" srcOrd="0" destOrd="0" parTransId="{72535623-2685-4634-9155-926D36DD275F}" sibTransId="{8BE4C846-C26B-4FA4-83A2-4C9007AFA3E9}"/>
    <dgm:cxn modelId="{4F0EAB3D-D6DC-4270-A428-F626A2666D2A}" type="presOf" srcId="{8A93A940-284B-49B0-9D89-5FA2B3B3C7E5}" destId="{A7F04B95-81DC-4C70-990B-FEE82F4C63E7}" srcOrd="0" destOrd="0" presId="urn:microsoft.com/office/officeart/2017/3/layout/가로 레이블 시간 표시줄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806EAB44-63AA-464E-AE88-604149F91859}" srcId="{BF5CD713-2E7F-4FA2-A365-0158844247C1}" destId="{71E65531-AFB8-400F-8A0E-3D2D8EB02527}" srcOrd="0" destOrd="0" parTransId="{CDBCD6FE-99D6-4D1C-ACCC-ACD1054C98A6}" sibTransId="{C5802CBE-AD20-4AAE-8010-3C10BC564C65}"/>
    <dgm:cxn modelId="{063B7E65-C8C7-4BC7-B7D8-3E116985E120}" srcId="{FF3CD410-5E2E-4080-A893-907D31D22CB3}" destId="{B7EAF83C-E1E2-4060-A15C-5B683F5ABDB6}" srcOrd="3" destOrd="0" parTransId="{0F3BE3E5-5F26-4F55-8287-A3DAF6BD4A08}" sibTransId="{416A6271-B608-4CBB-91A0-4462E64B7A8D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가로 레이블 시간 표시줄"/>
    <dgm:cxn modelId="{24FE186F-F804-46F5-9C2D-96C1655A06BB}" type="presOf" srcId="{FF3CD410-5E2E-4080-A893-907D31D22CB3}" destId="{687CC7BD-79EF-4A0F-BDD3-809BFA49E6BE}" srcOrd="0" destOrd="0" presId="urn:microsoft.com/office/officeart/2017/3/layout/가로 레이블 시간 표시줄"/>
    <dgm:cxn modelId="{BA2DD993-022F-4520-8145-F97D2ECD09C4}" type="presOf" srcId="{0F28F38F-17E7-44A8-973E-FC94684377B5}" destId="{F7B633A7-D926-4CBC-87D6-CC10E20E0F4C}" srcOrd="0" destOrd="0" presId="urn:microsoft.com/office/officeart/2017/3/layout/가로 레이블 시간 표시줄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가로 레이블 시간 표시줄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가로 레이블 시간 표시줄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D8EE7EDC-69A4-4366-86B5-27AB86A77422}" type="presOf" srcId="{B7EAF83C-E1E2-4060-A15C-5B683F5ABDB6}" destId="{0CFAF01A-0163-4C33-9878-6F2FFD282979}" srcOrd="0" destOrd="0" presId="urn:microsoft.com/office/officeart/2017/3/layout/가로 레이블 시간 표시줄"/>
    <dgm:cxn modelId="{0938E3E3-4DD8-4069-97E7-7CBBEBFE5A13}" srcId="{FF3CD410-5E2E-4080-A893-907D31D22CB3}" destId="{BF5CD713-2E7F-4FA2-A365-0158844247C1}" srcOrd="4" destOrd="0" parTransId="{4B1EFBBB-DB3F-4353-84A5-217D60B77662}" sibTransId="{1E7CF33D-04A9-4522-B84F-6C2C1CF2D6AD}"/>
    <dgm:cxn modelId="{913E9CE7-B8A6-4506-ADA2-FB6349E99383}" type="presOf" srcId="{A9FB790A-3E33-4887-962E-7206A01AD84F}" destId="{1D60394B-1800-4790-9694-08B1C1D1B34D}" srcOrd="0" destOrd="0" presId="urn:microsoft.com/office/officeart/2017/3/layout/가로 레이블 시간 표시줄"/>
    <dgm:cxn modelId="{FAEC57FD-E661-46F9-8FC2-72568E9086CE}" type="presOf" srcId="{D423FB80-F2BD-4DDE-80B1-76F84FE09A02}" destId="{64E37A6A-8F95-4F28-92FC-1FE8089D7DAF}" srcOrd="0" destOrd="0" presId="urn:microsoft.com/office/officeart/2017/3/layout/가로 레이블 시간 표시줄"/>
    <dgm:cxn modelId="{41A1825C-6B33-4866-A7F1-A86BC36862B3}" type="presParOf" srcId="{687CC7BD-79EF-4A0F-BDD3-809BFA49E6BE}" destId="{6168B371-2815-4661-9209-F8A29814ADCC}" srcOrd="0" destOrd="0" presId="urn:microsoft.com/office/officeart/2017/3/layout/가로 레이블 시간 표시줄"/>
    <dgm:cxn modelId="{281FC94C-5AAC-413C-803D-BB6EEF9AD3A6}" type="presParOf" srcId="{687CC7BD-79EF-4A0F-BDD3-809BFA49E6BE}" destId="{4C5F54B5-504F-4069-AF1D-9A370FBD268C}" srcOrd="1" destOrd="0" presId="urn:microsoft.com/office/officeart/2017/3/layout/가로 레이블 시간 표시줄"/>
    <dgm:cxn modelId="{CFDEA283-4601-4089-8563-A85225CFEF1D}" type="presParOf" srcId="{4C5F54B5-504F-4069-AF1D-9A370FBD268C}" destId="{34539F78-7536-446A-B749-4315D26F2C4E}" srcOrd="0" destOrd="0" presId="urn:microsoft.com/office/officeart/2017/3/layout/가로 레이블 시간 표시줄"/>
    <dgm:cxn modelId="{8A5756AD-D676-4F95-8A8A-CDE3EA13E14C}" type="presParOf" srcId="{34539F78-7536-446A-B749-4315D26F2C4E}" destId="{64E37A6A-8F95-4F28-92FC-1FE8089D7DAF}" srcOrd="0" destOrd="0" presId="urn:microsoft.com/office/officeart/2017/3/layout/가로 레이블 시간 표시줄"/>
    <dgm:cxn modelId="{C64DD621-F766-410D-81AE-A692FE379207}" type="presParOf" srcId="{34539F78-7536-446A-B749-4315D26F2C4E}" destId="{301B11E7-9AB9-40DA-A950-87C47281308D}" srcOrd="1" destOrd="0" presId="urn:microsoft.com/office/officeart/2017/3/layout/가로 레이블 시간 표시줄"/>
    <dgm:cxn modelId="{72141621-AC11-4C6D-A617-B6CF19C76AAE}" type="presParOf" srcId="{301B11E7-9AB9-40DA-A950-87C47281308D}" destId="{255B3FC7-BD87-4810-87ED-7952D0F23157}" srcOrd="0" destOrd="0" presId="urn:microsoft.com/office/officeart/2017/3/layout/가로 레이블 시간 표시줄"/>
    <dgm:cxn modelId="{C728B947-ADB2-406E-9206-93298476CEFD}" type="presParOf" srcId="{301B11E7-9AB9-40DA-A950-87C47281308D}" destId="{4B545162-9690-412E-B970-54DA905B44AF}" srcOrd="1" destOrd="0" presId="urn:microsoft.com/office/officeart/2017/3/layout/가로 레이블 시간 표시줄"/>
    <dgm:cxn modelId="{9B7FD2A9-25B9-477B-AC6A-FE14BD3BFF32}" type="presParOf" srcId="{34539F78-7536-446A-B749-4315D26F2C4E}" destId="{DF478A7F-4668-4E0A-86F7-C1205CF5AA73}" srcOrd="2" destOrd="0" presId="urn:microsoft.com/office/officeart/2017/3/layout/가로 레이블 시간 표시줄"/>
    <dgm:cxn modelId="{A1F8B173-85E4-4ED9-BFF5-CF116D6F7CE3}" type="presParOf" srcId="{34539F78-7536-446A-B749-4315D26F2C4E}" destId="{6D7F9BE3-3008-4E5E-96F3-C71D72649902}" srcOrd="3" destOrd="0" presId="urn:microsoft.com/office/officeart/2017/3/layout/가로 레이블 시간 표시줄"/>
    <dgm:cxn modelId="{74F580D4-41FC-4B1B-82E4-22FCC2246045}" type="presParOf" srcId="{34539F78-7536-446A-B749-4315D26F2C4E}" destId="{02633C3C-6589-41FB-998C-85A7548107A4}" srcOrd="4" destOrd="0" presId="urn:microsoft.com/office/officeart/2017/3/layout/가로 레이블 시간 표시줄"/>
    <dgm:cxn modelId="{ACB72553-49A5-440C-B1C8-D7D8CFF44BD6}" type="presParOf" srcId="{4C5F54B5-504F-4069-AF1D-9A370FBD268C}" destId="{41467129-B2CC-4E38-A5B2-56D30FA28409}" srcOrd="1" destOrd="0" presId="urn:microsoft.com/office/officeart/2017/3/layout/가로 레이블 시간 표시줄"/>
    <dgm:cxn modelId="{779E8BAE-E165-44A0-8F61-F1D6F07BA6D3}" type="presParOf" srcId="{4C5F54B5-504F-4069-AF1D-9A370FBD268C}" destId="{6AA3FB3F-E213-4147-93D1-22B952CDFE17}" srcOrd="2" destOrd="0" presId="urn:microsoft.com/office/officeart/2017/3/layout/가로 레이블 시간 표시줄"/>
    <dgm:cxn modelId="{FDEBFC71-A7CC-4193-89B3-3D17A65C6735}" type="presParOf" srcId="{6AA3FB3F-E213-4147-93D1-22B952CDFE17}" destId="{270971D8-F05B-4392-88C0-D9921BB5F6B0}" srcOrd="0" destOrd="0" presId="urn:microsoft.com/office/officeart/2017/3/layout/가로 레이블 시간 표시줄"/>
    <dgm:cxn modelId="{DDE712DF-EAC7-4AEA-8C8F-518516542CAF}" type="presParOf" srcId="{6AA3FB3F-E213-4147-93D1-22B952CDFE17}" destId="{68B34C20-0EE9-4A51-9634-702BEA794899}" srcOrd="1" destOrd="0" presId="urn:microsoft.com/office/officeart/2017/3/layout/가로 레이블 시간 표시줄"/>
    <dgm:cxn modelId="{0AB24538-9BA6-44A1-BA14-80061D14A8F4}" type="presParOf" srcId="{68B34C20-0EE9-4A51-9634-702BEA794899}" destId="{1D60394B-1800-4790-9694-08B1C1D1B34D}" srcOrd="0" destOrd="0" presId="urn:microsoft.com/office/officeart/2017/3/layout/가로 레이블 시간 표시줄"/>
    <dgm:cxn modelId="{2AAA8EAA-0E27-421D-A811-E0050D6E2E66}" type="presParOf" srcId="{68B34C20-0EE9-4A51-9634-702BEA794899}" destId="{F7828579-24D8-4EC2-A1D6-344D5AD522E4}" srcOrd="1" destOrd="0" presId="urn:microsoft.com/office/officeart/2017/3/layout/가로 레이블 시간 표시줄"/>
    <dgm:cxn modelId="{1951676A-386A-4A55-8D85-8529FCA60223}" type="presParOf" srcId="{6AA3FB3F-E213-4147-93D1-22B952CDFE17}" destId="{59F1EF41-14EA-48EE-A559-118169DBDB24}" srcOrd="2" destOrd="0" presId="urn:microsoft.com/office/officeart/2017/3/layout/가로 레이블 시간 표시줄"/>
    <dgm:cxn modelId="{FF7D7122-10DC-403C-B42A-BC23EECD800F}" type="presParOf" srcId="{6AA3FB3F-E213-4147-93D1-22B952CDFE17}" destId="{8E0947F0-E28B-4B2E-B1D6-BFEED1AF012B}" srcOrd="3" destOrd="0" presId="urn:microsoft.com/office/officeart/2017/3/layout/가로 레이블 시간 표시줄"/>
    <dgm:cxn modelId="{11C26640-7348-4167-8AF4-596740246EB0}" type="presParOf" srcId="{6AA3FB3F-E213-4147-93D1-22B952CDFE17}" destId="{6BA99215-8D0D-4B24-ACDB-B8619064A20A}" srcOrd="4" destOrd="0" presId="urn:microsoft.com/office/officeart/2017/3/layout/가로 레이블 시간 표시줄"/>
    <dgm:cxn modelId="{4C86226D-C9C0-4413-B426-06F8252E51C5}" type="presParOf" srcId="{4C5F54B5-504F-4069-AF1D-9A370FBD268C}" destId="{9B2B8A77-95BF-4B3D-B7A2-74A64BEAD033}" srcOrd="3" destOrd="0" presId="urn:microsoft.com/office/officeart/2017/3/layout/가로 레이블 시간 표시줄"/>
    <dgm:cxn modelId="{DA1E98F3-DEEF-449E-A505-7BE8E77DC666}" type="presParOf" srcId="{4C5F54B5-504F-4069-AF1D-9A370FBD268C}" destId="{CB500B18-4CCC-44D0-A7EE-E63EC340604C}" srcOrd="4" destOrd="0" presId="urn:microsoft.com/office/officeart/2017/3/layout/가로 레이블 시간 표시줄"/>
    <dgm:cxn modelId="{5DE12D35-65C6-43A3-9CCB-9DB1FBB88A6F}" type="presParOf" srcId="{CB500B18-4CCC-44D0-A7EE-E63EC340604C}" destId="{A7F04B95-81DC-4C70-990B-FEE82F4C63E7}" srcOrd="0" destOrd="0" presId="urn:microsoft.com/office/officeart/2017/3/layout/가로 레이블 시간 표시줄"/>
    <dgm:cxn modelId="{84E6A2E6-334E-486A-9E18-50B4C9242157}" type="presParOf" srcId="{CB500B18-4CCC-44D0-A7EE-E63EC340604C}" destId="{16384FAB-C600-47F1-91A6-2EF972F345F9}" srcOrd="1" destOrd="0" presId="urn:microsoft.com/office/officeart/2017/3/layout/가로 레이블 시간 표시줄"/>
    <dgm:cxn modelId="{0D7AFB00-50B5-4763-8B9B-058959A93926}" type="presParOf" srcId="{16384FAB-C600-47F1-91A6-2EF972F345F9}" destId="{725F2AEF-0925-4411-A89A-5976D96BC3B1}" srcOrd="0" destOrd="0" presId="urn:microsoft.com/office/officeart/2017/3/layout/가로 레이블 시간 표시줄"/>
    <dgm:cxn modelId="{6BE0CB7D-05CB-48BF-95E8-5BD301DDCFDF}" type="presParOf" srcId="{16384FAB-C600-47F1-91A6-2EF972F345F9}" destId="{F1CEE27F-E297-4972-B373-BDB021CAF74B}" srcOrd="1" destOrd="0" presId="urn:microsoft.com/office/officeart/2017/3/layout/가로 레이블 시간 표시줄"/>
    <dgm:cxn modelId="{73AA2BF1-3651-48D4-B218-B7BECAF7B8D5}" type="presParOf" srcId="{CB500B18-4CCC-44D0-A7EE-E63EC340604C}" destId="{3F1F843F-8CAA-4ECF-B5A2-211D6C43D3C6}" srcOrd="2" destOrd="0" presId="urn:microsoft.com/office/officeart/2017/3/layout/가로 레이블 시간 표시줄"/>
    <dgm:cxn modelId="{3C38FC4B-81C9-40B9-BE5E-6E8032D8A2A6}" type="presParOf" srcId="{CB500B18-4CCC-44D0-A7EE-E63EC340604C}" destId="{53B98CC0-1029-46A6-8053-0933F88F7705}" srcOrd="3" destOrd="0" presId="urn:microsoft.com/office/officeart/2017/3/layout/가로 레이블 시간 표시줄"/>
    <dgm:cxn modelId="{6DDB047D-A89D-46BF-8D68-1A2DD3FE6D44}" type="presParOf" srcId="{CB500B18-4CCC-44D0-A7EE-E63EC340604C}" destId="{ED7FD386-E91E-4500-9B1B-A5B2EA2DCD9E}" srcOrd="4" destOrd="0" presId="urn:microsoft.com/office/officeart/2017/3/layout/가로 레이블 시간 표시줄"/>
    <dgm:cxn modelId="{9964CFD7-6F48-49C4-B1D0-CAE91EE8392A}" type="presParOf" srcId="{4C5F54B5-504F-4069-AF1D-9A370FBD268C}" destId="{17505DA6-AA50-4A6F-BF65-AEC0626F21E7}" srcOrd="5" destOrd="0" presId="urn:microsoft.com/office/officeart/2017/3/layout/가로 레이블 시간 표시줄"/>
    <dgm:cxn modelId="{077D56CD-216B-4144-8285-C440870635CE}" type="presParOf" srcId="{4C5F54B5-504F-4069-AF1D-9A370FBD268C}" destId="{32AAFE31-6289-403A-9D13-818F4101EB70}" srcOrd="6" destOrd="0" presId="urn:microsoft.com/office/officeart/2017/3/layout/가로 레이블 시간 표시줄"/>
    <dgm:cxn modelId="{AEE12459-472D-4E50-AD1A-103AA5ECE041}" type="presParOf" srcId="{32AAFE31-6289-403A-9D13-818F4101EB70}" destId="{0CFAF01A-0163-4C33-9878-6F2FFD282979}" srcOrd="0" destOrd="0" presId="urn:microsoft.com/office/officeart/2017/3/layout/가로 레이블 시간 표시줄"/>
    <dgm:cxn modelId="{7C0C7FA1-38B1-41E2-8324-37F8C3E18388}" type="presParOf" srcId="{32AAFE31-6289-403A-9D13-818F4101EB70}" destId="{2130F610-3DBC-4B00-8F6C-B9F95B3288F3}" srcOrd="1" destOrd="0" presId="urn:microsoft.com/office/officeart/2017/3/layout/가로 레이블 시간 표시줄"/>
    <dgm:cxn modelId="{6B19CEAE-7DAE-4D25-9AE7-83D5D68CD4E3}" type="presParOf" srcId="{2130F610-3DBC-4B00-8F6C-B9F95B3288F3}" destId="{F7B633A7-D926-4CBC-87D6-CC10E20E0F4C}" srcOrd="0" destOrd="0" presId="urn:microsoft.com/office/officeart/2017/3/layout/가로 레이블 시간 표시줄"/>
    <dgm:cxn modelId="{3A6D131C-9E3F-4362-9410-A2C7ECC37E5D}" type="presParOf" srcId="{2130F610-3DBC-4B00-8F6C-B9F95B3288F3}" destId="{37315AFB-AE24-4940-9EE4-4FD158C8879E}" srcOrd="1" destOrd="0" presId="urn:microsoft.com/office/officeart/2017/3/layout/가로 레이블 시간 표시줄"/>
    <dgm:cxn modelId="{50676A17-10C1-4A5A-B876-81A6C10A9BC0}" type="presParOf" srcId="{32AAFE31-6289-403A-9D13-818F4101EB70}" destId="{232CE934-E2E5-4676-AC76-E4B011E79514}" srcOrd="2" destOrd="0" presId="urn:microsoft.com/office/officeart/2017/3/layout/가로 레이블 시간 표시줄"/>
    <dgm:cxn modelId="{4FAD5C1C-C77F-4784-ABC4-6135B809E7FE}" type="presParOf" srcId="{32AAFE31-6289-403A-9D13-818F4101EB70}" destId="{E81393AC-A038-4AFA-9F23-B7759047F7CF}" srcOrd="3" destOrd="0" presId="urn:microsoft.com/office/officeart/2017/3/layout/가로 레이블 시간 표시줄"/>
    <dgm:cxn modelId="{4B524C2F-81FF-4748-9D31-5E595BAF4236}" type="presParOf" srcId="{32AAFE31-6289-403A-9D13-818F4101EB70}" destId="{E46F4132-D2E1-4357-B1EA-A4E065894E0E}" srcOrd="4" destOrd="0" presId="urn:microsoft.com/office/officeart/2017/3/layout/가로 레이블 시간 표시줄"/>
    <dgm:cxn modelId="{DF21DCB6-C69B-4CED-9A48-3A8A2BDA2314}" type="presParOf" srcId="{4C5F54B5-504F-4069-AF1D-9A370FBD268C}" destId="{6ECDF989-E3A2-4C0F-829C-476EE79637D3}" srcOrd="7" destOrd="0" presId="urn:microsoft.com/office/officeart/2017/3/layout/가로 레이블 시간 표시줄"/>
    <dgm:cxn modelId="{6939E072-582A-412B-ABC8-1C7B242A5B5D}" type="presParOf" srcId="{4C5F54B5-504F-4069-AF1D-9A370FBD268C}" destId="{9AD9F8DF-24E6-42E6-BBD7-CAE934B7049B}" srcOrd="8" destOrd="0" presId="urn:microsoft.com/office/officeart/2017/3/layout/가로 레이블 시간 표시줄"/>
    <dgm:cxn modelId="{03E9C071-AEC7-4E53-81BF-BB08ACD8123A}" type="presParOf" srcId="{9AD9F8DF-24E6-42E6-BBD7-CAE934B7049B}" destId="{FF85B7F5-A04A-4DA0-962A-28F0B197085A}" srcOrd="0" destOrd="0" presId="urn:microsoft.com/office/officeart/2017/3/layout/가로 레이블 시간 표시줄"/>
    <dgm:cxn modelId="{A7221E11-CF2F-42E3-B742-89868BAC8143}" type="presParOf" srcId="{9AD9F8DF-24E6-42E6-BBD7-CAE934B7049B}" destId="{FB84B4D0-12DA-4067-A812-4C1E5BFB9CAA}" srcOrd="1" destOrd="0" presId="urn:microsoft.com/office/officeart/2017/3/layout/가로 레이블 시간 표시줄"/>
    <dgm:cxn modelId="{4468689B-AAD8-4467-BD3A-1CBBFCF447EF}" type="presParOf" srcId="{FB84B4D0-12DA-4067-A812-4C1E5BFB9CAA}" destId="{DB2625BA-E96D-4321-A7F2-AE977040F570}" srcOrd="0" destOrd="0" presId="urn:microsoft.com/office/officeart/2017/3/layout/가로 레이블 시간 표시줄"/>
    <dgm:cxn modelId="{F99AAEA1-2292-48A4-A0FE-C988220C6E4F}" type="presParOf" srcId="{FB84B4D0-12DA-4067-A812-4C1E5BFB9CAA}" destId="{F9E160B8-8143-44D1-A838-77C2420AE054}" srcOrd="1" destOrd="0" presId="urn:microsoft.com/office/officeart/2017/3/layout/가로 레이블 시간 표시줄"/>
    <dgm:cxn modelId="{7757A431-916E-4683-A4A6-4FD5323C4AEF}" type="presParOf" srcId="{9AD9F8DF-24E6-42E6-BBD7-CAE934B7049B}" destId="{588DF415-EA5F-44AE-9839-E1C3A488E162}" srcOrd="2" destOrd="0" presId="urn:microsoft.com/office/officeart/2017/3/layout/가로 레이블 시간 표시줄"/>
    <dgm:cxn modelId="{6FADBB32-26F5-4A0F-A002-041C5B815D99}" type="presParOf" srcId="{9AD9F8DF-24E6-42E6-BBD7-CAE934B7049B}" destId="{EE901CC3-E71A-4136-9165-6726A2651E59}" srcOrd="3" destOrd="0" presId="urn:microsoft.com/office/officeart/2017/3/layout/가로 레이블 시간 표시줄"/>
    <dgm:cxn modelId="{F7801854-DE53-47DA-AB82-1884891AAC99}" type="presParOf" srcId="{9AD9F8DF-24E6-42E6-BBD7-CAE934B7049B}" destId="{E5468A64-0AF7-4360-8F7B-83F41DD84DC6}" srcOrd="4" destOrd="0" presId="urn:microsoft.com/office/officeart/2017/3/layout/가로 레이블 시간 표시줄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1999456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215241" y="1239663"/>
          <a:ext cx="308156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800" b="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sp:txBody>
      <dsp:txXfrm>
        <a:off x="215241" y="1239663"/>
        <a:ext cx="3081563" cy="479869"/>
      </dsp:txXfrm>
    </dsp:sp>
    <dsp:sp modelId="{255B3FC7-BD87-4810-87ED-7952D0F23157}">
      <dsp:nvSpPr>
        <dsp:cNvPr id="0" name=""/>
        <dsp:cNvSpPr/>
      </dsp:nvSpPr>
      <dsp:spPr>
        <a:xfrm>
          <a:off x="215241" y="529568"/>
          <a:ext cx="3081563" cy="7100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시작하려면 슬라이드 쇼 탭으로 이동하여 처음부터​​</a:t>
          </a:r>
          <a:r>
            <a:rPr lang="ko-KR" altLang="en-US" sz="12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ko-KR" altLang="en-US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선택합니다</a:t>
          </a:r>
          <a:r>
            <a:rPr lang="en-US" altLang="ko-KR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5241" y="529568"/>
        <a:ext cx="3081563" cy="710094"/>
      </dsp:txXfrm>
    </dsp:sp>
    <dsp:sp modelId="{DF478A7F-4668-4E0A-86F7-C1205CF5AA73}">
      <dsp:nvSpPr>
        <dsp:cNvPr id="0" name=""/>
        <dsp:cNvSpPr/>
      </dsp:nvSpPr>
      <dsp:spPr>
        <a:xfrm>
          <a:off x="1756023" y="1719532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1966129" y="2279380"/>
          <a:ext cx="308156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800" b="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sp:txBody>
      <dsp:txXfrm>
        <a:off x="1966129" y="2279380"/>
        <a:ext cx="3081563" cy="479869"/>
      </dsp:txXfrm>
    </dsp:sp>
    <dsp:sp modelId="{1D60394B-1800-4790-9694-08B1C1D1B34D}">
      <dsp:nvSpPr>
        <dsp:cNvPr id="0" name=""/>
        <dsp:cNvSpPr/>
      </dsp:nvSpPr>
      <dsp:spPr>
        <a:xfrm>
          <a:off x="1966129" y="2759249"/>
          <a:ext cx="3081563" cy="12086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966129" y="2759249"/>
        <a:ext cx="3081563" cy="1208671"/>
      </dsp:txXfrm>
    </dsp:sp>
    <dsp:sp modelId="{59F1EF41-14EA-48EE-A559-118169DBDB24}">
      <dsp:nvSpPr>
        <dsp:cNvPr id="0" name=""/>
        <dsp:cNvSpPr/>
      </dsp:nvSpPr>
      <dsp:spPr>
        <a:xfrm>
          <a:off x="3506911" y="1999456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3020"/>
              <a:satOff val="-58"/>
              <a:lumOff val="70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1724918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3475807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3717018" y="1239663"/>
          <a:ext cx="308156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800" b="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sp:txBody>
      <dsp:txXfrm>
        <a:off x="3717018" y="1239663"/>
        <a:ext cx="3081563" cy="479869"/>
      </dsp:txXfrm>
    </dsp:sp>
    <dsp:sp modelId="{725F2AEF-0925-4411-A89A-5976D96BC3B1}">
      <dsp:nvSpPr>
        <dsp:cNvPr id="0" name=""/>
        <dsp:cNvSpPr/>
      </dsp:nvSpPr>
      <dsp:spPr>
        <a:xfrm>
          <a:off x="3717018" y="287834"/>
          <a:ext cx="3081563" cy="9518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진행하는 동안 발표자 노트는 내 모니터에서 볼 수 있지만 청중에게는 표시되지 않습니다</a:t>
          </a:r>
          <a:r>
            <a:rPr lang="en-US" altLang="ko-KR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717018" y="287834"/>
        <a:ext cx="3081563" cy="951828"/>
      </dsp:txXfrm>
    </dsp:sp>
    <dsp:sp modelId="{3F1F843F-8CAA-4ECF-B5A2-211D6C43D3C6}">
      <dsp:nvSpPr>
        <dsp:cNvPr id="0" name=""/>
        <dsp:cNvSpPr/>
      </dsp:nvSpPr>
      <dsp:spPr>
        <a:xfrm>
          <a:off x="5257800" y="1719532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6040"/>
              <a:satOff val="-117"/>
              <a:lumOff val="141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AF01A-0163-4C33-9878-6F2FFD282979}">
      <dsp:nvSpPr>
        <dsp:cNvPr id="0" name=""/>
        <dsp:cNvSpPr/>
      </dsp:nvSpPr>
      <dsp:spPr>
        <a:xfrm>
          <a:off x="5467906" y="2279380"/>
          <a:ext cx="308156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800" b="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sp:txBody>
      <dsp:txXfrm>
        <a:off x="5467906" y="2279380"/>
        <a:ext cx="3081563" cy="479869"/>
      </dsp:txXfrm>
    </dsp:sp>
    <dsp:sp modelId="{F7B633A7-D926-4CBC-87D6-CC10E20E0F4C}">
      <dsp:nvSpPr>
        <dsp:cNvPr id="0" name=""/>
        <dsp:cNvSpPr/>
      </dsp:nvSpPr>
      <dsp:spPr>
        <a:xfrm>
          <a:off x="5467906" y="2759249"/>
          <a:ext cx="3081563" cy="9518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창은 각 슬라이드 아래에 표시되는 상자입니다</a:t>
          </a:r>
          <a:r>
            <a:rPr lang="en-US" altLang="ko-KR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ko-KR" altLang="en-US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상자를 </a:t>
          </a:r>
          <a:r>
            <a:rPr lang="ko-KR" altLang="en-US" sz="12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탭하여</a:t>
          </a:r>
          <a:r>
            <a:rPr lang="ko-KR" altLang="en-US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노트를 추가합니다</a:t>
          </a:r>
          <a:r>
            <a:rPr lang="en-US" altLang="ko-KR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467906" y="2759249"/>
        <a:ext cx="3081563" cy="951828"/>
      </dsp:txXfrm>
    </dsp:sp>
    <dsp:sp modelId="{232CE934-E2E5-4676-AC76-E4B011E79514}">
      <dsp:nvSpPr>
        <dsp:cNvPr id="0" name=""/>
        <dsp:cNvSpPr/>
      </dsp:nvSpPr>
      <dsp:spPr>
        <a:xfrm>
          <a:off x="7008688" y="1999456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9060"/>
              <a:satOff val="-175"/>
              <a:lumOff val="211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5226695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393AC-A038-4AFA-9F23-B7759047F7CF}">
      <dsp:nvSpPr>
        <dsp:cNvPr id="0" name=""/>
        <dsp:cNvSpPr/>
      </dsp:nvSpPr>
      <dsp:spPr>
        <a:xfrm rot="2700000">
          <a:off x="6977584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5B7F5-A04A-4DA0-962A-28F0B197085A}">
      <dsp:nvSpPr>
        <dsp:cNvPr id="0" name=""/>
        <dsp:cNvSpPr/>
      </dsp:nvSpPr>
      <dsp:spPr>
        <a:xfrm>
          <a:off x="7218795" y="1239663"/>
          <a:ext cx="308156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800" b="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sp:txBody>
      <dsp:txXfrm>
        <a:off x="7218795" y="1239663"/>
        <a:ext cx="3081563" cy="479869"/>
      </dsp:txXfrm>
    </dsp:sp>
    <dsp:sp modelId="{DB2625BA-E96D-4321-A7F2-AE977040F570}">
      <dsp:nvSpPr>
        <dsp:cNvPr id="0" name=""/>
        <dsp:cNvSpPr/>
      </dsp:nvSpPr>
      <dsp:spPr>
        <a:xfrm>
          <a:off x="7218795" y="30991"/>
          <a:ext cx="3081563" cy="12086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슬라이드 노트 창이 보이지 않거나 창이 완전히 최소화되었으면 </a:t>
          </a:r>
          <a:r>
            <a:rPr lang="en-US" altLang="ko-KR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PowerPoint </a:t>
          </a:r>
          <a:r>
            <a:rPr lang="ko-KR" altLang="en-US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창 아래쪽에 있는 작업 표시줄에서 노트를 클릭합니다</a:t>
          </a:r>
          <a:r>
            <a:rPr lang="en-US" altLang="ko-KR" sz="12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218795" y="30991"/>
        <a:ext cx="3081563" cy="1208671"/>
      </dsp:txXfrm>
    </dsp:sp>
    <dsp:sp modelId="{588DF415-EA5F-44AE-9839-E1C3A488E162}">
      <dsp:nvSpPr>
        <dsp:cNvPr id="0" name=""/>
        <dsp:cNvSpPr/>
      </dsp:nvSpPr>
      <dsp:spPr>
        <a:xfrm>
          <a:off x="8759576" y="1719532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2079"/>
              <a:satOff val="-233"/>
              <a:lumOff val="282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1CC3-E71A-4136-9165-6726A2651E59}">
      <dsp:nvSpPr>
        <dsp:cNvPr id="0" name=""/>
        <dsp:cNvSpPr/>
      </dsp:nvSpPr>
      <dsp:spPr>
        <a:xfrm rot="2700000">
          <a:off x="8728472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가로 레이블 시간 표시줄">
  <dgm:title val="가로 레이블 시간 표시줄"/>
  <dgm:desc val="시간순으로 이벤트 목록을 표시하는 데 사용합니다. 직사각형 도형에는 설명이 포함되고 날짜는 바로 아래에 표시됩니다. 많은 분량의 텍스트와 중간 길이의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BD68B8-E069-4A65-87FC-DBE523A72940}" type="datetime1">
              <a:rPr lang="ko-KR" altLang="en-US" smtClean="0">
                <a:latin typeface="+mj-ea"/>
                <a:ea typeface="+mj-ea"/>
              </a:rPr>
              <a:t>2023-09-23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AD18822-F182-4102-9776-7CE5A3321BDD}" type="datetime1">
              <a:rPr lang="ko-KR" altLang="en-US" smtClean="0"/>
              <a:pPr/>
              <a:t>2023-09-23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2780FBB-F712-42E7-8C2F-226D98798B3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2637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838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483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7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625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586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658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272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319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858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223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650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bon Next LT" panose="020B0502040204020203" pitchFamily="2" charset="0"/>
              </a:rPr>
              <a:t>마스터 제목 스타일 편집</a:t>
            </a:r>
            <a:endParaRPr lang="ko-KR" altLang="en-US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844951-7827-47D4-8276-7DDE1FA7D85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 rtl="0"/>
            <a:r>
              <a:rPr lang="ko-KR" altLang="en-US" sz="2000" noProof="0">
                <a:solidFill>
                  <a:schemeClr val="tx2">
                    <a:alpha val="60000"/>
                  </a:schemeClr>
                </a:solidFill>
              </a:rPr>
              <a:t>마스터 텍스트 스타일을 편집하려면 클릭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ko-KR" noProof="0">
                <a:solidFill>
                  <a:schemeClr val="tx2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20XX/3/1</a:t>
            </a: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solidFill>
                  <a:schemeClr val="tx2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en-US" altLang="ko-KR" noProof="0" smtClean="0">
                <a:solidFill>
                  <a:schemeClr val="tx2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noProof="0">
              <a:solidFill>
                <a:schemeClr val="tx2">
                  <a:alpha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그림 개체 틀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마스터 제목 스타일 편집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ko-KR" altLang="en-US" sz="1800" noProof="0">
                <a:solidFill>
                  <a:schemeClr val="tx2">
                    <a:alpha val="60000"/>
                  </a:schemeClr>
                </a:solidFill>
              </a:rPr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프레임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 rtl="0"/>
            <a:r>
              <a:rPr lang="ko-KR" altLang="en-US" sz="1800" noProof="0">
                <a:solidFill>
                  <a:schemeClr val="tx2">
                    <a:alpha val="60000"/>
                  </a:schemeClr>
                </a:solidFill>
              </a:rPr>
              <a:t>마스터 텍스트 스타일을 편집하려면 클릭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그림 개체 틀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7" name="그림 개체 틀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844951-7827-47D4-8276-7DDE1FA7D85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ko-KR" altLang="en-US" sz="1800" noProof="0">
                <a:solidFill>
                  <a:schemeClr val="tx2">
                    <a:alpha val="60000"/>
                  </a:schemeClr>
                </a:solidFill>
              </a:rPr>
              <a:t>마스터 텍스트 스타일을 편집하려면 클릭</a:t>
            </a:r>
          </a:p>
        </p:txBody>
      </p:sp>
      <p:sp>
        <p:nvSpPr>
          <p:cNvPr id="29" name="날짜 개체 틀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5" name="그림 개체 틀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0" name="바닥글 개체 틀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1" name="슬라이드 번호 개체 틀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8" name="자유형: 도형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프레임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noProof="0">
                <a:solidFill>
                  <a:srgbClr val="FFFFFF"/>
                </a:solidFill>
                <a:cs typeface="Sabon Next LT" panose="020B0502040204020203" pitchFamily="2" charset="0"/>
              </a:rPr>
              <a:t>마스터 제목 스타일 편집</a:t>
            </a:r>
            <a:endParaRPr lang="ko-KR" altLang="en-US" noProof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테이블 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직사각형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13" name="직사각형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프레임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844951-7827-47D4-8276-7DDE1FA7D85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23" name="텍스트 개체 틀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4" name="텍스트 개체 틀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6" name="텍스트 개체 틀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27" name="텍스트 개체 틀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8" name="텍스트 개체 틀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29" name="텍스트 개체 틀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(비교 슬라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프레임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20XX/3/1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844951-7827-47D4-8276-7DDE1FA7D85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맑은 고딕" panose="020B0503020000020004" pitchFamily="50" charset="-127"/>
          <a:ea typeface="맑은 고딕" panose="020B0503020000020004" pitchFamily="50" charset="-127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1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800100" indent="-228600" algn="l" defTabSz="914400" rtl="0" eaLnBrk="1" latinLnBrk="1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57300" indent="-228600" algn="l" defTabSz="914400" rtl="0" eaLnBrk="1" latinLnBrk="1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57350" indent="-228600" algn="l" defTabSz="914400" rtl="0" eaLnBrk="1" latinLnBrk="1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14550" indent="-228600" algn="l" defTabSz="914400" rtl="0" eaLnBrk="1" latinLnBrk="1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566"/>
            <a:ext cx="9144000" cy="2387600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동영상 변환하기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60FCC-0BF5-45B2-9CDD-17A4BA1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A67A4-895F-49F8-97D0-7158E059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BAF9D-516C-4AC0-B83C-33BFA6E2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 rtlCol="0">
            <a:no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아트 및 비디오를 추가합니다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전환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및 동작을 추가합니다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OneDrive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컴퓨터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태블릿 또는 휴대폰에서 프레젠테이션에 액세스할 수 있습니다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51D7A3-45F6-43A4-8ADB-05DA212A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22558-08EA-41A8-88BE-1F82971F0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 rtlCol="0">
            <a:no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즉석 슬라이드 꾸미기를 위해 디자인 아이디어 창을 엽니다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아이디어가 있는 경우 바로 보여 드리겠습니다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EA34E7E-6BB0-4276-9993-7D15DAF83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AEC234-75AE-4C73-8E75-A426AAC544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 rtlCol="0">
            <a:no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테마는 고유한 색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글꼴 및 효과 집합을 사용하여 이러한 슬라이드의 전체적인 모양과 느낌을 만듭니다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에는 다수의 테마가 있어서 내 프레젠테이션의 개성을 잘 살려줄 수 있습니다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2919092-CCE1-4A58-8E2A-540307E1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20XX/3/1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43032B0D-C227-4CB9-85CC-4B9B8BF1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Autofit/>
          </a:bodyPr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프레젠테이션을 만들고 다른 사람이 어디에 있든 작업을 공유할 수 있습니다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시작하려면 여기에 원하는 텍스트를 입력합니다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 템플릿에 이미지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아트 및 비디오를 추가할 수도 있습니다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OneDrive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컴퓨터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태블릿 또는 휴대폰에서 프레젠테이션에 액세스할 수 있습니다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7" name="그림 개체 틀 6" descr="화가가 붓을 팔레트의 주황색 물감에 묻히고 있는 사진">
            <a:extLst>
              <a:ext uri="{FF2B5EF4-FFF2-40B4-BE49-F238E27FC236}">
                <a16:creationId xmlns:a16="http://schemas.microsoft.com/office/drawing/2014/main" id="{7D1EAA44-4F3D-44D6-B1B6-5140800EC0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928" y="484632"/>
            <a:ext cx="4279392" cy="2862072"/>
          </a:xfrm>
        </p:spPr>
      </p:pic>
      <p:pic>
        <p:nvPicPr>
          <p:cNvPr id="9" name="그림 개체 틀 8" descr="화가가 물감을 열고 있는 사진">
            <a:extLst>
              <a:ext uri="{FF2B5EF4-FFF2-40B4-BE49-F238E27FC236}">
                <a16:creationId xmlns:a16="http://schemas.microsoft.com/office/drawing/2014/main" id="{78CF4775-4C31-488E-AB32-6C7A887A12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928" y="3511296"/>
            <a:ext cx="4279392" cy="2862072"/>
          </a:xfrm>
        </p:spPr>
      </p:pic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FB067F41-22A4-40B6-A3DA-26D8E0FC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20XX/3/1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ECB2F7A7-6A7C-429F-A261-494305D5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개체 틀 5" descr="여러 개의 깔끔한 화가 붓 사진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발표자 이름</a:t>
            </a: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전자 메일 주소</a:t>
            </a: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주소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20XX/3/1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/>
          <a:lstStyle/>
          <a:p>
            <a:pPr rtl="0"/>
            <a:r>
              <a:rPr lang="ko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개체 틀 8" descr="화가가 팔레트에 붓을 찍고 있는 사진">
            <a:extLst>
              <a:ext uri="{FF2B5EF4-FFF2-40B4-BE49-F238E27FC236}">
                <a16:creationId xmlns:a16="http://schemas.microsoft.com/office/drawing/2014/main" id="{39953FF0-412E-4D4D-91B1-A91C65C466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4059936"/>
            <a:ext cx="2807208" cy="2322576"/>
          </a:xfrm>
        </p:spPr>
      </p:pic>
      <p:pic>
        <p:nvPicPr>
          <p:cNvPr id="11" name="그림 개체 틀 10" descr="화가가 물감을 열고 있는 사진">
            <a:extLst>
              <a:ext uri="{FF2B5EF4-FFF2-40B4-BE49-F238E27FC236}">
                <a16:creationId xmlns:a16="http://schemas.microsoft.com/office/drawing/2014/main" id="{0CF184A7-72F0-4298-BD0F-B461E6A435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1840" y="4059936"/>
            <a:ext cx="2807208" cy="2322576"/>
          </a:xfrm>
        </p:spPr>
      </p:pic>
      <p:pic>
        <p:nvPicPr>
          <p:cNvPr id="13" name="그림 개체 틀 12" descr="화가가 붓을 팔레트의 주황색 물감에 묻히고 있는 사진">
            <a:extLst>
              <a:ext uri="{FF2B5EF4-FFF2-40B4-BE49-F238E27FC236}">
                <a16:creationId xmlns:a16="http://schemas.microsoft.com/office/drawing/2014/main" id="{DB4636A3-BAA9-469C-8F28-2B0A9530D2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048" y="4059936"/>
            <a:ext cx="2807208" cy="2322576"/>
          </a:xfrm>
        </p:spPr>
      </p:pic>
      <p:pic>
        <p:nvPicPr>
          <p:cNvPr id="15" name="그림 개체 틀 14" descr="파란색과 흰색 물감이 묻은 붓 사진">
            <a:extLst>
              <a:ext uri="{FF2B5EF4-FFF2-40B4-BE49-F238E27FC236}">
                <a16:creationId xmlns:a16="http://schemas.microsoft.com/office/drawing/2014/main" id="{AECBB048-D3B9-4FE4-A34B-876DE7D50C8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6256" y="4059936"/>
            <a:ext cx="2807208" cy="2322576"/>
          </a:xfrm>
        </p:spPr>
      </p:pic>
      <p:sp>
        <p:nvSpPr>
          <p:cNvPr id="16" name="날짜 개체 틀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en-US" alt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/3/1</a:t>
            </a:r>
            <a:endParaRPr lang="ko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</a:t>
            </a:r>
            <a:r>
              <a:rPr lang="ko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바닥글 텍스트</a:t>
            </a:r>
            <a:endParaRPr lang="ko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프레젠테이션을 만들고 다른 사람이 어디에 있든 작업을 공유할 수 있습니다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시작하려면 여기에 원하는 텍스트를 입력합니다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 템플릿에 이미지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아트 및 비디오를 추가할 수도 있습니다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OneDrive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컴퓨터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태블릿 또는 휴대폰에서 프레젠테이션에 액세스할 수 있습니다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날짜 개체 틀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20XX/3/1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개체 틀 7" descr="파란색과 흰색 물감이 묻은 붓 사진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그림 개체 틀 9" descr="다양한 색상의 삼각형 도형 이미지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그림 개체 틀 11" descr="손에 색상 조명이 반사된 사진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82" name="바닥글 개체 틀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pic>
        <p:nvPicPr>
          <p:cNvPr id="7" name="그림 개체 틀 6" descr="색연필 끝 사진">
            <a:extLst>
              <a:ext uri="{FF2B5EF4-FFF2-40B4-BE49-F238E27FC236}">
                <a16:creationId xmlns:a16="http://schemas.microsoft.com/office/drawing/2014/main" id="{4C238EB8-09B7-4151-B562-13B050D4A3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848" y="905256"/>
            <a:ext cx="4581144" cy="2450592"/>
          </a:xfrm>
        </p:spPr>
      </p:pic>
      <p:pic>
        <p:nvPicPr>
          <p:cNvPr id="9" name="그림 개체 틀 8" descr="크레용 사진 &#10;">
            <a:extLst>
              <a:ext uri="{FF2B5EF4-FFF2-40B4-BE49-F238E27FC236}">
                <a16:creationId xmlns:a16="http://schemas.microsoft.com/office/drawing/2014/main" id="{8C7F1323-5935-4F21-BFEA-E642AAB30A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848" y="3520440"/>
            <a:ext cx="4581144" cy="2450592"/>
          </a:xfr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</a:t>
            </a:r>
          </a:p>
        </p:txBody>
      </p:sp>
      <p:graphicFrame>
        <p:nvGraphicFramePr>
          <p:cNvPr id="6" name="내용 개체 틀 5" descr="차트">
            <a:extLst>
              <a:ext uri="{FF2B5EF4-FFF2-40B4-BE49-F238E27FC236}">
                <a16:creationId xmlns:a16="http://schemas.microsoft.com/office/drawing/2014/main" id="{BC8CF11F-379E-4BD6-BFF8-2E1645B2E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794672"/>
              </p:ext>
            </p:extLst>
          </p:nvPr>
        </p:nvGraphicFramePr>
        <p:xfrm>
          <a:off x="838200" y="2178050"/>
          <a:ext cx="10515600" cy="399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20XX/3/1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5648-EC4F-4D61-9453-4E038C0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13B542-F2C8-4DDB-8199-7150628CC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767940"/>
              </p:ext>
            </p:extLst>
          </p:nvPr>
        </p:nvGraphicFramePr>
        <p:xfrm>
          <a:off x="838200" y="2178050"/>
          <a:ext cx="10515600" cy="26733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083086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5567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5094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2540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8504782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algn="ctr" rtl="0"/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b="0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b="0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b="0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b="0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1584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26455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704028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564177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840364"/>
                  </a:ext>
                </a:extLst>
              </a:tr>
            </a:tbl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20XX/3/1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붓으로 팔레트에 물감을 섞고 있는 사진&#10;">
            <a:extLst>
              <a:ext uri="{FF2B5EF4-FFF2-40B4-BE49-F238E27FC236}">
                <a16:creationId xmlns:a16="http://schemas.microsoft.com/office/drawing/2014/main" id="{1BBA7D00-FBC1-4E10-8B44-A05F4AD3FA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" y="484632"/>
            <a:ext cx="12179808" cy="5907024"/>
          </a:xfr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2DB3B99A-1BFE-45FD-89BB-94C4EC58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일을 시작하는 방법은 이야기를 </a:t>
            </a:r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멈추고 행동으로 옮기는 것입니다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D0082-0478-4749-89B1-BE87392F40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835779"/>
            <a:ext cx="4800600" cy="10668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Walt Disney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20XX/3/1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시간 표시줄</a:t>
            </a:r>
          </a:p>
        </p:txBody>
      </p:sp>
      <p:graphicFrame>
        <p:nvGraphicFramePr>
          <p:cNvPr id="4" name="내용 개체 틀 3" descr="시간 표시줄">
            <a:extLst>
              <a:ext uri="{FF2B5EF4-FFF2-40B4-BE49-F238E27FC236}">
                <a16:creationId xmlns:a16="http://schemas.microsoft.com/office/drawing/2014/main" id="{4424901C-24B0-4C46-B815-EB0C38D74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643856"/>
              </p:ext>
            </p:extLst>
          </p:nvPr>
        </p:nvGraphicFramePr>
        <p:xfrm>
          <a:off x="838200" y="2178050"/>
          <a:ext cx="10515600" cy="399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8EC3DE-6959-4606-92E7-BAA4FE72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20XX/3/1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5AFC8-8A78-4AE3-A237-4E17FE12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3D7EC-E54B-4E0E-A5C3-7071C72A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47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3E194-371F-4D5A-8C83-2CCE5A3D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아트 및 비디오를 추가합니다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전환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및 동작을 추가합니다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OneDrive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컴퓨터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태블릿 또는 휴대폰에서 프레젠테이션에 액세스할 수 있습니다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59DFC-7CFF-494D-8C86-6FE174974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97F57A-AEBE-465C-9EF7-E78B1CDEC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즉석 슬라이드 꾸미기를 위해 디자인 아이디어 창을 엽니다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아이디어가 있는 경우 바로 보여 드리겠습니다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20XX/3/1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637_TF00537603_Win32.potx" id="{D0E7DD53-0A36-4700-9CB1-041E3F61EDA4}" vid="{30449647-24EF-428E-8283-44ABC3FE5C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{2B56B348-0E02-4CCE-90FC-1D38DF80CE81}tf00537603_win32</Template>
  <TotalTime>16</TotalTime>
  <Words>461</Words>
  <Application>Microsoft Office PowerPoint</Application>
  <PresentationFormat>와이드스크린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Sabon Next LT</vt:lpstr>
      <vt:lpstr>Wingdings</vt:lpstr>
      <vt:lpstr>LuminousVTI</vt:lpstr>
      <vt:lpstr>프레젠테이션 동영상 변환하기</vt:lpstr>
      <vt:lpstr>안건</vt:lpstr>
      <vt:lpstr>소개</vt:lpstr>
      <vt:lpstr>주제 1</vt:lpstr>
      <vt:lpstr>차트</vt:lpstr>
      <vt:lpstr>표</vt:lpstr>
      <vt:lpstr>일을 시작하는 방법은 이야기를  멈추고 행동으로 옮기는 것입니다. </vt:lpstr>
      <vt:lpstr>시간 표시줄</vt:lpstr>
      <vt:lpstr>내용</vt:lpstr>
      <vt:lpstr>내용 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제목</dc:title>
  <dc:creator>유정 허</dc:creator>
  <cp:lastModifiedBy>유정 허</cp:lastModifiedBy>
  <cp:revision>3</cp:revision>
  <dcterms:created xsi:type="dcterms:W3CDTF">2023-09-19T13:07:22Z</dcterms:created>
  <dcterms:modified xsi:type="dcterms:W3CDTF">2023-09-23T08:44:45Z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