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제품별 세정력 측정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A제품</c:v>
                </c:pt>
                <c:pt idx="1">
                  <c:v>B제품</c:v>
                </c:pt>
                <c:pt idx="2">
                  <c:v>C제품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9.2</c:v>
                </c:pt>
                <c:pt idx="1">
                  <c:v>11.4</c:v>
                </c:pt>
                <c:pt idx="2">
                  <c:v>16.7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제품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제품 사용 후 잔류 오염도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차트 추가하기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