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6" r:id="rId4"/>
    <p:sldId id="261" r:id="rId5"/>
    <p:sldId id="268" r:id="rId6"/>
    <p:sldId id="267" r:id="rId7"/>
    <p:sldId id="269" r:id="rId8"/>
    <p:sldId id="270" r:id="rId9"/>
    <p:sldId id="263" r:id="rId10"/>
    <p:sldId id="264" r:id="rId11"/>
    <p:sldId id="265" r:id="rId12"/>
    <p:sldId id="260" r:id="rId13"/>
  </p:sldIdLst>
  <p:sldSz cx="9144000" cy="64643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516">
          <p15:clr>
            <a:srgbClr val="A4A3A4"/>
          </p15:clr>
        </p15:guide>
        <p15:guide id="2" pos="33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8" autoAdjust="0"/>
    <p:restoredTop sz="94660"/>
  </p:normalViewPr>
  <p:slideViewPr>
    <p:cSldViewPr snapToObjects="1" showGuides="1">
      <p:cViewPr varScale="1">
        <p:scale>
          <a:sx n="70" d="100"/>
          <a:sy n="70" d="100"/>
        </p:scale>
        <p:origin x="-1308" y="-96"/>
      </p:cViewPr>
      <p:guideLst>
        <p:guide orient="horz" pos="2516"/>
        <p:guide pos="33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rcRect t="308"/>
          <a:stretch>
            <a:fillRect/>
          </a:stretch>
        </p:blipFill>
        <p:spPr>
          <a:xfrm>
            <a:off x="-12700" y="-6256"/>
            <a:ext cx="9169400" cy="64697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869951"/>
            <a:ext cx="7772400" cy="761999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1822375"/>
            <a:ext cx="6400800" cy="38100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56608" y="4749359"/>
            <a:ext cx="1963252" cy="406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12" y="-46837"/>
            <a:ext cx="9029700" cy="6311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694905"/>
          </a:xfrm>
        </p:spPr>
        <p:txBody>
          <a:bodyPr/>
          <a:lstStyle>
            <a:lvl1pPr algn="r">
              <a:defRPr>
                <a:latin typeface="Arial"/>
                <a:cs typeface="Arial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0800" y="-39600"/>
            <a:ext cx="9029700" cy="6299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694905"/>
          </a:xfrm>
        </p:spPr>
        <p:txBody>
          <a:bodyPr/>
          <a:lstStyle>
            <a:lvl1pPr algn="r">
              <a:defRPr>
                <a:latin typeface="Arial"/>
                <a:cs typeface="Arial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53912"/>
            <a:ext cx="7772400" cy="128388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39847"/>
            <a:ext cx="7772400" cy="141406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3E25-6226-1A48-BA4D-28B643559006}" type="datetimeFigureOut">
              <a:rPr lang="en-US" smtClean="0"/>
              <a:pPr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EA68-0AF6-2C4A-8B0B-0FE7F4168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21548"/>
            <a:ext cx="4038600" cy="40207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21548"/>
            <a:ext cx="4038600" cy="40207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3E25-6226-1A48-BA4D-28B643559006}" type="datetimeFigureOut">
              <a:rPr lang="en-US" smtClean="0"/>
              <a:pPr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EA68-0AF6-2C4A-8B0B-0FE7F4168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8872"/>
            <a:ext cx="8229600" cy="1077383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6986"/>
            <a:ext cx="4040188" cy="6030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50021"/>
            <a:ext cx="4040188" cy="37244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446986"/>
            <a:ext cx="4041775" cy="6030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050021"/>
            <a:ext cx="4041775" cy="37244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3E25-6226-1A48-BA4D-28B643559006}" type="datetimeFigureOut">
              <a:rPr lang="en-US" smtClean="0"/>
              <a:pPr/>
              <a:t>5/18/2018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EA68-0AF6-2C4A-8B0B-0FE7F4168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3E25-6226-1A48-BA4D-28B643559006}" type="datetimeFigureOut">
              <a:rPr lang="en-US" smtClean="0"/>
              <a:pPr/>
              <a:t>5/18/2018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EA68-0AF6-2C4A-8B0B-0FE7F4168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3096" y="-13096"/>
            <a:ext cx="9169400" cy="64897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702159" y="2360705"/>
            <a:ext cx="7772400" cy="1371600"/>
          </a:xfrm>
        </p:spPr>
        <p:txBody>
          <a:bodyPr>
            <a:noAutofit/>
          </a:bodyPr>
          <a:lstStyle>
            <a:lvl1pPr algn="ctr">
              <a:defRPr sz="8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altLang="zh-CN" dirty="0" smtClean="0"/>
              <a:t>THANKS!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71955" y="5753399"/>
            <a:ext cx="4910045" cy="381000"/>
          </a:xfrm>
        </p:spPr>
        <p:txBody>
          <a:bodyPr>
            <a:noAutofit/>
          </a:bodyPr>
          <a:lstStyle>
            <a:lvl1pPr marL="0" indent="0" algn="l">
              <a:buNone/>
              <a:defRPr sz="800">
                <a:solidFill>
                  <a:srgbClr val="FFFFFF"/>
                </a:solidFill>
                <a:latin typeface="Hei"/>
                <a:ea typeface="Adobe 黑体 Std R"/>
                <a:cs typeface="He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地址：上海市浦东南路</a:t>
            </a:r>
            <a:r>
              <a:rPr lang="en-US" altLang="zh-CN" dirty="0" smtClean="0"/>
              <a:t>528</a:t>
            </a:r>
            <a:r>
              <a:rPr lang="zh-CN" altLang="en-US" dirty="0" smtClean="0"/>
              <a:t>号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邮编：</a:t>
            </a:r>
            <a:r>
              <a:rPr lang="en-US" altLang="zh-CN" dirty="0" smtClean="0"/>
              <a:t>200120</a:t>
            </a:r>
          </a:p>
          <a:p>
            <a:r>
              <a:rPr lang="en-US" dirty="0" smtClean="0"/>
              <a:t>Address: NO.528 South Pudong Road Shanghai 200120 China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 rot="5400000">
            <a:off x="3288598" y="5944993"/>
            <a:ext cx="381600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69298" y="5813137"/>
            <a:ext cx="1296596" cy="26458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58872"/>
            <a:ext cx="8229600" cy="1077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08337"/>
            <a:ext cx="8229600" cy="4266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991449"/>
            <a:ext cx="2133600" cy="344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E3E25-6226-1A48-BA4D-28B643559006}" type="datetimeFigureOut">
              <a:rPr lang="en-US" smtClean="0"/>
              <a:pPr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991449"/>
            <a:ext cx="2895600" cy="344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991449"/>
            <a:ext cx="2133600" cy="344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BEA68-0AF6-2C4A-8B0B-0FE7F4168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869951"/>
            <a:ext cx="8812088" cy="761999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/>
              <a:t>上交</a:t>
            </a:r>
            <a:r>
              <a:rPr lang="zh-CN" altLang="en-US" dirty="0" smtClean="0"/>
              <a:t>所官网自动化测试框架</a:t>
            </a:r>
            <a:r>
              <a:rPr lang="zh-CN" altLang="en-US" dirty="0"/>
              <a:t>平台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79512" y="1822374"/>
            <a:ext cx="8812088" cy="3065959"/>
          </a:xfrm>
        </p:spPr>
        <p:txBody>
          <a:bodyPr>
            <a:normAutofit/>
          </a:bodyPr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r>
              <a:rPr lang="zh-CN" altLang="en-US" sz="2400" dirty="0" smtClean="0"/>
              <a:t>李勤加</a:t>
            </a:r>
            <a:endParaRPr lang="en-US" altLang="zh-CN" sz="2400" dirty="0" smtClean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 smtClean="0"/>
              <a:t>互联网技术部  测试组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 smtClean="0"/>
              <a:t>2018.5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测试文档归档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开通项目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权限</a:t>
            </a:r>
            <a:endParaRPr lang="en-US" altLang="zh-CN" dirty="0" smtClean="0"/>
          </a:p>
          <a:p>
            <a:r>
              <a:rPr lang="zh-CN" altLang="en-US" dirty="0" smtClean="0"/>
              <a:t>建立测试分支，例：</a:t>
            </a:r>
            <a:r>
              <a:rPr lang="en-US" altLang="zh-CN" dirty="0" err="1" smtClean="0"/>
              <a:t>TestingDoc</a:t>
            </a:r>
            <a:endParaRPr lang="en-US" altLang="zh-CN" dirty="0" smtClean="0"/>
          </a:p>
          <a:p>
            <a:r>
              <a:rPr lang="zh-CN" altLang="en-US" dirty="0" smtClean="0"/>
              <a:t>文档“四件套”：测试方案、测试用例、测试报告、测试说明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Bugfree</a:t>
            </a:r>
            <a:r>
              <a:rPr lang="zh-CN" altLang="en-US" dirty="0" smtClean="0"/>
              <a:t>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项目建立：</a:t>
            </a:r>
            <a:r>
              <a:rPr lang="en-US" altLang="zh-CN" dirty="0" smtClean="0"/>
              <a:t>admin/</a:t>
            </a:r>
            <a:r>
              <a:rPr lang="en-US" altLang="zh-CN" dirty="0" err="1" smtClean="0"/>
              <a:t>zmzmkmb</a:t>
            </a:r>
            <a:endParaRPr lang="en-US" altLang="zh-CN" dirty="0" smtClean="0"/>
          </a:p>
          <a:p>
            <a:r>
              <a:rPr lang="zh-CN" altLang="en-US" dirty="0" smtClean="0"/>
              <a:t>缺陷流转：新建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zh-CN" altLang="en-US" dirty="0" smtClean="0">
                <a:sym typeface="Wingdings" pitchFamily="2" charset="2"/>
              </a:rPr>
              <a:t>开发修复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测试回归验证</a:t>
            </a:r>
            <a:r>
              <a:rPr lang="en-US" altLang="zh-CN" dirty="0" smtClean="0">
                <a:sym typeface="Wingdings" pitchFamily="2" charset="2"/>
              </a:rPr>
              <a:t> </a:t>
            </a:r>
            <a:r>
              <a:rPr lang="zh-CN" altLang="en-US" dirty="0" smtClean="0">
                <a:sym typeface="Wingdings" pitchFamily="2" charset="2"/>
              </a:rPr>
              <a:t>通过，则关闭缺陷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en-US" altLang="zh-CN" dirty="0" smtClean="0">
                <a:sym typeface="Wingdings" pitchFamily="2" charset="2"/>
              </a:rPr>
              <a:t>     </a:t>
            </a:r>
            <a:r>
              <a:rPr lang="zh-CN" altLang="en-US" dirty="0" smtClean="0">
                <a:sym typeface="Wingdings" pitchFamily="2" charset="2"/>
              </a:rPr>
              <a:t>不通过，则激活缺陷状态流转到开发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471955" y="5753399"/>
            <a:ext cx="5443445" cy="381000"/>
          </a:xfrm>
        </p:spPr>
        <p:txBody>
          <a:bodyPr/>
          <a:lstStyle/>
          <a:p>
            <a:r>
              <a:rPr lang="zh-CN" altLang="en-US" dirty="0" smtClean="0"/>
              <a:t>地址：上海市浦东南路</a:t>
            </a:r>
            <a:r>
              <a:rPr lang="en-US" altLang="zh-CN" dirty="0" smtClean="0"/>
              <a:t>528</a:t>
            </a:r>
            <a:r>
              <a:rPr lang="zh-CN" altLang="en-US" dirty="0" smtClean="0"/>
              <a:t>号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邮编：</a:t>
            </a:r>
            <a:r>
              <a:rPr lang="en-US" altLang="zh-CN" dirty="0" smtClean="0"/>
              <a:t>200120</a:t>
            </a:r>
          </a:p>
          <a:p>
            <a:r>
              <a:rPr lang="en-US" dirty="0" smtClean="0"/>
              <a:t>Address: NO.528 South Pudong Road Shanghai 200120 China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3528" y="1143919"/>
            <a:ext cx="8568952" cy="504056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自我介绍</a:t>
            </a:r>
            <a:endParaRPr lang="en-US" dirty="0"/>
          </a:p>
        </p:txBody>
      </p:sp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008014"/>
            <a:ext cx="3384376" cy="3765724"/>
          </a:xfrm>
        </p:spPr>
      </p:pic>
      <p:sp>
        <p:nvSpPr>
          <p:cNvPr id="3" name="矩形 2"/>
          <p:cNvSpPr/>
          <p:nvPr/>
        </p:nvSpPr>
        <p:spPr>
          <a:xfrm>
            <a:off x="3923928" y="2008015"/>
            <a:ext cx="4824536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b="1" spc="100" dirty="0" smtClean="0">
                <a:latin typeface="华文细黑" pitchFamily="2" charset="-122"/>
                <a:ea typeface="华文细黑" pitchFamily="2" charset="-122"/>
              </a:rPr>
              <a:t>互联网企业</a:t>
            </a:r>
            <a:r>
              <a:rPr lang="en-US" altLang="zh-CN" b="1" spc="100" dirty="0" smtClean="0">
                <a:latin typeface="华文细黑" pitchFamily="2" charset="-122"/>
                <a:ea typeface="华文细黑" pitchFamily="2" charset="-122"/>
              </a:rPr>
              <a:t>6</a:t>
            </a:r>
            <a:r>
              <a:rPr lang="zh-CN" altLang="en-US" b="1" spc="100" dirty="0" smtClean="0">
                <a:latin typeface="华文细黑" pitchFamily="2" charset="-122"/>
                <a:ea typeface="华文细黑" pitchFamily="2" charset="-122"/>
              </a:rPr>
              <a:t>年技术质量保障从业经历</a:t>
            </a:r>
            <a:endParaRPr lang="en-US" altLang="zh-CN" b="1" spc="100" dirty="0">
              <a:latin typeface="华文细黑" pitchFamily="2" charset="-122"/>
              <a:ea typeface="华文细黑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b="1" spc="100" dirty="0">
                <a:latin typeface="华文细黑" pitchFamily="2" charset="-122"/>
                <a:ea typeface="华文细黑" pitchFamily="2" charset="-122"/>
              </a:rPr>
              <a:t>曾</a:t>
            </a:r>
            <a:r>
              <a:rPr lang="zh-CN" altLang="en-US" b="1" spc="100" dirty="0" smtClean="0">
                <a:latin typeface="华文细黑" pitchFamily="2" charset="-122"/>
                <a:ea typeface="华文细黑" pitchFamily="2" charset="-122"/>
              </a:rPr>
              <a:t>历任上汽集团车享网高级测试工程师</a:t>
            </a:r>
            <a:endParaRPr lang="en-US" altLang="zh-CN" b="1" spc="100" dirty="0" smtClean="0">
              <a:latin typeface="华文细黑" pitchFamily="2" charset="-122"/>
              <a:ea typeface="华文细黑" pitchFamily="2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spc="-150" dirty="0" smtClean="0"/>
              <a:t>担任电商基础业务平台质量保障部门负责人</a:t>
            </a:r>
            <a:endParaRPr lang="en-US" altLang="zh-CN" sz="1600" spc="-15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spc="-150" dirty="0" smtClean="0"/>
              <a:t>参与部门敏捷测试转型、过程管理改进、自动化基础平台设计和研发</a:t>
            </a:r>
            <a:endParaRPr lang="en-US" altLang="zh-CN" sz="1600" spc="-150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b="1" spc="100" dirty="0" smtClean="0">
                <a:latin typeface="华文细黑" pitchFamily="2" charset="-122"/>
                <a:ea typeface="华文细黑" pitchFamily="2" charset="-122"/>
              </a:rPr>
              <a:t>现就职于舟恩信息技术公司驻上证所信息公司互联网技术部</a:t>
            </a:r>
            <a:endParaRPr lang="en-US" altLang="zh-CN" b="1" spc="100" dirty="0" smtClean="0">
              <a:latin typeface="华文细黑" pitchFamily="2" charset="-122"/>
              <a:ea typeface="华文细黑" pitchFamily="2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spc="-150" dirty="0" smtClean="0"/>
              <a:t>负责和参与测试管理、测试质量、工程效率相关工作</a:t>
            </a:r>
            <a:endParaRPr lang="en-US" altLang="zh-CN" sz="1600" spc="-150" dirty="0" smtClean="0"/>
          </a:p>
          <a:p>
            <a:pPr marL="285750" indent="-285750">
              <a:buFont typeface="Wingdings" pitchFamily="2" charset="2"/>
              <a:buChar char="l"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1771504">
            <a:off x="6417898" y="1053592"/>
            <a:ext cx="272244" cy="272209"/>
            <a:chOff x="1827622" y="1343919"/>
            <a:chExt cx="2304000" cy="2304000"/>
          </a:xfrm>
        </p:grpSpPr>
        <p:sp>
          <p:nvSpPr>
            <p:cNvPr id="5" name="椭圆 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path path="circle">
                <a:fillToRect l="100000" b="100000"/>
              </a:path>
              <a:tileRect t="-100000" r="-100000"/>
            </a:gradFill>
            <a:ln w="12700" cap="flat" cmpd="sng" algn="ctr">
              <a:noFill/>
              <a:prstDash val="solid"/>
              <a:miter lim="800000"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5143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5143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771504">
            <a:off x="8019687" y="711964"/>
            <a:ext cx="272244" cy="272209"/>
            <a:chOff x="1827622" y="1343919"/>
            <a:chExt cx="2304000" cy="2304000"/>
          </a:xfrm>
        </p:grpSpPr>
        <p:sp>
          <p:nvSpPr>
            <p:cNvPr id="8" name="椭圆 7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path path="circle">
                <a:fillToRect l="100000" b="100000"/>
              </a:path>
              <a:tileRect t="-100000" r="-100000"/>
            </a:gradFill>
            <a:ln w="12700" cap="flat" cmpd="sng" algn="ctr">
              <a:noFill/>
              <a:prstDash val="solid"/>
              <a:miter lim="800000"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5143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5143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 rot="1771504">
            <a:off x="7061471" y="1124483"/>
            <a:ext cx="216832" cy="216804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path path="circle">
                <a:fillToRect l="100000" b="100000"/>
              </a:path>
              <a:tileRect t="-100000" r="-100000"/>
            </a:gradFill>
            <a:ln w="12700" cap="flat" cmpd="sng" algn="ctr">
              <a:noFill/>
              <a:prstDash val="solid"/>
              <a:miter lim="800000"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5143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5143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 rot="1771504">
            <a:off x="7536985" y="1149156"/>
            <a:ext cx="402249" cy="402197"/>
            <a:chOff x="1827622" y="1343919"/>
            <a:chExt cx="2304000" cy="2304000"/>
          </a:xfrm>
        </p:grpSpPr>
        <p:sp>
          <p:nvSpPr>
            <p:cNvPr id="14" name="椭圆 13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path path="circle">
                <a:fillToRect l="100000" b="100000"/>
              </a:path>
              <a:tileRect t="-100000" r="-100000"/>
            </a:gradFill>
            <a:ln w="12700" cap="flat" cmpd="sng" algn="ctr">
              <a:noFill/>
              <a:prstDash val="solid"/>
              <a:miter lim="800000"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5143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5143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 rot="1771504">
            <a:off x="6349211" y="572337"/>
            <a:ext cx="166140" cy="166119"/>
            <a:chOff x="1827622" y="1343919"/>
            <a:chExt cx="2304000" cy="2304000"/>
          </a:xfrm>
        </p:grpSpPr>
        <p:sp>
          <p:nvSpPr>
            <p:cNvPr id="17" name="椭圆 16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path path="circle">
                <a:fillToRect l="100000" b="100000"/>
              </a:path>
              <a:tileRect t="-100000" r="-100000"/>
            </a:gradFill>
            <a:ln w="12700" cap="flat" cmpd="sng" algn="ctr">
              <a:noFill/>
              <a:prstDash val="solid"/>
              <a:miter lim="800000"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5143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5143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 rot="1771504">
            <a:off x="6740739" y="1491414"/>
            <a:ext cx="202768" cy="202742"/>
            <a:chOff x="1827622" y="1343919"/>
            <a:chExt cx="2304000" cy="2304000"/>
          </a:xfrm>
        </p:grpSpPr>
        <p:sp>
          <p:nvSpPr>
            <p:cNvPr id="20" name="椭圆 19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path path="circle">
                <a:fillToRect l="100000" b="100000"/>
              </a:path>
              <a:tileRect t="-100000" r="-100000"/>
            </a:gradFill>
            <a:ln w="12700" cap="flat" cmpd="sng" algn="ctr">
              <a:noFill/>
              <a:prstDash val="solid"/>
              <a:miter lim="800000"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5143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5143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</p:grpSp>
      <p:sp>
        <p:nvSpPr>
          <p:cNvPr id="22" name="文本框 26"/>
          <p:cNvSpPr txBox="1"/>
          <p:nvPr/>
        </p:nvSpPr>
        <p:spPr>
          <a:xfrm>
            <a:off x="6779992" y="670586"/>
            <a:ext cx="1090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 smtClean="0">
                <a:solidFill>
                  <a:srgbClr val="00A7B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 录</a:t>
            </a:r>
            <a:endParaRPr lang="zh-CN" altLang="en-US" sz="2800" dirty="0">
              <a:solidFill>
                <a:srgbClr val="00A7B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713967" y="2284344"/>
            <a:ext cx="762943" cy="762943"/>
            <a:chOff x="1254722" y="1864234"/>
            <a:chExt cx="762943" cy="762943"/>
          </a:xfrm>
        </p:grpSpPr>
        <p:grpSp>
          <p:nvGrpSpPr>
            <p:cNvPr id="24" name="组合 23"/>
            <p:cNvGrpSpPr/>
            <p:nvPr/>
          </p:nvGrpSpPr>
          <p:grpSpPr>
            <a:xfrm>
              <a:off x="1254722" y="1864234"/>
              <a:ext cx="762943" cy="762943"/>
              <a:chOff x="2894659" y="1465288"/>
              <a:chExt cx="1727827" cy="1727827"/>
            </a:xfrm>
          </p:grpSpPr>
          <p:grpSp>
            <p:nvGrpSpPr>
              <p:cNvPr id="26" name="组合 25"/>
              <p:cNvGrpSpPr/>
              <p:nvPr/>
            </p:nvGrpSpPr>
            <p:grpSpPr>
              <a:xfrm rot="1771504">
                <a:off x="2914532" y="1485269"/>
                <a:ext cx="1688083" cy="1687866"/>
                <a:chOff x="1827622" y="1343919"/>
                <a:chExt cx="2304000" cy="2304000"/>
              </a:xfrm>
            </p:grpSpPr>
            <p:sp>
              <p:nvSpPr>
                <p:cNvPr id="28" name="椭圆 27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ysClr val="window" lastClr="FFFFFF">
                        <a:lumMod val="85000"/>
                      </a:sysClr>
                    </a:gs>
                    <a:gs pos="0">
                      <a:sysClr val="window" lastClr="FFFFFF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51435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B7CA"/>
                    </a:solidFill>
                    <a:effectLst/>
                    <a:uLnTx/>
                    <a:uFillTx/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endParaRPr>
                </a:p>
              </p:txBody>
            </p:sp>
            <p:sp>
              <p:nvSpPr>
                <p:cNvPr id="29" name="椭圆 28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51435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B7CA"/>
                    </a:solidFill>
                    <a:effectLst/>
                    <a:uLnTx/>
                    <a:uFillTx/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7" name="流程图: 联系 26"/>
              <p:cNvSpPr/>
              <p:nvPr/>
            </p:nvSpPr>
            <p:spPr>
              <a:xfrm>
                <a:off x="2894659" y="1465288"/>
                <a:ext cx="1727827" cy="1727827"/>
              </a:xfrm>
              <a:prstGeom prst="flowChartConnector">
                <a:avLst/>
              </a:prstGeom>
              <a:noFill/>
              <a:ln w="31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0" cap="none" spc="0" normalizeH="0" baseline="0" noProof="0" smtClean="0">
                  <a:ln>
                    <a:noFill/>
                  </a:ln>
                  <a:solidFill>
                    <a:srgbClr val="00B7CA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cs"/>
                </a:endParaRPr>
              </a:p>
            </p:txBody>
          </p:sp>
        </p:grpSp>
        <p:sp>
          <p:nvSpPr>
            <p:cNvPr id="25" name="文本框 29"/>
            <p:cNvSpPr txBox="1"/>
            <p:nvPr/>
          </p:nvSpPr>
          <p:spPr>
            <a:xfrm>
              <a:off x="1378895" y="2045650"/>
              <a:ext cx="52647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45159"/>
                  </a:solidFill>
                  <a:effectLst/>
                  <a:uLnTx/>
                  <a:uFillTx/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01</a:t>
              </a:r>
              <a:endPara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45159"/>
                </a:solidFill>
                <a:effectLst/>
                <a:uLnTx/>
                <a:uFillTx/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58248" y="3519785"/>
            <a:ext cx="762943" cy="762943"/>
            <a:chOff x="2705448" y="1864234"/>
            <a:chExt cx="762943" cy="762943"/>
          </a:xfrm>
        </p:grpSpPr>
        <p:grpSp>
          <p:nvGrpSpPr>
            <p:cNvPr id="31" name="组合 30"/>
            <p:cNvGrpSpPr/>
            <p:nvPr/>
          </p:nvGrpSpPr>
          <p:grpSpPr>
            <a:xfrm>
              <a:off x="2705448" y="1864234"/>
              <a:ext cx="762943" cy="762943"/>
              <a:chOff x="2894659" y="1465288"/>
              <a:chExt cx="1727827" cy="1727827"/>
            </a:xfrm>
          </p:grpSpPr>
          <p:grpSp>
            <p:nvGrpSpPr>
              <p:cNvPr id="33" name="组合 32"/>
              <p:cNvGrpSpPr/>
              <p:nvPr/>
            </p:nvGrpSpPr>
            <p:grpSpPr>
              <a:xfrm rot="1771504">
                <a:off x="2914532" y="1485269"/>
                <a:ext cx="1688083" cy="1687866"/>
                <a:chOff x="1827622" y="1343919"/>
                <a:chExt cx="2304000" cy="2304000"/>
              </a:xfrm>
            </p:grpSpPr>
            <p:sp>
              <p:nvSpPr>
                <p:cNvPr id="35" name="椭圆 34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ysClr val="window" lastClr="FFFFFF">
                        <a:lumMod val="85000"/>
                      </a:sysClr>
                    </a:gs>
                    <a:gs pos="0">
                      <a:sysClr val="window" lastClr="FFFFFF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51435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B757"/>
                    </a:solidFill>
                    <a:effectLst/>
                    <a:uLnTx/>
                    <a:uFillTx/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endParaRPr>
                </a:p>
              </p:txBody>
            </p:sp>
            <p:sp>
              <p:nvSpPr>
                <p:cNvPr id="36" name="椭圆 35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51435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B757"/>
                    </a:solidFill>
                    <a:effectLst/>
                    <a:uLnTx/>
                    <a:uFillTx/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4" name="流程图: 联系 33"/>
              <p:cNvSpPr/>
              <p:nvPr/>
            </p:nvSpPr>
            <p:spPr>
              <a:xfrm>
                <a:off x="2894659" y="1465288"/>
                <a:ext cx="1727827" cy="1727827"/>
              </a:xfrm>
              <a:prstGeom prst="flowChartConnector">
                <a:avLst/>
              </a:prstGeom>
              <a:noFill/>
              <a:ln w="31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0" cap="none" spc="0" normalizeH="0" baseline="0" noProof="0" smtClean="0">
                  <a:ln>
                    <a:noFill/>
                  </a:ln>
                  <a:solidFill>
                    <a:srgbClr val="FFB757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cs"/>
                </a:endParaRPr>
              </a:p>
            </p:txBody>
          </p:sp>
        </p:grpSp>
        <p:sp>
          <p:nvSpPr>
            <p:cNvPr id="32" name="文本框 36"/>
            <p:cNvSpPr txBox="1"/>
            <p:nvPr/>
          </p:nvSpPr>
          <p:spPr>
            <a:xfrm>
              <a:off x="2824946" y="2053130"/>
              <a:ext cx="52647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A538"/>
                  </a:solidFill>
                  <a:effectLst/>
                  <a:uLnTx/>
                  <a:uFillTx/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02</a:t>
              </a:r>
              <a:endPara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A538"/>
                </a:solidFill>
                <a:effectLst/>
                <a:uLnTx/>
                <a:uFillTx/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83818" y="4847236"/>
            <a:ext cx="762943" cy="762943"/>
            <a:chOff x="4132381" y="1864234"/>
            <a:chExt cx="762943" cy="762943"/>
          </a:xfrm>
        </p:grpSpPr>
        <p:grpSp>
          <p:nvGrpSpPr>
            <p:cNvPr id="38" name="组合 37"/>
            <p:cNvGrpSpPr/>
            <p:nvPr/>
          </p:nvGrpSpPr>
          <p:grpSpPr>
            <a:xfrm>
              <a:off x="4132381" y="1864234"/>
              <a:ext cx="762943" cy="762943"/>
              <a:chOff x="2894659" y="1465288"/>
              <a:chExt cx="1727827" cy="1727827"/>
            </a:xfrm>
          </p:grpSpPr>
          <p:grpSp>
            <p:nvGrpSpPr>
              <p:cNvPr id="40" name="组合 39"/>
              <p:cNvGrpSpPr/>
              <p:nvPr/>
            </p:nvGrpSpPr>
            <p:grpSpPr>
              <a:xfrm rot="1771504">
                <a:off x="2914532" y="1485269"/>
                <a:ext cx="1688083" cy="1687866"/>
                <a:chOff x="1827622" y="1343919"/>
                <a:chExt cx="2304000" cy="2304000"/>
              </a:xfrm>
            </p:grpSpPr>
            <p:sp>
              <p:nvSpPr>
                <p:cNvPr id="42" name="椭圆 41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ysClr val="window" lastClr="FFFFFF">
                        <a:lumMod val="85000"/>
                      </a:sysClr>
                    </a:gs>
                    <a:gs pos="0">
                      <a:sysClr val="window" lastClr="FFFFFF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51435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endParaRPr>
                </a:p>
              </p:txBody>
            </p:sp>
            <p:sp>
              <p:nvSpPr>
                <p:cNvPr id="43" name="椭圆 42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51435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41" name="流程图: 联系 40"/>
              <p:cNvSpPr/>
              <p:nvPr/>
            </p:nvSpPr>
            <p:spPr>
              <a:xfrm>
                <a:off x="2894659" y="1465288"/>
                <a:ext cx="1727827" cy="1727827"/>
              </a:xfrm>
              <a:prstGeom prst="flowChartConnector">
                <a:avLst/>
              </a:prstGeom>
              <a:noFill/>
              <a:ln w="31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cs"/>
                </a:endParaRPr>
              </a:p>
            </p:txBody>
          </p:sp>
        </p:grpSp>
        <p:sp>
          <p:nvSpPr>
            <p:cNvPr id="39" name="文本框 43"/>
            <p:cNvSpPr txBox="1"/>
            <p:nvPr/>
          </p:nvSpPr>
          <p:spPr>
            <a:xfrm>
              <a:off x="4247986" y="2048949"/>
              <a:ext cx="52647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6C407D"/>
                  </a:solidFill>
                  <a:effectLst/>
                  <a:uLnTx/>
                  <a:uFillTx/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03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853298" y="2413668"/>
            <a:ext cx="6480000" cy="629662"/>
            <a:chOff x="1091827" y="768592"/>
            <a:chExt cx="1389124" cy="2963815"/>
          </a:xfrm>
        </p:grpSpPr>
        <p:sp>
          <p:nvSpPr>
            <p:cNvPr id="52" name="文本框 56"/>
            <p:cNvSpPr txBox="1"/>
            <p:nvPr/>
          </p:nvSpPr>
          <p:spPr>
            <a:xfrm>
              <a:off x="1091827" y="768592"/>
              <a:ext cx="1389124" cy="2462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800" dirty="0" smtClean="0">
                  <a:solidFill>
                    <a:srgbClr val="F451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自动化建设带来的质量保证</a:t>
              </a:r>
              <a:endParaRPr lang="zh-CN" altLang="en-US" sz="2800" dirty="0">
                <a:solidFill>
                  <a:srgbClr val="F451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文本框 57"/>
            <p:cNvSpPr txBox="1"/>
            <p:nvPr/>
          </p:nvSpPr>
          <p:spPr>
            <a:xfrm>
              <a:off x="1096942" y="3470797"/>
              <a:ext cx="11072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853298" y="3658818"/>
            <a:ext cx="6480000" cy="954107"/>
            <a:chOff x="1119137" y="1374621"/>
            <a:chExt cx="2550459" cy="3325982"/>
          </a:xfrm>
        </p:grpSpPr>
        <p:sp>
          <p:nvSpPr>
            <p:cNvPr id="55" name="文本框 59"/>
            <p:cNvSpPr txBox="1"/>
            <p:nvPr/>
          </p:nvSpPr>
          <p:spPr>
            <a:xfrm>
              <a:off x="1119137" y="1374621"/>
              <a:ext cx="2547361" cy="3325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zh-CN" altLang="en-US" sz="2800" dirty="0">
                  <a:solidFill>
                    <a:srgbClr val="FFA5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官</a:t>
              </a:r>
              <a:r>
                <a:rPr lang="zh-CN" altLang="en-US" sz="2800" dirty="0" smtClean="0">
                  <a:solidFill>
                    <a:srgbClr val="FFA5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网自动化的设计及构建</a:t>
              </a:r>
              <a:endParaRPr lang="zh-CN" altLang="en-US" sz="2800" dirty="0">
                <a:solidFill>
                  <a:srgbClr val="F451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800" dirty="0">
                <a:solidFill>
                  <a:srgbClr val="FFA53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文本框 60"/>
            <p:cNvSpPr txBox="1"/>
            <p:nvPr/>
          </p:nvSpPr>
          <p:spPr>
            <a:xfrm>
              <a:off x="2504237" y="3470030"/>
              <a:ext cx="1165359" cy="911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853298" y="4922707"/>
            <a:ext cx="6624396" cy="525775"/>
            <a:chOff x="1246197" y="3104220"/>
            <a:chExt cx="4331593" cy="525775"/>
          </a:xfrm>
        </p:grpSpPr>
        <p:sp>
          <p:nvSpPr>
            <p:cNvPr id="58" name="文本框 62"/>
            <p:cNvSpPr txBox="1"/>
            <p:nvPr/>
          </p:nvSpPr>
          <p:spPr>
            <a:xfrm>
              <a:off x="1246197" y="3104220"/>
              <a:ext cx="43315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800" dirty="0" smtClean="0">
                  <a:solidFill>
                    <a:srgbClr val="6C40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官网自动化的今后扩展及推广</a:t>
              </a:r>
              <a:endParaRPr lang="zh-CN" altLang="en-US" sz="2800" dirty="0">
                <a:solidFill>
                  <a:srgbClr val="6C40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文本框 63"/>
            <p:cNvSpPr txBox="1"/>
            <p:nvPr/>
          </p:nvSpPr>
          <p:spPr>
            <a:xfrm>
              <a:off x="1433802" y="3368385"/>
              <a:ext cx="11653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 rot="1771504">
            <a:off x="1247232" y="2777906"/>
            <a:ext cx="272244" cy="272209"/>
            <a:chOff x="1827622" y="1343919"/>
            <a:chExt cx="2304000" cy="2304000"/>
          </a:xfrm>
        </p:grpSpPr>
        <p:sp>
          <p:nvSpPr>
            <p:cNvPr id="64" name="椭圆 63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path path="circle">
                <a:fillToRect l="100000" b="100000"/>
              </a:path>
              <a:tileRect t="-100000" r="-100000"/>
            </a:gradFill>
            <a:ln w="12700" cap="flat" cmpd="sng" algn="ctr">
              <a:noFill/>
              <a:prstDash val="solid"/>
              <a:miter lim="800000"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5143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5143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 rot="1771504">
            <a:off x="1307082" y="4021376"/>
            <a:ext cx="272244" cy="272209"/>
            <a:chOff x="1827622" y="1343919"/>
            <a:chExt cx="2304000" cy="2304000"/>
          </a:xfrm>
        </p:grpSpPr>
        <p:sp>
          <p:nvSpPr>
            <p:cNvPr id="67" name="椭圆 66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path path="circle">
                <a:fillToRect l="100000" b="100000"/>
              </a:path>
              <a:tileRect t="-100000" r="-100000"/>
            </a:gradFill>
            <a:ln w="12700" cap="flat" cmpd="sng" algn="ctr">
              <a:noFill/>
              <a:prstDash val="solid"/>
              <a:miter lim="800000"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5143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5143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 rot="1771504">
            <a:off x="1348042" y="5335510"/>
            <a:ext cx="272244" cy="272209"/>
            <a:chOff x="1827622" y="1343919"/>
            <a:chExt cx="2304000" cy="2304000"/>
          </a:xfrm>
        </p:grpSpPr>
        <p:sp>
          <p:nvSpPr>
            <p:cNvPr id="70" name="椭圆 69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path path="circle">
                <a:fillToRect l="100000" b="100000"/>
              </a:path>
              <a:tileRect t="-100000" r="-100000"/>
            </a:gradFill>
            <a:ln w="12700" cap="flat" cmpd="sng" algn="ctr">
              <a:noFill/>
              <a:prstDash val="solid"/>
              <a:miter lim="800000"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5143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5143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1620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30000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1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5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6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9" dur="2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0" dur="2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3" dur="2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4" dur="2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7" dur="2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8" dur="2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4" presetID="2" presetClass="entr" presetSubtype="9" accel="30000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6" dur="2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7" dur="2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9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40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41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9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44" dur="2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45" dur="2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48" dur="2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49" dur="2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52" dur="2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53" dur="2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56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57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9" presetID="1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800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62" dur="8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12" presetClass="entr" presetSubtype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80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66" dur="8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1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8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70" dur="8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3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2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2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2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2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4" presetID="2" presetClass="entr" presetSubtype="9" accel="3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2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2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9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9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2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2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2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2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2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2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9" presetID="1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800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62" dur="8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12" presetClass="entr" presetSubtype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80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66" dur="8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1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8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70" dur="8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内容占位符 1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44" y="1623070"/>
            <a:ext cx="900000" cy="904891"/>
          </a:xfrm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923928" y="641350"/>
            <a:ext cx="4786684" cy="6953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ysClr val="window" lastClr="FFFFFF"/>
              </a:gs>
              <a:gs pos="0">
                <a:sysClr val="window" lastClr="FFFFFF">
                  <a:lumMod val="95000"/>
                </a:sys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txBody>
          <a:bodyPr rtlCol="0" anchor="ctr">
            <a:no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>
                <a:solidFill>
                  <a:srgbClr val="F451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自动化建设带来的质量保证</a:t>
            </a:r>
            <a:endParaRPr lang="zh-CN" altLang="en-US" sz="2800" dirty="0">
              <a:solidFill>
                <a:srgbClr val="F451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4086" y="1827869"/>
            <a:ext cx="582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zh-CN" altLang="en-US" sz="2400" dirty="0">
              <a:solidFill>
                <a:srgbClr val="FFB850"/>
              </a:solidFill>
              <a:latin typeface="Impact" panose="020B080603090205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78" y="2944715"/>
            <a:ext cx="896937" cy="9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77" y="4168254"/>
            <a:ext cx="896937" cy="9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矩形 21"/>
          <p:cNvSpPr/>
          <p:nvPr/>
        </p:nvSpPr>
        <p:spPr>
          <a:xfrm>
            <a:off x="591573" y="4345280"/>
            <a:ext cx="59503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685800"/>
            <a:r>
              <a:rPr lang="en-US" altLang="zh-CN" sz="3000" dirty="0">
                <a:solidFill>
                  <a:srgbClr val="E87071"/>
                </a:solidFill>
                <a:latin typeface="Impact" panose="020B0806030902050204" pitchFamily="34" charset="0"/>
              </a:rPr>
              <a:t>03</a:t>
            </a:r>
            <a:endParaRPr lang="zh-CN" altLang="en-US" sz="3000" dirty="0">
              <a:solidFill>
                <a:srgbClr val="E87071"/>
              </a:solidFill>
              <a:latin typeface="Impact" panose="020B080603090205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26683" y="1785995"/>
            <a:ext cx="53732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685800"/>
            <a:r>
              <a:rPr lang="en-US" altLang="zh-CN" sz="3000" dirty="0">
                <a:solidFill>
                  <a:srgbClr val="FFB850"/>
                </a:solidFill>
                <a:latin typeface="Impact" panose="020B0806030902050204" pitchFamily="34" charset="0"/>
              </a:rPr>
              <a:t>01</a:t>
            </a:r>
            <a:endParaRPr lang="zh-CN" altLang="en-US" sz="3000" dirty="0">
              <a:solidFill>
                <a:srgbClr val="FFB850"/>
              </a:solidFill>
              <a:latin typeface="Impact" panose="020B080603090205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76811" y="3121741"/>
            <a:ext cx="58381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685800"/>
            <a:r>
              <a:rPr lang="en-US" altLang="zh-CN" sz="3000" dirty="0">
                <a:solidFill>
                  <a:srgbClr val="01ACBE"/>
                </a:solidFill>
                <a:latin typeface="Impact" panose="020B0806030902050204" pitchFamily="34" charset="0"/>
              </a:rPr>
              <a:t>02</a:t>
            </a:r>
            <a:endParaRPr lang="zh-CN" altLang="en-US" sz="3000" dirty="0">
              <a:solidFill>
                <a:srgbClr val="01ACBE"/>
              </a:solidFill>
              <a:latin typeface="Impact" panose="020B080603090205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691680" y="1889310"/>
            <a:ext cx="6552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63597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5" y="1177815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ysClr val="window" lastClr="FFFFFF"/>
              </a:gs>
              <a:gs pos="0">
                <a:sysClr val="window" lastClr="FFFFFF">
                  <a:lumMod val="95000"/>
                </a:sys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kern="0" dirty="0" smtClean="0">
                <a:solidFill>
                  <a:srgbClr val="FFAE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什么类型的项目适合自动化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FFAE4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六边形 4"/>
          <p:cNvSpPr/>
          <p:nvPr/>
        </p:nvSpPr>
        <p:spPr>
          <a:xfrm>
            <a:off x="3542236" y="2580420"/>
            <a:ext cx="1986701" cy="1712054"/>
          </a:xfrm>
          <a:prstGeom prst="hexagon">
            <a:avLst/>
          </a:prstGeom>
          <a:gradFill flip="none" rotWithShape="1">
            <a:gsLst>
              <a:gs pos="0">
                <a:sysClr val="window" lastClr="FFFFFF">
                  <a:lumMod val="98000"/>
                </a:sysClr>
              </a:gs>
              <a:gs pos="100000">
                <a:sysClr val="window" lastClr="FFFFFF">
                  <a:lumMod val="75000"/>
                </a:sysClr>
              </a:gs>
            </a:gsLst>
            <a:lin ang="2700000" scaled="1"/>
            <a:tileRect/>
          </a:gradFill>
          <a:ln w="28575" cap="flat" cmpd="sng" algn="ctr">
            <a:gradFill flip="none" rotWithShape="1">
              <a:gsLst>
                <a:gs pos="0">
                  <a:srgbClr val="F5F5F5"/>
                </a:gs>
                <a:gs pos="100000">
                  <a:sysClr val="window" lastClr="FFFFFF">
                    <a:lumMod val="75000"/>
                  </a:sys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innerShdw blurRad="114300">
              <a:prstClr val="black"/>
            </a:innerShdw>
            <a:softEdge rad="0"/>
          </a:effectLst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宋体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429214" y="1939270"/>
            <a:ext cx="1246809" cy="1552912"/>
            <a:chOff x="4043417" y="2073090"/>
            <a:chExt cx="1923258" cy="2396300"/>
          </a:xfrm>
        </p:grpSpPr>
        <p:grpSp>
          <p:nvGrpSpPr>
            <p:cNvPr id="7" name="组合 6"/>
            <p:cNvGrpSpPr/>
            <p:nvPr/>
          </p:nvGrpSpPr>
          <p:grpSpPr>
            <a:xfrm>
              <a:off x="4043417" y="2073090"/>
              <a:ext cx="1923258" cy="2396300"/>
              <a:chOff x="7380501" y="2927402"/>
              <a:chExt cx="2311887" cy="2880512"/>
            </a:xfrm>
          </p:grpSpPr>
          <p:sp>
            <p:nvSpPr>
              <p:cNvPr id="9" name="椭圆 50"/>
              <p:cNvSpPr/>
              <p:nvPr/>
            </p:nvSpPr>
            <p:spPr>
              <a:xfrm rot="18900000">
                <a:off x="7501948" y="2927402"/>
                <a:ext cx="2190440" cy="2880512"/>
              </a:xfrm>
              <a:custGeom>
                <a:avLst/>
                <a:gdLst>
                  <a:gd name="connsiteX0" fmla="*/ 0 w 1674495"/>
                  <a:gd name="connsiteY0" fmla="*/ 1035368 h 2070735"/>
                  <a:gd name="connsiteX1" fmla="*/ 837248 w 1674495"/>
                  <a:gd name="connsiteY1" fmla="*/ 0 h 2070735"/>
                  <a:gd name="connsiteX2" fmla="*/ 1674496 w 1674495"/>
                  <a:gd name="connsiteY2" fmla="*/ 1035368 h 2070735"/>
                  <a:gd name="connsiteX3" fmla="*/ 837248 w 1674495"/>
                  <a:gd name="connsiteY3" fmla="*/ 2070736 h 2070735"/>
                  <a:gd name="connsiteX4" fmla="*/ 0 w 1674495"/>
                  <a:gd name="connsiteY4" fmla="*/ 1035368 h 2070735"/>
                  <a:gd name="connsiteX0" fmla="*/ 13249 w 1687745"/>
                  <a:gd name="connsiteY0" fmla="*/ 1035368 h 2070736"/>
                  <a:gd name="connsiteX1" fmla="*/ 850497 w 1687745"/>
                  <a:gd name="connsiteY1" fmla="*/ 0 h 2070736"/>
                  <a:gd name="connsiteX2" fmla="*/ 1687745 w 1687745"/>
                  <a:gd name="connsiteY2" fmla="*/ 1035368 h 2070736"/>
                  <a:gd name="connsiteX3" fmla="*/ 850497 w 1687745"/>
                  <a:gd name="connsiteY3" fmla="*/ 2070736 h 2070736"/>
                  <a:gd name="connsiteX4" fmla="*/ 13249 w 1687745"/>
                  <a:gd name="connsiteY4" fmla="*/ 1035368 h 2070736"/>
                  <a:gd name="connsiteX0" fmla="*/ 13249 w 1696474"/>
                  <a:gd name="connsiteY0" fmla="*/ 1035368 h 2070736"/>
                  <a:gd name="connsiteX1" fmla="*/ 850497 w 1696474"/>
                  <a:gd name="connsiteY1" fmla="*/ 0 h 2070736"/>
                  <a:gd name="connsiteX2" fmla="*/ 1687745 w 1696474"/>
                  <a:gd name="connsiteY2" fmla="*/ 1035368 h 2070736"/>
                  <a:gd name="connsiteX3" fmla="*/ 850497 w 1696474"/>
                  <a:gd name="connsiteY3" fmla="*/ 2070736 h 2070736"/>
                  <a:gd name="connsiteX4" fmla="*/ 13249 w 1696474"/>
                  <a:gd name="connsiteY4" fmla="*/ 1035368 h 2070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6474" h="2070736">
                    <a:moveTo>
                      <a:pt x="13249" y="1035368"/>
                    </a:moveTo>
                    <a:cubicBezTo>
                      <a:pt x="112309" y="471170"/>
                      <a:pt x="388098" y="0"/>
                      <a:pt x="850497" y="0"/>
                    </a:cubicBezTo>
                    <a:cubicBezTo>
                      <a:pt x="1312896" y="0"/>
                      <a:pt x="1611545" y="478790"/>
                      <a:pt x="1687745" y="1035368"/>
                    </a:cubicBezTo>
                    <a:cubicBezTo>
                      <a:pt x="1765308" y="1601901"/>
                      <a:pt x="1312896" y="2070736"/>
                      <a:pt x="850497" y="2070736"/>
                    </a:cubicBezTo>
                    <a:cubicBezTo>
                      <a:pt x="388098" y="2070736"/>
                      <a:pt x="-85811" y="1599566"/>
                      <a:pt x="13249" y="1035368"/>
                    </a:cubicBezTo>
                    <a:close/>
                  </a:path>
                </a:pathLst>
              </a:custGeom>
              <a:gradFill>
                <a:gsLst>
                  <a:gs pos="17000">
                    <a:srgbClr val="000000">
                      <a:alpha val="46000"/>
                    </a:srgbClr>
                  </a:gs>
                  <a:gs pos="34000">
                    <a:srgbClr val="000000">
                      <a:alpha val="43000"/>
                    </a:srgbClr>
                  </a:gs>
                  <a:gs pos="65000">
                    <a:srgbClr val="000000">
                      <a:alpha val="10000"/>
                    </a:srgbClr>
                  </a:gs>
                  <a:gs pos="51000">
                    <a:sysClr val="windowText" lastClr="000000">
                      <a:alpha val="20000"/>
                    </a:sysClr>
                  </a:gs>
                  <a:gs pos="78000">
                    <a:sysClr val="windowText" lastClr="000000">
                      <a:alpha val="5000"/>
                    </a:sysClr>
                  </a:gs>
                  <a:gs pos="0">
                    <a:sysClr val="windowText" lastClr="000000"/>
                  </a:gs>
                  <a:gs pos="100000">
                    <a:sysClr val="windowText" lastClr="000000">
                      <a:alpha val="0"/>
                    </a:sysClr>
                  </a:gs>
                </a:gsLst>
                <a:lin ang="54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355600"/>
              </a:effectLst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cs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7567583" y="3243358"/>
                <a:ext cx="1344545" cy="1344543"/>
              </a:xfrm>
              <a:prstGeom prst="ellipse">
                <a:avLst/>
              </a:prstGeom>
              <a:gradFill>
                <a:gsLst>
                  <a:gs pos="43000">
                    <a:srgbClr val="F7F7F7"/>
                  </a:gs>
                  <a:gs pos="0">
                    <a:sysClr val="window" lastClr="FFFFFF">
                      <a:alpha val="99000"/>
                    </a:sysClr>
                  </a:gs>
                  <a:gs pos="100000">
                    <a:srgbClr val="B8C0C0"/>
                  </a:gs>
                </a:gsLst>
                <a:lin ang="2700000" scaled="1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39700" dist="88900" dir="2700000" algn="tl" rotWithShape="0">
                  <a:srgbClr val="494949">
                    <a:alpha val="31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cs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7380501" y="3019185"/>
                <a:ext cx="1596494" cy="1596494"/>
              </a:xfrm>
              <a:prstGeom prst="ellipse">
                <a:avLst/>
              </a:prstGeom>
              <a:gradFill>
                <a:gsLst>
                  <a:gs pos="39000">
                    <a:sysClr val="window" lastClr="FFFFFF"/>
                  </a:gs>
                  <a:gs pos="53000">
                    <a:srgbClr val="F7F7F7"/>
                  </a:gs>
                  <a:gs pos="11000">
                    <a:sysClr val="window" lastClr="FFFFFF">
                      <a:alpha val="99000"/>
                    </a:sysClr>
                  </a:gs>
                  <a:gs pos="100000">
                    <a:srgbClr val="B8C0C0"/>
                  </a:gs>
                </a:gsLst>
                <a:lin ang="2700000" scaled="1"/>
              </a:gradFill>
              <a:ln w="12700" cap="flat" cmpd="sng" algn="ctr">
                <a:noFill/>
                <a:prstDash val="solid"/>
                <a:miter lim="800000"/>
              </a:ln>
              <a:effectLst>
                <a:innerShdw blurRad="444500" dist="152400" dir="2700000">
                  <a:srgbClr val="5F6D6C">
                    <a:alpha val="36000"/>
                  </a:srgb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cs"/>
                </a:endParaRPr>
              </a:p>
            </p:txBody>
          </p:sp>
        </p:grpSp>
        <p:sp>
          <p:nvSpPr>
            <p:cNvPr id="8" name="文本框 115"/>
            <p:cNvSpPr txBox="1"/>
            <p:nvPr/>
          </p:nvSpPr>
          <p:spPr>
            <a:xfrm>
              <a:off x="4354331" y="2524271"/>
              <a:ext cx="715187" cy="712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B850"/>
                  </a:solidFill>
                  <a:effectLst>
                    <a:innerShdw blurRad="88900" dist="635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Impact" panose="020B0806030902050204" pitchFamily="34" charset="0"/>
                  <a:ea typeface="Hiragino Sans GB W6" panose="020B0600000000000000" pitchFamily="34" charset="-122"/>
                </a:rPr>
                <a:t>01</a:t>
              </a:r>
              <a:endPara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B850"/>
                </a:solidFill>
                <a:effectLst>
                  <a:innerShdw blurRad="88900" dist="635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Impact" panose="020B0806030902050204" pitchFamily="34" charset="0"/>
                <a:ea typeface="Hiragino Sans GB W6" panose="020B0600000000000000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781940" y="1939270"/>
            <a:ext cx="1246809" cy="1552912"/>
            <a:chOff x="4043417" y="2073090"/>
            <a:chExt cx="1923258" cy="2396300"/>
          </a:xfrm>
        </p:grpSpPr>
        <p:grpSp>
          <p:nvGrpSpPr>
            <p:cNvPr id="13" name="组合 12"/>
            <p:cNvGrpSpPr/>
            <p:nvPr/>
          </p:nvGrpSpPr>
          <p:grpSpPr>
            <a:xfrm>
              <a:off x="4043417" y="2073090"/>
              <a:ext cx="1923258" cy="2396300"/>
              <a:chOff x="7380501" y="2927402"/>
              <a:chExt cx="2311887" cy="2880512"/>
            </a:xfrm>
          </p:grpSpPr>
          <p:sp>
            <p:nvSpPr>
              <p:cNvPr id="15" name="椭圆 50"/>
              <p:cNvSpPr/>
              <p:nvPr/>
            </p:nvSpPr>
            <p:spPr>
              <a:xfrm rot="18900000">
                <a:off x="7501948" y="2927402"/>
                <a:ext cx="2190440" cy="2880512"/>
              </a:xfrm>
              <a:custGeom>
                <a:avLst/>
                <a:gdLst>
                  <a:gd name="connsiteX0" fmla="*/ 0 w 1674495"/>
                  <a:gd name="connsiteY0" fmla="*/ 1035368 h 2070735"/>
                  <a:gd name="connsiteX1" fmla="*/ 837248 w 1674495"/>
                  <a:gd name="connsiteY1" fmla="*/ 0 h 2070735"/>
                  <a:gd name="connsiteX2" fmla="*/ 1674496 w 1674495"/>
                  <a:gd name="connsiteY2" fmla="*/ 1035368 h 2070735"/>
                  <a:gd name="connsiteX3" fmla="*/ 837248 w 1674495"/>
                  <a:gd name="connsiteY3" fmla="*/ 2070736 h 2070735"/>
                  <a:gd name="connsiteX4" fmla="*/ 0 w 1674495"/>
                  <a:gd name="connsiteY4" fmla="*/ 1035368 h 2070735"/>
                  <a:gd name="connsiteX0" fmla="*/ 13249 w 1687745"/>
                  <a:gd name="connsiteY0" fmla="*/ 1035368 h 2070736"/>
                  <a:gd name="connsiteX1" fmla="*/ 850497 w 1687745"/>
                  <a:gd name="connsiteY1" fmla="*/ 0 h 2070736"/>
                  <a:gd name="connsiteX2" fmla="*/ 1687745 w 1687745"/>
                  <a:gd name="connsiteY2" fmla="*/ 1035368 h 2070736"/>
                  <a:gd name="connsiteX3" fmla="*/ 850497 w 1687745"/>
                  <a:gd name="connsiteY3" fmla="*/ 2070736 h 2070736"/>
                  <a:gd name="connsiteX4" fmla="*/ 13249 w 1687745"/>
                  <a:gd name="connsiteY4" fmla="*/ 1035368 h 2070736"/>
                  <a:gd name="connsiteX0" fmla="*/ 13249 w 1696474"/>
                  <a:gd name="connsiteY0" fmla="*/ 1035368 h 2070736"/>
                  <a:gd name="connsiteX1" fmla="*/ 850497 w 1696474"/>
                  <a:gd name="connsiteY1" fmla="*/ 0 h 2070736"/>
                  <a:gd name="connsiteX2" fmla="*/ 1687745 w 1696474"/>
                  <a:gd name="connsiteY2" fmla="*/ 1035368 h 2070736"/>
                  <a:gd name="connsiteX3" fmla="*/ 850497 w 1696474"/>
                  <a:gd name="connsiteY3" fmla="*/ 2070736 h 2070736"/>
                  <a:gd name="connsiteX4" fmla="*/ 13249 w 1696474"/>
                  <a:gd name="connsiteY4" fmla="*/ 1035368 h 2070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6474" h="2070736">
                    <a:moveTo>
                      <a:pt x="13249" y="1035368"/>
                    </a:moveTo>
                    <a:cubicBezTo>
                      <a:pt x="112309" y="471170"/>
                      <a:pt x="388098" y="0"/>
                      <a:pt x="850497" y="0"/>
                    </a:cubicBezTo>
                    <a:cubicBezTo>
                      <a:pt x="1312896" y="0"/>
                      <a:pt x="1611545" y="478790"/>
                      <a:pt x="1687745" y="1035368"/>
                    </a:cubicBezTo>
                    <a:cubicBezTo>
                      <a:pt x="1765308" y="1601901"/>
                      <a:pt x="1312896" y="2070736"/>
                      <a:pt x="850497" y="2070736"/>
                    </a:cubicBezTo>
                    <a:cubicBezTo>
                      <a:pt x="388098" y="2070736"/>
                      <a:pt x="-85811" y="1599566"/>
                      <a:pt x="13249" y="1035368"/>
                    </a:cubicBezTo>
                    <a:close/>
                  </a:path>
                </a:pathLst>
              </a:custGeom>
              <a:gradFill>
                <a:gsLst>
                  <a:gs pos="17000">
                    <a:srgbClr val="000000">
                      <a:alpha val="46000"/>
                    </a:srgbClr>
                  </a:gs>
                  <a:gs pos="34000">
                    <a:srgbClr val="000000">
                      <a:alpha val="43000"/>
                    </a:srgbClr>
                  </a:gs>
                  <a:gs pos="65000">
                    <a:srgbClr val="000000">
                      <a:alpha val="10000"/>
                    </a:srgbClr>
                  </a:gs>
                  <a:gs pos="51000">
                    <a:sysClr val="windowText" lastClr="000000">
                      <a:alpha val="20000"/>
                    </a:sysClr>
                  </a:gs>
                  <a:gs pos="78000">
                    <a:sysClr val="windowText" lastClr="000000">
                      <a:alpha val="5000"/>
                    </a:sysClr>
                  </a:gs>
                  <a:gs pos="0">
                    <a:sysClr val="windowText" lastClr="000000"/>
                  </a:gs>
                  <a:gs pos="100000">
                    <a:sysClr val="windowText" lastClr="000000">
                      <a:alpha val="0"/>
                    </a:sysClr>
                  </a:gs>
                </a:gsLst>
                <a:lin ang="54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355600"/>
              </a:effectLst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cs"/>
                </a:endParaRP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7567583" y="3243359"/>
                <a:ext cx="1344545" cy="1344543"/>
              </a:xfrm>
              <a:prstGeom prst="ellipse">
                <a:avLst/>
              </a:prstGeom>
              <a:gradFill>
                <a:gsLst>
                  <a:gs pos="43000">
                    <a:srgbClr val="F7F7F7"/>
                  </a:gs>
                  <a:gs pos="0">
                    <a:sysClr val="window" lastClr="FFFFFF">
                      <a:alpha val="99000"/>
                    </a:sysClr>
                  </a:gs>
                  <a:gs pos="100000">
                    <a:srgbClr val="B8C0C0"/>
                  </a:gs>
                </a:gsLst>
                <a:lin ang="2700000" scaled="1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39700" dist="88900" dir="2700000" algn="tl" rotWithShape="0">
                  <a:srgbClr val="494949">
                    <a:alpha val="30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cs"/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7380501" y="3019185"/>
                <a:ext cx="1596494" cy="1596494"/>
              </a:xfrm>
              <a:prstGeom prst="ellipse">
                <a:avLst/>
              </a:prstGeom>
              <a:gradFill>
                <a:gsLst>
                  <a:gs pos="39000">
                    <a:sysClr val="window" lastClr="FFFFFF"/>
                  </a:gs>
                  <a:gs pos="53000">
                    <a:srgbClr val="F7F7F7"/>
                  </a:gs>
                  <a:gs pos="11000">
                    <a:sysClr val="window" lastClr="FFFFFF">
                      <a:alpha val="99000"/>
                    </a:sysClr>
                  </a:gs>
                  <a:gs pos="100000">
                    <a:srgbClr val="B8C0C0"/>
                  </a:gs>
                </a:gsLst>
                <a:lin ang="2700000" scaled="1"/>
              </a:gradFill>
              <a:ln w="12700" cap="flat" cmpd="sng" algn="ctr">
                <a:noFill/>
                <a:prstDash val="solid"/>
                <a:miter lim="800000"/>
              </a:ln>
              <a:effectLst>
                <a:innerShdw blurRad="444500" dist="152400" dir="2700000">
                  <a:srgbClr val="5F6D6C">
                    <a:alpha val="36000"/>
                  </a:srgb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cs"/>
                </a:endParaRPr>
              </a:p>
            </p:txBody>
          </p:sp>
        </p:grpSp>
        <p:sp>
          <p:nvSpPr>
            <p:cNvPr id="14" name="文本框 121"/>
            <p:cNvSpPr txBox="1"/>
            <p:nvPr/>
          </p:nvSpPr>
          <p:spPr>
            <a:xfrm>
              <a:off x="4257423" y="2548342"/>
              <a:ext cx="1017209" cy="712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1ACBE"/>
                  </a:solidFill>
                  <a:effectLst>
                    <a:innerShdw blurRad="88900" dist="635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Impact" panose="020B0806030902050204" pitchFamily="34" charset="0"/>
                  <a:ea typeface="Hiragino Sans GB W6" panose="020B0600000000000000" pitchFamily="34" charset="-122"/>
                </a:rPr>
                <a:t>02</a:t>
              </a:r>
              <a:endPara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1ACBE"/>
                </a:solidFill>
                <a:effectLst>
                  <a:innerShdw blurRad="88900" dist="635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Impact" panose="020B0806030902050204" pitchFamily="34" charset="0"/>
                <a:ea typeface="Hiragino Sans GB W6" panose="020B0600000000000000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429214" y="4036328"/>
            <a:ext cx="1246809" cy="1552912"/>
            <a:chOff x="4043417" y="2073090"/>
            <a:chExt cx="1923258" cy="2396300"/>
          </a:xfrm>
        </p:grpSpPr>
        <p:grpSp>
          <p:nvGrpSpPr>
            <p:cNvPr id="19" name="组合 18"/>
            <p:cNvGrpSpPr/>
            <p:nvPr/>
          </p:nvGrpSpPr>
          <p:grpSpPr>
            <a:xfrm>
              <a:off x="4043417" y="2073090"/>
              <a:ext cx="1923258" cy="2396300"/>
              <a:chOff x="7380501" y="2927402"/>
              <a:chExt cx="2311887" cy="2880512"/>
            </a:xfrm>
          </p:grpSpPr>
          <p:sp>
            <p:nvSpPr>
              <p:cNvPr id="21" name="椭圆 50"/>
              <p:cNvSpPr/>
              <p:nvPr/>
            </p:nvSpPr>
            <p:spPr>
              <a:xfrm rot="18900000">
                <a:off x="7501948" y="2927402"/>
                <a:ext cx="2190440" cy="2880512"/>
              </a:xfrm>
              <a:custGeom>
                <a:avLst/>
                <a:gdLst>
                  <a:gd name="connsiteX0" fmla="*/ 0 w 1674495"/>
                  <a:gd name="connsiteY0" fmla="*/ 1035368 h 2070735"/>
                  <a:gd name="connsiteX1" fmla="*/ 837248 w 1674495"/>
                  <a:gd name="connsiteY1" fmla="*/ 0 h 2070735"/>
                  <a:gd name="connsiteX2" fmla="*/ 1674496 w 1674495"/>
                  <a:gd name="connsiteY2" fmla="*/ 1035368 h 2070735"/>
                  <a:gd name="connsiteX3" fmla="*/ 837248 w 1674495"/>
                  <a:gd name="connsiteY3" fmla="*/ 2070736 h 2070735"/>
                  <a:gd name="connsiteX4" fmla="*/ 0 w 1674495"/>
                  <a:gd name="connsiteY4" fmla="*/ 1035368 h 2070735"/>
                  <a:gd name="connsiteX0" fmla="*/ 13249 w 1687745"/>
                  <a:gd name="connsiteY0" fmla="*/ 1035368 h 2070736"/>
                  <a:gd name="connsiteX1" fmla="*/ 850497 w 1687745"/>
                  <a:gd name="connsiteY1" fmla="*/ 0 h 2070736"/>
                  <a:gd name="connsiteX2" fmla="*/ 1687745 w 1687745"/>
                  <a:gd name="connsiteY2" fmla="*/ 1035368 h 2070736"/>
                  <a:gd name="connsiteX3" fmla="*/ 850497 w 1687745"/>
                  <a:gd name="connsiteY3" fmla="*/ 2070736 h 2070736"/>
                  <a:gd name="connsiteX4" fmla="*/ 13249 w 1687745"/>
                  <a:gd name="connsiteY4" fmla="*/ 1035368 h 2070736"/>
                  <a:gd name="connsiteX0" fmla="*/ 13249 w 1696474"/>
                  <a:gd name="connsiteY0" fmla="*/ 1035368 h 2070736"/>
                  <a:gd name="connsiteX1" fmla="*/ 850497 w 1696474"/>
                  <a:gd name="connsiteY1" fmla="*/ 0 h 2070736"/>
                  <a:gd name="connsiteX2" fmla="*/ 1687745 w 1696474"/>
                  <a:gd name="connsiteY2" fmla="*/ 1035368 h 2070736"/>
                  <a:gd name="connsiteX3" fmla="*/ 850497 w 1696474"/>
                  <a:gd name="connsiteY3" fmla="*/ 2070736 h 2070736"/>
                  <a:gd name="connsiteX4" fmla="*/ 13249 w 1696474"/>
                  <a:gd name="connsiteY4" fmla="*/ 1035368 h 2070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6474" h="2070736">
                    <a:moveTo>
                      <a:pt x="13249" y="1035368"/>
                    </a:moveTo>
                    <a:cubicBezTo>
                      <a:pt x="112309" y="471170"/>
                      <a:pt x="388098" y="0"/>
                      <a:pt x="850497" y="0"/>
                    </a:cubicBezTo>
                    <a:cubicBezTo>
                      <a:pt x="1312896" y="0"/>
                      <a:pt x="1611545" y="478790"/>
                      <a:pt x="1687745" y="1035368"/>
                    </a:cubicBezTo>
                    <a:cubicBezTo>
                      <a:pt x="1765308" y="1601901"/>
                      <a:pt x="1312896" y="2070736"/>
                      <a:pt x="850497" y="2070736"/>
                    </a:cubicBezTo>
                    <a:cubicBezTo>
                      <a:pt x="388098" y="2070736"/>
                      <a:pt x="-85811" y="1599566"/>
                      <a:pt x="13249" y="1035368"/>
                    </a:cubicBezTo>
                    <a:close/>
                  </a:path>
                </a:pathLst>
              </a:custGeom>
              <a:gradFill>
                <a:gsLst>
                  <a:gs pos="17000">
                    <a:srgbClr val="000000">
                      <a:alpha val="46000"/>
                    </a:srgbClr>
                  </a:gs>
                  <a:gs pos="34000">
                    <a:srgbClr val="000000">
                      <a:alpha val="43000"/>
                    </a:srgbClr>
                  </a:gs>
                  <a:gs pos="65000">
                    <a:srgbClr val="000000">
                      <a:alpha val="10000"/>
                    </a:srgbClr>
                  </a:gs>
                  <a:gs pos="51000">
                    <a:sysClr val="windowText" lastClr="000000">
                      <a:alpha val="20000"/>
                    </a:sysClr>
                  </a:gs>
                  <a:gs pos="78000">
                    <a:sysClr val="windowText" lastClr="000000">
                      <a:alpha val="5000"/>
                    </a:sysClr>
                  </a:gs>
                  <a:gs pos="0">
                    <a:sysClr val="windowText" lastClr="000000"/>
                  </a:gs>
                  <a:gs pos="100000">
                    <a:sysClr val="windowText" lastClr="000000">
                      <a:alpha val="0"/>
                    </a:sysClr>
                  </a:gs>
                </a:gsLst>
                <a:lin ang="54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355600"/>
              </a:effectLst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cs"/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7567583" y="3243359"/>
                <a:ext cx="1344545" cy="1344543"/>
              </a:xfrm>
              <a:prstGeom prst="ellipse">
                <a:avLst/>
              </a:prstGeom>
              <a:gradFill>
                <a:gsLst>
                  <a:gs pos="43000">
                    <a:srgbClr val="F7F7F7"/>
                  </a:gs>
                  <a:gs pos="0">
                    <a:sysClr val="window" lastClr="FFFFFF">
                      <a:alpha val="99000"/>
                    </a:sysClr>
                  </a:gs>
                  <a:gs pos="100000">
                    <a:srgbClr val="B8C0C0"/>
                  </a:gs>
                </a:gsLst>
                <a:lin ang="2700000" scaled="1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39700" dist="88900" dir="2700000" algn="tl" rotWithShape="0">
                  <a:srgbClr val="494949">
                    <a:alpha val="30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cs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7380501" y="3019185"/>
                <a:ext cx="1596494" cy="1596494"/>
              </a:xfrm>
              <a:prstGeom prst="ellipse">
                <a:avLst/>
              </a:prstGeom>
              <a:gradFill>
                <a:gsLst>
                  <a:gs pos="39000">
                    <a:sysClr val="window" lastClr="FFFFFF"/>
                  </a:gs>
                  <a:gs pos="53000">
                    <a:srgbClr val="F7F7F7"/>
                  </a:gs>
                  <a:gs pos="11000">
                    <a:sysClr val="window" lastClr="FFFFFF">
                      <a:alpha val="99000"/>
                    </a:sysClr>
                  </a:gs>
                  <a:gs pos="100000">
                    <a:srgbClr val="B8C0C0"/>
                  </a:gs>
                </a:gsLst>
                <a:lin ang="2700000" scaled="1"/>
              </a:gradFill>
              <a:ln w="12700" cap="flat" cmpd="sng" algn="ctr">
                <a:noFill/>
                <a:prstDash val="solid"/>
                <a:miter lim="800000"/>
              </a:ln>
              <a:effectLst>
                <a:innerShdw blurRad="444500" dist="152400" dir="2700000">
                  <a:srgbClr val="5F6D6C">
                    <a:alpha val="36000"/>
                  </a:srgb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cs"/>
                </a:endParaRPr>
              </a:p>
            </p:txBody>
          </p:sp>
        </p:grpSp>
        <p:sp>
          <p:nvSpPr>
            <p:cNvPr id="20" name="文本框 127"/>
            <p:cNvSpPr txBox="1"/>
            <p:nvPr/>
          </p:nvSpPr>
          <p:spPr>
            <a:xfrm>
              <a:off x="4224737" y="2524271"/>
              <a:ext cx="1026100" cy="712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AF92"/>
                  </a:solidFill>
                  <a:effectLst>
                    <a:innerShdw blurRad="88900" dist="635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Impact" panose="020B0806030902050204" pitchFamily="34" charset="0"/>
                  <a:ea typeface="Hiragino Sans GB W6" panose="020B0600000000000000" pitchFamily="34" charset="-122"/>
                </a:rPr>
                <a:t>05</a:t>
              </a:r>
              <a:endPara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AF92"/>
                </a:solidFill>
                <a:effectLst>
                  <a:innerShdw blurRad="88900" dist="635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Impact" panose="020B0806030902050204" pitchFamily="34" charset="0"/>
                <a:ea typeface="Hiragino Sans GB W6" panose="020B0600000000000000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781940" y="4036328"/>
            <a:ext cx="1246809" cy="1552912"/>
            <a:chOff x="4043417" y="2073090"/>
            <a:chExt cx="1923258" cy="2396300"/>
          </a:xfrm>
        </p:grpSpPr>
        <p:grpSp>
          <p:nvGrpSpPr>
            <p:cNvPr id="25" name="组合 24"/>
            <p:cNvGrpSpPr/>
            <p:nvPr/>
          </p:nvGrpSpPr>
          <p:grpSpPr>
            <a:xfrm>
              <a:off x="4043417" y="2073090"/>
              <a:ext cx="1923258" cy="2396300"/>
              <a:chOff x="7380501" y="2927402"/>
              <a:chExt cx="2311887" cy="2880512"/>
            </a:xfrm>
          </p:grpSpPr>
          <p:sp>
            <p:nvSpPr>
              <p:cNvPr id="27" name="椭圆 50"/>
              <p:cNvSpPr/>
              <p:nvPr/>
            </p:nvSpPr>
            <p:spPr>
              <a:xfrm rot="18900000">
                <a:off x="7501948" y="2927402"/>
                <a:ext cx="2190440" cy="2880512"/>
              </a:xfrm>
              <a:custGeom>
                <a:avLst/>
                <a:gdLst>
                  <a:gd name="connsiteX0" fmla="*/ 0 w 1674495"/>
                  <a:gd name="connsiteY0" fmla="*/ 1035368 h 2070735"/>
                  <a:gd name="connsiteX1" fmla="*/ 837248 w 1674495"/>
                  <a:gd name="connsiteY1" fmla="*/ 0 h 2070735"/>
                  <a:gd name="connsiteX2" fmla="*/ 1674496 w 1674495"/>
                  <a:gd name="connsiteY2" fmla="*/ 1035368 h 2070735"/>
                  <a:gd name="connsiteX3" fmla="*/ 837248 w 1674495"/>
                  <a:gd name="connsiteY3" fmla="*/ 2070736 h 2070735"/>
                  <a:gd name="connsiteX4" fmla="*/ 0 w 1674495"/>
                  <a:gd name="connsiteY4" fmla="*/ 1035368 h 2070735"/>
                  <a:gd name="connsiteX0" fmla="*/ 13249 w 1687745"/>
                  <a:gd name="connsiteY0" fmla="*/ 1035368 h 2070736"/>
                  <a:gd name="connsiteX1" fmla="*/ 850497 w 1687745"/>
                  <a:gd name="connsiteY1" fmla="*/ 0 h 2070736"/>
                  <a:gd name="connsiteX2" fmla="*/ 1687745 w 1687745"/>
                  <a:gd name="connsiteY2" fmla="*/ 1035368 h 2070736"/>
                  <a:gd name="connsiteX3" fmla="*/ 850497 w 1687745"/>
                  <a:gd name="connsiteY3" fmla="*/ 2070736 h 2070736"/>
                  <a:gd name="connsiteX4" fmla="*/ 13249 w 1687745"/>
                  <a:gd name="connsiteY4" fmla="*/ 1035368 h 2070736"/>
                  <a:gd name="connsiteX0" fmla="*/ 13249 w 1696474"/>
                  <a:gd name="connsiteY0" fmla="*/ 1035368 h 2070736"/>
                  <a:gd name="connsiteX1" fmla="*/ 850497 w 1696474"/>
                  <a:gd name="connsiteY1" fmla="*/ 0 h 2070736"/>
                  <a:gd name="connsiteX2" fmla="*/ 1687745 w 1696474"/>
                  <a:gd name="connsiteY2" fmla="*/ 1035368 h 2070736"/>
                  <a:gd name="connsiteX3" fmla="*/ 850497 w 1696474"/>
                  <a:gd name="connsiteY3" fmla="*/ 2070736 h 2070736"/>
                  <a:gd name="connsiteX4" fmla="*/ 13249 w 1696474"/>
                  <a:gd name="connsiteY4" fmla="*/ 1035368 h 2070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6474" h="2070736">
                    <a:moveTo>
                      <a:pt x="13249" y="1035368"/>
                    </a:moveTo>
                    <a:cubicBezTo>
                      <a:pt x="112309" y="471170"/>
                      <a:pt x="388098" y="0"/>
                      <a:pt x="850497" y="0"/>
                    </a:cubicBezTo>
                    <a:cubicBezTo>
                      <a:pt x="1312896" y="0"/>
                      <a:pt x="1611545" y="478790"/>
                      <a:pt x="1687745" y="1035368"/>
                    </a:cubicBezTo>
                    <a:cubicBezTo>
                      <a:pt x="1765308" y="1601901"/>
                      <a:pt x="1312896" y="2070736"/>
                      <a:pt x="850497" y="2070736"/>
                    </a:cubicBezTo>
                    <a:cubicBezTo>
                      <a:pt x="388098" y="2070736"/>
                      <a:pt x="-85811" y="1599566"/>
                      <a:pt x="13249" y="1035368"/>
                    </a:cubicBezTo>
                    <a:close/>
                  </a:path>
                </a:pathLst>
              </a:custGeom>
              <a:gradFill>
                <a:gsLst>
                  <a:gs pos="17000">
                    <a:srgbClr val="000000">
                      <a:alpha val="46000"/>
                    </a:srgbClr>
                  </a:gs>
                  <a:gs pos="34000">
                    <a:srgbClr val="000000">
                      <a:alpha val="43000"/>
                    </a:srgbClr>
                  </a:gs>
                  <a:gs pos="65000">
                    <a:srgbClr val="000000">
                      <a:alpha val="10000"/>
                    </a:srgbClr>
                  </a:gs>
                  <a:gs pos="51000">
                    <a:sysClr val="windowText" lastClr="000000">
                      <a:alpha val="20000"/>
                    </a:sysClr>
                  </a:gs>
                  <a:gs pos="78000">
                    <a:sysClr val="windowText" lastClr="000000">
                      <a:alpha val="5000"/>
                    </a:sysClr>
                  </a:gs>
                  <a:gs pos="0">
                    <a:sysClr val="windowText" lastClr="000000"/>
                  </a:gs>
                  <a:gs pos="100000">
                    <a:sysClr val="windowText" lastClr="000000">
                      <a:alpha val="0"/>
                    </a:sysClr>
                  </a:gs>
                </a:gsLst>
                <a:lin ang="54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355600"/>
              </a:effectLst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cs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7567583" y="3243359"/>
                <a:ext cx="1344545" cy="1344543"/>
              </a:xfrm>
              <a:prstGeom prst="ellipse">
                <a:avLst/>
              </a:prstGeom>
              <a:gradFill>
                <a:gsLst>
                  <a:gs pos="43000">
                    <a:srgbClr val="F7F7F7"/>
                  </a:gs>
                  <a:gs pos="0">
                    <a:sysClr val="window" lastClr="FFFFFF">
                      <a:alpha val="99000"/>
                    </a:sysClr>
                  </a:gs>
                  <a:gs pos="100000">
                    <a:srgbClr val="B8C0C0"/>
                  </a:gs>
                </a:gsLst>
                <a:lin ang="2700000" scaled="1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39700" dist="88900" dir="2700000" algn="tl" rotWithShape="0">
                  <a:srgbClr val="494949">
                    <a:alpha val="30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cs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7380501" y="3019185"/>
                <a:ext cx="1596494" cy="1596494"/>
              </a:xfrm>
              <a:prstGeom prst="ellipse">
                <a:avLst/>
              </a:prstGeom>
              <a:gradFill>
                <a:gsLst>
                  <a:gs pos="39000">
                    <a:sysClr val="window" lastClr="FFFFFF"/>
                  </a:gs>
                  <a:gs pos="53000">
                    <a:srgbClr val="F7F7F7"/>
                  </a:gs>
                  <a:gs pos="11000">
                    <a:sysClr val="window" lastClr="FFFFFF">
                      <a:alpha val="99000"/>
                    </a:sysClr>
                  </a:gs>
                  <a:gs pos="100000">
                    <a:srgbClr val="B8C0C0"/>
                  </a:gs>
                </a:gsLst>
                <a:lin ang="2700000" scaled="1"/>
              </a:gradFill>
              <a:ln w="12700" cap="flat" cmpd="sng" algn="ctr">
                <a:noFill/>
                <a:prstDash val="solid"/>
                <a:miter lim="800000"/>
              </a:ln>
              <a:effectLst>
                <a:innerShdw blurRad="444500" dist="152400" dir="2700000">
                  <a:srgbClr val="5F6D6C">
                    <a:alpha val="36000"/>
                  </a:srgb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cs"/>
                </a:endParaRPr>
              </a:p>
            </p:txBody>
          </p:sp>
        </p:grpSp>
        <p:sp>
          <p:nvSpPr>
            <p:cNvPr id="26" name="文本框 133"/>
            <p:cNvSpPr txBox="1"/>
            <p:nvPr/>
          </p:nvSpPr>
          <p:spPr>
            <a:xfrm>
              <a:off x="4163877" y="2469309"/>
              <a:ext cx="1017209" cy="712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C65885"/>
                  </a:solidFill>
                  <a:effectLst>
                    <a:innerShdw blurRad="88900" dist="635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Impact" panose="020B0806030902050204" pitchFamily="34" charset="0"/>
                  <a:ea typeface="Hiragino Sans GB W6" panose="020B0600000000000000" pitchFamily="34" charset="-122"/>
                </a:rPr>
                <a:t>04</a:t>
              </a:r>
              <a:endPara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65885"/>
                </a:solidFill>
                <a:effectLst>
                  <a:innerShdw blurRad="88900" dist="635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Impact" panose="020B0806030902050204" pitchFamily="34" charset="0"/>
                <a:ea typeface="Hiragino Sans GB W6" panose="020B0600000000000000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877692" y="2973936"/>
            <a:ext cx="1246809" cy="1552912"/>
            <a:chOff x="4043417" y="2073090"/>
            <a:chExt cx="1923258" cy="2396300"/>
          </a:xfrm>
        </p:grpSpPr>
        <p:grpSp>
          <p:nvGrpSpPr>
            <p:cNvPr id="31" name="组合 30"/>
            <p:cNvGrpSpPr/>
            <p:nvPr/>
          </p:nvGrpSpPr>
          <p:grpSpPr>
            <a:xfrm>
              <a:off x="4043417" y="2073090"/>
              <a:ext cx="1923258" cy="2396300"/>
              <a:chOff x="7380501" y="2927402"/>
              <a:chExt cx="2311887" cy="2880512"/>
            </a:xfrm>
          </p:grpSpPr>
          <p:sp>
            <p:nvSpPr>
              <p:cNvPr id="33" name="椭圆 50"/>
              <p:cNvSpPr/>
              <p:nvPr/>
            </p:nvSpPr>
            <p:spPr>
              <a:xfrm rot="18900000">
                <a:off x="7501948" y="2927402"/>
                <a:ext cx="2190440" cy="2880512"/>
              </a:xfrm>
              <a:custGeom>
                <a:avLst/>
                <a:gdLst>
                  <a:gd name="connsiteX0" fmla="*/ 0 w 1674495"/>
                  <a:gd name="connsiteY0" fmla="*/ 1035368 h 2070735"/>
                  <a:gd name="connsiteX1" fmla="*/ 837248 w 1674495"/>
                  <a:gd name="connsiteY1" fmla="*/ 0 h 2070735"/>
                  <a:gd name="connsiteX2" fmla="*/ 1674496 w 1674495"/>
                  <a:gd name="connsiteY2" fmla="*/ 1035368 h 2070735"/>
                  <a:gd name="connsiteX3" fmla="*/ 837248 w 1674495"/>
                  <a:gd name="connsiteY3" fmla="*/ 2070736 h 2070735"/>
                  <a:gd name="connsiteX4" fmla="*/ 0 w 1674495"/>
                  <a:gd name="connsiteY4" fmla="*/ 1035368 h 2070735"/>
                  <a:gd name="connsiteX0" fmla="*/ 13249 w 1687745"/>
                  <a:gd name="connsiteY0" fmla="*/ 1035368 h 2070736"/>
                  <a:gd name="connsiteX1" fmla="*/ 850497 w 1687745"/>
                  <a:gd name="connsiteY1" fmla="*/ 0 h 2070736"/>
                  <a:gd name="connsiteX2" fmla="*/ 1687745 w 1687745"/>
                  <a:gd name="connsiteY2" fmla="*/ 1035368 h 2070736"/>
                  <a:gd name="connsiteX3" fmla="*/ 850497 w 1687745"/>
                  <a:gd name="connsiteY3" fmla="*/ 2070736 h 2070736"/>
                  <a:gd name="connsiteX4" fmla="*/ 13249 w 1687745"/>
                  <a:gd name="connsiteY4" fmla="*/ 1035368 h 2070736"/>
                  <a:gd name="connsiteX0" fmla="*/ 13249 w 1696474"/>
                  <a:gd name="connsiteY0" fmla="*/ 1035368 h 2070736"/>
                  <a:gd name="connsiteX1" fmla="*/ 850497 w 1696474"/>
                  <a:gd name="connsiteY1" fmla="*/ 0 h 2070736"/>
                  <a:gd name="connsiteX2" fmla="*/ 1687745 w 1696474"/>
                  <a:gd name="connsiteY2" fmla="*/ 1035368 h 2070736"/>
                  <a:gd name="connsiteX3" fmla="*/ 850497 w 1696474"/>
                  <a:gd name="connsiteY3" fmla="*/ 2070736 h 2070736"/>
                  <a:gd name="connsiteX4" fmla="*/ 13249 w 1696474"/>
                  <a:gd name="connsiteY4" fmla="*/ 1035368 h 2070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6474" h="2070736">
                    <a:moveTo>
                      <a:pt x="13249" y="1035368"/>
                    </a:moveTo>
                    <a:cubicBezTo>
                      <a:pt x="112309" y="471170"/>
                      <a:pt x="388098" y="0"/>
                      <a:pt x="850497" y="0"/>
                    </a:cubicBezTo>
                    <a:cubicBezTo>
                      <a:pt x="1312896" y="0"/>
                      <a:pt x="1611545" y="478790"/>
                      <a:pt x="1687745" y="1035368"/>
                    </a:cubicBezTo>
                    <a:cubicBezTo>
                      <a:pt x="1765308" y="1601901"/>
                      <a:pt x="1312896" y="2070736"/>
                      <a:pt x="850497" y="2070736"/>
                    </a:cubicBezTo>
                    <a:cubicBezTo>
                      <a:pt x="388098" y="2070736"/>
                      <a:pt x="-85811" y="1599566"/>
                      <a:pt x="13249" y="1035368"/>
                    </a:cubicBezTo>
                    <a:close/>
                  </a:path>
                </a:pathLst>
              </a:custGeom>
              <a:gradFill>
                <a:gsLst>
                  <a:gs pos="17000">
                    <a:srgbClr val="000000">
                      <a:alpha val="46000"/>
                    </a:srgbClr>
                  </a:gs>
                  <a:gs pos="34000">
                    <a:srgbClr val="000000">
                      <a:alpha val="43000"/>
                    </a:srgbClr>
                  </a:gs>
                  <a:gs pos="65000">
                    <a:srgbClr val="000000">
                      <a:alpha val="10000"/>
                    </a:srgbClr>
                  </a:gs>
                  <a:gs pos="51000">
                    <a:sysClr val="windowText" lastClr="000000">
                      <a:alpha val="20000"/>
                    </a:sysClr>
                  </a:gs>
                  <a:gs pos="78000">
                    <a:sysClr val="windowText" lastClr="000000">
                      <a:alpha val="5000"/>
                    </a:sysClr>
                  </a:gs>
                  <a:gs pos="0">
                    <a:sysClr val="windowText" lastClr="000000"/>
                  </a:gs>
                  <a:gs pos="100000">
                    <a:sysClr val="windowText" lastClr="000000">
                      <a:alpha val="0"/>
                    </a:sysClr>
                  </a:gs>
                </a:gsLst>
                <a:lin ang="54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355600"/>
              </a:effectLst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cs"/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7567583" y="3243359"/>
                <a:ext cx="1344545" cy="1344543"/>
              </a:xfrm>
              <a:prstGeom prst="ellipse">
                <a:avLst/>
              </a:prstGeom>
              <a:gradFill>
                <a:gsLst>
                  <a:gs pos="43000">
                    <a:srgbClr val="F7F7F7"/>
                  </a:gs>
                  <a:gs pos="0">
                    <a:sysClr val="window" lastClr="FFFFFF">
                      <a:alpha val="99000"/>
                    </a:sysClr>
                  </a:gs>
                  <a:gs pos="100000">
                    <a:srgbClr val="B8C0C0"/>
                  </a:gs>
                </a:gsLst>
                <a:lin ang="2700000" scaled="1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39700" dist="88900" dir="2700000" algn="tl" rotWithShape="0">
                  <a:srgbClr val="494949">
                    <a:alpha val="30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cs"/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7380501" y="3019185"/>
                <a:ext cx="1596494" cy="1596494"/>
              </a:xfrm>
              <a:prstGeom prst="ellipse">
                <a:avLst/>
              </a:prstGeom>
              <a:gradFill>
                <a:gsLst>
                  <a:gs pos="39000">
                    <a:sysClr val="window" lastClr="FFFFFF"/>
                  </a:gs>
                  <a:gs pos="53000">
                    <a:srgbClr val="F7F7F7"/>
                  </a:gs>
                  <a:gs pos="11000">
                    <a:sysClr val="window" lastClr="FFFFFF">
                      <a:alpha val="99000"/>
                    </a:sysClr>
                  </a:gs>
                  <a:gs pos="100000">
                    <a:srgbClr val="B8C0C0"/>
                  </a:gs>
                </a:gsLst>
                <a:lin ang="2700000" scaled="1"/>
              </a:gradFill>
              <a:ln w="12700" cap="flat" cmpd="sng" algn="ctr">
                <a:noFill/>
                <a:prstDash val="solid"/>
                <a:miter lim="800000"/>
              </a:ln>
              <a:effectLst>
                <a:innerShdw blurRad="444500" dist="152400" dir="2700000">
                  <a:srgbClr val="5F6D6C">
                    <a:alpha val="36000"/>
                  </a:srgb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cs"/>
                </a:endParaRPr>
              </a:p>
            </p:txBody>
          </p:sp>
        </p:grpSp>
        <p:sp>
          <p:nvSpPr>
            <p:cNvPr id="32" name="文本框 139"/>
            <p:cNvSpPr txBox="1"/>
            <p:nvPr/>
          </p:nvSpPr>
          <p:spPr>
            <a:xfrm>
              <a:off x="4181280" y="2507366"/>
              <a:ext cx="1031700" cy="712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3A77"/>
                  </a:solidFill>
                  <a:effectLst>
                    <a:innerShdw blurRad="88900" dist="635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Impact" panose="020B0806030902050204" pitchFamily="34" charset="0"/>
                  <a:ea typeface="Hiragino Sans GB W6" panose="020B0600000000000000" pitchFamily="34" charset="-122"/>
                </a:rPr>
                <a:t>06</a:t>
              </a:r>
              <a:endPara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663A77"/>
                </a:solidFill>
                <a:effectLst>
                  <a:innerShdw blurRad="88900" dist="635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Impact" panose="020B0806030902050204" pitchFamily="34" charset="0"/>
                <a:ea typeface="Hiragino Sans GB W6" panose="020B0600000000000000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353734" y="2973936"/>
            <a:ext cx="1246809" cy="1552912"/>
            <a:chOff x="4043417" y="2073090"/>
            <a:chExt cx="1923258" cy="2396300"/>
          </a:xfrm>
        </p:grpSpPr>
        <p:grpSp>
          <p:nvGrpSpPr>
            <p:cNvPr id="37" name="组合 36"/>
            <p:cNvGrpSpPr/>
            <p:nvPr/>
          </p:nvGrpSpPr>
          <p:grpSpPr>
            <a:xfrm>
              <a:off x="4043417" y="2073090"/>
              <a:ext cx="1923258" cy="2396300"/>
              <a:chOff x="7380501" y="2927402"/>
              <a:chExt cx="2311887" cy="2880512"/>
            </a:xfrm>
          </p:grpSpPr>
          <p:sp>
            <p:nvSpPr>
              <p:cNvPr id="39" name="椭圆 50"/>
              <p:cNvSpPr/>
              <p:nvPr/>
            </p:nvSpPr>
            <p:spPr>
              <a:xfrm rot="18900000">
                <a:off x="7501948" y="2927402"/>
                <a:ext cx="2190440" cy="2880512"/>
              </a:xfrm>
              <a:custGeom>
                <a:avLst/>
                <a:gdLst>
                  <a:gd name="connsiteX0" fmla="*/ 0 w 1674495"/>
                  <a:gd name="connsiteY0" fmla="*/ 1035368 h 2070735"/>
                  <a:gd name="connsiteX1" fmla="*/ 837248 w 1674495"/>
                  <a:gd name="connsiteY1" fmla="*/ 0 h 2070735"/>
                  <a:gd name="connsiteX2" fmla="*/ 1674496 w 1674495"/>
                  <a:gd name="connsiteY2" fmla="*/ 1035368 h 2070735"/>
                  <a:gd name="connsiteX3" fmla="*/ 837248 w 1674495"/>
                  <a:gd name="connsiteY3" fmla="*/ 2070736 h 2070735"/>
                  <a:gd name="connsiteX4" fmla="*/ 0 w 1674495"/>
                  <a:gd name="connsiteY4" fmla="*/ 1035368 h 2070735"/>
                  <a:gd name="connsiteX0" fmla="*/ 13249 w 1687745"/>
                  <a:gd name="connsiteY0" fmla="*/ 1035368 h 2070736"/>
                  <a:gd name="connsiteX1" fmla="*/ 850497 w 1687745"/>
                  <a:gd name="connsiteY1" fmla="*/ 0 h 2070736"/>
                  <a:gd name="connsiteX2" fmla="*/ 1687745 w 1687745"/>
                  <a:gd name="connsiteY2" fmla="*/ 1035368 h 2070736"/>
                  <a:gd name="connsiteX3" fmla="*/ 850497 w 1687745"/>
                  <a:gd name="connsiteY3" fmla="*/ 2070736 h 2070736"/>
                  <a:gd name="connsiteX4" fmla="*/ 13249 w 1687745"/>
                  <a:gd name="connsiteY4" fmla="*/ 1035368 h 2070736"/>
                  <a:gd name="connsiteX0" fmla="*/ 13249 w 1696474"/>
                  <a:gd name="connsiteY0" fmla="*/ 1035368 h 2070736"/>
                  <a:gd name="connsiteX1" fmla="*/ 850497 w 1696474"/>
                  <a:gd name="connsiteY1" fmla="*/ 0 h 2070736"/>
                  <a:gd name="connsiteX2" fmla="*/ 1687745 w 1696474"/>
                  <a:gd name="connsiteY2" fmla="*/ 1035368 h 2070736"/>
                  <a:gd name="connsiteX3" fmla="*/ 850497 w 1696474"/>
                  <a:gd name="connsiteY3" fmla="*/ 2070736 h 2070736"/>
                  <a:gd name="connsiteX4" fmla="*/ 13249 w 1696474"/>
                  <a:gd name="connsiteY4" fmla="*/ 1035368 h 2070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6474" h="2070736">
                    <a:moveTo>
                      <a:pt x="13249" y="1035368"/>
                    </a:moveTo>
                    <a:cubicBezTo>
                      <a:pt x="112309" y="471170"/>
                      <a:pt x="388098" y="0"/>
                      <a:pt x="850497" y="0"/>
                    </a:cubicBezTo>
                    <a:cubicBezTo>
                      <a:pt x="1312896" y="0"/>
                      <a:pt x="1611545" y="478790"/>
                      <a:pt x="1687745" y="1035368"/>
                    </a:cubicBezTo>
                    <a:cubicBezTo>
                      <a:pt x="1765308" y="1601901"/>
                      <a:pt x="1312896" y="2070736"/>
                      <a:pt x="850497" y="2070736"/>
                    </a:cubicBezTo>
                    <a:cubicBezTo>
                      <a:pt x="388098" y="2070736"/>
                      <a:pt x="-85811" y="1599566"/>
                      <a:pt x="13249" y="1035368"/>
                    </a:cubicBezTo>
                    <a:close/>
                  </a:path>
                </a:pathLst>
              </a:custGeom>
              <a:gradFill>
                <a:gsLst>
                  <a:gs pos="17000">
                    <a:srgbClr val="000000">
                      <a:alpha val="46000"/>
                    </a:srgbClr>
                  </a:gs>
                  <a:gs pos="34000">
                    <a:srgbClr val="000000">
                      <a:alpha val="43000"/>
                    </a:srgbClr>
                  </a:gs>
                  <a:gs pos="65000">
                    <a:srgbClr val="000000">
                      <a:alpha val="10000"/>
                    </a:srgbClr>
                  </a:gs>
                  <a:gs pos="51000">
                    <a:sysClr val="windowText" lastClr="000000">
                      <a:alpha val="20000"/>
                    </a:sysClr>
                  </a:gs>
                  <a:gs pos="78000">
                    <a:sysClr val="windowText" lastClr="000000">
                      <a:alpha val="5000"/>
                    </a:sysClr>
                  </a:gs>
                  <a:gs pos="0">
                    <a:sysClr val="windowText" lastClr="000000"/>
                  </a:gs>
                  <a:gs pos="100000">
                    <a:sysClr val="windowText" lastClr="000000">
                      <a:alpha val="0"/>
                    </a:sysClr>
                  </a:gs>
                </a:gsLst>
                <a:lin ang="54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355600"/>
              </a:effectLst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cs"/>
                </a:endParaRPr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7567583" y="3243359"/>
                <a:ext cx="1344545" cy="1344543"/>
              </a:xfrm>
              <a:prstGeom prst="ellipse">
                <a:avLst/>
              </a:prstGeom>
              <a:gradFill>
                <a:gsLst>
                  <a:gs pos="43000">
                    <a:srgbClr val="F7F7F7"/>
                  </a:gs>
                  <a:gs pos="0">
                    <a:sysClr val="window" lastClr="FFFFFF">
                      <a:alpha val="99000"/>
                    </a:sysClr>
                  </a:gs>
                  <a:gs pos="100000">
                    <a:srgbClr val="B8C0C0"/>
                  </a:gs>
                </a:gsLst>
                <a:lin ang="2700000" scaled="1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39700" dist="88900" dir="2700000" algn="tl" rotWithShape="0">
                  <a:srgbClr val="494949">
                    <a:alpha val="30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cs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7380501" y="3019185"/>
                <a:ext cx="1596494" cy="1596494"/>
              </a:xfrm>
              <a:prstGeom prst="ellipse">
                <a:avLst/>
              </a:prstGeom>
              <a:gradFill>
                <a:gsLst>
                  <a:gs pos="39000">
                    <a:sysClr val="window" lastClr="FFFFFF"/>
                  </a:gs>
                  <a:gs pos="53000">
                    <a:srgbClr val="F7F7F7"/>
                  </a:gs>
                  <a:gs pos="11000">
                    <a:sysClr val="window" lastClr="FFFFFF">
                      <a:alpha val="99000"/>
                    </a:sysClr>
                  </a:gs>
                  <a:gs pos="100000">
                    <a:srgbClr val="B8C0C0"/>
                  </a:gs>
                </a:gsLst>
                <a:lin ang="2700000" scaled="1"/>
              </a:gradFill>
              <a:ln w="12700" cap="flat" cmpd="sng" algn="ctr">
                <a:noFill/>
                <a:prstDash val="solid"/>
                <a:miter lim="800000"/>
              </a:ln>
              <a:effectLst>
                <a:innerShdw blurRad="444500" dist="152400" dir="2700000">
                  <a:srgbClr val="5F6D6C">
                    <a:alpha val="36000"/>
                  </a:srgb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cs"/>
                </a:endParaRPr>
              </a:p>
            </p:txBody>
          </p:sp>
        </p:grpSp>
        <p:sp>
          <p:nvSpPr>
            <p:cNvPr id="38" name="文本框 145"/>
            <p:cNvSpPr txBox="1"/>
            <p:nvPr/>
          </p:nvSpPr>
          <p:spPr>
            <a:xfrm>
              <a:off x="4281540" y="2507366"/>
              <a:ext cx="992933" cy="712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E87071"/>
                  </a:solidFill>
                  <a:effectLst>
                    <a:innerShdw blurRad="88900" dist="635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Impact" panose="020B0806030902050204" pitchFamily="34" charset="0"/>
                  <a:ea typeface="Hiragino Sans GB W6" panose="020B0600000000000000" pitchFamily="34" charset="-122"/>
                </a:rPr>
                <a:t>03</a:t>
              </a:r>
              <a:endPara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E87071"/>
                </a:solidFill>
                <a:effectLst>
                  <a:innerShdw blurRad="88900" dist="635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Impact" panose="020B0806030902050204" pitchFamily="34" charset="0"/>
                <a:ea typeface="Hiragino Sans GB W6" panose="020B0600000000000000" pitchFamily="34" charset="-122"/>
              </a:endParaRPr>
            </a:p>
          </p:txBody>
        </p:sp>
      </p:grpSp>
      <p:grpSp>
        <p:nvGrpSpPr>
          <p:cNvPr id="42" name="Group 11"/>
          <p:cNvGrpSpPr>
            <a:grpSpLocks noChangeAspect="1"/>
          </p:cNvGrpSpPr>
          <p:nvPr/>
        </p:nvGrpSpPr>
        <p:grpSpPr bwMode="auto">
          <a:xfrm>
            <a:off x="6132903" y="2171844"/>
            <a:ext cx="470221" cy="408576"/>
            <a:chOff x="4838" y="1902"/>
            <a:chExt cx="497" cy="432"/>
          </a:xfrm>
          <a:solidFill>
            <a:srgbClr val="01ACBE"/>
          </a:solidFill>
        </p:grpSpPr>
        <p:sp>
          <p:nvSpPr>
            <p:cNvPr id="43" name="Freeform 12"/>
            <p:cNvSpPr>
              <a:spLocks noEditPoints="1"/>
            </p:cNvSpPr>
            <p:nvPr/>
          </p:nvSpPr>
          <p:spPr bwMode="auto">
            <a:xfrm>
              <a:off x="5001" y="1999"/>
              <a:ext cx="334" cy="335"/>
            </a:xfrm>
            <a:custGeom>
              <a:avLst/>
              <a:gdLst>
                <a:gd name="T0" fmla="*/ 9 w 80"/>
                <a:gd name="T1" fmla="*/ 19 h 80"/>
                <a:gd name="T2" fmla="*/ 10 w 80"/>
                <a:gd name="T3" fmla="*/ 26 h 80"/>
                <a:gd name="T4" fmla="*/ 5 w 80"/>
                <a:gd name="T5" fmla="*/ 27 h 80"/>
                <a:gd name="T6" fmla="*/ 0 w 80"/>
                <a:gd name="T7" fmla="*/ 31 h 80"/>
                <a:gd name="T8" fmla="*/ 3 w 80"/>
                <a:gd name="T9" fmla="*/ 37 h 80"/>
                <a:gd name="T10" fmla="*/ 7 w 80"/>
                <a:gd name="T11" fmla="*/ 42 h 80"/>
                <a:gd name="T12" fmla="*/ 3 w 80"/>
                <a:gd name="T13" fmla="*/ 46 h 80"/>
                <a:gd name="T14" fmla="*/ 1 w 80"/>
                <a:gd name="T15" fmla="*/ 52 h 80"/>
                <a:gd name="T16" fmla="*/ 7 w 80"/>
                <a:gd name="T17" fmla="*/ 56 h 80"/>
                <a:gd name="T18" fmla="*/ 11 w 80"/>
                <a:gd name="T19" fmla="*/ 57 h 80"/>
                <a:gd name="T20" fmla="*/ 11 w 80"/>
                <a:gd name="T21" fmla="*/ 63 h 80"/>
                <a:gd name="T22" fmla="*/ 13 w 80"/>
                <a:gd name="T23" fmla="*/ 70 h 80"/>
                <a:gd name="T24" fmla="*/ 19 w 80"/>
                <a:gd name="T25" fmla="*/ 70 h 80"/>
                <a:gd name="T26" fmla="*/ 25 w 80"/>
                <a:gd name="T27" fmla="*/ 70 h 80"/>
                <a:gd name="T28" fmla="*/ 27 w 80"/>
                <a:gd name="T29" fmla="*/ 74 h 80"/>
                <a:gd name="T30" fmla="*/ 31 w 80"/>
                <a:gd name="T31" fmla="*/ 79 h 80"/>
                <a:gd name="T32" fmla="*/ 37 w 80"/>
                <a:gd name="T33" fmla="*/ 76 h 80"/>
                <a:gd name="T34" fmla="*/ 42 w 80"/>
                <a:gd name="T35" fmla="*/ 73 h 80"/>
                <a:gd name="T36" fmla="*/ 46 w 80"/>
                <a:gd name="T37" fmla="*/ 76 h 80"/>
                <a:gd name="T38" fmla="*/ 52 w 80"/>
                <a:gd name="T39" fmla="*/ 78 h 80"/>
                <a:gd name="T40" fmla="*/ 56 w 80"/>
                <a:gd name="T41" fmla="*/ 73 h 80"/>
                <a:gd name="T42" fmla="*/ 58 w 80"/>
                <a:gd name="T43" fmla="*/ 67 h 80"/>
                <a:gd name="T44" fmla="*/ 63 w 80"/>
                <a:gd name="T45" fmla="*/ 68 h 80"/>
                <a:gd name="T46" fmla="*/ 69 w 80"/>
                <a:gd name="T47" fmla="*/ 67 h 80"/>
                <a:gd name="T48" fmla="*/ 70 w 80"/>
                <a:gd name="T49" fmla="*/ 60 h 80"/>
                <a:gd name="T50" fmla="*/ 69 w 80"/>
                <a:gd name="T51" fmla="*/ 54 h 80"/>
                <a:gd name="T52" fmla="*/ 74 w 80"/>
                <a:gd name="T53" fmla="*/ 53 h 80"/>
                <a:gd name="T54" fmla="*/ 79 w 80"/>
                <a:gd name="T55" fmla="*/ 48 h 80"/>
                <a:gd name="T56" fmla="*/ 76 w 80"/>
                <a:gd name="T57" fmla="*/ 42 h 80"/>
                <a:gd name="T58" fmla="*/ 72 w 80"/>
                <a:gd name="T59" fmla="*/ 37 h 80"/>
                <a:gd name="T60" fmla="*/ 76 w 80"/>
                <a:gd name="T61" fmla="*/ 34 h 80"/>
                <a:gd name="T62" fmla="*/ 78 w 80"/>
                <a:gd name="T63" fmla="*/ 27 h 80"/>
                <a:gd name="T64" fmla="*/ 73 w 80"/>
                <a:gd name="T65" fmla="*/ 24 h 80"/>
                <a:gd name="T66" fmla="*/ 67 w 80"/>
                <a:gd name="T67" fmla="*/ 21 h 80"/>
                <a:gd name="T68" fmla="*/ 68 w 80"/>
                <a:gd name="T69" fmla="*/ 16 h 80"/>
                <a:gd name="T70" fmla="*/ 67 w 80"/>
                <a:gd name="T71" fmla="*/ 10 h 80"/>
                <a:gd name="T72" fmla="*/ 60 w 80"/>
                <a:gd name="T73" fmla="*/ 9 h 80"/>
                <a:gd name="T74" fmla="*/ 54 w 80"/>
                <a:gd name="T75" fmla="*/ 10 h 80"/>
                <a:gd name="T76" fmla="*/ 52 w 80"/>
                <a:gd name="T77" fmla="*/ 5 h 80"/>
                <a:gd name="T78" fmla="*/ 48 w 80"/>
                <a:gd name="T79" fmla="*/ 0 h 80"/>
                <a:gd name="T80" fmla="*/ 42 w 80"/>
                <a:gd name="T81" fmla="*/ 3 h 80"/>
                <a:gd name="T82" fmla="*/ 37 w 80"/>
                <a:gd name="T83" fmla="*/ 7 h 80"/>
                <a:gd name="T84" fmla="*/ 33 w 80"/>
                <a:gd name="T85" fmla="*/ 3 h 80"/>
                <a:gd name="T86" fmla="*/ 27 w 80"/>
                <a:gd name="T87" fmla="*/ 1 h 80"/>
                <a:gd name="T88" fmla="*/ 23 w 80"/>
                <a:gd name="T89" fmla="*/ 7 h 80"/>
                <a:gd name="T90" fmla="*/ 21 w 80"/>
                <a:gd name="T91" fmla="*/ 13 h 80"/>
                <a:gd name="T92" fmla="*/ 16 w 80"/>
                <a:gd name="T93" fmla="*/ 11 h 80"/>
                <a:gd name="T94" fmla="*/ 10 w 80"/>
                <a:gd name="T95" fmla="*/ 13 h 80"/>
                <a:gd name="T96" fmla="*/ 9 w 80"/>
                <a:gd name="T97" fmla="*/ 19 h 80"/>
                <a:gd name="T98" fmla="*/ 32 w 80"/>
                <a:gd name="T99" fmla="*/ 18 h 80"/>
                <a:gd name="T100" fmla="*/ 62 w 80"/>
                <a:gd name="T101" fmla="*/ 33 h 80"/>
                <a:gd name="T102" fmla="*/ 47 w 80"/>
                <a:gd name="T103" fmla="*/ 62 h 80"/>
                <a:gd name="T104" fmla="*/ 18 w 80"/>
                <a:gd name="T105" fmla="*/ 47 h 80"/>
                <a:gd name="T106" fmla="*/ 32 w 80"/>
                <a:gd name="T107" fmla="*/ 1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0" h="80">
                  <a:moveTo>
                    <a:pt x="9" y="19"/>
                  </a:moveTo>
                  <a:cubicBezTo>
                    <a:pt x="11" y="21"/>
                    <a:pt x="10" y="25"/>
                    <a:pt x="10" y="26"/>
                  </a:cubicBezTo>
                  <a:cubicBezTo>
                    <a:pt x="9" y="27"/>
                    <a:pt x="7" y="27"/>
                    <a:pt x="5" y="27"/>
                  </a:cubicBezTo>
                  <a:cubicBezTo>
                    <a:pt x="3" y="26"/>
                    <a:pt x="1" y="28"/>
                    <a:pt x="0" y="31"/>
                  </a:cubicBezTo>
                  <a:cubicBezTo>
                    <a:pt x="0" y="34"/>
                    <a:pt x="1" y="37"/>
                    <a:pt x="3" y="37"/>
                  </a:cubicBezTo>
                  <a:cubicBezTo>
                    <a:pt x="5" y="38"/>
                    <a:pt x="7" y="41"/>
                    <a:pt x="7" y="42"/>
                  </a:cubicBezTo>
                  <a:cubicBezTo>
                    <a:pt x="7" y="44"/>
                    <a:pt x="5" y="45"/>
                    <a:pt x="3" y="46"/>
                  </a:cubicBezTo>
                  <a:cubicBezTo>
                    <a:pt x="1" y="47"/>
                    <a:pt x="0" y="49"/>
                    <a:pt x="1" y="52"/>
                  </a:cubicBezTo>
                  <a:cubicBezTo>
                    <a:pt x="2" y="55"/>
                    <a:pt x="4" y="57"/>
                    <a:pt x="7" y="56"/>
                  </a:cubicBezTo>
                  <a:cubicBezTo>
                    <a:pt x="9" y="55"/>
                    <a:pt x="11" y="56"/>
                    <a:pt x="11" y="57"/>
                  </a:cubicBezTo>
                  <a:cubicBezTo>
                    <a:pt x="12" y="58"/>
                    <a:pt x="13" y="62"/>
                    <a:pt x="11" y="63"/>
                  </a:cubicBezTo>
                  <a:cubicBezTo>
                    <a:pt x="10" y="65"/>
                    <a:pt x="10" y="68"/>
                    <a:pt x="13" y="70"/>
                  </a:cubicBezTo>
                  <a:cubicBezTo>
                    <a:pt x="15" y="72"/>
                    <a:pt x="18" y="72"/>
                    <a:pt x="19" y="70"/>
                  </a:cubicBezTo>
                  <a:cubicBezTo>
                    <a:pt x="20" y="69"/>
                    <a:pt x="24" y="69"/>
                    <a:pt x="25" y="70"/>
                  </a:cubicBezTo>
                  <a:cubicBezTo>
                    <a:pt x="27" y="70"/>
                    <a:pt x="27" y="72"/>
                    <a:pt x="27" y="74"/>
                  </a:cubicBezTo>
                  <a:cubicBezTo>
                    <a:pt x="26" y="76"/>
                    <a:pt x="28" y="78"/>
                    <a:pt x="31" y="79"/>
                  </a:cubicBezTo>
                  <a:cubicBezTo>
                    <a:pt x="34" y="80"/>
                    <a:pt x="37" y="79"/>
                    <a:pt x="37" y="76"/>
                  </a:cubicBezTo>
                  <a:cubicBezTo>
                    <a:pt x="37" y="74"/>
                    <a:pt x="41" y="73"/>
                    <a:pt x="42" y="73"/>
                  </a:cubicBezTo>
                  <a:cubicBezTo>
                    <a:pt x="43" y="72"/>
                    <a:pt x="45" y="74"/>
                    <a:pt x="46" y="76"/>
                  </a:cubicBezTo>
                  <a:cubicBezTo>
                    <a:pt x="46" y="78"/>
                    <a:pt x="49" y="79"/>
                    <a:pt x="52" y="78"/>
                  </a:cubicBezTo>
                  <a:cubicBezTo>
                    <a:pt x="55" y="77"/>
                    <a:pt x="56" y="75"/>
                    <a:pt x="56" y="73"/>
                  </a:cubicBezTo>
                  <a:cubicBezTo>
                    <a:pt x="55" y="71"/>
                    <a:pt x="57" y="68"/>
                    <a:pt x="58" y="67"/>
                  </a:cubicBezTo>
                  <a:cubicBezTo>
                    <a:pt x="59" y="66"/>
                    <a:pt x="61" y="67"/>
                    <a:pt x="63" y="68"/>
                  </a:cubicBezTo>
                  <a:cubicBezTo>
                    <a:pt x="65" y="70"/>
                    <a:pt x="67" y="69"/>
                    <a:pt x="69" y="67"/>
                  </a:cubicBezTo>
                  <a:cubicBezTo>
                    <a:pt x="71" y="65"/>
                    <a:pt x="72" y="62"/>
                    <a:pt x="70" y="60"/>
                  </a:cubicBezTo>
                  <a:cubicBezTo>
                    <a:pt x="69" y="59"/>
                    <a:pt x="69" y="55"/>
                    <a:pt x="69" y="54"/>
                  </a:cubicBezTo>
                  <a:cubicBezTo>
                    <a:pt x="70" y="53"/>
                    <a:pt x="72" y="52"/>
                    <a:pt x="74" y="53"/>
                  </a:cubicBezTo>
                  <a:cubicBezTo>
                    <a:pt x="76" y="53"/>
                    <a:pt x="78" y="51"/>
                    <a:pt x="79" y="48"/>
                  </a:cubicBezTo>
                  <a:cubicBezTo>
                    <a:pt x="80" y="45"/>
                    <a:pt x="78" y="43"/>
                    <a:pt x="76" y="42"/>
                  </a:cubicBezTo>
                  <a:cubicBezTo>
                    <a:pt x="74" y="42"/>
                    <a:pt x="72" y="38"/>
                    <a:pt x="72" y="37"/>
                  </a:cubicBezTo>
                  <a:cubicBezTo>
                    <a:pt x="72" y="36"/>
                    <a:pt x="74" y="34"/>
                    <a:pt x="76" y="34"/>
                  </a:cubicBezTo>
                  <a:cubicBezTo>
                    <a:pt x="78" y="33"/>
                    <a:pt x="79" y="30"/>
                    <a:pt x="78" y="27"/>
                  </a:cubicBezTo>
                  <a:cubicBezTo>
                    <a:pt x="77" y="25"/>
                    <a:pt x="75" y="23"/>
                    <a:pt x="73" y="24"/>
                  </a:cubicBezTo>
                  <a:cubicBezTo>
                    <a:pt x="71" y="24"/>
                    <a:pt x="67" y="22"/>
                    <a:pt x="67" y="21"/>
                  </a:cubicBezTo>
                  <a:cubicBezTo>
                    <a:pt x="66" y="20"/>
                    <a:pt x="66" y="18"/>
                    <a:pt x="68" y="16"/>
                  </a:cubicBezTo>
                  <a:cubicBezTo>
                    <a:pt x="69" y="15"/>
                    <a:pt x="69" y="12"/>
                    <a:pt x="67" y="10"/>
                  </a:cubicBezTo>
                  <a:cubicBezTo>
                    <a:pt x="64" y="8"/>
                    <a:pt x="61" y="8"/>
                    <a:pt x="60" y="9"/>
                  </a:cubicBezTo>
                  <a:cubicBezTo>
                    <a:pt x="59" y="11"/>
                    <a:pt x="55" y="10"/>
                    <a:pt x="54" y="10"/>
                  </a:cubicBezTo>
                  <a:cubicBezTo>
                    <a:pt x="52" y="9"/>
                    <a:pt x="52" y="7"/>
                    <a:pt x="52" y="5"/>
                  </a:cubicBezTo>
                  <a:cubicBezTo>
                    <a:pt x="53" y="3"/>
                    <a:pt x="51" y="1"/>
                    <a:pt x="48" y="0"/>
                  </a:cubicBezTo>
                  <a:cubicBezTo>
                    <a:pt x="45" y="0"/>
                    <a:pt x="42" y="1"/>
                    <a:pt x="42" y="3"/>
                  </a:cubicBezTo>
                  <a:cubicBezTo>
                    <a:pt x="42" y="5"/>
                    <a:pt x="38" y="7"/>
                    <a:pt x="37" y="7"/>
                  </a:cubicBezTo>
                  <a:cubicBezTo>
                    <a:pt x="36" y="7"/>
                    <a:pt x="34" y="5"/>
                    <a:pt x="33" y="3"/>
                  </a:cubicBezTo>
                  <a:cubicBezTo>
                    <a:pt x="33" y="1"/>
                    <a:pt x="30" y="1"/>
                    <a:pt x="27" y="1"/>
                  </a:cubicBezTo>
                  <a:cubicBezTo>
                    <a:pt x="24" y="2"/>
                    <a:pt x="23" y="5"/>
                    <a:pt x="23" y="7"/>
                  </a:cubicBezTo>
                  <a:cubicBezTo>
                    <a:pt x="24" y="9"/>
                    <a:pt x="22" y="12"/>
                    <a:pt x="21" y="13"/>
                  </a:cubicBezTo>
                  <a:cubicBezTo>
                    <a:pt x="20" y="13"/>
                    <a:pt x="18" y="13"/>
                    <a:pt x="16" y="11"/>
                  </a:cubicBezTo>
                  <a:cubicBezTo>
                    <a:pt x="15" y="10"/>
                    <a:pt x="12" y="11"/>
                    <a:pt x="10" y="13"/>
                  </a:cubicBezTo>
                  <a:cubicBezTo>
                    <a:pt x="8" y="15"/>
                    <a:pt x="7" y="18"/>
                    <a:pt x="9" y="19"/>
                  </a:cubicBezTo>
                  <a:close/>
                  <a:moveTo>
                    <a:pt x="32" y="18"/>
                  </a:moveTo>
                  <a:cubicBezTo>
                    <a:pt x="45" y="14"/>
                    <a:pt x="58" y="21"/>
                    <a:pt x="62" y="33"/>
                  </a:cubicBezTo>
                  <a:cubicBezTo>
                    <a:pt x="65" y="45"/>
                    <a:pt x="59" y="58"/>
                    <a:pt x="47" y="62"/>
                  </a:cubicBezTo>
                  <a:cubicBezTo>
                    <a:pt x="34" y="66"/>
                    <a:pt x="21" y="59"/>
                    <a:pt x="18" y="47"/>
                  </a:cubicBezTo>
                  <a:cubicBezTo>
                    <a:pt x="14" y="35"/>
                    <a:pt x="20" y="22"/>
                    <a:pt x="3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00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44" name="Freeform 13"/>
            <p:cNvSpPr>
              <a:spLocks noEditPoints="1"/>
            </p:cNvSpPr>
            <p:nvPr/>
          </p:nvSpPr>
          <p:spPr bwMode="auto">
            <a:xfrm>
              <a:off x="4838" y="1902"/>
              <a:ext cx="217" cy="214"/>
            </a:xfrm>
            <a:custGeom>
              <a:avLst/>
              <a:gdLst>
                <a:gd name="T0" fmla="*/ 6 w 52"/>
                <a:gd name="T1" fmla="*/ 12 h 51"/>
                <a:gd name="T2" fmla="*/ 7 w 52"/>
                <a:gd name="T3" fmla="*/ 16 h 51"/>
                <a:gd name="T4" fmla="*/ 4 w 52"/>
                <a:gd name="T5" fmla="*/ 17 h 51"/>
                <a:gd name="T6" fmla="*/ 1 w 52"/>
                <a:gd name="T7" fmla="*/ 20 h 51"/>
                <a:gd name="T8" fmla="*/ 3 w 52"/>
                <a:gd name="T9" fmla="*/ 24 h 51"/>
                <a:gd name="T10" fmla="*/ 5 w 52"/>
                <a:gd name="T11" fmla="*/ 27 h 51"/>
                <a:gd name="T12" fmla="*/ 3 w 52"/>
                <a:gd name="T13" fmla="*/ 29 h 51"/>
                <a:gd name="T14" fmla="*/ 1 w 52"/>
                <a:gd name="T15" fmla="*/ 33 h 51"/>
                <a:gd name="T16" fmla="*/ 5 w 52"/>
                <a:gd name="T17" fmla="*/ 36 h 51"/>
                <a:gd name="T18" fmla="*/ 8 w 52"/>
                <a:gd name="T19" fmla="*/ 36 h 51"/>
                <a:gd name="T20" fmla="*/ 8 w 52"/>
                <a:gd name="T21" fmla="*/ 41 h 51"/>
                <a:gd name="T22" fmla="*/ 9 w 52"/>
                <a:gd name="T23" fmla="*/ 45 h 51"/>
                <a:gd name="T24" fmla="*/ 13 w 52"/>
                <a:gd name="T25" fmla="*/ 45 h 51"/>
                <a:gd name="T26" fmla="*/ 17 w 52"/>
                <a:gd name="T27" fmla="*/ 45 h 51"/>
                <a:gd name="T28" fmla="*/ 18 w 52"/>
                <a:gd name="T29" fmla="*/ 48 h 51"/>
                <a:gd name="T30" fmla="*/ 21 w 52"/>
                <a:gd name="T31" fmla="*/ 51 h 51"/>
                <a:gd name="T32" fmla="*/ 25 w 52"/>
                <a:gd name="T33" fmla="*/ 49 h 51"/>
                <a:gd name="T34" fmla="*/ 28 w 52"/>
                <a:gd name="T35" fmla="*/ 47 h 51"/>
                <a:gd name="T36" fmla="*/ 30 w 52"/>
                <a:gd name="T37" fmla="*/ 49 h 51"/>
                <a:gd name="T38" fmla="*/ 34 w 52"/>
                <a:gd name="T39" fmla="*/ 50 h 51"/>
                <a:gd name="T40" fmla="*/ 37 w 52"/>
                <a:gd name="T41" fmla="*/ 47 h 51"/>
                <a:gd name="T42" fmla="*/ 38 w 52"/>
                <a:gd name="T43" fmla="*/ 43 h 51"/>
                <a:gd name="T44" fmla="*/ 41 w 52"/>
                <a:gd name="T45" fmla="*/ 44 h 51"/>
                <a:gd name="T46" fmla="*/ 45 w 52"/>
                <a:gd name="T47" fmla="*/ 43 h 51"/>
                <a:gd name="T48" fmla="*/ 46 w 52"/>
                <a:gd name="T49" fmla="*/ 39 h 51"/>
                <a:gd name="T50" fmla="*/ 45 w 52"/>
                <a:gd name="T51" fmla="*/ 35 h 51"/>
                <a:gd name="T52" fmla="*/ 48 w 52"/>
                <a:gd name="T53" fmla="*/ 34 h 51"/>
                <a:gd name="T54" fmla="*/ 51 w 52"/>
                <a:gd name="T55" fmla="*/ 31 h 51"/>
                <a:gd name="T56" fmla="*/ 50 w 52"/>
                <a:gd name="T57" fmla="*/ 27 h 51"/>
                <a:gd name="T58" fmla="*/ 47 w 52"/>
                <a:gd name="T59" fmla="*/ 24 h 51"/>
                <a:gd name="T60" fmla="*/ 49 w 52"/>
                <a:gd name="T61" fmla="*/ 22 h 51"/>
                <a:gd name="T62" fmla="*/ 51 w 52"/>
                <a:gd name="T63" fmla="*/ 18 h 51"/>
                <a:gd name="T64" fmla="*/ 47 w 52"/>
                <a:gd name="T65" fmla="*/ 15 h 51"/>
                <a:gd name="T66" fmla="*/ 44 w 52"/>
                <a:gd name="T67" fmla="*/ 13 h 51"/>
                <a:gd name="T68" fmla="*/ 44 w 52"/>
                <a:gd name="T69" fmla="*/ 10 h 51"/>
                <a:gd name="T70" fmla="*/ 43 w 52"/>
                <a:gd name="T71" fmla="*/ 6 h 51"/>
                <a:gd name="T72" fmla="*/ 39 w 52"/>
                <a:gd name="T73" fmla="*/ 6 h 51"/>
                <a:gd name="T74" fmla="*/ 35 w 52"/>
                <a:gd name="T75" fmla="*/ 6 h 51"/>
                <a:gd name="T76" fmla="*/ 34 w 52"/>
                <a:gd name="T77" fmla="*/ 3 h 51"/>
                <a:gd name="T78" fmla="*/ 32 w 52"/>
                <a:gd name="T79" fmla="*/ 0 h 51"/>
                <a:gd name="T80" fmla="*/ 28 w 52"/>
                <a:gd name="T81" fmla="*/ 2 h 51"/>
                <a:gd name="T82" fmla="*/ 24 w 52"/>
                <a:gd name="T83" fmla="*/ 4 h 51"/>
                <a:gd name="T84" fmla="*/ 22 w 52"/>
                <a:gd name="T85" fmla="*/ 2 h 51"/>
                <a:gd name="T86" fmla="*/ 18 w 52"/>
                <a:gd name="T87" fmla="*/ 1 h 51"/>
                <a:gd name="T88" fmla="*/ 16 w 52"/>
                <a:gd name="T89" fmla="*/ 4 h 51"/>
                <a:gd name="T90" fmla="*/ 14 w 52"/>
                <a:gd name="T91" fmla="*/ 8 h 51"/>
                <a:gd name="T92" fmla="*/ 11 w 52"/>
                <a:gd name="T93" fmla="*/ 7 h 51"/>
                <a:gd name="T94" fmla="*/ 7 w 52"/>
                <a:gd name="T95" fmla="*/ 8 h 51"/>
                <a:gd name="T96" fmla="*/ 6 w 52"/>
                <a:gd name="T97" fmla="*/ 12 h 51"/>
                <a:gd name="T98" fmla="*/ 22 w 52"/>
                <a:gd name="T99" fmla="*/ 11 h 51"/>
                <a:gd name="T100" fmla="*/ 40 w 52"/>
                <a:gd name="T101" fmla="*/ 21 h 51"/>
                <a:gd name="T102" fmla="*/ 31 w 52"/>
                <a:gd name="T103" fmla="*/ 40 h 51"/>
                <a:gd name="T104" fmla="*/ 12 w 52"/>
                <a:gd name="T105" fmla="*/ 30 h 51"/>
                <a:gd name="T106" fmla="*/ 22 w 52"/>
                <a:gd name="T107" fmla="*/ 1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2" h="51">
                  <a:moveTo>
                    <a:pt x="6" y="12"/>
                  </a:moveTo>
                  <a:cubicBezTo>
                    <a:pt x="7" y="13"/>
                    <a:pt x="7" y="16"/>
                    <a:pt x="7" y="16"/>
                  </a:cubicBezTo>
                  <a:cubicBezTo>
                    <a:pt x="7" y="17"/>
                    <a:pt x="5" y="18"/>
                    <a:pt x="4" y="17"/>
                  </a:cubicBezTo>
                  <a:cubicBezTo>
                    <a:pt x="3" y="17"/>
                    <a:pt x="1" y="18"/>
                    <a:pt x="1" y="20"/>
                  </a:cubicBezTo>
                  <a:cubicBezTo>
                    <a:pt x="0" y="22"/>
                    <a:pt x="1" y="24"/>
                    <a:pt x="3" y="24"/>
                  </a:cubicBezTo>
                  <a:cubicBezTo>
                    <a:pt x="4" y="24"/>
                    <a:pt x="5" y="26"/>
                    <a:pt x="5" y="27"/>
                  </a:cubicBezTo>
                  <a:cubicBezTo>
                    <a:pt x="5" y="28"/>
                    <a:pt x="4" y="29"/>
                    <a:pt x="3" y="29"/>
                  </a:cubicBezTo>
                  <a:cubicBezTo>
                    <a:pt x="1" y="30"/>
                    <a:pt x="1" y="32"/>
                    <a:pt x="1" y="33"/>
                  </a:cubicBezTo>
                  <a:cubicBezTo>
                    <a:pt x="2" y="35"/>
                    <a:pt x="4" y="36"/>
                    <a:pt x="5" y="36"/>
                  </a:cubicBezTo>
                  <a:cubicBezTo>
                    <a:pt x="6" y="36"/>
                    <a:pt x="8" y="36"/>
                    <a:pt x="8" y="36"/>
                  </a:cubicBezTo>
                  <a:cubicBezTo>
                    <a:pt x="8" y="37"/>
                    <a:pt x="9" y="40"/>
                    <a:pt x="8" y="41"/>
                  </a:cubicBezTo>
                  <a:cubicBezTo>
                    <a:pt x="7" y="42"/>
                    <a:pt x="7" y="43"/>
                    <a:pt x="9" y="45"/>
                  </a:cubicBezTo>
                  <a:cubicBezTo>
                    <a:pt x="10" y="46"/>
                    <a:pt x="12" y="46"/>
                    <a:pt x="13" y="45"/>
                  </a:cubicBezTo>
                  <a:cubicBezTo>
                    <a:pt x="14" y="44"/>
                    <a:pt x="16" y="44"/>
                    <a:pt x="17" y="45"/>
                  </a:cubicBezTo>
                  <a:cubicBezTo>
                    <a:pt x="18" y="45"/>
                    <a:pt x="18" y="46"/>
                    <a:pt x="18" y="48"/>
                  </a:cubicBezTo>
                  <a:cubicBezTo>
                    <a:pt x="18" y="49"/>
                    <a:pt x="19" y="50"/>
                    <a:pt x="21" y="51"/>
                  </a:cubicBezTo>
                  <a:cubicBezTo>
                    <a:pt x="22" y="51"/>
                    <a:pt x="24" y="50"/>
                    <a:pt x="25" y="49"/>
                  </a:cubicBezTo>
                  <a:cubicBezTo>
                    <a:pt x="25" y="48"/>
                    <a:pt x="27" y="47"/>
                    <a:pt x="28" y="47"/>
                  </a:cubicBezTo>
                  <a:cubicBezTo>
                    <a:pt x="29" y="47"/>
                    <a:pt x="30" y="48"/>
                    <a:pt x="30" y="49"/>
                  </a:cubicBezTo>
                  <a:cubicBezTo>
                    <a:pt x="30" y="50"/>
                    <a:pt x="32" y="51"/>
                    <a:pt x="34" y="50"/>
                  </a:cubicBezTo>
                  <a:cubicBezTo>
                    <a:pt x="36" y="50"/>
                    <a:pt x="37" y="48"/>
                    <a:pt x="37" y="47"/>
                  </a:cubicBezTo>
                  <a:cubicBezTo>
                    <a:pt x="36" y="45"/>
                    <a:pt x="38" y="43"/>
                    <a:pt x="38" y="43"/>
                  </a:cubicBezTo>
                  <a:cubicBezTo>
                    <a:pt x="39" y="42"/>
                    <a:pt x="40" y="43"/>
                    <a:pt x="41" y="44"/>
                  </a:cubicBezTo>
                  <a:cubicBezTo>
                    <a:pt x="42" y="45"/>
                    <a:pt x="44" y="44"/>
                    <a:pt x="45" y="43"/>
                  </a:cubicBezTo>
                  <a:cubicBezTo>
                    <a:pt x="47" y="42"/>
                    <a:pt x="47" y="40"/>
                    <a:pt x="46" y="39"/>
                  </a:cubicBezTo>
                  <a:cubicBezTo>
                    <a:pt x="45" y="38"/>
                    <a:pt x="45" y="35"/>
                    <a:pt x="45" y="35"/>
                  </a:cubicBezTo>
                  <a:cubicBezTo>
                    <a:pt x="46" y="34"/>
                    <a:pt x="47" y="34"/>
                    <a:pt x="48" y="34"/>
                  </a:cubicBezTo>
                  <a:cubicBezTo>
                    <a:pt x="50" y="34"/>
                    <a:pt x="51" y="33"/>
                    <a:pt x="51" y="31"/>
                  </a:cubicBezTo>
                  <a:cubicBezTo>
                    <a:pt x="52" y="29"/>
                    <a:pt x="51" y="27"/>
                    <a:pt x="50" y="27"/>
                  </a:cubicBezTo>
                  <a:cubicBezTo>
                    <a:pt x="48" y="27"/>
                    <a:pt x="47" y="25"/>
                    <a:pt x="47" y="24"/>
                  </a:cubicBezTo>
                  <a:cubicBezTo>
                    <a:pt x="47" y="23"/>
                    <a:pt x="48" y="22"/>
                    <a:pt x="49" y="22"/>
                  </a:cubicBezTo>
                  <a:cubicBezTo>
                    <a:pt x="51" y="21"/>
                    <a:pt x="51" y="19"/>
                    <a:pt x="51" y="18"/>
                  </a:cubicBezTo>
                  <a:cubicBezTo>
                    <a:pt x="50" y="16"/>
                    <a:pt x="49" y="15"/>
                    <a:pt x="47" y="15"/>
                  </a:cubicBezTo>
                  <a:cubicBezTo>
                    <a:pt x="46" y="16"/>
                    <a:pt x="44" y="14"/>
                    <a:pt x="44" y="13"/>
                  </a:cubicBezTo>
                  <a:cubicBezTo>
                    <a:pt x="43" y="13"/>
                    <a:pt x="43" y="11"/>
                    <a:pt x="44" y="10"/>
                  </a:cubicBezTo>
                  <a:cubicBezTo>
                    <a:pt x="45" y="9"/>
                    <a:pt x="45" y="8"/>
                    <a:pt x="43" y="6"/>
                  </a:cubicBezTo>
                  <a:cubicBezTo>
                    <a:pt x="42" y="5"/>
                    <a:pt x="40" y="5"/>
                    <a:pt x="39" y="6"/>
                  </a:cubicBezTo>
                  <a:cubicBezTo>
                    <a:pt x="38" y="7"/>
                    <a:pt x="36" y="7"/>
                    <a:pt x="35" y="6"/>
                  </a:cubicBezTo>
                  <a:cubicBezTo>
                    <a:pt x="34" y="6"/>
                    <a:pt x="34" y="5"/>
                    <a:pt x="34" y="3"/>
                  </a:cubicBezTo>
                  <a:cubicBezTo>
                    <a:pt x="35" y="2"/>
                    <a:pt x="33" y="1"/>
                    <a:pt x="32" y="0"/>
                  </a:cubicBezTo>
                  <a:cubicBezTo>
                    <a:pt x="30" y="0"/>
                    <a:pt x="28" y="1"/>
                    <a:pt x="28" y="2"/>
                  </a:cubicBezTo>
                  <a:cubicBezTo>
                    <a:pt x="27" y="3"/>
                    <a:pt x="25" y="4"/>
                    <a:pt x="24" y="4"/>
                  </a:cubicBezTo>
                  <a:cubicBezTo>
                    <a:pt x="24" y="4"/>
                    <a:pt x="23" y="3"/>
                    <a:pt x="22" y="2"/>
                  </a:cubicBezTo>
                  <a:cubicBezTo>
                    <a:pt x="22" y="1"/>
                    <a:pt x="20" y="0"/>
                    <a:pt x="18" y="1"/>
                  </a:cubicBezTo>
                  <a:cubicBezTo>
                    <a:pt x="16" y="1"/>
                    <a:pt x="15" y="3"/>
                    <a:pt x="16" y="4"/>
                  </a:cubicBezTo>
                  <a:cubicBezTo>
                    <a:pt x="16" y="6"/>
                    <a:pt x="15" y="8"/>
                    <a:pt x="14" y="8"/>
                  </a:cubicBezTo>
                  <a:cubicBezTo>
                    <a:pt x="13" y="9"/>
                    <a:pt x="12" y="8"/>
                    <a:pt x="11" y="7"/>
                  </a:cubicBezTo>
                  <a:cubicBezTo>
                    <a:pt x="10" y="6"/>
                    <a:pt x="8" y="7"/>
                    <a:pt x="7" y="8"/>
                  </a:cubicBezTo>
                  <a:cubicBezTo>
                    <a:pt x="6" y="10"/>
                    <a:pt x="5" y="11"/>
                    <a:pt x="6" y="12"/>
                  </a:cubicBezTo>
                  <a:close/>
                  <a:moveTo>
                    <a:pt x="22" y="11"/>
                  </a:moveTo>
                  <a:cubicBezTo>
                    <a:pt x="29" y="9"/>
                    <a:pt x="38" y="13"/>
                    <a:pt x="40" y="21"/>
                  </a:cubicBezTo>
                  <a:cubicBezTo>
                    <a:pt x="43" y="29"/>
                    <a:pt x="38" y="37"/>
                    <a:pt x="31" y="40"/>
                  </a:cubicBezTo>
                  <a:cubicBezTo>
                    <a:pt x="23" y="42"/>
                    <a:pt x="14" y="38"/>
                    <a:pt x="12" y="30"/>
                  </a:cubicBezTo>
                  <a:cubicBezTo>
                    <a:pt x="9" y="22"/>
                    <a:pt x="14" y="14"/>
                    <a:pt x="2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00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45" name="Freeform 14"/>
            <p:cNvSpPr>
              <a:spLocks noEditPoints="1"/>
            </p:cNvSpPr>
            <p:nvPr/>
          </p:nvSpPr>
          <p:spPr bwMode="auto">
            <a:xfrm>
              <a:off x="4842" y="2116"/>
              <a:ext cx="163" cy="168"/>
            </a:xfrm>
            <a:custGeom>
              <a:avLst/>
              <a:gdLst>
                <a:gd name="T0" fmla="*/ 4 w 39"/>
                <a:gd name="T1" fmla="*/ 10 h 40"/>
                <a:gd name="T2" fmla="*/ 5 w 39"/>
                <a:gd name="T3" fmla="*/ 13 h 40"/>
                <a:gd name="T4" fmla="*/ 2 w 39"/>
                <a:gd name="T5" fmla="*/ 13 h 40"/>
                <a:gd name="T6" fmla="*/ 0 w 39"/>
                <a:gd name="T7" fmla="*/ 16 h 40"/>
                <a:gd name="T8" fmla="*/ 1 w 39"/>
                <a:gd name="T9" fmla="*/ 19 h 40"/>
                <a:gd name="T10" fmla="*/ 3 w 39"/>
                <a:gd name="T11" fmla="*/ 21 h 40"/>
                <a:gd name="T12" fmla="*/ 2 w 39"/>
                <a:gd name="T13" fmla="*/ 23 h 40"/>
                <a:gd name="T14" fmla="*/ 1 w 39"/>
                <a:gd name="T15" fmla="*/ 26 h 40"/>
                <a:gd name="T16" fmla="*/ 3 w 39"/>
                <a:gd name="T17" fmla="*/ 28 h 40"/>
                <a:gd name="T18" fmla="*/ 5 w 39"/>
                <a:gd name="T19" fmla="*/ 28 h 40"/>
                <a:gd name="T20" fmla="*/ 5 w 39"/>
                <a:gd name="T21" fmla="*/ 31 h 40"/>
                <a:gd name="T22" fmla="*/ 6 w 39"/>
                <a:gd name="T23" fmla="*/ 35 h 40"/>
                <a:gd name="T24" fmla="*/ 9 w 39"/>
                <a:gd name="T25" fmla="*/ 35 h 40"/>
                <a:gd name="T26" fmla="*/ 13 w 39"/>
                <a:gd name="T27" fmla="*/ 34 h 40"/>
                <a:gd name="T28" fmla="*/ 13 w 39"/>
                <a:gd name="T29" fmla="*/ 37 h 40"/>
                <a:gd name="T30" fmla="*/ 15 w 39"/>
                <a:gd name="T31" fmla="*/ 39 h 40"/>
                <a:gd name="T32" fmla="*/ 18 w 39"/>
                <a:gd name="T33" fmla="*/ 38 h 40"/>
                <a:gd name="T34" fmla="*/ 21 w 39"/>
                <a:gd name="T35" fmla="*/ 36 h 40"/>
                <a:gd name="T36" fmla="*/ 22 w 39"/>
                <a:gd name="T37" fmla="*/ 38 h 40"/>
                <a:gd name="T38" fmla="*/ 26 w 39"/>
                <a:gd name="T39" fmla="*/ 39 h 40"/>
                <a:gd name="T40" fmla="*/ 27 w 39"/>
                <a:gd name="T41" fmla="*/ 36 h 40"/>
                <a:gd name="T42" fmla="*/ 29 w 39"/>
                <a:gd name="T43" fmla="*/ 33 h 40"/>
                <a:gd name="T44" fmla="*/ 31 w 39"/>
                <a:gd name="T45" fmla="*/ 34 h 40"/>
                <a:gd name="T46" fmla="*/ 34 w 39"/>
                <a:gd name="T47" fmla="*/ 33 h 40"/>
                <a:gd name="T48" fmla="*/ 35 w 39"/>
                <a:gd name="T49" fmla="*/ 30 h 40"/>
                <a:gd name="T50" fmla="*/ 34 w 39"/>
                <a:gd name="T51" fmla="*/ 27 h 40"/>
                <a:gd name="T52" fmla="*/ 36 w 39"/>
                <a:gd name="T53" fmla="*/ 26 h 40"/>
                <a:gd name="T54" fmla="*/ 39 w 39"/>
                <a:gd name="T55" fmla="*/ 24 h 40"/>
                <a:gd name="T56" fmla="*/ 38 w 39"/>
                <a:gd name="T57" fmla="*/ 21 h 40"/>
                <a:gd name="T58" fmla="*/ 36 w 39"/>
                <a:gd name="T59" fmla="*/ 18 h 40"/>
                <a:gd name="T60" fmla="*/ 37 w 39"/>
                <a:gd name="T61" fmla="*/ 17 h 40"/>
                <a:gd name="T62" fmla="*/ 38 w 39"/>
                <a:gd name="T63" fmla="*/ 14 h 40"/>
                <a:gd name="T64" fmla="*/ 36 w 39"/>
                <a:gd name="T65" fmla="*/ 12 h 40"/>
                <a:gd name="T66" fmla="*/ 33 w 39"/>
                <a:gd name="T67" fmla="*/ 10 h 40"/>
                <a:gd name="T68" fmla="*/ 33 w 39"/>
                <a:gd name="T69" fmla="*/ 8 h 40"/>
                <a:gd name="T70" fmla="*/ 33 w 39"/>
                <a:gd name="T71" fmla="*/ 5 h 40"/>
                <a:gd name="T72" fmla="*/ 30 w 39"/>
                <a:gd name="T73" fmla="*/ 5 h 40"/>
                <a:gd name="T74" fmla="*/ 26 w 39"/>
                <a:gd name="T75" fmla="*/ 5 h 40"/>
                <a:gd name="T76" fmla="*/ 26 w 39"/>
                <a:gd name="T77" fmla="*/ 3 h 40"/>
                <a:gd name="T78" fmla="*/ 24 w 39"/>
                <a:gd name="T79" fmla="*/ 0 h 40"/>
                <a:gd name="T80" fmla="*/ 21 w 39"/>
                <a:gd name="T81" fmla="*/ 2 h 40"/>
                <a:gd name="T82" fmla="*/ 18 w 39"/>
                <a:gd name="T83" fmla="*/ 4 h 40"/>
                <a:gd name="T84" fmla="*/ 16 w 39"/>
                <a:gd name="T85" fmla="*/ 2 h 40"/>
                <a:gd name="T86" fmla="*/ 13 w 39"/>
                <a:gd name="T87" fmla="*/ 1 h 40"/>
                <a:gd name="T88" fmla="*/ 11 w 39"/>
                <a:gd name="T89" fmla="*/ 3 h 40"/>
                <a:gd name="T90" fmla="*/ 10 w 39"/>
                <a:gd name="T91" fmla="*/ 6 h 40"/>
                <a:gd name="T92" fmla="*/ 8 w 39"/>
                <a:gd name="T93" fmla="*/ 6 h 40"/>
                <a:gd name="T94" fmla="*/ 5 w 39"/>
                <a:gd name="T95" fmla="*/ 6 h 40"/>
                <a:gd name="T96" fmla="*/ 4 w 39"/>
                <a:gd name="T97" fmla="*/ 10 h 40"/>
                <a:gd name="T98" fmla="*/ 16 w 39"/>
                <a:gd name="T99" fmla="*/ 9 h 40"/>
                <a:gd name="T100" fmla="*/ 30 w 39"/>
                <a:gd name="T101" fmla="*/ 16 h 40"/>
                <a:gd name="T102" fmla="*/ 23 w 39"/>
                <a:gd name="T103" fmla="*/ 31 h 40"/>
                <a:gd name="T104" fmla="*/ 9 w 39"/>
                <a:gd name="T105" fmla="*/ 23 h 40"/>
                <a:gd name="T106" fmla="*/ 16 w 39"/>
                <a:gd name="T107" fmla="*/ 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9" h="40">
                  <a:moveTo>
                    <a:pt x="4" y="10"/>
                  </a:moveTo>
                  <a:cubicBezTo>
                    <a:pt x="5" y="10"/>
                    <a:pt x="5" y="12"/>
                    <a:pt x="5" y="13"/>
                  </a:cubicBezTo>
                  <a:cubicBezTo>
                    <a:pt x="4" y="13"/>
                    <a:pt x="3" y="14"/>
                    <a:pt x="2" y="13"/>
                  </a:cubicBezTo>
                  <a:cubicBezTo>
                    <a:pt x="1" y="13"/>
                    <a:pt x="0" y="14"/>
                    <a:pt x="0" y="16"/>
                  </a:cubicBezTo>
                  <a:cubicBezTo>
                    <a:pt x="0" y="17"/>
                    <a:pt x="0" y="18"/>
                    <a:pt x="1" y="19"/>
                  </a:cubicBezTo>
                  <a:cubicBezTo>
                    <a:pt x="2" y="19"/>
                    <a:pt x="3" y="20"/>
                    <a:pt x="3" y="21"/>
                  </a:cubicBezTo>
                  <a:cubicBezTo>
                    <a:pt x="3" y="22"/>
                    <a:pt x="3" y="22"/>
                    <a:pt x="2" y="23"/>
                  </a:cubicBezTo>
                  <a:cubicBezTo>
                    <a:pt x="1" y="23"/>
                    <a:pt x="0" y="24"/>
                    <a:pt x="1" y="26"/>
                  </a:cubicBezTo>
                  <a:cubicBezTo>
                    <a:pt x="1" y="27"/>
                    <a:pt x="2" y="28"/>
                    <a:pt x="3" y="28"/>
                  </a:cubicBezTo>
                  <a:cubicBezTo>
                    <a:pt x="4" y="27"/>
                    <a:pt x="5" y="28"/>
                    <a:pt x="5" y="28"/>
                  </a:cubicBezTo>
                  <a:cubicBezTo>
                    <a:pt x="6" y="29"/>
                    <a:pt x="6" y="31"/>
                    <a:pt x="5" y="31"/>
                  </a:cubicBezTo>
                  <a:cubicBezTo>
                    <a:pt x="5" y="32"/>
                    <a:pt x="5" y="34"/>
                    <a:pt x="6" y="35"/>
                  </a:cubicBezTo>
                  <a:cubicBezTo>
                    <a:pt x="7" y="35"/>
                    <a:pt x="9" y="36"/>
                    <a:pt x="9" y="35"/>
                  </a:cubicBezTo>
                  <a:cubicBezTo>
                    <a:pt x="10" y="34"/>
                    <a:pt x="12" y="34"/>
                    <a:pt x="13" y="34"/>
                  </a:cubicBezTo>
                  <a:cubicBezTo>
                    <a:pt x="13" y="35"/>
                    <a:pt x="13" y="36"/>
                    <a:pt x="13" y="37"/>
                  </a:cubicBezTo>
                  <a:cubicBezTo>
                    <a:pt x="13" y="38"/>
                    <a:pt x="14" y="39"/>
                    <a:pt x="15" y="39"/>
                  </a:cubicBezTo>
                  <a:cubicBezTo>
                    <a:pt x="17" y="40"/>
                    <a:pt x="18" y="39"/>
                    <a:pt x="18" y="38"/>
                  </a:cubicBezTo>
                  <a:cubicBezTo>
                    <a:pt x="18" y="37"/>
                    <a:pt x="20" y="36"/>
                    <a:pt x="21" y="36"/>
                  </a:cubicBezTo>
                  <a:cubicBezTo>
                    <a:pt x="21" y="36"/>
                    <a:pt x="22" y="37"/>
                    <a:pt x="22" y="38"/>
                  </a:cubicBezTo>
                  <a:cubicBezTo>
                    <a:pt x="23" y="39"/>
                    <a:pt x="24" y="39"/>
                    <a:pt x="26" y="39"/>
                  </a:cubicBezTo>
                  <a:cubicBezTo>
                    <a:pt x="27" y="38"/>
                    <a:pt x="28" y="37"/>
                    <a:pt x="27" y="36"/>
                  </a:cubicBezTo>
                  <a:cubicBezTo>
                    <a:pt x="27" y="35"/>
                    <a:pt x="28" y="33"/>
                    <a:pt x="29" y="33"/>
                  </a:cubicBezTo>
                  <a:cubicBezTo>
                    <a:pt x="29" y="33"/>
                    <a:pt x="30" y="33"/>
                    <a:pt x="31" y="34"/>
                  </a:cubicBezTo>
                  <a:cubicBezTo>
                    <a:pt x="32" y="34"/>
                    <a:pt x="33" y="34"/>
                    <a:pt x="34" y="33"/>
                  </a:cubicBezTo>
                  <a:cubicBezTo>
                    <a:pt x="35" y="32"/>
                    <a:pt x="35" y="31"/>
                    <a:pt x="35" y="30"/>
                  </a:cubicBezTo>
                  <a:cubicBezTo>
                    <a:pt x="34" y="29"/>
                    <a:pt x="34" y="27"/>
                    <a:pt x="34" y="27"/>
                  </a:cubicBezTo>
                  <a:cubicBezTo>
                    <a:pt x="34" y="26"/>
                    <a:pt x="35" y="26"/>
                    <a:pt x="36" y="26"/>
                  </a:cubicBezTo>
                  <a:cubicBezTo>
                    <a:pt x="38" y="26"/>
                    <a:pt x="39" y="25"/>
                    <a:pt x="39" y="24"/>
                  </a:cubicBezTo>
                  <a:cubicBezTo>
                    <a:pt x="39" y="23"/>
                    <a:pt x="39" y="21"/>
                    <a:pt x="38" y="21"/>
                  </a:cubicBezTo>
                  <a:cubicBezTo>
                    <a:pt x="37" y="21"/>
                    <a:pt x="36" y="19"/>
                    <a:pt x="36" y="18"/>
                  </a:cubicBezTo>
                  <a:cubicBezTo>
                    <a:pt x="36" y="18"/>
                    <a:pt x="36" y="17"/>
                    <a:pt x="37" y="17"/>
                  </a:cubicBezTo>
                  <a:cubicBezTo>
                    <a:pt x="38" y="16"/>
                    <a:pt x="39" y="15"/>
                    <a:pt x="38" y="14"/>
                  </a:cubicBezTo>
                  <a:cubicBezTo>
                    <a:pt x="38" y="12"/>
                    <a:pt x="37" y="11"/>
                    <a:pt x="36" y="12"/>
                  </a:cubicBezTo>
                  <a:cubicBezTo>
                    <a:pt x="35" y="12"/>
                    <a:pt x="33" y="11"/>
                    <a:pt x="33" y="10"/>
                  </a:cubicBezTo>
                  <a:cubicBezTo>
                    <a:pt x="32" y="10"/>
                    <a:pt x="33" y="9"/>
                    <a:pt x="33" y="8"/>
                  </a:cubicBezTo>
                  <a:cubicBezTo>
                    <a:pt x="34" y="7"/>
                    <a:pt x="34" y="6"/>
                    <a:pt x="33" y="5"/>
                  </a:cubicBezTo>
                  <a:cubicBezTo>
                    <a:pt x="32" y="4"/>
                    <a:pt x="30" y="4"/>
                    <a:pt x="30" y="5"/>
                  </a:cubicBezTo>
                  <a:cubicBezTo>
                    <a:pt x="29" y="5"/>
                    <a:pt x="27" y="5"/>
                    <a:pt x="26" y="5"/>
                  </a:cubicBezTo>
                  <a:cubicBezTo>
                    <a:pt x="26" y="5"/>
                    <a:pt x="26" y="4"/>
                    <a:pt x="26" y="3"/>
                  </a:cubicBezTo>
                  <a:cubicBezTo>
                    <a:pt x="26" y="2"/>
                    <a:pt x="25" y="1"/>
                    <a:pt x="24" y="0"/>
                  </a:cubicBezTo>
                  <a:cubicBezTo>
                    <a:pt x="22" y="0"/>
                    <a:pt x="21" y="1"/>
                    <a:pt x="21" y="2"/>
                  </a:cubicBezTo>
                  <a:cubicBezTo>
                    <a:pt x="20" y="3"/>
                    <a:pt x="19" y="3"/>
                    <a:pt x="18" y="4"/>
                  </a:cubicBezTo>
                  <a:cubicBezTo>
                    <a:pt x="18" y="4"/>
                    <a:pt x="17" y="3"/>
                    <a:pt x="16" y="2"/>
                  </a:cubicBezTo>
                  <a:cubicBezTo>
                    <a:pt x="16" y="1"/>
                    <a:pt x="15" y="0"/>
                    <a:pt x="13" y="1"/>
                  </a:cubicBezTo>
                  <a:cubicBezTo>
                    <a:pt x="12" y="1"/>
                    <a:pt x="11" y="2"/>
                    <a:pt x="11" y="3"/>
                  </a:cubicBezTo>
                  <a:cubicBezTo>
                    <a:pt x="12" y="4"/>
                    <a:pt x="11" y="6"/>
                    <a:pt x="10" y="6"/>
                  </a:cubicBezTo>
                  <a:cubicBezTo>
                    <a:pt x="10" y="7"/>
                    <a:pt x="9" y="6"/>
                    <a:pt x="8" y="6"/>
                  </a:cubicBezTo>
                  <a:cubicBezTo>
                    <a:pt x="7" y="5"/>
                    <a:pt x="6" y="5"/>
                    <a:pt x="5" y="6"/>
                  </a:cubicBezTo>
                  <a:cubicBezTo>
                    <a:pt x="4" y="7"/>
                    <a:pt x="4" y="9"/>
                    <a:pt x="4" y="10"/>
                  </a:cubicBezTo>
                  <a:close/>
                  <a:moveTo>
                    <a:pt x="16" y="9"/>
                  </a:moveTo>
                  <a:cubicBezTo>
                    <a:pt x="22" y="7"/>
                    <a:pt x="28" y="10"/>
                    <a:pt x="30" y="16"/>
                  </a:cubicBezTo>
                  <a:cubicBezTo>
                    <a:pt x="32" y="22"/>
                    <a:pt x="29" y="29"/>
                    <a:pt x="23" y="31"/>
                  </a:cubicBezTo>
                  <a:cubicBezTo>
                    <a:pt x="17" y="33"/>
                    <a:pt x="11" y="29"/>
                    <a:pt x="9" y="23"/>
                  </a:cubicBezTo>
                  <a:cubicBezTo>
                    <a:pt x="7" y="17"/>
                    <a:pt x="10" y="11"/>
                    <a:pt x="1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00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</p:grpSp>
      <p:sp>
        <p:nvSpPr>
          <p:cNvPr id="46" name="等腰三角形 45"/>
          <p:cNvSpPr/>
          <p:nvPr/>
        </p:nvSpPr>
        <p:spPr>
          <a:xfrm rot="5400000">
            <a:off x="5814023" y="2303751"/>
            <a:ext cx="144913" cy="113609"/>
          </a:xfrm>
          <a:prstGeom prst="triangle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/>
              <a:cs typeface="+mn-cs"/>
            </a:endParaRPr>
          </a:p>
        </p:txBody>
      </p:sp>
      <p:sp>
        <p:nvSpPr>
          <p:cNvPr id="47" name="等腰三角形 46"/>
          <p:cNvSpPr/>
          <p:nvPr/>
        </p:nvSpPr>
        <p:spPr>
          <a:xfrm rot="5400000">
            <a:off x="6429412" y="3419298"/>
            <a:ext cx="144913" cy="113609"/>
          </a:xfrm>
          <a:prstGeom prst="triangle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/>
              <a:cs typeface="+mn-cs"/>
            </a:endParaRPr>
          </a:p>
        </p:txBody>
      </p:sp>
      <p:sp>
        <p:nvSpPr>
          <p:cNvPr id="48" name="Freeform 18"/>
          <p:cNvSpPr>
            <a:spLocks noEditPoints="1"/>
          </p:cNvSpPr>
          <p:nvPr/>
        </p:nvSpPr>
        <p:spPr bwMode="auto">
          <a:xfrm>
            <a:off x="6686619" y="3436447"/>
            <a:ext cx="369324" cy="280585"/>
          </a:xfrm>
          <a:custGeom>
            <a:avLst/>
            <a:gdLst>
              <a:gd name="T0" fmla="*/ 82 w 112"/>
              <a:gd name="T1" fmla="*/ 53 h 83"/>
              <a:gd name="T2" fmla="*/ 99 w 112"/>
              <a:gd name="T3" fmla="*/ 36 h 83"/>
              <a:gd name="T4" fmla="*/ 104 w 112"/>
              <a:gd name="T5" fmla="*/ 37 h 83"/>
              <a:gd name="T6" fmla="*/ 104 w 112"/>
              <a:gd name="T7" fmla="*/ 24 h 83"/>
              <a:gd name="T8" fmla="*/ 92 w 112"/>
              <a:gd name="T9" fmla="*/ 12 h 83"/>
              <a:gd name="T10" fmla="*/ 49 w 112"/>
              <a:gd name="T11" fmla="*/ 12 h 83"/>
              <a:gd name="T12" fmla="*/ 39 w 112"/>
              <a:gd name="T13" fmla="*/ 0 h 83"/>
              <a:gd name="T14" fmla="*/ 14 w 112"/>
              <a:gd name="T15" fmla="*/ 0 h 83"/>
              <a:gd name="T16" fmla="*/ 2 w 112"/>
              <a:gd name="T17" fmla="*/ 6 h 83"/>
              <a:gd name="T18" fmla="*/ 0 w 112"/>
              <a:gd name="T19" fmla="*/ 13 h 83"/>
              <a:gd name="T20" fmla="*/ 0 w 112"/>
              <a:gd name="T21" fmla="*/ 13 h 83"/>
              <a:gd name="T22" fmla="*/ 0 w 112"/>
              <a:gd name="T23" fmla="*/ 14 h 83"/>
              <a:gd name="T24" fmla="*/ 0 w 112"/>
              <a:gd name="T25" fmla="*/ 16 h 83"/>
              <a:gd name="T26" fmla="*/ 0 w 112"/>
              <a:gd name="T27" fmla="*/ 34 h 83"/>
              <a:gd name="T28" fmla="*/ 0 w 112"/>
              <a:gd name="T29" fmla="*/ 71 h 83"/>
              <a:gd name="T30" fmla="*/ 12 w 112"/>
              <a:gd name="T31" fmla="*/ 83 h 83"/>
              <a:gd name="T32" fmla="*/ 92 w 112"/>
              <a:gd name="T33" fmla="*/ 83 h 83"/>
              <a:gd name="T34" fmla="*/ 104 w 112"/>
              <a:gd name="T35" fmla="*/ 71 h 83"/>
              <a:gd name="T36" fmla="*/ 104 w 112"/>
              <a:gd name="T37" fmla="*/ 69 h 83"/>
              <a:gd name="T38" fmla="*/ 99 w 112"/>
              <a:gd name="T39" fmla="*/ 69 h 83"/>
              <a:gd name="T40" fmla="*/ 82 w 112"/>
              <a:gd name="T41" fmla="*/ 53 h 83"/>
              <a:gd name="T42" fmla="*/ 104 w 112"/>
              <a:gd name="T43" fmla="*/ 40 h 83"/>
              <a:gd name="T44" fmla="*/ 99 w 112"/>
              <a:gd name="T45" fmla="*/ 39 h 83"/>
              <a:gd name="T46" fmla="*/ 85 w 112"/>
              <a:gd name="T47" fmla="*/ 53 h 83"/>
              <a:gd name="T48" fmla="*/ 99 w 112"/>
              <a:gd name="T49" fmla="*/ 66 h 83"/>
              <a:gd name="T50" fmla="*/ 104 w 112"/>
              <a:gd name="T51" fmla="*/ 65 h 83"/>
              <a:gd name="T52" fmla="*/ 112 w 112"/>
              <a:gd name="T53" fmla="*/ 53 h 83"/>
              <a:gd name="T54" fmla="*/ 104 w 112"/>
              <a:gd name="T55" fmla="*/ 40 h 83"/>
              <a:gd name="T56" fmla="*/ 104 w 112"/>
              <a:gd name="T57" fmla="*/ 56 h 83"/>
              <a:gd name="T58" fmla="*/ 99 w 112"/>
              <a:gd name="T59" fmla="*/ 63 h 83"/>
              <a:gd name="T60" fmla="*/ 98 w 112"/>
              <a:gd name="T61" fmla="*/ 64 h 83"/>
              <a:gd name="T62" fmla="*/ 98 w 112"/>
              <a:gd name="T63" fmla="*/ 64 h 83"/>
              <a:gd name="T64" fmla="*/ 97 w 112"/>
              <a:gd name="T65" fmla="*/ 63 h 83"/>
              <a:gd name="T66" fmla="*/ 89 w 112"/>
              <a:gd name="T67" fmla="*/ 53 h 83"/>
              <a:gd name="T68" fmla="*/ 89 w 112"/>
              <a:gd name="T69" fmla="*/ 53 h 83"/>
              <a:gd name="T70" fmla="*/ 93 w 112"/>
              <a:gd name="T71" fmla="*/ 53 h 83"/>
              <a:gd name="T72" fmla="*/ 98 w 112"/>
              <a:gd name="T73" fmla="*/ 59 h 83"/>
              <a:gd name="T74" fmla="*/ 104 w 112"/>
              <a:gd name="T75" fmla="*/ 50 h 83"/>
              <a:gd name="T76" fmla="*/ 107 w 112"/>
              <a:gd name="T77" fmla="*/ 45 h 83"/>
              <a:gd name="T78" fmla="*/ 109 w 112"/>
              <a:gd name="T79" fmla="*/ 45 h 83"/>
              <a:gd name="T80" fmla="*/ 110 w 112"/>
              <a:gd name="T81" fmla="*/ 47 h 83"/>
              <a:gd name="T82" fmla="*/ 104 w 112"/>
              <a:gd name="T83" fmla="*/ 56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2" h="83">
                <a:moveTo>
                  <a:pt x="82" y="53"/>
                </a:moveTo>
                <a:cubicBezTo>
                  <a:pt x="82" y="44"/>
                  <a:pt x="90" y="36"/>
                  <a:pt x="99" y="36"/>
                </a:cubicBezTo>
                <a:cubicBezTo>
                  <a:pt x="100" y="36"/>
                  <a:pt x="102" y="37"/>
                  <a:pt x="104" y="37"/>
                </a:cubicBezTo>
                <a:cubicBezTo>
                  <a:pt x="104" y="24"/>
                  <a:pt x="104" y="24"/>
                  <a:pt x="104" y="24"/>
                </a:cubicBezTo>
                <a:cubicBezTo>
                  <a:pt x="104" y="17"/>
                  <a:pt x="99" y="12"/>
                  <a:pt x="92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8" y="5"/>
                  <a:pt x="43" y="0"/>
                  <a:pt x="39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8" y="0"/>
                  <a:pt x="4" y="2"/>
                  <a:pt x="2" y="6"/>
                </a:cubicBezTo>
                <a:cubicBezTo>
                  <a:pt x="1" y="8"/>
                  <a:pt x="0" y="10"/>
                  <a:pt x="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78"/>
                  <a:pt x="5" y="83"/>
                  <a:pt x="12" y="83"/>
                </a:cubicBezTo>
                <a:cubicBezTo>
                  <a:pt x="92" y="83"/>
                  <a:pt x="92" y="83"/>
                  <a:pt x="92" y="83"/>
                </a:cubicBezTo>
                <a:cubicBezTo>
                  <a:pt x="99" y="83"/>
                  <a:pt x="104" y="78"/>
                  <a:pt x="104" y="71"/>
                </a:cubicBezTo>
                <a:cubicBezTo>
                  <a:pt x="104" y="69"/>
                  <a:pt x="104" y="69"/>
                  <a:pt x="104" y="69"/>
                </a:cubicBezTo>
                <a:cubicBezTo>
                  <a:pt x="102" y="69"/>
                  <a:pt x="100" y="69"/>
                  <a:pt x="99" y="69"/>
                </a:cubicBezTo>
                <a:cubicBezTo>
                  <a:pt x="90" y="69"/>
                  <a:pt x="82" y="62"/>
                  <a:pt x="82" y="53"/>
                </a:cubicBezTo>
                <a:close/>
                <a:moveTo>
                  <a:pt x="104" y="40"/>
                </a:moveTo>
                <a:cubicBezTo>
                  <a:pt x="102" y="40"/>
                  <a:pt x="101" y="39"/>
                  <a:pt x="99" y="39"/>
                </a:cubicBezTo>
                <a:cubicBezTo>
                  <a:pt x="91" y="39"/>
                  <a:pt x="85" y="45"/>
                  <a:pt x="85" y="53"/>
                </a:cubicBezTo>
                <a:cubicBezTo>
                  <a:pt x="85" y="60"/>
                  <a:pt x="91" y="66"/>
                  <a:pt x="99" y="66"/>
                </a:cubicBezTo>
                <a:cubicBezTo>
                  <a:pt x="101" y="66"/>
                  <a:pt x="102" y="66"/>
                  <a:pt x="104" y="65"/>
                </a:cubicBezTo>
                <a:cubicBezTo>
                  <a:pt x="109" y="63"/>
                  <a:pt x="112" y="59"/>
                  <a:pt x="112" y="53"/>
                </a:cubicBezTo>
                <a:cubicBezTo>
                  <a:pt x="112" y="47"/>
                  <a:pt x="109" y="42"/>
                  <a:pt x="104" y="40"/>
                </a:cubicBezTo>
                <a:close/>
                <a:moveTo>
                  <a:pt x="104" y="56"/>
                </a:moveTo>
                <a:cubicBezTo>
                  <a:pt x="99" y="63"/>
                  <a:pt x="99" y="63"/>
                  <a:pt x="99" y="63"/>
                </a:cubicBezTo>
                <a:cubicBezTo>
                  <a:pt x="99" y="63"/>
                  <a:pt x="99" y="64"/>
                  <a:pt x="98" y="64"/>
                </a:cubicBezTo>
                <a:cubicBezTo>
                  <a:pt x="98" y="64"/>
                  <a:pt x="98" y="64"/>
                  <a:pt x="98" y="64"/>
                </a:cubicBezTo>
                <a:cubicBezTo>
                  <a:pt x="97" y="64"/>
                  <a:pt x="97" y="63"/>
                  <a:pt x="97" y="63"/>
                </a:cubicBezTo>
                <a:cubicBezTo>
                  <a:pt x="89" y="53"/>
                  <a:pt x="89" y="53"/>
                  <a:pt x="89" y="53"/>
                </a:cubicBezTo>
                <a:cubicBezTo>
                  <a:pt x="89" y="53"/>
                  <a:pt x="89" y="53"/>
                  <a:pt x="89" y="53"/>
                </a:cubicBezTo>
                <a:cubicBezTo>
                  <a:pt x="93" y="53"/>
                  <a:pt x="93" y="53"/>
                  <a:pt x="93" y="53"/>
                </a:cubicBezTo>
                <a:cubicBezTo>
                  <a:pt x="98" y="59"/>
                  <a:pt x="98" y="59"/>
                  <a:pt x="98" y="59"/>
                </a:cubicBezTo>
                <a:cubicBezTo>
                  <a:pt x="104" y="50"/>
                  <a:pt x="104" y="50"/>
                  <a:pt x="104" y="50"/>
                </a:cubicBezTo>
                <a:cubicBezTo>
                  <a:pt x="107" y="45"/>
                  <a:pt x="107" y="45"/>
                  <a:pt x="107" y="45"/>
                </a:cubicBezTo>
                <a:cubicBezTo>
                  <a:pt x="107" y="44"/>
                  <a:pt x="108" y="44"/>
                  <a:pt x="109" y="45"/>
                </a:cubicBezTo>
                <a:cubicBezTo>
                  <a:pt x="110" y="45"/>
                  <a:pt x="110" y="46"/>
                  <a:pt x="110" y="47"/>
                </a:cubicBezTo>
                <a:lnTo>
                  <a:pt x="104" y="56"/>
                </a:lnTo>
                <a:close/>
              </a:path>
            </a:pathLst>
          </a:custGeom>
          <a:solidFill>
            <a:srgbClr val="E8707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zh-CN" altLang="en-US" sz="1013">
              <a:solidFill>
                <a:prstClr val="black"/>
              </a:solidFill>
              <a:latin typeface="Calibri" panose="020F0502020204030204"/>
              <a:ea typeface="宋体"/>
            </a:endParaRPr>
          </a:p>
        </p:txBody>
      </p:sp>
      <p:sp>
        <p:nvSpPr>
          <p:cNvPr id="49" name="等腰三角形 48"/>
          <p:cNvSpPr/>
          <p:nvPr/>
        </p:nvSpPr>
        <p:spPr>
          <a:xfrm rot="5400000">
            <a:off x="5809830" y="4509010"/>
            <a:ext cx="144913" cy="113609"/>
          </a:xfrm>
          <a:prstGeom prst="triangle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/>
              <a:cs typeface="+mn-cs"/>
            </a:endParaRPr>
          </a:p>
        </p:txBody>
      </p:sp>
      <p:grpSp>
        <p:nvGrpSpPr>
          <p:cNvPr id="50" name="Group 4"/>
          <p:cNvGrpSpPr>
            <a:grpSpLocks noChangeAspect="1"/>
          </p:cNvGrpSpPr>
          <p:nvPr/>
        </p:nvGrpSpPr>
        <p:grpSpPr bwMode="auto">
          <a:xfrm>
            <a:off x="6086594" y="4385548"/>
            <a:ext cx="358528" cy="418622"/>
            <a:chOff x="3540" y="531"/>
            <a:chExt cx="348" cy="511"/>
          </a:xfrm>
          <a:solidFill>
            <a:srgbClr val="C65885"/>
          </a:solidFill>
        </p:grpSpPr>
        <p:sp>
          <p:nvSpPr>
            <p:cNvPr id="51" name="Freeform 5"/>
            <p:cNvSpPr>
              <a:spLocks/>
            </p:cNvSpPr>
            <p:nvPr/>
          </p:nvSpPr>
          <p:spPr bwMode="auto">
            <a:xfrm>
              <a:off x="3540" y="801"/>
              <a:ext cx="348" cy="241"/>
            </a:xfrm>
            <a:custGeom>
              <a:avLst/>
              <a:gdLst>
                <a:gd name="T0" fmla="*/ 78 w 97"/>
                <a:gd name="T1" fmla="*/ 0 h 68"/>
                <a:gd name="T2" fmla="*/ 70 w 97"/>
                <a:gd name="T3" fmla="*/ 20 h 68"/>
                <a:gd name="T4" fmla="*/ 49 w 97"/>
                <a:gd name="T5" fmla="*/ 66 h 68"/>
                <a:gd name="T6" fmla="*/ 29 w 97"/>
                <a:gd name="T7" fmla="*/ 20 h 68"/>
                <a:gd name="T8" fmla="*/ 20 w 97"/>
                <a:gd name="T9" fmla="*/ 0 h 68"/>
                <a:gd name="T10" fmla="*/ 0 w 97"/>
                <a:gd name="T11" fmla="*/ 39 h 68"/>
                <a:gd name="T12" fmla="*/ 0 w 97"/>
                <a:gd name="T13" fmla="*/ 50 h 68"/>
                <a:gd name="T14" fmla="*/ 49 w 97"/>
                <a:gd name="T15" fmla="*/ 68 h 68"/>
                <a:gd name="T16" fmla="*/ 97 w 97"/>
                <a:gd name="T17" fmla="*/ 50 h 68"/>
                <a:gd name="T18" fmla="*/ 97 w 97"/>
                <a:gd name="T19" fmla="*/ 39 h 68"/>
                <a:gd name="T20" fmla="*/ 78 w 97"/>
                <a:gd name="T2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68">
                  <a:moveTo>
                    <a:pt x="78" y="0"/>
                  </a:moveTo>
                  <a:cubicBezTo>
                    <a:pt x="70" y="20"/>
                    <a:pt x="70" y="20"/>
                    <a:pt x="70" y="20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8" y="8"/>
                    <a:pt x="0" y="23"/>
                    <a:pt x="0" y="39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3" y="61"/>
                    <a:pt x="30" y="68"/>
                    <a:pt x="49" y="68"/>
                  </a:cubicBezTo>
                  <a:cubicBezTo>
                    <a:pt x="67" y="68"/>
                    <a:pt x="84" y="61"/>
                    <a:pt x="97" y="50"/>
                  </a:cubicBezTo>
                  <a:cubicBezTo>
                    <a:pt x="97" y="39"/>
                    <a:pt x="97" y="39"/>
                    <a:pt x="97" y="39"/>
                  </a:cubicBezTo>
                  <a:cubicBezTo>
                    <a:pt x="97" y="23"/>
                    <a:pt x="90" y="9"/>
                    <a:pt x="7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52" name="Freeform 6"/>
            <p:cNvSpPr>
              <a:spLocks/>
            </p:cNvSpPr>
            <p:nvPr/>
          </p:nvSpPr>
          <p:spPr bwMode="auto">
            <a:xfrm>
              <a:off x="3687" y="833"/>
              <a:ext cx="58" cy="156"/>
            </a:xfrm>
            <a:custGeom>
              <a:avLst/>
              <a:gdLst>
                <a:gd name="T0" fmla="*/ 0 w 16"/>
                <a:gd name="T1" fmla="*/ 0 h 44"/>
                <a:gd name="T2" fmla="*/ 3 w 16"/>
                <a:gd name="T3" fmla="*/ 7 h 44"/>
                <a:gd name="T4" fmla="*/ 0 w 16"/>
                <a:gd name="T5" fmla="*/ 36 h 44"/>
                <a:gd name="T6" fmla="*/ 8 w 16"/>
                <a:gd name="T7" fmla="*/ 44 h 44"/>
                <a:gd name="T8" fmla="*/ 15 w 16"/>
                <a:gd name="T9" fmla="*/ 36 h 44"/>
                <a:gd name="T10" fmla="*/ 12 w 16"/>
                <a:gd name="T11" fmla="*/ 7 h 44"/>
                <a:gd name="T12" fmla="*/ 16 w 16"/>
                <a:gd name="T13" fmla="*/ 0 h 44"/>
                <a:gd name="T14" fmla="*/ 8 w 16"/>
                <a:gd name="T15" fmla="*/ 1 h 44"/>
                <a:gd name="T16" fmla="*/ 0 w 16"/>
                <a:gd name="T1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44">
                  <a:moveTo>
                    <a:pt x="0" y="0"/>
                  </a:moveTo>
                  <a:cubicBezTo>
                    <a:pt x="0" y="3"/>
                    <a:pt x="1" y="5"/>
                    <a:pt x="3" y="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4" y="5"/>
                    <a:pt x="15" y="3"/>
                    <a:pt x="16" y="0"/>
                  </a:cubicBezTo>
                  <a:cubicBezTo>
                    <a:pt x="13" y="1"/>
                    <a:pt x="10" y="1"/>
                    <a:pt x="8" y="1"/>
                  </a:cubicBezTo>
                  <a:cubicBezTo>
                    <a:pt x="5" y="1"/>
                    <a:pt x="2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53" name="Freeform 7"/>
            <p:cNvSpPr>
              <a:spLocks/>
            </p:cNvSpPr>
            <p:nvPr/>
          </p:nvSpPr>
          <p:spPr bwMode="auto">
            <a:xfrm>
              <a:off x="3609" y="652"/>
              <a:ext cx="215" cy="181"/>
            </a:xfrm>
            <a:custGeom>
              <a:avLst/>
              <a:gdLst>
                <a:gd name="T0" fmla="*/ 30 w 60"/>
                <a:gd name="T1" fmla="*/ 5 h 51"/>
                <a:gd name="T2" fmla="*/ 13 w 60"/>
                <a:gd name="T3" fmla="*/ 0 h 51"/>
                <a:gd name="T4" fmla="*/ 1 w 60"/>
                <a:gd name="T5" fmla="*/ 0 h 51"/>
                <a:gd name="T6" fmla="*/ 0 w 60"/>
                <a:gd name="T7" fmla="*/ 0 h 51"/>
                <a:gd name="T8" fmla="*/ 0 w 60"/>
                <a:gd name="T9" fmla="*/ 6 h 51"/>
                <a:gd name="T10" fmla="*/ 0 w 60"/>
                <a:gd name="T11" fmla="*/ 24 h 51"/>
                <a:gd name="T12" fmla="*/ 22 w 60"/>
                <a:gd name="T13" fmla="*/ 50 h 51"/>
                <a:gd name="T14" fmla="*/ 30 w 60"/>
                <a:gd name="T15" fmla="*/ 51 h 51"/>
                <a:gd name="T16" fmla="*/ 38 w 60"/>
                <a:gd name="T17" fmla="*/ 50 h 51"/>
                <a:gd name="T18" fmla="*/ 60 w 60"/>
                <a:gd name="T19" fmla="*/ 24 h 51"/>
                <a:gd name="T20" fmla="*/ 60 w 60"/>
                <a:gd name="T21" fmla="*/ 6 h 51"/>
                <a:gd name="T22" fmla="*/ 59 w 60"/>
                <a:gd name="T23" fmla="*/ 0 h 51"/>
                <a:gd name="T24" fmla="*/ 47 w 60"/>
                <a:gd name="T25" fmla="*/ 0 h 51"/>
                <a:gd name="T26" fmla="*/ 30 w 60"/>
                <a:gd name="T27" fmla="*/ 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1">
                  <a:moveTo>
                    <a:pt x="30" y="5"/>
                  </a:moveTo>
                  <a:cubicBezTo>
                    <a:pt x="22" y="5"/>
                    <a:pt x="15" y="3"/>
                    <a:pt x="13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6"/>
                    <a:pt x="9" y="47"/>
                    <a:pt x="22" y="50"/>
                  </a:cubicBezTo>
                  <a:cubicBezTo>
                    <a:pt x="24" y="51"/>
                    <a:pt x="27" y="51"/>
                    <a:pt x="30" y="51"/>
                  </a:cubicBezTo>
                  <a:cubicBezTo>
                    <a:pt x="32" y="51"/>
                    <a:pt x="35" y="51"/>
                    <a:pt x="38" y="50"/>
                  </a:cubicBezTo>
                  <a:cubicBezTo>
                    <a:pt x="50" y="47"/>
                    <a:pt x="60" y="36"/>
                    <a:pt x="60" y="24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4"/>
                    <a:pt x="59" y="2"/>
                    <a:pt x="59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6" y="3"/>
                    <a:pt x="38" y="5"/>
                    <a:pt x="3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54" name="Freeform 8"/>
            <p:cNvSpPr>
              <a:spLocks noEditPoints="1"/>
            </p:cNvSpPr>
            <p:nvPr/>
          </p:nvSpPr>
          <p:spPr bwMode="auto">
            <a:xfrm>
              <a:off x="3598" y="531"/>
              <a:ext cx="240" cy="128"/>
            </a:xfrm>
            <a:custGeom>
              <a:avLst/>
              <a:gdLst>
                <a:gd name="T0" fmla="*/ 33 w 67"/>
                <a:gd name="T1" fmla="*/ 0 h 36"/>
                <a:gd name="T2" fmla="*/ 0 w 67"/>
                <a:gd name="T3" fmla="*/ 31 h 36"/>
                <a:gd name="T4" fmla="*/ 4 w 67"/>
                <a:gd name="T5" fmla="*/ 31 h 36"/>
                <a:gd name="T6" fmla="*/ 4 w 67"/>
                <a:gd name="T7" fmla="*/ 31 h 36"/>
                <a:gd name="T8" fmla="*/ 16 w 67"/>
                <a:gd name="T9" fmla="*/ 31 h 36"/>
                <a:gd name="T10" fmla="*/ 33 w 67"/>
                <a:gd name="T11" fmla="*/ 36 h 36"/>
                <a:gd name="T12" fmla="*/ 51 w 67"/>
                <a:gd name="T13" fmla="*/ 31 h 36"/>
                <a:gd name="T14" fmla="*/ 62 w 67"/>
                <a:gd name="T15" fmla="*/ 31 h 36"/>
                <a:gd name="T16" fmla="*/ 64 w 67"/>
                <a:gd name="T17" fmla="*/ 31 h 36"/>
                <a:gd name="T18" fmla="*/ 67 w 67"/>
                <a:gd name="T19" fmla="*/ 31 h 36"/>
                <a:gd name="T20" fmla="*/ 33 w 67"/>
                <a:gd name="T21" fmla="*/ 0 h 36"/>
                <a:gd name="T22" fmla="*/ 33 w 67"/>
                <a:gd name="T23" fmla="*/ 26 h 36"/>
                <a:gd name="T24" fmla="*/ 27 w 67"/>
                <a:gd name="T25" fmla="*/ 20 h 36"/>
                <a:gd name="T26" fmla="*/ 33 w 67"/>
                <a:gd name="T27" fmla="*/ 14 h 36"/>
                <a:gd name="T28" fmla="*/ 40 w 67"/>
                <a:gd name="T29" fmla="*/ 20 h 36"/>
                <a:gd name="T30" fmla="*/ 33 w 67"/>
                <a:gd name="T31" fmla="*/ 2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7" h="36">
                  <a:moveTo>
                    <a:pt x="33" y="0"/>
                  </a:moveTo>
                  <a:cubicBezTo>
                    <a:pt x="15" y="0"/>
                    <a:pt x="1" y="14"/>
                    <a:pt x="0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8" y="34"/>
                    <a:pt x="25" y="36"/>
                    <a:pt x="33" y="36"/>
                  </a:cubicBezTo>
                  <a:cubicBezTo>
                    <a:pt x="42" y="36"/>
                    <a:pt x="49" y="34"/>
                    <a:pt x="51" y="3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7" y="31"/>
                    <a:pt x="67" y="31"/>
                    <a:pt x="67" y="31"/>
                  </a:cubicBezTo>
                  <a:cubicBezTo>
                    <a:pt x="66" y="14"/>
                    <a:pt x="51" y="0"/>
                    <a:pt x="33" y="0"/>
                  </a:cubicBezTo>
                  <a:close/>
                  <a:moveTo>
                    <a:pt x="33" y="26"/>
                  </a:moveTo>
                  <a:cubicBezTo>
                    <a:pt x="30" y="26"/>
                    <a:pt x="27" y="24"/>
                    <a:pt x="27" y="20"/>
                  </a:cubicBezTo>
                  <a:cubicBezTo>
                    <a:pt x="27" y="17"/>
                    <a:pt x="30" y="14"/>
                    <a:pt x="33" y="14"/>
                  </a:cubicBezTo>
                  <a:cubicBezTo>
                    <a:pt x="37" y="14"/>
                    <a:pt x="40" y="17"/>
                    <a:pt x="40" y="20"/>
                  </a:cubicBezTo>
                  <a:cubicBezTo>
                    <a:pt x="40" y="24"/>
                    <a:pt x="37" y="26"/>
                    <a:pt x="33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</p:grpSp>
      <p:sp>
        <p:nvSpPr>
          <p:cNvPr id="55" name="等腰三角形 54"/>
          <p:cNvSpPr/>
          <p:nvPr/>
        </p:nvSpPr>
        <p:spPr>
          <a:xfrm rot="16200000" flipH="1">
            <a:off x="2520870" y="3419298"/>
            <a:ext cx="144913" cy="113609"/>
          </a:xfrm>
          <a:prstGeom prst="triangle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/>
              <a:cs typeface="+mn-cs"/>
            </a:endParaRPr>
          </a:p>
        </p:txBody>
      </p:sp>
      <p:sp>
        <p:nvSpPr>
          <p:cNvPr id="56" name="等腰三角形 55"/>
          <p:cNvSpPr/>
          <p:nvPr/>
        </p:nvSpPr>
        <p:spPr>
          <a:xfrm rot="16200000" flipH="1">
            <a:off x="3085845" y="2301021"/>
            <a:ext cx="144913" cy="113609"/>
          </a:xfrm>
          <a:prstGeom prst="triangle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/>
              <a:cs typeface="+mn-cs"/>
            </a:endParaRPr>
          </a:p>
        </p:txBody>
      </p:sp>
      <p:sp>
        <p:nvSpPr>
          <p:cNvPr id="57" name="等腰三角形 56"/>
          <p:cNvSpPr/>
          <p:nvPr/>
        </p:nvSpPr>
        <p:spPr>
          <a:xfrm rot="16200000" flipH="1">
            <a:off x="3082491" y="4509010"/>
            <a:ext cx="144913" cy="113609"/>
          </a:xfrm>
          <a:prstGeom prst="triangle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/>
              <a:cs typeface="+mn-cs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118243" y="3309520"/>
            <a:ext cx="376309" cy="478077"/>
            <a:chOff x="8578850" y="285750"/>
            <a:chExt cx="817563" cy="739775"/>
          </a:xfrm>
          <a:solidFill>
            <a:srgbClr val="663A77"/>
          </a:solidFill>
        </p:grpSpPr>
        <p:sp>
          <p:nvSpPr>
            <p:cNvPr id="59" name="Freeform 35"/>
            <p:cNvSpPr>
              <a:spLocks/>
            </p:cNvSpPr>
            <p:nvPr/>
          </p:nvSpPr>
          <p:spPr bwMode="auto">
            <a:xfrm>
              <a:off x="8578850" y="530225"/>
              <a:ext cx="615950" cy="495300"/>
            </a:xfrm>
            <a:custGeom>
              <a:avLst/>
              <a:gdLst>
                <a:gd name="T0" fmla="*/ 164 w 164"/>
                <a:gd name="T1" fmla="*/ 59 h 132"/>
                <a:gd name="T2" fmla="*/ 131 w 164"/>
                <a:gd name="T3" fmla="*/ 63 h 132"/>
                <a:gd name="T4" fmla="*/ 108 w 164"/>
                <a:gd name="T5" fmla="*/ 61 h 132"/>
                <a:gd name="T6" fmla="*/ 76 w 164"/>
                <a:gd name="T7" fmla="*/ 83 h 132"/>
                <a:gd name="T8" fmla="*/ 77 w 164"/>
                <a:gd name="T9" fmla="*/ 50 h 132"/>
                <a:gd name="T10" fmla="*/ 41 w 164"/>
                <a:gd name="T11" fmla="*/ 0 h 132"/>
                <a:gd name="T12" fmla="*/ 0 w 164"/>
                <a:gd name="T13" fmla="*/ 48 h 132"/>
                <a:gd name="T14" fmla="*/ 83 w 164"/>
                <a:gd name="T15" fmla="*/ 105 h 132"/>
                <a:gd name="T16" fmla="*/ 108 w 164"/>
                <a:gd name="T17" fmla="*/ 102 h 132"/>
                <a:gd name="T18" fmla="*/ 138 w 164"/>
                <a:gd name="T19" fmla="*/ 132 h 132"/>
                <a:gd name="T20" fmla="*/ 130 w 164"/>
                <a:gd name="T21" fmla="*/ 95 h 132"/>
                <a:gd name="T22" fmla="*/ 164 w 164"/>
                <a:gd name="T23" fmla="*/ 5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4" h="132">
                  <a:moveTo>
                    <a:pt x="164" y="59"/>
                  </a:moveTo>
                  <a:cubicBezTo>
                    <a:pt x="154" y="62"/>
                    <a:pt x="143" y="63"/>
                    <a:pt x="131" y="63"/>
                  </a:cubicBezTo>
                  <a:cubicBezTo>
                    <a:pt x="123" y="63"/>
                    <a:pt x="115" y="62"/>
                    <a:pt x="108" y="61"/>
                  </a:cubicBezTo>
                  <a:cubicBezTo>
                    <a:pt x="104" y="64"/>
                    <a:pt x="76" y="83"/>
                    <a:pt x="76" y="83"/>
                  </a:cubicBezTo>
                  <a:cubicBezTo>
                    <a:pt x="76" y="83"/>
                    <a:pt x="76" y="56"/>
                    <a:pt x="77" y="50"/>
                  </a:cubicBezTo>
                  <a:cubicBezTo>
                    <a:pt x="55" y="38"/>
                    <a:pt x="41" y="20"/>
                    <a:pt x="41" y="0"/>
                  </a:cubicBezTo>
                  <a:cubicBezTo>
                    <a:pt x="17" y="10"/>
                    <a:pt x="0" y="28"/>
                    <a:pt x="0" y="48"/>
                  </a:cubicBezTo>
                  <a:cubicBezTo>
                    <a:pt x="0" y="80"/>
                    <a:pt x="37" y="105"/>
                    <a:pt x="83" y="105"/>
                  </a:cubicBezTo>
                  <a:cubicBezTo>
                    <a:pt x="92" y="105"/>
                    <a:pt x="100" y="104"/>
                    <a:pt x="108" y="102"/>
                  </a:cubicBezTo>
                  <a:cubicBezTo>
                    <a:pt x="138" y="132"/>
                    <a:pt x="138" y="132"/>
                    <a:pt x="138" y="132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48" y="87"/>
                    <a:pt x="160" y="74"/>
                    <a:pt x="164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60" name="Freeform 36"/>
            <p:cNvSpPr>
              <a:spLocks/>
            </p:cNvSpPr>
            <p:nvPr/>
          </p:nvSpPr>
          <p:spPr bwMode="auto">
            <a:xfrm>
              <a:off x="8777288" y="285750"/>
              <a:ext cx="619125" cy="469900"/>
            </a:xfrm>
            <a:custGeom>
              <a:avLst/>
              <a:gdLst>
                <a:gd name="T0" fmla="*/ 83 w 165"/>
                <a:gd name="T1" fmla="*/ 0 h 125"/>
                <a:gd name="T2" fmla="*/ 0 w 165"/>
                <a:gd name="T3" fmla="*/ 56 h 125"/>
                <a:gd name="T4" fmla="*/ 36 w 165"/>
                <a:gd name="T5" fmla="*/ 102 h 125"/>
                <a:gd name="T6" fmla="*/ 35 w 165"/>
                <a:gd name="T7" fmla="*/ 125 h 125"/>
                <a:gd name="T8" fmla="*/ 57 w 165"/>
                <a:gd name="T9" fmla="*/ 110 h 125"/>
                <a:gd name="T10" fmla="*/ 83 w 165"/>
                <a:gd name="T11" fmla="*/ 113 h 125"/>
                <a:gd name="T12" fmla="*/ 165 w 165"/>
                <a:gd name="T13" fmla="*/ 56 h 125"/>
                <a:gd name="T14" fmla="*/ 83 w 165"/>
                <a:gd name="T1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5" h="125">
                  <a:moveTo>
                    <a:pt x="83" y="0"/>
                  </a:moveTo>
                  <a:cubicBezTo>
                    <a:pt x="37" y="0"/>
                    <a:pt x="0" y="25"/>
                    <a:pt x="0" y="56"/>
                  </a:cubicBezTo>
                  <a:cubicBezTo>
                    <a:pt x="0" y="75"/>
                    <a:pt x="14" y="92"/>
                    <a:pt x="36" y="102"/>
                  </a:cubicBezTo>
                  <a:cubicBezTo>
                    <a:pt x="35" y="125"/>
                    <a:pt x="35" y="125"/>
                    <a:pt x="35" y="125"/>
                  </a:cubicBezTo>
                  <a:cubicBezTo>
                    <a:pt x="57" y="110"/>
                    <a:pt x="57" y="110"/>
                    <a:pt x="57" y="110"/>
                  </a:cubicBezTo>
                  <a:cubicBezTo>
                    <a:pt x="65" y="112"/>
                    <a:pt x="74" y="113"/>
                    <a:pt x="83" y="113"/>
                  </a:cubicBezTo>
                  <a:cubicBezTo>
                    <a:pt x="128" y="113"/>
                    <a:pt x="165" y="87"/>
                    <a:pt x="165" y="56"/>
                  </a:cubicBezTo>
                  <a:cubicBezTo>
                    <a:pt x="165" y="25"/>
                    <a:pt x="128" y="0"/>
                    <a:pt x="8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</p:grpSp>
      <p:sp>
        <p:nvSpPr>
          <p:cNvPr id="61" name="Freeform 32"/>
          <p:cNvSpPr>
            <a:spLocks noEditPoints="1"/>
          </p:cNvSpPr>
          <p:nvPr/>
        </p:nvSpPr>
        <p:spPr bwMode="auto">
          <a:xfrm>
            <a:off x="1021146" y="2161450"/>
            <a:ext cx="571708" cy="347387"/>
          </a:xfrm>
          <a:custGeom>
            <a:avLst/>
            <a:gdLst>
              <a:gd name="T0" fmla="*/ 92 w 244"/>
              <a:gd name="T1" fmla="*/ 48 h 175"/>
              <a:gd name="T2" fmla="*/ 102 w 244"/>
              <a:gd name="T3" fmla="*/ 27 h 175"/>
              <a:gd name="T4" fmla="*/ 75 w 244"/>
              <a:gd name="T5" fmla="*/ 0 h 175"/>
              <a:gd name="T6" fmla="*/ 48 w 244"/>
              <a:gd name="T7" fmla="*/ 27 h 175"/>
              <a:gd name="T8" fmla="*/ 58 w 244"/>
              <a:gd name="T9" fmla="*/ 48 h 175"/>
              <a:gd name="T10" fmla="*/ 10 w 244"/>
              <a:gd name="T11" fmla="*/ 123 h 175"/>
              <a:gd name="T12" fmla="*/ 46 w 244"/>
              <a:gd name="T13" fmla="*/ 97 h 175"/>
              <a:gd name="T14" fmla="*/ 32 w 244"/>
              <a:gd name="T15" fmla="*/ 175 h 175"/>
              <a:gd name="T16" fmla="*/ 57 w 244"/>
              <a:gd name="T17" fmla="*/ 175 h 175"/>
              <a:gd name="T18" fmla="*/ 75 w 244"/>
              <a:gd name="T19" fmla="*/ 142 h 175"/>
              <a:gd name="T20" fmla="*/ 93 w 244"/>
              <a:gd name="T21" fmla="*/ 175 h 175"/>
              <a:gd name="T22" fmla="*/ 118 w 244"/>
              <a:gd name="T23" fmla="*/ 175 h 175"/>
              <a:gd name="T24" fmla="*/ 104 w 244"/>
              <a:gd name="T25" fmla="*/ 97 h 175"/>
              <a:gd name="T26" fmla="*/ 140 w 244"/>
              <a:gd name="T27" fmla="*/ 123 h 175"/>
              <a:gd name="T28" fmla="*/ 92 w 244"/>
              <a:gd name="T29" fmla="*/ 48 h 175"/>
              <a:gd name="T30" fmla="*/ 208 w 244"/>
              <a:gd name="T31" fmla="*/ 97 h 175"/>
              <a:gd name="T32" fmla="*/ 214 w 244"/>
              <a:gd name="T33" fmla="*/ 84 h 175"/>
              <a:gd name="T34" fmla="*/ 198 w 244"/>
              <a:gd name="T35" fmla="*/ 68 h 175"/>
              <a:gd name="T36" fmla="*/ 181 w 244"/>
              <a:gd name="T37" fmla="*/ 84 h 175"/>
              <a:gd name="T38" fmla="*/ 187 w 244"/>
              <a:gd name="T39" fmla="*/ 97 h 175"/>
              <a:gd name="T40" fmla="*/ 158 w 244"/>
              <a:gd name="T41" fmla="*/ 143 h 175"/>
              <a:gd name="T42" fmla="*/ 180 w 244"/>
              <a:gd name="T43" fmla="*/ 127 h 175"/>
              <a:gd name="T44" fmla="*/ 171 w 244"/>
              <a:gd name="T45" fmla="*/ 175 h 175"/>
              <a:gd name="T46" fmla="*/ 186 w 244"/>
              <a:gd name="T47" fmla="*/ 175 h 175"/>
              <a:gd name="T48" fmla="*/ 198 w 244"/>
              <a:gd name="T49" fmla="*/ 155 h 175"/>
              <a:gd name="T50" fmla="*/ 209 w 244"/>
              <a:gd name="T51" fmla="*/ 175 h 175"/>
              <a:gd name="T52" fmla="*/ 224 w 244"/>
              <a:gd name="T53" fmla="*/ 175 h 175"/>
              <a:gd name="T54" fmla="*/ 216 w 244"/>
              <a:gd name="T55" fmla="*/ 127 h 175"/>
              <a:gd name="T56" fmla="*/ 237 w 244"/>
              <a:gd name="T57" fmla="*/ 143 h 175"/>
              <a:gd name="T58" fmla="*/ 208 w 244"/>
              <a:gd name="T59" fmla="*/ 97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44" h="175">
                <a:moveTo>
                  <a:pt x="92" y="48"/>
                </a:moveTo>
                <a:cubicBezTo>
                  <a:pt x="98" y="43"/>
                  <a:pt x="102" y="36"/>
                  <a:pt x="102" y="27"/>
                </a:cubicBezTo>
                <a:cubicBezTo>
                  <a:pt x="102" y="12"/>
                  <a:pt x="90" y="0"/>
                  <a:pt x="75" y="0"/>
                </a:cubicBezTo>
                <a:cubicBezTo>
                  <a:pt x="60" y="0"/>
                  <a:pt x="48" y="12"/>
                  <a:pt x="48" y="27"/>
                </a:cubicBezTo>
                <a:cubicBezTo>
                  <a:pt x="48" y="36"/>
                  <a:pt x="52" y="43"/>
                  <a:pt x="58" y="48"/>
                </a:cubicBezTo>
                <a:cubicBezTo>
                  <a:pt x="31" y="58"/>
                  <a:pt x="0" y="113"/>
                  <a:pt x="10" y="123"/>
                </a:cubicBezTo>
                <a:cubicBezTo>
                  <a:pt x="19" y="131"/>
                  <a:pt x="34" y="114"/>
                  <a:pt x="46" y="97"/>
                </a:cubicBezTo>
                <a:cubicBezTo>
                  <a:pt x="39" y="123"/>
                  <a:pt x="34" y="151"/>
                  <a:pt x="32" y="175"/>
                </a:cubicBezTo>
                <a:cubicBezTo>
                  <a:pt x="57" y="175"/>
                  <a:pt x="57" y="175"/>
                  <a:pt x="57" y="175"/>
                </a:cubicBezTo>
                <a:cubicBezTo>
                  <a:pt x="57" y="161"/>
                  <a:pt x="66" y="142"/>
                  <a:pt x="75" y="142"/>
                </a:cubicBezTo>
                <a:cubicBezTo>
                  <a:pt x="84" y="142"/>
                  <a:pt x="93" y="161"/>
                  <a:pt x="93" y="175"/>
                </a:cubicBezTo>
                <a:cubicBezTo>
                  <a:pt x="118" y="175"/>
                  <a:pt x="118" y="175"/>
                  <a:pt x="118" y="175"/>
                </a:cubicBezTo>
                <a:cubicBezTo>
                  <a:pt x="116" y="151"/>
                  <a:pt x="111" y="123"/>
                  <a:pt x="104" y="97"/>
                </a:cubicBezTo>
                <a:cubicBezTo>
                  <a:pt x="116" y="114"/>
                  <a:pt x="131" y="131"/>
                  <a:pt x="140" y="123"/>
                </a:cubicBezTo>
                <a:cubicBezTo>
                  <a:pt x="150" y="113"/>
                  <a:pt x="119" y="58"/>
                  <a:pt x="92" y="48"/>
                </a:cubicBezTo>
                <a:close/>
                <a:moveTo>
                  <a:pt x="208" y="97"/>
                </a:moveTo>
                <a:cubicBezTo>
                  <a:pt x="212" y="94"/>
                  <a:pt x="214" y="89"/>
                  <a:pt x="214" y="84"/>
                </a:cubicBezTo>
                <a:cubicBezTo>
                  <a:pt x="214" y="75"/>
                  <a:pt x="207" y="68"/>
                  <a:pt x="198" y="68"/>
                </a:cubicBezTo>
                <a:cubicBezTo>
                  <a:pt x="188" y="68"/>
                  <a:pt x="181" y="75"/>
                  <a:pt x="181" y="84"/>
                </a:cubicBezTo>
                <a:cubicBezTo>
                  <a:pt x="181" y="89"/>
                  <a:pt x="183" y="94"/>
                  <a:pt x="187" y="97"/>
                </a:cubicBezTo>
                <a:cubicBezTo>
                  <a:pt x="170" y="103"/>
                  <a:pt x="151" y="137"/>
                  <a:pt x="158" y="143"/>
                </a:cubicBezTo>
                <a:cubicBezTo>
                  <a:pt x="163" y="148"/>
                  <a:pt x="172" y="137"/>
                  <a:pt x="180" y="127"/>
                </a:cubicBezTo>
                <a:cubicBezTo>
                  <a:pt x="176" y="143"/>
                  <a:pt x="173" y="160"/>
                  <a:pt x="171" y="175"/>
                </a:cubicBezTo>
                <a:cubicBezTo>
                  <a:pt x="186" y="175"/>
                  <a:pt x="186" y="175"/>
                  <a:pt x="186" y="175"/>
                </a:cubicBezTo>
                <a:cubicBezTo>
                  <a:pt x="186" y="167"/>
                  <a:pt x="192" y="155"/>
                  <a:pt x="198" y="155"/>
                </a:cubicBezTo>
                <a:cubicBezTo>
                  <a:pt x="203" y="155"/>
                  <a:pt x="209" y="167"/>
                  <a:pt x="209" y="175"/>
                </a:cubicBezTo>
                <a:cubicBezTo>
                  <a:pt x="224" y="175"/>
                  <a:pt x="224" y="175"/>
                  <a:pt x="224" y="175"/>
                </a:cubicBezTo>
                <a:cubicBezTo>
                  <a:pt x="223" y="160"/>
                  <a:pt x="219" y="143"/>
                  <a:pt x="216" y="127"/>
                </a:cubicBezTo>
                <a:cubicBezTo>
                  <a:pt x="223" y="137"/>
                  <a:pt x="232" y="148"/>
                  <a:pt x="237" y="143"/>
                </a:cubicBezTo>
                <a:cubicBezTo>
                  <a:pt x="244" y="137"/>
                  <a:pt x="225" y="103"/>
                  <a:pt x="208" y="97"/>
                </a:cubicBezTo>
                <a:close/>
              </a:path>
            </a:pathLst>
          </a:custGeom>
          <a:solidFill>
            <a:srgbClr val="FFB850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zh-CN" altLang="en-US" sz="1000" dirty="0">
              <a:solidFill>
                <a:prstClr val="black"/>
              </a:solidFill>
              <a:latin typeface="Calibri" panose="020F0502020204030204"/>
              <a:ea typeface="宋体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499482" y="4427570"/>
            <a:ext cx="351541" cy="385214"/>
            <a:chOff x="10815638" y="1174750"/>
            <a:chExt cx="728663" cy="822325"/>
          </a:xfrm>
          <a:solidFill>
            <a:srgbClr val="00AF92"/>
          </a:solidFill>
        </p:grpSpPr>
        <p:sp>
          <p:nvSpPr>
            <p:cNvPr id="63" name="Freeform 33"/>
            <p:cNvSpPr>
              <a:spLocks noEditPoints="1"/>
            </p:cNvSpPr>
            <p:nvPr/>
          </p:nvSpPr>
          <p:spPr bwMode="auto">
            <a:xfrm>
              <a:off x="10815638" y="1174750"/>
              <a:ext cx="728663" cy="822325"/>
            </a:xfrm>
            <a:custGeom>
              <a:avLst/>
              <a:gdLst>
                <a:gd name="T0" fmla="*/ 103 w 194"/>
                <a:gd name="T1" fmla="*/ 26 h 219"/>
                <a:gd name="T2" fmla="*/ 103 w 194"/>
                <a:gd name="T3" fmla="*/ 18 h 219"/>
                <a:gd name="T4" fmla="*/ 120 w 194"/>
                <a:gd name="T5" fmla="*/ 18 h 219"/>
                <a:gd name="T6" fmla="*/ 120 w 194"/>
                <a:gd name="T7" fmla="*/ 0 h 219"/>
                <a:gd name="T8" fmla="*/ 74 w 194"/>
                <a:gd name="T9" fmla="*/ 0 h 219"/>
                <a:gd name="T10" fmla="*/ 74 w 194"/>
                <a:gd name="T11" fmla="*/ 18 h 219"/>
                <a:gd name="T12" fmla="*/ 91 w 194"/>
                <a:gd name="T13" fmla="*/ 18 h 219"/>
                <a:gd name="T14" fmla="*/ 91 w 194"/>
                <a:gd name="T15" fmla="*/ 26 h 219"/>
                <a:gd name="T16" fmla="*/ 0 w 194"/>
                <a:gd name="T17" fmla="*/ 122 h 219"/>
                <a:gd name="T18" fmla="*/ 97 w 194"/>
                <a:gd name="T19" fmla="*/ 219 h 219"/>
                <a:gd name="T20" fmla="*/ 194 w 194"/>
                <a:gd name="T21" fmla="*/ 122 h 219"/>
                <a:gd name="T22" fmla="*/ 103 w 194"/>
                <a:gd name="T23" fmla="*/ 26 h 219"/>
                <a:gd name="T24" fmla="*/ 158 w 194"/>
                <a:gd name="T25" fmla="*/ 180 h 219"/>
                <a:gd name="T26" fmla="*/ 145 w 194"/>
                <a:gd name="T27" fmla="*/ 167 h 219"/>
                <a:gd name="T28" fmla="*/ 142 w 194"/>
                <a:gd name="T29" fmla="*/ 171 h 219"/>
                <a:gd name="T30" fmla="*/ 154 w 194"/>
                <a:gd name="T31" fmla="*/ 183 h 219"/>
                <a:gd name="T32" fmla="*/ 100 w 194"/>
                <a:gd name="T33" fmla="*/ 206 h 219"/>
                <a:gd name="T34" fmla="*/ 100 w 194"/>
                <a:gd name="T35" fmla="*/ 188 h 219"/>
                <a:gd name="T36" fmla="*/ 95 w 194"/>
                <a:gd name="T37" fmla="*/ 188 h 219"/>
                <a:gd name="T38" fmla="*/ 95 w 194"/>
                <a:gd name="T39" fmla="*/ 206 h 219"/>
                <a:gd name="T40" fmla="*/ 40 w 194"/>
                <a:gd name="T41" fmla="*/ 183 h 219"/>
                <a:gd name="T42" fmla="*/ 52 w 194"/>
                <a:gd name="T43" fmla="*/ 171 h 219"/>
                <a:gd name="T44" fmla="*/ 49 w 194"/>
                <a:gd name="T45" fmla="*/ 167 h 219"/>
                <a:gd name="T46" fmla="*/ 36 w 194"/>
                <a:gd name="T47" fmla="*/ 180 h 219"/>
                <a:gd name="T48" fmla="*/ 14 w 194"/>
                <a:gd name="T49" fmla="*/ 125 h 219"/>
                <a:gd name="T50" fmla="*/ 31 w 194"/>
                <a:gd name="T51" fmla="*/ 125 h 219"/>
                <a:gd name="T52" fmla="*/ 31 w 194"/>
                <a:gd name="T53" fmla="*/ 120 h 219"/>
                <a:gd name="T54" fmla="*/ 14 w 194"/>
                <a:gd name="T55" fmla="*/ 120 h 219"/>
                <a:gd name="T56" fmla="*/ 36 w 194"/>
                <a:gd name="T57" fmla="*/ 65 h 219"/>
                <a:gd name="T58" fmla="*/ 49 w 194"/>
                <a:gd name="T59" fmla="*/ 78 h 219"/>
                <a:gd name="T60" fmla="*/ 52 w 194"/>
                <a:gd name="T61" fmla="*/ 74 h 219"/>
                <a:gd name="T62" fmla="*/ 40 w 194"/>
                <a:gd name="T63" fmla="*/ 62 h 219"/>
                <a:gd name="T64" fmla="*/ 95 w 194"/>
                <a:gd name="T65" fmla="*/ 39 h 219"/>
                <a:gd name="T66" fmla="*/ 95 w 194"/>
                <a:gd name="T67" fmla="*/ 56 h 219"/>
                <a:gd name="T68" fmla="*/ 100 w 194"/>
                <a:gd name="T69" fmla="*/ 56 h 219"/>
                <a:gd name="T70" fmla="*/ 100 w 194"/>
                <a:gd name="T71" fmla="*/ 39 h 219"/>
                <a:gd name="T72" fmla="*/ 154 w 194"/>
                <a:gd name="T73" fmla="*/ 62 h 219"/>
                <a:gd name="T74" fmla="*/ 142 w 194"/>
                <a:gd name="T75" fmla="*/ 74 h 219"/>
                <a:gd name="T76" fmla="*/ 145 w 194"/>
                <a:gd name="T77" fmla="*/ 78 h 219"/>
                <a:gd name="T78" fmla="*/ 158 w 194"/>
                <a:gd name="T79" fmla="*/ 65 h 219"/>
                <a:gd name="T80" fmla="*/ 180 w 194"/>
                <a:gd name="T81" fmla="*/ 120 h 219"/>
                <a:gd name="T82" fmla="*/ 163 w 194"/>
                <a:gd name="T83" fmla="*/ 120 h 219"/>
                <a:gd name="T84" fmla="*/ 163 w 194"/>
                <a:gd name="T85" fmla="*/ 125 h 219"/>
                <a:gd name="T86" fmla="*/ 180 w 194"/>
                <a:gd name="T87" fmla="*/ 125 h 219"/>
                <a:gd name="T88" fmla="*/ 158 w 194"/>
                <a:gd name="T89" fmla="*/ 18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4" h="219">
                  <a:moveTo>
                    <a:pt x="103" y="26"/>
                  </a:moveTo>
                  <a:cubicBezTo>
                    <a:pt x="103" y="18"/>
                    <a:pt x="103" y="18"/>
                    <a:pt x="103" y="18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41" y="29"/>
                    <a:pt x="0" y="71"/>
                    <a:pt x="0" y="122"/>
                  </a:cubicBezTo>
                  <a:cubicBezTo>
                    <a:pt x="0" y="176"/>
                    <a:pt x="44" y="219"/>
                    <a:pt x="97" y="219"/>
                  </a:cubicBezTo>
                  <a:cubicBezTo>
                    <a:pt x="150" y="219"/>
                    <a:pt x="194" y="176"/>
                    <a:pt x="194" y="122"/>
                  </a:cubicBezTo>
                  <a:cubicBezTo>
                    <a:pt x="194" y="71"/>
                    <a:pt x="154" y="29"/>
                    <a:pt x="103" y="26"/>
                  </a:cubicBezTo>
                  <a:close/>
                  <a:moveTo>
                    <a:pt x="158" y="180"/>
                  </a:moveTo>
                  <a:cubicBezTo>
                    <a:pt x="145" y="167"/>
                    <a:pt x="145" y="167"/>
                    <a:pt x="145" y="167"/>
                  </a:cubicBezTo>
                  <a:cubicBezTo>
                    <a:pt x="142" y="171"/>
                    <a:pt x="142" y="171"/>
                    <a:pt x="142" y="171"/>
                  </a:cubicBezTo>
                  <a:cubicBezTo>
                    <a:pt x="154" y="183"/>
                    <a:pt x="154" y="183"/>
                    <a:pt x="154" y="183"/>
                  </a:cubicBezTo>
                  <a:cubicBezTo>
                    <a:pt x="140" y="197"/>
                    <a:pt x="121" y="205"/>
                    <a:pt x="100" y="206"/>
                  </a:cubicBezTo>
                  <a:cubicBezTo>
                    <a:pt x="100" y="188"/>
                    <a:pt x="100" y="188"/>
                    <a:pt x="100" y="188"/>
                  </a:cubicBezTo>
                  <a:cubicBezTo>
                    <a:pt x="95" y="188"/>
                    <a:pt x="95" y="188"/>
                    <a:pt x="95" y="188"/>
                  </a:cubicBezTo>
                  <a:cubicBezTo>
                    <a:pt x="95" y="206"/>
                    <a:pt x="95" y="206"/>
                    <a:pt x="95" y="206"/>
                  </a:cubicBezTo>
                  <a:cubicBezTo>
                    <a:pt x="73" y="205"/>
                    <a:pt x="54" y="197"/>
                    <a:pt x="40" y="183"/>
                  </a:cubicBezTo>
                  <a:cubicBezTo>
                    <a:pt x="52" y="171"/>
                    <a:pt x="52" y="171"/>
                    <a:pt x="52" y="171"/>
                  </a:cubicBezTo>
                  <a:cubicBezTo>
                    <a:pt x="49" y="167"/>
                    <a:pt x="49" y="167"/>
                    <a:pt x="49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23" y="165"/>
                    <a:pt x="14" y="146"/>
                    <a:pt x="14" y="125"/>
                  </a:cubicBezTo>
                  <a:cubicBezTo>
                    <a:pt x="31" y="125"/>
                    <a:pt x="31" y="125"/>
                    <a:pt x="31" y="125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14" y="120"/>
                    <a:pt x="14" y="120"/>
                    <a:pt x="14" y="120"/>
                  </a:cubicBezTo>
                  <a:cubicBezTo>
                    <a:pt x="14" y="99"/>
                    <a:pt x="23" y="80"/>
                    <a:pt x="36" y="65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52" y="74"/>
                    <a:pt x="52" y="74"/>
                    <a:pt x="52" y="74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54" y="48"/>
                    <a:pt x="73" y="40"/>
                    <a:pt x="95" y="39"/>
                  </a:cubicBezTo>
                  <a:cubicBezTo>
                    <a:pt x="95" y="56"/>
                    <a:pt x="95" y="56"/>
                    <a:pt x="95" y="56"/>
                  </a:cubicBezTo>
                  <a:cubicBezTo>
                    <a:pt x="100" y="56"/>
                    <a:pt x="100" y="56"/>
                    <a:pt x="100" y="56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21" y="40"/>
                    <a:pt x="140" y="48"/>
                    <a:pt x="154" y="62"/>
                  </a:cubicBezTo>
                  <a:cubicBezTo>
                    <a:pt x="142" y="74"/>
                    <a:pt x="142" y="74"/>
                    <a:pt x="142" y="74"/>
                  </a:cubicBezTo>
                  <a:cubicBezTo>
                    <a:pt x="145" y="78"/>
                    <a:pt x="145" y="78"/>
                    <a:pt x="145" y="78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71" y="80"/>
                    <a:pt x="180" y="99"/>
                    <a:pt x="180" y="120"/>
                  </a:cubicBezTo>
                  <a:cubicBezTo>
                    <a:pt x="163" y="120"/>
                    <a:pt x="163" y="120"/>
                    <a:pt x="163" y="120"/>
                  </a:cubicBezTo>
                  <a:cubicBezTo>
                    <a:pt x="163" y="125"/>
                    <a:pt x="163" y="125"/>
                    <a:pt x="163" y="125"/>
                  </a:cubicBezTo>
                  <a:cubicBezTo>
                    <a:pt x="180" y="125"/>
                    <a:pt x="180" y="125"/>
                    <a:pt x="180" y="125"/>
                  </a:cubicBezTo>
                  <a:cubicBezTo>
                    <a:pt x="180" y="146"/>
                    <a:pt x="171" y="165"/>
                    <a:pt x="158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64" name="Freeform 34"/>
            <p:cNvSpPr>
              <a:spLocks/>
            </p:cNvSpPr>
            <p:nvPr/>
          </p:nvSpPr>
          <p:spPr bwMode="auto">
            <a:xfrm>
              <a:off x="11153775" y="1404937"/>
              <a:ext cx="160338" cy="273050"/>
            </a:xfrm>
            <a:custGeom>
              <a:avLst/>
              <a:gdLst>
                <a:gd name="T0" fmla="*/ 101 w 101"/>
                <a:gd name="T1" fmla="*/ 66 h 172"/>
                <a:gd name="T2" fmla="*/ 94 w 101"/>
                <a:gd name="T3" fmla="*/ 59 h 172"/>
                <a:gd name="T4" fmla="*/ 21 w 101"/>
                <a:gd name="T5" fmla="*/ 132 h 172"/>
                <a:gd name="T6" fmla="*/ 21 w 101"/>
                <a:gd name="T7" fmla="*/ 0 h 172"/>
                <a:gd name="T8" fmla="*/ 11 w 101"/>
                <a:gd name="T9" fmla="*/ 0 h 172"/>
                <a:gd name="T10" fmla="*/ 11 w 101"/>
                <a:gd name="T11" fmla="*/ 141 h 172"/>
                <a:gd name="T12" fmla="*/ 0 w 101"/>
                <a:gd name="T13" fmla="*/ 153 h 172"/>
                <a:gd name="T14" fmla="*/ 7 w 101"/>
                <a:gd name="T15" fmla="*/ 163 h 172"/>
                <a:gd name="T16" fmla="*/ 11 w 101"/>
                <a:gd name="T17" fmla="*/ 158 h 172"/>
                <a:gd name="T18" fmla="*/ 11 w 101"/>
                <a:gd name="T19" fmla="*/ 172 h 172"/>
                <a:gd name="T20" fmla="*/ 21 w 101"/>
                <a:gd name="T21" fmla="*/ 172 h 172"/>
                <a:gd name="T22" fmla="*/ 21 w 101"/>
                <a:gd name="T23" fmla="*/ 146 h 172"/>
                <a:gd name="T24" fmla="*/ 101 w 101"/>
                <a:gd name="T25" fmla="*/ 66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1" h="172">
                  <a:moveTo>
                    <a:pt x="101" y="66"/>
                  </a:moveTo>
                  <a:lnTo>
                    <a:pt x="94" y="59"/>
                  </a:lnTo>
                  <a:lnTo>
                    <a:pt x="21" y="132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11" y="141"/>
                  </a:lnTo>
                  <a:lnTo>
                    <a:pt x="0" y="153"/>
                  </a:lnTo>
                  <a:lnTo>
                    <a:pt x="7" y="163"/>
                  </a:lnTo>
                  <a:lnTo>
                    <a:pt x="11" y="158"/>
                  </a:lnTo>
                  <a:lnTo>
                    <a:pt x="11" y="172"/>
                  </a:lnTo>
                  <a:lnTo>
                    <a:pt x="21" y="172"/>
                  </a:lnTo>
                  <a:lnTo>
                    <a:pt x="21" y="146"/>
                  </a:lnTo>
                  <a:lnTo>
                    <a:pt x="101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323409" y="2959213"/>
            <a:ext cx="424352" cy="128406"/>
            <a:chOff x="6149305" y="3065915"/>
            <a:chExt cx="565728" cy="171248"/>
          </a:xfrm>
        </p:grpSpPr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49305" y="3065915"/>
              <a:ext cx="164161" cy="171248"/>
            </a:xfrm>
            <a:prstGeom prst="rect">
              <a:avLst/>
            </a:prstGeom>
          </p:spPr>
        </p:pic>
        <p:pic>
          <p:nvPicPr>
            <p:cNvPr id="67" name="图片 66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50768" y="3065915"/>
              <a:ext cx="164161" cy="171248"/>
            </a:xfrm>
            <a:prstGeom prst="rect">
              <a:avLst/>
            </a:prstGeom>
          </p:spPr>
        </p:pic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50872" y="3065915"/>
              <a:ext cx="164161" cy="171248"/>
            </a:xfrm>
            <a:prstGeom prst="rect">
              <a:avLst/>
            </a:prstGeom>
          </p:spPr>
        </p:pic>
      </p:grpSp>
      <p:grpSp>
        <p:nvGrpSpPr>
          <p:cNvPr id="69" name="组合 68"/>
          <p:cNvGrpSpPr/>
          <p:nvPr/>
        </p:nvGrpSpPr>
        <p:grpSpPr>
          <a:xfrm>
            <a:off x="4323409" y="3870638"/>
            <a:ext cx="424352" cy="128406"/>
            <a:chOff x="5369268" y="3235643"/>
            <a:chExt cx="565728" cy="171248"/>
          </a:xfrm>
        </p:grpSpPr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69268" y="3235643"/>
              <a:ext cx="164161" cy="171248"/>
            </a:xfrm>
            <a:prstGeom prst="rect">
              <a:avLst/>
            </a:prstGeom>
          </p:spPr>
        </p:pic>
        <p:pic>
          <p:nvPicPr>
            <p:cNvPr id="71" name="图片 70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70731" y="3235643"/>
              <a:ext cx="164161" cy="171248"/>
            </a:xfrm>
            <a:prstGeom prst="rect">
              <a:avLst/>
            </a:prstGeom>
          </p:spPr>
        </p:pic>
        <p:pic>
          <p:nvPicPr>
            <p:cNvPr id="72" name="图片 71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70835" y="3235643"/>
              <a:ext cx="164161" cy="171248"/>
            </a:xfrm>
            <a:prstGeom prst="rect">
              <a:avLst/>
            </a:prstGeom>
          </p:spPr>
        </p:pic>
      </p:grpSp>
      <p:sp>
        <p:nvSpPr>
          <p:cNvPr id="74" name="文本框 153"/>
          <p:cNvSpPr txBox="1"/>
          <p:nvPr/>
        </p:nvSpPr>
        <p:spPr>
          <a:xfrm>
            <a:off x="1736871" y="2189186"/>
            <a:ext cx="111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需求稳定</a:t>
            </a:r>
            <a:endParaRPr lang="zh-CN" altLang="en-US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文本框 167"/>
          <p:cNvSpPr txBox="1"/>
          <p:nvPr/>
        </p:nvSpPr>
        <p:spPr>
          <a:xfrm>
            <a:off x="494552" y="3322033"/>
            <a:ext cx="207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项目开发进度适中</a:t>
            </a:r>
            <a:endParaRPr lang="zh-CN" altLang="en-US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171"/>
          <p:cNvSpPr txBox="1"/>
          <p:nvPr/>
        </p:nvSpPr>
        <p:spPr>
          <a:xfrm>
            <a:off x="916836" y="4415239"/>
            <a:ext cx="2050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被测系统可测性强</a:t>
            </a:r>
            <a:endParaRPr lang="zh-CN" altLang="en-US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文本框 87"/>
          <p:cNvSpPr txBox="1"/>
          <p:nvPr/>
        </p:nvSpPr>
        <p:spPr>
          <a:xfrm>
            <a:off x="6558673" y="4436117"/>
            <a:ext cx="1914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软件维护周期长</a:t>
            </a:r>
            <a:endParaRPr lang="zh-CN" altLang="en-US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78"/>
          <p:cNvSpPr txBox="1"/>
          <p:nvPr/>
        </p:nvSpPr>
        <p:spPr>
          <a:xfrm>
            <a:off x="7180966" y="3392073"/>
            <a:ext cx="148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界面稳定</a:t>
            </a:r>
            <a:endParaRPr lang="zh-CN" altLang="en-US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文本框 60"/>
          <p:cNvSpPr txBox="1"/>
          <p:nvPr/>
        </p:nvSpPr>
        <p:spPr>
          <a:xfrm>
            <a:off x="6686619" y="2211088"/>
            <a:ext cx="202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重点保障的功能点</a:t>
            </a:r>
            <a:endParaRPr lang="zh-CN" altLang="en-US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文本框 153"/>
          <p:cNvSpPr txBox="1"/>
          <p:nvPr/>
        </p:nvSpPr>
        <p:spPr>
          <a:xfrm>
            <a:off x="4290209" y="2761261"/>
            <a:ext cx="5048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100" b="1" dirty="0" smtClean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六个要点</a:t>
            </a:r>
            <a:endParaRPr lang="zh-CN" altLang="en-US" sz="21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030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287 0.1456 L 4.375E-6 3.7037E-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43" y="-7292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91 0.1456 L 1.04167E-6 3.7037E-6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2" y="-7292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12 -0.05555 L -2.5E-6 -3.7037E-6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60" y="2778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91 -0.27246 L 1.04167E-6 4.81481E-6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2" y="13611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701 -0.26204 L 4.375E-6 4.81481E-6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44" y="13102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951 -0.05555 L 4.375E-6 -3.7037E-6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69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500"/>
                            </p:stCondLst>
                            <p:childTnLst>
                              <p:par>
                                <p:cTn id="9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46" grpId="0" animBg="1"/>
      <p:bldP spid="47" grpId="0" animBg="1"/>
      <p:bldP spid="48" grpId="0" animBg="1"/>
      <p:bldP spid="49" grpId="0" animBg="1"/>
      <p:bldP spid="55" grpId="0" animBg="1"/>
      <p:bldP spid="56" grpId="0" animBg="1"/>
      <p:bldP spid="57" grpId="0" animBg="1"/>
      <p:bldP spid="61" grpId="0" animBg="1"/>
      <p:bldP spid="9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5" y="1059087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ysClr val="window" lastClr="FFFFFF"/>
              </a:gs>
              <a:gs pos="0">
                <a:sysClr val="window" lastClr="FFFFFF">
                  <a:lumMod val="95000"/>
                </a:sys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lvl="0" algn="ctr" defTabSz="685800"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451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分层的自动化测试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F451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96745" y="1559709"/>
            <a:ext cx="8166530" cy="767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 fontAlgn="auto">
              <a:lnSpc>
                <a:spcPct val="130000"/>
              </a:lnSpc>
              <a:spcAft>
                <a:spcPts val="0"/>
              </a:spcAft>
            </a:pPr>
            <a:r>
              <a:rPr lang="zh-CN" altLang="en-US" sz="1125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1125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自动化测试是把以人为驱动的测试行为转化为机器执行的一种过程。通常，在设计测试用例并通过评审过后，由测试人员依据测试用例中描述的规则流程一步步执行测试，把得到的实际结果与期望结果进行对比。在此过程中，为了节省人力，时间和硬件资源，提高测试效率，便引入自动化测试的概念。</a:t>
            </a:r>
            <a:endParaRPr lang="zh-CN" altLang="en-US" sz="1125" dirty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385462" y="2570080"/>
            <a:ext cx="593961" cy="593961"/>
            <a:chOff x="4589983" y="2663795"/>
            <a:chExt cx="877102" cy="877102"/>
          </a:xfrm>
        </p:grpSpPr>
        <p:grpSp>
          <p:nvGrpSpPr>
            <p:cNvPr id="8" name="组合 7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0" name="同心圆 1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3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3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微软雅黑" pitchFamily="34" charset="-122"/>
                  <a:cs typeface="+mn-cs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10" name="Freeform 15"/>
              <p:cNvSpPr>
                <a:spLocks/>
              </p:cNvSpPr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3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</a:endParaRPr>
              </a:p>
            </p:txBody>
          </p:sp>
          <p:sp>
            <p:nvSpPr>
              <p:cNvPr id="11" name="Freeform 16"/>
              <p:cNvSpPr>
                <a:spLocks/>
              </p:cNvSpPr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3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</a:endParaRPr>
              </a:p>
            </p:txBody>
          </p:sp>
          <p:sp>
            <p:nvSpPr>
              <p:cNvPr id="12" name="Freeform 17"/>
              <p:cNvSpPr>
                <a:spLocks/>
              </p:cNvSpPr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3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</a:endParaRPr>
              </a:p>
            </p:txBody>
          </p:sp>
          <p:sp>
            <p:nvSpPr>
              <p:cNvPr id="13" name="Freeform 18"/>
              <p:cNvSpPr>
                <a:spLocks/>
              </p:cNvSpPr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3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</a:endParaRPr>
              </a:p>
            </p:txBody>
          </p:sp>
          <p:sp>
            <p:nvSpPr>
              <p:cNvPr id="14" name="Freeform 19"/>
              <p:cNvSpPr>
                <a:spLocks/>
              </p:cNvSpPr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3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</a:endParaRPr>
              </a:p>
            </p:txBody>
          </p:sp>
          <p:sp>
            <p:nvSpPr>
              <p:cNvPr id="15" name="Freeform 20"/>
              <p:cNvSpPr>
                <a:spLocks/>
              </p:cNvSpPr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3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</a:endParaRPr>
              </a:p>
            </p:txBody>
          </p:sp>
          <p:sp>
            <p:nvSpPr>
              <p:cNvPr id="16" name="Freeform 21"/>
              <p:cNvSpPr>
                <a:spLocks/>
              </p:cNvSpPr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3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</a:endParaRPr>
              </a:p>
            </p:txBody>
          </p:sp>
          <p:sp>
            <p:nvSpPr>
              <p:cNvPr id="17" name="Freeform 22"/>
              <p:cNvSpPr>
                <a:spLocks/>
              </p:cNvSpPr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3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</a:endParaRPr>
              </a:p>
            </p:txBody>
          </p:sp>
          <p:sp>
            <p:nvSpPr>
              <p:cNvPr id="18" name="Freeform 23"/>
              <p:cNvSpPr>
                <a:spLocks/>
              </p:cNvSpPr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3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</a:endParaRPr>
              </a:p>
            </p:txBody>
          </p:sp>
          <p:sp>
            <p:nvSpPr>
              <p:cNvPr id="19" name="Freeform 24"/>
              <p:cNvSpPr>
                <a:spLocks/>
              </p:cNvSpPr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3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</a:endParaRPr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4385462" y="3625335"/>
            <a:ext cx="593961" cy="593961"/>
            <a:chOff x="4692046" y="3749516"/>
            <a:chExt cx="877102" cy="877102"/>
          </a:xfrm>
        </p:grpSpPr>
        <p:grpSp>
          <p:nvGrpSpPr>
            <p:cNvPr id="23" name="组合 22"/>
            <p:cNvGrpSpPr/>
            <p:nvPr/>
          </p:nvGrpSpPr>
          <p:grpSpPr>
            <a:xfrm>
              <a:off x="4692046" y="3749516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3" name="同心圆 42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3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3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微软雅黑" pitchFamily="34" charset="-122"/>
                  <a:cs typeface="+mn-cs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4853377" y="3997905"/>
              <a:ext cx="554441" cy="377594"/>
              <a:chOff x="4156075" y="2292350"/>
              <a:chExt cx="552450" cy="376238"/>
            </a:xfrm>
            <a:solidFill>
              <a:srgbClr val="0070C0"/>
            </a:solidFill>
          </p:grpSpPr>
          <p:sp>
            <p:nvSpPr>
              <p:cNvPr id="25" name="Freeform 27"/>
              <p:cNvSpPr>
                <a:spLocks/>
              </p:cNvSpPr>
              <p:nvPr/>
            </p:nvSpPr>
            <p:spPr bwMode="auto">
              <a:xfrm>
                <a:off x="4352925" y="2292350"/>
                <a:ext cx="158750" cy="161925"/>
              </a:xfrm>
              <a:custGeom>
                <a:avLst/>
                <a:gdLst>
                  <a:gd name="T0" fmla="*/ 21 w 42"/>
                  <a:gd name="T1" fmla="*/ 0 h 43"/>
                  <a:gd name="T2" fmla="*/ 0 w 42"/>
                  <a:gd name="T3" fmla="*/ 22 h 43"/>
                  <a:gd name="T4" fmla="*/ 21 w 42"/>
                  <a:gd name="T5" fmla="*/ 43 h 43"/>
                  <a:gd name="T6" fmla="*/ 21 w 42"/>
                  <a:gd name="T7" fmla="*/ 43 h 43"/>
                  <a:gd name="T8" fmla="*/ 42 w 42"/>
                  <a:gd name="T9" fmla="*/ 22 h 43"/>
                  <a:gd name="T10" fmla="*/ 21 w 42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3">
                    <a:moveTo>
                      <a:pt x="21" y="0"/>
                    </a:moveTo>
                    <a:cubicBezTo>
                      <a:pt x="9" y="0"/>
                      <a:pt x="0" y="10"/>
                      <a:pt x="0" y="22"/>
                    </a:cubicBezTo>
                    <a:cubicBezTo>
                      <a:pt x="0" y="33"/>
                      <a:pt x="9" y="43"/>
                      <a:pt x="21" y="4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33" y="43"/>
                      <a:pt x="42" y="33"/>
                      <a:pt x="42" y="22"/>
                    </a:cubicBezTo>
                    <a:cubicBezTo>
                      <a:pt x="42" y="10"/>
                      <a:pt x="33" y="0"/>
                      <a:pt x="21" y="0"/>
                    </a:cubicBezTo>
                  </a:path>
                </a:pathLst>
              </a:custGeom>
              <a:solidFill>
                <a:srgbClr val="ED7D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3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</a:endParaRPr>
              </a:p>
            </p:txBody>
          </p:sp>
          <p:sp>
            <p:nvSpPr>
              <p:cNvPr id="26" name="Freeform 28"/>
              <p:cNvSpPr>
                <a:spLocks/>
              </p:cNvSpPr>
              <p:nvPr/>
            </p:nvSpPr>
            <p:spPr bwMode="auto">
              <a:xfrm>
                <a:off x="4284663" y="2462213"/>
                <a:ext cx="295275" cy="206375"/>
              </a:xfrm>
              <a:custGeom>
                <a:avLst/>
                <a:gdLst>
                  <a:gd name="T0" fmla="*/ 55 w 78"/>
                  <a:gd name="T1" fmla="*/ 0 h 55"/>
                  <a:gd name="T2" fmla="*/ 39 w 78"/>
                  <a:gd name="T3" fmla="*/ 45 h 55"/>
                  <a:gd name="T4" fmla="*/ 23 w 78"/>
                  <a:gd name="T5" fmla="*/ 0 h 55"/>
                  <a:gd name="T6" fmla="*/ 0 w 78"/>
                  <a:gd name="T7" fmla="*/ 33 h 55"/>
                  <a:gd name="T8" fmla="*/ 0 w 78"/>
                  <a:gd name="T9" fmla="*/ 34 h 55"/>
                  <a:gd name="T10" fmla="*/ 0 w 78"/>
                  <a:gd name="T11" fmla="*/ 35 h 55"/>
                  <a:gd name="T12" fmla="*/ 39 w 78"/>
                  <a:gd name="T13" fmla="*/ 55 h 55"/>
                  <a:gd name="T14" fmla="*/ 78 w 78"/>
                  <a:gd name="T15" fmla="*/ 35 h 55"/>
                  <a:gd name="T16" fmla="*/ 78 w 78"/>
                  <a:gd name="T17" fmla="*/ 34 h 55"/>
                  <a:gd name="T18" fmla="*/ 78 w 78"/>
                  <a:gd name="T19" fmla="*/ 33 h 55"/>
                  <a:gd name="T20" fmla="*/ 55 w 78"/>
                  <a:gd name="T2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" h="55">
                    <a:moveTo>
                      <a:pt x="55" y="0"/>
                    </a:moveTo>
                    <a:cubicBezTo>
                      <a:pt x="39" y="45"/>
                      <a:pt x="39" y="45"/>
                      <a:pt x="39" y="4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6"/>
                      <a:pt x="1" y="19"/>
                      <a:pt x="0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1" y="44"/>
                      <a:pt x="18" y="55"/>
                      <a:pt x="39" y="55"/>
                    </a:cubicBezTo>
                    <a:cubicBezTo>
                      <a:pt x="60" y="55"/>
                      <a:pt x="77" y="44"/>
                      <a:pt x="78" y="35"/>
                    </a:cubicBezTo>
                    <a:cubicBezTo>
                      <a:pt x="78" y="34"/>
                      <a:pt x="78" y="34"/>
                      <a:pt x="78" y="34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77" y="19"/>
                      <a:pt x="68" y="6"/>
                      <a:pt x="55" y="0"/>
                    </a:cubicBezTo>
                  </a:path>
                </a:pathLst>
              </a:custGeom>
              <a:solidFill>
                <a:srgbClr val="ED7D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3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</a:endParaRPr>
              </a:p>
            </p:txBody>
          </p:sp>
          <p:sp>
            <p:nvSpPr>
              <p:cNvPr id="27" name="Freeform 29"/>
              <p:cNvSpPr>
                <a:spLocks/>
              </p:cNvSpPr>
              <p:nvPr/>
            </p:nvSpPr>
            <p:spPr bwMode="auto">
              <a:xfrm>
                <a:off x="4416425" y="2457450"/>
                <a:ext cx="30163" cy="30163"/>
              </a:xfrm>
              <a:custGeom>
                <a:avLst/>
                <a:gdLst>
                  <a:gd name="T0" fmla="*/ 10 w 19"/>
                  <a:gd name="T1" fmla="*/ 0 h 19"/>
                  <a:gd name="T2" fmla="*/ 0 w 19"/>
                  <a:gd name="T3" fmla="*/ 10 h 19"/>
                  <a:gd name="T4" fmla="*/ 10 w 19"/>
                  <a:gd name="T5" fmla="*/ 19 h 19"/>
                  <a:gd name="T6" fmla="*/ 19 w 19"/>
                  <a:gd name="T7" fmla="*/ 10 h 19"/>
                  <a:gd name="T8" fmla="*/ 10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lnTo>
                      <a:pt x="0" y="10"/>
                    </a:lnTo>
                    <a:lnTo>
                      <a:pt x="10" y="19"/>
                    </a:lnTo>
                    <a:lnTo>
                      <a:pt x="19" y="1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3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</a:endParaRPr>
              </a:p>
            </p:txBody>
          </p:sp>
          <p:sp>
            <p:nvSpPr>
              <p:cNvPr id="28" name="Freeform 30"/>
              <p:cNvSpPr>
                <a:spLocks/>
              </p:cNvSpPr>
              <p:nvPr/>
            </p:nvSpPr>
            <p:spPr bwMode="auto">
              <a:xfrm>
                <a:off x="4416425" y="2457450"/>
                <a:ext cx="30163" cy="30163"/>
              </a:xfrm>
              <a:custGeom>
                <a:avLst/>
                <a:gdLst>
                  <a:gd name="T0" fmla="*/ 10 w 19"/>
                  <a:gd name="T1" fmla="*/ 0 h 19"/>
                  <a:gd name="T2" fmla="*/ 0 w 19"/>
                  <a:gd name="T3" fmla="*/ 10 h 19"/>
                  <a:gd name="T4" fmla="*/ 10 w 19"/>
                  <a:gd name="T5" fmla="*/ 19 h 19"/>
                  <a:gd name="T6" fmla="*/ 19 w 19"/>
                  <a:gd name="T7" fmla="*/ 10 h 19"/>
                  <a:gd name="T8" fmla="*/ 10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lnTo>
                      <a:pt x="0" y="10"/>
                    </a:lnTo>
                    <a:lnTo>
                      <a:pt x="10" y="19"/>
                    </a:lnTo>
                    <a:lnTo>
                      <a:pt x="19" y="10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3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</a:endParaRPr>
              </a:p>
            </p:txBody>
          </p:sp>
          <p:sp>
            <p:nvSpPr>
              <p:cNvPr id="29" name="Freeform 31"/>
              <p:cNvSpPr>
                <a:spLocks/>
              </p:cNvSpPr>
              <p:nvPr/>
            </p:nvSpPr>
            <p:spPr bwMode="auto">
              <a:xfrm>
                <a:off x="4408488" y="2487613"/>
                <a:ext cx="46038" cy="109538"/>
              </a:xfrm>
              <a:custGeom>
                <a:avLst/>
                <a:gdLst>
                  <a:gd name="T0" fmla="*/ 15 w 29"/>
                  <a:gd name="T1" fmla="*/ 0 h 69"/>
                  <a:gd name="T2" fmla="*/ 7 w 29"/>
                  <a:gd name="T3" fmla="*/ 5 h 69"/>
                  <a:gd name="T4" fmla="*/ 0 w 29"/>
                  <a:gd name="T5" fmla="*/ 36 h 69"/>
                  <a:gd name="T6" fmla="*/ 15 w 29"/>
                  <a:gd name="T7" fmla="*/ 69 h 69"/>
                  <a:gd name="T8" fmla="*/ 29 w 29"/>
                  <a:gd name="T9" fmla="*/ 36 h 69"/>
                  <a:gd name="T10" fmla="*/ 22 w 29"/>
                  <a:gd name="T11" fmla="*/ 5 h 69"/>
                  <a:gd name="T12" fmla="*/ 15 w 29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69">
                    <a:moveTo>
                      <a:pt x="15" y="0"/>
                    </a:moveTo>
                    <a:lnTo>
                      <a:pt x="7" y="5"/>
                    </a:lnTo>
                    <a:lnTo>
                      <a:pt x="0" y="36"/>
                    </a:lnTo>
                    <a:lnTo>
                      <a:pt x="15" y="69"/>
                    </a:lnTo>
                    <a:lnTo>
                      <a:pt x="29" y="36"/>
                    </a:lnTo>
                    <a:lnTo>
                      <a:pt x="22" y="5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3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</a:endParaRPr>
              </a:p>
            </p:txBody>
          </p:sp>
          <p:sp>
            <p:nvSpPr>
              <p:cNvPr id="30" name="Freeform 32"/>
              <p:cNvSpPr>
                <a:spLocks/>
              </p:cNvSpPr>
              <p:nvPr/>
            </p:nvSpPr>
            <p:spPr bwMode="auto">
              <a:xfrm>
                <a:off x="4408488" y="2487613"/>
                <a:ext cx="46038" cy="109538"/>
              </a:xfrm>
              <a:custGeom>
                <a:avLst/>
                <a:gdLst>
                  <a:gd name="T0" fmla="*/ 15 w 29"/>
                  <a:gd name="T1" fmla="*/ 0 h 69"/>
                  <a:gd name="T2" fmla="*/ 7 w 29"/>
                  <a:gd name="T3" fmla="*/ 5 h 69"/>
                  <a:gd name="T4" fmla="*/ 0 w 29"/>
                  <a:gd name="T5" fmla="*/ 36 h 69"/>
                  <a:gd name="T6" fmla="*/ 15 w 29"/>
                  <a:gd name="T7" fmla="*/ 69 h 69"/>
                  <a:gd name="T8" fmla="*/ 29 w 29"/>
                  <a:gd name="T9" fmla="*/ 36 h 69"/>
                  <a:gd name="T10" fmla="*/ 22 w 29"/>
                  <a:gd name="T11" fmla="*/ 5 h 69"/>
                  <a:gd name="T12" fmla="*/ 15 w 29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69">
                    <a:moveTo>
                      <a:pt x="15" y="0"/>
                    </a:moveTo>
                    <a:lnTo>
                      <a:pt x="7" y="5"/>
                    </a:lnTo>
                    <a:lnTo>
                      <a:pt x="0" y="36"/>
                    </a:lnTo>
                    <a:lnTo>
                      <a:pt x="15" y="69"/>
                    </a:lnTo>
                    <a:lnTo>
                      <a:pt x="29" y="36"/>
                    </a:lnTo>
                    <a:lnTo>
                      <a:pt x="22" y="5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3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</a:endParaRPr>
              </a:p>
            </p:txBody>
          </p:sp>
          <p:sp>
            <p:nvSpPr>
              <p:cNvPr id="31" name="Oval 33"/>
              <p:cNvSpPr>
                <a:spLocks noChangeArrowheads="1"/>
              </p:cNvSpPr>
              <p:nvPr/>
            </p:nvSpPr>
            <p:spPr bwMode="auto">
              <a:xfrm>
                <a:off x="4205288" y="2333625"/>
                <a:ext cx="115888" cy="120650"/>
              </a:xfrm>
              <a:prstGeom prst="ellipse">
                <a:avLst/>
              </a:prstGeom>
              <a:solidFill>
                <a:srgbClr val="ED7D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3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</a:endParaRPr>
              </a:p>
            </p:txBody>
          </p:sp>
          <p:sp>
            <p:nvSpPr>
              <p:cNvPr id="32" name="Freeform 34"/>
              <p:cNvSpPr>
                <a:spLocks/>
              </p:cNvSpPr>
              <p:nvPr/>
            </p:nvSpPr>
            <p:spPr bwMode="auto">
              <a:xfrm>
                <a:off x="4254500" y="2454275"/>
                <a:ext cx="17463" cy="22225"/>
              </a:xfrm>
              <a:custGeom>
                <a:avLst/>
                <a:gdLst>
                  <a:gd name="T0" fmla="*/ 4 w 11"/>
                  <a:gd name="T1" fmla="*/ 0 h 14"/>
                  <a:gd name="T2" fmla="*/ 0 w 11"/>
                  <a:gd name="T3" fmla="*/ 7 h 14"/>
                  <a:gd name="T4" fmla="*/ 4 w 11"/>
                  <a:gd name="T5" fmla="*/ 14 h 14"/>
                  <a:gd name="T6" fmla="*/ 11 w 11"/>
                  <a:gd name="T7" fmla="*/ 7 h 14"/>
                  <a:gd name="T8" fmla="*/ 4 w 1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4" y="0"/>
                    </a:moveTo>
                    <a:lnTo>
                      <a:pt x="0" y="7"/>
                    </a:lnTo>
                    <a:lnTo>
                      <a:pt x="4" y="14"/>
                    </a:lnTo>
                    <a:lnTo>
                      <a:pt x="11" y="7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3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</a:endParaRPr>
              </a:p>
            </p:txBody>
          </p:sp>
          <p:sp>
            <p:nvSpPr>
              <p:cNvPr id="33" name="Freeform 35"/>
              <p:cNvSpPr>
                <a:spLocks/>
              </p:cNvSpPr>
              <p:nvPr/>
            </p:nvSpPr>
            <p:spPr bwMode="auto">
              <a:xfrm>
                <a:off x="4254500" y="2454275"/>
                <a:ext cx="17463" cy="22225"/>
              </a:xfrm>
              <a:custGeom>
                <a:avLst/>
                <a:gdLst>
                  <a:gd name="T0" fmla="*/ 4 w 11"/>
                  <a:gd name="T1" fmla="*/ 0 h 14"/>
                  <a:gd name="T2" fmla="*/ 0 w 11"/>
                  <a:gd name="T3" fmla="*/ 7 h 14"/>
                  <a:gd name="T4" fmla="*/ 4 w 11"/>
                  <a:gd name="T5" fmla="*/ 14 h 14"/>
                  <a:gd name="T6" fmla="*/ 11 w 11"/>
                  <a:gd name="T7" fmla="*/ 7 h 14"/>
                  <a:gd name="T8" fmla="*/ 4 w 1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4" y="0"/>
                    </a:moveTo>
                    <a:lnTo>
                      <a:pt x="0" y="7"/>
                    </a:lnTo>
                    <a:lnTo>
                      <a:pt x="4" y="14"/>
                    </a:lnTo>
                    <a:lnTo>
                      <a:pt x="11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3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</a:endParaRPr>
              </a:p>
            </p:txBody>
          </p:sp>
          <p:sp>
            <p:nvSpPr>
              <p:cNvPr id="34" name="Freeform 36"/>
              <p:cNvSpPr>
                <a:spLocks/>
              </p:cNvSpPr>
              <p:nvPr/>
            </p:nvSpPr>
            <p:spPr bwMode="auto">
              <a:xfrm>
                <a:off x="4246563" y="2476500"/>
                <a:ext cx="33338" cy="79375"/>
              </a:xfrm>
              <a:custGeom>
                <a:avLst/>
                <a:gdLst>
                  <a:gd name="T0" fmla="*/ 9 w 21"/>
                  <a:gd name="T1" fmla="*/ 0 h 50"/>
                  <a:gd name="T2" fmla="*/ 9 w 21"/>
                  <a:gd name="T3" fmla="*/ 0 h 50"/>
                  <a:gd name="T4" fmla="*/ 5 w 21"/>
                  <a:gd name="T5" fmla="*/ 5 h 50"/>
                  <a:gd name="T6" fmla="*/ 0 w 21"/>
                  <a:gd name="T7" fmla="*/ 26 h 50"/>
                  <a:gd name="T8" fmla="*/ 9 w 21"/>
                  <a:gd name="T9" fmla="*/ 50 h 50"/>
                  <a:gd name="T10" fmla="*/ 21 w 21"/>
                  <a:gd name="T11" fmla="*/ 26 h 50"/>
                  <a:gd name="T12" fmla="*/ 14 w 21"/>
                  <a:gd name="T13" fmla="*/ 5 h 50"/>
                  <a:gd name="T14" fmla="*/ 9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9" y="0"/>
                    </a:moveTo>
                    <a:lnTo>
                      <a:pt x="9" y="0"/>
                    </a:lnTo>
                    <a:lnTo>
                      <a:pt x="5" y="5"/>
                    </a:lnTo>
                    <a:lnTo>
                      <a:pt x="0" y="26"/>
                    </a:lnTo>
                    <a:lnTo>
                      <a:pt x="9" y="50"/>
                    </a:lnTo>
                    <a:lnTo>
                      <a:pt x="21" y="26"/>
                    </a:lnTo>
                    <a:lnTo>
                      <a:pt x="14" y="5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3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</a:endParaRPr>
              </a:p>
            </p:txBody>
          </p:sp>
          <p:sp>
            <p:nvSpPr>
              <p:cNvPr id="35" name="Freeform 37"/>
              <p:cNvSpPr>
                <a:spLocks/>
              </p:cNvSpPr>
              <p:nvPr/>
            </p:nvSpPr>
            <p:spPr bwMode="auto">
              <a:xfrm>
                <a:off x="4246563" y="2476500"/>
                <a:ext cx="33338" cy="79375"/>
              </a:xfrm>
              <a:custGeom>
                <a:avLst/>
                <a:gdLst>
                  <a:gd name="T0" fmla="*/ 9 w 21"/>
                  <a:gd name="T1" fmla="*/ 0 h 50"/>
                  <a:gd name="T2" fmla="*/ 9 w 21"/>
                  <a:gd name="T3" fmla="*/ 0 h 50"/>
                  <a:gd name="T4" fmla="*/ 5 w 21"/>
                  <a:gd name="T5" fmla="*/ 5 h 50"/>
                  <a:gd name="T6" fmla="*/ 0 w 21"/>
                  <a:gd name="T7" fmla="*/ 26 h 50"/>
                  <a:gd name="T8" fmla="*/ 9 w 21"/>
                  <a:gd name="T9" fmla="*/ 50 h 50"/>
                  <a:gd name="T10" fmla="*/ 21 w 21"/>
                  <a:gd name="T11" fmla="*/ 26 h 50"/>
                  <a:gd name="T12" fmla="*/ 14 w 21"/>
                  <a:gd name="T13" fmla="*/ 5 h 50"/>
                  <a:gd name="T14" fmla="*/ 9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9" y="0"/>
                    </a:moveTo>
                    <a:lnTo>
                      <a:pt x="9" y="0"/>
                    </a:lnTo>
                    <a:lnTo>
                      <a:pt x="5" y="5"/>
                    </a:lnTo>
                    <a:lnTo>
                      <a:pt x="0" y="26"/>
                    </a:lnTo>
                    <a:lnTo>
                      <a:pt x="9" y="50"/>
                    </a:lnTo>
                    <a:lnTo>
                      <a:pt x="21" y="26"/>
                    </a:lnTo>
                    <a:lnTo>
                      <a:pt x="14" y="5"/>
                    </a:lnTo>
                    <a:lnTo>
                      <a:pt x="9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3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</a:endParaRPr>
              </a:p>
            </p:txBody>
          </p:sp>
          <p:sp>
            <p:nvSpPr>
              <p:cNvPr id="36" name="Oval 38"/>
              <p:cNvSpPr>
                <a:spLocks noChangeArrowheads="1"/>
              </p:cNvSpPr>
              <p:nvPr/>
            </p:nvSpPr>
            <p:spPr bwMode="auto">
              <a:xfrm>
                <a:off x="4541838" y="2333625"/>
                <a:ext cx="117475" cy="120650"/>
              </a:xfrm>
              <a:prstGeom prst="ellipse">
                <a:avLst/>
              </a:prstGeom>
              <a:solidFill>
                <a:srgbClr val="ED7D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3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</a:endParaRPr>
              </a:p>
            </p:txBody>
          </p:sp>
          <p:sp>
            <p:nvSpPr>
              <p:cNvPr id="37" name="Freeform 39"/>
              <p:cNvSpPr>
                <a:spLocks/>
              </p:cNvSpPr>
              <p:nvPr/>
            </p:nvSpPr>
            <p:spPr bwMode="auto">
              <a:xfrm>
                <a:off x="4530725" y="2457450"/>
                <a:ext cx="177800" cy="150813"/>
              </a:xfrm>
              <a:custGeom>
                <a:avLst/>
                <a:gdLst>
                  <a:gd name="T0" fmla="*/ 30 w 47"/>
                  <a:gd name="T1" fmla="*/ 0 h 40"/>
                  <a:gd name="T2" fmla="*/ 19 w 47"/>
                  <a:gd name="T3" fmla="*/ 33 h 40"/>
                  <a:gd name="T4" fmla="*/ 7 w 47"/>
                  <a:gd name="T5" fmla="*/ 0 h 40"/>
                  <a:gd name="T6" fmla="*/ 0 w 47"/>
                  <a:gd name="T7" fmla="*/ 5 h 40"/>
                  <a:gd name="T8" fmla="*/ 15 w 47"/>
                  <a:gd name="T9" fmla="*/ 34 h 40"/>
                  <a:gd name="T10" fmla="*/ 15 w 47"/>
                  <a:gd name="T11" fmla="*/ 35 h 40"/>
                  <a:gd name="T12" fmla="*/ 15 w 47"/>
                  <a:gd name="T13" fmla="*/ 36 h 40"/>
                  <a:gd name="T14" fmla="*/ 15 w 47"/>
                  <a:gd name="T15" fmla="*/ 36 h 40"/>
                  <a:gd name="T16" fmla="*/ 14 w 47"/>
                  <a:gd name="T17" fmla="*/ 40 h 40"/>
                  <a:gd name="T18" fmla="*/ 19 w 47"/>
                  <a:gd name="T19" fmla="*/ 40 h 40"/>
                  <a:gd name="T20" fmla="*/ 47 w 47"/>
                  <a:gd name="T21" fmla="*/ 25 h 40"/>
                  <a:gd name="T22" fmla="*/ 47 w 47"/>
                  <a:gd name="T23" fmla="*/ 25 h 40"/>
                  <a:gd name="T24" fmla="*/ 47 w 47"/>
                  <a:gd name="T25" fmla="*/ 25 h 40"/>
                  <a:gd name="T26" fmla="*/ 30 w 47"/>
                  <a:gd name="T2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7" h="40">
                    <a:moveTo>
                      <a:pt x="30" y="0"/>
                    </a:moveTo>
                    <a:cubicBezTo>
                      <a:pt x="19" y="33"/>
                      <a:pt x="19" y="33"/>
                      <a:pt x="19" y="3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4" y="1"/>
                      <a:pt x="2" y="3"/>
                      <a:pt x="0" y="5"/>
                    </a:cubicBezTo>
                    <a:cubicBezTo>
                      <a:pt x="8" y="12"/>
                      <a:pt x="14" y="23"/>
                      <a:pt x="15" y="34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7"/>
                      <a:pt x="14" y="38"/>
                      <a:pt x="14" y="40"/>
                    </a:cubicBezTo>
                    <a:cubicBezTo>
                      <a:pt x="15" y="40"/>
                      <a:pt x="17" y="40"/>
                      <a:pt x="19" y="40"/>
                    </a:cubicBezTo>
                    <a:cubicBezTo>
                      <a:pt x="34" y="40"/>
                      <a:pt x="46" y="32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6" y="14"/>
                      <a:pt x="40" y="5"/>
                      <a:pt x="30" y="0"/>
                    </a:cubicBezTo>
                  </a:path>
                </a:pathLst>
              </a:custGeom>
              <a:solidFill>
                <a:srgbClr val="ED7D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3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</a:endParaRPr>
              </a:p>
            </p:txBody>
          </p:sp>
          <p:sp>
            <p:nvSpPr>
              <p:cNvPr id="38" name="Freeform 40"/>
              <p:cNvSpPr>
                <a:spLocks/>
              </p:cNvSpPr>
              <p:nvPr/>
            </p:nvSpPr>
            <p:spPr bwMode="auto">
              <a:xfrm>
                <a:off x="4591050" y="2454275"/>
                <a:ext cx="19050" cy="22225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7 h 14"/>
                  <a:gd name="T4" fmla="*/ 7 w 12"/>
                  <a:gd name="T5" fmla="*/ 14 h 14"/>
                  <a:gd name="T6" fmla="*/ 12 w 12"/>
                  <a:gd name="T7" fmla="*/ 7 h 14"/>
                  <a:gd name="T8" fmla="*/ 7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7"/>
                    </a:lnTo>
                    <a:lnTo>
                      <a:pt x="7" y="14"/>
                    </a:lnTo>
                    <a:lnTo>
                      <a:pt x="12" y="7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3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</a:endParaRPr>
              </a:p>
            </p:txBody>
          </p:sp>
          <p:sp>
            <p:nvSpPr>
              <p:cNvPr id="39" name="Freeform 41"/>
              <p:cNvSpPr>
                <a:spLocks/>
              </p:cNvSpPr>
              <p:nvPr/>
            </p:nvSpPr>
            <p:spPr bwMode="auto">
              <a:xfrm>
                <a:off x="4591050" y="2454275"/>
                <a:ext cx="19050" cy="22225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7 h 14"/>
                  <a:gd name="T4" fmla="*/ 7 w 12"/>
                  <a:gd name="T5" fmla="*/ 14 h 14"/>
                  <a:gd name="T6" fmla="*/ 12 w 12"/>
                  <a:gd name="T7" fmla="*/ 7 h 14"/>
                  <a:gd name="T8" fmla="*/ 7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7"/>
                    </a:lnTo>
                    <a:lnTo>
                      <a:pt x="7" y="14"/>
                    </a:lnTo>
                    <a:lnTo>
                      <a:pt x="12" y="7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3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</a:endParaRPr>
              </a:p>
            </p:txBody>
          </p:sp>
          <p:sp>
            <p:nvSpPr>
              <p:cNvPr id="40" name="Freeform 42"/>
              <p:cNvSpPr>
                <a:spLocks/>
              </p:cNvSpPr>
              <p:nvPr/>
            </p:nvSpPr>
            <p:spPr bwMode="auto">
              <a:xfrm>
                <a:off x="4583113" y="2476500"/>
                <a:ext cx="33338" cy="79375"/>
              </a:xfrm>
              <a:custGeom>
                <a:avLst/>
                <a:gdLst>
                  <a:gd name="T0" fmla="*/ 12 w 21"/>
                  <a:gd name="T1" fmla="*/ 0 h 50"/>
                  <a:gd name="T2" fmla="*/ 12 w 21"/>
                  <a:gd name="T3" fmla="*/ 0 h 50"/>
                  <a:gd name="T4" fmla="*/ 7 w 21"/>
                  <a:gd name="T5" fmla="*/ 5 h 50"/>
                  <a:gd name="T6" fmla="*/ 0 w 21"/>
                  <a:gd name="T7" fmla="*/ 26 h 50"/>
                  <a:gd name="T8" fmla="*/ 12 w 21"/>
                  <a:gd name="T9" fmla="*/ 50 h 50"/>
                  <a:gd name="T10" fmla="*/ 21 w 21"/>
                  <a:gd name="T11" fmla="*/ 26 h 50"/>
                  <a:gd name="T12" fmla="*/ 17 w 21"/>
                  <a:gd name="T13" fmla="*/ 5 h 50"/>
                  <a:gd name="T14" fmla="*/ 12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12" y="0"/>
                    </a:moveTo>
                    <a:lnTo>
                      <a:pt x="12" y="0"/>
                    </a:lnTo>
                    <a:lnTo>
                      <a:pt x="7" y="5"/>
                    </a:lnTo>
                    <a:lnTo>
                      <a:pt x="0" y="26"/>
                    </a:lnTo>
                    <a:lnTo>
                      <a:pt x="12" y="50"/>
                    </a:lnTo>
                    <a:lnTo>
                      <a:pt x="21" y="26"/>
                    </a:lnTo>
                    <a:lnTo>
                      <a:pt x="17" y="5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3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</a:endParaRPr>
              </a:p>
            </p:txBody>
          </p:sp>
          <p:sp>
            <p:nvSpPr>
              <p:cNvPr id="41" name="Freeform 43"/>
              <p:cNvSpPr>
                <a:spLocks/>
              </p:cNvSpPr>
              <p:nvPr/>
            </p:nvSpPr>
            <p:spPr bwMode="auto">
              <a:xfrm>
                <a:off x="4583113" y="2476500"/>
                <a:ext cx="33338" cy="79375"/>
              </a:xfrm>
              <a:custGeom>
                <a:avLst/>
                <a:gdLst>
                  <a:gd name="T0" fmla="*/ 12 w 21"/>
                  <a:gd name="T1" fmla="*/ 0 h 50"/>
                  <a:gd name="T2" fmla="*/ 12 w 21"/>
                  <a:gd name="T3" fmla="*/ 0 h 50"/>
                  <a:gd name="T4" fmla="*/ 7 w 21"/>
                  <a:gd name="T5" fmla="*/ 5 h 50"/>
                  <a:gd name="T6" fmla="*/ 0 w 21"/>
                  <a:gd name="T7" fmla="*/ 26 h 50"/>
                  <a:gd name="T8" fmla="*/ 12 w 21"/>
                  <a:gd name="T9" fmla="*/ 50 h 50"/>
                  <a:gd name="T10" fmla="*/ 21 w 21"/>
                  <a:gd name="T11" fmla="*/ 26 h 50"/>
                  <a:gd name="T12" fmla="*/ 17 w 21"/>
                  <a:gd name="T13" fmla="*/ 5 h 50"/>
                  <a:gd name="T14" fmla="*/ 12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12" y="0"/>
                    </a:moveTo>
                    <a:lnTo>
                      <a:pt x="12" y="0"/>
                    </a:lnTo>
                    <a:lnTo>
                      <a:pt x="7" y="5"/>
                    </a:lnTo>
                    <a:lnTo>
                      <a:pt x="0" y="26"/>
                    </a:lnTo>
                    <a:lnTo>
                      <a:pt x="12" y="50"/>
                    </a:lnTo>
                    <a:lnTo>
                      <a:pt x="21" y="26"/>
                    </a:lnTo>
                    <a:lnTo>
                      <a:pt x="17" y="5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3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</a:endParaRPr>
              </a:p>
            </p:txBody>
          </p:sp>
          <p:sp>
            <p:nvSpPr>
              <p:cNvPr id="42" name="Freeform 44"/>
              <p:cNvSpPr>
                <a:spLocks/>
              </p:cNvSpPr>
              <p:nvPr/>
            </p:nvSpPr>
            <p:spPr bwMode="auto">
              <a:xfrm>
                <a:off x="4156075" y="2457450"/>
                <a:ext cx="177800" cy="150813"/>
              </a:xfrm>
              <a:custGeom>
                <a:avLst/>
                <a:gdLst>
                  <a:gd name="T0" fmla="*/ 40 w 47"/>
                  <a:gd name="T1" fmla="*/ 0 h 40"/>
                  <a:gd name="T2" fmla="*/ 28 w 47"/>
                  <a:gd name="T3" fmla="*/ 33 h 40"/>
                  <a:gd name="T4" fmla="*/ 17 w 47"/>
                  <a:gd name="T5" fmla="*/ 0 h 40"/>
                  <a:gd name="T6" fmla="*/ 0 w 47"/>
                  <a:gd name="T7" fmla="*/ 25 h 40"/>
                  <a:gd name="T8" fmla="*/ 0 w 47"/>
                  <a:gd name="T9" fmla="*/ 25 h 40"/>
                  <a:gd name="T10" fmla="*/ 0 w 47"/>
                  <a:gd name="T11" fmla="*/ 25 h 40"/>
                  <a:gd name="T12" fmla="*/ 28 w 47"/>
                  <a:gd name="T13" fmla="*/ 40 h 40"/>
                  <a:gd name="T14" fmla="*/ 33 w 47"/>
                  <a:gd name="T15" fmla="*/ 40 h 40"/>
                  <a:gd name="T16" fmla="*/ 32 w 47"/>
                  <a:gd name="T17" fmla="*/ 36 h 40"/>
                  <a:gd name="T18" fmla="*/ 32 w 47"/>
                  <a:gd name="T19" fmla="*/ 36 h 40"/>
                  <a:gd name="T20" fmla="*/ 32 w 47"/>
                  <a:gd name="T21" fmla="*/ 35 h 40"/>
                  <a:gd name="T22" fmla="*/ 32 w 47"/>
                  <a:gd name="T23" fmla="*/ 34 h 40"/>
                  <a:gd name="T24" fmla="*/ 39 w 47"/>
                  <a:gd name="T25" fmla="*/ 13 h 40"/>
                  <a:gd name="T26" fmla="*/ 47 w 47"/>
                  <a:gd name="T27" fmla="*/ 5 h 40"/>
                  <a:gd name="T28" fmla="*/ 40 w 47"/>
                  <a:gd name="T2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" h="40">
                    <a:moveTo>
                      <a:pt x="40" y="0"/>
                    </a:moveTo>
                    <a:cubicBezTo>
                      <a:pt x="28" y="33"/>
                      <a:pt x="28" y="33"/>
                      <a:pt x="28" y="33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5"/>
                      <a:pt x="1" y="14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2"/>
                      <a:pt x="13" y="40"/>
                      <a:pt x="28" y="40"/>
                    </a:cubicBezTo>
                    <a:cubicBezTo>
                      <a:pt x="30" y="40"/>
                      <a:pt x="32" y="40"/>
                      <a:pt x="33" y="40"/>
                    </a:cubicBezTo>
                    <a:cubicBezTo>
                      <a:pt x="33" y="38"/>
                      <a:pt x="32" y="37"/>
                      <a:pt x="32" y="36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32" y="35"/>
                      <a:pt x="32" y="35"/>
                      <a:pt x="32" y="34"/>
                    </a:cubicBezTo>
                    <a:cubicBezTo>
                      <a:pt x="33" y="27"/>
                      <a:pt x="35" y="20"/>
                      <a:pt x="39" y="13"/>
                    </a:cubicBezTo>
                    <a:cubicBezTo>
                      <a:pt x="42" y="10"/>
                      <a:pt x="44" y="7"/>
                      <a:pt x="47" y="5"/>
                    </a:cubicBezTo>
                    <a:cubicBezTo>
                      <a:pt x="45" y="3"/>
                      <a:pt x="43" y="1"/>
                      <a:pt x="40" y="0"/>
                    </a:cubicBezTo>
                  </a:path>
                </a:pathLst>
              </a:custGeom>
              <a:solidFill>
                <a:srgbClr val="ED7D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3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</a:endParaRPr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4385462" y="4680589"/>
            <a:ext cx="593961" cy="593961"/>
            <a:chOff x="5276799" y="5817699"/>
            <a:chExt cx="877102" cy="877102"/>
          </a:xfrm>
        </p:grpSpPr>
        <p:grpSp>
          <p:nvGrpSpPr>
            <p:cNvPr id="46" name="组合 45"/>
            <p:cNvGrpSpPr/>
            <p:nvPr/>
          </p:nvGrpSpPr>
          <p:grpSpPr>
            <a:xfrm>
              <a:off x="5276799" y="5817699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8" name="同心圆 5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3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59" name="椭圆 58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3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微软雅黑" pitchFamily="34" charset="-122"/>
                  <a:cs typeface="+mn-cs"/>
                </a:endParaRP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5491718" y="5999083"/>
              <a:ext cx="447265" cy="447265"/>
              <a:chOff x="4219575" y="4668838"/>
              <a:chExt cx="442913" cy="442913"/>
            </a:xfrm>
            <a:solidFill>
              <a:srgbClr val="0070C0"/>
            </a:solidFill>
          </p:grpSpPr>
          <p:sp>
            <p:nvSpPr>
              <p:cNvPr id="48" name="Freeform 5"/>
              <p:cNvSpPr>
                <a:spLocks/>
              </p:cNvSpPr>
              <p:nvPr/>
            </p:nvSpPr>
            <p:spPr bwMode="auto">
              <a:xfrm>
                <a:off x="4222750" y="4668838"/>
                <a:ext cx="368300" cy="255588"/>
              </a:xfrm>
              <a:custGeom>
                <a:avLst/>
                <a:gdLst>
                  <a:gd name="T0" fmla="*/ 95 w 97"/>
                  <a:gd name="T1" fmla="*/ 0 h 68"/>
                  <a:gd name="T2" fmla="*/ 68 w 97"/>
                  <a:gd name="T3" fmla="*/ 10 h 68"/>
                  <a:gd name="T4" fmla="*/ 79 w 97"/>
                  <a:gd name="T5" fmla="*/ 16 h 68"/>
                  <a:gd name="T6" fmla="*/ 33 w 97"/>
                  <a:gd name="T7" fmla="*/ 50 h 68"/>
                  <a:gd name="T8" fmla="*/ 5 w 97"/>
                  <a:gd name="T9" fmla="*/ 55 h 68"/>
                  <a:gd name="T10" fmla="*/ 0 w 97"/>
                  <a:gd name="T11" fmla="*/ 55 h 68"/>
                  <a:gd name="T12" fmla="*/ 0 w 97"/>
                  <a:gd name="T13" fmla="*/ 61 h 68"/>
                  <a:gd name="T14" fmla="*/ 0 w 97"/>
                  <a:gd name="T15" fmla="*/ 68 h 68"/>
                  <a:gd name="T16" fmla="*/ 5 w 97"/>
                  <a:gd name="T17" fmla="*/ 68 h 68"/>
                  <a:gd name="T18" fmla="*/ 36 w 97"/>
                  <a:gd name="T19" fmla="*/ 62 h 68"/>
                  <a:gd name="T20" fmla="*/ 68 w 97"/>
                  <a:gd name="T21" fmla="*/ 45 h 68"/>
                  <a:gd name="T22" fmla="*/ 90 w 97"/>
                  <a:gd name="T23" fmla="*/ 22 h 68"/>
                  <a:gd name="T24" fmla="*/ 97 w 97"/>
                  <a:gd name="T25" fmla="*/ 27 h 68"/>
                  <a:gd name="T26" fmla="*/ 95 w 97"/>
                  <a:gd name="T2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7" h="68">
                    <a:moveTo>
                      <a:pt x="95" y="0"/>
                    </a:moveTo>
                    <a:cubicBezTo>
                      <a:pt x="68" y="10"/>
                      <a:pt x="68" y="10"/>
                      <a:pt x="68" y="10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68" y="32"/>
                      <a:pt x="52" y="44"/>
                      <a:pt x="33" y="50"/>
                    </a:cubicBezTo>
                    <a:cubicBezTo>
                      <a:pt x="21" y="55"/>
                      <a:pt x="10" y="55"/>
                      <a:pt x="5" y="55"/>
                    </a:cubicBezTo>
                    <a:cubicBezTo>
                      <a:pt x="2" y="55"/>
                      <a:pt x="0" y="55"/>
                      <a:pt x="0" y="55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1" y="68"/>
                      <a:pt x="2" y="68"/>
                      <a:pt x="5" y="68"/>
                    </a:cubicBezTo>
                    <a:cubicBezTo>
                      <a:pt x="11" y="68"/>
                      <a:pt x="23" y="67"/>
                      <a:pt x="36" y="62"/>
                    </a:cubicBezTo>
                    <a:cubicBezTo>
                      <a:pt x="48" y="58"/>
                      <a:pt x="59" y="53"/>
                      <a:pt x="68" y="45"/>
                    </a:cubicBezTo>
                    <a:cubicBezTo>
                      <a:pt x="76" y="39"/>
                      <a:pt x="83" y="31"/>
                      <a:pt x="90" y="22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5" y="0"/>
                      <a:pt x="95" y="0"/>
                      <a:pt x="95" y="0"/>
                    </a:cubicBezTo>
                  </a:path>
                </a:pathLst>
              </a:custGeom>
              <a:solidFill>
                <a:srgbClr val="01A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3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</a:endParaRPr>
              </a:p>
            </p:txBody>
          </p:sp>
          <p:sp>
            <p:nvSpPr>
              <p:cNvPr id="49" name="Rectangle 6"/>
              <p:cNvSpPr>
                <a:spLocks noChangeArrowheads="1"/>
              </p:cNvSpPr>
              <p:nvPr/>
            </p:nvSpPr>
            <p:spPr bwMode="auto">
              <a:xfrm>
                <a:off x="4219575" y="4962525"/>
                <a:ext cx="87313" cy="936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3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</a:endParaRPr>
              </a:p>
            </p:txBody>
          </p:sp>
          <p:sp>
            <p:nvSpPr>
              <p:cNvPr id="50" name="Rectangle 7"/>
              <p:cNvSpPr>
                <a:spLocks noChangeArrowheads="1"/>
              </p:cNvSpPr>
              <p:nvPr/>
            </p:nvSpPr>
            <p:spPr bwMode="auto">
              <a:xfrm>
                <a:off x="4219575" y="4962525"/>
                <a:ext cx="87313" cy="93663"/>
              </a:xfrm>
              <a:prstGeom prst="rect">
                <a:avLst/>
              </a:prstGeom>
              <a:solidFill>
                <a:srgbClr val="01A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3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</a:endParaRPr>
              </a:p>
            </p:txBody>
          </p:sp>
          <p:sp>
            <p:nvSpPr>
              <p:cNvPr id="51" name="Rectangle 8"/>
              <p:cNvSpPr>
                <a:spLocks noChangeArrowheads="1"/>
              </p:cNvSpPr>
              <p:nvPr/>
            </p:nvSpPr>
            <p:spPr bwMode="auto">
              <a:xfrm>
                <a:off x="4321175" y="4932363"/>
                <a:ext cx="84138" cy="1238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3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</a:endParaRPr>
              </a:p>
            </p:txBody>
          </p:sp>
          <p:sp>
            <p:nvSpPr>
              <p:cNvPr id="52" name="Rectangle 9"/>
              <p:cNvSpPr>
                <a:spLocks noChangeArrowheads="1"/>
              </p:cNvSpPr>
              <p:nvPr/>
            </p:nvSpPr>
            <p:spPr bwMode="auto">
              <a:xfrm>
                <a:off x="4321175" y="4932363"/>
                <a:ext cx="84138" cy="123825"/>
              </a:xfrm>
              <a:prstGeom prst="rect">
                <a:avLst/>
              </a:prstGeom>
              <a:solidFill>
                <a:srgbClr val="01A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3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</a:endParaRPr>
              </a:p>
            </p:txBody>
          </p:sp>
          <p:sp>
            <p:nvSpPr>
              <p:cNvPr id="53" name="Rectangle 10"/>
              <p:cNvSpPr>
                <a:spLocks noChangeArrowheads="1"/>
              </p:cNvSpPr>
              <p:nvPr/>
            </p:nvSpPr>
            <p:spPr bwMode="auto">
              <a:xfrm>
                <a:off x="4419600" y="4891088"/>
                <a:ext cx="87313" cy="165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3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</a:endParaRPr>
              </a:p>
            </p:txBody>
          </p:sp>
          <p:sp>
            <p:nvSpPr>
              <p:cNvPr id="54" name="Rectangle 11"/>
              <p:cNvSpPr>
                <a:spLocks noChangeArrowheads="1"/>
              </p:cNvSpPr>
              <p:nvPr/>
            </p:nvSpPr>
            <p:spPr bwMode="auto">
              <a:xfrm>
                <a:off x="4419600" y="4891088"/>
                <a:ext cx="87313" cy="165100"/>
              </a:xfrm>
              <a:prstGeom prst="rect">
                <a:avLst/>
              </a:prstGeom>
              <a:solidFill>
                <a:srgbClr val="01A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3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</a:endParaRPr>
              </a:p>
            </p:txBody>
          </p:sp>
          <p:sp>
            <p:nvSpPr>
              <p:cNvPr id="55" name="Rectangle 12"/>
              <p:cNvSpPr>
                <a:spLocks noChangeArrowheads="1"/>
              </p:cNvSpPr>
              <p:nvPr/>
            </p:nvSpPr>
            <p:spPr bwMode="auto">
              <a:xfrm>
                <a:off x="4522788" y="4826000"/>
                <a:ext cx="82550" cy="2301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3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</a:endParaRPr>
              </a:p>
            </p:txBody>
          </p:sp>
          <p:sp>
            <p:nvSpPr>
              <p:cNvPr id="56" name="Rectangle 13"/>
              <p:cNvSpPr>
                <a:spLocks noChangeArrowheads="1"/>
              </p:cNvSpPr>
              <p:nvPr/>
            </p:nvSpPr>
            <p:spPr bwMode="auto">
              <a:xfrm>
                <a:off x="4522788" y="4826000"/>
                <a:ext cx="82550" cy="230188"/>
              </a:xfrm>
              <a:prstGeom prst="rect">
                <a:avLst/>
              </a:prstGeom>
              <a:solidFill>
                <a:srgbClr val="01A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3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</a:endParaRPr>
              </a:p>
            </p:txBody>
          </p:sp>
          <p:sp>
            <p:nvSpPr>
              <p:cNvPr id="57" name="Freeform 14"/>
              <p:cNvSpPr>
                <a:spLocks/>
              </p:cNvSpPr>
              <p:nvPr/>
            </p:nvSpPr>
            <p:spPr bwMode="auto">
              <a:xfrm>
                <a:off x="4219575" y="4668838"/>
                <a:ext cx="442913" cy="442913"/>
              </a:xfrm>
              <a:custGeom>
                <a:avLst/>
                <a:gdLst>
                  <a:gd name="T0" fmla="*/ 112 w 117"/>
                  <a:gd name="T1" fmla="*/ 0 h 118"/>
                  <a:gd name="T2" fmla="*/ 112 w 117"/>
                  <a:gd name="T3" fmla="*/ 0 h 118"/>
                  <a:gd name="T4" fmla="*/ 112 w 117"/>
                  <a:gd name="T5" fmla="*/ 0 h 118"/>
                  <a:gd name="T6" fmla="*/ 109 w 117"/>
                  <a:gd name="T7" fmla="*/ 1 h 118"/>
                  <a:gd name="T8" fmla="*/ 107 w 117"/>
                  <a:gd name="T9" fmla="*/ 5 h 118"/>
                  <a:gd name="T10" fmla="*/ 111 w 117"/>
                  <a:gd name="T11" fmla="*/ 9 h 118"/>
                  <a:gd name="T12" fmla="*/ 111 w 117"/>
                  <a:gd name="T13" fmla="*/ 112 h 118"/>
                  <a:gd name="T14" fmla="*/ 10 w 117"/>
                  <a:gd name="T15" fmla="*/ 112 h 118"/>
                  <a:gd name="T16" fmla="*/ 5 w 117"/>
                  <a:gd name="T17" fmla="*/ 108 h 118"/>
                  <a:gd name="T18" fmla="*/ 0 w 117"/>
                  <a:gd name="T19" fmla="*/ 113 h 118"/>
                  <a:gd name="T20" fmla="*/ 0 w 117"/>
                  <a:gd name="T21" fmla="*/ 113 h 118"/>
                  <a:gd name="T22" fmla="*/ 5 w 117"/>
                  <a:gd name="T23" fmla="*/ 118 h 118"/>
                  <a:gd name="T24" fmla="*/ 10 w 117"/>
                  <a:gd name="T25" fmla="*/ 114 h 118"/>
                  <a:gd name="T26" fmla="*/ 113 w 117"/>
                  <a:gd name="T27" fmla="*/ 114 h 118"/>
                  <a:gd name="T28" fmla="*/ 113 w 117"/>
                  <a:gd name="T29" fmla="*/ 9 h 118"/>
                  <a:gd name="T30" fmla="*/ 117 w 117"/>
                  <a:gd name="T31" fmla="*/ 5 h 118"/>
                  <a:gd name="T32" fmla="*/ 112 w 117"/>
                  <a:gd name="T33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7" h="118">
                    <a:moveTo>
                      <a:pt x="112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0"/>
                      <a:pt x="112" y="0"/>
                      <a:pt x="112" y="0"/>
                    </a:cubicBezTo>
                    <a:cubicBezTo>
                      <a:pt x="111" y="0"/>
                      <a:pt x="110" y="0"/>
                      <a:pt x="109" y="1"/>
                    </a:cubicBezTo>
                    <a:cubicBezTo>
                      <a:pt x="108" y="2"/>
                      <a:pt x="107" y="3"/>
                      <a:pt x="107" y="5"/>
                    </a:cubicBezTo>
                    <a:cubicBezTo>
                      <a:pt x="107" y="7"/>
                      <a:pt x="109" y="9"/>
                      <a:pt x="111" y="9"/>
                    </a:cubicBezTo>
                    <a:cubicBezTo>
                      <a:pt x="111" y="112"/>
                      <a:pt x="111" y="112"/>
                      <a:pt x="111" y="112"/>
                    </a:cubicBezTo>
                    <a:cubicBezTo>
                      <a:pt x="10" y="112"/>
                      <a:pt x="10" y="112"/>
                      <a:pt x="10" y="112"/>
                    </a:cubicBezTo>
                    <a:cubicBezTo>
                      <a:pt x="9" y="110"/>
                      <a:pt x="7" y="108"/>
                      <a:pt x="5" y="108"/>
                    </a:cubicBezTo>
                    <a:cubicBezTo>
                      <a:pt x="3" y="108"/>
                      <a:pt x="0" y="110"/>
                      <a:pt x="0" y="113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1" y="116"/>
                      <a:pt x="3" y="118"/>
                      <a:pt x="5" y="118"/>
                    </a:cubicBezTo>
                    <a:cubicBezTo>
                      <a:pt x="7" y="118"/>
                      <a:pt x="9" y="116"/>
                      <a:pt x="10" y="114"/>
                    </a:cubicBezTo>
                    <a:cubicBezTo>
                      <a:pt x="113" y="114"/>
                      <a:pt x="113" y="114"/>
                      <a:pt x="113" y="114"/>
                    </a:cubicBezTo>
                    <a:cubicBezTo>
                      <a:pt x="113" y="9"/>
                      <a:pt x="113" y="9"/>
                      <a:pt x="113" y="9"/>
                    </a:cubicBezTo>
                    <a:cubicBezTo>
                      <a:pt x="115" y="9"/>
                      <a:pt x="117" y="7"/>
                      <a:pt x="117" y="5"/>
                    </a:cubicBezTo>
                    <a:cubicBezTo>
                      <a:pt x="117" y="2"/>
                      <a:pt x="115" y="0"/>
                      <a:pt x="112" y="0"/>
                    </a:cubicBezTo>
                  </a:path>
                </a:pathLst>
              </a:custGeom>
              <a:solidFill>
                <a:srgbClr val="01A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3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</a:endParaRPr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>
            <a:off x="5345454" y="2730974"/>
            <a:ext cx="3084171" cy="640364"/>
            <a:chOff x="7127272" y="2681303"/>
            <a:chExt cx="4112228" cy="853819"/>
          </a:xfrm>
        </p:grpSpPr>
        <p:sp>
          <p:nvSpPr>
            <p:cNvPr id="61" name="矩形 60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rgbClr val="E7E6E6"/>
            </a:solidFill>
            <a:ln w="25400" cap="flat" cmpd="sng" algn="ctr">
              <a:gradFill flip="none" rotWithShape="1">
                <a:gsLst>
                  <a:gs pos="0">
                    <a:sysClr val="window" lastClr="FFFFFF">
                      <a:lumMod val="71000"/>
                    </a:sysClr>
                  </a:gs>
                  <a:gs pos="100000">
                    <a:sysClr val="window" lastClr="FFFFFF"/>
                  </a:gs>
                </a:gsLst>
                <a:lin ang="2700000" scaled="1"/>
                <a:tileRect/>
              </a:gradFill>
              <a:prstDash val="solid"/>
              <a:miter lim="800000"/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/>
                <a:cs typeface="+mn-cs"/>
              </a:endParaRPr>
            </a:p>
          </p:txBody>
        </p:sp>
        <p:sp>
          <p:nvSpPr>
            <p:cNvPr id="62" name="矩形 47"/>
            <p:cNvSpPr>
              <a:spLocks noChangeArrowheads="1"/>
            </p:cNvSpPr>
            <p:nvPr/>
          </p:nvSpPr>
          <p:spPr bwMode="auto">
            <a:xfrm>
              <a:off x="7152672" y="2795742"/>
              <a:ext cx="3713339" cy="602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 marL="0" marR="0" lvl="0" indent="0" defTabSz="6858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   提高测试用例的执行效率，实现快速的自动化回归测试，快速地给开发团队质量反馈。</a:t>
              </a:r>
              <a:endPara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63" name="矩形 3"/>
          <p:cNvSpPr>
            <a:spLocks noChangeArrowheads="1"/>
          </p:cNvSpPr>
          <p:nvPr/>
        </p:nvSpPr>
        <p:spPr bwMode="auto">
          <a:xfrm>
            <a:off x="5335929" y="2422110"/>
            <a:ext cx="1450387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 defTabSz="685800" fontAlgn="auto">
              <a:spcAft>
                <a:spcPts val="0"/>
              </a:spcAft>
              <a:buFont typeface="Arial" charset="0"/>
              <a:buNone/>
            </a:pPr>
            <a:r>
              <a:rPr lang="zh-CN" altLang="en-US" sz="1500" b="1" dirty="0" smtClean="0">
                <a:solidFill>
                  <a:srgbClr val="C00000"/>
                </a:solidFill>
                <a:ea typeface="微软雅黑" pitchFamily="34" charset="-122"/>
                <a:cs typeface="Arial" panose="020B0604020202020204" pitchFamily="34" charset="0"/>
              </a:rPr>
              <a:t>自动化测试目标</a:t>
            </a:r>
            <a:endParaRPr lang="zh-CN" altLang="en-US" sz="1500" b="1" dirty="0">
              <a:solidFill>
                <a:srgbClr val="C00000"/>
              </a:solidFill>
              <a:ea typeface="微软雅黑" pitchFamily="34" charset="-122"/>
              <a:cs typeface="Arial" panose="020B0604020202020204" pitchFamily="34" charset="0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5345454" y="3766989"/>
            <a:ext cx="3084171" cy="640364"/>
            <a:chOff x="7127272" y="4062656"/>
            <a:chExt cx="4112228" cy="853819"/>
          </a:xfrm>
        </p:grpSpPr>
        <p:sp>
          <p:nvSpPr>
            <p:cNvPr id="65" name="矩形 64"/>
            <p:cNvSpPr/>
            <p:nvPr/>
          </p:nvSpPr>
          <p:spPr>
            <a:xfrm>
              <a:off x="7127272" y="4062656"/>
              <a:ext cx="4112228" cy="853819"/>
            </a:xfrm>
            <a:prstGeom prst="rect">
              <a:avLst/>
            </a:prstGeom>
            <a:solidFill>
              <a:srgbClr val="E7E6E6"/>
            </a:solidFill>
            <a:ln w="25400" cap="flat" cmpd="sng" algn="ctr">
              <a:gradFill flip="none" rotWithShape="1">
                <a:gsLst>
                  <a:gs pos="0">
                    <a:sysClr val="window" lastClr="FFFFFF">
                      <a:lumMod val="71000"/>
                    </a:sysClr>
                  </a:gs>
                  <a:gs pos="100000">
                    <a:sysClr val="window" lastClr="FFFFFF"/>
                  </a:gs>
                </a:gsLst>
                <a:lin ang="2700000" scaled="1"/>
                <a:tileRect/>
              </a:gradFill>
              <a:prstDash val="solid"/>
              <a:miter lim="800000"/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/>
                <a:cs typeface="+mn-cs"/>
              </a:endParaRPr>
            </a:p>
          </p:txBody>
        </p:sp>
        <p:sp>
          <p:nvSpPr>
            <p:cNvPr id="66" name="矩形 47"/>
            <p:cNvSpPr>
              <a:spLocks noChangeArrowheads="1"/>
            </p:cNvSpPr>
            <p:nvPr/>
          </p:nvSpPr>
          <p:spPr bwMode="auto">
            <a:xfrm>
              <a:off x="7165371" y="4175680"/>
              <a:ext cx="3700639" cy="62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 marL="0" marR="0" lvl="0" indent="0" defTabSz="6858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5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   结合项目需求开展自动化，团队每个成员了解自动化的意义，达到预期的效果后逐步推广。</a:t>
              </a:r>
              <a:endPara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67" name="矩形 3"/>
          <p:cNvSpPr>
            <a:spLocks noChangeArrowheads="1"/>
          </p:cNvSpPr>
          <p:nvPr/>
        </p:nvSpPr>
        <p:spPr bwMode="auto">
          <a:xfrm>
            <a:off x="5335929" y="3428488"/>
            <a:ext cx="1642747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 defTabSz="685800" fontAlgn="auto">
              <a:spcAft>
                <a:spcPts val="0"/>
              </a:spcAft>
              <a:buFont typeface="Arial" charset="0"/>
              <a:buNone/>
            </a:pPr>
            <a:r>
              <a:rPr lang="zh-CN" altLang="en-US" sz="1500" b="1" dirty="0">
                <a:solidFill>
                  <a:srgbClr val="EB9624"/>
                </a:solidFill>
                <a:ea typeface="微软雅黑" pitchFamily="34" charset="-122"/>
                <a:cs typeface="Arial" panose="020B0604020202020204" pitchFamily="34" charset="0"/>
              </a:rPr>
              <a:t>思想认识不断提高</a:t>
            </a:r>
          </a:p>
        </p:txBody>
      </p:sp>
      <p:grpSp>
        <p:nvGrpSpPr>
          <p:cNvPr id="68" name="组合 67"/>
          <p:cNvGrpSpPr/>
          <p:nvPr/>
        </p:nvGrpSpPr>
        <p:grpSpPr>
          <a:xfrm>
            <a:off x="5345454" y="4803003"/>
            <a:ext cx="3084171" cy="640364"/>
            <a:chOff x="7127272" y="5444009"/>
            <a:chExt cx="4112228" cy="853819"/>
          </a:xfrm>
        </p:grpSpPr>
        <p:sp>
          <p:nvSpPr>
            <p:cNvPr id="69" name="矩形 68"/>
            <p:cNvSpPr/>
            <p:nvPr/>
          </p:nvSpPr>
          <p:spPr>
            <a:xfrm>
              <a:off x="7127272" y="5444009"/>
              <a:ext cx="4112228" cy="853819"/>
            </a:xfrm>
            <a:prstGeom prst="rect">
              <a:avLst/>
            </a:prstGeom>
            <a:solidFill>
              <a:srgbClr val="E7E6E6"/>
            </a:solidFill>
            <a:ln w="25400" cap="flat" cmpd="sng" algn="ctr">
              <a:gradFill flip="none" rotWithShape="1">
                <a:gsLst>
                  <a:gs pos="0">
                    <a:sysClr val="window" lastClr="FFFFFF">
                      <a:lumMod val="71000"/>
                    </a:sysClr>
                  </a:gs>
                  <a:gs pos="100000">
                    <a:sysClr val="window" lastClr="FFFFFF"/>
                  </a:gs>
                </a:gsLst>
                <a:lin ang="2700000" scaled="1"/>
                <a:tileRect/>
              </a:gradFill>
              <a:prstDash val="solid"/>
              <a:miter lim="800000"/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/>
                <a:cs typeface="+mn-cs"/>
              </a:endParaRPr>
            </a:p>
          </p:txBody>
        </p:sp>
        <p:sp>
          <p:nvSpPr>
            <p:cNvPr id="70" name="矩形 47"/>
            <p:cNvSpPr>
              <a:spLocks noChangeArrowheads="1"/>
            </p:cNvSpPr>
            <p:nvPr/>
          </p:nvSpPr>
          <p:spPr bwMode="auto">
            <a:xfrm>
              <a:off x="7152671" y="5555617"/>
              <a:ext cx="3713339" cy="62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 marL="0" marR="0" lvl="0" indent="0" defTabSz="6858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   随着项目的维护，及时更新自动化的技能知识，保持自动化优质、高产。</a:t>
              </a:r>
              <a:endPara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71" name="矩形 3"/>
          <p:cNvSpPr>
            <a:spLocks noChangeArrowheads="1"/>
          </p:cNvSpPr>
          <p:nvPr/>
        </p:nvSpPr>
        <p:spPr bwMode="auto">
          <a:xfrm>
            <a:off x="5335929" y="4463441"/>
            <a:ext cx="1642747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 defTabSz="685800" fontAlgn="auto">
              <a:spcAft>
                <a:spcPts val="0"/>
              </a:spcAft>
              <a:buFont typeface="Arial" charset="0"/>
              <a:buNone/>
            </a:pPr>
            <a:r>
              <a:rPr lang="zh-CN" altLang="en-US" sz="1500" b="1" dirty="0" smtClean="0">
                <a:solidFill>
                  <a:srgbClr val="01ACBE"/>
                </a:solidFill>
                <a:ea typeface="微软雅黑" pitchFamily="34" charset="-122"/>
                <a:cs typeface="Arial" panose="020B0604020202020204" pitchFamily="34" charset="0"/>
              </a:rPr>
              <a:t>技能知识不断</a:t>
            </a:r>
            <a:r>
              <a:rPr lang="zh-CN" altLang="en-US" sz="1500" b="1" dirty="0">
                <a:solidFill>
                  <a:srgbClr val="01ACBE"/>
                </a:solidFill>
                <a:ea typeface="微软雅黑" pitchFamily="34" charset="-122"/>
                <a:cs typeface="Arial" panose="020B0604020202020204" pitchFamily="34" charset="0"/>
              </a:rPr>
              <a:t>强化</a:t>
            </a:r>
          </a:p>
        </p:txBody>
      </p:sp>
      <p:cxnSp>
        <p:nvCxnSpPr>
          <p:cNvPr id="72" name="直接连接符 71"/>
          <p:cNvCxnSpPr/>
          <p:nvPr/>
        </p:nvCxnSpPr>
        <p:spPr>
          <a:xfrm>
            <a:off x="5124450" y="2488785"/>
            <a:ext cx="0" cy="866741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ysDash"/>
            <a:miter lim="800000"/>
          </a:ln>
          <a:effectLst/>
        </p:spPr>
      </p:cxnSp>
      <p:cxnSp>
        <p:nvCxnSpPr>
          <p:cNvPr id="73" name="直接连接符 72"/>
          <p:cNvCxnSpPr/>
          <p:nvPr/>
        </p:nvCxnSpPr>
        <p:spPr>
          <a:xfrm>
            <a:off x="5124450" y="3530098"/>
            <a:ext cx="0" cy="866741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ysDash"/>
            <a:miter lim="800000"/>
          </a:ln>
          <a:effectLst/>
        </p:spPr>
      </p:cxnSp>
      <p:cxnSp>
        <p:nvCxnSpPr>
          <p:cNvPr id="74" name="直接连接符 73"/>
          <p:cNvCxnSpPr/>
          <p:nvPr/>
        </p:nvCxnSpPr>
        <p:spPr>
          <a:xfrm>
            <a:off x="5133975" y="4578483"/>
            <a:ext cx="0" cy="866741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ysDash"/>
            <a:miter lim="800000"/>
          </a:ln>
          <a:effectLst/>
        </p:spPr>
      </p:cxnSp>
      <p:pic>
        <p:nvPicPr>
          <p:cNvPr id="75" name="图片 7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56" y="2628429"/>
            <a:ext cx="3470625" cy="281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18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7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3" dur="100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5" dur="200" fill="hold"/>
                                        <p:tgtEl>
                                          <p:spTgt spid="7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00"/>
                            </p:stCondLst>
                            <p:childTnLst>
                              <p:par>
                                <p:cTn id="2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00"/>
                            </p:stCondLst>
                            <p:childTnLst>
                              <p:par>
                                <p:cTn id="31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46" dur="10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8" dur="200" fill="hold"/>
                                        <p:tgtEl>
                                          <p:spTgt spid="22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50" dur="100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52" dur="200" fill="hold"/>
                                        <p:tgtEl>
                                          <p:spTgt spid="22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900"/>
                            </p:stCondLst>
                            <p:childTnLst>
                              <p:par>
                                <p:cTn id="54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400"/>
                            </p:stCondLst>
                            <p:childTnLst>
                              <p:par>
                                <p:cTn id="58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40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73" dur="100" fill="hold"/>
                                        <p:tgtEl>
                                          <p:spTgt spid="4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75" dur="200" fill="hold"/>
                                        <p:tgtEl>
                                          <p:spTgt spid="45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77" dur="100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79" dur="200" fill="hold"/>
                                        <p:tgtEl>
                                          <p:spTgt spid="4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100"/>
                            </p:stCondLst>
                            <p:childTnLst>
                              <p:par>
                                <p:cTn id="8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600"/>
                            </p:stCondLst>
                            <p:childTnLst>
                              <p:par>
                                <p:cTn id="8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3" grpId="0"/>
      <p:bldP spid="67" grpId="0"/>
      <p:bldP spid="7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526082" y="1052736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ysClr val="window" lastClr="FFFFFF"/>
              </a:gs>
              <a:gs pos="0">
                <a:sysClr val="window" lastClr="FFFFFF">
                  <a:lumMod val="95000"/>
                </a:sys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B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官网自动化框架的设计核心思想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00B0B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58057" y="1816061"/>
            <a:ext cx="4018917" cy="735143"/>
          </a:xfrm>
          <a:prstGeom prst="rect">
            <a:avLst/>
          </a:prstGeom>
          <a:solidFill>
            <a:srgbClr val="E6E6E6"/>
          </a:solidFill>
          <a:ln w="15875" cap="flat" cmpd="sng" algn="ctr">
            <a:gradFill flip="none" rotWithShape="1">
              <a:gsLst>
                <a:gs pos="0">
                  <a:sysClr val="window" lastClr="FFFFFF">
                    <a:lumMod val="7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innerShdw blurRad="114300">
              <a:prstClr val="black"/>
            </a:innerShdw>
          </a:effectLst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/>
              <a:cs typeface="+mn-cs"/>
            </a:endParaRPr>
          </a:p>
        </p:txBody>
      </p:sp>
      <p:grpSp>
        <p:nvGrpSpPr>
          <p:cNvPr id="6" name="Group 737"/>
          <p:cNvGrpSpPr>
            <a:grpSpLocks noChangeAspect="1"/>
          </p:cNvGrpSpPr>
          <p:nvPr/>
        </p:nvGrpSpPr>
        <p:grpSpPr bwMode="auto">
          <a:xfrm>
            <a:off x="467544" y="1615221"/>
            <a:ext cx="2331060" cy="2195836"/>
            <a:chOff x="2105" y="527"/>
            <a:chExt cx="3468" cy="3268"/>
          </a:xfrm>
        </p:grpSpPr>
        <p:sp>
          <p:nvSpPr>
            <p:cNvPr id="7" name="AutoShape 736"/>
            <p:cNvSpPr>
              <a:spLocks noChangeAspect="1" noChangeArrowheads="1" noTextEdit="1"/>
            </p:cNvSpPr>
            <p:nvPr/>
          </p:nvSpPr>
          <p:spPr bwMode="auto">
            <a:xfrm>
              <a:off x="2107" y="527"/>
              <a:ext cx="3466" cy="3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8" name="Freeform 738"/>
            <p:cNvSpPr>
              <a:spLocks noEditPoints="1"/>
            </p:cNvSpPr>
            <p:nvPr/>
          </p:nvSpPr>
          <p:spPr bwMode="auto">
            <a:xfrm>
              <a:off x="2105" y="2581"/>
              <a:ext cx="333" cy="478"/>
            </a:xfrm>
            <a:custGeom>
              <a:avLst/>
              <a:gdLst>
                <a:gd name="T0" fmla="*/ 50 w 141"/>
                <a:gd name="T1" fmla="*/ 181 h 202"/>
                <a:gd name="T2" fmla="*/ 61 w 141"/>
                <a:gd name="T3" fmla="*/ 177 h 202"/>
                <a:gd name="T4" fmla="*/ 58 w 141"/>
                <a:gd name="T5" fmla="*/ 195 h 202"/>
                <a:gd name="T6" fmla="*/ 131 w 141"/>
                <a:gd name="T7" fmla="*/ 171 h 202"/>
                <a:gd name="T8" fmla="*/ 100 w 141"/>
                <a:gd name="T9" fmla="*/ 173 h 202"/>
                <a:gd name="T10" fmla="*/ 83 w 141"/>
                <a:gd name="T11" fmla="*/ 168 h 202"/>
                <a:gd name="T12" fmla="*/ 88 w 141"/>
                <a:gd name="T13" fmla="*/ 167 h 202"/>
                <a:gd name="T14" fmla="*/ 82 w 141"/>
                <a:gd name="T15" fmla="*/ 185 h 202"/>
                <a:gd name="T16" fmla="*/ 121 w 141"/>
                <a:gd name="T17" fmla="*/ 150 h 202"/>
                <a:gd name="T18" fmla="*/ 131 w 141"/>
                <a:gd name="T19" fmla="*/ 148 h 202"/>
                <a:gd name="T20" fmla="*/ 131 w 141"/>
                <a:gd name="T21" fmla="*/ 148 h 202"/>
                <a:gd name="T22" fmla="*/ 95 w 141"/>
                <a:gd name="T23" fmla="*/ 122 h 202"/>
                <a:gd name="T24" fmla="*/ 38 w 141"/>
                <a:gd name="T25" fmla="*/ 115 h 202"/>
                <a:gd name="T26" fmla="*/ 31 w 141"/>
                <a:gd name="T27" fmla="*/ 113 h 202"/>
                <a:gd name="T28" fmla="*/ 92 w 141"/>
                <a:gd name="T29" fmla="*/ 114 h 202"/>
                <a:gd name="T30" fmla="*/ 92 w 141"/>
                <a:gd name="T31" fmla="*/ 114 h 202"/>
                <a:gd name="T32" fmla="*/ 85 w 141"/>
                <a:gd name="T33" fmla="*/ 109 h 202"/>
                <a:gd name="T34" fmla="*/ 63 w 141"/>
                <a:gd name="T35" fmla="*/ 101 h 202"/>
                <a:gd name="T36" fmla="*/ 72 w 141"/>
                <a:gd name="T37" fmla="*/ 107 h 202"/>
                <a:gd name="T38" fmla="*/ 72 w 141"/>
                <a:gd name="T39" fmla="*/ 107 h 202"/>
                <a:gd name="T40" fmla="*/ 33 w 141"/>
                <a:gd name="T41" fmla="*/ 62 h 202"/>
                <a:gd name="T42" fmla="*/ 51 w 141"/>
                <a:gd name="T43" fmla="*/ 45 h 202"/>
                <a:gd name="T44" fmla="*/ 37 w 141"/>
                <a:gd name="T45" fmla="*/ 75 h 202"/>
                <a:gd name="T46" fmla="*/ 57 w 141"/>
                <a:gd name="T47" fmla="*/ 55 h 202"/>
                <a:gd name="T48" fmla="*/ 62 w 141"/>
                <a:gd name="T49" fmla="*/ 53 h 202"/>
                <a:gd name="T50" fmla="*/ 84 w 141"/>
                <a:gd name="T51" fmla="*/ 41 h 202"/>
                <a:gd name="T52" fmla="*/ 35 w 141"/>
                <a:gd name="T53" fmla="*/ 102 h 202"/>
                <a:gd name="T54" fmla="*/ 17 w 141"/>
                <a:gd name="T55" fmla="*/ 37 h 202"/>
                <a:gd name="T56" fmla="*/ 16 w 141"/>
                <a:gd name="T57" fmla="*/ 36 h 202"/>
                <a:gd name="T58" fmla="*/ 36 w 141"/>
                <a:gd name="T59" fmla="*/ 28 h 202"/>
                <a:gd name="T60" fmla="*/ 40 w 141"/>
                <a:gd name="T61" fmla="*/ 46 h 202"/>
                <a:gd name="T62" fmla="*/ 29 w 141"/>
                <a:gd name="T63" fmla="*/ 79 h 202"/>
                <a:gd name="T64" fmla="*/ 87 w 141"/>
                <a:gd name="T65" fmla="*/ 71 h 202"/>
                <a:gd name="T66" fmla="*/ 114 w 141"/>
                <a:gd name="T67" fmla="*/ 142 h 202"/>
                <a:gd name="T68" fmla="*/ 113 w 141"/>
                <a:gd name="T69" fmla="*/ 144 h 202"/>
                <a:gd name="T70" fmla="*/ 128 w 141"/>
                <a:gd name="T71" fmla="*/ 167 h 202"/>
                <a:gd name="T72" fmla="*/ 94 w 141"/>
                <a:gd name="T73" fmla="*/ 157 h 202"/>
                <a:gd name="T74" fmla="*/ 50 w 141"/>
                <a:gd name="T75" fmla="*/ 151 h 202"/>
                <a:gd name="T76" fmla="*/ 98 w 141"/>
                <a:gd name="T77" fmla="*/ 125 h 202"/>
                <a:gd name="T78" fmla="*/ 84 w 141"/>
                <a:gd name="T79" fmla="*/ 95 h 202"/>
                <a:gd name="T80" fmla="*/ 36 w 141"/>
                <a:gd name="T81" fmla="*/ 102 h 202"/>
                <a:gd name="T82" fmla="*/ 2 w 141"/>
                <a:gd name="T83" fmla="*/ 16 h 202"/>
                <a:gd name="T84" fmla="*/ 1 w 141"/>
                <a:gd name="T85" fmla="*/ 17 h 202"/>
                <a:gd name="T86" fmla="*/ 2 w 141"/>
                <a:gd name="T87" fmla="*/ 19 h 202"/>
                <a:gd name="T88" fmla="*/ 8 w 141"/>
                <a:gd name="T89" fmla="*/ 92 h 202"/>
                <a:gd name="T90" fmla="*/ 24 w 141"/>
                <a:gd name="T91" fmla="*/ 114 h 202"/>
                <a:gd name="T92" fmla="*/ 38 w 141"/>
                <a:gd name="T93" fmla="*/ 119 h 202"/>
                <a:gd name="T94" fmla="*/ 77 w 141"/>
                <a:gd name="T95" fmla="*/ 112 h 202"/>
                <a:gd name="T96" fmla="*/ 87 w 141"/>
                <a:gd name="T97" fmla="*/ 115 h 202"/>
                <a:gd name="T98" fmla="*/ 87 w 141"/>
                <a:gd name="T99" fmla="*/ 130 h 202"/>
                <a:gd name="T100" fmla="*/ 55 w 141"/>
                <a:gd name="T101" fmla="*/ 198 h 202"/>
                <a:gd name="T102" fmla="*/ 57 w 141"/>
                <a:gd name="T103" fmla="*/ 199 h 202"/>
                <a:gd name="T104" fmla="*/ 60 w 141"/>
                <a:gd name="T105" fmla="*/ 198 h 202"/>
                <a:gd name="T106" fmla="*/ 116 w 141"/>
                <a:gd name="T107" fmla="*/ 200 h 202"/>
                <a:gd name="T108" fmla="*/ 140 w 141"/>
                <a:gd name="T109" fmla="*/ 182 h 202"/>
                <a:gd name="T110" fmla="*/ 141 w 141"/>
                <a:gd name="T111" fmla="*/ 131 h 202"/>
                <a:gd name="T112" fmla="*/ 128 w 141"/>
                <a:gd name="T113" fmla="*/ 97 h 202"/>
                <a:gd name="T114" fmla="*/ 47 w 141"/>
                <a:gd name="T115" fmla="*/ 77 h 202"/>
                <a:gd name="T116" fmla="*/ 41 w 141"/>
                <a:gd name="T117" fmla="*/ 68 h 202"/>
                <a:gd name="T118" fmla="*/ 86 w 141"/>
                <a:gd name="T119" fmla="*/ 51 h 202"/>
                <a:gd name="T120" fmla="*/ 78 w 141"/>
                <a:gd name="T121" fmla="*/ 8 h 202"/>
                <a:gd name="T122" fmla="*/ 24 w 141"/>
                <a:gd name="T123" fmla="*/ 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1" h="202">
                  <a:moveTo>
                    <a:pt x="116" y="191"/>
                  </a:moveTo>
                  <a:cubicBezTo>
                    <a:pt x="115" y="189"/>
                    <a:pt x="114" y="187"/>
                    <a:pt x="113" y="186"/>
                  </a:cubicBezTo>
                  <a:cubicBezTo>
                    <a:pt x="115" y="184"/>
                    <a:pt x="118" y="182"/>
                    <a:pt x="120" y="180"/>
                  </a:cubicBezTo>
                  <a:cubicBezTo>
                    <a:pt x="119" y="183"/>
                    <a:pt x="117" y="187"/>
                    <a:pt x="116" y="191"/>
                  </a:cubicBezTo>
                  <a:moveTo>
                    <a:pt x="53" y="187"/>
                  </a:moveTo>
                  <a:cubicBezTo>
                    <a:pt x="52" y="185"/>
                    <a:pt x="51" y="183"/>
                    <a:pt x="50" y="181"/>
                  </a:cubicBezTo>
                  <a:cubicBezTo>
                    <a:pt x="52" y="181"/>
                    <a:pt x="53" y="180"/>
                    <a:pt x="55" y="179"/>
                  </a:cubicBezTo>
                  <a:cubicBezTo>
                    <a:pt x="55" y="182"/>
                    <a:pt x="54" y="184"/>
                    <a:pt x="53" y="187"/>
                  </a:cubicBezTo>
                  <a:moveTo>
                    <a:pt x="58" y="195"/>
                  </a:moveTo>
                  <a:cubicBezTo>
                    <a:pt x="57" y="194"/>
                    <a:pt x="57" y="192"/>
                    <a:pt x="56" y="191"/>
                  </a:cubicBezTo>
                  <a:cubicBezTo>
                    <a:pt x="56" y="191"/>
                    <a:pt x="56" y="191"/>
                    <a:pt x="56" y="191"/>
                  </a:cubicBezTo>
                  <a:cubicBezTo>
                    <a:pt x="58" y="186"/>
                    <a:pt x="59" y="182"/>
                    <a:pt x="61" y="177"/>
                  </a:cubicBezTo>
                  <a:cubicBezTo>
                    <a:pt x="61" y="177"/>
                    <a:pt x="61" y="177"/>
                    <a:pt x="61" y="177"/>
                  </a:cubicBezTo>
                  <a:cubicBezTo>
                    <a:pt x="63" y="176"/>
                    <a:pt x="66" y="175"/>
                    <a:pt x="69" y="174"/>
                  </a:cubicBezTo>
                  <a:cubicBezTo>
                    <a:pt x="67" y="180"/>
                    <a:pt x="65" y="186"/>
                    <a:pt x="63" y="192"/>
                  </a:cubicBezTo>
                  <a:cubicBezTo>
                    <a:pt x="63" y="193"/>
                    <a:pt x="63" y="193"/>
                    <a:pt x="63" y="193"/>
                  </a:cubicBezTo>
                  <a:cubicBezTo>
                    <a:pt x="63" y="193"/>
                    <a:pt x="62" y="193"/>
                    <a:pt x="62" y="193"/>
                  </a:cubicBezTo>
                  <a:cubicBezTo>
                    <a:pt x="60" y="194"/>
                    <a:pt x="59" y="194"/>
                    <a:pt x="58" y="195"/>
                  </a:cubicBezTo>
                  <a:moveTo>
                    <a:pt x="119" y="197"/>
                  </a:moveTo>
                  <a:cubicBezTo>
                    <a:pt x="119" y="196"/>
                    <a:pt x="119" y="196"/>
                    <a:pt x="119" y="196"/>
                  </a:cubicBezTo>
                  <a:cubicBezTo>
                    <a:pt x="119" y="196"/>
                    <a:pt x="119" y="196"/>
                    <a:pt x="119" y="196"/>
                  </a:cubicBezTo>
                  <a:cubicBezTo>
                    <a:pt x="121" y="189"/>
                    <a:pt x="124" y="182"/>
                    <a:pt x="127" y="174"/>
                  </a:cubicBezTo>
                  <a:cubicBezTo>
                    <a:pt x="127" y="174"/>
                    <a:pt x="127" y="174"/>
                    <a:pt x="127" y="174"/>
                  </a:cubicBezTo>
                  <a:cubicBezTo>
                    <a:pt x="128" y="173"/>
                    <a:pt x="129" y="172"/>
                    <a:pt x="131" y="171"/>
                  </a:cubicBezTo>
                  <a:cubicBezTo>
                    <a:pt x="133" y="175"/>
                    <a:pt x="134" y="178"/>
                    <a:pt x="136" y="182"/>
                  </a:cubicBezTo>
                  <a:cubicBezTo>
                    <a:pt x="136" y="183"/>
                    <a:pt x="136" y="183"/>
                    <a:pt x="136" y="183"/>
                  </a:cubicBezTo>
                  <a:cubicBezTo>
                    <a:pt x="130" y="187"/>
                    <a:pt x="126" y="191"/>
                    <a:pt x="119" y="197"/>
                  </a:cubicBezTo>
                  <a:moveTo>
                    <a:pt x="95" y="179"/>
                  </a:moveTo>
                  <a:cubicBezTo>
                    <a:pt x="96" y="176"/>
                    <a:pt x="97" y="173"/>
                    <a:pt x="98" y="170"/>
                  </a:cubicBezTo>
                  <a:cubicBezTo>
                    <a:pt x="99" y="171"/>
                    <a:pt x="99" y="172"/>
                    <a:pt x="100" y="173"/>
                  </a:cubicBezTo>
                  <a:cubicBezTo>
                    <a:pt x="100" y="174"/>
                    <a:pt x="101" y="175"/>
                    <a:pt x="101" y="176"/>
                  </a:cubicBezTo>
                  <a:cubicBezTo>
                    <a:pt x="99" y="177"/>
                    <a:pt x="97" y="178"/>
                    <a:pt x="95" y="179"/>
                  </a:cubicBezTo>
                  <a:moveTo>
                    <a:pt x="68" y="191"/>
                  </a:moveTo>
                  <a:cubicBezTo>
                    <a:pt x="70" y="185"/>
                    <a:pt x="72" y="178"/>
                    <a:pt x="74" y="172"/>
                  </a:cubicBezTo>
                  <a:cubicBezTo>
                    <a:pt x="74" y="172"/>
                    <a:pt x="74" y="172"/>
                    <a:pt x="74" y="172"/>
                  </a:cubicBezTo>
                  <a:cubicBezTo>
                    <a:pt x="77" y="170"/>
                    <a:pt x="80" y="169"/>
                    <a:pt x="83" y="168"/>
                  </a:cubicBezTo>
                  <a:cubicBezTo>
                    <a:pt x="81" y="174"/>
                    <a:pt x="79" y="181"/>
                    <a:pt x="77" y="187"/>
                  </a:cubicBezTo>
                  <a:cubicBezTo>
                    <a:pt x="77" y="188"/>
                    <a:pt x="77" y="188"/>
                    <a:pt x="77" y="188"/>
                  </a:cubicBezTo>
                  <a:cubicBezTo>
                    <a:pt x="76" y="188"/>
                    <a:pt x="75" y="188"/>
                    <a:pt x="74" y="189"/>
                  </a:cubicBezTo>
                  <a:cubicBezTo>
                    <a:pt x="72" y="189"/>
                    <a:pt x="70" y="190"/>
                    <a:pt x="68" y="191"/>
                  </a:cubicBezTo>
                  <a:moveTo>
                    <a:pt x="82" y="185"/>
                  </a:moveTo>
                  <a:cubicBezTo>
                    <a:pt x="84" y="179"/>
                    <a:pt x="86" y="173"/>
                    <a:pt x="88" y="167"/>
                  </a:cubicBezTo>
                  <a:cubicBezTo>
                    <a:pt x="88" y="166"/>
                    <a:pt x="88" y="166"/>
                    <a:pt x="88" y="165"/>
                  </a:cubicBezTo>
                  <a:cubicBezTo>
                    <a:pt x="90" y="164"/>
                    <a:pt x="92" y="163"/>
                    <a:pt x="94" y="162"/>
                  </a:cubicBezTo>
                  <a:cubicBezTo>
                    <a:pt x="94" y="163"/>
                    <a:pt x="95" y="164"/>
                    <a:pt x="95" y="165"/>
                  </a:cubicBezTo>
                  <a:cubicBezTo>
                    <a:pt x="93" y="170"/>
                    <a:pt x="92" y="175"/>
                    <a:pt x="90" y="181"/>
                  </a:cubicBezTo>
                  <a:cubicBezTo>
                    <a:pt x="90" y="181"/>
                    <a:pt x="90" y="181"/>
                    <a:pt x="90" y="182"/>
                  </a:cubicBezTo>
                  <a:cubicBezTo>
                    <a:pt x="87" y="183"/>
                    <a:pt x="85" y="184"/>
                    <a:pt x="82" y="185"/>
                  </a:cubicBezTo>
                  <a:moveTo>
                    <a:pt x="118" y="146"/>
                  </a:moveTo>
                  <a:cubicBezTo>
                    <a:pt x="118" y="145"/>
                    <a:pt x="118" y="145"/>
                    <a:pt x="118" y="144"/>
                  </a:cubicBezTo>
                  <a:cubicBezTo>
                    <a:pt x="118" y="144"/>
                    <a:pt x="119" y="143"/>
                    <a:pt x="119" y="143"/>
                  </a:cubicBezTo>
                  <a:cubicBezTo>
                    <a:pt x="119" y="144"/>
                    <a:pt x="119" y="145"/>
                    <a:pt x="118" y="146"/>
                  </a:cubicBezTo>
                  <a:moveTo>
                    <a:pt x="124" y="155"/>
                  </a:moveTo>
                  <a:cubicBezTo>
                    <a:pt x="123" y="154"/>
                    <a:pt x="122" y="152"/>
                    <a:pt x="121" y="150"/>
                  </a:cubicBezTo>
                  <a:cubicBezTo>
                    <a:pt x="123" y="145"/>
                    <a:pt x="125" y="140"/>
                    <a:pt x="127" y="135"/>
                  </a:cubicBezTo>
                  <a:cubicBezTo>
                    <a:pt x="127" y="135"/>
                    <a:pt x="127" y="135"/>
                    <a:pt x="127" y="135"/>
                  </a:cubicBezTo>
                  <a:cubicBezTo>
                    <a:pt x="128" y="133"/>
                    <a:pt x="130" y="131"/>
                    <a:pt x="131" y="128"/>
                  </a:cubicBezTo>
                  <a:cubicBezTo>
                    <a:pt x="129" y="133"/>
                    <a:pt x="128" y="139"/>
                    <a:pt x="127" y="143"/>
                  </a:cubicBezTo>
                  <a:cubicBezTo>
                    <a:pt x="126" y="148"/>
                    <a:pt x="125" y="153"/>
                    <a:pt x="124" y="155"/>
                  </a:cubicBezTo>
                  <a:moveTo>
                    <a:pt x="131" y="148"/>
                  </a:moveTo>
                  <a:cubicBezTo>
                    <a:pt x="132" y="143"/>
                    <a:pt x="133" y="138"/>
                    <a:pt x="134" y="133"/>
                  </a:cubicBezTo>
                  <a:cubicBezTo>
                    <a:pt x="135" y="130"/>
                    <a:pt x="135" y="127"/>
                    <a:pt x="136" y="125"/>
                  </a:cubicBezTo>
                  <a:cubicBezTo>
                    <a:pt x="136" y="127"/>
                    <a:pt x="137" y="128"/>
                    <a:pt x="137" y="128"/>
                  </a:cubicBezTo>
                  <a:cubicBezTo>
                    <a:pt x="137" y="129"/>
                    <a:pt x="137" y="130"/>
                    <a:pt x="137" y="130"/>
                  </a:cubicBezTo>
                  <a:cubicBezTo>
                    <a:pt x="137" y="130"/>
                    <a:pt x="137" y="130"/>
                    <a:pt x="137" y="130"/>
                  </a:cubicBezTo>
                  <a:cubicBezTo>
                    <a:pt x="137" y="136"/>
                    <a:pt x="134" y="143"/>
                    <a:pt x="131" y="148"/>
                  </a:cubicBezTo>
                  <a:moveTo>
                    <a:pt x="133" y="119"/>
                  </a:moveTo>
                  <a:cubicBezTo>
                    <a:pt x="133" y="119"/>
                    <a:pt x="133" y="118"/>
                    <a:pt x="133" y="118"/>
                  </a:cubicBezTo>
                  <a:cubicBezTo>
                    <a:pt x="133" y="118"/>
                    <a:pt x="133" y="118"/>
                    <a:pt x="133" y="118"/>
                  </a:cubicBezTo>
                  <a:cubicBezTo>
                    <a:pt x="133" y="119"/>
                    <a:pt x="133" y="119"/>
                    <a:pt x="133" y="119"/>
                  </a:cubicBezTo>
                  <a:cubicBezTo>
                    <a:pt x="133" y="119"/>
                    <a:pt x="133" y="119"/>
                    <a:pt x="133" y="119"/>
                  </a:cubicBezTo>
                  <a:moveTo>
                    <a:pt x="95" y="122"/>
                  </a:moveTo>
                  <a:cubicBezTo>
                    <a:pt x="95" y="121"/>
                    <a:pt x="95" y="121"/>
                    <a:pt x="95" y="120"/>
                  </a:cubicBezTo>
                  <a:cubicBezTo>
                    <a:pt x="95" y="118"/>
                    <a:pt x="96" y="116"/>
                    <a:pt x="97" y="113"/>
                  </a:cubicBezTo>
                  <a:cubicBezTo>
                    <a:pt x="97" y="113"/>
                    <a:pt x="97" y="113"/>
                    <a:pt x="97" y="113"/>
                  </a:cubicBezTo>
                  <a:cubicBezTo>
                    <a:pt x="97" y="116"/>
                    <a:pt x="96" y="119"/>
                    <a:pt x="95" y="122"/>
                  </a:cubicBezTo>
                  <a:moveTo>
                    <a:pt x="39" y="115"/>
                  </a:moveTo>
                  <a:cubicBezTo>
                    <a:pt x="39" y="115"/>
                    <a:pt x="38" y="115"/>
                    <a:pt x="38" y="115"/>
                  </a:cubicBezTo>
                  <a:cubicBezTo>
                    <a:pt x="37" y="115"/>
                    <a:pt x="36" y="115"/>
                    <a:pt x="35" y="115"/>
                  </a:cubicBezTo>
                  <a:cubicBezTo>
                    <a:pt x="36" y="112"/>
                    <a:pt x="36" y="109"/>
                    <a:pt x="37" y="106"/>
                  </a:cubicBezTo>
                  <a:cubicBezTo>
                    <a:pt x="40" y="106"/>
                    <a:pt x="43" y="106"/>
                    <a:pt x="45" y="105"/>
                  </a:cubicBezTo>
                  <a:cubicBezTo>
                    <a:pt x="44" y="108"/>
                    <a:pt x="43" y="112"/>
                    <a:pt x="42" y="115"/>
                  </a:cubicBezTo>
                  <a:cubicBezTo>
                    <a:pt x="41" y="115"/>
                    <a:pt x="40" y="115"/>
                    <a:pt x="39" y="115"/>
                  </a:cubicBezTo>
                  <a:moveTo>
                    <a:pt x="31" y="113"/>
                  </a:moveTo>
                  <a:cubicBezTo>
                    <a:pt x="29" y="113"/>
                    <a:pt x="28" y="112"/>
                    <a:pt x="26" y="110"/>
                  </a:cubicBezTo>
                  <a:cubicBezTo>
                    <a:pt x="24" y="108"/>
                    <a:pt x="23" y="105"/>
                    <a:pt x="21" y="103"/>
                  </a:cubicBezTo>
                  <a:cubicBezTo>
                    <a:pt x="23" y="104"/>
                    <a:pt x="25" y="105"/>
                    <a:pt x="28" y="105"/>
                  </a:cubicBezTo>
                  <a:cubicBezTo>
                    <a:pt x="29" y="106"/>
                    <a:pt x="31" y="106"/>
                    <a:pt x="33" y="106"/>
                  </a:cubicBezTo>
                  <a:cubicBezTo>
                    <a:pt x="32" y="108"/>
                    <a:pt x="31" y="111"/>
                    <a:pt x="31" y="113"/>
                  </a:cubicBezTo>
                  <a:moveTo>
                    <a:pt x="92" y="114"/>
                  </a:moveTo>
                  <a:cubicBezTo>
                    <a:pt x="92" y="114"/>
                    <a:pt x="91" y="113"/>
                    <a:pt x="91" y="112"/>
                  </a:cubicBezTo>
                  <a:cubicBezTo>
                    <a:pt x="90" y="112"/>
                    <a:pt x="89" y="111"/>
                    <a:pt x="89" y="111"/>
                  </a:cubicBezTo>
                  <a:cubicBezTo>
                    <a:pt x="90" y="108"/>
                    <a:pt x="91" y="106"/>
                    <a:pt x="92" y="103"/>
                  </a:cubicBezTo>
                  <a:cubicBezTo>
                    <a:pt x="93" y="104"/>
                    <a:pt x="94" y="105"/>
                    <a:pt x="95" y="106"/>
                  </a:cubicBezTo>
                  <a:cubicBezTo>
                    <a:pt x="95" y="106"/>
                    <a:pt x="95" y="106"/>
                    <a:pt x="95" y="106"/>
                  </a:cubicBezTo>
                  <a:cubicBezTo>
                    <a:pt x="94" y="109"/>
                    <a:pt x="93" y="112"/>
                    <a:pt x="92" y="114"/>
                  </a:cubicBezTo>
                  <a:moveTo>
                    <a:pt x="47" y="114"/>
                  </a:moveTo>
                  <a:cubicBezTo>
                    <a:pt x="48" y="111"/>
                    <a:pt x="49" y="107"/>
                    <a:pt x="50" y="104"/>
                  </a:cubicBezTo>
                  <a:cubicBezTo>
                    <a:pt x="53" y="103"/>
                    <a:pt x="55" y="103"/>
                    <a:pt x="58" y="102"/>
                  </a:cubicBezTo>
                  <a:cubicBezTo>
                    <a:pt x="57" y="105"/>
                    <a:pt x="56" y="108"/>
                    <a:pt x="54" y="112"/>
                  </a:cubicBezTo>
                  <a:cubicBezTo>
                    <a:pt x="52" y="112"/>
                    <a:pt x="49" y="113"/>
                    <a:pt x="47" y="114"/>
                  </a:cubicBezTo>
                  <a:moveTo>
                    <a:pt x="85" y="109"/>
                  </a:moveTo>
                  <a:cubicBezTo>
                    <a:pt x="84" y="108"/>
                    <a:pt x="82" y="108"/>
                    <a:pt x="80" y="107"/>
                  </a:cubicBezTo>
                  <a:cubicBezTo>
                    <a:pt x="81" y="105"/>
                    <a:pt x="82" y="102"/>
                    <a:pt x="83" y="99"/>
                  </a:cubicBezTo>
                  <a:cubicBezTo>
                    <a:pt x="85" y="99"/>
                    <a:pt x="87" y="100"/>
                    <a:pt x="88" y="100"/>
                  </a:cubicBezTo>
                  <a:cubicBezTo>
                    <a:pt x="87" y="103"/>
                    <a:pt x="86" y="106"/>
                    <a:pt x="85" y="109"/>
                  </a:cubicBezTo>
                  <a:moveTo>
                    <a:pt x="60" y="110"/>
                  </a:moveTo>
                  <a:cubicBezTo>
                    <a:pt x="61" y="107"/>
                    <a:pt x="62" y="104"/>
                    <a:pt x="63" y="101"/>
                  </a:cubicBezTo>
                  <a:cubicBezTo>
                    <a:pt x="63" y="100"/>
                    <a:pt x="63" y="100"/>
                    <a:pt x="63" y="100"/>
                  </a:cubicBezTo>
                  <a:cubicBezTo>
                    <a:pt x="64" y="100"/>
                    <a:pt x="64" y="100"/>
                    <a:pt x="65" y="100"/>
                  </a:cubicBezTo>
                  <a:cubicBezTo>
                    <a:pt x="67" y="99"/>
                    <a:pt x="69" y="99"/>
                    <a:pt x="71" y="98"/>
                  </a:cubicBezTo>
                  <a:cubicBezTo>
                    <a:pt x="70" y="101"/>
                    <a:pt x="69" y="105"/>
                    <a:pt x="67" y="108"/>
                  </a:cubicBezTo>
                  <a:cubicBezTo>
                    <a:pt x="65" y="108"/>
                    <a:pt x="62" y="109"/>
                    <a:pt x="60" y="110"/>
                  </a:cubicBezTo>
                  <a:moveTo>
                    <a:pt x="72" y="107"/>
                  </a:moveTo>
                  <a:cubicBezTo>
                    <a:pt x="73" y="104"/>
                    <a:pt x="74" y="101"/>
                    <a:pt x="76" y="98"/>
                  </a:cubicBezTo>
                  <a:cubicBezTo>
                    <a:pt x="76" y="98"/>
                    <a:pt x="76" y="98"/>
                    <a:pt x="76" y="98"/>
                  </a:cubicBezTo>
                  <a:cubicBezTo>
                    <a:pt x="77" y="98"/>
                    <a:pt x="78" y="98"/>
                    <a:pt x="79" y="98"/>
                  </a:cubicBezTo>
                  <a:cubicBezTo>
                    <a:pt x="78" y="101"/>
                    <a:pt x="77" y="104"/>
                    <a:pt x="76" y="107"/>
                  </a:cubicBezTo>
                  <a:cubicBezTo>
                    <a:pt x="75" y="107"/>
                    <a:pt x="75" y="107"/>
                    <a:pt x="75" y="107"/>
                  </a:cubicBezTo>
                  <a:cubicBezTo>
                    <a:pt x="74" y="107"/>
                    <a:pt x="73" y="107"/>
                    <a:pt x="72" y="107"/>
                  </a:cubicBezTo>
                  <a:moveTo>
                    <a:pt x="30" y="74"/>
                  </a:moveTo>
                  <a:cubicBezTo>
                    <a:pt x="28" y="72"/>
                    <a:pt x="27" y="70"/>
                    <a:pt x="26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6" y="64"/>
                    <a:pt x="28" y="61"/>
                    <a:pt x="31" y="57"/>
                  </a:cubicBezTo>
                  <a:cubicBezTo>
                    <a:pt x="33" y="56"/>
                    <a:pt x="34" y="54"/>
                    <a:pt x="36" y="53"/>
                  </a:cubicBezTo>
                  <a:cubicBezTo>
                    <a:pt x="35" y="56"/>
                    <a:pt x="34" y="59"/>
                    <a:pt x="33" y="62"/>
                  </a:cubicBezTo>
                  <a:cubicBezTo>
                    <a:pt x="32" y="67"/>
                    <a:pt x="31" y="71"/>
                    <a:pt x="30" y="74"/>
                  </a:cubicBezTo>
                  <a:moveTo>
                    <a:pt x="38" y="77"/>
                  </a:moveTo>
                  <a:cubicBezTo>
                    <a:pt x="36" y="77"/>
                    <a:pt x="35" y="77"/>
                    <a:pt x="34" y="76"/>
                  </a:cubicBezTo>
                  <a:cubicBezTo>
                    <a:pt x="34" y="73"/>
                    <a:pt x="36" y="68"/>
                    <a:pt x="38" y="63"/>
                  </a:cubicBezTo>
                  <a:cubicBezTo>
                    <a:pt x="39" y="58"/>
                    <a:pt x="41" y="52"/>
                    <a:pt x="42" y="49"/>
                  </a:cubicBezTo>
                  <a:cubicBezTo>
                    <a:pt x="45" y="48"/>
                    <a:pt x="48" y="46"/>
                    <a:pt x="51" y="45"/>
                  </a:cubicBezTo>
                  <a:cubicBezTo>
                    <a:pt x="49" y="49"/>
                    <a:pt x="46" y="54"/>
                    <a:pt x="45" y="58"/>
                  </a:cubicBezTo>
                  <a:cubicBezTo>
                    <a:pt x="44" y="59"/>
                    <a:pt x="44" y="60"/>
                    <a:pt x="45" y="60"/>
                  </a:cubicBezTo>
                  <a:cubicBezTo>
                    <a:pt x="44" y="61"/>
                    <a:pt x="44" y="61"/>
                    <a:pt x="43" y="61"/>
                  </a:cubicBezTo>
                  <a:cubicBezTo>
                    <a:pt x="41" y="63"/>
                    <a:pt x="39" y="64"/>
                    <a:pt x="38" y="66"/>
                  </a:cubicBezTo>
                  <a:cubicBezTo>
                    <a:pt x="37" y="67"/>
                    <a:pt x="36" y="69"/>
                    <a:pt x="36" y="72"/>
                  </a:cubicBezTo>
                  <a:cubicBezTo>
                    <a:pt x="36" y="73"/>
                    <a:pt x="36" y="74"/>
                    <a:pt x="37" y="75"/>
                  </a:cubicBezTo>
                  <a:cubicBezTo>
                    <a:pt x="37" y="76"/>
                    <a:pt x="37" y="77"/>
                    <a:pt x="38" y="77"/>
                  </a:cubicBezTo>
                  <a:moveTo>
                    <a:pt x="49" y="58"/>
                  </a:moveTo>
                  <a:cubicBezTo>
                    <a:pt x="51" y="53"/>
                    <a:pt x="54" y="48"/>
                    <a:pt x="56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9" y="42"/>
                    <a:pt x="61" y="41"/>
                    <a:pt x="63" y="41"/>
                  </a:cubicBezTo>
                  <a:cubicBezTo>
                    <a:pt x="61" y="45"/>
                    <a:pt x="59" y="50"/>
                    <a:pt x="57" y="55"/>
                  </a:cubicBezTo>
                  <a:cubicBezTo>
                    <a:pt x="54" y="56"/>
                    <a:pt x="52" y="57"/>
                    <a:pt x="49" y="58"/>
                  </a:cubicBezTo>
                  <a:moveTo>
                    <a:pt x="73" y="50"/>
                  </a:moveTo>
                  <a:cubicBezTo>
                    <a:pt x="75" y="46"/>
                    <a:pt x="77" y="43"/>
                    <a:pt x="78" y="39"/>
                  </a:cubicBezTo>
                  <a:cubicBezTo>
                    <a:pt x="79" y="42"/>
                    <a:pt x="81" y="45"/>
                    <a:pt x="82" y="47"/>
                  </a:cubicBezTo>
                  <a:cubicBezTo>
                    <a:pt x="80" y="48"/>
                    <a:pt x="77" y="49"/>
                    <a:pt x="73" y="50"/>
                  </a:cubicBezTo>
                  <a:moveTo>
                    <a:pt x="62" y="53"/>
                  </a:moveTo>
                  <a:cubicBezTo>
                    <a:pt x="64" y="48"/>
                    <a:pt x="66" y="44"/>
                    <a:pt x="69" y="39"/>
                  </a:cubicBezTo>
                  <a:cubicBezTo>
                    <a:pt x="70" y="39"/>
                    <a:pt x="72" y="39"/>
                    <a:pt x="74" y="39"/>
                  </a:cubicBezTo>
                  <a:cubicBezTo>
                    <a:pt x="72" y="42"/>
                    <a:pt x="70" y="46"/>
                    <a:pt x="68" y="50"/>
                  </a:cubicBezTo>
                  <a:cubicBezTo>
                    <a:pt x="68" y="51"/>
                    <a:pt x="68" y="51"/>
                    <a:pt x="68" y="51"/>
                  </a:cubicBezTo>
                  <a:cubicBezTo>
                    <a:pt x="66" y="52"/>
                    <a:pt x="64" y="52"/>
                    <a:pt x="62" y="53"/>
                  </a:cubicBezTo>
                  <a:moveTo>
                    <a:pt x="84" y="41"/>
                  </a:moveTo>
                  <a:cubicBezTo>
                    <a:pt x="83" y="39"/>
                    <a:pt x="82" y="37"/>
                    <a:pt x="81" y="35"/>
                  </a:cubicBezTo>
                  <a:cubicBezTo>
                    <a:pt x="81" y="29"/>
                    <a:pt x="80" y="23"/>
                    <a:pt x="80" y="17"/>
                  </a:cubicBezTo>
                  <a:cubicBezTo>
                    <a:pt x="81" y="20"/>
                    <a:pt x="83" y="23"/>
                    <a:pt x="84" y="25"/>
                  </a:cubicBezTo>
                  <a:cubicBezTo>
                    <a:pt x="85" y="26"/>
                    <a:pt x="85" y="26"/>
                    <a:pt x="85" y="26"/>
                  </a:cubicBezTo>
                  <a:cubicBezTo>
                    <a:pt x="84" y="31"/>
                    <a:pt x="84" y="36"/>
                    <a:pt x="84" y="41"/>
                  </a:cubicBezTo>
                  <a:moveTo>
                    <a:pt x="35" y="102"/>
                  </a:moveTo>
                  <a:cubicBezTo>
                    <a:pt x="33" y="102"/>
                    <a:pt x="31" y="102"/>
                    <a:pt x="29" y="101"/>
                  </a:cubicBezTo>
                  <a:cubicBezTo>
                    <a:pt x="20" y="99"/>
                    <a:pt x="15" y="94"/>
                    <a:pt x="11" y="89"/>
                  </a:cubicBezTo>
                  <a:cubicBezTo>
                    <a:pt x="8" y="84"/>
                    <a:pt x="6" y="79"/>
                    <a:pt x="5" y="77"/>
                  </a:cubicBezTo>
                  <a:cubicBezTo>
                    <a:pt x="5" y="75"/>
                    <a:pt x="4" y="72"/>
                    <a:pt x="4" y="70"/>
                  </a:cubicBezTo>
                  <a:cubicBezTo>
                    <a:pt x="4" y="59"/>
                    <a:pt x="10" y="46"/>
                    <a:pt x="16" y="39"/>
                  </a:cubicBezTo>
                  <a:cubicBezTo>
                    <a:pt x="16" y="39"/>
                    <a:pt x="17" y="38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5"/>
                    <a:pt x="14" y="32"/>
                    <a:pt x="12" y="27"/>
                  </a:cubicBezTo>
                  <a:cubicBezTo>
                    <a:pt x="11" y="24"/>
                    <a:pt x="9" y="21"/>
                    <a:pt x="6" y="18"/>
                  </a:cubicBezTo>
                  <a:cubicBezTo>
                    <a:pt x="12" y="14"/>
                    <a:pt x="16" y="10"/>
                    <a:pt x="21" y="6"/>
                  </a:cubicBezTo>
                  <a:cubicBezTo>
                    <a:pt x="25" y="12"/>
                    <a:pt x="29" y="19"/>
                    <a:pt x="33" y="27"/>
                  </a:cubicBezTo>
                  <a:cubicBezTo>
                    <a:pt x="33" y="27"/>
                    <a:pt x="34" y="28"/>
                    <a:pt x="35" y="28"/>
                  </a:cubicBezTo>
                  <a:cubicBezTo>
                    <a:pt x="35" y="28"/>
                    <a:pt x="35" y="28"/>
                    <a:pt x="36" y="28"/>
                  </a:cubicBezTo>
                  <a:cubicBezTo>
                    <a:pt x="36" y="27"/>
                    <a:pt x="37" y="27"/>
                    <a:pt x="37" y="26"/>
                  </a:cubicBezTo>
                  <a:cubicBezTo>
                    <a:pt x="45" y="22"/>
                    <a:pt x="64" y="15"/>
                    <a:pt x="75" y="13"/>
                  </a:cubicBezTo>
                  <a:cubicBezTo>
                    <a:pt x="76" y="20"/>
                    <a:pt x="76" y="27"/>
                    <a:pt x="77" y="34"/>
                  </a:cubicBezTo>
                  <a:cubicBezTo>
                    <a:pt x="76" y="34"/>
                    <a:pt x="76" y="34"/>
                    <a:pt x="76" y="34"/>
                  </a:cubicBezTo>
                  <a:cubicBezTo>
                    <a:pt x="67" y="34"/>
                    <a:pt x="54" y="38"/>
                    <a:pt x="43" y="44"/>
                  </a:cubicBezTo>
                  <a:cubicBezTo>
                    <a:pt x="42" y="45"/>
                    <a:pt x="41" y="45"/>
                    <a:pt x="40" y="46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35" y="49"/>
                    <a:pt x="31" y="51"/>
                    <a:pt x="28" y="54"/>
                  </a:cubicBezTo>
                  <a:cubicBezTo>
                    <a:pt x="25" y="58"/>
                    <a:pt x="22" y="62"/>
                    <a:pt x="22" y="67"/>
                  </a:cubicBezTo>
                  <a:cubicBezTo>
                    <a:pt x="22" y="68"/>
                    <a:pt x="22" y="68"/>
                    <a:pt x="22" y="68"/>
                  </a:cubicBezTo>
                  <a:cubicBezTo>
                    <a:pt x="23" y="73"/>
                    <a:pt x="25" y="76"/>
                    <a:pt x="29" y="79"/>
                  </a:cubicBezTo>
                  <a:cubicBezTo>
                    <a:pt x="29" y="79"/>
                    <a:pt x="29" y="79"/>
                    <a:pt x="29" y="79"/>
                  </a:cubicBezTo>
                  <a:cubicBezTo>
                    <a:pt x="29" y="79"/>
                    <a:pt x="30" y="80"/>
                    <a:pt x="30" y="80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4" y="81"/>
                    <a:pt x="38" y="82"/>
                    <a:pt x="41" y="82"/>
                  </a:cubicBezTo>
                  <a:cubicBezTo>
                    <a:pt x="43" y="82"/>
                    <a:pt x="46" y="82"/>
                    <a:pt x="48" y="81"/>
                  </a:cubicBezTo>
                  <a:cubicBezTo>
                    <a:pt x="58" y="79"/>
                    <a:pt x="68" y="73"/>
                    <a:pt x="77" y="72"/>
                  </a:cubicBezTo>
                  <a:cubicBezTo>
                    <a:pt x="81" y="72"/>
                    <a:pt x="84" y="71"/>
                    <a:pt x="87" y="71"/>
                  </a:cubicBezTo>
                  <a:cubicBezTo>
                    <a:pt x="92" y="71"/>
                    <a:pt x="97" y="72"/>
                    <a:pt x="101" y="74"/>
                  </a:cubicBezTo>
                  <a:cubicBezTo>
                    <a:pt x="106" y="77"/>
                    <a:pt x="110" y="80"/>
                    <a:pt x="115" y="85"/>
                  </a:cubicBezTo>
                  <a:cubicBezTo>
                    <a:pt x="123" y="94"/>
                    <a:pt x="129" y="105"/>
                    <a:pt x="129" y="116"/>
                  </a:cubicBezTo>
                  <a:cubicBezTo>
                    <a:pt x="129" y="120"/>
                    <a:pt x="128" y="123"/>
                    <a:pt x="127" y="127"/>
                  </a:cubicBezTo>
                  <a:cubicBezTo>
                    <a:pt x="126" y="129"/>
                    <a:pt x="123" y="132"/>
                    <a:pt x="121" y="135"/>
                  </a:cubicBezTo>
                  <a:cubicBezTo>
                    <a:pt x="118" y="138"/>
                    <a:pt x="116" y="140"/>
                    <a:pt x="114" y="142"/>
                  </a:cubicBezTo>
                  <a:cubicBezTo>
                    <a:pt x="113" y="143"/>
                    <a:pt x="113" y="143"/>
                    <a:pt x="113" y="143"/>
                  </a:cubicBezTo>
                  <a:cubicBezTo>
                    <a:pt x="113" y="143"/>
                    <a:pt x="113" y="143"/>
                    <a:pt x="113" y="143"/>
                  </a:cubicBezTo>
                  <a:cubicBezTo>
                    <a:pt x="113" y="143"/>
                    <a:pt x="113" y="143"/>
                    <a:pt x="113" y="143"/>
                  </a:cubicBezTo>
                  <a:cubicBezTo>
                    <a:pt x="113" y="144"/>
                    <a:pt x="113" y="144"/>
                    <a:pt x="113" y="144"/>
                  </a:cubicBezTo>
                  <a:cubicBezTo>
                    <a:pt x="113" y="144"/>
                    <a:pt x="113" y="144"/>
                    <a:pt x="113" y="144"/>
                  </a:cubicBezTo>
                  <a:cubicBezTo>
                    <a:pt x="113" y="144"/>
                    <a:pt x="113" y="144"/>
                    <a:pt x="113" y="144"/>
                  </a:cubicBezTo>
                  <a:cubicBezTo>
                    <a:pt x="113" y="145"/>
                    <a:pt x="113" y="145"/>
                    <a:pt x="113" y="145"/>
                  </a:cubicBezTo>
                  <a:cubicBezTo>
                    <a:pt x="113" y="145"/>
                    <a:pt x="113" y="145"/>
                    <a:pt x="113" y="145"/>
                  </a:cubicBezTo>
                  <a:cubicBezTo>
                    <a:pt x="114" y="147"/>
                    <a:pt x="116" y="149"/>
                    <a:pt x="117" y="151"/>
                  </a:cubicBezTo>
                  <a:cubicBezTo>
                    <a:pt x="116" y="152"/>
                    <a:pt x="117" y="153"/>
                    <a:pt x="118" y="153"/>
                  </a:cubicBezTo>
                  <a:cubicBezTo>
                    <a:pt x="118" y="154"/>
                    <a:pt x="118" y="154"/>
                    <a:pt x="118" y="154"/>
                  </a:cubicBezTo>
                  <a:cubicBezTo>
                    <a:pt x="121" y="158"/>
                    <a:pt x="124" y="162"/>
                    <a:pt x="128" y="167"/>
                  </a:cubicBezTo>
                  <a:cubicBezTo>
                    <a:pt x="123" y="172"/>
                    <a:pt x="116" y="178"/>
                    <a:pt x="110" y="182"/>
                  </a:cubicBezTo>
                  <a:cubicBezTo>
                    <a:pt x="110" y="182"/>
                    <a:pt x="110" y="182"/>
                    <a:pt x="110" y="182"/>
                  </a:cubicBezTo>
                  <a:cubicBezTo>
                    <a:pt x="109" y="182"/>
                    <a:pt x="109" y="182"/>
                    <a:pt x="109" y="182"/>
                  </a:cubicBezTo>
                  <a:cubicBezTo>
                    <a:pt x="107" y="177"/>
                    <a:pt x="105" y="174"/>
                    <a:pt x="104" y="171"/>
                  </a:cubicBezTo>
                  <a:cubicBezTo>
                    <a:pt x="102" y="168"/>
                    <a:pt x="100" y="164"/>
                    <a:pt x="96" y="158"/>
                  </a:cubicBezTo>
                  <a:cubicBezTo>
                    <a:pt x="96" y="157"/>
                    <a:pt x="95" y="157"/>
                    <a:pt x="94" y="157"/>
                  </a:cubicBezTo>
                  <a:cubicBezTo>
                    <a:pt x="94" y="157"/>
                    <a:pt x="94" y="157"/>
                    <a:pt x="93" y="157"/>
                  </a:cubicBezTo>
                  <a:cubicBezTo>
                    <a:pt x="93" y="157"/>
                    <a:pt x="93" y="158"/>
                    <a:pt x="92" y="158"/>
                  </a:cubicBezTo>
                  <a:cubicBezTo>
                    <a:pt x="88" y="161"/>
                    <a:pt x="79" y="165"/>
                    <a:pt x="70" y="169"/>
                  </a:cubicBezTo>
                  <a:cubicBezTo>
                    <a:pt x="62" y="172"/>
                    <a:pt x="55" y="175"/>
                    <a:pt x="50" y="177"/>
                  </a:cubicBezTo>
                  <a:cubicBezTo>
                    <a:pt x="50" y="173"/>
                    <a:pt x="51" y="168"/>
                    <a:pt x="51" y="164"/>
                  </a:cubicBezTo>
                  <a:cubicBezTo>
                    <a:pt x="51" y="160"/>
                    <a:pt x="50" y="155"/>
                    <a:pt x="50" y="151"/>
                  </a:cubicBezTo>
                  <a:cubicBezTo>
                    <a:pt x="56" y="149"/>
                    <a:pt x="66" y="146"/>
                    <a:pt x="75" y="142"/>
                  </a:cubicBezTo>
                  <a:cubicBezTo>
                    <a:pt x="80" y="139"/>
                    <a:pt x="84" y="137"/>
                    <a:pt x="88" y="135"/>
                  </a:cubicBezTo>
                  <a:cubicBezTo>
                    <a:pt x="89" y="134"/>
                    <a:pt x="89" y="134"/>
                    <a:pt x="89" y="134"/>
                  </a:cubicBezTo>
                  <a:cubicBezTo>
                    <a:pt x="89" y="134"/>
                    <a:pt x="89" y="134"/>
                    <a:pt x="89" y="134"/>
                  </a:cubicBezTo>
                  <a:cubicBezTo>
                    <a:pt x="89" y="134"/>
                    <a:pt x="89" y="134"/>
                    <a:pt x="89" y="134"/>
                  </a:cubicBezTo>
                  <a:cubicBezTo>
                    <a:pt x="93" y="131"/>
                    <a:pt x="97" y="128"/>
                    <a:pt x="98" y="125"/>
                  </a:cubicBezTo>
                  <a:cubicBezTo>
                    <a:pt x="100" y="121"/>
                    <a:pt x="101" y="117"/>
                    <a:pt x="101" y="113"/>
                  </a:cubicBezTo>
                  <a:cubicBezTo>
                    <a:pt x="101" y="107"/>
                    <a:pt x="98" y="102"/>
                    <a:pt x="94" y="99"/>
                  </a:cubicBezTo>
                  <a:cubicBezTo>
                    <a:pt x="93" y="98"/>
                    <a:pt x="93" y="98"/>
                    <a:pt x="93" y="98"/>
                  </a:cubicBezTo>
                  <a:cubicBezTo>
                    <a:pt x="93" y="98"/>
                    <a:pt x="92" y="97"/>
                    <a:pt x="92" y="97"/>
                  </a:cubicBezTo>
                  <a:cubicBezTo>
                    <a:pt x="91" y="97"/>
                    <a:pt x="91" y="97"/>
                    <a:pt x="91" y="97"/>
                  </a:cubicBezTo>
                  <a:cubicBezTo>
                    <a:pt x="89" y="96"/>
                    <a:pt x="86" y="95"/>
                    <a:pt x="84" y="95"/>
                  </a:cubicBezTo>
                  <a:cubicBezTo>
                    <a:pt x="83" y="94"/>
                    <a:pt x="83" y="94"/>
                    <a:pt x="83" y="94"/>
                  </a:cubicBezTo>
                  <a:cubicBezTo>
                    <a:pt x="83" y="94"/>
                    <a:pt x="83" y="94"/>
                    <a:pt x="82" y="94"/>
                  </a:cubicBezTo>
                  <a:cubicBezTo>
                    <a:pt x="82" y="94"/>
                    <a:pt x="82" y="94"/>
                    <a:pt x="82" y="94"/>
                  </a:cubicBezTo>
                  <a:cubicBezTo>
                    <a:pt x="80" y="94"/>
                    <a:pt x="78" y="94"/>
                    <a:pt x="76" y="94"/>
                  </a:cubicBezTo>
                  <a:cubicBezTo>
                    <a:pt x="72" y="94"/>
                    <a:pt x="68" y="94"/>
                    <a:pt x="64" y="95"/>
                  </a:cubicBezTo>
                  <a:cubicBezTo>
                    <a:pt x="55" y="98"/>
                    <a:pt x="45" y="102"/>
                    <a:pt x="36" y="102"/>
                  </a:cubicBezTo>
                  <a:cubicBezTo>
                    <a:pt x="36" y="102"/>
                    <a:pt x="36" y="102"/>
                    <a:pt x="36" y="102"/>
                  </a:cubicBezTo>
                  <a:cubicBezTo>
                    <a:pt x="36" y="102"/>
                    <a:pt x="36" y="102"/>
                    <a:pt x="36" y="102"/>
                  </a:cubicBezTo>
                  <a:cubicBezTo>
                    <a:pt x="35" y="102"/>
                    <a:pt x="35" y="102"/>
                    <a:pt x="35" y="102"/>
                  </a:cubicBezTo>
                  <a:moveTo>
                    <a:pt x="21" y="0"/>
                  </a:moveTo>
                  <a:cubicBezTo>
                    <a:pt x="21" y="0"/>
                    <a:pt x="20" y="1"/>
                    <a:pt x="20" y="1"/>
                  </a:cubicBezTo>
                  <a:cubicBezTo>
                    <a:pt x="13" y="6"/>
                    <a:pt x="9" y="11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4" y="21"/>
                    <a:pt x="7" y="26"/>
                    <a:pt x="9" y="30"/>
                  </a:cubicBezTo>
                  <a:cubicBezTo>
                    <a:pt x="10" y="32"/>
                    <a:pt x="11" y="34"/>
                    <a:pt x="12" y="36"/>
                  </a:cubicBezTo>
                  <a:cubicBezTo>
                    <a:pt x="12" y="36"/>
                    <a:pt x="12" y="37"/>
                    <a:pt x="12" y="37"/>
                  </a:cubicBezTo>
                  <a:cubicBezTo>
                    <a:pt x="6" y="45"/>
                    <a:pt x="0" y="58"/>
                    <a:pt x="0" y="70"/>
                  </a:cubicBezTo>
                  <a:cubicBezTo>
                    <a:pt x="0" y="73"/>
                    <a:pt x="0" y="75"/>
                    <a:pt x="1" y="78"/>
                  </a:cubicBezTo>
                  <a:cubicBezTo>
                    <a:pt x="2" y="80"/>
                    <a:pt x="4" y="86"/>
                    <a:pt x="8" y="92"/>
                  </a:cubicBezTo>
                  <a:cubicBezTo>
                    <a:pt x="8" y="92"/>
                    <a:pt x="8" y="92"/>
                    <a:pt x="9" y="93"/>
                  </a:cubicBezTo>
                  <a:cubicBezTo>
                    <a:pt x="9" y="93"/>
                    <a:pt x="9" y="94"/>
                    <a:pt x="9" y="94"/>
                  </a:cubicBezTo>
                  <a:cubicBezTo>
                    <a:pt x="14" y="101"/>
                    <a:pt x="17" y="105"/>
                    <a:pt x="22" y="111"/>
                  </a:cubicBezTo>
                  <a:cubicBezTo>
                    <a:pt x="22" y="111"/>
                    <a:pt x="22" y="112"/>
                    <a:pt x="22" y="112"/>
                  </a:cubicBezTo>
                  <a:cubicBezTo>
                    <a:pt x="22" y="112"/>
                    <a:pt x="23" y="113"/>
                    <a:pt x="23" y="113"/>
                  </a:cubicBezTo>
                  <a:cubicBezTo>
                    <a:pt x="24" y="114"/>
                    <a:pt x="24" y="114"/>
                    <a:pt x="24" y="114"/>
                  </a:cubicBezTo>
                  <a:cubicBezTo>
                    <a:pt x="24" y="114"/>
                    <a:pt x="24" y="114"/>
                    <a:pt x="25" y="114"/>
                  </a:cubicBezTo>
                  <a:cubicBezTo>
                    <a:pt x="26" y="116"/>
                    <a:pt x="28" y="117"/>
                    <a:pt x="30" y="118"/>
                  </a:cubicBezTo>
                  <a:cubicBezTo>
                    <a:pt x="30" y="118"/>
                    <a:pt x="31" y="119"/>
                    <a:pt x="31" y="119"/>
                  </a:cubicBezTo>
                  <a:cubicBezTo>
                    <a:pt x="32" y="119"/>
                    <a:pt x="32" y="119"/>
                    <a:pt x="32" y="119"/>
                  </a:cubicBezTo>
                  <a:cubicBezTo>
                    <a:pt x="32" y="119"/>
                    <a:pt x="33" y="119"/>
                    <a:pt x="33" y="119"/>
                  </a:cubicBezTo>
                  <a:cubicBezTo>
                    <a:pt x="35" y="119"/>
                    <a:pt x="37" y="119"/>
                    <a:pt x="38" y="119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45" y="119"/>
                    <a:pt x="51" y="117"/>
                    <a:pt x="57" y="115"/>
                  </a:cubicBezTo>
                  <a:cubicBezTo>
                    <a:pt x="63" y="113"/>
                    <a:pt x="70" y="111"/>
                    <a:pt x="75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7" y="112"/>
                    <a:pt x="77" y="112"/>
                    <a:pt x="77" y="112"/>
                  </a:cubicBezTo>
                  <a:cubicBezTo>
                    <a:pt x="77" y="112"/>
                    <a:pt x="77" y="112"/>
                    <a:pt x="77" y="112"/>
                  </a:cubicBezTo>
                  <a:cubicBezTo>
                    <a:pt x="78" y="112"/>
                    <a:pt x="78" y="112"/>
                    <a:pt x="78" y="111"/>
                  </a:cubicBezTo>
                  <a:cubicBezTo>
                    <a:pt x="81" y="112"/>
                    <a:pt x="82" y="112"/>
                    <a:pt x="84" y="113"/>
                  </a:cubicBezTo>
                  <a:cubicBezTo>
                    <a:pt x="84" y="114"/>
                    <a:pt x="85" y="114"/>
                    <a:pt x="85" y="115"/>
                  </a:cubicBezTo>
                  <a:cubicBezTo>
                    <a:pt x="85" y="115"/>
                    <a:pt x="86" y="115"/>
                    <a:pt x="86" y="115"/>
                  </a:cubicBezTo>
                  <a:cubicBezTo>
                    <a:pt x="86" y="115"/>
                    <a:pt x="86" y="115"/>
                    <a:pt x="87" y="115"/>
                  </a:cubicBezTo>
                  <a:cubicBezTo>
                    <a:pt x="88" y="115"/>
                    <a:pt x="88" y="115"/>
                    <a:pt x="88" y="115"/>
                  </a:cubicBezTo>
                  <a:cubicBezTo>
                    <a:pt x="89" y="117"/>
                    <a:pt x="90" y="118"/>
                    <a:pt x="90" y="120"/>
                  </a:cubicBezTo>
                  <a:cubicBezTo>
                    <a:pt x="90" y="120"/>
                    <a:pt x="90" y="120"/>
                    <a:pt x="90" y="120"/>
                  </a:cubicBezTo>
                  <a:cubicBezTo>
                    <a:pt x="90" y="121"/>
                    <a:pt x="90" y="121"/>
                    <a:pt x="90" y="122"/>
                  </a:cubicBezTo>
                  <a:cubicBezTo>
                    <a:pt x="90" y="122"/>
                    <a:pt x="90" y="122"/>
                    <a:pt x="90" y="122"/>
                  </a:cubicBezTo>
                  <a:cubicBezTo>
                    <a:pt x="90" y="125"/>
                    <a:pt x="89" y="128"/>
                    <a:pt x="87" y="130"/>
                  </a:cubicBezTo>
                  <a:cubicBezTo>
                    <a:pt x="75" y="138"/>
                    <a:pt x="55" y="146"/>
                    <a:pt x="47" y="147"/>
                  </a:cubicBezTo>
                  <a:cubicBezTo>
                    <a:pt x="46" y="147"/>
                    <a:pt x="45" y="148"/>
                    <a:pt x="45" y="150"/>
                  </a:cubicBezTo>
                  <a:cubicBezTo>
                    <a:pt x="46" y="154"/>
                    <a:pt x="46" y="159"/>
                    <a:pt x="46" y="164"/>
                  </a:cubicBezTo>
                  <a:cubicBezTo>
                    <a:pt x="46" y="169"/>
                    <a:pt x="46" y="174"/>
                    <a:pt x="45" y="179"/>
                  </a:cubicBezTo>
                  <a:cubicBezTo>
                    <a:pt x="45" y="179"/>
                    <a:pt x="45" y="180"/>
                    <a:pt x="45" y="181"/>
                  </a:cubicBezTo>
                  <a:cubicBezTo>
                    <a:pt x="49" y="187"/>
                    <a:pt x="52" y="193"/>
                    <a:pt x="55" y="198"/>
                  </a:cubicBezTo>
                  <a:cubicBezTo>
                    <a:pt x="56" y="199"/>
                    <a:pt x="56" y="199"/>
                    <a:pt x="56" y="199"/>
                  </a:cubicBezTo>
                  <a:cubicBezTo>
                    <a:pt x="56" y="199"/>
                    <a:pt x="56" y="199"/>
                    <a:pt x="56" y="199"/>
                  </a:cubicBezTo>
                  <a:cubicBezTo>
                    <a:pt x="56" y="199"/>
                    <a:pt x="56" y="199"/>
                    <a:pt x="56" y="199"/>
                  </a:cubicBezTo>
                  <a:cubicBezTo>
                    <a:pt x="56" y="199"/>
                    <a:pt x="56" y="199"/>
                    <a:pt x="56" y="199"/>
                  </a:cubicBezTo>
                  <a:cubicBezTo>
                    <a:pt x="57" y="199"/>
                    <a:pt x="57" y="199"/>
                    <a:pt x="57" y="199"/>
                  </a:cubicBezTo>
                  <a:cubicBezTo>
                    <a:pt x="57" y="199"/>
                    <a:pt x="57" y="199"/>
                    <a:pt x="57" y="199"/>
                  </a:cubicBezTo>
                  <a:cubicBezTo>
                    <a:pt x="57" y="199"/>
                    <a:pt x="57" y="199"/>
                    <a:pt x="57" y="199"/>
                  </a:cubicBezTo>
                  <a:cubicBezTo>
                    <a:pt x="58" y="199"/>
                    <a:pt x="58" y="199"/>
                    <a:pt x="58" y="199"/>
                  </a:cubicBezTo>
                  <a:cubicBezTo>
                    <a:pt x="58" y="199"/>
                    <a:pt x="58" y="199"/>
                    <a:pt x="58" y="199"/>
                  </a:cubicBezTo>
                  <a:cubicBezTo>
                    <a:pt x="58" y="199"/>
                    <a:pt x="58" y="199"/>
                    <a:pt x="58" y="199"/>
                  </a:cubicBezTo>
                  <a:cubicBezTo>
                    <a:pt x="58" y="199"/>
                    <a:pt x="58" y="199"/>
                    <a:pt x="58" y="199"/>
                  </a:cubicBezTo>
                  <a:cubicBezTo>
                    <a:pt x="58" y="199"/>
                    <a:pt x="59" y="199"/>
                    <a:pt x="60" y="198"/>
                  </a:cubicBezTo>
                  <a:cubicBezTo>
                    <a:pt x="64" y="197"/>
                    <a:pt x="72" y="194"/>
                    <a:pt x="81" y="191"/>
                  </a:cubicBezTo>
                  <a:cubicBezTo>
                    <a:pt x="89" y="187"/>
                    <a:pt x="97" y="183"/>
                    <a:pt x="103" y="179"/>
                  </a:cubicBezTo>
                  <a:cubicBezTo>
                    <a:pt x="104" y="182"/>
                    <a:pt x="106" y="184"/>
                    <a:pt x="107" y="187"/>
                  </a:cubicBezTo>
                  <a:cubicBezTo>
                    <a:pt x="108" y="188"/>
                    <a:pt x="108" y="188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12" y="192"/>
                    <a:pt x="114" y="196"/>
                    <a:pt x="116" y="200"/>
                  </a:cubicBezTo>
                  <a:cubicBezTo>
                    <a:pt x="116" y="201"/>
                    <a:pt x="117" y="201"/>
                    <a:pt x="118" y="201"/>
                  </a:cubicBezTo>
                  <a:cubicBezTo>
                    <a:pt x="118" y="201"/>
                    <a:pt x="118" y="201"/>
                    <a:pt x="118" y="201"/>
                  </a:cubicBezTo>
                  <a:cubicBezTo>
                    <a:pt x="118" y="201"/>
                    <a:pt x="119" y="202"/>
                    <a:pt x="119" y="202"/>
                  </a:cubicBezTo>
                  <a:cubicBezTo>
                    <a:pt x="120" y="202"/>
                    <a:pt x="120" y="201"/>
                    <a:pt x="120" y="201"/>
                  </a:cubicBezTo>
                  <a:cubicBezTo>
                    <a:pt x="129" y="195"/>
                    <a:pt x="133" y="190"/>
                    <a:pt x="140" y="185"/>
                  </a:cubicBezTo>
                  <a:cubicBezTo>
                    <a:pt x="141" y="184"/>
                    <a:pt x="141" y="183"/>
                    <a:pt x="140" y="182"/>
                  </a:cubicBezTo>
                  <a:cubicBezTo>
                    <a:pt x="140" y="182"/>
                    <a:pt x="140" y="182"/>
                    <a:pt x="140" y="182"/>
                  </a:cubicBezTo>
                  <a:cubicBezTo>
                    <a:pt x="140" y="182"/>
                    <a:pt x="140" y="181"/>
                    <a:pt x="140" y="181"/>
                  </a:cubicBezTo>
                  <a:cubicBezTo>
                    <a:pt x="138" y="176"/>
                    <a:pt x="136" y="172"/>
                    <a:pt x="134" y="168"/>
                  </a:cubicBezTo>
                  <a:cubicBezTo>
                    <a:pt x="134" y="167"/>
                    <a:pt x="134" y="167"/>
                    <a:pt x="133" y="166"/>
                  </a:cubicBezTo>
                  <a:cubicBezTo>
                    <a:pt x="131" y="163"/>
                    <a:pt x="129" y="161"/>
                    <a:pt x="127" y="159"/>
                  </a:cubicBezTo>
                  <a:cubicBezTo>
                    <a:pt x="134" y="152"/>
                    <a:pt x="140" y="142"/>
                    <a:pt x="141" y="131"/>
                  </a:cubicBezTo>
                  <a:cubicBezTo>
                    <a:pt x="141" y="131"/>
                    <a:pt x="141" y="131"/>
                    <a:pt x="141" y="131"/>
                  </a:cubicBezTo>
                  <a:cubicBezTo>
                    <a:pt x="141" y="130"/>
                    <a:pt x="141" y="130"/>
                    <a:pt x="141" y="130"/>
                  </a:cubicBezTo>
                  <a:cubicBezTo>
                    <a:pt x="141" y="130"/>
                    <a:pt x="141" y="130"/>
                    <a:pt x="141" y="130"/>
                  </a:cubicBezTo>
                  <a:cubicBezTo>
                    <a:pt x="141" y="130"/>
                    <a:pt x="141" y="130"/>
                    <a:pt x="141" y="130"/>
                  </a:cubicBezTo>
                  <a:cubicBezTo>
                    <a:pt x="141" y="130"/>
                    <a:pt x="139" y="117"/>
                    <a:pt x="128" y="97"/>
                  </a:cubicBezTo>
                  <a:cubicBezTo>
                    <a:pt x="128" y="97"/>
                    <a:pt x="128" y="97"/>
                    <a:pt x="128" y="97"/>
                  </a:cubicBezTo>
                  <a:cubicBezTo>
                    <a:pt x="125" y="91"/>
                    <a:pt x="122" y="86"/>
                    <a:pt x="118" y="82"/>
                  </a:cubicBezTo>
                  <a:cubicBezTo>
                    <a:pt x="113" y="77"/>
                    <a:pt x="108" y="73"/>
                    <a:pt x="103" y="71"/>
                  </a:cubicBezTo>
                  <a:cubicBezTo>
                    <a:pt x="98" y="68"/>
                    <a:pt x="93" y="67"/>
                    <a:pt x="87" y="67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4" y="67"/>
                    <a:pt x="80" y="67"/>
                    <a:pt x="77" y="68"/>
                  </a:cubicBezTo>
                  <a:cubicBezTo>
                    <a:pt x="66" y="69"/>
                    <a:pt x="57" y="75"/>
                    <a:pt x="47" y="77"/>
                  </a:cubicBezTo>
                  <a:cubicBezTo>
                    <a:pt x="46" y="77"/>
                    <a:pt x="45" y="77"/>
                    <a:pt x="44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3" y="77"/>
                    <a:pt x="43" y="76"/>
                    <a:pt x="42" y="76"/>
                  </a:cubicBezTo>
                  <a:cubicBezTo>
                    <a:pt x="41" y="75"/>
                    <a:pt x="41" y="74"/>
                    <a:pt x="40" y="73"/>
                  </a:cubicBezTo>
                  <a:cubicBezTo>
                    <a:pt x="40" y="73"/>
                    <a:pt x="40" y="72"/>
                    <a:pt x="40" y="72"/>
                  </a:cubicBezTo>
                  <a:cubicBezTo>
                    <a:pt x="40" y="71"/>
                    <a:pt x="40" y="70"/>
                    <a:pt x="41" y="68"/>
                  </a:cubicBezTo>
                  <a:cubicBezTo>
                    <a:pt x="43" y="66"/>
                    <a:pt x="46" y="64"/>
                    <a:pt x="50" y="62"/>
                  </a:cubicBezTo>
                  <a:cubicBezTo>
                    <a:pt x="56" y="59"/>
                    <a:pt x="64" y="57"/>
                    <a:pt x="71" y="55"/>
                  </a:cubicBezTo>
                  <a:cubicBezTo>
                    <a:pt x="78" y="53"/>
                    <a:pt x="83" y="51"/>
                    <a:pt x="85" y="51"/>
                  </a:cubicBezTo>
                  <a:cubicBezTo>
                    <a:pt x="85" y="51"/>
                    <a:pt x="85" y="51"/>
                    <a:pt x="85" y="51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7" y="51"/>
                    <a:pt x="88" y="50"/>
                    <a:pt x="88" y="49"/>
                  </a:cubicBezTo>
                  <a:cubicBezTo>
                    <a:pt x="88" y="41"/>
                    <a:pt x="89" y="33"/>
                    <a:pt x="89" y="25"/>
                  </a:cubicBezTo>
                  <a:cubicBezTo>
                    <a:pt x="89" y="25"/>
                    <a:pt x="89" y="24"/>
                    <a:pt x="88" y="24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6" y="19"/>
                    <a:pt x="83" y="14"/>
                    <a:pt x="80" y="9"/>
                  </a:cubicBezTo>
                  <a:cubicBezTo>
                    <a:pt x="80" y="8"/>
                    <a:pt x="79" y="8"/>
                    <a:pt x="78" y="8"/>
                  </a:cubicBezTo>
                  <a:cubicBezTo>
                    <a:pt x="78" y="8"/>
                    <a:pt x="78" y="8"/>
                    <a:pt x="77" y="8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66" y="10"/>
                    <a:pt x="45" y="17"/>
                    <a:pt x="36" y="22"/>
                  </a:cubicBezTo>
                  <a:cubicBezTo>
                    <a:pt x="32" y="15"/>
                    <a:pt x="28" y="9"/>
                    <a:pt x="24" y="3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3" y="2"/>
                    <a:pt x="23" y="1"/>
                  </a:cubicBezTo>
                  <a:cubicBezTo>
                    <a:pt x="23" y="1"/>
                    <a:pt x="22" y="0"/>
                    <a:pt x="21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9" name="Freeform 739"/>
            <p:cNvSpPr>
              <a:spLocks noEditPoints="1"/>
            </p:cNvSpPr>
            <p:nvPr/>
          </p:nvSpPr>
          <p:spPr bwMode="auto">
            <a:xfrm>
              <a:off x="4761" y="650"/>
              <a:ext cx="362" cy="220"/>
            </a:xfrm>
            <a:custGeom>
              <a:avLst/>
              <a:gdLst>
                <a:gd name="T0" fmla="*/ 114 w 153"/>
                <a:gd name="T1" fmla="*/ 13 h 93"/>
                <a:gd name="T2" fmla="*/ 136 w 153"/>
                <a:gd name="T3" fmla="*/ 7 h 93"/>
                <a:gd name="T4" fmla="*/ 148 w 153"/>
                <a:gd name="T5" fmla="*/ 5 h 93"/>
                <a:gd name="T6" fmla="*/ 143 w 153"/>
                <a:gd name="T7" fmla="*/ 38 h 93"/>
                <a:gd name="T8" fmla="*/ 139 w 153"/>
                <a:gd name="T9" fmla="*/ 36 h 93"/>
                <a:gd name="T10" fmla="*/ 139 w 153"/>
                <a:gd name="T11" fmla="*/ 18 h 93"/>
                <a:gd name="T12" fmla="*/ 137 w 153"/>
                <a:gd name="T13" fmla="*/ 19 h 93"/>
                <a:gd name="T14" fmla="*/ 97 w 153"/>
                <a:gd name="T15" fmla="*/ 66 h 93"/>
                <a:gd name="T16" fmla="*/ 90 w 153"/>
                <a:gd name="T17" fmla="*/ 71 h 93"/>
                <a:gd name="T18" fmla="*/ 84 w 153"/>
                <a:gd name="T19" fmla="*/ 68 h 93"/>
                <a:gd name="T20" fmla="*/ 45 w 153"/>
                <a:gd name="T21" fmla="*/ 48 h 93"/>
                <a:gd name="T22" fmla="*/ 5 w 153"/>
                <a:gd name="T23" fmla="*/ 87 h 93"/>
                <a:gd name="T24" fmla="*/ 39 w 153"/>
                <a:gd name="T25" fmla="*/ 44 h 93"/>
                <a:gd name="T26" fmla="*/ 50 w 153"/>
                <a:gd name="T27" fmla="*/ 43 h 93"/>
                <a:gd name="T28" fmla="*/ 90 w 153"/>
                <a:gd name="T29" fmla="*/ 63 h 93"/>
                <a:gd name="T30" fmla="*/ 92 w 153"/>
                <a:gd name="T31" fmla="*/ 63 h 93"/>
                <a:gd name="T32" fmla="*/ 128 w 153"/>
                <a:gd name="T33" fmla="*/ 22 h 93"/>
                <a:gd name="T34" fmla="*/ 133 w 153"/>
                <a:gd name="T35" fmla="*/ 15 h 93"/>
                <a:gd name="T36" fmla="*/ 131 w 153"/>
                <a:gd name="T37" fmla="*/ 14 h 93"/>
                <a:gd name="T38" fmla="*/ 151 w 153"/>
                <a:gd name="T39" fmla="*/ 0 h 93"/>
                <a:gd name="T40" fmla="*/ 108 w 153"/>
                <a:gd name="T41" fmla="*/ 9 h 93"/>
                <a:gd name="T42" fmla="*/ 107 w 153"/>
                <a:gd name="T43" fmla="*/ 12 h 93"/>
                <a:gd name="T44" fmla="*/ 115 w 153"/>
                <a:gd name="T45" fmla="*/ 18 h 93"/>
                <a:gd name="T46" fmla="*/ 126 w 153"/>
                <a:gd name="T47" fmla="*/ 18 h 93"/>
                <a:gd name="T48" fmla="*/ 73 w 153"/>
                <a:gd name="T49" fmla="*/ 50 h 93"/>
                <a:gd name="T50" fmla="*/ 46 w 153"/>
                <a:gd name="T51" fmla="*/ 37 h 93"/>
                <a:gd name="T52" fmla="*/ 0 w 153"/>
                <a:gd name="T53" fmla="*/ 80 h 93"/>
                <a:gd name="T54" fmla="*/ 2 w 153"/>
                <a:gd name="T55" fmla="*/ 91 h 93"/>
                <a:gd name="T56" fmla="*/ 4 w 153"/>
                <a:gd name="T57" fmla="*/ 93 h 93"/>
                <a:gd name="T58" fmla="*/ 45 w 153"/>
                <a:gd name="T59" fmla="*/ 52 h 93"/>
                <a:gd name="T60" fmla="*/ 90 w 153"/>
                <a:gd name="T61" fmla="*/ 74 h 93"/>
                <a:gd name="T62" fmla="*/ 100 w 153"/>
                <a:gd name="T63" fmla="*/ 69 h 93"/>
                <a:gd name="T64" fmla="*/ 135 w 153"/>
                <a:gd name="T65" fmla="*/ 36 h 93"/>
                <a:gd name="T66" fmla="*/ 138 w 153"/>
                <a:gd name="T67" fmla="*/ 40 h 93"/>
                <a:gd name="T68" fmla="*/ 144 w 153"/>
                <a:gd name="T69" fmla="*/ 43 h 93"/>
                <a:gd name="T70" fmla="*/ 146 w 153"/>
                <a:gd name="T71" fmla="*/ 42 h 93"/>
                <a:gd name="T72" fmla="*/ 153 w 153"/>
                <a:gd name="T73" fmla="*/ 3 h 93"/>
                <a:gd name="T74" fmla="*/ 151 w 153"/>
                <a:gd name="T7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3" h="93">
                  <a:moveTo>
                    <a:pt x="116" y="14"/>
                  </a:moveTo>
                  <a:cubicBezTo>
                    <a:pt x="115" y="14"/>
                    <a:pt x="114" y="13"/>
                    <a:pt x="114" y="13"/>
                  </a:cubicBezTo>
                  <a:cubicBezTo>
                    <a:pt x="113" y="12"/>
                    <a:pt x="113" y="12"/>
                    <a:pt x="112" y="11"/>
                  </a:cubicBezTo>
                  <a:cubicBezTo>
                    <a:pt x="119" y="10"/>
                    <a:pt x="128" y="8"/>
                    <a:pt x="136" y="7"/>
                  </a:cubicBezTo>
                  <a:cubicBezTo>
                    <a:pt x="140" y="6"/>
                    <a:pt x="144" y="5"/>
                    <a:pt x="147" y="5"/>
                  </a:cubicBezTo>
                  <a:cubicBezTo>
                    <a:pt x="147" y="5"/>
                    <a:pt x="148" y="5"/>
                    <a:pt x="148" y="5"/>
                  </a:cubicBezTo>
                  <a:cubicBezTo>
                    <a:pt x="148" y="8"/>
                    <a:pt x="147" y="13"/>
                    <a:pt x="146" y="19"/>
                  </a:cubicBezTo>
                  <a:cubicBezTo>
                    <a:pt x="145" y="26"/>
                    <a:pt x="144" y="34"/>
                    <a:pt x="143" y="38"/>
                  </a:cubicBezTo>
                  <a:cubicBezTo>
                    <a:pt x="142" y="38"/>
                    <a:pt x="141" y="37"/>
                    <a:pt x="141" y="37"/>
                  </a:cubicBezTo>
                  <a:cubicBezTo>
                    <a:pt x="140" y="36"/>
                    <a:pt x="139" y="36"/>
                    <a:pt x="139" y="36"/>
                  </a:cubicBezTo>
                  <a:cubicBezTo>
                    <a:pt x="140" y="20"/>
                    <a:pt x="140" y="20"/>
                    <a:pt x="140" y="20"/>
                  </a:cubicBezTo>
                  <a:cubicBezTo>
                    <a:pt x="140" y="20"/>
                    <a:pt x="140" y="19"/>
                    <a:pt x="139" y="18"/>
                  </a:cubicBezTo>
                  <a:cubicBezTo>
                    <a:pt x="139" y="18"/>
                    <a:pt x="139" y="18"/>
                    <a:pt x="138" y="18"/>
                  </a:cubicBezTo>
                  <a:cubicBezTo>
                    <a:pt x="138" y="18"/>
                    <a:pt x="137" y="19"/>
                    <a:pt x="137" y="19"/>
                  </a:cubicBezTo>
                  <a:cubicBezTo>
                    <a:pt x="137" y="19"/>
                    <a:pt x="135" y="21"/>
                    <a:pt x="133" y="24"/>
                  </a:cubicBezTo>
                  <a:cubicBezTo>
                    <a:pt x="125" y="33"/>
                    <a:pt x="109" y="53"/>
                    <a:pt x="97" y="66"/>
                  </a:cubicBezTo>
                  <a:cubicBezTo>
                    <a:pt x="95" y="68"/>
                    <a:pt x="93" y="70"/>
                    <a:pt x="91" y="70"/>
                  </a:cubicBezTo>
                  <a:cubicBezTo>
                    <a:pt x="91" y="71"/>
                    <a:pt x="91" y="71"/>
                    <a:pt x="90" y="71"/>
                  </a:cubicBezTo>
                  <a:cubicBezTo>
                    <a:pt x="90" y="71"/>
                    <a:pt x="90" y="71"/>
                    <a:pt x="90" y="71"/>
                  </a:cubicBezTo>
                  <a:cubicBezTo>
                    <a:pt x="88" y="71"/>
                    <a:pt x="86" y="70"/>
                    <a:pt x="84" y="68"/>
                  </a:cubicBezTo>
                  <a:cubicBezTo>
                    <a:pt x="71" y="62"/>
                    <a:pt x="58" y="55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4" y="48"/>
                    <a:pt x="44" y="48"/>
                    <a:pt x="43" y="48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4" y="85"/>
                    <a:pt x="4" y="84"/>
                    <a:pt x="4" y="82"/>
                  </a:cubicBezTo>
                  <a:cubicBezTo>
                    <a:pt x="16" y="70"/>
                    <a:pt x="27" y="57"/>
                    <a:pt x="39" y="44"/>
                  </a:cubicBezTo>
                  <a:cubicBezTo>
                    <a:pt x="41" y="42"/>
                    <a:pt x="43" y="41"/>
                    <a:pt x="46" y="41"/>
                  </a:cubicBezTo>
                  <a:cubicBezTo>
                    <a:pt x="47" y="41"/>
                    <a:pt x="49" y="42"/>
                    <a:pt x="50" y="43"/>
                  </a:cubicBezTo>
                  <a:cubicBezTo>
                    <a:pt x="56" y="46"/>
                    <a:pt x="64" y="50"/>
                    <a:pt x="71" y="54"/>
                  </a:cubicBezTo>
                  <a:cubicBezTo>
                    <a:pt x="79" y="57"/>
                    <a:pt x="86" y="61"/>
                    <a:pt x="90" y="63"/>
                  </a:cubicBezTo>
                  <a:cubicBezTo>
                    <a:pt x="90" y="63"/>
                    <a:pt x="90" y="63"/>
                    <a:pt x="91" y="63"/>
                  </a:cubicBezTo>
                  <a:cubicBezTo>
                    <a:pt x="91" y="63"/>
                    <a:pt x="92" y="63"/>
                    <a:pt x="92" y="63"/>
                  </a:cubicBezTo>
                  <a:cubicBezTo>
                    <a:pt x="100" y="53"/>
                    <a:pt x="110" y="42"/>
                    <a:pt x="118" y="33"/>
                  </a:cubicBezTo>
                  <a:cubicBezTo>
                    <a:pt x="122" y="28"/>
                    <a:pt x="126" y="24"/>
                    <a:pt x="128" y="22"/>
                  </a:cubicBezTo>
                  <a:cubicBezTo>
                    <a:pt x="131" y="19"/>
                    <a:pt x="132" y="17"/>
                    <a:pt x="132" y="17"/>
                  </a:cubicBezTo>
                  <a:cubicBezTo>
                    <a:pt x="133" y="16"/>
                    <a:pt x="133" y="16"/>
                    <a:pt x="133" y="15"/>
                  </a:cubicBezTo>
                  <a:cubicBezTo>
                    <a:pt x="132" y="14"/>
                    <a:pt x="132" y="14"/>
                    <a:pt x="131" y="14"/>
                  </a:cubicBezTo>
                  <a:cubicBezTo>
                    <a:pt x="131" y="14"/>
                    <a:pt x="131" y="14"/>
                    <a:pt x="131" y="14"/>
                  </a:cubicBezTo>
                  <a:cubicBezTo>
                    <a:pt x="116" y="14"/>
                    <a:pt x="116" y="14"/>
                    <a:pt x="116" y="14"/>
                  </a:cubicBezTo>
                  <a:moveTo>
                    <a:pt x="151" y="0"/>
                  </a:moveTo>
                  <a:cubicBezTo>
                    <a:pt x="151" y="0"/>
                    <a:pt x="151" y="0"/>
                    <a:pt x="150" y="0"/>
                  </a:cubicBezTo>
                  <a:cubicBezTo>
                    <a:pt x="150" y="0"/>
                    <a:pt x="123" y="4"/>
                    <a:pt x="108" y="9"/>
                  </a:cubicBezTo>
                  <a:cubicBezTo>
                    <a:pt x="107" y="9"/>
                    <a:pt x="107" y="9"/>
                    <a:pt x="106" y="10"/>
                  </a:cubicBezTo>
                  <a:cubicBezTo>
                    <a:pt x="106" y="11"/>
                    <a:pt x="106" y="11"/>
                    <a:pt x="107" y="12"/>
                  </a:cubicBezTo>
                  <a:cubicBezTo>
                    <a:pt x="109" y="13"/>
                    <a:pt x="114" y="18"/>
                    <a:pt x="114" y="18"/>
                  </a:cubicBezTo>
                  <a:cubicBezTo>
                    <a:pt x="114" y="18"/>
                    <a:pt x="115" y="18"/>
                    <a:pt x="115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26" y="18"/>
                    <a:pt x="126" y="18"/>
                    <a:pt x="126" y="18"/>
                  </a:cubicBezTo>
                  <a:cubicBezTo>
                    <a:pt x="119" y="26"/>
                    <a:pt x="102" y="44"/>
                    <a:pt x="90" y="59"/>
                  </a:cubicBezTo>
                  <a:cubicBezTo>
                    <a:pt x="86" y="56"/>
                    <a:pt x="80" y="53"/>
                    <a:pt x="73" y="50"/>
                  </a:cubicBezTo>
                  <a:cubicBezTo>
                    <a:pt x="66" y="47"/>
                    <a:pt x="58" y="43"/>
                    <a:pt x="52" y="39"/>
                  </a:cubicBezTo>
                  <a:cubicBezTo>
                    <a:pt x="50" y="38"/>
                    <a:pt x="48" y="37"/>
                    <a:pt x="46" y="37"/>
                  </a:cubicBezTo>
                  <a:cubicBezTo>
                    <a:pt x="42" y="37"/>
                    <a:pt x="39" y="39"/>
                    <a:pt x="36" y="42"/>
                  </a:cubicBezTo>
                  <a:cubicBezTo>
                    <a:pt x="24" y="55"/>
                    <a:pt x="12" y="67"/>
                    <a:pt x="0" y="80"/>
                  </a:cubicBezTo>
                  <a:cubicBezTo>
                    <a:pt x="0" y="81"/>
                    <a:pt x="0" y="81"/>
                    <a:pt x="0" y="82"/>
                  </a:cubicBezTo>
                  <a:cubicBezTo>
                    <a:pt x="0" y="86"/>
                    <a:pt x="2" y="89"/>
                    <a:pt x="2" y="91"/>
                  </a:cubicBezTo>
                  <a:cubicBezTo>
                    <a:pt x="2" y="92"/>
                    <a:pt x="2" y="93"/>
                    <a:pt x="3" y="93"/>
                  </a:cubicBezTo>
                  <a:cubicBezTo>
                    <a:pt x="3" y="93"/>
                    <a:pt x="3" y="93"/>
                    <a:pt x="4" y="93"/>
                  </a:cubicBezTo>
                  <a:cubicBezTo>
                    <a:pt x="4" y="93"/>
                    <a:pt x="5" y="93"/>
                    <a:pt x="5" y="93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57" y="59"/>
                    <a:pt x="70" y="65"/>
                    <a:pt x="82" y="72"/>
                  </a:cubicBezTo>
                  <a:cubicBezTo>
                    <a:pt x="84" y="73"/>
                    <a:pt x="87" y="74"/>
                    <a:pt x="90" y="74"/>
                  </a:cubicBezTo>
                  <a:cubicBezTo>
                    <a:pt x="91" y="74"/>
                    <a:pt x="92" y="74"/>
                    <a:pt x="92" y="74"/>
                  </a:cubicBezTo>
                  <a:cubicBezTo>
                    <a:pt x="96" y="74"/>
                    <a:pt x="98" y="71"/>
                    <a:pt x="100" y="69"/>
                  </a:cubicBezTo>
                  <a:cubicBezTo>
                    <a:pt x="112" y="56"/>
                    <a:pt x="128" y="36"/>
                    <a:pt x="136" y="27"/>
                  </a:cubicBezTo>
                  <a:cubicBezTo>
                    <a:pt x="135" y="36"/>
                    <a:pt x="135" y="36"/>
                    <a:pt x="135" y="36"/>
                  </a:cubicBezTo>
                  <a:cubicBezTo>
                    <a:pt x="135" y="37"/>
                    <a:pt x="135" y="38"/>
                    <a:pt x="136" y="38"/>
                  </a:cubicBezTo>
                  <a:cubicBezTo>
                    <a:pt x="136" y="38"/>
                    <a:pt x="137" y="39"/>
                    <a:pt x="138" y="40"/>
                  </a:cubicBezTo>
                  <a:cubicBezTo>
                    <a:pt x="140" y="41"/>
                    <a:pt x="142" y="42"/>
                    <a:pt x="144" y="43"/>
                  </a:cubicBezTo>
                  <a:cubicBezTo>
                    <a:pt x="144" y="43"/>
                    <a:pt x="144" y="43"/>
                    <a:pt x="144" y="43"/>
                  </a:cubicBezTo>
                  <a:cubicBezTo>
                    <a:pt x="145" y="43"/>
                    <a:pt x="145" y="43"/>
                    <a:pt x="145" y="43"/>
                  </a:cubicBezTo>
                  <a:cubicBezTo>
                    <a:pt x="146" y="43"/>
                    <a:pt x="146" y="42"/>
                    <a:pt x="146" y="42"/>
                  </a:cubicBezTo>
                  <a:cubicBezTo>
                    <a:pt x="147" y="38"/>
                    <a:pt x="149" y="28"/>
                    <a:pt x="150" y="19"/>
                  </a:cubicBezTo>
                  <a:cubicBezTo>
                    <a:pt x="152" y="10"/>
                    <a:pt x="153" y="3"/>
                    <a:pt x="153" y="3"/>
                  </a:cubicBezTo>
                  <a:cubicBezTo>
                    <a:pt x="153" y="2"/>
                    <a:pt x="153" y="1"/>
                    <a:pt x="152" y="1"/>
                  </a:cubicBezTo>
                  <a:cubicBezTo>
                    <a:pt x="152" y="1"/>
                    <a:pt x="151" y="0"/>
                    <a:pt x="151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10" name="Freeform 740"/>
            <p:cNvSpPr>
              <a:spLocks noEditPoints="1"/>
            </p:cNvSpPr>
            <p:nvPr/>
          </p:nvSpPr>
          <p:spPr bwMode="auto">
            <a:xfrm>
              <a:off x="4699" y="641"/>
              <a:ext cx="427" cy="340"/>
            </a:xfrm>
            <a:custGeom>
              <a:avLst/>
              <a:gdLst>
                <a:gd name="T0" fmla="*/ 115 w 180"/>
                <a:gd name="T1" fmla="*/ 123 h 144"/>
                <a:gd name="T2" fmla="*/ 82 w 180"/>
                <a:gd name="T3" fmla="*/ 123 h 144"/>
                <a:gd name="T4" fmla="*/ 43 w 180"/>
                <a:gd name="T5" fmla="*/ 123 h 144"/>
                <a:gd name="T6" fmla="*/ 121 w 180"/>
                <a:gd name="T7" fmla="*/ 114 h 144"/>
                <a:gd name="T8" fmla="*/ 138 w 180"/>
                <a:gd name="T9" fmla="*/ 123 h 144"/>
                <a:gd name="T10" fmla="*/ 154 w 180"/>
                <a:gd name="T11" fmla="*/ 123 h 144"/>
                <a:gd name="T12" fmla="*/ 88 w 180"/>
                <a:gd name="T13" fmla="*/ 107 h 144"/>
                <a:gd name="T14" fmla="*/ 74 w 180"/>
                <a:gd name="T15" fmla="*/ 123 h 144"/>
                <a:gd name="T16" fmla="*/ 39 w 180"/>
                <a:gd name="T17" fmla="*/ 114 h 144"/>
                <a:gd name="T18" fmla="*/ 39 w 180"/>
                <a:gd name="T19" fmla="*/ 120 h 144"/>
                <a:gd name="T20" fmla="*/ 121 w 180"/>
                <a:gd name="T21" fmla="*/ 105 h 144"/>
                <a:gd name="T22" fmla="*/ 71 w 180"/>
                <a:gd name="T23" fmla="*/ 105 h 144"/>
                <a:gd name="T24" fmla="*/ 137 w 180"/>
                <a:gd name="T25" fmla="*/ 114 h 144"/>
                <a:gd name="T26" fmla="*/ 153 w 180"/>
                <a:gd name="T27" fmla="*/ 103 h 144"/>
                <a:gd name="T28" fmla="*/ 109 w 180"/>
                <a:gd name="T29" fmla="*/ 92 h 144"/>
                <a:gd name="T30" fmla="*/ 121 w 180"/>
                <a:gd name="T31" fmla="*/ 91 h 144"/>
                <a:gd name="T32" fmla="*/ 38 w 180"/>
                <a:gd name="T33" fmla="*/ 109 h 144"/>
                <a:gd name="T34" fmla="*/ 38 w 180"/>
                <a:gd name="T35" fmla="*/ 109 h 144"/>
                <a:gd name="T36" fmla="*/ 88 w 180"/>
                <a:gd name="T37" fmla="*/ 84 h 144"/>
                <a:gd name="T38" fmla="*/ 137 w 180"/>
                <a:gd name="T39" fmla="*/ 92 h 144"/>
                <a:gd name="T40" fmla="*/ 154 w 180"/>
                <a:gd name="T41" fmla="*/ 89 h 144"/>
                <a:gd name="T42" fmla="*/ 70 w 180"/>
                <a:gd name="T43" fmla="*/ 79 h 144"/>
                <a:gd name="T44" fmla="*/ 70 w 180"/>
                <a:gd name="T45" fmla="*/ 85 h 144"/>
                <a:gd name="T46" fmla="*/ 73 w 180"/>
                <a:gd name="T47" fmla="*/ 73 h 144"/>
                <a:gd name="T48" fmla="*/ 153 w 180"/>
                <a:gd name="T49" fmla="*/ 63 h 144"/>
                <a:gd name="T50" fmla="*/ 16 w 180"/>
                <a:gd name="T51" fmla="*/ 0 h 144"/>
                <a:gd name="T52" fmla="*/ 8 w 180"/>
                <a:gd name="T53" fmla="*/ 34 h 144"/>
                <a:gd name="T54" fmla="*/ 10 w 180"/>
                <a:gd name="T55" fmla="*/ 49 h 144"/>
                <a:gd name="T56" fmla="*/ 14 w 180"/>
                <a:gd name="T57" fmla="*/ 68 h 144"/>
                <a:gd name="T58" fmla="*/ 14 w 180"/>
                <a:gd name="T59" fmla="*/ 72 h 144"/>
                <a:gd name="T60" fmla="*/ 10 w 180"/>
                <a:gd name="T61" fmla="*/ 90 h 144"/>
                <a:gd name="T62" fmla="*/ 8 w 180"/>
                <a:gd name="T63" fmla="*/ 107 h 144"/>
                <a:gd name="T64" fmla="*/ 2 w 180"/>
                <a:gd name="T65" fmla="*/ 124 h 144"/>
                <a:gd name="T66" fmla="*/ 14 w 180"/>
                <a:gd name="T67" fmla="*/ 142 h 144"/>
                <a:gd name="T68" fmla="*/ 178 w 180"/>
                <a:gd name="T69" fmla="*/ 128 h 144"/>
                <a:gd name="T70" fmla="*/ 158 w 180"/>
                <a:gd name="T71" fmla="*/ 112 h 144"/>
                <a:gd name="T72" fmla="*/ 156 w 180"/>
                <a:gd name="T73" fmla="*/ 57 h 144"/>
                <a:gd name="T74" fmla="*/ 136 w 180"/>
                <a:gd name="T75" fmla="*/ 75 h 144"/>
                <a:gd name="T76" fmla="*/ 134 w 180"/>
                <a:gd name="T77" fmla="*/ 118 h 144"/>
                <a:gd name="T78" fmla="*/ 125 w 180"/>
                <a:gd name="T79" fmla="*/ 87 h 144"/>
                <a:gd name="T80" fmla="*/ 118 w 180"/>
                <a:gd name="T81" fmla="*/ 88 h 144"/>
                <a:gd name="T82" fmla="*/ 106 w 180"/>
                <a:gd name="T83" fmla="*/ 86 h 144"/>
                <a:gd name="T84" fmla="*/ 100 w 180"/>
                <a:gd name="T85" fmla="*/ 85 h 144"/>
                <a:gd name="T86" fmla="*/ 101 w 180"/>
                <a:gd name="T87" fmla="*/ 124 h 144"/>
                <a:gd name="T88" fmla="*/ 92 w 180"/>
                <a:gd name="T89" fmla="*/ 104 h 144"/>
                <a:gd name="T90" fmla="*/ 91 w 180"/>
                <a:gd name="T91" fmla="*/ 81 h 144"/>
                <a:gd name="T92" fmla="*/ 72 w 180"/>
                <a:gd name="T93" fmla="*/ 70 h 144"/>
                <a:gd name="T94" fmla="*/ 66 w 180"/>
                <a:gd name="T95" fmla="*/ 79 h 144"/>
                <a:gd name="T96" fmla="*/ 59 w 180"/>
                <a:gd name="T97" fmla="*/ 84 h 144"/>
                <a:gd name="T98" fmla="*/ 35 w 180"/>
                <a:gd name="T99" fmla="*/ 103 h 144"/>
                <a:gd name="T100" fmla="*/ 18 w 180"/>
                <a:gd name="T101" fmla="*/ 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0" h="144">
                  <a:moveTo>
                    <a:pt x="115" y="123"/>
                  </a:moveTo>
                  <a:cubicBezTo>
                    <a:pt x="117" y="121"/>
                    <a:pt x="119" y="120"/>
                    <a:pt x="121" y="119"/>
                  </a:cubicBezTo>
                  <a:cubicBezTo>
                    <a:pt x="121" y="120"/>
                    <a:pt x="121" y="121"/>
                    <a:pt x="121" y="123"/>
                  </a:cubicBezTo>
                  <a:cubicBezTo>
                    <a:pt x="115" y="123"/>
                    <a:pt x="115" y="123"/>
                    <a:pt x="115" y="123"/>
                  </a:cubicBezTo>
                  <a:moveTo>
                    <a:pt x="82" y="123"/>
                  </a:moveTo>
                  <a:cubicBezTo>
                    <a:pt x="84" y="121"/>
                    <a:pt x="86" y="120"/>
                    <a:pt x="88" y="118"/>
                  </a:cubicBezTo>
                  <a:cubicBezTo>
                    <a:pt x="88" y="120"/>
                    <a:pt x="88" y="121"/>
                    <a:pt x="88" y="123"/>
                  </a:cubicBezTo>
                  <a:cubicBezTo>
                    <a:pt x="82" y="123"/>
                    <a:pt x="82" y="123"/>
                    <a:pt x="82" y="123"/>
                  </a:cubicBezTo>
                  <a:moveTo>
                    <a:pt x="43" y="123"/>
                  </a:moveTo>
                  <a:cubicBezTo>
                    <a:pt x="47" y="120"/>
                    <a:pt x="51" y="118"/>
                    <a:pt x="55" y="116"/>
                  </a:cubicBezTo>
                  <a:cubicBezTo>
                    <a:pt x="55" y="118"/>
                    <a:pt x="55" y="120"/>
                    <a:pt x="55" y="123"/>
                  </a:cubicBezTo>
                  <a:cubicBezTo>
                    <a:pt x="43" y="123"/>
                    <a:pt x="43" y="123"/>
                    <a:pt x="43" y="123"/>
                  </a:cubicBezTo>
                  <a:moveTo>
                    <a:pt x="105" y="123"/>
                  </a:moveTo>
                  <a:cubicBezTo>
                    <a:pt x="105" y="122"/>
                    <a:pt x="105" y="121"/>
                    <a:pt x="105" y="120"/>
                  </a:cubicBezTo>
                  <a:cubicBezTo>
                    <a:pt x="110" y="115"/>
                    <a:pt x="115" y="112"/>
                    <a:pt x="121" y="109"/>
                  </a:cubicBezTo>
                  <a:cubicBezTo>
                    <a:pt x="121" y="111"/>
                    <a:pt x="121" y="113"/>
                    <a:pt x="121" y="114"/>
                  </a:cubicBezTo>
                  <a:cubicBezTo>
                    <a:pt x="117" y="117"/>
                    <a:pt x="112" y="120"/>
                    <a:pt x="108" y="122"/>
                  </a:cubicBezTo>
                  <a:cubicBezTo>
                    <a:pt x="108" y="123"/>
                    <a:pt x="108" y="123"/>
                    <a:pt x="108" y="123"/>
                  </a:cubicBezTo>
                  <a:cubicBezTo>
                    <a:pt x="105" y="123"/>
                    <a:pt x="105" y="123"/>
                    <a:pt x="105" y="123"/>
                  </a:cubicBezTo>
                  <a:moveTo>
                    <a:pt x="138" y="123"/>
                  </a:moveTo>
                  <a:cubicBezTo>
                    <a:pt x="138" y="121"/>
                    <a:pt x="138" y="120"/>
                    <a:pt x="138" y="118"/>
                  </a:cubicBezTo>
                  <a:cubicBezTo>
                    <a:pt x="144" y="114"/>
                    <a:pt x="148" y="111"/>
                    <a:pt x="154" y="108"/>
                  </a:cubicBezTo>
                  <a:cubicBezTo>
                    <a:pt x="154" y="109"/>
                    <a:pt x="154" y="110"/>
                    <a:pt x="154" y="112"/>
                  </a:cubicBezTo>
                  <a:cubicBezTo>
                    <a:pt x="154" y="115"/>
                    <a:pt x="154" y="119"/>
                    <a:pt x="154" y="123"/>
                  </a:cubicBezTo>
                  <a:cubicBezTo>
                    <a:pt x="138" y="123"/>
                    <a:pt x="138" y="123"/>
                    <a:pt x="138" y="123"/>
                  </a:cubicBezTo>
                  <a:moveTo>
                    <a:pt x="72" y="123"/>
                  </a:moveTo>
                  <a:cubicBezTo>
                    <a:pt x="72" y="120"/>
                    <a:pt x="72" y="118"/>
                    <a:pt x="71" y="116"/>
                  </a:cubicBezTo>
                  <a:cubicBezTo>
                    <a:pt x="79" y="112"/>
                    <a:pt x="82" y="111"/>
                    <a:pt x="88" y="107"/>
                  </a:cubicBezTo>
                  <a:cubicBezTo>
                    <a:pt x="88" y="109"/>
                    <a:pt x="88" y="111"/>
                    <a:pt x="88" y="113"/>
                  </a:cubicBezTo>
                  <a:cubicBezTo>
                    <a:pt x="88" y="114"/>
                    <a:pt x="88" y="114"/>
                    <a:pt x="88" y="114"/>
                  </a:cubicBezTo>
                  <a:cubicBezTo>
                    <a:pt x="84" y="117"/>
                    <a:pt x="78" y="120"/>
                    <a:pt x="74" y="122"/>
                  </a:cubicBezTo>
                  <a:cubicBezTo>
                    <a:pt x="74" y="123"/>
                    <a:pt x="74" y="123"/>
                    <a:pt x="74" y="123"/>
                  </a:cubicBezTo>
                  <a:cubicBezTo>
                    <a:pt x="72" y="123"/>
                    <a:pt x="72" y="123"/>
                    <a:pt x="72" y="123"/>
                  </a:cubicBezTo>
                  <a:moveTo>
                    <a:pt x="39" y="120"/>
                  </a:moveTo>
                  <a:cubicBezTo>
                    <a:pt x="39" y="118"/>
                    <a:pt x="38" y="116"/>
                    <a:pt x="38" y="114"/>
                  </a:cubicBezTo>
                  <a:cubicBezTo>
                    <a:pt x="39" y="114"/>
                    <a:pt x="39" y="114"/>
                    <a:pt x="39" y="114"/>
                  </a:cubicBezTo>
                  <a:cubicBezTo>
                    <a:pt x="44" y="112"/>
                    <a:pt x="50" y="109"/>
                    <a:pt x="55" y="106"/>
                  </a:cubicBezTo>
                  <a:cubicBezTo>
                    <a:pt x="55" y="108"/>
                    <a:pt x="55" y="109"/>
                    <a:pt x="55" y="111"/>
                  </a:cubicBezTo>
                  <a:cubicBezTo>
                    <a:pt x="55" y="111"/>
                    <a:pt x="55" y="111"/>
                    <a:pt x="55" y="111"/>
                  </a:cubicBezTo>
                  <a:cubicBezTo>
                    <a:pt x="49" y="115"/>
                    <a:pt x="44" y="117"/>
                    <a:pt x="39" y="120"/>
                  </a:cubicBezTo>
                  <a:moveTo>
                    <a:pt x="104" y="115"/>
                  </a:moveTo>
                  <a:cubicBezTo>
                    <a:pt x="104" y="112"/>
                    <a:pt x="104" y="108"/>
                    <a:pt x="104" y="105"/>
                  </a:cubicBezTo>
                  <a:cubicBezTo>
                    <a:pt x="109" y="103"/>
                    <a:pt x="116" y="100"/>
                    <a:pt x="121" y="98"/>
                  </a:cubicBezTo>
                  <a:cubicBezTo>
                    <a:pt x="121" y="100"/>
                    <a:pt x="121" y="103"/>
                    <a:pt x="121" y="105"/>
                  </a:cubicBezTo>
                  <a:cubicBezTo>
                    <a:pt x="115" y="108"/>
                    <a:pt x="110" y="111"/>
                    <a:pt x="104" y="115"/>
                  </a:cubicBezTo>
                  <a:moveTo>
                    <a:pt x="71" y="112"/>
                  </a:moveTo>
                  <a:cubicBezTo>
                    <a:pt x="71" y="109"/>
                    <a:pt x="71" y="107"/>
                    <a:pt x="71" y="105"/>
                  </a:cubicBezTo>
                  <a:cubicBezTo>
                    <a:pt x="71" y="105"/>
                    <a:pt x="71" y="105"/>
                    <a:pt x="71" y="105"/>
                  </a:cubicBezTo>
                  <a:cubicBezTo>
                    <a:pt x="77" y="101"/>
                    <a:pt x="82" y="98"/>
                    <a:pt x="88" y="95"/>
                  </a:cubicBezTo>
                  <a:cubicBezTo>
                    <a:pt x="88" y="97"/>
                    <a:pt x="88" y="100"/>
                    <a:pt x="88" y="103"/>
                  </a:cubicBezTo>
                  <a:cubicBezTo>
                    <a:pt x="81" y="107"/>
                    <a:pt x="78" y="108"/>
                    <a:pt x="71" y="112"/>
                  </a:cubicBezTo>
                  <a:moveTo>
                    <a:pt x="137" y="114"/>
                  </a:moveTo>
                  <a:cubicBezTo>
                    <a:pt x="137" y="111"/>
                    <a:pt x="137" y="109"/>
                    <a:pt x="137" y="106"/>
                  </a:cubicBezTo>
                  <a:cubicBezTo>
                    <a:pt x="144" y="101"/>
                    <a:pt x="147" y="100"/>
                    <a:pt x="154" y="94"/>
                  </a:cubicBezTo>
                  <a:cubicBezTo>
                    <a:pt x="154" y="97"/>
                    <a:pt x="154" y="100"/>
                    <a:pt x="154" y="103"/>
                  </a:cubicBezTo>
                  <a:cubicBezTo>
                    <a:pt x="153" y="103"/>
                    <a:pt x="153" y="103"/>
                    <a:pt x="153" y="103"/>
                  </a:cubicBezTo>
                  <a:cubicBezTo>
                    <a:pt x="147" y="107"/>
                    <a:pt x="143" y="110"/>
                    <a:pt x="137" y="114"/>
                  </a:cubicBezTo>
                  <a:moveTo>
                    <a:pt x="104" y="101"/>
                  </a:moveTo>
                  <a:cubicBezTo>
                    <a:pt x="104" y="97"/>
                    <a:pt x="104" y="93"/>
                    <a:pt x="104" y="90"/>
                  </a:cubicBezTo>
                  <a:cubicBezTo>
                    <a:pt x="105" y="90"/>
                    <a:pt x="107" y="91"/>
                    <a:pt x="109" y="92"/>
                  </a:cubicBezTo>
                  <a:cubicBezTo>
                    <a:pt x="109" y="92"/>
                    <a:pt x="110" y="92"/>
                    <a:pt x="111" y="92"/>
                  </a:cubicBezTo>
                  <a:cubicBezTo>
                    <a:pt x="112" y="93"/>
                    <a:pt x="112" y="93"/>
                    <a:pt x="113" y="93"/>
                  </a:cubicBezTo>
                  <a:cubicBezTo>
                    <a:pt x="115" y="93"/>
                    <a:pt x="116" y="93"/>
                    <a:pt x="117" y="93"/>
                  </a:cubicBezTo>
                  <a:cubicBezTo>
                    <a:pt x="118" y="92"/>
                    <a:pt x="120" y="92"/>
                    <a:pt x="121" y="91"/>
                  </a:cubicBezTo>
                  <a:cubicBezTo>
                    <a:pt x="121" y="91"/>
                    <a:pt x="121" y="91"/>
                    <a:pt x="121" y="91"/>
                  </a:cubicBezTo>
                  <a:cubicBezTo>
                    <a:pt x="121" y="92"/>
                    <a:pt x="121" y="93"/>
                    <a:pt x="121" y="94"/>
                  </a:cubicBezTo>
                  <a:cubicBezTo>
                    <a:pt x="116" y="96"/>
                    <a:pt x="109" y="99"/>
                    <a:pt x="104" y="101"/>
                  </a:cubicBezTo>
                  <a:moveTo>
                    <a:pt x="38" y="109"/>
                  </a:moveTo>
                  <a:cubicBezTo>
                    <a:pt x="38" y="108"/>
                    <a:pt x="38" y="107"/>
                    <a:pt x="38" y="105"/>
                  </a:cubicBezTo>
                  <a:cubicBezTo>
                    <a:pt x="44" y="101"/>
                    <a:pt x="50" y="95"/>
                    <a:pt x="55" y="89"/>
                  </a:cubicBezTo>
                  <a:cubicBezTo>
                    <a:pt x="55" y="93"/>
                    <a:pt x="55" y="97"/>
                    <a:pt x="55" y="101"/>
                  </a:cubicBezTo>
                  <a:cubicBezTo>
                    <a:pt x="49" y="104"/>
                    <a:pt x="44" y="106"/>
                    <a:pt x="38" y="109"/>
                  </a:cubicBezTo>
                  <a:moveTo>
                    <a:pt x="71" y="100"/>
                  </a:moveTo>
                  <a:cubicBezTo>
                    <a:pt x="71" y="97"/>
                    <a:pt x="71" y="93"/>
                    <a:pt x="71" y="90"/>
                  </a:cubicBezTo>
                  <a:cubicBezTo>
                    <a:pt x="75" y="87"/>
                    <a:pt x="79" y="85"/>
                    <a:pt x="85" y="82"/>
                  </a:cubicBezTo>
                  <a:cubicBezTo>
                    <a:pt x="86" y="82"/>
                    <a:pt x="87" y="83"/>
                    <a:pt x="88" y="84"/>
                  </a:cubicBezTo>
                  <a:cubicBezTo>
                    <a:pt x="88" y="86"/>
                    <a:pt x="88" y="88"/>
                    <a:pt x="88" y="90"/>
                  </a:cubicBezTo>
                  <a:cubicBezTo>
                    <a:pt x="82" y="93"/>
                    <a:pt x="77" y="97"/>
                    <a:pt x="71" y="100"/>
                  </a:cubicBezTo>
                  <a:moveTo>
                    <a:pt x="137" y="101"/>
                  </a:moveTo>
                  <a:cubicBezTo>
                    <a:pt x="137" y="98"/>
                    <a:pt x="137" y="95"/>
                    <a:pt x="137" y="92"/>
                  </a:cubicBezTo>
                  <a:cubicBezTo>
                    <a:pt x="137" y="92"/>
                    <a:pt x="137" y="92"/>
                    <a:pt x="137" y="92"/>
                  </a:cubicBezTo>
                  <a:cubicBezTo>
                    <a:pt x="141" y="89"/>
                    <a:pt x="145" y="87"/>
                    <a:pt x="148" y="84"/>
                  </a:cubicBezTo>
                  <a:cubicBezTo>
                    <a:pt x="150" y="82"/>
                    <a:pt x="151" y="80"/>
                    <a:pt x="154" y="78"/>
                  </a:cubicBezTo>
                  <a:cubicBezTo>
                    <a:pt x="154" y="81"/>
                    <a:pt x="154" y="85"/>
                    <a:pt x="154" y="89"/>
                  </a:cubicBezTo>
                  <a:cubicBezTo>
                    <a:pt x="153" y="89"/>
                    <a:pt x="153" y="89"/>
                    <a:pt x="153" y="89"/>
                  </a:cubicBezTo>
                  <a:cubicBezTo>
                    <a:pt x="146" y="96"/>
                    <a:pt x="143" y="97"/>
                    <a:pt x="137" y="101"/>
                  </a:cubicBezTo>
                  <a:moveTo>
                    <a:pt x="70" y="85"/>
                  </a:moveTo>
                  <a:cubicBezTo>
                    <a:pt x="70" y="83"/>
                    <a:pt x="70" y="81"/>
                    <a:pt x="70" y="79"/>
                  </a:cubicBezTo>
                  <a:cubicBezTo>
                    <a:pt x="71" y="78"/>
                    <a:pt x="72" y="77"/>
                    <a:pt x="73" y="75"/>
                  </a:cubicBezTo>
                  <a:cubicBezTo>
                    <a:pt x="73" y="75"/>
                    <a:pt x="74" y="74"/>
                    <a:pt x="74" y="73"/>
                  </a:cubicBezTo>
                  <a:cubicBezTo>
                    <a:pt x="76" y="75"/>
                    <a:pt x="79" y="77"/>
                    <a:pt x="81" y="79"/>
                  </a:cubicBezTo>
                  <a:cubicBezTo>
                    <a:pt x="77" y="81"/>
                    <a:pt x="74" y="83"/>
                    <a:pt x="70" y="85"/>
                  </a:cubicBezTo>
                  <a:moveTo>
                    <a:pt x="73" y="73"/>
                  </a:moveTo>
                  <a:cubicBezTo>
                    <a:pt x="74" y="71"/>
                    <a:pt x="74" y="71"/>
                    <a:pt x="74" y="71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3" y="73"/>
                    <a:pt x="73" y="73"/>
                    <a:pt x="73" y="73"/>
                  </a:cubicBezTo>
                  <a:moveTo>
                    <a:pt x="137" y="87"/>
                  </a:moveTo>
                  <a:cubicBezTo>
                    <a:pt x="137" y="85"/>
                    <a:pt x="136" y="83"/>
                    <a:pt x="136" y="80"/>
                  </a:cubicBezTo>
                  <a:cubicBezTo>
                    <a:pt x="137" y="80"/>
                    <a:pt x="138" y="79"/>
                    <a:pt x="139" y="78"/>
                  </a:cubicBezTo>
                  <a:cubicBezTo>
                    <a:pt x="143" y="74"/>
                    <a:pt x="149" y="68"/>
                    <a:pt x="153" y="63"/>
                  </a:cubicBezTo>
                  <a:cubicBezTo>
                    <a:pt x="153" y="66"/>
                    <a:pt x="153" y="69"/>
                    <a:pt x="154" y="72"/>
                  </a:cubicBezTo>
                  <a:cubicBezTo>
                    <a:pt x="150" y="76"/>
                    <a:pt x="148" y="78"/>
                    <a:pt x="145" y="81"/>
                  </a:cubicBezTo>
                  <a:cubicBezTo>
                    <a:pt x="143" y="83"/>
                    <a:pt x="140" y="85"/>
                    <a:pt x="137" y="87"/>
                  </a:cubicBezTo>
                  <a:moveTo>
                    <a:pt x="16" y="0"/>
                  </a:moveTo>
                  <a:cubicBezTo>
                    <a:pt x="15" y="0"/>
                    <a:pt x="14" y="1"/>
                    <a:pt x="14" y="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3" y="32"/>
                    <a:pt x="11" y="32"/>
                    <a:pt x="10" y="32"/>
                  </a:cubicBezTo>
                  <a:cubicBezTo>
                    <a:pt x="8" y="32"/>
                    <a:pt x="8" y="33"/>
                    <a:pt x="8" y="34"/>
                  </a:cubicBezTo>
                  <a:cubicBezTo>
                    <a:pt x="8" y="35"/>
                    <a:pt x="8" y="36"/>
                    <a:pt x="10" y="36"/>
                  </a:cubicBezTo>
                  <a:cubicBezTo>
                    <a:pt x="11" y="36"/>
                    <a:pt x="13" y="36"/>
                    <a:pt x="14" y="36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3" y="49"/>
                    <a:pt x="11" y="49"/>
                    <a:pt x="10" y="49"/>
                  </a:cubicBezTo>
                  <a:cubicBezTo>
                    <a:pt x="8" y="49"/>
                    <a:pt x="8" y="50"/>
                    <a:pt x="8" y="51"/>
                  </a:cubicBezTo>
                  <a:cubicBezTo>
                    <a:pt x="8" y="52"/>
                    <a:pt x="8" y="53"/>
                    <a:pt x="10" y="53"/>
                  </a:cubicBezTo>
                  <a:cubicBezTo>
                    <a:pt x="11" y="53"/>
                    <a:pt x="13" y="53"/>
                    <a:pt x="14" y="53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3" y="68"/>
                    <a:pt x="11" y="68"/>
                    <a:pt x="10" y="68"/>
                  </a:cubicBezTo>
                  <a:cubicBezTo>
                    <a:pt x="8" y="68"/>
                    <a:pt x="8" y="69"/>
                    <a:pt x="8" y="70"/>
                  </a:cubicBezTo>
                  <a:cubicBezTo>
                    <a:pt x="8" y="71"/>
                    <a:pt x="8" y="72"/>
                    <a:pt x="10" y="72"/>
                  </a:cubicBezTo>
                  <a:cubicBezTo>
                    <a:pt x="11" y="72"/>
                    <a:pt x="13" y="72"/>
                    <a:pt x="14" y="72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3" y="86"/>
                    <a:pt x="11" y="86"/>
                    <a:pt x="10" y="86"/>
                  </a:cubicBezTo>
                  <a:cubicBezTo>
                    <a:pt x="8" y="86"/>
                    <a:pt x="8" y="87"/>
                    <a:pt x="8" y="88"/>
                  </a:cubicBezTo>
                  <a:cubicBezTo>
                    <a:pt x="8" y="90"/>
                    <a:pt x="8" y="90"/>
                    <a:pt x="10" y="90"/>
                  </a:cubicBezTo>
                  <a:cubicBezTo>
                    <a:pt x="11" y="90"/>
                    <a:pt x="13" y="90"/>
                    <a:pt x="14" y="90"/>
                  </a:cubicBezTo>
                  <a:cubicBezTo>
                    <a:pt x="14" y="105"/>
                    <a:pt x="14" y="105"/>
                    <a:pt x="14" y="105"/>
                  </a:cubicBezTo>
                  <a:cubicBezTo>
                    <a:pt x="13" y="105"/>
                    <a:pt x="11" y="105"/>
                    <a:pt x="10" y="105"/>
                  </a:cubicBezTo>
                  <a:cubicBezTo>
                    <a:pt x="8" y="105"/>
                    <a:pt x="8" y="106"/>
                    <a:pt x="8" y="107"/>
                  </a:cubicBezTo>
                  <a:cubicBezTo>
                    <a:pt x="8" y="109"/>
                    <a:pt x="8" y="109"/>
                    <a:pt x="10" y="109"/>
                  </a:cubicBezTo>
                  <a:cubicBezTo>
                    <a:pt x="11" y="109"/>
                    <a:pt x="13" y="109"/>
                    <a:pt x="14" y="109"/>
                  </a:cubicBezTo>
                  <a:cubicBezTo>
                    <a:pt x="14" y="124"/>
                    <a:pt x="14" y="124"/>
                    <a:pt x="14" y="124"/>
                  </a:cubicBezTo>
                  <a:cubicBezTo>
                    <a:pt x="2" y="124"/>
                    <a:pt x="2" y="124"/>
                    <a:pt x="2" y="124"/>
                  </a:cubicBezTo>
                  <a:cubicBezTo>
                    <a:pt x="1" y="124"/>
                    <a:pt x="0" y="125"/>
                    <a:pt x="0" y="126"/>
                  </a:cubicBezTo>
                  <a:cubicBezTo>
                    <a:pt x="0" y="127"/>
                    <a:pt x="1" y="128"/>
                    <a:pt x="2" y="128"/>
                  </a:cubicBezTo>
                  <a:cubicBezTo>
                    <a:pt x="14" y="128"/>
                    <a:pt x="14" y="128"/>
                    <a:pt x="14" y="128"/>
                  </a:cubicBezTo>
                  <a:cubicBezTo>
                    <a:pt x="14" y="142"/>
                    <a:pt x="14" y="142"/>
                    <a:pt x="14" y="142"/>
                  </a:cubicBezTo>
                  <a:cubicBezTo>
                    <a:pt x="14" y="143"/>
                    <a:pt x="15" y="144"/>
                    <a:pt x="16" y="144"/>
                  </a:cubicBezTo>
                  <a:cubicBezTo>
                    <a:pt x="17" y="144"/>
                    <a:pt x="18" y="143"/>
                    <a:pt x="18" y="142"/>
                  </a:cubicBezTo>
                  <a:cubicBezTo>
                    <a:pt x="18" y="128"/>
                    <a:pt x="18" y="128"/>
                    <a:pt x="18" y="128"/>
                  </a:cubicBezTo>
                  <a:cubicBezTo>
                    <a:pt x="178" y="128"/>
                    <a:pt x="178" y="128"/>
                    <a:pt x="178" y="128"/>
                  </a:cubicBezTo>
                  <a:cubicBezTo>
                    <a:pt x="179" y="128"/>
                    <a:pt x="180" y="127"/>
                    <a:pt x="180" y="126"/>
                  </a:cubicBezTo>
                  <a:cubicBezTo>
                    <a:pt x="180" y="125"/>
                    <a:pt x="179" y="124"/>
                    <a:pt x="178" y="124"/>
                  </a:cubicBezTo>
                  <a:cubicBezTo>
                    <a:pt x="158" y="124"/>
                    <a:pt x="158" y="124"/>
                    <a:pt x="158" y="124"/>
                  </a:cubicBezTo>
                  <a:cubicBezTo>
                    <a:pt x="158" y="120"/>
                    <a:pt x="158" y="116"/>
                    <a:pt x="158" y="112"/>
                  </a:cubicBezTo>
                  <a:cubicBezTo>
                    <a:pt x="158" y="99"/>
                    <a:pt x="158" y="86"/>
                    <a:pt x="157" y="74"/>
                  </a:cubicBezTo>
                  <a:cubicBezTo>
                    <a:pt x="158" y="73"/>
                    <a:pt x="158" y="72"/>
                    <a:pt x="157" y="72"/>
                  </a:cubicBezTo>
                  <a:cubicBezTo>
                    <a:pt x="157" y="67"/>
                    <a:pt x="157" y="63"/>
                    <a:pt x="157" y="58"/>
                  </a:cubicBezTo>
                  <a:cubicBezTo>
                    <a:pt x="157" y="58"/>
                    <a:pt x="157" y="57"/>
                    <a:pt x="156" y="57"/>
                  </a:cubicBezTo>
                  <a:cubicBezTo>
                    <a:pt x="156" y="56"/>
                    <a:pt x="155" y="56"/>
                    <a:pt x="155" y="56"/>
                  </a:cubicBezTo>
                  <a:cubicBezTo>
                    <a:pt x="155" y="56"/>
                    <a:pt x="154" y="57"/>
                    <a:pt x="154" y="57"/>
                  </a:cubicBezTo>
                  <a:cubicBezTo>
                    <a:pt x="151" y="60"/>
                    <a:pt x="146" y="65"/>
                    <a:pt x="142" y="69"/>
                  </a:cubicBezTo>
                  <a:cubicBezTo>
                    <a:pt x="140" y="71"/>
                    <a:pt x="138" y="73"/>
                    <a:pt x="136" y="75"/>
                  </a:cubicBezTo>
                  <a:cubicBezTo>
                    <a:pt x="134" y="76"/>
                    <a:pt x="133" y="78"/>
                    <a:pt x="133" y="78"/>
                  </a:cubicBezTo>
                  <a:cubicBezTo>
                    <a:pt x="133" y="78"/>
                    <a:pt x="132" y="79"/>
                    <a:pt x="132" y="79"/>
                  </a:cubicBezTo>
                  <a:cubicBezTo>
                    <a:pt x="133" y="93"/>
                    <a:pt x="133" y="104"/>
                    <a:pt x="134" y="117"/>
                  </a:cubicBezTo>
                  <a:cubicBezTo>
                    <a:pt x="133" y="117"/>
                    <a:pt x="134" y="117"/>
                    <a:pt x="134" y="118"/>
                  </a:cubicBezTo>
                  <a:cubicBezTo>
                    <a:pt x="134" y="120"/>
                    <a:pt x="134" y="122"/>
                    <a:pt x="134" y="124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1"/>
                    <a:pt x="125" y="118"/>
                    <a:pt x="125" y="115"/>
                  </a:cubicBezTo>
                  <a:cubicBezTo>
                    <a:pt x="125" y="105"/>
                    <a:pt x="125" y="97"/>
                    <a:pt x="125" y="87"/>
                  </a:cubicBezTo>
                  <a:cubicBezTo>
                    <a:pt x="125" y="86"/>
                    <a:pt x="124" y="85"/>
                    <a:pt x="123" y="85"/>
                  </a:cubicBezTo>
                  <a:cubicBezTo>
                    <a:pt x="123" y="85"/>
                    <a:pt x="123" y="85"/>
                    <a:pt x="123" y="85"/>
                  </a:cubicBezTo>
                  <a:cubicBezTo>
                    <a:pt x="122" y="85"/>
                    <a:pt x="122" y="85"/>
                    <a:pt x="121" y="85"/>
                  </a:cubicBezTo>
                  <a:cubicBezTo>
                    <a:pt x="119" y="87"/>
                    <a:pt x="119" y="88"/>
                    <a:pt x="118" y="88"/>
                  </a:cubicBezTo>
                  <a:cubicBezTo>
                    <a:pt x="117" y="89"/>
                    <a:pt x="117" y="89"/>
                    <a:pt x="116" y="89"/>
                  </a:cubicBezTo>
                  <a:cubicBezTo>
                    <a:pt x="116" y="89"/>
                    <a:pt x="115" y="89"/>
                    <a:pt x="113" y="89"/>
                  </a:cubicBezTo>
                  <a:cubicBezTo>
                    <a:pt x="113" y="89"/>
                    <a:pt x="112" y="89"/>
                    <a:pt x="111" y="88"/>
                  </a:cubicBezTo>
                  <a:cubicBezTo>
                    <a:pt x="110" y="88"/>
                    <a:pt x="108" y="87"/>
                    <a:pt x="106" y="86"/>
                  </a:cubicBezTo>
                  <a:cubicBezTo>
                    <a:pt x="105" y="86"/>
                    <a:pt x="105" y="86"/>
                    <a:pt x="104" y="86"/>
                  </a:cubicBezTo>
                  <a:cubicBezTo>
                    <a:pt x="103" y="85"/>
                    <a:pt x="103" y="85"/>
                    <a:pt x="102" y="85"/>
                  </a:cubicBezTo>
                  <a:cubicBezTo>
                    <a:pt x="102" y="85"/>
                    <a:pt x="102" y="85"/>
                    <a:pt x="102" y="85"/>
                  </a:cubicBezTo>
                  <a:cubicBezTo>
                    <a:pt x="101" y="85"/>
                    <a:pt x="101" y="85"/>
                    <a:pt x="100" y="85"/>
                  </a:cubicBezTo>
                  <a:cubicBezTo>
                    <a:pt x="100" y="86"/>
                    <a:pt x="100" y="86"/>
                    <a:pt x="100" y="87"/>
                  </a:cubicBezTo>
                  <a:cubicBezTo>
                    <a:pt x="100" y="97"/>
                    <a:pt x="100" y="108"/>
                    <a:pt x="101" y="118"/>
                  </a:cubicBezTo>
                  <a:cubicBezTo>
                    <a:pt x="100" y="119"/>
                    <a:pt x="100" y="119"/>
                    <a:pt x="101" y="119"/>
                  </a:cubicBezTo>
                  <a:cubicBezTo>
                    <a:pt x="101" y="121"/>
                    <a:pt x="101" y="122"/>
                    <a:pt x="101" y="124"/>
                  </a:cubicBezTo>
                  <a:cubicBezTo>
                    <a:pt x="92" y="124"/>
                    <a:pt x="92" y="124"/>
                    <a:pt x="92" y="124"/>
                  </a:cubicBezTo>
                  <a:cubicBezTo>
                    <a:pt x="92" y="120"/>
                    <a:pt x="92" y="117"/>
                    <a:pt x="92" y="113"/>
                  </a:cubicBezTo>
                  <a:cubicBezTo>
                    <a:pt x="92" y="110"/>
                    <a:pt x="92" y="107"/>
                    <a:pt x="92" y="104"/>
                  </a:cubicBezTo>
                  <a:cubicBezTo>
                    <a:pt x="92" y="104"/>
                    <a:pt x="92" y="104"/>
                    <a:pt x="92" y="104"/>
                  </a:cubicBezTo>
                  <a:cubicBezTo>
                    <a:pt x="92" y="100"/>
                    <a:pt x="92" y="96"/>
                    <a:pt x="92" y="92"/>
                  </a:cubicBezTo>
                  <a:cubicBezTo>
                    <a:pt x="92" y="91"/>
                    <a:pt x="92" y="91"/>
                    <a:pt x="92" y="91"/>
                  </a:cubicBezTo>
                  <a:cubicBezTo>
                    <a:pt x="92" y="88"/>
                    <a:pt x="92" y="86"/>
                    <a:pt x="92" y="83"/>
                  </a:cubicBezTo>
                  <a:cubicBezTo>
                    <a:pt x="92" y="82"/>
                    <a:pt x="91" y="82"/>
                    <a:pt x="91" y="81"/>
                  </a:cubicBezTo>
                  <a:cubicBezTo>
                    <a:pt x="85" y="77"/>
                    <a:pt x="80" y="73"/>
                    <a:pt x="76" y="70"/>
                  </a:cubicBezTo>
                  <a:cubicBezTo>
                    <a:pt x="75" y="69"/>
                    <a:pt x="75" y="69"/>
                    <a:pt x="74" y="69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3" y="69"/>
                    <a:pt x="73" y="69"/>
                    <a:pt x="72" y="70"/>
                  </a:cubicBezTo>
                  <a:cubicBezTo>
                    <a:pt x="72" y="70"/>
                    <a:pt x="71" y="71"/>
                    <a:pt x="70" y="72"/>
                  </a:cubicBezTo>
                  <a:cubicBezTo>
                    <a:pt x="70" y="73"/>
                    <a:pt x="69" y="74"/>
                    <a:pt x="68" y="75"/>
                  </a:cubicBezTo>
                  <a:cubicBezTo>
                    <a:pt x="67" y="76"/>
                    <a:pt x="67" y="77"/>
                    <a:pt x="67" y="78"/>
                  </a:cubicBezTo>
                  <a:cubicBezTo>
                    <a:pt x="66" y="78"/>
                    <a:pt x="66" y="78"/>
                    <a:pt x="66" y="79"/>
                  </a:cubicBezTo>
                  <a:cubicBezTo>
                    <a:pt x="67" y="97"/>
                    <a:pt x="67" y="106"/>
                    <a:pt x="68" y="124"/>
                  </a:cubicBezTo>
                  <a:cubicBezTo>
                    <a:pt x="59" y="124"/>
                    <a:pt x="59" y="124"/>
                    <a:pt x="59" y="124"/>
                  </a:cubicBezTo>
                  <a:cubicBezTo>
                    <a:pt x="59" y="120"/>
                    <a:pt x="59" y="117"/>
                    <a:pt x="59" y="113"/>
                  </a:cubicBezTo>
                  <a:cubicBezTo>
                    <a:pt x="59" y="104"/>
                    <a:pt x="59" y="94"/>
                    <a:pt x="59" y="84"/>
                  </a:cubicBezTo>
                  <a:cubicBezTo>
                    <a:pt x="59" y="83"/>
                    <a:pt x="58" y="83"/>
                    <a:pt x="57" y="82"/>
                  </a:cubicBezTo>
                  <a:cubicBezTo>
                    <a:pt x="57" y="82"/>
                    <a:pt x="57" y="82"/>
                    <a:pt x="57" y="82"/>
                  </a:cubicBezTo>
                  <a:cubicBezTo>
                    <a:pt x="56" y="82"/>
                    <a:pt x="56" y="82"/>
                    <a:pt x="55" y="83"/>
                  </a:cubicBezTo>
                  <a:cubicBezTo>
                    <a:pt x="49" y="90"/>
                    <a:pt x="42" y="98"/>
                    <a:pt x="35" y="103"/>
                  </a:cubicBezTo>
                  <a:cubicBezTo>
                    <a:pt x="34" y="103"/>
                    <a:pt x="34" y="104"/>
                    <a:pt x="34" y="104"/>
                  </a:cubicBezTo>
                  <a:cubicBezTo>
                    <a:pt x="34" y="112"/>
                    <a:pt x="35" y="117"/>
                    <a:pt x="35" y="124"/>
                  </a:cubicBezTo>
                  <a:cubicBezTo>
                    <a:pt x="18" y="124"/>
                    <a:pt x="18" y="124"/>
                    <a:pt x="18" y="124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"/>
                    <a:pt x="17" y="0"/>
                    <a:pt x="16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11" name="Freeform 741"/>
            <p:cNvSpPr>
              <a:spLocks noEditPoints="1"/>
            </p:cNvSpPr>
            <p:nvPr/>
          </p:nvSpPr>
          <p:spPr bwMode="auto">
            <a:xfrm>
              <a:off x="3035" y="1218"/>
              <a:ext cx="187" cy="187"/>
            </a:xfrm>
            <a:custGeom>
              <a:avLst/>
              <a:gdLst>
                <a:gd name="T0" fmla="*/ 75 w 79"/>
                <a:gd name="T1" fmla="*/ 34 h 79"/>
                <a:gd name="T2" fmla="*/ 72 w 79"/>
                <a:gd name="T3" fmla="*/ 34 h 79"/>
                <a:gd name="T4" fmla="*/ 74 w 79"/>
                <a:gd name="T5" fmla="*/ 32 h 79"/>
                <a:gd name="T6" fmla="*/ 71 w 79"/>
                <a:gd name="T7" fmla="*/ 31 h 79"/>
                <a:gd name="T8" fmla="*/ 73 w 79"/>
                <a:gd name="T9" fmla="*/ 29 h 79"/>
                <a:gd name="T10" fmla="*/ 67 w 79"/>
                <a:gd name="T11" fmla="*/ 26 h 79"/>
                <a:gd name="T12" fmla="*/ 69 w 79"/>
                <a:gd name="T13" fmla="*/ 28 h 79"/>
                <a:gd name="T14" fmla="*/ 69 w 79"/>
                <a:gd name="T15" fmla="*/ 20 h 79"/>
                <a:gd name="T16" fmla="*/ 64 w 79"/>
                <a:gd name="T17" fmla="*/ 23 h 79"/>
                <a:gd name="T18" fmla="*/ 67 w 79"/>
                <a:gd name="T19" fmla="*/ 18 h 79"/>
                <a:gd name="T20" fmla="*/ 12 w 79"/>
                <a:gd name="T21" fmla="*/ 25 h 79"/>
                <a:gd name="T22" fmla="*/ 62 w 79"/>
                <a:gd name="T23" fmla="*/ 25 h 79"/>
                <a:gd name="T24" fmla="*/ 65 w 79"/>
                <a:gd name="T25" fmla="*/ 65 h 79"/>
                <a:gd name="T26" fmla="*/ 41 w 79"/>
                <a:gd name="T27" fmla="*/ 76 h 79"/>
                <a:gd name="T28" fmla="*/ 3 w 79"/>
                <a:gd name="T29" fmla="*/ 39 h 79"/>
                <a:gd name="T30" fmla="*/ 61 w 79"/>
                <a:gd name="T31" fmla="*/ 20 h 79"/>
                <a:gd name="T32" fmla="*/ 64 w 79"/>
                <a:gd name="T33" fmla="*/ 15 h 79"/>
                <a:gd name="T34" fmla="*/ 3 w 79"/>
                <a:gd name="T35" fmla="*/ 32 h 79"/>
                <a:gd name="T36" fmla="*/ 12 w 79"/>
                <a:gd name="T37" fmla="*/ 16 h 79"/>
                <a:gd name="T38" fmla="*/ 8 w 79"/>
                <a:gd name="T39" fmla="*/ 26 h 79"/>
                <a:gd name="T40" fmla="*/ 57 w 79"/>
                <a:gd name="T41" fmla="*/ 18 h 79"/>
                <a:gd name="T42" fmla="*/ 62 w 79"/>
                <a:gd name="T43" fmla="*/ 13 h 79"/>
                <a:gd name="T44" fmla="*/ 49 w 79"/>
                <a:gd name="T45" fmla="*/ 14 h 79"/>
                <a:gd name="T46" fmla="*/ 58 w 79"/>
                <a:gd name="T47" fmla="*/ 10 h 79"/>
                <a:gd name="T48" fmla="*/ 46 w 79"/>
                <a:gd name="T49" fmla="*/ 13 h 79"/>
                <a:gd name="T50" fmla="*/ 54 w 79"/>
                <a:gd name="T51" fmla="*/ 7 h 79"/>
                <a:gd name="T52" fmla="*/ 20 w 79"/>
                <a:gd name="T53" fmla="*/ 8 h 79"/>
                <a:gd name="T54" fmla="*/ 16 w 79"/>
                <a:gd name="T55" fmla="*/ 18 h 79"/>
                <a:gd name="T56" fmla="*/ 40 w 79"/>
                <a:gd name="T57" fmla="*/ 12 h 79"/>
                <a:gd name="T58" fmla="*/ 50 w 79"/>
                <a:gd name="T59" fmla="*/ 5 h 79"/>
                <a:gd name="T60" fmla="*/ 28 w 79"/>
                <a:gd name="T61" fmla="*/ 5 h 79"/>
                <a:gd name="T62" fmla="*/ 22 w 79"/>
                <a:gd name="T63" fmla="*/ 15 h 79"/>
                <a:gd name="T64" fmla="*/ 42 w 79"/>
                <a:gd name="T65" fmla="*/ 3 h 79"/>
                <a:gd name="T66" fmla="*/ 39 w 79"/>
                <a:gd name="T67" fmla="*/ 12 h 79"/>
                <a:gd name="T68" fmla="*/ 36 w 79"/>
                <a:gd name="T69" fmla="*/ 12 h 79"/>
                <a:gd name="T70" fmla="*/ 35 w 79"/>
                <a:gd name="T71" fmla="*/ 3 h 79"/>
                <a:gd name="T72" fmla="*/ 30 w 79"/>
                <a:gd name="T73" fmla="*/ 12 h 79"/>
                <a:gd name="T74" fmla="*/ 38 w 79"/>
                <a:gd name="T75" fmla="*/ 3 h 79"/>
                <a:gd name="T76" fmla="*/ 30 w 79"/>
                <a:gd name="T77" fmla="*/ 12 h 79"/>
                <a:gd name="T78" fmla="*/ 11 w 79"/>
                <a:gd name="T79" fmla="*/ 12 h 79"/>
                <a:gd name="T80" fmla="*/ 41 w 79"/>
                <a:gd name="T81" fmla="*/ 79 h 79"/>
                <a:gd name="T82" fmla="*/ 65 w 79"/>
                <a:gd name="T83" fmla="*/ 70 h 79"/>
                <a:gd name="T84" fmla="*/ 67 w 79"/>
                <a:gd name="T85" fmla="*/ 67 h 79"/>
                <a:gd name="T86" fmla="*/ 69 w 79"/>
                <a:gd name="T87" fmla="*/ 66 h 79"/>
                <a:gd name="T88" fmla="*/ 69 w 79"/>
                <a:gd name="T89" fmla="*/ 65 h 79"/>
                <a:gd name="T90" fmla="*/ 69 w 79"/>
                <a:gd name="T91" fmla="*/ 65 h 79"/>
                <a:gd name="T92" fmla="*/ 69 w 79"/>
                <a:gd name="T93" fmla="*/ 65 h 79"/>
                <a:gd name="T94" fmla="*/ 38 w 79"/>
                <a:gd name="T9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9" h="79">
                  <a:moveTo>
                    <a:pt x="76" y="41"/>
                  </a:moveTo>
                  <a:cubicBezTo>
                    <a:pt x="75" y="39"/>
                    <a:pt x="74" y="37"/>
                    <a:pt x="73" y="35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6"/>
                    <a:pt x="76" y="39"/>
                    <a:pt x="76" y="41"/>
                  </a:cubicBezTo>
                  <a:cubicBezTo>
                    <a:pt x="76" y="41"/>
                    <a:pt x="76" y="41"/>
                    <a:pt x="76" y="41"/>
                  </a:cubicBezTo>
                  <a:moveTo>
                    <a:pt x="72" y="34"/>
                  </a:moveTo>
                  <a:cubicBezTo>
                    <a:pt x="72" y="33"/>
                    <a:pt x="72" y="33"/>
                    <a:pt x="71" y="32"/>
                  </a:cubicBezTo>
                  <a:cubicBezTo>
                    <a:pt x="72" y="31"/>
                    <a:pt x="73" y="31"/>
                    <a:pt x="74" y="30"/>
                  </a:cubicBezTo>
                  <a:cubicBezTo>
                    <a:pt x="74" y="31"/>
                    <a:pt x="74" y="31"/>
                    <a:pt x="74" y="32"/>
                  </a:cubicBezTo>
                  <a:cubicBezTo>
                    <a:pt x="74" y="32"/>
                    <a:pt x="74" y="32"/>
                    <a:pt x="74" y="32"/>
                  </a:cubicBezTo>
                  <a:cubicBezTo>
                    <a:pt x="74" y="33"/>
                    <a:pt x="73" y="33"/>
                    <a:pt x="72" y="34"/>
                  </a:cubicBezTo>
                  <a:moveTo>
                    <a:pt x="71" y="31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71" y="29"/>
                    <a:pt x="72" y="28"/>
                    <a:pt x="73" y="27"/>
                  </a:cubicBezTo>
                  <a:cubicBezTo>
                    <a:pt x="73" y="27"/>
                    <a:pt x="73" y="28"/>
                    <a:pt x="73" y="29"/>
                  </a:cubicBezTo>
                  <a:cubicBezTo>
                    <a:pt x="72" y="29"/>
                    <a:pt x="71" y="30"/>
                    <a:pt x="71" y="31"/>
                  </a:cubicBezTo>
                  <a:moveTo>
                    <a:pt x="69" y="28"/>
                  </a:moveTo>
                  <a:cubicBezTo>
                    <a:pt x="68" y="28"/>
                    <a:pt x="67" y="27"/>
                    <a:pt x="67" y="26"/>
                  </a:cubicBezTo>
                  <a:cubicBezTo>
                    <a:pt x="68" y="25"/>
                    <a:pt x="69" y="24"/>
                    <a:pt x="70" y="23"/>
                  </a:cubicBezTo>
                  <a:cubicBezTo>
                    <a:pt x="71" y="24"/>
                    <a:pt x="71" y="25"/>
                    <a:pt x="72" y="26"/>
                  </a:cubicBezTo>
                  <a:cubicBezTo>
                    <a:pt x="71" y="26"/>
                    <a:pt x="70" y="27"/>
                    <a:pt x="69" y="28"/>
                  </a:cubicBezTo>
                  <a:moveTo>
                    <a:pt x="66" y="25"/>
                  </a:moveTo>
                  <a:cubicBezTo>
                    <a:pt x="65" y="24"/>
                    <a:pt x="65" y="24"/>
                    <a:pt x="65" y="24"/>
                  </a:cubicBezTo>
                  <a:cubicBezTo>
                    <a:pt x="66" y="23"/>
                    <a:pt x="67" y="22"/>
                    <a:pt x="69" y="20"/>
                  </a:cubicBezTo>
                  <a:cubicBezTo>
                    <a:pt x="70" y="22"/>
                    <a:pt x="70" y="22"/>
                    <a:pt x="70" y="22"/>
                  </a:cubicBezTo>
                  <a:cubicBezTo>
                    <a:pt x="68" y="23"/>
                    <a:pt x="67" y="24"/>
                    <a:pt x="66" y="25"/>
                  </a:cubicBezTo>
                  <a:moveTo>
                    <a:pt x="64" y="23"/>
                  </a:moveTo>
                  <a:cubicBezTo>
                    <a:pt x="64" y="23"/>
                    <a:pt x="64" y="23"/>
                    <a:pt x="64" y="23"/>
                  </a:cubicBezTo>
                  <a:cubicBezTo>
                    <a:pt x="63" y="22"/>
                    <a:pt x="62" y="22"/>
                    <a:pt x="62" y="21"/>
                  </a:cubicBezTo>
                  <a:cubicBezTo>
                    <a:pt x="63" y="20"/>
                    <a:pt x="65" y="19"/>
                    <a:pt x="67" y="18"/>
                  </a:cubicBezTo>
                  <a:cubicBezTo>
                    <a:pt x="67" y="18"/>
                    <a:pt x="68" y="19"/>
                    <a:pt x="68" y="19"/>
                  </a:cubicBezTo>
                  <a:cubicBezTo>
                    <a:pt x="67" y="20"/>
                    <a:pt x="65" y="22"/>
                    <a:pt x="64" y="23"/>
                  </a:cubicBezTo>
                  <a:moveTo>
                    <a:pt x="12" y="25"/>
                  </a:moveTo>
                  <a:cubicBezTo>
                    <a:pt x="20" y="18"/>
                    <a:pt x="28" y="15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46" y="15"/>
                    <a:pt x="55" y="19"/>
                    <a:pt x="62" y="25"/>
                  </a:cubicBezTo>
                  <a:cubicBezTo>
                    <a:pt x="69" y="31"/>
                    <a:pt x="73" y="40"/>
                    <a:pt x="74" y="49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3" y="55"/>
                    <a:pt x="70" y="60"/>
                    <a:pt x="65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57" y="73"/>
                    <a:pt x="49" y="76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31" y="76"/>
                    <a:pt x="21" y="72"/>
                    <a:pt x="14" y="65"/>
                  </a:cubicBezTo>
                  <a:cubicBezTo>
                    <a:pt x="7" y="58"/>
                    <a:pt x="3" y="49"/>
                    <a:pt x="3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5" y="34"/>
                    <a:pt x="8" y="30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moveTo>
                    <a:pt x="61" y="20"/>
                  </a:moveTo>
                  <a:cubicBezTo>
                    <a:pt x="60" y="20"/>
                    <a:pt x="59" y="19"/>
                    <a:pt x="58" y="18"/>
                  </a:cubicBezTo>
                  <a:cubicBezTo>
                    <a:pt x="60" y="17"/>
                    <a:pt x="62" y="15"/>
                    <a:pt x="63" y="14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65" y="15"/>
                    <a:pt x="65" y="16"/>
                    <a:pt x="66" y="16"/>
                  </a:cubicBezTo>
                  <a:cubicBezTo>
                    <a:pt x="64" y="18"/>
                    <a:pt x="62" y="19"/>
                    <a:pt x="61" y="20"/>
                  </a:cubicBezTo>
                  <a:moveTo>
                    <a:pt x="3" y="32"/>
                  </a:moveTo>
                  <a:cubicBezTo>
                    <a:pt x="3" y="31"/>
                    <a:pt x="4" y="30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7" y="25"/>
                    <a:pt x="10" y="21"/>
                    <a:pt x="12" y="16"/>
                  </a:cubicBezTo>
                  <a:cubicBezTo>
                    <a:pt x="13" y="15"/>
                    <a:pt x="14" y="14"/>
                    <a:pt x="15" y="12"/>
                  </a:cubicBezTo>
                  <a:cubicBezTo>
                    <a:pt x="15" y="12"/>
                    <a:pt x="16" y="11"/>
                    <a:pt x="17" y="11"/>
                  </a:cubicBezTo>
                  <a:cubicBezTo>
                    <a:pt x="13" y="16"/>
                    <a:pt x="10" y="21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6" y="28"/>
                    <a:pt x="4" y="30"/>
                    <a:pt x="3" y="32"/>
                  </a:cubicBezTo>
                  <a:moveTo>
                    <a:pt x="57" y="18"/>
                  </a:moveTo>
                  <a:cubicBezTo>
                    <a:pt x="56" y="17"/>
                    <a:pt x="55" y="16"/>
                    <a:pt x="53" y="16"/>
                  </a:cubicBezTo>
                  <a:cubicBezTo>
                    <a:pt x="55" y="14"/>
                    <a:pt x="57" y="12"/>
                    <a:pt x="59" y="11"/>
                  </a:cubicBezTo>
                  <a:cubicBezTo>
                    <a:pt x="60" y="11"/>
                    <a:pt x="61" y="12"/>
                    <a:pt x="62" y="13"/>
                  </a:cubicBezTo>
                  <a:cubicBezTo>
                    <a:pt x="60" y="14"/>
                    <a:pt x="59" y="16"/>
                    <a:pt x="57" y="18"/>
                  </a:cubicBezTo>
                  <a:moveTo>
                    <a:pt x="52" y="15"/>
                  </a:moveTo>
                  <a:cubicBezTo>
                    <a:pt x="51" y="15"/>
                    <a:pt x="50" y="14"/>
                    <a:pt x="49" y="14"/>
                  </a:cubicBezTo>
                  <a:cubicBezTo>
                    <a:pt x="51" y="12"/>
                    <a:pt x="53" y="10"/>
                    <a:pt x="55" y="8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6" y="8"/>
                    <a:pt x="57" y="9"/>
                    <a:pt x="58" y="10"/>
                  </a:cubicBezTo>
                  <a:cubicBezTo>
                    <a:pt x="56" y="11"/>
                    <a:pt x="54" y="13"/>
                    <a:pt x="52" y="15"/>
                  </a:cubicBezTo>
                  <a:moveTo>
                    <a:pt x="47" y="13"/>
                  </a:moveTo>
                  <a:cubicBezTo>
                    <a:pt x="47" y="13"/>
                    <a:pt x="46" y="13"/>
                    <a:pt x="46" y="13"/>
                  </a:cubicBezTo>
                  <a:cubicBezTo>
                    <a:pt x="48" y="10"/>
                    <a:pt x="49" y="8"/>
                    <a:pt x="52" y="6"/>
                  </a:cubicBezTo>
                  <a:cubicBezTo>
                    <a:pt x="52" y="6"/>
                    <a:pt x="53" y="7"/>
                    <a:pt x="54" y="7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1" y="9"/>
                    <a:pt x="49" y="11"/>
                    <a:pt x="47" y="13"/>
                  </a:cubicBezTo>
                  <a:moveTo>
                    <a:pt x="11" y="22"/>
                  </a:moveTo>
                  <a:cubicBezTo>
                    <a:pt x="14" y="17"/>
                    <a:pt x="17" y="13"/>
                    <a:pt x="20" y="8"/>
                  </a:cubicBezTo>
                  <a:cubicBezTo>
                    <a:pt x="22" y="7"/>
                    <a:pt x="24" y="6"/>
                    <a:pt x="25" y="6"/>
                  </a:cubicBezTo>
                  <a:cubicBezTo>
                    <a:pt x="22" y="10"/>
                    <a:pt x="19" y="14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4" y="19"/>
                    <a:pt x="13" y="21"/>
                    <a:pt x="11" y="22"/>
                  </a:cubicBezTo>
                  <a:moveTo>
                    <a:pt x="44" y="12"/>
                  </a:moveTo>
                  <a:cubicBezTo>
                    <a:pt x="43" y="12"/>
                    <a:pt x="42" y="12"/>
                    <a:pt x="40" y="12"/>
                  </a:cubicBezTo>
                  <a:cubicBezTo>
                    <a:pt x="41" y="10"/>
                    <a:pt x="43" y="8"/>
                    <a:pt x="44" y="7"/>
                  </a:cubicBezTo>
                  <a:cubicBezTo>
                    <a:pt x="45" y="6"/>
                    <a:pt x="46" y="5"/>
                    <a:pt x="46" y="4"/>
                  </a:cubicBezTo>
                  <a:cubicBezTo>
                    <a:pt x="48" y="5"/>
                    <a:pt x="49" y="5"/>
                    <a:pt x="50" y="5"/>
                  </a:cubicBezTo>
                  <a:cubicBezTo>
                    <a:pt x="48" y="8"/>
                    <a:pt x="46" y="10"/>
                    <a:pt x="44" y="12"/>
                  </a:cubicBezTo>
                  <a:moveTo>
                    <a:pt x="19" y="16"/>
                  </a:moveTo>
                  <a:cubicBezTo>
                    <a:pt x="22" y="12"/>
                    <a:pt x="25" y="9"/>
                    <a:pt x="28" y="5"/>
                  </a:cubicBezTo>
                  <a:cubicBezTo>
                    <a:pt x="28" y="4"/>
                    <a:pt x="29" y="4"/>
                    <a:pt x="30" y="4"/>
                  </a:cubicBezTo>
                  <a:cubicBezTo>
                    <a:pt x="27" y="7"/>
                    <a:pt x="25" y="11"/>
                    <a:pt x="22" y="14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5"/>
                    <a:pt x="20" y="16"/>
                    <a:pt x="19" y="16"/>
                  </a:cubicBezTo>
                  <a:moveTo>
                    <a:pt x="36" y="12"/>
                  </a:moveTo>
                  <a:cubicBezTo>
                    <a:pt x="38" y="9"/>
                    <a:pt x="40" y="6"/>
                    <a:pt x="42" y="3"/>
                  </a:cubicBezTo>
                  <a:cubicBezTo>
                    <a:pt x="43" y="4"/>
                    <a:pt x="44" y="4"/>
                    <a:pt x="45" y="4"/>
                  </a:cubicBezTo>
                  <a:cubicBezTo>
                    <a:pt x="44" y="4"/>
                    <a:pt x="44" y="5"/>
                    <a:pt x="43" y="6"/>
                  </a:cubicBezTo>
                  <a:cubicBezTo>
                    <a:pt x="42" y="7"/>
                    <a:pt x="40" y="9"/>
                    <a:pt x="39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8" y="12"/>
                    <a:pt x="37" y="12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moveTo>
                    <a:pt x="24" y="14"/>
                  </a:moveTo>
                  <a:cubicBezTo>
                    <a:pt x="27" y="10"/>
                    <a:pt x="30" y="7"/>
                    <a:pt x="32" y="4"/>
                  </a:cubicBezTo>
                  <a:cubicBezTo>
                    <a:pt x="33" y="3"/>
                    <a:pt x="34" y="3"/>
                    <a:pt x="35" y="3"/>
                  </a:cubicBezTo>
                  <a:cubicBezTo>
                    <a:pt x="32" y="6"/>
                    <a:pt x="30" y="10"/>
                    <a:pt x="27" y="13"/>
                  </a:cubicBezTo>
                  <a:cubicBezTo>
                    <a:pt x="26" y="13"/>
                    <a:pt x="25" y="13"/>
                    <a:pt x="24" y="14"/>
                  </a:cubicBezTo>
                  <a:moveTo>
                    <a:pt x="30" y="12"/>
                  </a:moveTo>
                  <a:cubicBezTo>
                    <a:pt x="32" y="9"/>
                    <a:pt x="34" y="6"/>
                    <a:pt x="37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9" y="3"/>
                    <a:pt x="39" y="3"/>
                    <a:pt x="40" y="3"/>
                  </a:cubicBezTo>
                  <a:cubicBezTo>
                    <a:pt x="38" y="6"/>
                    <a:pt x="36" y="9"/>
                    <a:pt x="34" y="12"/>
                  </a:cubicBezTo>
                  <a:cubicBezTo>
                    <a:pt x="32" y="12"/>
                    <a:pt x="31" y="12"/>
                    <a:pt x="30" y="12"/>
                  </a:cubicBezTo>
                  <a:moveTo>
                    <a:pt x="38" y="0"/>
                  </a:moveTo>
                  <a:cubicBezTo>
                    <a:pt x="29" y="0"/>
                    <a:pt x="19" y="4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3" y="20"/>
                    <a:pt x="0" y="29"/>
                    <a:pt x="0" y="38"/>
                  </a:cubicBezTo>
                  <a:cubicBezTo>
                    <a:pt x="0" y="49"/>
                    <a:pt x="5" y="59"/>
                    <a:pt x="12" y="67"/>
                  </a:cubicBezTo>
                  <a:cubicBezTo>
                    <a:pt x="20" y="74"/>
                    <a:pt x="30" y="79"/>
                    <a:pt x="41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9" y="79"/>
                    <a:pt x="57" y="76"/>
                    <a:pt x="64" y="70"/>
                  </a:cubicBezTo>
                  <a:cubicBezTo>
                    <a:pt x="65" y="70"/>
                    <a:pt x="65" y="70"/>
                    <a:pt x="65" y="70"/>
                  </a:cubicBezTo>
                  <a:cubicBezTo>
                    <a:pt x="65" y="69"/>
                    <a:pt x="65" y="69"/>
                    <a:pt x="65" y="69"/>
                  </a:cubicBezTo>
                  <a:cubicBezTo>
                    <a:pt x="65" y="69"/>
                    <a:pt x="65" y="69"/>
                    <a:pt x="65" y="69"/>
                  </a:cubicBezTo>
                  <a:cubicBezTo>
                    <a:pt x="65" y="69"/>
                    <a:pt x="66" y="69"/>
                    <a:pt x="67" y="67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68" y="67"/>
                    <a:pt x="68" y="66"/>
                    <a:pt x="68" y="66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76" y="57"/>
                    <a:pt x="79" y="49"/>
                    <a:pt x="79" y="41"/>
                  </a:cubicBezTo>
                  <a:cubicBezTo>
                    <a:pt x="79" y="30"/>
                    <a:pt x="74" y="20"/>
                    <a:pt x="66" y="13"/>
                  </a:cubicBezTo>
                  <a:cubicBezTo>
                    <a:pt x="59" y="5"/>
                    <a:pt x="48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12" name="Freeform 742"/>
            <p:cNvSpPr>
              <a:spLocks noEditPoints="1"/>
            </p:cNvSpPr>
            <p:nvPr/>
          </p:nvSpPr>
          <p:spPr bwMode="auto">
            <a:xfrm>
              <a:off x="2976" y="1164"/>
              <a:ext cx="301" cy="324"/>
            </a:xfrm>
            <a:custGeom>
              <a:avLst/>
              <a:gdLst>
                <a:gd name="T0" fmla="*/ 64 w 127"/>
                <a:gd name="T1" fmla="*/ 126 h 137"/>
                <a:gd name="T2" fmla="*/ 60 w 127"/>
                <a:gd name="T3" fmla="*/ 125 h 137"/>
                <a:gd name="T4" fmla="*/ 68 w 127"/>
                <a:gd name="T5" fmla="*/ 134 h 137"/>
                <a:gd name="T6" fmla="*/ 53 w 127"/>
                <a:gd name="T7" fmla="*/ 124 h 137"/>
                <a:gd name="T8" fmla="*/ 97 w 127"/>
                <a:gd name="T9" fmla="*/ 120 h 137"/>
                <a:gd name="T10" fmla="*/ 76 w 127"/>
                <a:gd name="T11" fmla="*/ 116 h 137"/>
                <a:gd name="T12" fmla="*/ 90 w 127"/>
                <a:gd name="T13" fmla="*/ 113 h 137"/>
                <a:gd name="T14" fmla="*/ 25 w 127"/>
                <a:gd name="T15" fmla="*/ 121 h 137"/>
                <a:gd name="T16" fmla="*/ 42 w 127"/>
                <a:gd name="T17" fmla="*/ 120 h 137"/>
                <a:gd name="T18" fmla="*/ 104 w 127"/>
                <a:gd name="T19" fmla="*/ 111 h 137"/>
                <a:gd name="T20" fmla="*/ 98 w 127"/>
                <a:gd name="T21" fmla="*/ 112 h 137"/>
                <a:gd name="T22" fmla="*/ 22 w 127"/>
                <a:gd name="T23" fmla="*/ 118 h 137"/>
                <a:gd name="T24" fmla="*/ 79 w 127"/>
                <a:gd name="T25" fmla="*/ 121 h 137"/>
                <a:gd name="T26" fmla="*/ 34 w 127"/>
                <a:gd name="T27" fmla="*/ 109 h 137"/>
                <a:gd name="T28" fmla="*/ 41 w 127"/>
                <a:gd name="T29" fmla="*/ 110 h 137"/>
                <a:gd name="T30" fmla="*/ 93 w 127"/>
                <a:gd name="T31" fmla="*/ 115 h 137"/>
                <a:gd name="T32" fmla="*/ 87 w 127"/>
                <a:gd name="T33" fmla="*/ 118 h 137"/>
                <a:gd name="T34" fmla="*/ 106 w 127"/>
                <a:gd name="T35" fmla="*/ 109 h 137"/>
                <a:gd name="T36" fmla="*/ 20 w 127"/>
                <a:gd name="T37" fmla="*/ 108 h 137"/>
                <a:gd name="T38" fmla="*/ 109 w 127"/>
                <a:gd name="T39" fmla="*/ 113 h 137"/>
                <a:gd name="T40" fmla="*/ 16 w 127"/>
                <a:gd name="T41" fmla="*/ 104 h 137"/>
                <a:gd name="T42" fmla="*/ 15 w 127"/>
                <a:gd name="T43" fmla="*/ 89 h 137"/>
                <a:gd name="T44" fmla="*/ 113 w 127"/>
                <a:gd name="T45" fmla="*/ 85 h 137"/>
                <a:gd name="T46" fmla="*/ 14 w 127"/>
                <a:gd name="T47" fmla="*/ 80 h 137"/>
                <a:gd name="T48" fmla="*/ 116 w 127"/>
                <a:gd name="T49" fmla="*/ 77 h 137"/>
                <a:gd name="T50" fmla="*/ 3 w 127"/>
                <a:gd name="T51" fmla="*/ 82 h 137"/>
                <a:gd name="T52" fmla="*/ 116 w 127"/>
                <a:gd name="T53" fmla="*/ 81 h 137"/>
                <a:gd name="T54" fmla="*/ 123 w 127"/>
                <a:gd name="T55" fmla="*/ 74 h 137"/>
                <a:gd name="T56" fmla="*/ 3 w 127"/>
                <a:gd name="T57" fmla="*/ 74 h 137"/>
                <a:gd name="T58" fmla="*/ 17 w 127"/>
                <a:gd name="T59" fmla="*/ 40 h 137"/>
                <a:gd name="T60" fmla="*/ 109 w 127"/>
                <a:gd name="T61" fmla="*/ 34 h 137"/>
                <a:gd name="T62" fmla="*/ 16 w 127"/>
                <a:gd name="T63" fmla="*/ 31 h 137"/>
                <a:gd name="T64" fmla="*/ 64 w 127"/>
                <a:gd name="T65" fmla="*/ 2 h 137"/>
                <a:gd name="T66" fmla="*/ 100 w 127"/>
                <a:gd name="T67" fmla="*/ 14 h 137"/>
                <a:gd name="T68" fmla="*/ 113 w 127"/>
                <a:gd name="T69" fmla="*/ 53 h 137"/>
                <a:gd name="T70" fmla="*/ 112 w 127"/>
                <a:gd name="T71" fmla="*/ 76 h 137"/>
                <a:gd name="T72" fmla="*/ 92 w 127"/>
                <a:gd name="T73" fmla="*/ 104 h 137"/>
                <a:gd name="T74" fmla="*/ 54 w 127"/>
                <a:gd name="T75" fmla="*/ 111 h 137"/>
                <a:gd name="T76" fmla="*/ 16 w 127"/>
                <a:gd name="T77" fmla="*/ 98 h 137"/>
                <a:gd name="T78" fmla="*/ 5 w 127"/>
                <a:gd name="T79" fmla="*/ 54 h 137"/>
                <a:gd name="T80" fmla="*/ 35 w 127"/>
                <a:gd name="T81" fmla="*/ 21 h 137"/>
                <a:gd name="T82" fmla="*/ 30 w 127"/>
                <a:gd name="T83" fmla="*/ 11 h 137"/>
                <a:gd name="T84" fmla="*/ 12 w 127"/>
                <a:gd name="T85" fmla="*/ 36 h 137"/>
                <a:gd name="T86" fmla="*/ 13 w 127"/>
                <a:gd name="T87" fmla="*/ 51 h 137"/>
                <a:gd name="T88" fmla="*/ 1 w 127"/>
                <a:gd name="T89" fmla="*/ 85 h 137"/>
                <a:gd name="T90" fmla="*/ 12 w 127"/>
                <a:gd name="T91" fmla="*/ 99 h 137"/>
                <a:gd name="T92" fmla="*/ 27 w 127"/>
                <a:gd name="T93" fmla="*/ 125 h 137"/>
                <a:gd name="T94" fmla="*/ 63 w 127"/>
                <a:gd name="T95" fmla="*/ 137 h 137"/>
                <a:gd name="T96" fmla="*/ 100 w 127"/>
                <a:gd name="T97" fmla="*/ 125 h 137"/>
                <a:gd name="T98" fmla="*/ 115 w 127"/>
                <a:gd name="T99" fmla="*/ 97 h 137"/>
                <a:gd name="T100" fmla="*/ 124 w 127"/>
                <a:gd name="T101" fmla="*/ 85 h 137"/>
                <a:gd name="T102" fmla="*/ 112 w 127"/>
                <a:gd name="T103" fmla="*/ 40 h 137"/>
                <a:gd name="T104" fmla="*/ 115 w 127"/>
                <a:gd name="T105" fmla="*/ 26 h 137"/>
                <a:gd name="T106" fmla="*/ 102 w 127"/>
                <a:gd name="T107" fmla="*/ 12 h 137"/>
                <a:gd name="T108" fmla="*/ 76 w 127"/>
                <a:gd name="T109" fmla="*/ 1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7" h="137">
                  <a:moveTo>
                    <a:pt x="70" y="134"/>
                  </a:moveTo>
                  <a:cubicBezTo>
                    <a:pt x="71" y="132"/>
                    <a:pt x="72" y="130"/>
                    <a:pt x="72" y="128"/>
                  </a:cubicBezTo>
                  <a:cubicBezTo>
                    <a:pt x="72" y="130"/>
                    <a:pt x="72" y="132"/>
                    <a:pt x="72" y="133"/>
                  </a:cubicBezTo>
                  <a:cubicBezTo>
                    <a:pt x="71" y="134"/>
                    <a:pt x="70" y="134"/>
                    <a:pt x="70" y="134"/>
                  </a:cubicBezTo>
                  <a:moveTo>
                    <a:pt x="63" y="134"/>
                  </a:moveTo>
                  <a:cubicBezTo>
                    <a:pt x="62" y="134"/>
                    <a:pt x="61" y="134"/>
                    <a:pt x="61" y="134"/>
                  </a:cubicBezTo>
                  <a:cubicBezTo>
                    <a:pt x="62" y="131"/>
                    <a:pt x="63" y="128"/>
                    <a:pt x="64" y="126"/>
                  </a:cubicBezTo>
                  <a:cubicBezTo>
                    <a:pt x="65" y="126"/>
                    <a:pt x="66" y="126"/>
                    <a:pt x="67" y="125"/>
                  </a:cubicBezTo>
                  <a:cubicBezTo>
                    <a:pt x="66" y="128"/>
                    <a:pt x="65" y="131"/>
                    <a:pt x="64" y="134"/>
                  </a:cubicBezTo>
                  <a:cubicBezTo>
                    <a:pt x="64" y="134"/>
                    <a:pt x="64" y="134"/>
                    <a:pt x="64" y="134"/>
                  </a:cubicBezTo>
                  <a:cubicBezTo>
                    <a:pt x="63" y="134"/>
                    <a:pt x="63" y="134"/>
                    <a:pt x="63" y="134"/>
                  </a:cubicBezTo>
                  <a:moveTo>
                    <a:pt x="59" y="134"/>
                  </a:moveTo>
                  <a:cubicBezTo>
                    <a:pt x="58" y="134"/>
                    <a:pt x="57" y="134"/>
                    <a:pt x="56" y="134"/>
                  </a:cubicBezTo>
                  <a:cubicBezTo>
                    <a:pt x="58" y="131"/>
                    <a:pt x="59" y="128"/>
                    <a:pt x="60" y="125"/>
                  </a:cubicBezTo>
                  <a:cubicBezTo>
                    <a:pt x="61" y="125"/>
                    <a:pt x="62" y="126"/>
                    <a:pt x="63" y="126"/>
                  </a:cubicBezTo>
                  <a:cubicBezTo>
                    <a:pt x="61" y="128"/>
                    <a:pt x="60" y="131"/>
                    <a:pt x="59" y="134"/>
                  </a:cubicBezTo>
                  <a:moveTo>
                    <a:pt x="66" y="134"/>
                  </a:moveTo>
                  <a:cubicBezTo>
                    <a:pt x="66" y="131"/>
                    <a:pt x="68" y="128"/>
                    <a:pt x="69" y="125"/>
                  </a:cubicBezTo>
                  <a:cubicBezTo>
                    <a:pt x="70" y="125"/>
                    <a:pt x="71" y="125"/>
                    <a:pt x="72" y="125"/>
                  </a:cubicBezTo>
                  <a:cubicBezTo>
                    <a:pt x="72" y="125"/>
                    <a:pt x="72" y="125"/>
                    <a:pt x="72" y="125"/>
                  </a:cubicBezTo>
                  <a:cubicBezTo>
                    <a:pt x="71" y="128"/>
                    <a:pt x="69" y="131"/>
                    <a:pt x="68" y="134"/>
                  </a:cubicBezTo>
                  <a:cubicBezTo>
                    <a:pt x="67" y="134"/>
                    <a:pt x="66" y="134"/>
                    <a:pt x="66" y="134"/>
                  </a:cubicBezTo>
                  <a:moveTo>
                    <a:pt x="55" y="133"/>
                  </a:moveTo>
                  <a:cubicBezTo>
                    <a:pt x="55" y="130"/>
                    <a:pt x="56" y="128"/>
                    <a:pt x="56" y="125"/>
                  </a:cubicBezTo>
                  <a:cubicBezTo>
                    <a:pt x="57" y="125"/>
                    <a:pt x="58" y="125"/>
                    <a:pt x="59" y="125"/>
                  </a:cubicBezTo>
                  <a:cubicBezTo>
                    <a:pt x="57" y="128"/>
                    <a:pt x="56" y="130"/>
                    <a:pt x="55" y="133"/>
                  </a:cubicBezTo>
                  <a:moveTo>
                    <a:pt x="53" y="125"/>
                  </a:moveTo>
                  <a:cubicBezTo>
                    <a:pt x="53" y="125"/>
                    <a:pt x="53" y="124"/>
                    <a:pt x="53" y="124"/>
                  </a:cubicBezTo>
                  <a:cubicBezTo>
                    <a:pt x="53" y="123"/>
                    <a:pt x="52" y="123"/>
                    <a:pt x="51" y="123"/>
                  </a:cubicBezTo>
                  <a:cubicBezTo>
                    <a:pt x="50" y="122"/>
                    <a:pt x="49" y="122"/>
                    <a:pt x="48" y="122"/>
                  </a:cubicBezTo>
                  <a:cubicBezTo>
                    <a:pt x="49" y="120"/>
                    <a:pt x="51" y="118"/>
                    <a:pt x="52" y="116"/>
                  </a:cubicBezTo>
                  <a:cubicBezTo>
                    <a:pt x="52" y="118"/>
                    <a:pt x="52" y="121"/>
                    <a:pt x="52" y="123"/>
                  </a:cubicBezTo>
                  <a:cubicBezTo>
                    <a:pt x="52" y="124"/>
                    <a:pt x="53" y="124"/>
                    <a:pt x="53" y="124"/>
                  </a:cubicBezTo>
                  <a:cubicBezTo>
                    <a:pt x="53" y="125"/>
                    <a:pt x="53" y="125"/>
                    <a:pt x="53" y="125"/>
                  </a:cubicBezTo>
                  <a:moveTo>
                    <a:pt x="97" y="120"/>
                  </a:moveTo>
                  <a:cubicBezTo>
                    <a:pt x="97" y="120"/>
                    <a:pt x="96" y="119"/>
                    <a:pt x="96" y="119"/>
                  </a:cubicBezTo>
                  <a:cubicBezTo>
                    <a:pt x="96" y="118"/>
                    <a:pt x="97" y="116"/>
                    <a:pt x="98" y="115"/>
                  </a:cubicBezTo>
                  <a:cubicBezTo>
                    <a:pt x="97" y="117"/>
                    <a:pt x="97" y="119"/>
                    <a:pt x="97" y="120"/>
                  </a:cubicBezTo>
                  <a:moveTo>
                    <a:pt x="76" y="116"/>
                  </a:moveTo>
                  <a:cubicBezTo>
                    <a:pt x="76" y="116"/>
                    <a:pt x="76" y="115"/>
                    <a:pt x="76" y="114"/>
                  </a:cubicBezTo>
                  <a:cubicBezTo>
                    <a:pt x="76" y="114"/>
                    <a:pt x="77" y="114"/>
                    <a:pt x="77" y="114"/>
                  </a:cubicBezTo>
                  <a:cubicBezTo>
                    <a:pt x="77" y="115"/>
                    <a:pt x="76" y="116"/>
                    <a:pt x="76" y="116"/>
                  </a:cubicBezTo>
                  <a:moveTo>
                    <a:pt x="46" y="121"/>
                  </a:moveTo>
                  <a:cubicBezTo>
                    <a:pt x="45" y="121"/>
                    <a:pt x="44" y="121"/>
                    <a:pt x="44" y="120"/>
                  </a:cubicBezTo>
                  <a:cubicBezTo>
                    <a:pt x="45" y="118"/>
                    <a:pt x="47" y="115"/>
                    <a:pt x="49" y="113"/>
                  </a:cubicBezTo>
                  <a:cubicBezTo>
                    <a:pt x="50" y="114"/>
                    <a:pt x="51" y="114"/>
                    <a:pt x="52" y="114"/>
                  </a:cubicBezTo>
                  <a:cubicBezTo>
                    <a:pt x="50" y="116"/>
                    <a:pt x="48" y="119"/>
                    <a:pt x="46" y="121"/>
                  </a:cubicBezTo>
                  <a:moveTo>
                    <a:pt x="89" y="116"/>
                  </a:moveTo>
                  <a:cubicBezTo>
                    <a:pt x="90" y="115"/>
                    <a:pt x="90" y="114"/>
                    <a:pt x="90" y="113"/>
                  </a:cubicBezTo>
                  <a:cubicBezTo>
                    <a:pt x="90" y="114"/>
                    <a:pt x="90" y="115"/>
                    <a:pt x="90" y="116"/>
                  </a:cubicBezTo>
                  <a:cubicBezTo>
                    <a:pt x="89" y="116"/>
                    <a:pt x="89" y="116"/>
                    <a:pt x="89" y="116"/>
                  </a:cubicBezTo>
                  <a:moveTo>
                    <a:pt x="25" y="121"/>
                  </a:moveTo>
                  <a:cubicBezTo>
                    <a:pt x="24" y="120"/>
                    <a:pt x="24" y="120"/>
                    <a:pt x="23" y="119"/>
                  </a:cubicBezTo>
                  <a:cubicBezTo>
                    <a:pt x="24" y="117"/>
                    <a:pt x="25" y="115"/>
                    <a:pt x="26" y="113"/>
                  </a:cubicBezTo>
                  <a:cubicBezTo>
                    <a:pt x="26" y="113"/>
                    <a:pt x="26" y="113"/>
                    <a:pt x="26" y="113"/>
                  </a:cubicBezTo>
                  <a:cubicBezTo>
                    <a:pt x="26" y="115"/>
                    <a:pt x="25" y="118"/>
                    <a:pt x="25" y="121"/>
                  </a:cubicBezTo>
                  <a:moveTo>
                    <a:pt x="76" y="122"/>
                  </a:moveTo>
                  <a:cubicBezTo>
                    <a:pt x="76" y="121"/>
                    <a:pt x="76" y="120"/>
                    <a:pt x="76" y="119"/>
                  </a:cubicBezTo>
                  <a:cubicBezTo>
                    <a:pt x="77" y="117"/>
                    <a:pt x="78" y="115"/>
                    <a:pt x="79" y="113"/>
                  </a:cubicBezTo>
                  <a:cubicBezTo>
                    <a:pt x="80" y="113"/>
                    <a:pt x="81" y="113"/>
                    <a:pt x="81" y="112"/>
                  </a:cubicBezTo>
                  <a:cubicBezTo>
                    <a:pt x="80" y="115"/>
                    <a:pt x="78" y="118"/>
                    <a:pt x="77" y="122"/>
                  </a:cubicBezTo>
                  <a:cubicBezTo>
                    <a:pt x="76" y="122"/>
                    <a:pt x="76" y="122"/>
                    <a:pt x="76" y="122"/>
                  </a:cubicBezTo>
                  <a:moveTo>
                    <a:pt x="42" y="120"/>
                  </a:moveTo>
                  <a:cubicBezTo>
                    <a:pt x="42" y="119"/>
                    <a:pt x="41" y="119"/>
                    <a:pt x="40" y="119"/>
                  </a:cubicBezTo>
                  <a:cubicBezTo>
                    <a:pt x="42" y="116"/>
                    <a:pt x="44" y="114"/>
                    <a:pt x="46" y="112"/>
                  </a:cubicBezTo>
                  <a:cubicBezTo>
                    <a:pt x="47" y="112"/>
                    <a:pt x="47" y="113"/>
                    <a:pt x="48" y="113"/>
                  </a:cubicBezTo>
                  <a:cubicBezTo>
                    <a:pt x="46" y="115"/>
                    <a:pt x="44" y="117"/>
                    <a:pt x="42" y="120"/>
                  </a:cubicBezTo>
                  <a:moveTo>
                    <a:pt x="100" y="121"/>
                  </a:moveTo>
                  <a:cubicBezTo>
                    <a:pt x="100" y="119"/>
                    <a:pt x="100" y="116"/>
                    <a:pt x="101" y="114"/>
                  </a:cubicBezTo>
                  <a:cubicBezTo>
                    <a:pt x="102" y="113"/>
                    <a:pt x="103" y="112"/>
                    <a:pt x="104" y="111"/>
                  </a:cubicBezTo>
                  <a:cubicBezTo>
                    <a:pt x="103" y="114"/>
                    <a:pt x="102" y="118"/>
                    <a:pt x="101" y="121"/>
                  </a:cubicBezTo>
                  <a:cubicBezTo>
                    <a:pt x="101" y="121"/>
                    <a:pt x="101" y="121"/>
                    <a:pt x="101" y="121"/>
                  </a:cubicBezTo>
                  <a:cubicBezTo>
                    <a:pt x="100" y="121"/>
                    <a:pt x="100" y="121"/>
                    <a:pt x="100" y="121"/>
                  </a:cubicBezTo>
                  <a:moveTo>
                    <a:pt x="95" y="118"/>
                  </a:moveTo>
                  <a:cubicBezTo>
                    <a:pt x="94" y="117"/>
                    <a:pt x="94" y="117"/>
                    <a:pt x="94" y="117"/>
                  </a:cubicBezTo>
                  <a:cubicBezTo>
                    <a:pt x="95" y="115"/>
                    <a:pt x="96" y="113"/>
                    <a:pt x="97" y="111"/>
                  </a:cubicBezTo>
                  <a:cubicBezTo>
                    <a:pt x="98" y="112"/>
                    <a:pt x="98" y="112"/>
                    <a:pt x="98" y="112"/>
                  </a:cubicBezTo>
                  <a:cubicBezTo>
                    <a:pt x="97" y="112"/>
                    <a:pt x="97" y="112"/>
                    <a:pt x="97" y="112"/>
                  </a:cubicBezTo>
                  <a:cubicBezTo>
                    <a:pt x="97" y="114"/>
                    <a:pt x="96" y="116"/>
                    <a:pt x="95" y="118"/>
                  </a:cubicBezTo>
                  <a:moveTo>
                    <a:pt x="22" y="118"/>
                  </a:moveTo>
                  <a:cubicBezTo>
                    <a:pt x="21" y="117"/>
                    <a:pt x="21" y="117"/>
                    <a:pt x="20" y="116"/>
                  </a:cubicBezTo>
                  <a:cubicBezTo>
                    <a:pt x="21" y="115"/>
                    <a:pt x="22" y="113"/>
                    <a:pt x="24" y="111"/>
                  </a:cubicBezTo>
                  <a:cubicBezTo>
                    <a:pt x="24" y="111"/>
                    <a:pt x="25" y="112"/>
                    <a:pt x="25" y="112"/>
                  </a:cubicBezTo>
                  <a:cubicBezTo>
                    <a:pt x="24" y="114"/>
                    <a:pt x="23" y="116"/>
                    <a:pt x="22" y="118"/>
                  </a:cubicBezTo>
                  <a:moveTo>
                    <a:pt x="39" y="118"/>
                  </a:moveTo>
                  <a:cubicBezTo>
                    <a:pt x="39" y="118"/>
                    <a:pt x="38" y="117"/>
                    <a:pt x="37" y="117"/>
                  </a:cubicBezTo>
                  <a:cubicBezTo>
                    <a:pt x="39" y="115"/>
                    <a:pt x="41" y="113"/>
                    <a:pt x="42" y="111"/>
                  </a:cubicBezTo>
                  <a:cubicBezTo>
                    <a:pt x="42" y="111"/>
                    <a:pt x="42" y="111"/>
                    <a:pt x="42" y="111"/>
                  </a:cubicBezTo>
                  <a:cubicBezTo>
                    <a:pt x="43" y="111"/>
                    <a:pt x="44" y="111"/>
                    <a:pt x="44" y="112"/>
                  </a:cubicBezTo>
                  <a:cubicBezTo>
                    <a:pt x="42" y="114"/>
                    <a:pt x="41" y="116"/>
                    <a:pt x="39" y="118"/>
                  </a:cubicBezTo>
                  <a:moveTo>
                    <a:pt x="79" y="121"/>
                  </a:moveTo>
                  <a:cubicBezTo>
                    <a:pt x="80" y="118"/>
                    <a:pt x="82" y="115"/>
                    <a:pt x="83" y="112"/>
                  </a:cubicBezTo>
                  <a:cubicBezTo>
                    <a:pt x="85" y="111"/>
                    <a:pt x="86" y="111"/>
                    <a:pt x="87" y="110"/>
                  </a:cubicBezTo>
                  <a:cubicBezTo>
                    <a:pt x="85" y="113"/>
                    <a:pt x="84" y="116"/>
                    <a:pt x="83" y="120"/>
                  </a:cubicBezTo>
                  <a:cubicBezTo>
                    <a:pt x="82" y="120"/>
                    <a:pt x="80" y="121"/>
                    <a:pt x="79" y="121"/>
                  </a:cubicBezTo>
                  <a:moveTo>
                    <a:pt x="28" y="121"/>
                  </a:moveTo>
                  <a:cubicBezTo>
                    <a:pt x="28" y="119"/>
                    <a:pt x="29" y="116"/>
                    <a:pt x="29" y="114"/>
                  </a:cubicBezTo>
                  <a:cubicBezTo>
                    <a:pt x="31" y="112"/>
                    <a:pt x="32" y="111"/>
                    <a:pt x="34" y="109"/>
                  </a:cubicBezTo>
                  <a:cubicBezTo>
                    <a:pt x="33" y="111"/>
                    <a:pt x="33" y="114"/>
                    <a:pt x="33" y="116"/>
                  </a:cubicBezTo>
                  <a:cubicBezTo>
                    <a:pt x="31" y="118"/>
                    <a:pt x="30" y="119"/>
                    <a:pt x="28" y="121"/>
                  </a:cubicBezTo>
                  <a:moveTo>
                    <a:pt x="36" y="116"/>
                  </a:moveTo>
                  <a:cubicBezTo>
                    <a:pt x="36" y="116"/>
                    <a:pt x="36" y="116"/>
                    <a:pt x="36" y="116"/>
                  </a:cubicBezTo>
                  <a:cubicBezTo>
                    <a:pt x="36" y="115"/>
                    <a:pt x="36" y="114"/>
                    <a:pt x="36" y="113"/>
                  </a:cubicBezTo>
                  <a:cubicBezTo>
                    <a:pt x="37" y="112"/>
                    <a:pt x="38" y="110"/>
                    <a:pt x="39" y="109"/>
                  </a:cubicBezTo>
                  <a:cubicBezTo>
                    <a:pt x="40" y="109"/>
                    <a:pt x="40" y="110"/>
                    <a:pt x="41" y="110"/>
                  </a:cubicBezTo>
                  <a:cubicBezTo>
                    <a:pt x="39" y="112"/>
                    <a:pt x="38" y="114"/>
                    <a:pt x="36" y="116"/>
                  </a:cubicBezTo>
                  <a:moveTo>
                    <a:pt x="19" y="115"/>
                  </a:moveTo>
                  <a:cubicBezTo>
                    <a:pt x="19" y="115"/>
                    <a:pt x="18" y="114"/>
                    <a:pt x="18" y="114"/>
                  </a:cubicBezTo>
                  <a:cubicBezTo>
                    <a:pt x="19" y="112"/>
                    <a:pt x="20" y="111"/>
                    <a:pt x="21" y="109"/>
                  </a:cubicBezTo>
                  <a:cubicBezTo>
                    <a:pt x="22" y="109"/>
                    <a:pt x="22" y="110"/>
                    <a:pt x="23" y="110"/>
                  </a:cubicBezTo>
                  <a:cubicBezTo>
                    <a:pt x="21" y="112"/>
                    <a:pt x="20" y="113"/>
                    <a:pt x="19" y="115"/>
                  </a:cubicBezTo>
                  <a:moveTo>
                    <a:pt x="93" y="115"/>
                  </a:moveTo>
                  <a:cubicBezTo>
                    <a:pt x="93" y="113"/>
                    <a:pt x="94" y="111"/>
                    <a:pt x="94" y="109"/>
                  </a:cubicBezTo>
                  <a:cubicBezTo>
                    <a:pt x="94" y="109"/>
                    <a:pt x="95" y="110"/>
                    <a:pt x="95" y="110"/>
                  </a:cubicBezTo>
                  <a:cubicBezTo>
                    <a:pt x="95" y="112"/>
                    <a:pt x="94" y="113"/>
                    <a:pt x="93" y="115"/>
                  </a:cubicBezTo>
                  <a:moveTo>
                    <a:pt x="85" y="119"/>
                  </a:moveTo>
                  <a:cubicBezTo>
                    <a:pt x="86" y="116"/>
                    <a:pt x="87" y="112"/>
                    <a:pt x="89" y="109"/>
                  </a:cubicBezTo>
                  <a:cubicBezTo>
                    <a:pt x="89" y="109"/>
                    <a:pt x="90" y="108"/>
                    <a:pt x="91" y="108"/>
                  </a:cubicBezTo>
                  <a:cubicBezTo>
                    <a:pt x="90" y="111"/>
                    <a:pt x="88" y="114"/>
                    <a:pt x="87" y="118"/>
                  </a:cubicBezTo>
                  <a:cubicBezTo>
                    <a:pt x="86" y="118"/>
                    <a:pt x="86" y="118"/>
                    <a:pt x="85" y="119"/>
                  </a:cubicBezTo>
                  <a:moveTo>
                    <a:pt x="37" y="110"/>
                  </a:moveTo>
                  <a:cubicBezTo>
                    <a:pt x="37" y="109"/>
                    <a:pt x="37" y="109"/>
                    <a:pt x="37" y="108"/>
                  </a:cubicBezTo>
                  <a:cubicBezTo>
                    <a:pt x="37" y="108"/>
                    <a:pt x="38" y="108"/>
                    <a:pt x="38" y="108"/>
                  </a:cubicBezTo>
                  <a:cubicBezTo>
                    <a:pt x="37" y="109"/>
                    <a:pt x="37" y="110"/>
                    <a:pt x="37" y="110"/>
                  </a:cubicBezTo>
                  <a:moveTo>
                    <a:pt x="103" y="119"/>
                  </a:moveTo>
                  <a:cubicBezTo>
                    <a:pt x="104" y="116"/>
                    <a:pt x="105" y="113"/>
                    <a:pt x="106" y="109"/>
                  </a:cubicBezTo>
                  <a:cubicBezTo>
                    <a:pt x="107" y="109"/>
                    <a:pt x="108" y="108"/>
                    <a:pt x="109" y="107"/>
                  </a:cubicBezTo>
                  <a:cubicBezTo>
                    <a:pt x="108" y="110"/>
                    <a:pt x="107" y="113"/>
                    <a:pt x="106" y="116"/>
                  </a:cubicBezTo>
                  <a:cubicBezTo>
                    <a:pt x="105" y="117"/>
                    <a:pt x="104" y="118"/>
                    <a:pt x="103" y="119"/>
                  </a:cubicBezTo>
                  <a:moveTo>
                    <a:pt x="17" y="113"/>
                  </a:moveTo>
                  <a:cubicBezTo>
                    <a:pt x="17" y="112"/>
                    <a:pt x="16" y="112"/>
                    <a:pt x="16" y="112"/>
                  </a:cubicBezTo>
                  <a:cubicBezTo>
                    <a:pt x="17" y="110"/>
                    <a:pt x="18" y="108"/>
                    <a:pt x="19" y="107"/>
                  </a:cubicBezTo>
                  <a:cubicBezTo>
                    <a:pt x="20" y="107"/>
                    <a:pt x="20" y="108"/>
                    <a:pt x="20" y="108"/>
                  </a:cubicBezTo>
                  <a:cubicBezTo>
                    <a:pt x="19" y="110"/>
                    <a:pt x="18" y="111"/>
                    <a:pt x="17" y="113"/>
                  </a:cubicBezTo>
                  <a:moveTo>
                    <a:pt x="15" y="110"/>
                  </a:moveTo>
                  <a:cubicBezTo>
                    <a:pt x="14" y="109"/>
                    <a:pt x="14" y="109"/>
                    <a:pt x="14" y="109"/>
                  </a:cubicBezTo>
                  <a:cubicBezTo>
                    <a:pt x="15" y="108"/>
                    <a:pt x="16" y="106"/>
                    <a:pt x="17" y="105"/>
                  </a:cubicBezTo>
                  <a:cubicBezTo>
                    <a:pt x="18" y="106"/>
                    <a:pt x="18" y="106"/>
                    <a:pt x="18" y="106"/>
                  </a:cubicBezTo>
                  <a:cubicBezTo>
                    <a:pt x="17" y="107"/>
                    <a:pt x="16" y="109"/>
                    <a:pt x="15" y="110"/>
                  </a:cubicBezTo>
                  <a:moveTo>
                    <a:pt x="109" y="113"/>
                  </a:moveTo>
                  <a:cubicBezTo>
                    <a:pt x="109" y="110"/>
                    <a:pt x="110" y="107"/>
                    <a:pt x="111" y="104"/>
                  </a:cubicBezTo>
                  <a:cubicBezTo>
                    <a:pt x="112" y="104"/>
                    <a:pt x="112" y="103"/>
                    <a:pt x="112" y="103"/>
                  </a:cubicBezTo>
                  <a:cubicBezTo>
                    <a:pt x="112" y="105"/>
                    <a:pt x="112" y="107"/>
                    <a:pt x="112" y="109"/>
                  </a:cubicBezTo>
                  <a:cubicBezTo>
                    <a:pt x="111" y="110"/>
                    <a:pt x="110" y="112"/>
                    <a:pt x="109" y="113"/>
                  </a:cubicBezTo>
                  <a:moveTo>
                    <a:pt x="15" y="106"/>
                  </a:moveTo>
                  <a:cubicBezTo>
                    <a:pt x="15" y="105"/>
                    <a:pt x="15" y="103"/>
                    <a:pt x="15" y="102"/>
                  </a:cubicBezTo>
                  <a:cubicBezTo>
                    <a:pt x="16" y="103"/>
                    <a:pt x="16" y="103"/>
                    <a:pt x="16" y="104"/>
                  </a:cubicBezTo>
                  <a:cubicBezTo>
                    <a:pt x="16" y="104"/>
                    <a:pt x="15" y="105"/>
                    <a:pt x="15" y="106"/>
                  </a:cubicBezTo>
                  <a:moveTo>
                    <a:pt x="18" y="92"/>
                  </a:moveTo>
                  <a:cubicBezTo>
                    <a:pt x="18" y="91"/>
                    <a:pt x="18" y="90"/>
                    <a:pt x="19" y="90"/>
                  </a:cubicBezTo>
                  <a:cubicBezTo>
                    <a:pt x="19" y="90"/>
                    <a:pt x="19" y="90"/>
                    <a:pt x="19" y="91"/>
                  </a:cubicBezTo>
                  <a:cubicBezTo>
                    <a:pt x="19" y="91"/>
                    <a:pt x="18" y="92"/>
                    <a:pt x="18" y="92"/>
                  </a:cubicBezTo>
                  <a:moveTo>
                    <a:pt x="16" y="92"/>
                  </a:moveTo>
                  <a:cubicBezTo>
                    <a:pt x="16" y="91"/>
                    <a:pt x="16" y="90"/>
                    <a:pt x="15" y="89"/>
                  </a:cubicBezTo>
                  <a:cubicBezTo>
                    <a:pt x="16" y="87"/>
                    <a:pt x="16" y="86"/>
                    <a:pt x="16" y="85"/>
                  </a:cubicBezTo>
                  <a:cubicBezTo>
                    <a:pt x="17" y="86"/>
                    <a:pt x="17" y="87"/>
                    <a:pt x="18" y="88"/>
                  </a:cubicBezTo>
                  <a:cubicBezTo>
                    <a:pt x="17" y="89"/>
                    <a:pt x="17" y="91"/>
                    <a:pt x="16" y="92"/>
                  </a:cubicBezTo>
                  <a:moveTo>
                    <a:pt x="110" y="92"/>
                  </a:moveTo>
                  <a:cubicBezTo>
                    <a:pt x="109" y="91"/>
                    <a:pt x="109" y="91"/>
                    <a:pt x="109" y="91"/>
                  </a:cubicBezTo>
                  <a:cubicBezTo>
                    <a:pt x="111" y="87"/>
                    <a:pt x="112" y="84"/>
                    <a:pt x="113" y="81"/>
                  </a:cubicBezTo>
                  <a:cubicBezTo>
                    <a:pt x="113" y="82"/>
                    <a:pt x="113" y="84"/>
                    <a:pt x="113" y="85"/>
                  </a:cubicBezTo>
                  <a:cubicBezTo>
                    <a:pt x="113" y="86"/>
                    <a:pt x="113" y="86"/>
                    <a:pt x="113" y="86"/>
                  </a:cubicBezTo>
                  <a:cubicBezTo>
                    <a:pt x="113" y="86"/>
                    <a:pt x="113" y="86"/>
                    <a:pt x="113" y="86"/>
                  </a:cubicBezTo>
                  <a:cubicBezTo>
                    <a:pt x="112" y="88"/>
                    <a:pt x="111" y="89"/>
                    <a:pt x="110" y="92"/>
                  </a:cubicBezTo>
                  <a:moveTo>
                    <a:pt x="15" y="86"/>
                  </a:moveTo>
                  <a:cubicBezTo>
                    <a:pt x="14" y="85"/>
                    <a:pt x="14" y="85"/>
                    <a:pt x="14" y="84"/>
                  </a:cubicBezTo>
                  <a:cubicBezTo>
                    <a:pt x="14" y="84"/>
                    <a:pt x="14" y="84"/>
                    <a:pt x="14" y="84"/>
                  </a:cubicBezTo>
                  <a:cubicBezTo>
                    <a:pt x="14" y="83"/>
                    <a:pt x="14" y="81"/>
                    <a:pt x="14" y="80"/>
                  </a:cubicBezTo>
                  <a:cubicBezTo>
                    <a:pt x="15" y="81"/>
                    <a:pt x="15" y="82"/>
                    <a:pt x="15" y="83"/>
                  </a:cubicBezTo>
                  <a:cubicBezTo>
                    <a:pt x="15" y="84"/>
                    <a:pt x="15" y="85"/>
                    <a:pt x="15" y="86"/>
                  </a:cubicBezTo>
                  <a:moveTo>
                    <a:pt x="116" y="77"/>
                  </a:moveTo>
                  <a:cubicBezTo>
                    <a:pt x="116" y="77"/>
                    <a:pt x="116" y="76"/>
                    <a:pt x="116" y="75"/>
                  </a:cubicBezTo>
                  <a:cubicBezTo>
                    <a:pt x="117" y="75"/>
                    <a:pt x="117" y="75"/>
                    <a:pt x="117" y="75"/>
                  </a:cubicBezTo>
                  <a:cubicBezTo>
                    <a:pt x="117" y="75"/>
                    <a:pt x="117" y="75"/>
                    <a:pt x="117" y="75"/>
                  </a:cubicBezTo>
                  <a:cubicBezTo>
                    <a:pt x="117" y="76"/>
                    <a:pt x="117" y="77"/>
                    <a:pt x="116" y="77"/>
                  </a:cubicBezTo>
                  <a:moveTo>
                    <a:pt x="8" y="82"/>
                  </a:moveTo>
                  <a:cubicBezTo>
                    <a:pt x="9" y="80"/>
                    <a:pt x="10" y="77"/>
                    <a:pt x="12" y="74"/>
                  </a:cubicBezTo>
                  <a:cubicBezTo>
                    <a:pt x="12" y="76"/>
                    <a:pt x="11" y="77"/>
                    <a:pt x="11" y="79"/>
                  </a:cubicBezTo>
                  <a:cubicBezTo>
                    <a:pt x="11" y="80"/>
                    <a:pt x="11" y="81"/>
                    <a:pt x="10" y="82"/>
                  </a:cubicBezTo>
                  <a:cubicBezTo>
                    <a:pt x="9" y="82"/>
                    <a:pt x="9" y="82"/>
                    <a:pt x="8" y="82"/>
                  </a:cubicBezTo>
                  <a:moveTo>
                    <a:pt x="3" y="82"/>
                  </a:moveTo>
                  <a:cubicBezTo>
                    <a:pt x="3" y="82"/>
                    <a:pt x="3" y="82"/>
                    <a:pt x="3" y="82"/>
                  </a:cubicBezTo>
                  <a:cubicBezTo>
                    <a:pt x="5" y="79"/>
                    <a:pt x="6" y="77"/>
                    <a:pt x="7" y="74"/>
                  </a:cubicBezTo>
                  <a:cubicBezTo>
                    <a:pt x="8" y="74"/>
                    <a:pt x="9" y="74"/>
                    <a:pt x="10" y="74"/>
                  </a:cubicBezTo>
                  <a:cubicBezTo>
                    <a:pt x="9" y="77"/>
                    <a:pt x="8" y="80"/>
                    <a:pt x="6" y="82"/>
                  </a:cubicBezTo>
                  <a:cubicBezTo>
                    <a:pt x="5" y="82"/>
                    <a:pt x="4" y="82"/>
                    <a:pt x="3" y="82"/>
                  </a:cubicBezTo>
                  <a:moveTo>
                    <a:pt x="116" y="83"/>
                  </a:moveTo>
                  <a:cubicBezTo>
                    <a:pt x="116" y="82"/>
                    <a:pt x="116" y="82"/>
                    <a:pt x="116" y="81"/>
                  </a:cubicBezTo>
                  <a:cubicBezTo>
                    <a:pt x="116" y="81"/>
                    <a:pt x="116" y="81"/>
                    <a:pt x="116" y="81"/>
                  </a:cubicBezTo>
                  <a:cubicBezTo>
                    <a:pt x="117" y="79"/>
                    <a:pt x="118" y="76"/>
                    <a:pt x="119" y="74"/>
                  </a:cubicBezTo>
                  <a:cubicBezTo>
                    <a:pt x="120" y="74"/>
                    <a:pt x="120" y="74"/>
                    <a:pt x="121" y="74"/>
                  </a:cubicBezTo>
                  <a:cubicBezTo>
                    <a:pt x="120" y="77"/>
                    <a:pt x="119" y="80"/>
                    <a:pt x="118" y="83"/>
                  </a:cubicBezTo>
                  <a:cubicBezTo>
                    <a:pt x="117" y="83"/>
                    <a:pt x="117" y="83"/>
                    <a:pt x="116" y="83"/>
                  </a:cubicBezTo>
                  <a:cubicBezTo>
                    <a:pt x="116" y="83"/>
                    <a:pt x="116" y="83"/>
                    <a:pt x="116" y="83"/>
                  </a:cubicBezTo>
                  <a:moveTo>
                    <a:pt x="119" y="82"/>
                  </a:moveTo>
                  <a:cubicBezTo>
                    <a:pt x="120" y="79"/>
                    <a:pt x="121" y="77"/>
                    <a:pt x="123" y="74"/>
                  </a:cubicBezTo>
                  <a:cubicBezTo>
                    <a:pt x="123" y="74"/>
                    <a:pt x="123" y="74"/>
                    <a:pt x="123" y="74"/>
                  </a:cubicBezTo>
                  <a:cubicBezTo>
                    <a:pt x="123" y="77"/>
                    <a:pt x="123" y="80"/>
                    <a:pt x="122" y="82"/>
                  </a:cubicBezTo>
                  <a:cubicBezTo>
                    <a:pt x="122" y="82"/>
                    <a:pt x="121" y="82"/>
                    <a:pt x="120" y="82"/>
                  </a:cubicBezTo>
                  <a:cubicBezTo>
                    <a:pt x="119" y="82"/>
                    <a:pt x="119" y="82"/>
                    <a:pt x="119" y="82"/>
                  </a:cubicBezTo>
                  <a:moveTo>
                    <a:pt x="3" y="79"/>
                  </a:moveTo>
                  <a:cubicBezTo>
                    <a:pt x="3" y="77"/>
                    <a:pt x="3" y="76"/>
                    <a:pt x="3" y="74"/>
                  </a:cubicBezTo>
                  <a:cubicBezTo>
                    <a:pt x="3" y="74"/>
                    <a:pt x="3" y="74"/>
                    <a:pt x="3" y="74"/>
                  </a:cubicBezTo>
                  <a:cubicBezTo>
                    <a:pt x="4" y="74"/>
                    <a:pt x="5" y="74"/>
                    <a:pt x="5" y="74"/>
                  </a:cubicBezTo>
                  <a:cubicBezTo>
                    <a:pt x="5" y="76"/>
                    <a:pt x="4" y="77"/>
                    <a:pt x="3" y="79"/>
                  </a:cubicBezTo>
                  <a:moveTo>
                    <a:pt x="17" y="40"/>
                  </a:moveTo>
                  <a:cubicBezTo>
                    <a:pt x="16" y="39"/>
                    <a:pt x="16" y="39"/>
                    <a:pt x="15" y="38"/>
                  </a:cubicBezTo>
                  <a:cubicBezTo>
                    <a:pt x="16" y="37"/>
                    <a:pt x="18" y="35"/>
                    <a:pt x="19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6"/>
                    <a:pt x="17" y="38"/>
                    <a:pt x="17" y="40"/>
                  </a:cubicBezTo>
                  <a:moveTo>
                    <a:pt x="15" y="37"/>
                  </a:moveTo>
                  <a:cubicBezTo>
                    <a:pt x="15" y="36"/>
                    <a:pt x="15" y="35"/>
                    <a:pt x="15" y="35"/>
                  </a:cubicBezTo>
                  <a:cubicBezTo>
                    <a:pt x="16" y="34"/>
                    <a:pt x="17" y="33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7" y="34"/>
                    <a:pt x="16" y="35"/>
                    <a:pt x="15" y="37"/>
                  </a:cubicBezTo>
                  <a:moveTo>
                    <a:pt x="111" y="38"/>
                  </a:moveTo>
                  <a:cubicBezTo>
                    <a:pt x="110" y="36"/>
                    <a:pt x="109" y="35"/>
                    <a:pt x="109" y="34"/>
                  </a:cubicBezTo>
                  <a:cubicBezTo>
                    <a:pt x="110" y="33"/>
                    <a:pt x="111" y="32"/>
                    <a:pt x="112" y="30"/>
                  </a:cubicBezTo>
                  <a:cubicBezTo>
                    <a:pt x="112" y="32"/>
                    <a:pt x="112" y="33"/>
                    <a:pt x="112" y="34"/>
                  </a:cubicBezTo>
                  <a:cubicBezTo>
                    <a:pt x="112" y="35"/>
                    <a:pt x="112" y="35"/>
                    <a:pt x="112" y="36"/>
                  </a:cubicBezTo>
                  <a:cubicBezTo>
                    <a:pt x="112" y="37"/>
                    <a:pt x="111" y="37"/>
                    <a:pt x="111" y="38"/>
                  </a:cubicBezTo>
                  <a:moveTo>
                    <a:pt x="15" y="32"/>
                  </a:moveTo>
                  <a:cubicBezTo>
                    <a:pt x="15" y="31"/>
                    <a:pt x="15" y="31"/>
                    <a:pt x="15" y="30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2"/>
                    <a:pt x="15" y="32"/>
                  </a:cubicBezTo>
                  <a:moveTo>
                    <a:pt x="36" y="21"/>
                  </a:moveTo>
                  <a:cubicBezTo>
                    <a:pt x="36" y="21"/>
                    <a:pt x="36" y="21"/>
                    <a:pt x="37" y="21"/>
                  </a:cubicBezTo>
                  <a:cubicBezTo>
                    <a:pt x="42" y="17"/>
                    <a:pt x="48" y="15"/>
                    <a:pt x="54" y="14"/>
                  </a:cubicBezTo>
                  <a:cubicBezTo>
                    <a:pt x="55" y="14"/>
                    <a:pt x="55" y="13"/>
                    <a:pt x="55" y="12"/>
                  </a:cubicBezTo>
                  <a:cubicBezTo>
                    <a:pt x="55" y="9"/>
                    <a:pt x="55" y="6"/>
                    <a:pt x="55" y="3"/>
                  </a:cubicBezTo>
                  <a:cubicBezTo>
                    <a:pt x="58" y="3"/>
                    <a:pt x="61" y="2"/>
                    <a:pt x="64" y="2"/>
                  </a:cubicBezTo>
                  <a:cubicBezTo>
                    <a:pt x="67" y="2"/>
                    <a:pt x="70" y="3"/>
                    <a:pt x="73" y="3"/>
                  </a:cubicBezTo>
                  <a:cubicBezTo>
                    <a:pt x="73" y="6"/>
                    <a:pt x="73" y="9"/>
                    <a:pt x="73" y="12"/>
                  </a:cubicBezTo>
                  <a:cubicBezTo>
                    <a:pt x="73" y="13"/>
                    <a:pt x="73" y="14"/>
                    <a:pt x="74" y="14"/>
                  </a:cubicBezTo>
                  <a:cubicBezTo>
                    <a:pt x="80" y="15"/>
                    <a:pt x="86" y="17"/>
                    <a:pt x="92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3" y="21"/>
                    <a:pt x="93" y="21"/>
                    <a:pt x="93" y="21"/>
                  </a:cubicBezTo>
                  <a:cubicBezTo>
                    <a:pt x="96" y="19"/>
                    <a:pt x="98" y="16"/>
                    <a:pt x="100" y="14"/>
                  </a:cubicBezTo>
                  <a:cubicBezTo>
                    <a:pt x="100" y="14"/>
                    <a:pt x="100" y="14"/>
                    <a:pt x="100" y="14"/>
                  </a:cubicBezTo>
                  <a:cubicBezTo>
                    <a:pt x="103" y="16"/>
                    <a:pt x="109" y="23"/>
                    <a:pt x="110" y="23"/>
                  </a:cubicBezTo>
                  <a:cubicBezTo>
                    <a:pt x="110" y="24"/>
                    <a:pt x="111" y="25"/>
                    <a:pt x="112" y="26"/>
                  </a:cubicBezTo>
                  <a:cubicBezTo>
                    <a:pt x="112" y="27"/>
                    <a:pt x="112" y="27"/>
                    <a:pt x="112" y="27"/>
                  </a:cubicBezTo>
                  <a:cubicBezTo>
                    <a:pt x="110" y="29"/>
                    <a:pt x="108" y="31"/>
                    <a:pt x="106" y="33"/>
                  </a:cubicBezTo>
                  <a:cubicBezTo>
                    <a:pt x="105" y="33"/>
                    <a:pt x="105" y="34"/>
                    <a:pt x="106" y="35"/>
                  </a:cubicBezTo>
                  <a:cubicBezTo>
                    <a:pt x="109" y="40"/>
                    <a:pt x="112" y="46"/>
                    <a:pt x="113" y="53"/>
                  </a:cubicBezTo>
                  <a:cubicBezTo>
                    <a:pt x="113" y="53"/>
                    <a:pt x="114" y="54"/>
                    <a:pt x="114" y="54"/>
                  </a:cubicBezTo>
                  <a:cubicBezTo>
                    <a:pt x="117" y="54"/>
                    <a:pt x="120" y="54"/>
                    <a:pt x="123" y="54"/>
                  </a:cubicBezTo>
                  <a:cubicBezTo>
                    <a:pt x="124" y="57"/>
                    <a:pt x="124" y="60"/>
                    <a:pt x="124" y="63"/>
                  </a:cubicBezTo>
                  <a:cubicBezTo>
                    <a:pt x="124" y="65"/>
                    <a:pt x="124" y="68"/>
                    <a:pt x="124" y="71"/>
                  </a:cubicBezTo>
                  <a:cubicBezTo>
                    <a:pt x="123" y="71"/>
                    <a:pt x="123" y="71"/>
                    <a:pt x="122" y="71"/>
                  </a:cubicBezTo>
                  <a:cubicBezTo>
                    <a:pt x="119" y="71"/>
                    <a:pt x="117" y="71"/>
                    <a:pt x="115" y="73"/>
                  </a:cubicBezTo>
                  <a:cubicBezTo>
                    <a:pt x="114" y="73"/>
                    <a:pt x="113" y="75"/>
                    <a:pt x="112" y="76"/>
                  </a:cubicBezTo>
                  <a:cubicBezTo>
                    <a:pt x="110" y="80"/>
                    <a:pt x="109" y="84"/>
                    <a:pt x="106" y="90"/>
                  </a:cubicBezTo>
                  <a:cubicBezTo>
                    <a:pt x="105" y="91"/>
                    <a:pt x="105" y="91"/>
                    <a:pt x="106" y="92"/>
                  </a:cubicBezTo>
                  <a:cubicBezTo>
                    <a:pt x="108" y="94"/>
                    <a:pt x="110" y="96"/>
                    <a:pt x="112" y="98"/>
                  </a:cubicBezTo>
                  <a:cubicBezTo>
                    <a:pt x="109" y="103"/>
                    <a:pt x="105" y="107"/>
                    <a:pt x="100" y="111"/>
                  </a:cubicBezTo>
                  <a:cubicBezTo>
                    <a:pt x="98" y="108"/>
                    <a:pt x="96" y="106"/>
                    <a:pt x="94" y="104"/>
                  </a:cubicBezTo>
                  <a:cubicBezTo>
                    <a:pt x="93" y="104"/>
                    <a:pt x="93" y="104"/>
                    <a:pt x="93" y="104"/>
                  </a:cubicBezTo>
                  <a:cubicBezTo>
                    <a:pt x="92" y="104"/>
                    <a:pt x="92" y="104"/>
                    <a:pt x="92" y="104"/>
                  </a:cubicBezTo>
                  <a:cubicBezTo>
                    <a:pt x="86" y="108"/>
                    <a:pt x="80" y="110"/>
                    <a:pt x="74" y="111"/>
                  </a:cubicBezTo>
                  <a:cubicBezTo>
                    <a:pt x="73" y="112"/>
                    <a:pt x="73" y="112"/>
                    <a:pt x="73" y="113"/>
                  </a:cubicBezTo>
                  <a:cubicBezTo>
                    <a:pt x="73" y="116"/>
                    <a:pt x="73" y="119"/>
                    <a:pt x="73" y="122"/>
                  </a:cubicBezTo>
                  <a:cubicBezTo>
                    <a:pt x="70" y="122"/>
                    <a:pt x="67" y="123"/>
                    <a:pt x="64" y="123"/>
                  </a:cubicBezTo>
                  <a:cubicBezTo>
                    <a:pt x="61" y="123"/>
                    <a:pt x="58" y="122"/>
                    <a:pt x="55" y="122"/>
                  </a:cubicBezTo>
                  <a:cubicBezTo>
                    <a:pt x="55" y="119"/>
                    <a:pt x="55" y="116"/>
                    <a:pt x="55" y="113"/>
                  </a:cubicBezTo>
                  <a:cubicBezTo>
                    <a:pt x="55" y="112"/>
                    <a:pt x="55" y="112"/>
                    <a:pt x="54" y="111"/>
                  </a:cubicBezTo>
                  <a:cubicBezTo>
                    <a:pt x="48" y="110"/>
                    <a:pt x="42" y="108"/>
                    <a:pt x="36" y="104"/>
                  </a:cubicBezTo>
                  <a:cubicBezTo>
                    <a:pt x="36" y="104"/>
                    <a:pt x="36" y="104"/>
                    <a:pt x="36" y="104"/>
                  </a:cubicBezTo>
                  <a:cubicBezTo>
                    <a:pt x="35" y="104"/>
                    <a:pt x="35" y="104"/>
                    <a:pt x="34" y="104"/>
                  </a:cubicBezTo>
                  <a:cubicBezTo>
                    <a:pt x="32" y="106"/>
                    <a:pt x="30" y="108"/>
                    <a:pt x="28" y="111"/>
                  </a:cubicBezTo>
                  <a:cubicBezTo>
                    <a:pt x="28" y="111"/>
                    <a:pt x="28" y="111"/>
                    <a:pt x="28" y="111"/>
                  </a:cubicBezTo>
                  <a:cubicBezTo>
                    <a:pt x="28" y="111"/>
                    <a:pt x="28" y="111"/>
                    <a:pt x="28" y="111"/>
                  </a:cubicBezTo>
                  <a:cubicBezTo>
                    <a:pt x="23" y="107"/>
                    <a:pt x="19" y="103"/>
                    <a:pt x="16" y="98"/>
                  </a:cubicBezTo>
                  <a:cubicBezTo>
                    <a:pt x="18" y="96"/>
                    <a:pt x="20" y="94"/>
                    <a:pt x="22" y="92"/>
                  </a:cubicBezTo>
                  <a:cubicBezTo>
                    <a:pt x="23" y="91"/>
                    <a:pt x="23" y="91"/>
                    <a:pt x="22" y="90"/>
                  </a:cubicBezTo>
                  <a:cubicBezTo>
                    <a:pt x="19" y="85"/>
                    <a:pt x="16" y="79"/>
                    <a:pt x="15" y="72"/>
                  </a:cubicBezTo>
                  <a:cubicBezTo>
                    <a:pt x="15" y="72"/>
                    <a:pt x="14" y="71"/>
                    <a:pt x="14" y="71"/>
                  </a:cubicBezTo>
                  <a:cubicBezTo>
                    <a:pt x="11" y="71"/>
                    <a:pt x="8" y="71"/>
                    <a:pt x="5" y="71"/>
                  </a:cubicBezTo>
                  <a:cubicBezTo>
                    <a:pt x="4" y="68"/>
                    <a:pt x="4" y="66"/>
                    <a:pt x="4" y="63"/>
                  </a:cubicBezTo>
                  <a:cubicBezTo>
                    <a:pt x="4" y="60"/>
                    <a:pt x="4" y="57"/>
                    <a:pt x="5" y="54"/>
                  </a:cubicBezTo>
                  <a:cubicBezTo>
                    <a:pt x="8" y="54"/>
                    <a:pt x="11" y="54"/>
                    <a:pt x="14" y="54"/>
                  </a:cubicBezTo>
                  <a:cubicBezTo>
                    <a:pt x="14" y="54"/>
                    <a:pt x="15" y="53"/>
                    <a:pt x="15" y="53"/>
                  </a:cubicBezTo>
                  <a:cubicBezTo>
                    <a:pt x="17" y="46"/>
                    <a:pt x="19" y="40"/>
                    <a:pt x="23" y="35"/>
                  </a:cubicBezTo>
                  <a:cubicBezTo>
                    <a:pt x="23" y="34"/>
                    <a:pt x="23" y="33"/>
                    <a:pt x="22" y="33"/>
                  </a:cubicBezTo>
                  <a:cubicBezTo>
                    <a:pt x="20" y="31"/>
                    <a:pt x="18" y="29"/>
                    <a:pt x="16" y="27"/>
                  </a:cubicBezTo>
                  <a:cubicBezTo>
                    <a:pt x="20" y="22"/>
                    <a:pt x="24" y="18"/>
                    <a:pt x="28" y="14"/>
                  </a:cubicBezTo>
                  <a:cubicBezTo>
                    <a:pt x="30" y="16"/>
                    <a:pt x="33" y="19"/>
                    <a:pt x="35" y="21"/>
                  </a:cubicBezTo>
                  <a:cubicBezTo>
                    <a:pt x="35" y="21"/>
                    <a:pt x="35" y="21"/>
                    <a:pt x="36" y="21"/>
                  </a:cubicBezTo>
                  <a:moveTo>
                    <a:pt x="64" y="0"/>
                  </a:moveTo>
                  <a:cubicBezTo>
                    <a:pt x="61" y="0"/>
                    <a:pt x="57" y="0"/>
                    <a:pt x="54" y="0"/>
                  </a:cubicBezTo>
                  <a:cubicBezTo>
                    <a:pt x="53" y="1"/>
                    <a:pt x="52" y="1"/>
                    <a:pt x="52" y="2"/>
                  </a:cubicBezTo>
                  <a:cubicBezTo>
                    <a:pt x="52" y="5"/>
                    <a:pt x="52" y="8"/>
                    <a:pt x="52" y="11"/>
                  </a:cubicBezTo>
                  <a:cubicBezTo>
                    <a:pt x="47" y="12"/>
                    <a:pt x="41" y="15"/>
                    <a:pt x="36" y="18"/>
                  </a:cubicBezTo>
                  <a:cubicBezTo>
                    <a:pt x="34" y="16"/>
                    <a:pt x="32" y="14"/>
                    <a:pt x="30" y="11"/>
                  </a:cubicBezTo>
                  <a:cubicBezTo>
                    <a:pt x="29" y="11"/>
                    <a:pt x="29" y="11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2" y="15"/>
                    <a:pt x="17" y="20"/>
                    <a:pt x="13" y="26"/>
                  </a:cubicBezTo>
                  <a:cubicBezTo>
                    <a:pt x="13" y="26"/>
                    <a:pt x="13" y="27"/>
                    <a:pt x="13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30"/>
                    <a:pt x="12" y="33"/>
                    <a:pt x="12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2" y="39"/>
                    <a:pt x="12" y="39"/>
                  </a:cubicBezTo>
                  <a:cubicBezTo>
                    <a:pt x="13" y="40"/>
                    <a:pt x="14" y="41"/>
                    <a:pt x="15" y="43"/>
                  </a:cubicBezTo>
                  <a:cubicBezTo>
                    <a:pt x="14" y="45"/>
                    <a:pt x="13" y="48"/>
                    <a:pt x="13" y="51"/>
                  </a:cubicBezTo>
                  <a:cubicBezTo>
                    <a:pt x="10" y="51"/>
                    <a:pt x="6" y="51"/>
                    <a:pt x="3" y="51"/>
                  </a:cubicBezTo>
                  <a:cubicBezTo>
                    <a:pt x="3" y="51"/>
                    <a:pt x="2" y="51"/>
                    <a:pt x="2" y="52"/>
                  </a:cubicBezTo>
                  <a:cubicBezTo>
                    <a:pt x="2" y="53"/>
                    <a:pt x="2" y="53"/>
                    <a:pt x="2" y="54"/>
                  </a:cubicBezTo>
                  <a:cubicBezTo>
                    <a:pt x="1" y="54"/>
                    <a:pt x="1" y="54"/>
                    <a:pt x="1" y="55"/>
                  </a:cubicBezTo>
                  <a:cubicBezTo>
                    <a:pt x="0" y="59"/>
                    <a:pt x="0" y="66"/>
                    <a:pt x="0" y="72"/>
                  </a:cubicBezTo>
                  <a:cubicBezTo>
                    <a:pt x="0" y="77"/>
                    <a:pt x="0" y="81"/>
                    <a:pt x="1" y="84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1" y="85"/>
                    <a:pt x="2" y="85"/>
                    <a:pt x="2" y="85"/>
                  </a:cubicBezTo>
                  <a:cubicBezTo>
                    <a:pt x="5" y="85"/>
                    <a:pt x="8" y="85"/>
                    <a:pt x="11" y="85"/>
                  </a:cubicBezTo>
                  <a:cubicBezTo>
                    <a:pt x="12" y="89"/>
                    <a:pt x="13" y="92"/>
                    <a:pt x="15" y="95"/>
                  </a:cubicBezTo>
                  <a:cubicBezTo>
                    <a:pt x="14" y="96"/>
                    <a:pt x="14" y="96"/>
                    <a:pt x="13" y="97"/>
                  </a:cubicBezTo>
                  <a:cubicBezTo>
                    <a:pt x="13" y="97"/>
                    <a:pt x="12" y="98"/>
                    <a:pt x="12" y="98"/>
                  </a:cubicBezTo>
                  <a:cubicBezTo>
                    <a:pt x="12" y="99"/>
                    <a:pt x="12" y="99"/>
                    <a:pt x="12" y="99"/>
                  </a:cubicBezTo>
                  <a:cubicBezTo>
                    <a:pt x="12" y="102"/>
                    <a:pt x="12" y="106"/>
                    <a:pt x="11" y="109"/>
                  </a:cubicBezTo>
                  <a:cubicBezTo>
                    <a:pt x="11" y="109"/>
                    <a:pt x="11" y="109"/>
                    <a:pt x="11" y="109"/>
                  </a:cubicBezTo>
                  <a:cubicBezTo>
                    <a:pt x="11" y="110"/>
                    <a:pt x="11" y="110"/>
                    <a:pt x="11" y="110"/>
                  </a:cubicBezTo>
                  <a:cubicBezTo>
                    <a:pt x="11" y="111"/>
                    <a:pt x="12" y="112"/>
                    <a:pt x="12" y="112"/>
                  </a:cubicBezTo>
                  <a:cubicBezTo>
                    <a:pt x="13" y="112"/>
                    <a:pt x="13" y="112"/>
                    <a:pt x="13" y="112"/>
                  </a:cubicBezTo>
                  <a:cubicBezTo>
                    <a:pt x="16" y="117"/>
                    <a:pt x="20" y="121"/>
                    <a:pt x="25" y="125"/>
                  </a:cubicBezTo>
                  <a:cubicBezTo>
                    <a:pt x="26" y="125"/>
                    <a:pt x="26" y="125"/>
                    <a:pt x="27" y="125"/>
                  </a:cubicBezTo>
                  <a:cubicBezTo>
                    <a:pt x="27" y="125"/>
                    <a:pt x="27" y="125"/>
                    <a:pt x="27" y="125"/>
                  </a:cubicBezTo>
                  <a:cubicBezTo>
                    <a:pt x="28" y="125"/>
                    <a:pt x="28" y="125"/>
                    <a:pt x="28" y="125"/>
                  </a:cubicBezTo>
                  <a:cubicBezTo>
                    <a:pt x="30" y="123"/>
                    <a:pt x="32" y="121"/>
                    <a:pt x="35" y="119"/>
                  </a:cubicBezTo>
                  <a:cubicBezTo>
                    <a:pt x="40" y="122"/>
                    <a:pt x="44" y="124"/>
                    <a:pt x="50" y="125"/>
                  </a:cubicBezTo>
                  <a:cubicBezTo>
                    <a:pt x="50" y="129"/>
                    <a:pt x="51" y="131"/>
                    <a:pt x="51" y="135"/>
                  </a:cubicBezTo>
                  <a:cubicBezTo>
                    <a:pt x="51" y="136"/>
                    <a:pt x="52" y="136"/>
                    <a:pt x="53" y="136"/>
                  </a:cubicBezTo>
                  <a:cubicBezTo>
                    <a:pt x="56" y="137"/>
                    <a:pt x="59" y="137"/>
                    <a:pt x="63" y="137"/>
                  </a:cubicBezTo>
                  <a:cubicBezTo>
                    <a:pt x="66" y="137"/>
                    <a:pt x="70" y="137"/>
                    <a:pt x="73" y="136"/>
                  </a:cubicBezTo>
                  <a:cubicBezTo>
                    <a:pt x="74" y="136"/>
                    <a:pt x="75" y="135"/>
                    <a:pt x="75" y="135"/>
                  </a:cubicBezTo>
                  <a:cubicBezTo>
                    <a:pt x="75" y="132"/>
                    <a:pt x="75" y="129"/>
                    <a:pt x="76" y="125"/>
                  </a:cubicBezTo>
                  <a:cubicBezTo>
                    <a:pt x="81" y="124"/>
                    <a:pt x="86" y="122"/>
                    <a:pt x="91" y="119"/>
                  </a:cubicBezTo>
                  <a:cubicBezTo>
                    <a:pt x="93" y="121"/>
                    <a:pt x="96" y="123"/>
                    <a:pt x="98" y="125"/>
                  </a:cubicBezTo>
                  <a:cubicBezTo>
                    <a:pt x="98" y="125"/>
                    <a:pt x="98" y="126"/>
                    <a:pt x="99" y="126"/>
                  </a:cubicBezTo>
                  <a:cubicBezTo>
                    <a:pt x="99" y="126"/>
                    <a:pt x="99" y="125"/>
                    <a:pt x="100" y="125"/>
                  </a:cubicBezTo>
                  <a:cubicBezTo>
                    <a:pt x="105" y="121"/>
                    <a:pt x="110" y="116"/>
                    <a:pt x="114" y="111"/>
                  </a:cubicBezTo>
                  <a:cubicBezTo>
                    <a:pt x="115" y="110"/>
                    <a:pt x="115" y="110"/>
                    <a:pt x="115" y="110"/>
                  </a:cubicBezTo>
                  <a:cubicBezTo>
                    <a:pt x="115" y="106"/>
                    <a:pt x="115" y="103"/>
                    <a:pt x="116" y="98"/>
                  </a:cubicBezTo>
                  <a:cubicBezTo>
                    <a:pt x="116" y="98"/>
                    <a:pt x="116" y="98"/>
                    <a:pt x="116" y="98"/>
                  </a:cubicBezTo>
                  <a:cubicBezTo>
                    <a:pt x="116" y="98"/>
                    <a:pt x="116" y="98"/>
                    <a:pt x="116" y="98"/>
                  </a:cubicBezTo>
                  <a:cubicBezTo>
                    <a:pt x="115" y="97"/>
                    <a:pt x="115" y="97"/>
                    <a:pt x="115" y="97"/>
                  </a:cubicBezTo>
                  <a:cubicBezTo>
                    <a:pt x="115" y="97"/>
                    <a:pt x="115" y="97"/>
                    <a:pt x="115" y="97"/>
                  </a:cubicBezTo>
                  <a:cubicBezTo>
                    <a:pt x="114" y="96"/>
                    <a:pt x="113" y="95"/>
                    <a:pt x="112" y="94"/>
                  </a:cubicBezTo>
                  <a:cubicBezTo>
                    <a:pt x="114" y="90"/>
                    <a:pt x="115" y="88"/>
                    <a:pt x="116" y="87"/>
                  </a:cubicBezTo>
                  <a:cubicBezTo>
                    <a:pt x="117" y="86"/>
                    <a:pt x="117" y="86"/>
                    <a:pt x="117" y="86"/>
                  </a:cubicBezTo>
                  <a:cubicBezTo>
                    <a:pt x="118" y="85"/>
                    <a:pt x="119" y="85"/>
                    <a:pt x="120" y="85"/>
                  </a:cubicBezTo>
                  <a:cubicBezTo>
                    <a:pt x="120" y="85"/>
                    <a:pt x="120" y="85"/>
                    <a:pt x="120" y="85"/>
                  </a:cubicBezTo>
                  <a:cubicBezTo>
                    <a:pt x="121" y="85"/>
                    <a:pt x="122" y="85"/>
                    <a:pt x="124" y="85"/>
                  </a:cubicBezTo>
                  <a:cubicBezTo>
                    <a:pt x="124" y="85"/>
                    <a:pt x="124" y="85"/>
                    <a:pt x="124" y="85"/>
                  </a:cubicBezTo>
                  <a:cubicBezTo>
                    <a:pt x="124" y="85"/>
                    <a:pt x="125" y="85"/>
                    <a:pt x="125" y="84"/>
                  </a:cubicBezTo>
                  <a:cubicBezTo>
                    <a:pt x="126" y="80"/>
                    <a:pt x="126" y="77"/>
                    <a:pt x="126" y="73"/>
                  </a:cubicBezTo>
                  <a:cubicBezTo>
                    <a:pt x="127" y="69"/>
                    <a:pt x="127" y="66"/>
                    <a:pt x="127" y="63"/>
                  </a:cubicBezTo>
                  <a:cubicBezTo>
                    <a:pt x="127" y="59"/>
                    <a:pt x="127" y="56"/>
                    <a:pt x="126" y="52"/>
                  </a:cubicBezTo>
                  <a:cubicBezTo>
                    <a:pt x="126" y="51"/>
                    <a:pt x="125" y="51"/>
                    <a:pt x="125" y="51"/>
                  </a:cubicBezTo>
                  <a:cubicBezTo>
                    <a:pt x="122" y="51"/>
                    <a:pt x="119" y="51"/>
                    <a:pt x="116" y="51"/>
                  </a:cubicBezTo>
                  <a:cubicBezTo>
                    <a:pt x="115" y="47"/>
                    <a:pt x="114" y="44"/>
                    <a:pt x="112" y="40"/>
                  </a:cubicBezTo>
                  <a:cubicBezTo>
                    <a:pt x="113" y="40"/>
                    <a:pt x="113" y="39"/>
                    <a:pt x="114" y="39"/>
                  </a:cubicBezTo>
                  <a:cubicBezTo>
                    <a:pt x="115" y="39"/>
                    <a:pt x="115" y="38"/>
                    <a:pt x="115" y="37"/>
                  </a:cubicBezTo>
                  <a:cubicBezTo>
                    <a:pt x="115" y="36"/>
                    <a:pt x="115" y="35"/>
                    <a:pt x="115" y="34"/>
                  </a:cubicBezTo>
                  <a:cubicBezTo>
                    <a:pt x="115" y="32"/>
                    <a:pt x="115" y="30"/>
                    <a:pt x="115" y="29"/>
                  </a:cubicBezTo>
                  <a:cubicBezTo>
                    <a:pt x="115" y="28"/>
                    <a:pt x="116" y="28"/>
                    <a:pt x="116" y="28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6" y="27"/>
                    <a:pt x="116" y="26"/>
                    <a:pt x="115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5"/>
                    <a:pt x="115" y="25"/>
                    <a:pt x="114" y="24"/>
                  </a:cubicBezTo>
                  <a:cubicBezTo>
                    <a:pt x="114" y="24"/>
                    <a:pt x="114" y="24"/>
                    <a:pt x="114" y="24"/>
                  </a:cubicBezTo>
                  <a:cubicBezTo>
                    <a:pt x="113" y="23"/>
                    <a:pt x="113" y="22"/>
                    <a:pt x="112" y="21"/>
                  </a:cubicBezTo>
                  <a:cubicBezTo>
                    <a:pt x="112" y="21"/>
                    <a:pt x="111" y="20"/>
                    <a:pt x="110" y="19"/>
                  </a:cubicBezTo>
                  <a:cubicBezTo>
                    <a:pt x="108" y="18"/>
                    <a:pt x="106" y="16"/>
                    <a:pt x="105" y="14"/>
                  </a:cubicBezTo>
                  <a:cubicBezTo>
                    <a:pt x="104" y="13"/>
                    <a:pt x="103" y="13"/>
                    <a:pt x="102" y="12"/>
                  </a:cubicBezTo>
                  <a:cubicBezTo>
                    <a:pt x="102" y="12"/>
                    <a:pt x="101" y="12"/>
                    <a:pt x="101" y="11"/>
                  </a:cubicBezTo>
                  <a:cubicBezTo>
                    <a:pt x="101" y="11"/>
                    <a:pt x="101" y="11"/>
                    <a:pt x="100" y="11"/>
                  </a:cubicBezTo>
                  <a:cubicBezTo>
                    <a:pt x="100" y="11"/>
                    <a:pt x="100" y="11"/>
                    <a:pt x="100" y="11"/>
                  </a:cubicBezTo>
                  <a:cubicBezTo>
                    <a:pt x="100" y="11"/>
                    <a:pt x="99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7" y="14"/>
                    <a:pt x="94" y="16"/>
                    <a:pt x="92" y="18"/>
                  </a:cubicBezTo>
                  <a:cubicBezTo>
                    <a:pt x="87" y="15"/>
                    <a:pt x="82" y="12"/>
                    <a:pt x="76" y="11"/>
                  </a:cubicBezTo>
                  <a:cubicBezTo>
                    <a:pt x="76" y="8"/>
                    <a:pt x="76" y="5"/>
                    <a:pt x="76" y="2"/>
                  </a:cubicBezTo>
                  <a:cubicBezTo>
                    <a:pt x="76" y="1"/>
                    <a:pt x="75" y="1"/>
                    <a:pt x="74" y="0"/>
                  </a:cubicBezTo>
                  <a:cubicBezTo>
                    <a:pt x="71" y="0"/>
                    <a:pt x="68" y="0"/>
                    <a:pt x="64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13" name="Freeform 743"/>
            <p:cNvSpPr>
              <a:spLocks noEditPoints="1"/>
            </p:cNvSpPr>
            <p:nvPr/>
          </p:nvSpPr>
          <p:spPr bwMode="auto">
            <a:xfrm>
              <a:off x="3300" y="1114"/>
              <a:ext cx="140" cy="140"/>
            </a:xfrm>
            <a:custGeom>
              <a:avLst/>
              <a:gdLst>
                <a:gd name="T0" fmla="*/ 56 w 59"/>
                <a:gd name="T1" fmla="*/ 30 h 59"/>
                <a:gd name="T2" fmla="*/ 54 w 59"/>
                <a:gd name="T3" fmla="*/ 29 h 59"/>
                <a:gd name="T4" fmla="*/ 55 w 59"/>
                <a:gd name="T5" fmla="*/ 28 h 59"/>
                <a:gd name="T6" fmla="*/ 53 w 59"/>
                <a:gd name="T7" fmla="*/ 26 h 59"/>
                <a:gd name="T8" fmla="*/ 53 w 59"/>
                <a:gd name="T9" fmla="*/ 26 h 59"/>
                <a:gd name="T10" fmla="*/ 54 w 59"/>
                <a:gd name="T11" fmla="*/ 21 h 59"/>
                <a:gd name="T12" fmla="*/ 51 w 59"/>
                <a:gd name="T13" fmla="*/ 21 h 59"/>
                <a:gd name="T14" fmla="*/ 53 w 59"/>
                <a:gd name="T15" fmla="*/ 20 h 59"/>
                <a:gd name="T16" fmla="*/ 49 w 59"/>
                <a:gd name="T17" fmla="*/ 19 h 59"/>
                <a:gd name="T18" fmla="*/ 50 w 59"/>
                <a:gd name="T19" fmla="*/ 20 h 59"/>
                <a:gd name="T20" fmla="*/ 46 w 59"/>
                <a:gd name="T21" fmla="*/ 16 h 59"/>
                <a:gd name="T22" fmla="*/ 48 w 59"/>
                <a:gd name="T23" fmla="*/ 18 h 59"/>
                <a:gd name="T24" fmla="*/ 47 w 59"/>
                <a:gd name="T25" fmla="*/ 11 h 59"/>
                <a:gd name="T26" fmla="*/ 45 w 59"/>
                <a:gd name="T27" fmla="*/ 15 h 59"/>
                <a:gd name="T28" fmla="*/ 3 w 59"/>
                <a:gd name="T29" fmla="*/ 28 h 59"/>
                <a:gd name="T30" fmla="*/ 12 w 59"/>
                <a:gd name="T31" fmla="*/ 16 h 59"/>
                <a:gd name="T32" fmla="*/ 45 w 59"/>
                <a:gd name="T33" fmla="*/ 19 h 59"/>
                <a:gd name="T34" fmla="*/ 53 w 59"/>
                <a:gd name="T35" fmla="*/ 41 h 59"/>
                <a:gd name="T36" fmla="*/ 30 w 59"/>
                <a:gd name="T37" fmla="*/ 56 h 59"/>
                <a:gd name="T38" fmla="*/ 40 w 59"/>
                <a:gd name="T39" fmla="*/ 12 h 59"/>
                <a:gd name="T40" fmla="*/ 46 w 59"/>
                <a:gd name="T41" fmla="*/ 10 h 59"/>
                <a:gd name="T42" fmla="*/ 6 w 59"/>
                <a:gd name="T43" fmla="*/ 17 h 59"/>
                <a:gd name="T44" fmla="*/ 9 w 59"/>
                <a:gd name="T45" fmla="*/ 15 h 59"/>
                <a:gd name="T46" fmla="*/ 15 w 59"/>
                <a:gd name="T47" fmla="*/ 7 h 59"/>
                <a:gd name="T48" fmla="*/ 39 w 59"/>
                <a:gd name="T49" fmla="*/ 11 h 59"/>
                <a:gd name="T50" fmla="*/ 43 w 59"/>
                <a:gd name="T51" fmla="*/ 8 h 59"/>
                <a:gd name="T52" fmla="*/ 34 w 59"/>
                <a:gd name="T53" fmla="*/ 9 h 59"/>
                <a:gd name="T54" fmla="*/ 41 w 59"/>
                <a:gd name="T55" fmla="*/ 6 h 59"/>
                <a:gd name="T56" fmla="*/ 31 w 59"/>
                <a:gd name="T57" fmla="*/ 8 h 59"/>
                <a:gd name="T58" fmla="*/ 36 w 59"/>
                <a:gd name="T59" fmla="*/ 5 h 59"/>
                <a:gd name="T60" fmla="*/ 19 w 59"/>
                <a:gd name="T61" fmla="*/ 5 h 59"/>
                <a:gd name="T62" fmla="*/ 13 w 59"/>
                <a:gd name="T63" fmla="*/ 12 h 59"/>
                <a:gd name="T64" fmla="*/ 34 w 59"/>
                <a:gd name="T65" fmla="*/ 3 h 59"/>
                <a:gd name="T66" fmla="*/ 27 w 59"/>
                <a:gd name="T67" fmla="*/ 8 h 59"/>
                <a:gd name="T68" fmla="*/ 26 w 59"/>
                <a:gd name="T69" fmla="*/ 3 h 59"/>
                <a:gd name="T70" fmla="*/ 19 w 59"/>
                <a:gd name="T71" fmla="*/ 9 h 59"/>
                <a:gd name="T72" fmla="*/ 29 w 59"/>
                <a:gd name="T73" fmla="*/ 3 h 59"/>
                <a:gd name="T74" fmla="*/ 23 w 59"/>
                <a:gd name="T75" fmla="*/ 8 h 59"/>
                <a:gd name="T76" fmla="*/ 12 w 59"/>
                <a:gd name="T77" fmla="*/ 5 h 59"/>
                <a:gd name="T78" fmla="*/ 30 w 59"/>
                <a:gd name="T79" fmla="*/ 59 h 59"/>
                <a:gd name="T80" fmla="*/ 45 w 59"/>
                <a:gd name="T81" fmla="*/ 54 h 59"/>
                <a:gd name="T82" fmla="*/ 46 w 59"/>
                <a:gd name="T83" fmla="*/ 53 h 59"/>
                <a:gd name="T84" fmla="*/ 48 w 59"/>
                <a:gd name="T85" fmla="*/ 52 h 59"/>
                <a:gd name="T86" fmla="*/ 48 w 59"/>
                <a:gd name="T87" fmla="*/ 52 h 59"/>
                <a:gd name="T88" fmla="*/ 48 w 59"/>
                <a:gd name="T89" fmla="*/ 52 h 59"/>
                <a:gd name="T90" fmla="*/ 48 w 59"/>
                <a:gd name="T91" fmla="*/ 52 h 59"/>
                <a:gd name="T92" fmla="*/ 59 w 59"/>
                <a:gd name="T93" fmla="*/ 31 h 59"/>
                <a:gd name="T94" fmla="*/ 29 w 59"/>
                <a:gd name="T9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9" h="59">
                  <a:moveTo>
                    <a:pt x="56" y="32"/>
                  </a:moveTo>
                  <a:cubicBezTo>
                    <a:pt x="55" y="32"/>
                    <a:pt x="55" y="31"/>
                    <a:pt x="55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31"/>
                    <a:pt x="56" y="32"/>
                    <a:pt x="56" y="32"/>
                  </a:cubicBezTo>
                  <a:moveTo>
                    <a:pt x="54" y="29"/>
                  </a:moveTo>
                  <a:cubicBezTo>
                    <a:pt x="54" y="28"/>
                    <a:pt x="54" y="28"/>
                    <a:pt x="54" y="28"/>
                  </a:cubicBezTo>
                  <a:cubicBezTo>
                    <a:pt x="54" y="27"/>
                    <a:pt x="55" y="27"/>
                    <a:pt x="55" y="27"/>
                  </a:cubicBezTo>
                  <a:cubicBezTo>
                    <a:pt x="55" y="27"/>
                    <a:pt x="55" y="28"/>
                    <a:pt x="55" y="28"/>
                  </a:cubicBezTo>
                  <a:cubicBezTo>
                    <a:pt x="54" y="29"/>
                    <a:pt x="54" y="29"/>
                    <a:pt x="54" y="29"/>
                  </a:cubicBezTo>
                  <a:moveTo>
                    <a:pt x="53" y="26"/>
                  </a:moveTo>
                  <a:cubicBezTo>
                    <a:pt x="53" y="26"/>
                    <a:pt x="53" y="26"/>
                    <a:pt x="53" y="26"/>
                  </a:cubicBezTo>
                  <a:cubicBezTo>
                    <a:pt x="54" y="25"/>
                    <a:pt x="54" y="25"/>
                    <a:pt x="55" y="25"/>
                  </a:cubicBezTo>
                  <a:cubicBezTo>
                    <a:pt x="55" y="25"/>
                    <a:pt x="55" y="25"/>
                    <a:pt x="55" y="25"/>
                  </a:cubicBezTo>
                  <a:cubicBezTo>
                    <a:pt x="55" y="26"/>
                    <a:pt x="54" y="26"/>
                    <a:pt x="53" y="26"/>
                  </a:cubicBezTo>
                  <a:moveTo>
                    <a:pt x="52" y="24"/>
                  </a:moveTo>
                  <a:cubicBezTo>
                    <a:pt x="52" y="24"/>
                    <a:pt x="52" y="23"/>
                    <a:pt x="52" y="23"/>
                  </a:cubicBezTo>
                  <a:cubicBezTo>
                    <a:pt x="52" y="22"/>
                    <a:pt x="53" y="22"/>
                    <a:pt x="54" y="21"/>
                  </a:cubicBezTo>
                  <a:cubicBezTo>
                    <a:pt x="54" y="22"/>
                    <a:pt x="54" y="22"/>
                    <a:pt x="54" y="23"/>
                  </a:cubicBezTo>
                  <a:cubicBezTo>
                    <a:pt x="54" y="23"/>
                    <a:pt x="53" y="24"/>
                    <a:pt x="52" y="24"/>
                  </a:cubicBezTo>
                  <a:moveTo>
                    <a:pt x="51" y="21"/>
                  </a:moveTo>
                  <a:cubicBezTo>
                    <a:pt x="50" y="21"/>
                    <a:pt x="50" y="21"/>
                    <a:pt x="50" y="21"/>
                  </a:cubicBezTo>
                  <a:cubicBezTo>
                    <a:pt x="51" y="20"/>
                    <a:pt x="52" y="20"/>
                    <a:pt x="53" y="19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2" y="20"/>
                    <a:pt x="52" y="21"/>
                    <a:pt x="51" y="21"/>
                  </a:cubicBezTo>
                  <a:moveTo>
                    <a:pt x="50" y="20"/>
                  </a:moveTo>
                  <a:cubicBezTo>
                    <a:pt x="49" y="19"/>
                    <a:pt x="49" y="19"/>
                    <a:pt x="49" y="19"/>
                  </a:cubicBezTo>
                  <a:cubicBezTo>
                    <a:pt x="50" y="18"/>
                    <a:pt x="51" y="18"/>
                    <a:pt x="52" y="17"/>
                  </a:cubicBezTo>
                  <a:cubicBezTo>
                    <a:pt x="52" y="17"/>
                    <a:pt x="52" y="18"/>
                    <a:pt x="52" y="18"/>
                  </a:cubicBezTo>
                  <a:cubicBezTo>
                    <a:pt x="51" y="19"/>
                    <a:pt x="50" y="19"/>
                    <a:pt x="50" y="20"/>
                  </a:cubicBezTo>
                  <a:moveTo>
                    <a:pt x="48" y="18"/>
                  </a:moveTo>
                  <a:cubicBezTo>
                    <a:pt x="48" y="17"/>
                    <a:pt x="48" y="17"/>
                    <a:pt x="48" y="17"/>
                  </a:cubicBezTo>
                  <a:cubicBezTo>
                    <a:pt x="47" y="17"/>
                    <a:pt x="47" y="17"/>
                    <a:pt x="46" y="16"/>
                  </a:cubicBezTo>
                  <a:cubicBezTo>
                    <a:pt x="47" y="15"/>
                    <a:pt x="49" y="15"/>
                    <a:pt x="50" y="14"/>
                  </a:cubicBezTo>
                  <a:cubicBezTo>
                    <a:pt x="50" y="15"/>
                    <a:pt x="51" y="15"/>
                    <a:pt x="51" y="16"/>
                  </a:cubicBezTo>
                  <a:cubicBezTo>
                    <a:pt x="50" y="16"/>
                    <a:pt x="49" y="17"/>
                    <a:pt x="48" y="18"/>
                  </a:cubicBezTo>
                  <a:moveTo>
                    <a:pt x="45" y="15"/>
                  </a:moveTo>
                  <a:cubicBezTo>
                    <a:pt x="45" y="15"/>
                    <a:pt x="44" y="14"/>
                    <a:pt x="43" y="14"/>
                  </a:cubicBezTo>
                  <a:cubicBezTo>
                    <a:pt x="45" y="13"/>
                    <a:pt x="46" y="12"/>
                    <a:pt x="47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12"/>
                    <a:pt x="49" y="12"/>
                    <a:pt x="49" y="13"/>
                  </a:cubicBezTo>
                  <a:cubicBezTo>
                    <a:pt x="48" y="14"/>
                    <a:pt x="46" y="14"/>
                    <a:pt x="45" y="15"/>
                  </a:cubicBezTo>
                  <a:moveTo>
                    <a:pt x="30" y="56"/>
                  </a:moveTo>
                  <a:cubicBezTo>
                    <a:pt x="23" y="56"/>
                    <a:pt x="16" y="52"/>
                    <a:pt x="11" y="47"/>
                  </a:cubicBezTo>
                  <a:cubicBezTo>
                    <a:pt x="6" y="42"/>
                    <a:pt x="3" y="35"/>
                    <a:pt x="3" y="28"/>
                  </a:cubicBezTo>
                  <a:cubicBezTo>
                    <a:pt x="3" y="27"/>
                    <a:pt x="3" y="26"/>
                    <a:pt x="3" y="25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6" y="21"/>
                    <a:pt x="8" y="18"/>
                    <a:pt x="12" y="16"/>
                  </a:cubicBezTo>
                  <a:cubicBezTo>
                    <a:pt x="17" y="12"/>
                    <a:pt x="22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34" y="11"/>
                    <a:pt x="41" y="14"/>
                    <a:pt x="45" y="19"/>
                  </a:cubicBezTo>
                  <a:cubicBezTo>
                    <a:pt x="50" y="25"/>
                    <a:pt x="53" y="32"/>
                    <a:pt x="53" y="39"/>
                  </a:cubicBezTo>
                  <a:cubicBezTo>
                    <a:pt x="53" y="39"/>
                    <a:pt x="53" y="40"/>
                    <a:pt x="53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2" y="44"/>
                    <a:pt x="49" y="48"/>
                    <a:pt x="45" y="5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0" y="54"/>
                    <a:pt x="35" y="56"/>
                    <a:pt x="30" y="56"/>
                  </a:cubicBezTo>
                  <a:cubicBezTo>
                    <a:pt x="30" y="56"/>
                    <a:pt x="30" y="56"/>
                    <a:pt x="30" y="56"/>
                  </a:cubicBezTo>
                  <a:moveTo>
                    <a:pt x="42" y="13"/>
                  </a:moveTo>
                  <a:cubicBezTo>
                    <a:pt x="41" y="12"/>
                    <a:pt x="41" y="12"/>
                    <a:pt x="40" y="12"/>
                  </a:cubicBezTo>
                  <a:cubicBezTo>
                    <a:pt x="42" y="11"/>
                    <a:pt x="43" y="10"/>
                    <a:pt x="45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5" y="9"/>
                    <a:pt x="46" y="9"/>
                    <a:pt x="46" y="10"/>
                  </a:cubicBezTo>
                  <a:cubicBezTo>
                    <a:pt x="45" y="11"/>
                    <a:pt x="43" y="12"/>
                    <a:pt x="42" y="13"/>
                  </a:cubicBezTo>
                  <a:moveTo>
                    <a:pt x="6" y="17"/>
                  </a:moveTo>
                  <a:cubicBezTo>
                    <a:pt x="6" y="17"/>
                    <a:pt x="6" y="17"/>
                    <a:pt x="6" y="17"/>
                  </a:cubicBezTo>
                  <a:cubicBezTo>
                    <a:pt x="8" y="14"/>
                    <a:pt x="11" y="12"/>
                    <a:pt x="13" y="9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2" y="10"/>
                    <a:pt x="10" y="12"/>
                    <a:pt x="9" y="15"/>
                  </a:cubicBezTo>
                  <a:cubicBezTo>
                    <a:pt x="8" y="15"/>
                    <a:pt x="7" y="16"/>
                    <a:pt x="6" y="17"/>
                  </a:cubicBezTo>
                  <a:moveTo>
                    <a:pt x="14" y="8"/>
                  </a:move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4" y="8"/>
                    <a:pt x="14" y="8"/>
                  </a:cubicBezTo>
                  <a:moveTo>
                    <a:pt x="39" y="11"/>
                  </a:moveTo>
                  <a:cubicBezTo>
                    <a:pt x="38" y="10"/>
                    <a:pt x="38" y="10"/>
                    <a:pt x="38" y="10"/>
                  </a:cubicBezTo>
                  <a:cubicBezTo>
                    <a:pt x="39" y="9"/>
                    <a:pt x="41" y="8"/>
                    <a:pt x="42" y="7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2" y="9"/>
                    <a:pt x="40" y="10"/>
                    <a:pt x="39" y="11"/>
                  </a:cubicBezTo>
                  <a:moveTo>
                    <a:pt x="36" y="10"/>
                  </a:moveTo>
                  <a:cubicBezTo>
                    <a:pt x="36" y="9"/>
                    <a:pt x="35" y="9"/>
                    <a:pt x="34" y="9"/>
                  </a:cubicBezTo>
                  <a:cubicBezTo>
                    <a:pt x="35" y="8"/>
                    <a:pt x="36" y="7"/>
                    <a:pt x="37" y="6"/>
                  </a:cubicBezTo>
                  <a:cubicBezTo>
                    <a:pt x="38" y="6"/>
                    <a:pt x="38" y="5"/>
                    <a:pt x="39" y="5"/>
                  </a:cubicBezTo>
                  <a:cubicBezTo>
                    <a:pt x="40" y="5"/>
                    <a:pt x="40" y="6"/>
                    <a:pt x="41" y="6"/>
                  </a:cubicBezTo>
                  <a:cubicBezTo>
                    <a:pt x="39" y="7"/>
                    <a:pt x="38" y="8"/>
                    <a:pt x="36" y="10"/>
                  </a:cubicBezTo>
                  <a:moveTo>
                    <a:pt x="33" y="9"/>
                  </a:moveTo>
                  <a:cubicBezTo>
                    <a:pt x="32" y="8"/>
                    <a:pt x="32" y="8"/>
                    <a:pt x="31" y="8"/>
                  </a:cubicBezTo>
                  <a:cubicBezTo>
                    <a:pt x="33" y="7"/>
                    <a:pt x="34" y="5"/>
                    <a:pt x="36" y="4"/>
                  </a:cubicBezTo>
                  <a:cubicBezTo>
                    <a:pt x="36" y="4"/>
                    <a:pt x="37" y="4"/>
                    <a:pt x="37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5" y="6"/>
                    <a:pt x="34" y="7"/>
                    <a:pt x="33" y="9"/>
                  </a:cubicBezTo>
                  <a:moveTo>
                    <a:pt x="13" y="12"/>
                  </a:moveTo>
                  <a:cubicBezTo>
                    <a:pt x="15" y="9"/>
                    <a:pt x="17" y="7"/>
                    <a:pt x="19" y="5"/>
                  </a:cubicBezTo>
                  <a:cubicBezTo>
                    <a:pt x="20" y="4"/>
                    <a:pt x="21" y="4"/>
                    <a:pt x="22" y="4"/>
                  </a:cubicBezTo>
                  <a:cubicBezTo>
                    <a:pt x="20" y="6"/>
                    <a:pt x="18" y="8"/>
                    <a:pt x="15" y="10"/>
                  </a:cubicBezTo>
                  <a:cubicBezTo>
                    <a:pt x="15" y="11"/>
                    <a:pt x="14" y="11"/>
                    <a:pt x="13" y="12"/>
                  </a:cubicBezTo>
                  <a:moveTo>
                    <a:pt x="27" y="8"/>
                  </a:moveTo>
                  <a:cubicBezTo>
                    <a:pt x="28" y="6"/>
                    <a:pt x="30" y="4"/>
                    <a:pt x="32" y="3"/>
                  </a:cubicBezTo>
                  <a:cubicBezTo>
                    <a:pt x="33" y="3"/>
                    <a:pt x="33" y="3"/>
                    <a:pt x="34" y="3"/>
                  </a:cubicBezTo>
                  <a:cubicBezTo>
                    <a:pt x="32" y="5"/>
                    <a:pt x="31" y="6"/>
                    <a:pt x="29" y="8"/>
                  </a:cubicBezTo>
                  <a:cubicBezTo>
                    <a:pt x="28" y="8"/>
                    <a:pt x="28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moveTo>
                    <a:pt x="19" y="9"/>
                  </a:moveTo>
                  <a:cubicBezTo>
                    <a:pt x="21" y="7"/>
                    <a:pt x="23" y="5"/>
                    <a:pt x="25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4" y="5"/>
                    <a:pt x="22" y="7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19" y="9"/>
                    <a:pt x="19" y="9"/>
                    <a:pt x="19" y="9"/>
                  </a:cubicBezTo>
                  <a:moveTo>
                    <a:pt x="23" y="8"/>
                  </a:moveTo>
                  <a:cubicBezTo>
                    <a:pt x="25" y="6"/>
                    <a:pt x="27" y="4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30" y="3"/>
                    <a:pt x="30" y="3"/>
                  </a:cubicBezTo>
                  <a:cubicBezTo>
                    <a:pt x="28" y="4"/>
                    <a:pt x="26" y="6"/>
                    <a:pt x="24" y="8"/>
                  </a:cubicBezTo>
                  <a:cubicBezTo>
                    <a:pt x="24" y="8"/>
                    <a:pt x="23" y="8"/>
                    <a:pt x="23" y="8"/>
                  </a:cubicBezTo>
                  <a:moveTo>
                    <a:pt x="29" y="0"/>
                  </a:moveTo>
                  <a:cubicBezTo>
                    <a:pt x="24" y="0"/>
                    <a:pt x="18" y="1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4" y="11"/>
                    <a:pt x="0" y="20"/>
                    <a:pt x="0" y="28"/>
                  </a:cubicBezTo>
                  <a:cubicBezTo>
                    <a:pt x="0" y="35"/>
                    <a:pt x="4" y="43"/>
                    <a:pt x="9" y="49"/>
                  </a:cubicBezTo>
                  <a:cubicBezTo>
                    <a:pt x="14" y="55"/>
                    <a:pt x="22" y="59"/>
                    <a:pt x="30" y="59"/>
                  </a:cubicBezTo>
                  <a:cubicBezTo>
                    <a:pt x="34" y="59"/>
                    <a:pt x="39" y="57"/>
                    <a:pt x="44" y="54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5" y="54"/>
                    <a:pt x="45" y="54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7" y="53"/>
                    <a:pt x="47" y="52"/>
                    <a:pt x="48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55" y="46"/>
                    <a:pt x="59" y="38"/>
                    <a:pt x="59" y="31"/>
                  </a:cubicBezTo>
                  <a:cubicBezTo>
                    <a:pt x="59" y="23"/>
                    <a:pt x="55" y="15"/>
                    <a:pt x="50" y="9"/>
                  </a:cubicBezTo>
                  <a:cubicBezTo>
                    <a:pt x="45" y="4"/>
                    <a:pt x="37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14" name="Freeform 744"/>
            <p:cNvSpPr>
              <a:spLocks noEditPoints="1"/>
            </p:cNvSpPr>
            <p:nvPr/>
          </p:nvSpPr>
          <p:spPr bwMode="auto">
            <a:xfrm>
              <a:off x="3255" y="1074"/>
              <a:ext cx="225" cy="239"/>
            </a:xfrm>
            <a:custGeom>
              <a:avLst/>
              <a:gdLst>
                <a:gd name="T0" fmla="*/ 41 w 95"/>
                <a:gd name="T1" fmla="*/ 98 h 101"/>
                <a:gd name="T2" fmla="*/ 41 w 95"/>
                <a:gd name="T3" fmla="*/ 92 h 101"/>
                <a:gd name="T4" fmla="*/ 39 w 95"/>
                <a:gd name="T5" fmla="*/ 92 h 101"/>
                <a:gd name="T6" fmla="*/ 65 w 95"/>
                <a:gd name="T7" fmla="*/ 91 h 101"/>
                <a:gd name="T8" fmla="*/ 71 w 95"/>
                <a:gd name="T9" fmla="*/ 87 h 101"/>
                <a:gd name="T10" fmla="*/ 50 w 95"/>
                <a:gd name="T11" fmla="*/ 90 h 101"/>
                <a:gd name="T12" fmla="*/ 70 w 95"/>
                <a:gd name="T13" fmla="*/ 91 h 101"/>
                <a:gd name="T14" fmla="*/ 56 w 95"/>
                <a:gd name="T15" fmla="*/ 84 h 101"/>
                <a:gd name="T16" fmla="*/ 64 w 95"/>
                <a:gd name="T17" fmla="*/ 84 h 101"/>
                <a:gd name="T18" fmla="*/ 33 w 95"/>
                <a:gd name="T19" fmla="*/ 84 h 101"/>
                <a:gd name="T20" fmla="*/ 57 w 95"/>
                <a:gd name="T21" fmla="*/ 89 h 101"/>
                <a:gd name="T22" fmla="*/ 28 w 95"/>
                <a:gd name="T23" fmla="*/ 86 h 101"/>
                <a:gd name="T24" fmla="*/ 25 w 95"/>
                <a:gd name="T25" fmla="*/ 84 h 101"/>
                <a:gd name="T26" fmla="*/ 14 w 95"/>
                <a:gd name="T27" fmla="*/ 79 h 101"/>
                <a:gd name="T28" fmla="*/ 28 w 95"/>
                <a:gd name="T29" fmla="*/ 79 h 101"/>
                <a:gd name="T30" fmla="*/ 22 w 95"/>
                <a:gd name="T31" fmla="*/ 81 h 101"/>
                <a:gd name="T32" fmla="*/ 16 w 95"/>
                <a:gd name="T33" fmla="*/ 83 h 101"/>
                <a:gd name="T34" fmla="*/ 23 w 95"/>
                <a:gd name="T35" fmla="*/ 76 h 101"/>
                <a:gd name="T36" fmla="*/ 12 w 95"/>
                <a:gd name="T37" fmla="*/ 75 h 101"/>
                <a:gd name="T38" fmla="*/ 11 w 95"/>
                <a:gd name="T39" fmla="*/ 74 h 101"/>
                <a:gd name="T40" fmla="*/ 7 w 95"/>
                <a:gd name="T41" fmla="*/ 74 h 101"/>
                <a:gd name="T42" fmla="*/ 80 w 95"/>
                <a:gd name="T43" fmla="*/ 69 h 101"/>
                <a:gd name="T44" fmla="*/ 88 w 95"/>
                <a:gd name="T45" fmla="*/ 67 h 101"/>
                <a:gd name="T46" fmla="*/ 85 w 95"/>
                <a:gd name="T47" fmla="*/ 67 h 101"/>
                <a:gd name="T48" fmla="*/ 11 w 95"/>
                <a:gd name="T49" fmla="*/ 61 h 101"/>
                <a:gd name="T50" fmla="*/ 10 w 95"/>
                <a:gd name="T51" fmla="*/ 56 h 101"/>
                <a:gd name="T52" fmla="*/ 6 w 95"/>
                <a:gd name="T53" fmla="*/ 53 h 101"/>
                <a:gd name="T54" fmla="*/ 3 w 95"/>
                <a:gd name="T55" fmla="*/ 52 h 101"/>
                <a:gd name="T56" fmla="*/ 4 w 95"/>
                <a:gd name="T57" fmla="*/ 47 h 101"/>
                <a:gd name="T58" fmla="*/ 85 w 95"/>
                <a:gd name="T59" fmla="*/ 33 h 101"/>
                <a:gd name="T60" fmla="*/ 17 w 95"/>
                <a:gd name="T61" fmla="*/ 20 h 101"/>
                <a:gd name="T62" fmla="*/ 47 w 95"/>
                <a:gd name="T63" fmla="*/ 10 h 101"/>
                <a:gd name="T64" fmla="*/ 73 w 95"/>
                <a:gd name="T65" fmla="*/ 20 h 101"/>
                <a:gd name="T66" fmla="*/ 86 w 95"/>
                <a:gd name="T67" fmla="*/ 24 h 101"/>
                <a:gd name="T68" fmla="*/ 86 w 95"/>
                <a:gd name="T69" fmla="*/ 46 h 101"/>
                <a:gd name="T70" fmla="*/ 79 w 95"/>
                <a:gd name="T71" fmla="*/ 65 h 101"/>
                <a:gd name="T72" fmla="*/ 64 w 95"/>
                <a:gd name="T73" fmla="*/ 79 h 101"/>
                <a:gd name="T74" fmla="*/ 36 w 95"/>
                <a:gd name="T75" fmla="*/ 82 h 101"/>
                <a:gd name="T76" fmla="*/ 10 w 95"/>
                <a:gd name="T77" fmla="*/ 66 h 101"/>
                <a:gd name="T78" fmla="*/ 7 w 95"/>
                <a:gd name="T79" fmla="*/ 33 h 101"/>
                <a:gd name="T80" fmla="*/ 22 w 95"/>
                <a:gd name="T81" fmla="*/ 21 h 101"/>
                <a:gd name="T82" fmla="*/ 49 w 95"/>
                <a:gd name="T83" fmla="*/ 0 h 101"/>
                <a:gd name="T84" fmla="*/ 28 w 95"/>
                <a:gd name="T85" fmla="*/ 4 h 101"/>
                <a:gd name="T86" fmla="*/ 15 w 95"/>
                <a:gd name="T87" fmla="*/ 26 h 101"/>
                <a:gd name="T88" fmla="*/ 4 w 95"/>
                <a:gd name="T89" fmla="*/ 33 h 101"/>
                <a:gd name="T90" fmla="*/ 6 w 95"/>
                <a:gd name="T91" fmla="*/ 65 h 101"/>
                <a:gd name="T92" fmla="*/ 14 w 95"/>
                <a:gd name="T93" fmla="*/ 87 h 101"/>
                <a:gd name="T94" fmla="*/ 31 w 95"/>
                <a:gd name="T95" fmla="*/ 98 h 101"/>
                <a:gd name="T96" fmla="*/ 65 w 95"/>
                <a:gd name="T97" fmla="*/ 96 h 101"/>
                <a:gd name="T98" fmla="*/ 82 w 95"/>
                <a:gd name="T99" fmla="*/ 78 h 101"/>
                <a:gd name="T100" fmla="*/ 84 w 95"/>
                <a:gd name="T101" fmla="*/ 70 h 101"/>
                <a:gd name="T102" fmla="*/ 93 w 95"/>
                <a:gd name="T103" fmla="*/ 61 h 101"/>
                <a:gd name="T104" fmla="*/ 86 w 95"/>
                <a:gd name="T105" fmla="*/ 36 h 101"/>
                <a:gd name="T106" fmla="*/ 90 w 95"/>
                <a:gd name="T107" fmla="*/ 25 h 101"/>
                <a:gd name="T108" fmla="*/ 82 w 95"/>
                <a:gd name="T109" fmla="*/ 13 h 101"/>
                <a:gd name="T110" fmla="*/ 64 w 95"/>
                <a:gd name="T111" fmla="*/ 1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5" h="101">
                  <a:moveTo>
                    <a:pt x="45" y="98"/>
                  </a:moveTo>
                  <a:cubicBezTo>
                    <a:pt x="44" y="98"/>
                    <a:pt x="44" y="98"/>
                    <a:pt x="44" y="98"/>
                  </a:cubicBezTo>
                  <a:cubicBezTo>
                    <a:pt x="45" y="97"/>
                    <a:pt x="45" y="97"/>
                    <a:pt x="45" y="96"/>
                  </a:cubicBezTo>
                  <a:cubicBezTo>
                    <a:pt x="45" y="97"/>
                    <a:pt x="45" y="97"/>
                    <a:pt x="45" y="98"/>
                  </a:cubicBezTo>
                  <a:moveTo>
                    <a:pt x="43" y="98"/>
                  </a:moveTo>
                  <a:cubicBezTo>
                    <a:pt x="42" y="98"/>
                    <a:pt x="42" y="98"/>
                    <a:pt x="41" y="98"/>
                  </a:cubicBezTo>
                  <a:cubicBezTo>
                    <a:pt x="42" y="96"/>
                    <a:pt x="43" y="94"/>
                    <a:pt x="44" y="93"/>
                  </a:cubicBezTo>
                  <a:cubicBezTo>
                    <a:pt x="45" y="93"/>
                    <a:pt x="45" y="93"/>
                    <a:pt x="46" y="93"/>
                  </a:cubicBezTo>
                  <a:cubicBezTo>
                    <a:pt x="45" y="94"/>
                    <a:pt x="44" y="96"/>
                    <a:pt x="43" y="98"/>
                  </a:cubicBezTo>
                  <a:moveTo>
                    <a:pt x="40" y="97"/>
                  </a:moveTo>
                  <a:cubicBezTo>
                    <a:pt x="39" y="97"/>
                    <a:pt x="38" y="97"/>
                    <a:pt x="38" y="97"/>
                  </a:cubicBezTo>
                  <a:cubicBezTo>
                    <a:pt x="39" y="95"/>
                    <a:pt x="40" y="94"/>
                    <a:pt x="41" y="92"/>
                  </a:cubicBezTo>
                  <a:cubicBezTo>
                    <a:pt x="41" y="92"/>
                    <a:pt x="42" y="92"/>
                    <a:pt x="43" y="92"/>
                  </a:cubicBezTo>
                  <a:cubicBezTo>
                    <a:pt x="41" y="94"/>
                    <a:pt x="40" y="96"/>
                    <a:pt x="40" y="97"/>
                  </a:cubicBezTo>
                  <a:moveTo>
                    <a:pt x="36" y="97"/>
                  </a:moveTo>
                  <a:cubicBezTo>
                    <a:pt x="36" y="97"/>
                    <a:pt x="35" y="97"/>
                    <a:pt x="34" y="96"/>
                  </a:cubicBezTo>
                  <a:cubicBezTo>
                    <a:pt x="36" y="95"/>
                    <a:pt x="37" y="93"/>
                    <a:pt x="38" y="92"/>
                  </a:cubicBezTo>
                  <a:cubicBezTo>
                    <a:pt x="38" y="92"/>
                    <a:pt x="39" y="92"/>
                    <a:pt x="39" y="92"/>
                  </a:cubicBezTo>
                  <a:cubicBezTo>
                    <a:pt x="38" y="93"/>
                    <a:pt x="37" y="95"/>
                    <a:pt x="36" y="97"/>
                  </a:cubicBezTo>
                  <a:moveTo>
                    <a:pt x="34" y="94"/>
                  </a:moveTo>
                  <a:cubicBezTo>
                    <a:pt x="34" y="93"/>
                    <a:pt x="35" y="92"/>
                    <a:pt x="35" y="91"/>
                  </a:cubicBezTo>
                  <a:cubicBezTo>
                    <a:pt x="35" y="91"/>
                    <a:pt x="36" y="91"/>
                    <a:pt x="36" y="91"/>
                  </a:cubicBezTo>
                  <a:cubicBezTo>
                    <a:pt x="36" y="92"/>
                    <a:pt x="35" y="93"/>
                    <a:pt x="34" y="94"/>
                  </a:cubicBezTo>
                  <a:moveTo>
                    <a:pt x="65" y="91"/>
                  </a:moveTo>
                  <a:cubicBezTo>
                    <a:pt x="65" y="91"/>
                    <a:pt x="65" y="90"/>
                    <a:pt x="64" y="90"/>
                  </a:cubicBezTo>
                  <a:cubicBezTo>
                    <a:pt x="65" y="89"/>
                    <a:pt x="65" y="88"/>
                    <a:pt x="66" y="87"/>
                  </a:cubicBezTo>
                  <a:cubicBezTo>
                    <a:pt x="66" y="89"/>
                    <a:pt x="65" y="90"/>
                    <a:pt x="65" y="91"/>
                  </a:cubicBezTo>
                  <a:moveTo>
                    <a:pt x="68" y="92"/>
                  </a:moveTo>
                  <a:cubicBezTo>
                    <a:pt x="68" y="91"/>
                    <a:pt x="69" y="89"/>
                    <a:pt x="69" y="88"/>
                  </a:cubicBezTo>
                  <a:cubicBezTo>
                    <a:pt x="70" y="88"/>
                    <a:pt x="70" y="87"/>
                    <a:pt x="71" y="87"/>
                  </a:cubicBezTo>
                  <a:cubicBezTo>
                    <a:pt x="70" y="89"/>
                    <a:pt x="69" y="90"/>
                    <a:pt x="68" y="92"/>
                  </a:cubicBezTo>
                  <a:moveTo>
                    <a:pt x="51" y="86"/>
                  </a:moveTo>
                  <a:cubicBezTo>
                    <a:pt x="51" y="85"/>
                    <a:pt x="51" y="85"/>
                    <a:pt x="51" y="85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51" y="86"/>
                    <a:pt x="51" y="86"/>
                    <a:pt x="51" y="86"/>
                  </a:cubicBezTo>
                  <a:moveTo>
                    <a:pt x="50" y="90"/>
                  </a:moveTo>
                  <a:cubicBezTo>
                    <a:pt x="50" y="89"/>
                    <a:pt x="50" y="89"/>
                    <a:pt x="50" y="88"/>
                  </a:cubicBezTo>
                  <a:cubicBezTo>
                    <a:pt x="51" y="87"/>
                    <a:pt x="52" y="86"/>
                    <a:pt x="53" y="85"/>
                  </a:cubicBezTo>
                  <a:cubicBezTo>
                    <a:pt x="54" y="85"/>
                    <a:pt x="54" y="85"/>
                    <a:pt x="54" y="85"/>
                  </a:cubicBezTo>
                  <a:cubicBezTo>
                    <a:pt x="53" y="87"/>
                    <a:pt x="52" y="88"/>
                    <a:pt x="50" y="90"/>
                  </a:cubicBezTo>
                  <a:cubicBezTo>
                    <a:pt x="50" y="90"/>
                    <a:pt x="50" y="90"/>
                    <a:pt x="50" y="90"/>
                  </a:cubicBezTo>
                  <a:moveTo>
                    <a:pt x="70" y="91"/>
                  </a:moveTo>
                  <a:cubicBezTo>
                    <a:pt x="71" y="89"/>
                    <a:pt x="72" y="87"/>
                    <a:pt x="73" y="86"/>
                  </a:cubicBezTo>
                  <a:cubicBezTo>
                    <a:pt x="74" y="85"/>
                    <a:pt x="74" y="85"/>
                    <a:pt x="75" y="85"/>
                  </a:cubicBezTo>
                  <a:cubicBezTo>
                    <a:pt x="74" y="86"/>
                    <a:pt x="73" y="88"/>
                    <a:pt x="73" y="89"/>
                  </a:cubicBezTo>
                  <a:cubicBezTo>
                    <a:pt x="72" y="90"/>
                    <a:pt x="71" y="90"/>
                    <a:pt x="70" y="91"/>
                  </a:cubicBezTo>
                  <a:moveTo>
                    <a:pt x="52" y="90"/>
                  </a:moveTo>
                  <a:cubicBezTo>
                    <a:pt x="54" y="88"/>
                    <a:pt x="55" y="86"/>
                    <a:pt x="56" y="84"/>
                  </a:cubicBezTo>
                  <a:cubicBezTo>
                    <a:pt x="57" y="84"/>
                    <a:pt x="58" y="84"/>
                    <a:pt x="58" y="84"/>
                  </a:cubicBezTo>
                  <a:cubicBezTo>
                    <a:pt x="57" y="86"/>
                    <a:pt x="56" y="88"/>
                    <a:pt x="55" y="89"/>
                  </a:cubicBezTo>
                  <a:cubicBezTo>
                    <a:pt x="54" y="89"/>
                    <a:pt x="53" y="90"/>
                    <a:pt x="52" y="90"/>
                  </a:cubicBezTo>
                  <a:moveTo>
                    <a:pt x="63" y="89"/>
                  </a:moveTo>
                  <a:cubicBezTo>
                    <a:pt x="63" y="88"/>
                    <a:pt x="63" y="88"/>
                    <a:pt x="63" y="88"/>
                  </a:cubicBezTo>
                  <a:cubicBezTo>
                    <a:pt x="64" y="87"/>
                    <a:pt x="64" y="85"/>
                    <a:pt x="64" y="84"/>
                  </a:cubicBezTo>
                  <a:cubicBezTo>
                    <a:pt x="65" y="84"/>
                    <a:pt x="65" y="85"/>
                    <a:pt x="66" y="86"/>
                  </a:cubicBezTo>
                  <a:cubicBezTo>
                    <a:pt x="65" y="87"/>
                    <a:pt x="64" y="88"/>
                    <a:pt x="63" y="89"/>
                  </a:cubicBezTo>
                  <a:moveTo>
                    <a:pt x="32" y="88"/>
                  </a:moveTo>
                  <a:cubicBezTo>
                    <a:pt x="32" y="88"/>
                    <a:pt x="32" y="88"/>
                    <a:pt x="32" y="88"/>
                  </a:cubicBezTo>
                  <a:cubicBezTo>
                    <a:pt x="31" y="87"/>
                    <a:pt x="30" y="87"/>
                    <a:pt x="30" y="87"/>
                  </a:cubicBezTo>
                  <a:cubicBezTo>
                    <a:pt x="31" y="86"/>
                    <a:pt x="32" y="85"/>
                    <a:pt x="33" y="84"/>
                  </a:cubicBezTo>
                  <a:cubicBezTo>
                    <a:pt x="33" y="85"/>
                    <a:pt x="33" y="87"/>
                    <a:pt x="32" y="88"/>
                  </a:cubicBezTo>
                  <a:moveTo>
                    <a:pt x="57" y="89"/>
                  </a:moveTo>
                  <a:cubicBezTo>
                    <a:pt x="58" y="87"/>
                    <a:pt x="59" y="85"/>
                    <a:pt x="60" y="83"/>
                  </a:cubicBezTo>
                  <a:cubicBezTo>
                    <a:pt x="61" y="83"/>
                    <a:pt x="61" y="83"/>
                    <a:pt x="62" y="83"/>
                  </a:cubicBezTo>
                  <a:cubicBezTo>
                    <a:pt x="61" y="84"/>
                    <a:pt x="61" y="86"/>
                    <a:pt x="60" y="88"/>
                  </a:cubicBezTo>
                  <a:cubicBezTo>
                    <a:pt x="59" y="88"/>
                    <a:pt x="58" y="88"/>
                    <a:pt x="57" y="89"/>
                  </a:cubicBezTo>
                  <a:moveTo>
                    <a:pt x="75" y="87"/>
                  </a:moveTo>
                  <a:cubicBezTo>
                    <a:pt x="76" y="85"/>
                    <a:pt x="77" y="84"/>
                    <a:pt x="77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7" y="83"/>
                    <a:pt x="77" y="84"/>
                    <a:pt x="77" y="85"/>
                  </a:cubicBezTo>
                  <a:cubicBezTo>
                    <a:pt x="76" y="86"/>
                    <a:pt x="76" y="86"/>
                    <a:pt x="75" y="87"/>
                  </a:cubicBezTo>
                  <a:moveTo>
                    <a:pt x="28" y="86"/>
                  </a:moveTo>
                  <a:cubicBezTo>
                    <a:pt x="28" y="86"/>
                    <a:pt x="27" y="85"/>
                    <a:pt x="27" y="85"/>
                  </a:cubicBezTo>
                  <a:cubicBezTo>
                    <a:pt x="28" y="84"/>
                    <a:pt x="30" y="83"/>
                    <a:pt x="31" y="81"/>
                  </a:cubicBezTo>
                  <a:cubicBezTo>
                    <a:pt x="32" y="82"/>
                    <a:pt x="32" y="82"/>
                    <a:pt x="33" y="82"/>
                  </a:cubicBezTo>
                  <a:cubicBezTo>
                    <a:pt x="31" y="83"/>
                    <a:pt x="30" y="85"/>
                    <a:pt x="28" y="86"/>
                  </a:cubicBezTo>
                  <a:moveTo>
                    <a:pt x="26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6" y="82"/>
                    <a:pt x="28" y="81"/>
                    <a:pt x="29" y="80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28" y="82"/>
                    <a:pt x="27" y="83"/>
                    <a:pt x="26" y="84"/>
                  </a:cubicBezTo>
                  <a:moveTo>
                    <a:pt x="13" y="83"/>
                  </a:moveTo>
                  <a:cubicBezTo>
                    <a:pt x="12" y="82"/>
                    <a:pt x="12" y="82"/>
                    <a:pt x="12" y="82"/>
                  </a:cubicBezTo>
                  <a:cubicBezTo>
                    <a:pt x="13" y="81"/>
                    <a:pt x="14" y="80"/>
                    <a:pt x="14" y="79"/>
                  </a:cubicBezTo>
                  <a:cubicBezTo>
                    <a:pt x="14" y="80"/>
                    <a:pt x="14" y="80"/>
                    <a:pt x="13" y="81"/>
                  </a:cubicBezTo>
                  <a:cubicBezTo>
                    <a:pt x="13" y="82"/>
                    <a:pt x="13" y="82"/>
                    <a:pt x="13" y="83"/>
                  </a:cubicBezTo>
                  <a:moveTo>
                    <a:pt x="24" y="83"/>
                  </a:moveTo>
                  <a:cubicBezTo>
                    <a:pt x="23" y="82"/>
                    <a:pt x="23" y="82"/>
                    <a:pt x="23" y="82"/>
                  </a:cubicBezTo>
                  <a:cubicBezTo>
                    <a:pt x="24" y="81"/>
                    <a:pt x="25" y="80"/>
                    <a:pt x="27" y="79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6" y="80"/>
                    <a:pt x="25" y="81"/>
                    <a:pt x="24" y="83"/>
                  </a:cubicBezTo>
                  <a:moveTo>
                    <a:pt x="22" y="81"/>
                  </a:moveTo>
                  <a:cubicBezTo>
                    <a:pt x="22" y="80"/>
                    <a:pt x="23" y="80"/>
                    <a:pt x="23" y="79"/>
                  </a:cubicBezTo>
                  <a:cubicBezTo>
                    <a:pt x="23" y="78"/>
                    <a:pt x="24" y="78"/>
                    <a:pt x="25" y="77"/>
                  </a:cubicBezTo>
                  <a:cubicBezTo>
                    <a:pt x="25" y="78"/>
                    <a:pt x="25" y="78"/>
                    <a:pt x="25" y="78"/>
                  </a:cubicBezTo>
                  <a:cubicBezTo>
                    <a:pt x="24" y="79"/>
                    <a:pt x="23" y="80"/>
                    <a:pt x="22" y="81"/>
                  </a:cubicBezTo>
                  <a:moveTo>
                    <a:pt x="16" y="83"/>
                  </a:moveTo>
                  <a:cubicBezTo>
                    <a:pt x="16" y="82"/>
                    <a:pt x="16" y="82"/>
                    <a:pt x="16" y="82"/>
                  </a:cubicBezTo>
                  <a:cubicBezTo>
                    <a:pt x="17" y="81"/>
                    <a:pt x="17" y="80"/>
                    <a:pt x="17" y="79"/>
                  </a:cubicBezTo>
                  <a:cubicBezTo>
                    <a:pt x="18" y="78"/>
                    <a:pt x="19" y="78"/>
                    <a:pt x="20" y="77"/>
                  </a:cubicBezTo>
                  <a:cubicBezTo>
                    <a:pt x="20" y="78"/>
                    <a:pt x="19" y="79"/>
                    <a:pt x="19" y="81"/>
                  </a:cubicBezTo>
                  <a:cubicBezTo>
                    <a:pt x="18" y="81"/>
                    <a:pt x="17" y="82"/>
                    <a:pt x="16" y="83"/>
                  </a:cubicBezTo>
                  <a:moveTo>
                    <a:pt x="11" y="80"/>
                  </a:moveTo>
                  <a:cubicBezTo>
                    <a:pt x="11" y="80"/>
                    <a:pt x="11" y="80"/>
                    <a:pt x="11" y="80"/>
                  </a:cubicBezTo>
                  <a:cubicBezTo>
                    <a:pt x="11" y="79"/>
                    <a:pt x="12" y="78"/>
                    <a:pt x="13" y="77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3" y="78"/>
                    <a:pt x="12" y="79"/>
                    <a:pt x="11" y="80"/>
                  </a:cubicBezTo>
                  <a:moveTo>
                    <a:pt x="23" y="76"/>
                  </a:moveTo>
                  <a:cubicBezTo>
                    <a:pt x="23" y="76"/>
                    <a:pt x="23" y="76"/>
                    <a:pt x="23" y="76"/>
                  </a:cubicBezTo>
                  <a:cubicBezTo>
                    <a:pt x="23" y="76"/>
                    <a:pt x="23" y="76"/>
                    <a:pt x="23" y="76"/>
                  </a:cubicBezTo>
                  <a:cubicBezTo>
                    <a:pt x="23" y="76"/>
                    <a:pt x="23" y="76"/>
                    <a:pt x="23" y="76"/>
                  </a:cubicBezTo>
                  <a:moveTo>
                    <a:pt x="10" y="78"/>
                  </a:moveTo>
                  <a:cubicBezTo>
                    <a:pt x="9" y="77"/>
                    <a:pt x="9" y="77"/>
                    <a:pt x="9" y="77"/>
                  </a:cubicBezTo>
                  <a:cubicBezTo>
                    <a:pt x="10" y="77"/>
                    <a:pt x="11" y="76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1" y="76"/>
                    <a:pt x="11" y="77"/>
                    <a:pt x="10" y="78"/>
                  </a:cubicBezTo>
                  <a:moveTo>
                    <a:pt x="8" y="76"/>
                  </a:moveTo>
                  <a:cubicBezTo>
                    <a:pt x="8" y="76"/>
                    <a:pt x="8" y="76"/>
                    <a:pt x="8" y="76"/>
                  </a:cubicBezTo>
                  <a:cubicBezTo>
                    <a:pt x="9" y="75"/>
                    <a:pt x="10" y="74"/>
                    <a:pt x="10" y="73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10" y="74"/>
                    <a:pt x="9" y="75"/>
                    <a:pt x="8" y="76"/>
                  </a:cubicBezTo>
                  <a:moveTo>
                    <a:pt x="7" y="74"/>
                  </a:moveTo>
                  <a:cubicBezTo>
                    <a:pt x="7" y="74"/>
                    <a:pt x="7" y="74"/>
                    <a:pt x="7" y="74"/>
                  </a:cubicBezTo>
                  <a:cubicBezTo>
                    <a:pt x="8" y="72"/>
                    <a:pt x="8" y="71"/>
                    <a:pt x="8" y="70"/>
                  </a:cubicBezTo>
                  <a:cubicBezTo>
                    <a:pt x="9" y="71"/>
                    <a:pt x="9" y="71"/>
                    <a:pt x="10" y="72"/>
                  </a:cubicBezTo>
                  <a:cubicBezTo>
                    <a:pt x="9" y="73"/>
                    <a:pt x="8" y="73"/>
                    <a:pt x="7" y="74"/>
                  </a:cubicBezTo>
                  <a:moveTo>
                    <a:pt x="78" y="72"/>
                  </a:moveTo>
                  <a:cubicBezTo>
                    <a:pt x="78" y="72"/>
                    <a:pt x="78" y="72"/>
                    <a:pt x="78" y="72"/>
                  </a:cubicBezTo>
                  <a:cubicBezTo>
                    <a:pt x="79" y="71"/>
                    <a:pt x="80" y="69"/>
                    <a:pt x="81" y="68"/>
                  </a:cubicBezTo>
                  <a:cubicBezTo>
                    <a:pt x="81" y="68"/>
                    <a:pt x="81" y="68"/>
                    <a:pt x="81" y="68"/>
                  </a:cubicBezTo>
                  <a:cubicBezTo>
                    <a:pt x="81" y="69"/>
                    <a:pt x="81" y="69"/>
                    <a:pt x="81" y="69"/>
                  </a:cubicBezTo>
                  <a:cubicBezTo>
                    <a:pt x="80" y="69"/>
                    <a:pt x="80" y="69"/>
                    <a:pt x="80" y="69"/>
                  </a:cubicBezTo>
                  <a:cubicBezTo>
                    <a:pt x="79" y="70"/>
                    <a:pt x="79" y="71"/>
                    <a:pt x="78" y="72"/>
                  </a:cubicBezTo>
                  <a:moveTo>
                    <a:pt x="88" y="67"/>
                  </a:moveTo>
                  <a:cubicBezTo>
                    <a:pt x="87" y="67"/>
                    <a:pt x="87" y="67"/>
                    <a:pt x="86" y="67"/>
                  </a:cubicBezTo>
                  <a:cubicBezTo>
                    <a:pt x="87" y="65"/>
                    <a:pt x="88" y="64"/>
                    <a:pt x="89" y="62"/>
                  </a:cubicBezTo>
                  <a:cubicBezTo>
                    <a:pt x="89" y="62"/>
                    <a:pt x="89" y="62"/>
                    <a:pt x="89" y="62"/>
                  </a:cubicBezTo>
                  <a:cubicBezTo>
                    <a:pt x="89" y="64"/>
                    <a:pt x="88" y="65"/>
                    <a:pt x="88" y="67"/>
                  </a:cubicBezTo>
                  <a:moveTo>
                    <a:pt x="84" y="67"/>
                  </a:moveTo>
                  <a:cubicBezTo>
                    <a:pt x="84" y="66"/>
                    <a:pt x="84" y="66"/>
                    <a:pt x="84" y="65"/>
                  </a:cubicBezTo>
                  <a:cubicBezTo>
                    <a:pt x="85" y="64"/>
                    <a:pt x="86" y="63"/>
                    <a:pt x="87" y="62"/>
                  </a:cubicBezTo>
                  <a:cubicBezTo>
                    <a:pt x="87" y="62"/>
                    <a:pt x="87" y="62"/>
                    <a:pt x="87" y="62"/>
                  </a:cubicBezTo>
                  <a:cubicBezTo>
                    <a:pt x="88" y="62"/>
                    <a:pt x="88" y="62"/>
                    <a:pt x="88" y="62"/>
                  </a:cubicBezTo>
                  <a:cubicBezTo>
                    <a:pt x="87" y="63"/>
                    <a:pt x="86" y="65"/>
                    <a:pt x="85" y="67"/>
                  </a:cubicBezTo>
                  <a:cubicBezTo>
                    <a:pt x="84" y="67"/>
                    <a:pt x="84" y="67"/>
                    <a:pt x="84" y="67"/>
                  </a:cubicBezTo>
                  <a:moveTo>
                    <a:pt x="12" y="61"/>
                  </a:move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2" y="61"/>
                    <a:pt x="12" y="61"/>
                  </a:cubicBezTo>
                  <a:moveTo>
                    <a:pt x="11" y="61"/>
                  </a:moveTo>
                  <a:cubicBezTo>
                    <a:pt x="10" y="60"/>
                    <a:pt x="10" y="59"/>
                    <a:pt x="10" y="59"/>
                  </a:cubicBezTo>
                  <a:cubicBezTo>
                    <a:pt x="11" y="58"/>
                    <a:pt x="11" y="58"/>
                    <a:pt x="11" y="57"/>
                  </a:cubicBezTo>
                  <a:cubicBezTo>
                    <a:pt x="11" y="58"/>
                    <a:pt x="11" y="58"/>
                    <a:pt x="11" y="59"/>
                  </a:cubicBezTo>
                  <a:cubicBezTo>
                    <a:pt x="11" y="59"/>
                    <a:pt x="11" y="60"/>
                    <a:pt x="11" y="61"/>
                  </a:cubicBezTo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10" y="56"/>
                    <a:pt x="10" y="56"/>
                    <a:pt x="10" y="56"/>
                  </a:cubicBezTo>
                  <a:moveTo>
                    <a:pt x="7" y="54"/>
                  </a:moveTo>
                  <a:cubicBezTo>
                    <a:pt x="6" y="53"/>
                    <a:pt x="6" y="53"/>
                    <a:pt x="6" y="53"/>
                  </a:cubicBezTo>
                  <a:cubicBezTo>
                    <a:pt x="7" y="52"/>
                    <a:pt x="7" y="51"/>
                    <a:pt x="8" y="50"/>
                  </a:cubicBezTo>
                  <a:cubicBezTo>
                    <a:pt x="8" y="50"/>
                    <a:pt x="8" y="51"/>
                    <a:pt x="8" y="52"/>
                  </a:cubicBezTo>
                  <a:cubicBezTo>
                    <a:pt x="8" y="52"/>
                    <a:pt x="7" y="53"/>
                    <a:pt x="7" y="54"/>
                  </a:cubicBezTo>
                  <a:moveTo>
                    <a:pt x="4" y="53"/>
                  </a:moveTo>
                  <a:cubicBezTo>
                    <a:pt x="4" y="53"/>
                    <a:pt x="3" y="53"/>
                    <a:pt x="3" y="53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4" y="51"/>
                    <a:pt x="5" y="49"/>
                    <a:pt x="6" y="48"/>
                  </a:cubicBezTo>
                  <a:cubicBezTo>
                    <a:pt x="6" y="48"/>
                    <a:pt x="7" y="48"/>
                    <a:pt x="8" y="48"/>
                  </a:cubicBezTo>
                  <a:cubicBezTo>
                    <a:pt x="6" y="50"/>
                    <a:pt x="5" y="51"/>
                    <a:pt x="4" y="53"/>
                  </a:cubicBezTo>
                  <a:moveTo>
                    <a:pt x="3" y="49"/>
                  </a:moveTo>
                  <a:cubicBezTo>
                    <a:pt x="3" y="49"/>
                    <a:pt x="3" y="48"/>
                    <a:pt x="3" y="47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4" y="48"/>
                    <a:pt x="3" y="49"/>
                    <a:pt x="3" y="49"/>
                  </a:cubicBezTo>
                  <a:moveTo>
                    <a:pt x="85" y="33"/>
                  </a:moveTo>
                  <a:cubicBezTo>
                    <a:pt x="85" y="33"/>
                    <a:pt x="85" y="32"/>
                    <a:pt x="85" y="31"/>
                  </a:cubicBezTo>
                  <a:cubicBezTo>
                    <a:pt x="85" y="31"/>
                    <a:pt x="86" y="30"/>
                    <a:pt x="87" y="30"/>
                  </a:cubicBezTo>
                  <a:cubicBezTo>
                    <a:pt x="87" y="31"/>
                    <a:pt x="86" y="32"/>
                    <a:pt x="86" y="33"/>
                  </a:cubicBezTo>
                  <a:cubicBezTo>
                    <a:pt x="85" y="33"/>
                    <a:pt x="85" y="33"/>
                    <a:pt x="85" y="33"/>
                  </a:cubicBezTo>
                  <a:moveTo>
                    <a:pt x="17" y="23"/>
                  </a:moveTo>
                  <a:cubicBezTo>
                    <a:pt x="16" y="23"/>
                    <a:pt x="16" y="23"/>
                    <a:pt x="16" y="23"/>
                  </a:cubicBezTo>
                  <a:cubicBezTo>
                    <a:pt x="17" y="22"/>
                    <a:pt x="18" y="21"/>
                    <a:pt x="19" y="20"/>
                  </a:cubicBezTo>
                  <a:cubicBezTo>
                    <a:pt x="18" y="21"/>
                    <a:pt x="18" y="22"/>
                    <a:pt x="17" y="23"/>
                  </a:cubicBezTo>
                  <a:moveTo>
                    <a:pt x="17" y="21"/>
                  </a:moveTo>
                  <a:cubicBezTo>
                    <a:pt x="17" y="20"/>
                    <a:pt x="17" y="20"/>
                    <a:pt x="17" y="20"/>
                  </a:cubicBezTo>
                  <a:cubicBezTo>
                    <a:pt x="17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0"/>
                    <a:pt x="17" y="20"/>
                    <a:pt x="17" y="21"/>
                  </a:cubicBezTo>
                  <a:moveTo>
                    <a:pt x="33" y="13"/>
                  </a:moveTo>
                  <a:cubicBezTo>
                    <a:pt x="33" y="13"/>
                    <a:pt x="34" y="13"/>
                    <a:pt x="34" y="13"/>
                  </a:cubicBezTo>
                  <a:cubicBezTo>
                    <a:pt x="38" y="11"/>
                    <a:pt x="43" y="10"/>
                    <a:pt x="47" y="10"/>
                  </a:cubicBezTo>
                  <a:cubicBezTo>
                    <a:pt x="48" y="10"/>
                    <a:pt x="49" y="9"/>
                    <a:pt x="49" y="9"/>
                  </a:cubicBezTo>
                  <a:cubicBezTo>
                    <a:pt x="49" y="7"/>
                    <a:pt x="49" y="5"/>
                    <a:pt x="50" y="3"/>
                  </a:cubicBezTo>
                  <a:cubicBezTo>
                    <a:pt x="54" y="3"/>
                    <a:pt x="58" y="3"/>
                    <a:pt x="62" y="5"/>
                  </a:cubicBezTo>
                  <a:cubicBezTo>
                    <a:pt x="61" y="7"/>
                    <a:pt x="61" y="9"/>
                    <a:pt x="60" y="11"/>
                  </a:cubicBezTo>
                  <a:cubicBezTo>
                    <a:pt x="60" y="11"/>
                    <a:pt x="61" y="12"/>
                    <a:pt x="61" y="12"/>
                  </a:cubicBezTo>
                  <a:cubicBezTo>
                    <a:pt x="66" y="14"/>
                    <a:pt x="70" y="17"/>
                    <a:pt x="73" y="20"/>
                  </a:cubicBezTo>
                  <a:cubicBezTo>
                    <a:pt x="73" y="20"/>
                    <a:pt x="74" y="20"/>
                    <a:pt x="74" y="20"/>
                  </a:cubicBezTo>
                  <a:cubicBezTo>
                    <a:pt x="74" y="20"/>
                    <a:pt x="75" y="20"/>
                    <a:pt x="75" y="20"/>
                  </a:cubicBezTo>
                  <a:cubicBezTo>
                    <a:pt x="77" y="19"/>
                    <a:pt x="79" y="17"/>
                    <a:pt x="80" y="16"/>
                  </a:cubicBezTo>
                  <a:cubicBezTo>
                    <a:pt x="81" y="16"/>
                    <a:pt x="81" y="17"/>
                    <a:pt x="81" y="17"/>
                  </a:cubicBezTo>
                  <a:cubicBezTo>
                    <a:pt x="82" y="18"/>
                    <a:pt x="83" y="20"/>
                    <a:pt x="84" y="21"/>
                  </a:cubicBezTo>
                  <a:cubicBezTo>
                    <a:pt x="85" y="22"/>
                    <a:pt x="86" y="23"/>
                    <a:pt x="86" y="24"/>
                  </a:cubicBezTo>
                  <a:cubicBezTo>
                    <a:pt x="86" y="24"/>
                    <a:pt x="87" y="25"/>
                    <a:pt x="87" y="26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5" y="27"/>
                    <a:pt x="84" y="28"/>
                    <a:pt x="82" y="30"/>
                  </a:cubicBezTo>
                  <a:cubicBezTo>
                    <a:pt x="81" y="30"/>
                    <a:pt x="81" y="31"/>
                    <a:pt x="81" y="31"/>
                  </a:cubicBezTo>
                  <a:cubicBezTo>
                    <a:pt x="83" y="36"/>
                    <a:pt x="84" y="40"/>
                    <a:pt x="85" y="45"/>
                  </a:cubicBezTo>
                  <a:cubicBezTo>
                    <a:pt x="85" y="46"/>
                    <a:pt x="85" y="46"/>
                    <a:pt x="86" y="46"/>
                  </a:cubicBezTo>
                  <a:cubicBezTo>
                    <a:pt x="88" y="47"/>
                    <a:pt x="90" y="47"/>
                    <a:pt x="92" y="47"/>
                  </a:cubicBezTo>
                  <a:cubicBezTo>
                    <a:pt x="92" y="51"/>
                    <a:pt x="91" y="55"/>
                    <a:pt x="90" y="59"/>
                  </a:cubicBezTo>
                  <a:cubicBezTo>
                    <a:pt x="89" y="59"/>
                    <a:pt x="88" y="59"/>
                    <a:pt x="87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5" y="59"/>
                    <a:pt x="84" y="59"/>
                    <a:pt x="83" y="60"/>
                  </a:cubicBezTo>
                  <a:cubicBezTo>
                    <a:pt x="81" y="61"/>
                    <a:pt x="80" y="63"/>
                    <a:pt x="79" y="65"/>
                  </a:cubicBezTo>
                  <a:cubicBezTo>
                    <a:pt x="78" y="67"/>
                    <a:pt x="77" y="69"/>
                    <a:pt x="75" y="71"/>
                  </a:cubicBezTo>
                  <a:cubicBezTo>
                    <a:pt x="74" y="71"/>
                    <a:pt x="74" y="72"/>
                    <a:pt x="75" y="73"/>
                  </a:cubicBezTo>
                  <a:cubicBezTo>
                    <a:pt x="76" y="74"/>
                    <a:pt x="77" y="76"/>
                    <a:pt x="78" y="78"/>
                  </a:cubicBezTo>
                  <a:cubicBezTo>
                    <a:pt x="75" y="81"/>
                    <a:pt x="72" y="83"/>
                    <a:pt x="69" y="85"/>
                  </a:cubicBezTo>
                  <a:cubicBezTo>
                    <a:pt x="67" y="83"/>
                    <a:pt x="66" y="81"/>
                    <a:pt x="65" y="80"/>
                  </a:cubicBezTo>
                  <a:cubicBezTo>
                    <a:pt x="65" y="79"/>
                    <a:pt x="64" y="79"/>
                    <a:pt x="64" y="79"/>
                  </a:cubicBezTo>
                  <a:cubicBezTo>
                    <a:pt x="64" y="79"/>
                    <a:pt x="63" y="79"/>
                    <a:pt x="63" y="79"/>
                  </a:cubicBezTo>
                  <a:cubicBezTo>
                    <a:pt x="59" y="81"/>
                    <a:pt x="54" y="82"/>
                    <a:pt x="50" y="82"/>
                  </a:cubicBezTo>
                  <a:cubicBezTo>
                    <a:pt x="49" y="82"/>
                    <a:pt x="48" y="83"/>
                    <a:pt x="48" y="84"/>
                  </a:cubicBezTo>
                  <a:cubicBezTo>
                    <a:pt x="48" y="86"/>
                    <a:pt x="47" y="88"/>
                    <a:pt x="47" y="90"/>
                  </a:cubicBezTo>
                  <a:cubicBezTo>
                    <a:pt x="43" y="90"/>
                    <a:pt x="39" y="89"/>
                    <a:pt x="35" y="88"/>
                  </a:cubicBezTo>
                  <a:cubicBezTo>
                    <a:pt x="36" y="86"/>
                    <a:pt x="36" y="84"/>
                    <a:pt x="36" y="82"/>
                  </a:cubicBezTo>
                  <a:cubicBezTo>
                    <a:pt x="36" y="81"/>
                    <a:pt x="36" y="80"/>
                    <a:pt x="35" y="80"/>
                  </a:cubicBezTo>
                  <a:cubicBezTo>
                    <a:pt x="31" y="78"/>
                    <a:pt x="27" y="76"/>
                    <a:pt x="24" y="72"/>
                  </a:cubicBezTo>
                  <a:cubicBezTo>
                    <a:pt x="23" y="72"/>
                    <a:pt x="23" y="72"/>
                    <a:pt x="23" y="72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20" y="74"/>
                    <a:pt x="18" y="75"/>
                    <a:pt x="17" y="76"/>
                  </a:cubicBezTo>
                  <a:cubicBezTo>
                    <a:pt x="14" y="73"/>
                    <a:pt x="11" y="70"/>
                    <a:pt x="10" y="66"/>
                  </a:cubicBezTo>
                  <a:cubicBezTo>
                    <a:pt x="11" y="65"/>
                    <a:pt x="13" y="64"/>
                    <a:pt x="15" y="63"/>
                  </a:cubicBezTo>
                  <a:cubicBezTo>
                    <a:pt x="15" y="62"/>
                    <a:pt x="16" y="61"/>
                    <a:pt x="15" y="61"/>
                  </a:cubicBezTo>
                  <a:cubicBezTo>
                    <a:pt x="13" y="56"/>
                    <a:pt x="12" y="52"/>
                    <a:pt x="12" y="47"/>
                  </a:cubicBezTo>
                  <a:cubicBezTo>
                    <a:pt x="12" y="46"/>
                    <a:pt x="12" y="46"/>
                    <a:pt x="11" y="46"/>
                  </a:cubicBezTo>
                  <a:cubicBezTo>
                    <a:pt x="9" y="45"/>
                    <a:pt x="7" y="45"/>
                    <a:pt x="5" y="45"/>
                  </a:cubicBezTo>
                  <a:cubicBezTo>
                    <a:pt x="5" y="41"/>
                    <a:pt x="6" y="37"/>
                    <a:pt x="7" y="33"/>
                  </a:cubicBezTo>
                  <a:cubicBezTo>
                    <a:pt x="9" y="33"/>
                    <a:pt x="11" y="34"/>
                    <a:pt x="13" y="34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5" y="33"/>
                  </a:cubicBezTo>
                  <a:cubicBezTo>
                    <a:pt x="16" y="31"/>
                    <a:pt x="17" y="29"/>
                    <a:pt x="18" y="27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9" y="24"/>
                    <a:pt x="21" y="23"/>
                    <a:pt x="22" y="21"/>
                  </a:cubicBezTo>
                  <a:cubicBezTo>
                    <a:pt x="23" y="21"/>
                    <a:pt x="23" y="20"/>
                    <a:pt x="22" y="19"/>
                  </a:cubicBezTo>
                  <a:cubicBezTo>
                    <a:pt x="21" y="18"/>
                    <a:pt x="20" y="16"/>
                    <a:pt x="19" y="14"/>
                  </a:cubicBezTo>
                  <a:cubicBezTo>
                    <a:pt x="22" y="12"/>
                    <a:pt x="25" y="9"/>
                    <a:pt x="28" y="7"/>
                  </a:cubicBezTo>
                  <a:cubicBezTo>
                    <a:pt x="30" y="9"/>
                    <a:pt x="31" y="11"/>
                    <a:pt x="32" y="13"/>
                  </a:cubicBezTo>
                  <a:cubicBezTo>
                    <a:pt x="32" y="13"/>
                    <a:pt x="33" y="13"/>
                    <a:pt x="33" y="13"/>
                  </a:cubicBezTo>
                  <a:moveTo>
                    <a:pt x="49" y="0"/>
                  </a:moveTo>
                  <a:cubicBezTo>
                    <a:pt x="48" y="0"/>
                    <a:pt x="47" y="0"/>
                    <a:pt x="47" y="1"/>
                  </a:cubicBezTo>
                  <a:cubicBezTo>
                    <a:pt x="47" y="3"/>
                    <a:pt x="46" y="5"/>
                    <a:pt x="46" y="7"/>
                  </a:cubicBezTo>
                  <a:cubicBezTo>
                    <a:pt x="42" y="7"/>
                    <a:pt x="38" y="8"/>
                    <a:pt x="34" y="10"/>
                  </a:cubicBezTo>
                  <a:cubicBezTo>
                    <a:pt x="33" y="8"/>
                    <a:pt x="31" y="6"/>
                    <a:pt x="30" y="5"/>
                  </a:cubicBezTo>
                  <a:cubicBezTo>
                    <a:pt x="30" y="4"/>
                    <a:pt x="29" y="4"/>
                    <a:pt x="29" y="4"/>
                  </a:cubicBezTo>
                  <a:cubicBezTo>
                    <a:pt x="29" y="4"/>
                    <a:pt x="28" y="4"/>
                    <a:pt x="28" y="4"/>
                  </a:cubicBezTo>
                  <a:cubicBezTo>
                    <a:pt x="24" y="6"/>
                    <a:pt x="19" y="9"/>
                    <a:pt x="16" y="13"/>
                  </a:cubicBezTo>
                  <a:cubicBezTo>
                    <a:pt x="15" y="13"/>
                    <a:pt x="15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7"/>
                    <a:pt x="14" y="19"/>
                    <a:pt x="13" y="22"/>
                  </a:cubicBezTo>
                  <a:cubicBezTo>
                    <a:pt x="13" y="22"/>
                    <a:pt x="13" y="23"/>
                    <a:pt x="13" y="23"/>
                  </a:cubicBezTo>
                  <a:cubicBezTo>
                    <a:pt x="14" y="24"/>
                    <a:pt x="14" y="25"/>
                    <a:pt x="15" y="26"/>
                  </a:cubicBezTo>
                  <a:cubicBezTo>
                    <a:pt x="14" y="27"/>
                    <a:pt x="13" y="29"/>
                    <a:pt x="12" y="31"/>
                  </a:cubicBezTo>
                  <a:cubicBezTo>
                    <a:pt x="10" y="30"/>
                    <a:pt x="8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5" y="30"/>
                    <a:pt x="5" y="30"/>
                    <a:pt x="4" y="31"/>
                  </a:cubicBezTo>
                  <a:cubicBezTo>
                    <a:pt x="4" y="31"/>
                    <a:pt x="4" y="31"/>
                    <a:pt x="4" y="32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2" y="38"/>
                    <a:pt x="0" y="49"/>
                    <a:pt x="0" y="54"/>
                  </a:cubicBezTo>
                  <a:cubicBezTo>
                    <a:pt x="0" y="55"/>
                    <a:pt x="0" y="55"/>
                    <a:pt x="1" y="55"/>
                  </a:cubicBezTo>
                  <a:cubicBezTo>
                    <a:pt x="3" y="56"/>
                    <a:pt x="5" y="56"/>
                    <a:pt x="7" y="57"/>
                  </a:cubicBezTo>
                  <a:cubicBezTo>
                    <a:pt x="7" y="59"/>
                    <a:pt x="8" y="61"/>
                    <a:pt x="8" y="64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7" y="65"/>
                    <a:pt x="6" y="65"/>
                    <a:pt x="6" y="65"/>
                  </a:cubicBezTo>
                  <a:cubicBezTo>
                    <a:pt x="6" y="68"/>
                    <a:pt x="5" y="71"/>
                    <a:pt x="4" y="73"/>
                  </a:cubicBezTo>
                  <a:cubicBezTo>
                    <a:pt x="4" y="73"/>
                    <a:pt x="4" y="73"/>
                    <a:pt x="4" y="73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4" y="75"/>
                    <a:pt x="4" y="75"/>
                    <a:pt x="5" y="76"/>
                  </a:cubicBezTo>
                  <a:cubicBezTo>
                    <a:pt x="7" y="80"/>
                    <a:pt x="9" y="83"/>
                    <a:pt x="12" y="86"/>
                  </a:cubicBezTo>
                  <a:cubicBezTo>
                    <a:pt x="13" y="87"/>
                    <a:pt x="13" y="87"/>
                    <a:pt x="14" y="87"/>
                  </a:cubicBezTo>
                  <a:cubicBezTo>
                    <a:pt x="14" y="87"/>
                    <a:pt x="14" y="87"/>
                    <a:pt x="14" y="87"/>
                  </a:cubicBezTo>
                  <a:cubicBezTo>
                    <a:pt x="14" y="87"/>
                    <a:pt x="15" y="87"/>
                    <a:pt x="15" y="87"/>
                  </a:cubicBezTo>
                  <a:cubicBezTo>
                    <a:pt x="17" y="86"/>
                    <a:pt x="18" y="85"/>
                    <a:pt x="20" y="84"/>
                  </a:cubicBezTo>
                  <a:cubicBezTo>
                    <a:pt x="23" y="86"/>
                    <a:pt x="26" y="88"/>
                    <a:pt x="30" y="90"/>
                  </a:cubicBezTo>
                  <a:cubicBezTo>
                    <a:pt x="30" y="92"/>
                    <a:pt x="30" y="94"/>
                    <a:pt x="30" y="97"/>
                  </a:cubicBezTo>
                  <a:cubicBezTo>
                    <a:pt x="30" y="98"/>
                    <a:pt x="30" y="98"/>
                    <a:pt x="31" y="98"/>
                  </a:cubicBezTo>
                  <a:cubicBezTo>
                    <a:pt x="36" y="100"/>
                    <a:pt x="41" y="101"/>
                    <a:pt x="46" y="101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1"/>
                    <a:pt x="47" y="100"/>
                    <a:pt x="47" y="100"/>
                  </a:cubicBezTo>
                  <a:cubicBezTo>
                    <a:pt x="48" y="98"/>
                    <a:pt x="49" y="96"/>
                    <a:pt x="49" y="93"/>
                  </a:cubicBezTo>
                  <a:cubicBezTo>
                    <a:pt x="54" y="93"/>
                    <a:pt x="57" y="92"/>
                    <a:pt x="61" y="90"/>
                  </a:cubicBezTo>
                  <a:cubicBezTo>
                    <a:pt x="62" y="92"/>
                    <a:pt x="64" y="94"/>
                    <a:pt x="65" y="96"/>
                  </a:cubicBezTo>
                  <a:cubicBezTo>
                    <a:pt x="65" y="96"/>
                    <a:pt x="65" y="96"/>
                    <a:pt x="66" y="96"/>
                  </a:cubicBezTo>
                  <a:cubicBezTo>
                    <a:pt x="66" y="96"/>
                    <a:pt x="66" y="96"/>
                    <a:pt x="67" y="96"/>
                  </a:cubicBezTo>
                  <a:cubicBezTo>
                    <a:pt x="71" y="94"/>
                    <a:pt x="75" y="91"/>
                    <a:pt x="79" y="87"/>
                  </a:cubicBezTo>
                  <a:cubicBezTo>
                    <a:pt x="79" y="87"/>
                    <a:pt x="79" y="87"/>
                    <a:pt x="79" y="87"/>
                  </a:cubicBezTo>
                  <a:cubicBezTo>
                    <a:pt x="80" y="84"/>
                    <a:pt x="81" y="82"/>
                    <a:pt x="82" y="78"/>
                  </a:cubicBezTo>
                  <a:cubicBezTo>
                    <a:pt x="82" y="78"/>
                    <a:pt x="82" y="78"/>
                    <a:pt x="82" y="78"/>
                  </a:cubicBezTo>
                  <a:cubicBezTo>
                    <a:pt x="82" y="78"/>
                    <a:pt x="82" y="78"/>
                    <a:pt x="82" y="78"/>
                  </a:cubicBezTo>
                  <a:cubicBezTo>
                    <a:pt x="82" y="77"/>
                    <a:pt x="82" y="77"/>
                    <a:pt x="82" y="77"/>
                  </a:cubicBezTo>
                  <a:cubicBezTo>
                    <a:pt x="82" y="77"/>
                    <a:pt x="82" y="77"/>
                    <a:pt x="82" y="77"/>
                  </a:cubicBezTo>
                  <a:cubicBezTo>
                    <a:pt x="81" y="76"/>
                    <a:pt x="80" y="75"/>
                    <a:pt x="80" y="75"/>
                  </a:cubicBezTo>
                  <a:cubicBezTo>
                    <a:pt x="81" y="73"/>
                    <a:pt x="82" y="71"/>
                    <a:pt x="83" y="71"/>
                  </a:cubicBezTo>
                  <a:cubicBezTo>
                    <a:pt x="83" y="70"/>
                    <a:pt x="84" y="70"/>
                    <a:pt x="84" y="70"/>
                  </a:cubicBezTo>
                  <a:cubicBezTo>
                    <a:pt x="84" y="70"/>
                    <a:pt x="84" y="70"/>
                    <a:pt x="85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70"/>
                    <a:pt x="87" y="70"/>
                    <a:pt x="89" y="70"/>
                  </a:cubicBezTo>
                  <a:cubicBezTo>
                    <a:pt x="89" y="70"/>
                    <a:pt x="89" y="70"/>
                    <a:pt x="89" y="70"/>
                  </a:cubicBezTo>
                  <a:cubicBezTo>
                    <a:pt x="89" y="70"/>
                    <a:pt x="90" y="70"/>
                    <a:pt x="90" y="69"/>
                  </a:cubicBezTo>
                  <a:cubicBezTo>
                    <a:pt x="91" y="67"/>
                    <a:pt x="92" y="64"/>
                    <a:pt x="93" y="61"/>
                  </a:cubicBezTo>
                  <a:cubicBezTo>
                    <a:pt x="94" y="56"/>
                    <a:pt x="95" y="51"/>
                    <a:pt x="95" y="46"/>
                  </a:cubicBezTo>
                  <a:cubicBezTo>
                    <a:pt x="95" y="46"/>
                    <a:pt x="95" y="46"/>
                    <a:pt x="95" y="46"/>
                  </a:cubicBezTo>
                  <a:cubicBezTo>
                    <a:pt x="95" y="46"/>
                    <a:pt x="95" y="46"/>
                    <a:pt x="95" y="46"/>
                  </a:cubicBezTo>
                  <a:cubicBezTo>
                    <a:pt x="95" y="45"/>
                    <a:pt x="95" y="45"/>
                    <a:pt x="94" y="45"/>
                  </a:cubicBezTo>
                  <a:cubicBezTo>
                    <a:pt x="92" y="44"/>
                    <a:pt x="90" y="44"/>
                    <a:pt x="87" y="44"/>
                  </a:cubicBezTo>
                  <a:cubicBezTo>
                    <a:pt x="87" y="41"/>
                    <a:pt x="87" y="39"/>
                    <a:pt x="86" y="36"/>
                  </a:cubicBezTo>
                  <a:cubicBezTo>
                    <a:pt x="87" y="36"/>
                    <a:pt x="87" y="36"/>
                    <a:pt x="88" y="35"/>
                  </a:cubicBezTo>
                  <a:cubicBezTo>
                    <a:pt x="88" y="35"/>
                    <a:pt x="89" y="35"/>
                    <a:pt x="89" y="34"/>
                  </a:cubicBezTo>
                  <a:cubicBezTo>
                    <a:pt x="89" y="32"/>
                    <a:pt x="90" y="30"/>
                    <a:pt x="90" y="28"/>
                  </a:cubicBezTo>
                  <a:cubicBezTo>
                    <a:pt x="90" y="28"/>
                    <a:pt x="90" y="27"/>
                    <a:pt x="90" y="27"/>
                  </a:cubicBezTo>
                  <a:cubicBezTo>
                    <a:pt x="91" y="27"/>
                    <a:pt x="91" y="26"/>
                    <a:pt x="90" y="26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89" y="24"/>
                    <a:pt x="89" y="23"/>
                    <a:pt x="88" y="22"/>
                  </a:cubicBezTo>
                  <a:cubicBezTo>
                    <a:pt x="88" y="22"/>
                    <a:pt x="88" y="21"/>
                    <a:pt x="87" y="20"/>
                  </a:cubicBezTo>
                  <a:cubicBezTo>
                    <a:pt x="86" y="19"/>
                    <a:pt x="85" y="17"/>
                    <a:pt x="84" y="16"/>
                  </a:cubicBezTo>
                  <a:cubicBezTo>
                    <a:pt x="83" y="15"/>
                    <a:pt x="83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0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8" y="14"/>
                    <a:pt x="76" y="16"/>
                    <a:pt x="74" y="17"/>
                  </a:cubicBezTo>
                  <a:cubicBezTo>
                    <a:pt x="71" y="14"/>
                    <a:pt x="67" y="12"/>
                    <a:pt x="64" y="10"/>
                  </a:cubicBezTo>
                  <a:cubicBezTo>
                    <a:pt x="64" y="8"/>
                    <a:pt x="64" y="6"/>
                    <a:pt x="65" y="4"/>
                  </a:cubicBezTo>
                  <a:cubicBezTo>
                    <a:pt x="65" y="3"/>
                    <a:pt x="64" y="2"/>
                    <a:pt x="64" y="2"/>
                  </a:cubicBezTo>
                  <a:cubicBezTo>
                    <a:pt x="59" y="0"/>
                    <a:pt x="54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15" name="Freeform 745"/>
            <p:cNvSpPr>
              <a:spLocks noEditPoints="1"/>
            </p:cNvSpPr>
            <p:nvPr/>
          </p:nvSpPr>
          <p:spPr bwMode="auto">
            <a:xfrm>
              <a:off x="3300" y="1353"/>
              <a:ext cx="116" cy="118"/>
            </a:xfrm>
            <a:custGeom>
              <a:avLst/>
              <a:gdLst>
                <a:gd name="T0" fmla="*/ 46 w 49"/>
                <a:gd name="T1" fmla="*/ 27 h 50"/>
                <a:gd name="T2" fmla="*/ 46 w 49"/>
                <a:gd name="T3" fmla="*/ 28 h 50"/>
                <a:gd name="T4" fmla="*/ 45 w 49"/>
                <a:gd name="T5" fmla="*/ 25 h 50"/>
                <a:gd name="T6" fmla="*/ 46 w 49"/>
                <a:gd name="T7" fmla="*/ 26 h 50"/>
                <a:gd name="T8" fmla="*/ 45 w 49"/>
                <a:gd name="T9" fmla="*/ 24 h 50"/>
                <a:gd name="T10" fmla="*/ 46 w 49"/>
                <a:gd name="T11" fmla="*/ 23 h 50"/>
                <a:gd name="T12" fmla="*/ 45 w 49"/>
                <a:gd name="T13" fmla="*/ 24 h 50"/>
                <a:gd name="T14" fmla="*/ 43 w 49"/>
                <a:gd name="T15" fmla="*/ 20 h 50"/>
                <a:gd name="T16" fmla="*/ 45 w 49"/>
                <a:gd name="T17" fmla="*/ 22 h 50"/>
                <a:gd name="T18" fmla="*/ 42 w 49"/>
                <a:gd name="T19" fmla="*/ 18 h 50"/>
                <a:gd name="T20" fmla="*/ 42 w 49"/>
                <a:gd name="T21" fmla="*/ 14 h 50"/>
                <a:gd name="T22" fmla="*/ 42 w 49"/>
                <a:gd name="T23" fmla="*/ 18 h 50"/>
                <a:gd name="T24" fmla="*/ 10 w 49"/>
                <a:gd name="T25" fmla="*/ 40 h 50"/>
                <a:gd name="T26" fmla="*/ 4 w 49"/>
                <a:gd name="T27" fmla="*/ 20 h 50"/>
                <a:gd name="T28" fmla="*/ 4 w 49"/>
                <a:gd name="T29" fmla="*/ 20 h 50"/>
                <a:gd name="T30" fmla="*/ 22 w 49"/>
                <a:gd name="T31" fmla="*/ 10 h 50"/>
                <a:gd name="T32" fmla="*/ 37 w 49"/>
                <a:gd name="T33" fmla="*/ 17 h 50"/>
                <a:gd name="T34" fmla="*/ 43 w 49"/>
                <a:gd name="T35" fmla="*/ 36 h 50"/>
                <a:gd name="T36" fmla="*/ 36 w 49"/>
                <a:gd name="T37" fmla="*/ 44 h 50"/>
                <a:gd name="T38" fmla="*/ 25 w 49"/>
                <a:gd name="T39" fmla="*/ 47 h 50"/>
                <a:gd name="T40" fmla="*/ 35 w 49"/>
                <a:gd name="T41" fmla="*/ 11 h 50"/>
                <a:gd name="T42" fmla="*/ 40 w 49"/>
                <a:gd name="T43" fmla="*/ 11 h 50"/>
                <a:gd name="T44" fmla="*/ 39 w 49"/>
                <a:gd name="T45" fmla="*/ 14 h 50"/>
                <a:gd name="T46" fmla="*/ 12 w 49"/>
                <a:gd name="T47" fmla="*/ 7 h 50"/>
                <a:gd name="T48" fmla="*/ 7 w 49"/>
                <a:gd name="T49" fmla="*/ 13 h 50"/>
                <a:gd name="T50" fmla="*/ 30 w 49"/>
                <a:gd name="T51" fmla="*/ 9 h 50"/>
                <a:gd name="T52" fmla="*/ 34 w 49"/>
                <a:gd name="T53" fmla="*/ 6 h 50"/>
                <a:gd name="T54" fmla="*/ 34 w 49"/>
                <a:gd name="T55" fmla="*/ 10 h 50"/>
                <a:gd name="T56" fmla="*/ 18 w 49"/>
                <a:gd name="T57" fmla="*/ 5 h 50"/>
                <a:gd name="T58" fmla="*/ 14 w 49"/>
                <a:gd name="T59" fmla="*/ 8 h 50"/>
                <a:gd name="T60" fmla="*/ 29 w 49"/>
                <a:gd name="T61" fmla="*/ 8 h 50"/>
                <a:gd name="T62" fmla="*/ 28 w 49"/>
                <a:gd name="T63" fmla="*/ 4 h 50"/>
                <a:gd name="T64" fmla="*/ 32 w 49"/>
                <a:gd name="T65" fmla="*/ 5 h 50"/>
                <a:gd name="T66" fmla="*/ 18 w 49"/>
                <a:gd name="T67" fmla="*/ 7 h 50"/>
                <a:gd name="T68" fmla="*/ 24 w 49"/>
                <a:gd name="T69" fmla="*/ 3 h 50"/>
                <a:gd name="T70" fmla="*/ 22 w 49"/>
                <a:gd name="T71" fmla="*/ 7 h 50"/>
                <a:gd name="T72" fmla="*/ 24 w 49"/>
                <a:gd name="T73" fmla="*/ 0 h 50"/>
                <a:gd name="T74" fmla="*/ 12 w 49"/>
                <a:gd name="T75" fmla="*/ 4 h 50"/>
                <a:gd name="T76" fmla="*/ 7 w 49"/>
                <a:gd name="T77" fmla="*/ 42 h 50"/>
                <a:gd name="T78" fmla="*/ 25 w 49"/>
                <a:gd name="T79" fmla="*/ 50 h 50"/>
                <a:gd name="T80" fmla="*/ 36 w 49"/>
                <a:gd name="T81" fmla="*/ 47 h 50"/>
                <a:gd name="T82" fmla="*/ 36 w 49"/>
                <a:gd name="T83" fmla="*/ 47 h 50"/>
                <a:gd name="T84" fmla="*/ 37 w 49"/>
                <a:gd name="T85" fmla="*/ 46 h 50"/>
                <a:gd name="T86" fmla="*/ 39 w 49"/>
                <a:gd name="T87" fmla="*/ 45 h 50"/>
                <a:gd name="T88" fmla="*/ 39 w 49"/>
                <a:gd name="T89" fmla="*/ 45 h 50"/>
                <a:gd name="T90" fmla="*/ 39 w 49"/>
                <a:gd name="T91" fmla="*/ 45 h 50"/>
                <a:gd name="T92" fmla="*/ 39 w 49"/>
                <a:gd name="T93" fmla="*/ 45 h 50"/>
                <a:gd name="T94" fmla="*/ 39 w 49"/>
                <a:gd name="T95" fmla="*/ 45 h 50"/>
                <a:gd name="T96" fmla="*/ 42 w 49"/>
                <a:gd name="T97" fmla="*/ 9 h 50"/>
                <a:gd name="T98" fmla="*/ 24 w 49"/>
                <a:gd name="T9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9" h="50">
                  <a:moveTo>
                    <a:pt x="46" y="28"/>
                  </a:move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8"/>
                    <a:pt x="46" y="28"/>
                    <a:pt x="46" y="28"/>
                  </a:cubicBezTo>
                  <a:moveTo>
                    <a:pt x="46" y="26"/>
                  </a:moveTo>
                  <a:cubicBezTo>
                    <a:pt x="45" y="25"/>
                    <a:pt x="45" y="25"/>
                    <a:pt x="45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6" y="26"/>
                    <a:pt x="46" y="26"/>
                    <a:pt x="46" y="26"/>
                  </a:cubicBezTo>
                  <a:moveTo>
                    <a:pt x="45" y="24"/>
                  </a:moveTo>
                  <a:cubicBezTo>
                    <a:pt x="45" y="24"/>
                    <a:pt x="45" y="24"/>
                    <a:pt x="45" y="24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5" y="24"/>
                    <a:pt x="45" y="24"/>
                    <a:pt x="45" y="24"/>
                  </a:cubicBezTo>
                  <a:moveTo>
                    <a:pt x="44" y="22"/>
                  </a:moveTo>
                  <a:cubicBezTo>
                    <a:pt x="44" y="21"/>
                    <a:pt x="43" y="20"/>
                    <a:pt x="43" y="20"/>
                  </a:cubicBezTo>
                  <a:cubicBezTo>
                    <a:pt x="43" y="19"/>
                    <a:pt x="44" y="19"/>
                    <a:pt x="45" y="19"/>
                  </a:cubicBezTo>
                  <a:cubicBezTo>
                    <a:pt x="45" y="20"/>
                    <a:pt x="45" y="21"/>
                    <a:pt x="45" y="22"/>
                  </a:cubicBezTo>
                  <a:cubicBezTo>
                    <a:pt x="45" y="22"/>
                    <a:pt x="45" y="22"/>
                    <a:pt x="44" y="22"/>
                  </a:cubicBezTo>
                  <a:moveTo>
                    <a:pt x="42" y="18"/>
                  </a:moveTo>
                  <a:cubicBezTo>
                    <a:pt x="41" y="17"/>
                    <a:pt x="40" y="16"/>
                    <a:pt x="40" y="15"/>
                  </a:cubicBezTo>
                  <a:cubicBezTo>
                    <a:pt x="40" y="15"/>
                    <a:pt x="41" y="14"/>
                    <a:pt x="42" y="14"/>
                  </a:cubicBezTo>
                  <a:cubicBezTo>
                    <a:pt x="43" y="15"/>
                    <a:pt x="43" y="16"/>
                    <a:pt x="44" y="17"/>
                  </a:cubicBezTo>
                  <a:cubicBezTo>
                    <a:pt x="43" y="18"/>
                    <a:pt x="43" y="18"/>
                    <a:pt x="42" y="18"/>
                  </a:cubicBezTo>
                  <a:moveTo>
                    <a:pt x="25" y="47"/>
                  </a:moveTo>
                  <a:cubicBezTo>
                    <a:pt x="19" y="47"/>
                    <a:pt x="13" y="44"/>
                    <a:pt x="10" y="40"/>
                  </a:cubicBezTo>
                  <a:cubicBezTo>
                    <a:pt x="6" y="35"/>
                    <a:pt x="3" y="29"/>
                    <a:pt x="3" y="24"/>
                  </a:cubicBezTo>
                  <a:cubicBezTo>
                    <a:pt x="3" y="23"/>
                    <a:pt x="3" y="21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6" y="17"/>
                    <a:pt x="8" y="15"/>
                    <a:pt x="11" y="13"/>
                  </a:cubicBezTo>
                  <a:cubicBezTo>
                    <a:pt x="15" y="11"/>
                    <a:pt x="19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8" y="10"/>
                    <a:pt x="33" y="13"/>
                    <a:pt x="37" y="17"/>
                  </a:cubicBezTo>
                  <a:cubicBezTo>
                    <a:pt x="41" y="21"/>
                    <a:pt x="44" y="27"/>
                    <a:pt x="44" y="33"/>
                  </a:cubicBezTo>
                  <a:cubicBezTo>
                    <a:pt x="44" y="34"/>
                    <a:pt x="44" y="35"/>
                    <a:pt x="43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2" y="39"/>
                    <a:pt x="39" y="41"/>
                    <a:pt x="36" y="44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2" y="46"/>
                    <a:pt x="28" y="47"/>
                    <a:pt x="25" y="47"/>
                  </a:cubicBezTo>
                  <a:moveTo>
                    <a:pt x="39" y="14"/>
                  </a:moveTo>
                  <a:cubicBezTo>
                    <a:pt x="37" y="13"/>
                    <a:pt x="36" y="12"/>
                    <a:pt x="35" y="11"/>
                  </a:cubicBezTo>
                  <a:cubicBezTo>
                    <a:pt x="36" y="10"/>
                    <a:pt x="37" y="10"/>
                    <a:pt x="38" y="9"/>
                  </a:cubicBezTo>
                  <a:cubicBezTo>
                    <a:pt x="39" y="10"/>
                    <a:pt x="39" y="10"/>
                    <a:pt x="40" y="11"/>
                  </a:cubicBezTo>
                  <a:cubicBezTo>
                    <a:pt x="40" y="11"/>
                    <a:pt x="41" y="12"/>
                    <a:pt x="41" y="13"/>
                  </a:cubicBezTo>
                  <a:cubicBezTo>
                    <a:pt x="40" y="13"/>
                    <a:pt x="39" y="14"/>
                    <a:pt x="39" y="14"/>
                  </a:cubicBezTo>
                  <a:moveTo>
                    <a:pt x="7" y="13"/>
                  </a:moveTo>
                  <a:cubicBezTo>
                    <a:pt x="8" y="11"/>
                    <a:pt x="10" y="9"/>
                    <a:pt x="12" y="7"/>
                  </a:cubicBezTo>
                  <a:cubicBezTo>
                    <a:pt x="11" y="9"/>
                    <a:pt x="10" y="10"/>
                    <a:pt x="9" y="11"/>
                  </a:cubicBezTo>
                  <a:cubicBezTo>
                    <a:pt x="8" y="12"/>
                    <a:pt x="7" y="12"/>
                    <a:pt x="7" y="13"/>
                  </a:cubicBezTo>
                  <a:moveTo>
                    <a:pt x="34" y="10"/>
                  </a:moveTo>
                  <a:cubicBezTo>
                    <a:pt x="32" y="10"/>
                    <a:pt x="31" y="9"/>
                    <a:pt x="30" y="9"/>
                  </a:cubicBezTo>
                  <a:cubicBezTo>
                    <a:pt x="31" y="8"/>
                    <a:pt x="32" y="7"/>
                    <a:pt x="33" y="7"/>
                  </a:cubicBezTo>
                  <a:cubicBezTo>
                    <a:pt x="33" y="6"/>
                    <a:pt x="33" y="6"/>
                    <a:pt x="34" y="6"/>
                  </a:cubicBezTo>
                  <a:cubicBezTo>
                    <a:pt x="35" y="6"/>
                    <a:pt x="36" y="7"/>
                    <a:pt x="37" y="8"/>
                  </a:cubicBezTo>
                  <a:cubicBezTo>
                    <a:pt x="36" y="9"/>
                    <a:pt x="35" y="10"/>
                    <a:pt x="34" y="10"/>
                  </a:cubicBezTo>
                  <a:moveTo>
                    <a:pt x="13" y="9"/>
                  </a:moveTo>
                  <a:cubicBezTo>
                    <a:pt x="14" y="7"/>
                    <a:pt x="16" y="6"/>
                    <a:pt x="18" y="5"/>
                  </a:cubicBezTo>
                  <a:cubicBezTo>
                    <a:pt x="18" y="4"/>
                    <a:pt x="19" y="4"/>
                    <a:pt x="20" y="4"/>
                  </a:cubicBezTo>
                  <a:cubicBezTo>
                    <a:pt x="18" y="5"/>
                    <a:pt x="16" y="7"/>
                    <a:pt x="14" y="8"/>
                  </a:cubicBezTo>
                  <a:cubicBezTo>
                    <a:pt x="14" y="9"/>
                    <a:pt x="13" y="9"/>
                    <a:pt x="13" y="9"/>
                  </a:cubicBezTo>
                  <a:moveTo>
                    <a:pt x="29" y="8"/>
                  </a:moveTo>
                  <a:cubicBezTo>
                    <a:pt x="27" y="8"/>
                    <a:pt x="26" y="7"/>
                    <a:pt x="24" y="7"/>
                  </a:cubicBezTo>
                  <a:cubicBezTo>
                    <a:pt x="25" y="6"/>
                    <a:pt x="27" y="5"/>
                    <a:pt x="28" y="4"/>
                  </a:cubicBezTo>
                  <a:cubicBezTo>
                    <a:pt x="30" y="4"/>
                    <a:pt x="31" y="4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1" y="6"/>
                    <a:pt x="30" y="7"/>
                    <a:pt x="29" y="8"/>
                  </a:cubicBezTo>
                  <a:moveTo>
                    <a:pt x="18" y="7"/>
                  </a:moveTo>
                  <a:cubicBezTo>
                    <a:pt x="19" y="6"/>
                    <a:pt x="21" y="5"/>
                    <a:pt x="23" y="3"/>
                  </a:cubicBezTo>
                  <a:cubicBezTo>
                    <a:pt x="23" y="3"/>
                    <a:pt x="24" y="3"/>
                    <a:pt x="24" y="3"/>
                  </a:cubicBezTo>
                  <a:cubicBezTo>
                    <a:pt x="25" y="3"/>
                    <a:pt x="26" y="3"/>
                    <a:pt x="26" y="3"/>
                  </a:cubicBezTo>
                  <a:cubicBezTo>
                    <a:pt x="25" y="5"/>
                    <a:pt x="23" y="6"/>
                    <a:pt x="22" y="7"/>
                  </a:cubicBezTo>
                  <a:cubicBezTo>
                    <a:pt x="20" y="7"/>
                    <a:pt x="19" y="7"/>
                    <a:pt x="18" y="7"/>
                  </a:cubicBezTo>
                  <a:moveTo>
                    <a:pt x="24" y="0"/>
                  </a:moveTo>
                  <a:cubicBezTo>
                    <a:pt x="20" y="0"/>
                    <a:pt x="16" y="2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9"/>
                    <a:pt x="0" y="16"/>
                    <a:pt x="0" y="24"/>
                  </a:cubicBezTo>
                  <a:cubicBezTo>
                    <a:pt x="0" y="30"/>
                    <a:pt x="3" y="37"/>
                    <a:pt x="7" y="42"/>
                  </a:cubicBezTo>
                  <a:cubicBezTo>
                    <a:pt x="12" y="46"/>
                    <a:pt x="18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8" y="50"/>
                    <a:pt x="32" y="49"/>
                    <a:pt x="35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7" y="46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8" y="46"/>
                    <a:pt x="38" y="46"/>
                    <a:pt x="38" y="45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46" y="40"/>
                    <a:pt x="49" y="33"/>
                    <a:pt x="49" y="26"/>
                  </a:cubicBezTo>
                  <a:cubicBezTo>
                    <a:pt x="49" y="20"/>
                    <a:pt x="46" y="13"/>
                    <a:pt x="42" y="9"/>
                  </a:cubicBezTo>
                  <a:cubicBezTo>
                    <a:pt x="37" y="4"/>
                    <a:pt x="31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16" name="Freeform 746"/>
            <p:cNvSpPr>
              <a:spLocks noEditPoints="1"/>
            </p:cNvSpPr>
            <p:nvPr/>
          </p:nvSpPr>
          <p:spPr bwMode="auto">
            <a:xfrm>
              <a:off x="3260" y="1320"/>
              <a:ext cx="189" cy="201"/>
            </a:xfrm>
            <a:custGeom>
              <a:avLst/>
              <a:gdLst>
                <a:gd name="T0" fmla="*/ 34 w 80"/>
                <a:gd name="T1" fmla="*/ 81 h 85"/>
                <a:gd name="T2" fmla="*/ 31 w 80"/>
                <a:gd name="T3" fmla="*/ 81 h 85"/>
                <a:gd name="T4" fmla="*/ 28 w 80"/>
                <a:gd name="T5" fmla="*/ 80 h 85"/>
                <a:gd name="T6" fmla="*/ 27 w 80"/>
                <a:gd name="T7" fmla="*/ 77 h 85"/>
                <a:gd name="T8" fmla="*/ 56 w 80"/>
                <a:gd name="T9" fmla="*/ 75 h 85"/>
                <a:gd name="T10" fmla="*/ 52 w 80"/>
                <a:gd name="T11" fmla="*/ 75 h 85"/>
                <a:gd name="T12" fmla="*/ 44 w 80"/>
                <a:gd name="T13" fmla="*/ 72 h 85"/>
                <a:gd name="T14" fmla="*/ 60 w 80"/>
                <a:gd name="T15" fmla="*/ 75 h 85"/>
                <a:gd name="T16" fmla="*/ 43 w 80"/>
                <a:gd name="T17" fmla="*/ 75 h 85"/>
                <a:gd name="T18" fmla="*/ 47 w 80"/>
                <a:gd name="T19" fmla="*/ 75 h 85"/>
                <a:gd name="T20" fmla="*/ 26 w 80"/>
                <a:gd name="T21" fmla="*/ 72 h 85"/>
                <a:gd name="T22" fmla="*/ 21 w 80"/>
                <a:gd name="T23" fmla="*/ 69 h 85"/>
                <a:gd name="T24" fmla="*/ 19 w 80"/>
                <a:gd name="T25" fmla="*/ 67 h 85"/>
                <a:gd name="T26" fmla="*/ 19 w 80"/>
                <a:gd name="T27" fmla="*/ 67 h 85"/>
                <a:gd name="T28" fmla="*/ 13 w 80"/>
                <a:gd name="T29" fmla="*/ 67 h 85"/>
                <a:gd name="T30" fmla="*/ 10 w 80"/>
                <a:gd name="T31" fmla="*/ 66 h 85"/>
                <a:gd name="T32" fmla="*/ 10 w 80"/>
                <a:gd name="T33" fmla="*/ 61 h 85"/>
                <a:gd name="T34" fmla="*/ 8 w 80"/>
                <a:gd name="T35" fmla="*/ 58 h 85"/>
                <a:gd name="T36" fmla="*/ 73 w 80"/>
                <a:gd name="T37" fmla="*/ 59 h 85"/>
                <a:gd name="T38" fmla="*/ 73 w 80"/>
                <a:gd name="T39" fmla="*/ 55 h 85"/>
                <a:gd name="T40" fmla="*/ 67 w 80"/>
                <a:gd name="T41" fmla="*/ 59 h 85"/>
                <a:gd name="T42" fmla="*/ 10 w 80"/>
                <a:gd name="T43" fmla="*/ 48 h 85"/>
                <a:gd name="T44" fmla="*/ 7 w 80"/>
                <a:gd name="T45" fmla="*/ 42 h 85"/>
                <a:gd name="T46" fmla="*/ 7 w 80"/>
                <a:gd name="T47" fmla="*/ 38 h 85"/>
                <a:gd name="T48" fmla="*/ 4 w 80"/>
                <a:gd name="T49" fmla="*/ 38 h 85"/>
                <a:gd name="T50" fmla="*/ 73 w 80"/>
                <a:gd name="T51" fmla="*/ 30 h 85"/>
                <a:gd name="T52" fmla="*/ 17 w 80"/>
                <a:gd name="T53" fmla="*/ 18 h 85"/>
                <a:gd name="T54" fmla="*/ 53 w 80"/>
                <a:gd name="T55" fmla="*/ 10 h 85"/>
                <a:gd name="T56" fmla="*/ 70 w 80"/>
                <a:gd name="T57" fmla="*/ 16 h 85"/>
                <a:gd name="T58" fmla="*/ 70 w 80"/>
                <a:gd name="T59" fmla="*/ 27 h 85"/>
                <a:gd name="T60" fmla="*/ 71 w 80"/>
                <a:gd name="T61" fmla="*/ 40 h 85"/>
                <a:gd name="T62" fmla="*/ 72 w 80"/>
                <a:gd name="T63" fmla="*/ 52 h 85"/>
                <a:gd name="T64" fmla="*/ 64 w 80"/>
                <a:gd name="T65" fmla="*/ 67 h 85"/>
                <a:gd name="T66" fmla="*/ 42 w 80"/>
                <a:gd name="T67" fmla="*/ 69 h 85"/>
                <a:gd name="T68" fmla="*/ 29 w 80"/>
                <a:gd name="T69" fmla="*/ 73 h 85"/>
                <a:gd name="T70" fmla="*/ 18 w 80"/>
                <a:gd name="T71" fmla="*/ 59 h 85"/>
                <a:gd name="T72" fmla="*/ 12 w 80"/>
                <a:gd name="T73" fmla="*/ 39 h 85"/>
                <a:gd name="T74" fmla="*/ 13 w 80"/>
                <a:gd name="T75" fmla="*/ 27 h 85"/>
                <a:gd name="T76" fmla="*/ 21 w 80"/>
                <a:gd name="T77" fmla="*/ 17 h 85"/>
                <a:gd name="T78" fmla="*/ 31 w 80"/>
                <a:gd name="T79" fmla="*/ 11 h 85"/>
                <a:gd name="T80" fmla="*/ 44 w 80"/>
                <a:gd name="T81" fmla="*/ 0 h 85"/>
                <a:gd name="T82" fmla="*/ 29 w 80"/>
                <a:gd name="T83" fmla="*/ 4 h 85"/>
                <a:gd name="T84" fmla="*/ 16 w 80"/>
                <a:gd name="T85" fmla="*/ 11 h 85"/>
                <a:gd name="T86" fmla="*/ 8 w 80"/>
                <a:gd name="T87" fmla="*/ 23 h 85"/>
                <a:gd name="T88" fmla="*/ 0 w 80"/>
                <a:gd name="T89" fmla="*/ 43 h 85"/>
                <a:gd name="T90" fmla="*/ 6 w 80"/>
                <a:gd name="T91" fmla="*/ 52 h 85"/>
                <a:gd name="T92" fmla="*/ 4 w 80"/>
                <a:gd name="T93" fmla="*/ 61 h 85"/>
                <a:gd name="T94" fmla="*/ 16 w 80"/>
                <a:gd name="T95" fmla="*/ 69 h 85"/>
                <a:gd name="T96" fmla="*/ 36 w 80"/>
                <a:gd name="T97" fmla="*/ 85 h 85"/>
                <a:gd name="T98" fmla="*/ 49 w 80"/>
                <a:gd name="T99" fmla="*/ 77 h 85"/>
                <a:gd name="T100" fmla="*/ 65 w 80"/>
                <a:gd name="T101" fmla="*/ 75 h 85"/>
                <a:gd name="T102" fmla="*/ 67 w 80"/>
                <a:gd name="T103" fmla="*/ 67 h 85"/>
                <a:gd name="T104" fmla="*/ 70 w 80"/>
                <a:gd name="T105" fmla="*/ 61 h 85"/>
                <a:gd name="T106" fmla="*/ 80 w 80"/>
                <a:gd name="T107" fmla="*/ 42 h 85"/>
                <a:gd name="T108" fmla="*/ 75 w 80"/>
                <a:gd name="T109" fmla="*/ 33 h 85"/>
                <a:gd name="T110" fmla="*/ 78 w 80"/>
                <a:gd name="T111" fmla="*/ 24 h 85"/>
                <a:gd name="T112" fmla="*/ 71 w 80"/>
                <a:gd name="T113" fmla="*/ 14 h 85"/>
                <a:gd name="T114" fmla="*/ 65 w 80"/>
                <a:gd name="T115" fmla="*/ 16 h 85"/>
                <a:gd name="T116" fmla="*/ 44 w 80"/>
                <a:gd name="T11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0" h="85">
                  <a:moveTo>
                    <a:pt x="35" y="81"/>
                  </a:moveTo>
                  <a:cubicBezTo>
                    <a:pt x="35" y="81"/>
                    <a:pt x="35" y="81"/>
                    <a:pt x="35" y="81"/>
                  </a:cubicBezTo>
                  <a:cubicBezTo>
                    <a:pt x="35" y="81"/>
                    <a:pt x="35" y="81"/>
                    <a:pt x="35" y="81"/>
                  </a:cubicBezTo>
                  <a:cubicBezTo>
                    <a:pt x="35" y="81"/>
                    <a:pt x="35" y="81"/>
                    <a:pt x="35" y="81"/>
                  </a:cubicBezTo>
                  <a:moveTo>
                    <a:pt x="34" y="81"/>
                  </a:moveTo>
                  <a:cubicBezTo>
                    <a:pt x="33" y="81"/>
                    <a:pt x="33" y="81"/>
                    <a:pt x="33" y="81"/>
                  </a:cubicBezTo>
                  <a:cubicBezTo>
                    <a:pt x="34" y="80"/>
                    <a:pt x="34" y="79"/>
                    <a:pt x="35" y="77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35" y="80"/>
                    <a:pt x="34" y="81"/>
                  </a:cubicBezTo>
                  <a:moveTo>
                    <a:pt x="31" y="81"/>
                  </a:moveTo>
                  <a:cubicBezTo>
                    <a:pt x="31" y="81"/>
                    <a:pt x="30" y="81"/>
                    <a:pt x="30" y="80"/>
                  </a:cubicBezTo>
                  <a:cubicBezTo>
                    <a:pt x="31" y="79"/>
                    <a:pt x="32" y="78"/>
                    <a:pt x="32" y="77"/>
                  </a:cubicBezTo>
                  <a:cubicBezTo>
                    <a:pt x="33" y="77"/>
                    <a:pt x="33" y="77"/>
                    <a:pt x="34" y="77"/>
                  </a:cubicBezTo>
                  <a:cubicBezTo>
                    <a:pt x="33" y="78"/>
                    <a:pt x="32" y="80"/>
                    <a:pt x="31" y="81"/>
                  </a:cubicBezTo>
                  <a:moveTo>
                    <a:pt x="28" y="80"/>
                  </a:moveTo>
                  <a:cubicBezTo>
                    <a:pt x="28" y="80"/>
                    <a:pt x="28" y="80"/>
                    <a:pt x="27" y="80"/>
                  </a:cubicBezTo>
                  <a:cubicBezTo>
                    <a:pt x="28" y="78"/>
                    <a:pt x="29" y="77"/>
                    <a:pt x="30" y="76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30" y="78"/>
                    <a:pt x="29" y="79"/>
                    <a:pt x="28" y="80"/>
                  </a:cubicBezTo>
                  <a:moveTo>
                    <a:pt x="27" y="77"/>
                  </a:moveTo>
                  <a:cubicBezTo>
                    <a:pt x="28" y="77"/>
                    <a:pt x="28" y="76"/>
                    <a:pt x="28" y="76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8" y="76"/>
                    <a:pt x="28" y="77"/>
                    <a:pt x="27" y="77"/>
                  </a:cubicBezTo>
                  <a:moveTo>
                    <a:pt x="55" y="78"/>
                  </a:moveTo>
                  <a:cubicBezTo>
                    <a:pt x="56" y="77"/>
                    <a:pt x="56" y="76"/>
                    <a:pt x="56" y="75"/>
                  </a:cubicBezTo>
                  <a:cubicBezTo>
                    <a:pt x="57" y="75"/>
                    <a:pt x="58" y="74"/>
                    <a:pt x="59" y="74"/>
                  </a:cubicBezTo>
                  <a:cubicBezTo>
                    <a:pt x="58" y="75"/>
                    <a:pt x="58" y="76"/>
                    <a:pt x="57" y="77"/>
                  </a:cubicBezTo>
                  <a:cubicBezTo>
                    <a:pt x="57" y="77"/>
                    <a:pt x="56" y="77"/>
                    <a:pt x="55" y="78"/>
                  </a:cubicBezTo>
                  <a:moveTo>
                    <a:pt x="53" y="77"/>
                  </a:moveTo>
                  <a:cubicBezTo>
                    <a:pt x="52" y="76"/>
                    <a:pt x="52" y="76"/>
                    <a:pt x="52" y="75"/>
                  </a:cubicBezTo>
                  <a:cubicBezTo>
                    <a:pt x="52" y="74"/>
                    <a:pt x="52" y="73"/>
                    <a:pt x="53" y="72"/>
                  </a:cubicBezTo>
                  <a:cubicBezTo>
                    <a:pt x="53" y="72"/>
                    <a:pt x="53" y="73"/>
                    <a:pt x="54" y="74"/>
                  </a:cubicBezTo>
                  <a:cubicBezTo>
                    <a:pt x="53" y="75"/>
                    <a:pt x="53" y="76"/>
                    <a:pt x="53" y="77"/>
                  </a:cubicBezTo>
                  <a:moveTo>
                    <a:pt x="42" y="72"/>
                  </a:moveTo>
                  <a:cubicBezTo>
                    <a:pt x="42" y="72"/>
                    <a:pt x="43" y="72"/>
                    <a:pt x="44" y="72"/>
                  </a:cubicBezTo>
                  <a:cubicBezTo>
                    <a:pt x="43" y="73"/>
                    <a:pt x="42" y="74"/>
                    <a:pt x="41" y="75"/>
                  </a:cubicBezTo>
                  <a:cubicBezTo>
                    <a:pt x="41" y="75"/>
                    <a:pt x="41" y="75"/>
                    <a:pt x="41" y="75"/>
                  </a:cubicBezTo>
                  <a:cubicBezTo>
                    <a:pt x="41" y="74"/>
                    <a:pt x="41" y="73"/>
                    <a:pt x="41" y="72"/>
                  </a:cubicBezTo>
                  <a:cubicBezTo>
                    <a:pt x="42" y="72"/>
                    <a:pt x="42" y="72"/>
                    <a:pt x="42" y="72"/>
                  </a:cubicBezTo>
                  <a:moveTo>
                    <a:pt x="60" y="75"/>
                  </a:moveTo>
                  <a:cubicBezTo>
                    <a:pt x="60" y="74"/>
                    <a:pt x="61" y="73"/>
                    <a:pt x="61" y="73"/>
                  </a:cubicBezTo>
                  <a:cubicBezTo>
                    <a:pt x="62" y="72"/>
                    <a:pt x="63" y="72"/>
                    <a:pt x="63" y="71"/>
                  </a:cubicBezTo>
                  <a:cubicBezTo>
                    <a:pt x="63" y="72"/>
                    <a:pt x="63" y="73"/>
                    <a:pt x="63" y="73"/>
                  </a:cubicBezTo>
                  <a:cubicBezTo>
                    <a:pt x="62" y="74"/>
                    <a:pt x="61" y="74"/>
                    <a:pt x="60" y="75"/>
                  </a:cubicBezTo>
                  <a:moveTo>
                    <a:pt x="43" y="75"/>
                  </a:moveTo>
                  <a:cubicBezTo>
                    <a:pt x="44" y="74"/>
                    <a:pt x="45" y="73"/>
                    <a:pt x="46" y="72"/>
                  </a:cubicBezTo>
                  <a:cubicBezTo>
                    <a:pt x="46" y="71"/>
                    <a:pt x="47" y="71"/>
                    <a:pt x="47" y="71"/>
                  </a:cubicBezTo>
                  <a:cubicBezTo>
                    <a:pt x="46" y="73"/>
                    <a:pt x="45" y="74"/>
                    <a:pt x="45" y="75"/>
                  </a:cubicBezTo>
                  <a:cubicBezTo>
                    <a:pt x="44" y="75"/>
                    <a:pt x="43" y="75"/>
                    <a:pt x="43" y="75"/>
                  </a:cubicBezTo>
                  <a:moveTo>
                    <a:pt x="47" y="75"/>
                  </a:moveTo>
                  <a:cubicBezTo>
                    <a:pt x="48" y="73"/>
                    <a:pt x="48" y="72"/>
                    <a:pt x="49" y="71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0" y="72"/>
                    <a:pt x="49" y="73"/>
                    <a:pt x="49" y="74"/>
                  </a:cubicBezTo>
                  <a:cubicBezTo>
                    <a:pt x="48" y="74"/>
                    <a:pt x="47" y="74"/>
                    <a:pt x="47" y="75"/>
                  </a:cubicBezTo>
                  <a:moveTo>
                    <a:pt x="26" y="72"/>
                  </a:moveTo>
                  <a:cubicBezTo>
                    <a:pt x="24" y="72"/>
                    <a:pt x="23" y="71"/>
                    <a:pt x="22" y="70"/>
                  </a:cubicBezTo>
                  <a:cubicBezTo>
                    <a:pt x="23" y="69"/>
                    <a:pt x="25" y="69"/>
                    <a:pt x="26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6" y="70"/>
                    <a:pt x="26" y="71"/>
                    <a:pt x="26" y="72"/>
                  </a:cubicBezTo>
                  <a:moveTo>
                    <a:pt x="21" y="69"/>
                  </a:moveTo>
                  <a:cubicBezTo>
                    <a:pt x="21" y="69"/>
                    <a:pt x="20" y="69"/>
                    <a:pt x="20" y="68"/>
                  </a:cubicBezTo>
                  <a:cubicBezTo>
                    <a:pt x="21" y="67"/>
                    <a:pt x="22" y="67"/>
                    <a:pt x="23" y="66"/>
                  </a:cubicBezTo>
                  <a:cubicBezTo>
                    <a:pt x="23" y="66"/>
                    <a:pt x="24" y="67"/>
                    <a:pt x="24" y="67"/>
                  </a:cubicBezTo>
                  <a:cubicBezTo>
                    <a:pt x="23" y="68"/>
                    <a:pt x="22" y="69"/>
                    <a:pt x="21" y="69"/>
                  </a:cubicBezTo>
                  <a:moveTo>
                    <a:pt x="19" y="67"/>
                  </a:moveTo>
                  <a:cubicBezTo>
                    <a:pt x="18" y="67"/>
                    <a:pt x="18" y="67"/>
                    <a:pt x="18" y="67"/>
                  </a:cubicBezTo>
                  <a:cubicBezTo>
                    <a:pt x="18" y="66"/>
                    <a:pt x="18" y="65"/>
                    <a:pt x="19" y="65"/>
                  </a:cubicBezTo>
                  <a:cubicBezTo>
                    <a:pt x="19" y="64"/>
                    <a:pt x="19" y="64"/>
                    <a:pt x="20" y="64"/>
                  </a:cubicBezTo>
                  <a:cubicBezTo>
                    <a:pt x="20" y="64"/>
                    <a:pt x="21" y="65"/>
                    <a:pt x="22" y="65"/>
                  </a:cubicBezTo>
                  <a:cubicBezTo>
                    <a:pt x="21" y="66"/>
                    <a:pt x="20" y="66"/>
                    <a:pt x="19" y="67"/>
                  </a:cubicBezTo>
                  <a:moveTo>
                    <a:pt x="13" y="67"/>
                  </a:moveTo>
                  <a:cubicBezTo>
                    <a:pt x="13" y="66"/>
                    <a:pt x="14" y="65"/>
                    <a:pt x="14" y="65"/>
                  </a:cubicBezTo>
                  <a:cubicBezTo>
                    <a:pt x="15" y="64"/>
                    <a:pt x="15" y="64"/>
                    <a:pt x="16" y="64"/>
                  </a:cubicBezTo>
                  <a:cubicBezTo>
                    <a:pt x="16" y="64"/>
                    <a:pt x="15" y="65"/>
                    <a:pt x="15" y="66"/>
                  </a:cubicBezTo>
                  <a:cubicBezTo>
                    <a:pt x="14" y="66"/>
                    <a:pt x="14" y="67"/>
                    <a:pt x="13" y="67"/>
                  </a:cubicBezTo>
                  <a:moveTo>
                    <a:pt x="10" y="67"/>
                  </a:moveTo>
                  <a:cubicBezTo>
                    <a:pt x="10" y="66"/>
                    <a:pt x="9" y="65"/>
                    <a:pt x="9" y="64"/>
                  </a:cubicBezTo>
                  <a:cubicBezTo>
                    <a:pt x="9" y="64"/>
                    <a:pt x="10" y="63"/>
                    <a:pt x="10" y="62"/>
                  </a:cubicBezTo>
                  <a:cubicBezTo>
                    <a:pt x="11" y="63"/>
                    <a:pt x="11" y="63"/>
                    <a:pt x="11" y="64"/>
                  </a:cubicBezTo>
                  <a:cubicBezTo>
                    <a:pt x="11" y="64"/>
                    <a:pt x="11" y="65"/>
                    <a:pt x="10" y="66"/>
                  </a:cubicBezTo>
                  <a:cubicBezTo>
                    <a:pt x="10" y="67"/>
                    <a:pt x="10" y="67"/>
                    <a:pt x="10" y="67"/>
                  </a:cubicBezTo>
                  <a:moveTo>
                    <a:pt x="8" y="63"/>
                  </a:moveTo>
                  <a:cubicBezTo>
                    <a:pt x="7" y="62"/>
                    <a:pt x="7" y="62"/>
                    <a:pt x="7" y="61"/>
                  </a:cubicBezTo>
                  <a:cubicBezTo>
                    <a:pt x="7" y="60"/>
                    <a:pt x="8" y="60"/>
                    <a:pt x="8" y="59"/>
                  </a:cubicBezTo>
                  <a:cubicBezTo>
                    <a:pt x="9" y="60"/>
                    <a:pt x="9" y="61"/>
                    <a:pt x="10" y="61"/>
                  </a:cubicBezTo>
                  <a:cubicBezTo>
                    <a:pt x="9" y="62"/>
                    <a:pt x="8" y="62"/>
                    <a:pt x="8" y="63"/>
                  </a:cubicBezTo>
                  <a:moveTo>
                    <a:pt x="6" y="60"/>
                  </a:moveTo>
                  <a:cubicBezTo>
                    <a:pt x="6" y="59"/>
                    <a:pt x="6" y="59"/>
                    <a:pt x="6" y="59"/>
                  </a:cubicBezTo>
                  <a:cubicBezTo>
                    <a:pt x="6" y="59"/>
                    <a:pt x="7" y="58"/>
                    <a:pt x="7" y="57"/>
                  </a:cubicBezTo>
                  <a:cubicBezTo>
                    <a:pt x="7" y="57"/>
                    <a:pt x="7" y="58"/>
                    <a:pt x="8" y="58"/>
                  </a:cubicBezTo>
                  <a:cubicBezTo>
                    <a:pt x="7" y="59"/>
                    <a:pt x="7" y="59"/>
                    <a:pt x="6" y="60"/>
                  </a:cubicBezTo>
                  <a:moveTo>
                    <a:pt x="73" y="59"/>
                  </a:moveTo>
                  <a:cubicBezTo>
                    <a:pt x="72" y="58"/>
                    <a:pt x="72" y="58"/>
                    <a:pt x="72" y="58"/>
                  </a:cubicBezTo>
                  <a:cubicBezTo>
                    <a:pt x="73" y="57"/>
                    <a:pt x="73" y="57"/>
                    <a:pt x="74" y="56"/>
                  </a:cubicBezTo>
                  <a:cubicBezTo>
                    <a:pt x="74" y="57"/>
                    <a:pt x="73" y="58"/>
                    <a:pt x="73" y="59"/>
                  </a:cubicBezTo>
                  <a:moveTo>
                    <a:pt x="67" y="59"/>
                  </a:moveTo>
                  <a:cubicBezTo>
                    <a:pt x="68" y="58"/>
                    <a:pt x="68" y="57"/>
                    <a:pt x="69" y="57"/>
                  </a:cubicBezTo>
                  <a:cubicBezTo>
                    <a:pt x="69" y="56"/>
                    <a:pt x="70" y="55"/>
                    <a:pt x="70" y="55"/>
                  </a:cubicBezTo>
                  <a:cubicBezTo>
                    <a:pt x="71" y="55"/>
                    <a:pt x="71" y="54"/>
                    <a:pt x="72" y="54"/>
                  </a:cubicBezTo>
                  <a:cubicBezTo>
                    <a:pt x="73" y="55"/>
                    <a:pt x="73" y="55"/>
                    <a:pt x="73" y="55"/>
                  </a:cubicBezTo>
                  <a:cubicBezTo>
                    <a:pt x="72" y="56"/>
                    <a:pt x="71" y="57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69" y="58"/>
                    <a:pt x="69" y="58"/>
                    <a:pt x="68" y="58"/>
                  </a:cubicBezTo>
                  <a:cubicBezTo>
                    <a:pt x="68" y="59"/>
                    <a:pt x="67" y="59"/>
                    <a:pt x="67" y="59"/>
                  </a:cubicBezTo>
                  <a:moveTo>
                    <a:pt x="10" y="48"/>
                  </a:moveTo>
                  <a:cubicBezTo>
                    <a:pt x="10" y="48"/>
                    <a:pt x="10" y="4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moveTo>
                    <a:pt x="7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1"/>
                    <a:pt x="8" y="40"/>
                  </a:cubicBezTo>
                  <a:cubicBezTo>
                    <a:pt x="8" y="41"/>
                    <a:pt x="7" y="41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moveTo>
                    <a:pt x="5" y="42"/>
                  </a:moveTo>
                  <a:cubicBezTo>
                    <a:pt x="4" y="42"/>
                    <a:pt x="4" y="42"/>
                    <a:pt x="4" y="42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4" y="40"/>
                    <a:pt x="5" y="39"/>
                    <a:pt x="6" y="38"/>
                  </a:cubicBezTo>
                  <a:cubicBezTo>
                    <a:pt x="6" y="38"/>
                    <a:pt x="7" y="38"/>
                    <a:pt x="7" y="38"/>
                  </a:cubicBezTo>
                  <a:cubicBezTo>
                    <a:pt x="6" y="40"/>
                    <a:pt x="6" y="41"/>
                    <a:pt x="5" y="42"/>
                  </a:cubicBezTo>
                  <a:moveTo>
                    <a:pt x="4" y="38"/>
                  </a:moveTo>
                  <a:cubicBezTo>
                    <a:pt x="4" y="38"/>
                    <a:pt x="4" y="38"/>
                    <a:pt x="4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4" y="38"/>
                    <a:pt x="4" y="38"/>
                    <a:pt x="4" y="38"/>
                  </a:cubicBezTo>
                  <a:moveTo>
                    <a:pt x="73" y="30"/>
                  </a:moveTo>
                  <a:cubicBezTo>
                    <a:pt x="73" y="30"/>
                    <a:pt x="73" y="29"/>
                    <a:pt x="73" y="29"/>
                  </a:cubicBezTo>
                  <a:cubicBezTo>
                    <a:pt x="73" y="29"/>
                    <a:pt x="74" y="29"/>
                    <a:pt x="74" y="28"/>
                  </a:cubicBezTo>
                  <a:cubicBezTo>
                    <a:pt x="74" y="29"/>
                    <a:pt x="74" y="29"/>
                    <a:pt x="73" y="30"/>
                  </a:cubicBezTo>
                  <a:cubicBezTo>
                    <a:pt x="73" y="30"/>
                    <a:pt x="73" y="30"/>
                    <a:pt x="73" y="30"/>
                  </a:cubicBezTo>
                  <a:moveTo>
                    <a:pt x="17" y="18"/>
                  </a:move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5"/>
                    <a:pt x="18" y="14"/>
                  </a:cubicBezTo>
                  <a:cubicBezTo>
                    <a:pt x="18" y="15"/>
                    <a:pt x="18" y="15"/>
                    <a:pt x="19" y="16"/>
                  </a:cubicBezTo>
                  <a:cubicBezTo>
                    <a:pt x="18" y="16"/>
                    <a:pt x="17" y="17"/>
                    <a:pt x="17" y="18"/>
                  </a:cubicBezTo>
                  <a:moveTo>
                    <a:pt x="43" y="9"/>
                  </a:moveTo>
                  <a:cubicBezTo>
                    <a:pt x="44" y="9"/>
                    <a:pt x="44" y="9"/>
                    <a:pt x="44" y="8"/>
                  </a:cubicBezTo>
                  <a:cubicBezTo>
                    <a:pt x="45" y="7"/>
                    <a:pt x="45" y="5"/>
                    <a:pt x="46" y="3"/>
                  </a:cubicBezTo>
                  <a:cubicBezTo>
                    <a:pt x="49" y="4"/>
                    <a:pt x="52" y="4"/>
                    <a:pt x="55" y="6"/>
                  </a:cubicBezTo>
                  <a:cubicBezTo>
                    <a:pt x="54" y="7"/>
                    <a:pt x="54" y="9"/>
                    <a:pt x="53" y="10"/>
                  </a:cubicBezTo>
                  <a:cubicBezTo>
                    <a:pt x="53" y="11"/>
                    <a:pt x="54" y="12"/>
                    <a:pt x="54" y="12"/>
                  </a:cubicBezTo>
                  <a:cubicBezTo>
                    <a:pt x="58" y="14"/>
                    <a:pt x="61" y="16"/>
                    <a:pt x="63" y="19"/>
                  </a:cubicBezTo>
                  <a:cubicBezTo>
                    <a:pt x="64" y="19"/>
                    <a:pt x="64" y="19"/>
                    <a:pt x="65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7" y="18"/>
                    <a:pt x="68" y="17"/>
                    <a:pt x="70" y="16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71" y="18"/>
                    <a:pt x="72" y="19"/>
                    <a:pt x="72" y="21"/>
                  </a:cubicBezTo>
                  <a:cubicBezTo>
                    <a:pt x="73" y="22"/>
                    <a:pt x="74" y="23"/>
                    <a:pt x="74" y="23"/>
                  </a:cubicBezTo>
                  <a:cubicBezTo>
                    <a:pt x="74" y="23"/>
                    <a:pt x="74" y="24"/>
                    <a:pt x="74" y="25"/>
                  </a:cubicBezTo>
                  <a:cubicBezTo>
                    <a:pt x="73" y="25"/>
                    <a:pt x="72" y="26"/>
                    <a:pt x="70" y="27"/>
                  </a:cubicBezTo>
                  <a:cubicBezTo>
                    <a:pt x="70" y="28"/>
                    <a:pt x="69" y="28"/>
                    <a:pt x="70" y="29"/>
                  </a:cubicBezTo>
                  <a:cubicBezTo>
                    <a:pt x="70" y="30"/>
                    <a:pt x="70" y="31"/>
                    <a:pt x="71" y="33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35"/>
                    <a:pt x="71" y="37"/>
                    <a:pt x="71" y="39"/>
                  </a:cubicBezTo>
                  <a:cubicBezTo>
                    <a:pt x="71" y="39"/>
                    <a:pt x="71" y="40"/>
                    <a:pt x="71" y="40"/>
                  </a:cubicBezTo>
                  <a:cubicBezTo>
                    <a:pt x="71" y="41"/>
                    <a:pt x="72" y="42"/>
                    <a:pt x="72" y="42"/>
                  </a:cubicBezTo>
                  <a:cubicBezTo>
                    <a:pt x="74" y="42"/>
                    <a:pt x="76" y="42"/>
                    <a:pt x="77" y="43"/>
                  </a:cubicBezTo>
                  <a:cubicBezTo>
                    <a:pt x="77" y="46"/>
                    <a:pt x="76" y="49"/>
                    <a:pt x="75" y="52"/>
                  </a:cubicBezTo>
                  <a:cubicBezTo>
                    <a:pt x="74" y="52"/>
                    <a:pt x="73" y="52"/>
                    <a:pt x="72" y="52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1" y="52"/>
                    <a:pt x="70" y="52"/>
                    <a:pt x="69" y="53"/>
                  </a:cubicBezTo>
                  <a:cubicBezTo>
                    <a:pt x="67" y="54"/>
                    <a:pt x="66" y="55"/>
                    <a:pt x="65" y="56"/>
                  </a:cubicBezTo>
                  <a:cubicBezTo>
                    <a:pt x="65" y="58"/>
                    <a:pt x="63" y="59"/>
                    <a:pt x="62" y="61"/>
                  </a:cubicBezTo>
                  <a:cubicBezTo>
                    <a:pt x="61" y="61"/>
                    <a:pt x="61" y="62"/>
                    <a:pt x="62" y="63"/>
                  </a:cubicBezTo>
                  <a:cubicBezTo>
                    <a:pt x="62" y="64"/>
                    <a:pt x="63" y="66"/>
                    <a:pt x="64" y="67"/>
                  </a:cubicBezTo>
                  <a:cubicBezTo>
                    <a:pt x="62" y="69"/>
                    <a:pt x="59" y="71"/>
                    <a:pt x="56" y="72"/>
                  </a:cubicBezTo>
                  <a:cubicBezTo>
                    <a:pt x="55" y="71"/>
                    <a:pt x="54" y="69"/>
                    <a:pt x="54" y="68"/>
                  </a:cubicBezTo>
                  <a:cubicBezTo>
                    <a:pt x="53" y="67"/>
                    <a:pt x="53" y="67"/>
                    <a:pt x="52" y="67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48" y="68"/>
                    <a:pt x="45" y="69"/>
                    <a:pt x="42" y="69"/>
                  </a:cubicBezTo>
                  <a:cubicBezTo>
                    <a:pt x="41" y="69"/>
                    <a:pt x="41" y="69"/>
                    <a:pt x="40" y="69"/>
                  </a:cubicBezTo>
                  <a:cubicBezTo>
                    <a:pt x="40" y="69"/>
                    <a:pt x="40" y="69"/>
                    <a:pt x="40" y="69"/>
                  </a:cubicBezTo>
                  <a:cubicBezTo>
                    <a:pt x="40" y="69"/>
                    <a:pt x="39" y="69"/>
                    <a:pt x="39" y="70"/>
                  </a:cubicBezTo>
                  <a:cubicBezTo>
                    <a:pt x="38" y="72"/>
                    <a:pt x="38" y="73"/>
                    <a:pt x="38" y="75"/>
                  </a:cubicBezTo>
                  <a:cubicBezTo>
                    <a:pt x="35" y="74"/>
                    <a:pt x="32" y="74"/>
                    <a:pt x="29" y="73"/>
                  </a:cubicBezTo>
                  <a:cubicBezTo>
                    <a:pt x="29" y="71"/>
                    <a:pt x="29" y="69"/>
                    <a:pt x="30" y="68"/>
                  </a:cubicBezTo>
                  <a:cubicBezTo>
                    <a:pt x="30" y="67"/>
                    <a:pt x="30" y="66"/>
                    <a:pt x="29" y="66"/>
                  </a:cubicBezTo>
                  <a:cubicBezTo>
                    <a:pt x="25" y="64"/>
                    <a:pt x="22" y="62"/>
                    <a:pt x="20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6" y="60"/>
                    <a:pt x="15" y="61"/>
                    <a:pt x="14" y="61"/>
                  </a:cubicBezTo>
                  <a:cubicBezTo>
                    <a:pt x="12" y="59"/>
                    <a:pt x="10" y="56"/>
                    <a:pt x="9" y="53"/>
                  </a:cubicBezTo>
                  <a:cubicBezTo>
                    <a:pt x="10" y="53"/>
                    <a:pt x="12" y="52"/>
                    <a:pt x="13" y="51"/>
                  </a:cubicBezTo>
                  <a:cubicBezTo>
                    <a:pt x="14" y="51"/>
                    <a:pt x="14" y="50"/>
                    <a:pt x="14" y="49"/>
                  </a:cubicBezTo>
                  <a:cubicBezTo>
                    <a:pt x="12" y="46"/>
                    <a:pt x="12" y="43"/>
                    <a:pt x="12" y="39"/>
                  </a:cubicBezTo>
                  <a:cubicBezTo>
                    <a:pt x="12" y="39"/>
                    <a:pt x="12" y="38"/>
                    <a:pt x="12" y="38"/>
                  </a:cubicBezTo>
                  <a:cubicBezTo>
                    <a:pt x="12" y="37"/>
                    <a:pt x="11" y="36"/>
                    <a:pt x="11" y="36"/>
                  </a:cubicBezTo>
                  <a:cubicBezTo>
                    <a:pt x="9" y="36"/>
                    <a:pt x="7" y="35"/>
                    <a:pt x="6" y="35"/>
                  </a:cubicBezTo>
                  <a:cubicBezTo>
                    <a:pt x="6" y="32"/>
                    <a:pt x="7" y="29"/>
                    <a:pt x="8" y="26"/>
                  </a:cubicBezTo>
                  <a:cubicBezTo>
                    <a:pt x="10" y="26"/>
                    <a:pt x="11" y="27"/>
                    <a:pt x="13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4" y="27"/>
                    <a:pt x="14" y="27"/>
                    <a:pt x="15" y="26"/>
                  </a:cubicBezTo>
                  <a:cubicBezTo>
                    <a:pt x="16" y="25"/>
                    <a:pt x="17" y="23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0"/>
                    <a:pt x="20" y="18"/>
                    <a:pt x="21" y="17"/>
                  </a:cubicBezTo>
                  <a:cubicBezTo>
                    <a:pt x="22" y="17"/>
                    <a:pt x="22" y="16"/>
                    <a:pt x="22" y="15"/>
                  </a:cubicBezTo>
                  <a:cubicBezTo>
                    <a:pt x="21" y="14"/>
                    <a:pt x="20" y="12"/>
                    <a:pt x="19" y="11"/>
                  </a:cubicBezTo>
                  <a:cubicBezTo>
                    <a:pt x="22" y="9"/>
                    <a:pt x="24" y="7"/>
                    <a:pt x="27" y="6"/>
                  </a:cubicBezTo>
                  <a:cubicBezTo>
                    <a:pt x="28" y="8"/>
                    <a:pt x="29" y="9"/>
                    <a:pt x="30" y="10"/>
                  </a:cubicBezTo>
                  <a:cubicBezTo>
                    <a:pt x="30" y="11"/>
                    <a:pt x="31" y="11"/>
                    <a:pt x="31" y="11"/>
                  </a:cubicBezTo>
                  <a:cubicBezTo>
                    <a:pt x="31" y="11"/>
                    <a:pt x="31" y="11"/>
                    <a:pt x="32" y="11"/>
                  </a:cubicBezTo>
                  <a:cubicBezTo>
                    <a:pt x="35" y="10"/>
                    <a:pt x="38" y="9"/>
                    <a:pt x="42" y="9"/>
                  </a:cubicBezTo>
                  <a:cubicBezTo>
                    <a:pt x="42" y="9"/>
                    <a:pt x="42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moveTo>
                    <a:pt x="44" y="0"/>
                  </a:moveTo>
                  <a:cubicBezTo>
                    <a:pt x="44" y="0"/>
                    <a:pt x="43" y="1"/>
                    <a:pt x="43" y="1"/>
                  </a:cubicBezTo>
                  <a:cubicBezTo>
                    <a:pt x="43" y="3"/>
                    <a:pt x="42" y="5"/>
                    <a:pt x="42" y="6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38" y="6"/>
                    <a:pt x="35" y="7"/>
                    <a:pt x="32" y="8"/>
                  </a:cubicBezTo>
                  <a:cubicBezTo>
                    <a:pt x="31" y="6"/>
                    <a:pt x="30" y="5"/>
                    <a:pt x="29" y="4"/>
                  </a:cubicBezTo>
                  <a:cubicBezTo>
                    <a:pt x="29" y="3"/>
                    <a:pt x="28" y="3"/>
                    <a:pt x="28" y="3"/>
                  </a:cubicBezTo>
                  <a:cubicBezTo>
                    <a:pt x="28" y="3"/>
                    <a:pt x="27" y="3"/>
                    <a:pt x="27" y="3"/>
                  </a:cubicBezTo>
                  <a:cubicBezTo>
                    <a:pt x="23" y="5"/>
                    <a:pt x="20" y="7"/>
                    <a:pt x="16" y="10"/>
                  </a:cubicBezTo>
                  <a:cubicBezTo>
                    <a:pt x="16" y="10"/>
                    <a:pt x="16" y="10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5" y="13"/>
                    <a:pt x="15" y="15"/>
                    <a:pt x="14" y="17"/>
                  </a:cubicBezTo>
                  <a:cubicBezTo>
                    <a:pt x="13" y="17"/>
                    <a:pt x="13" y="18"/>
                    <a:pt x="14" y="18"/>
                  </a:cubicBezTo>
                  <a:cubicBezTo>
                    <a:pt x="14" y="19"/>
                    <a:pt x="15" y="19"/>
                    <a:pt x="15" y="20"/>
                  </a:cubicBezTo>
                  <a:cubicBezTo>
                    <a:pt x="14" y="21"/>
                    <a:pt x="13" y="23"/>
                    <a:pt x="13" y="24"/>
                  </a:cubicBezTo>
                  <a:cubicBezTo>
                    <a:pt x="11" y="24"/>
                    <a:pt x="9" y="23"/>
                    <a:pt x="8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3"/>
                    <a:pt x="6" y="23"/>
                    <a:pt x="6" y="24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9"/>
                    <a:pt x="1" y="38"/>
                    <a:pt x="0" y="43"/>
                  </a:cubicBezTo>
                  <a:cubicBezTo>
                    <a:pt x="0" y="43"/>
                    <a:pt x="1" y="44"/>
                    <a:pt x="2" y="44"/>
                  </a:cubicBezTo>
                  <a:cubicBezTo>
                    <a:pt x="3" y="45"/>
                    <a:pt x="5" y="45"/>
                    <a:pt x="7" y="45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7" y="47"/>
                    <a:pt x="7" y="49"/>
                    <a:pt x="7" y="51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6" y="52"/>
                    <a:pt x="5" y="52"/>
                    <a:pt x="5" y="53"/>
                  </a:cubicBezTo>
                  <a:cubicBezTo>
                    <a:pt x="5" y="55"/>
                    <a:pt x="4" y="57"/>
                    <a:pt x="3" y="59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3" y="60"/>
                    <a:pt x="3" y="61"/>
                    <a:pt x="4" y="61"/>
                  </a:cubicBezTo>
                  <a:cubicBezTo>
                    <a:pt x="5" y="64"/>
                    <a:pt x="7" y="68"/>
                    <a:pt x="9" y="70"/>
                  </a:cubicBezTo>
                  <a:cubicBezTo>
                    <a:pt x="9" y="71"/>
                    <a:pt x="10" y="71"/>
                    <a:pt x="10" y="71"/>
                  </a:cubicBezTo>
                  <a:cubicBezTo>
                    <a:pt x="10" y="71"/>
                    <a:pt x="11" y="71"/>
                    <a:pt x="11" y="71"/>
                  </a:cubicBezTo>
                  <a:cubicBezTo>
                    <a:pt x="11" y="71"/>
                    <a:pt x="11" y="71"/>
                    <a:pt x="12" y="71"/>
                  </a:cubicBezTo>
                  <a:cubicBezTo>
                    <a:pt x="13" y="70"/>
                    <a:pt x="14" y="70"/>
                    <a:pt x="16" y="69"/>
                  </a:cubicBezTo>
                  <a:cubicBezTo>
                    <a:pt x="18" y="71"/>
                    <a:pt x="20" y="73"/>
                    <a:pt x="23" y="74"/>
                  </a:cubicBezTo>
                  <a:cubicBezTo>
                    <a:pt x="23" y="76"/>
                    <a:pt x="23" y="78"/>
                    <a:pt x="23" y="80"/>
                  </a:cubicBezTo>
                  <a:cubicBezTo>
                    <a:pt x="23" y="81"/>
                    <a:pt x="23" y="81"/>
                    <a:pt x="24" y="81"/>
                  </a:cubicBezTo>
                  <a:cubicBezTo>
                    <a:pt x="28" y="83"/>
                    <a:pt x="32" y="84"/>
                    <a:pt x="36" y="85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7" y="85"/>
                    <a:pt x="38" y="84"/>
                    <a:pt x="38" y="83"/>
                  </a:cubicBezTo>
                  <a:cubicBezTo>
                    <a:pt x="38" y="82"/>
                    <a:pt x="39" y="80"/>
                    <a:pt x="40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4" y="78"/>
                    <a:pt x="46" y="78"/>
                    <a:pt x="49" y="77"/>
                  </a:cubicBezTo>
                  <a:cubicBezTo>
                    <a:pt x="50" y="78"/>
                    <a:pt x="51" y="80"/>
                    <a:pt x="52" y="81"/>
                  </a:cubicBezTo>
                  <a:cubicBezTo>
                    <a:pt x="52" y="82"/>
                    <a:pt x="53" y="82"/>
                    <a:pt x="53" y="82"/>
                  </a:cubicBezTo>
                  <a:cubicBezTo>
                    <a:pt x="53" y="82"/>
                    <a:pt x="54" y="82"/>
                    <a:pt x="54" y="82"/>
                  </a:cubicBezTo>
                  <a:cubicBezTo>
                    <a:pt x="58" y="80"/>
                    <a:pt x="61" y="78"/>
                    <a:pt x="65" y="75"/>
                  </a:cubicBezTo>
                  <a:cubicBezTo>
                    <a:pt x="65" y="75"/>
                    <a:pt x="65" y="75"/>
                    <a:pt x="65" y="75"/>
                  </a:cubicBezTo>
                  <a:cubicBezTo>
                    <a:pt x="66" y="72"/>
                    <a:pt x="66" y="71"/>
                    <a:pt x="67" y="68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67" y="66"/>
                    <a:pt x="66" y="65"/>
                    <a:pt x="66" y="64"/>
                  </a:cubicBezTo>
                  <a:cubicBezTo>
                    <a:pt x="67" y="63"/>
                    <a:pt x="68" y="62"/>
                    <a:pt x="69" y="62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70" y="61"/>
                    <a:pt x="70" y="61"/>
                    <a:pt x="70" y="61"/>
                  </a:cubicBezTo>
                  <a:cubicBezTo>
                    <a:pt x="70" y="61"/>
                    <a:pt x="70" y="61"/>
                    <a:pt x="70" y="61"/>
                  </a:cubicBezTo>
                  <a:cubicBezTo>
                    <a:pt x="71" y="61"/>
                    <a:pt x="72" y="61"/>
                    <a:pt x="73" y="62"/>
                  </a:cubicBezTo>
                  <a:cubicBezTo>
                    <a:pt x="73" y="62"/>
                    <a:pt x="74" y="62"/>
                    <a:pt x="74" y="62"/>
                  </a:cubicBezTo>
                  <a:cubicBezTo>
                    <a:pt x="74" y="62"/>
                    <a:pt x="75" y="61"/>
                    <a:pt x="75" y="61"/>
                  </a:cubicBezTo>
                  <a:cubicBezTo>
                    <a:pt x="76" y="59"/>
                    <a:pt x="77" y="57"/>
                    <a:pt x="77" y="54"/>
                  </a:cubicBezTo>
                  <a:cubicBezTo>
                    <a:pt x="79" y="50"/>
                    <a:pt x="80" y="46"/>
                    <a:pt x="80" y="42"/>
                  </a:cubicBezTo>
                  <a:cubicBezTo>
                    <a:pt x="80" y="41"/>
                    <a:pt x="80" y="41"/>
                    <a:pt x="79" y="40"/>
                  </a:cubicBezTo>
                  <a:cubicBezTo>
                    <a:pt x="78" y="40"/>
                    <a:pt x="76" y="40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7"/>
                    <a:pt x="74" y="35"/>
                    <a:pt x="74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6" y="32"/>
                    <a:pt x="76" y="32"/>
                  </a:cubicBezTo>
                  <a:cubicBezTo>
                    <a:pt x="76" y="30"/>
                    <a:pt x="77" y="28"/>
                    <a:pt x="77" y="27"/>
                  </a:cubicBezTo>
                  <a:cubicBezTo>
                    <a:pt x="78" y="26"/>
                    <a:pt x="78" y="26"/>
                    <a:pt x="78" y="26"/>
                  </a:cubicBezTo>
                  <a:cubicBezTo>
                    <a:pt x="78" y="25"/>
                    <a:pt x="78" y="25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7" y="24"/>
                    <a:pt x="77" y="24"/>
                    <a:pt x="77" y="24"/>
                  </a:cubicBezTo>
                  <a:cubicBezTo>
                    <a:pt x="77" y="23"/>
                    <a:pt x="77" y="22"/>
                    <a:pt x="76" y="21"/>
                  </a:cubicBezTo>
                  <a:cubicBezTo>
                    <a:pt x="76" y="21"/>
                    <a:pt x="75" y="19"/>
                    <a:pt x="74" y="17"/>
                  </a:cubicBezTo>
                  <a:cubicBezTo>
                    <a:pt x="73" y="16"/>
                    <a:pt x="73" y="16"/>
                    <a:pt x="72" y="15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71" y="13"/>
                    <a:pt x="71" y="13"/>
                    <a:pt x="71" y="13"/>
                  </a:cubicBezTo>
                  <a:cubicBezTo>
                    <a:pt x="71" y="13"/>
                    <a:pt x="71" y="13"/>
                    <a:pt x="70" y="13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68" y="14"/>
                    <a:pt x="66" y="15"/>
                    <a:pt x="65" y="16"/>
                  </a:cubicBezTo>
                  <a:cubicBezTo>
                    <a:pt x="62" y="14"/>
                    <a:pt x="60" y="12"/>
                    <a:pt x="57" y="10"/>
                  </a:cubicBezTo>
                  <a:cubicBezTo>
                    <a:pt x="57" y="8"/>
                    <a:pt x="57" y="7"/>
                    <a:pt x="58" y="5"/>
                  </a:cubicBezTo>
                  <a:cubicBezTo>
                    <a:pt x="58" y="4"/>
                    <a:pt x="58" y="4"/>
                    <a:pt x="57" y="3"/>
                  </a:cubicBezTo>
                  <a:cubicBezTo>
                    <a:pt x="53" y="2"/>
                    <a:pt x="49" y="1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17" name="Freeform 747"/>
            <p:cNvSpPr>
              <a:spLocks noEditPoints="1"/>
            </p:cNvSpPr>
            <p:nvPr/>
          </p:nvSpPr>
          <p:spPr bwMode="auto">
            <a:xfrm>
              <a:off x="5024" y="3007"/>
              <a:ext cx="296" cy="284"/>
            </a:xfrm>
            <a:custGeom>
              <a:avLst/>
              <a:gdLst>
                <a:gd name="T0" fmla="*/ 63 w 125"/>
                <a:gd name="T1" fmla="*/ 116 h 120"/>
                <a:gd name="T2" fmla="*/ 5 w 125"/>
                <a:gd name="T3" fmla="*/ 60 h 120"/>
                <a:gd name="T4" fmla="*/ 63 w 125"/>
                <a:gd name="T5" fmla="*/ 4 h 120"/>
                <a:gd name="T6" fmla="*/ 63 w 125"/>
                <a:gd name="T7" fmla="*/ 4 h 120"/>
                <a:gd name="T8" fmla="*/ 103 w 125"/>
                <a:gd name="T9" fmla="*/ 18 h 120"/>
                <a:gd name="T10" fmla="*/ 120 w 125"/>
                <a:gd name="T11" fmla="*/ 60 h 120"/>
                <a:gd name="T12" fmla="*/ 63 w 125"/>
                <a:gd name="T13" fmla="*/ 116 h 120"/>
                <a:gd name="T14" fmla="*/ 63 w 125"/>
                <a:gd name="T15" fmla="*/ 0 h 120"/>
                <a:gd name="T16" fmla="*/ 63 w 125"/>
                <a:gd name="T17" fmla="*/ 0 h 120"/>
                <a:gd name="T18" fmla="*/ 0 w 125"/>
                <a:gd name="T19" fmla="*/ 60 h 120"/>
                <a:gd name="T20" fmla="*/ 63 w 125"/>
                <a:gd name="T21" fmla="*/ 120 h 120"/>
                <a:gd name="T22" fmla="*/ 125 w 125"/>
                <a:gd name="T23" fmla="*/ 60 h 120"/>
                <a:gd name="T24" fmla="*/ 63 w 125"/>
                <a:gd name="T2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5" h="120">
                  <a:moveTo>
                    <a:pt x="63" y="116"/>
                  </a:moveTo>
                  <a:cubicBezTo>
                    <a:pt x="35" y="116"/>
                    <a:pt x="5" y="98"/>
                    <a:pt x="5" y="60"/>
                  </a:cubicBezTo>
                  <a:cubicBezTo>
                    <a:pt x="5" y="22"/>
                    <a:pt x="35" y="4"/>
                    <a:pt x="63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78" y="4"/>
                    <a:pt x="92" y="9"/>
                    <a:pt x="103" y="18"/>
                  </a:cubicBezTo>
                  <a:cubicBezTo>
                    <a:pt x="114" y="28"/>
                    <a:pt x="120" y="43"/>
                    <a:pt x="120" y="60"/>
                  </a:cubicBezTo>
                  <a:cubicBezTo>
                    <a:pt x="120" y="98"/>
                    <a:pt x="90" y="116"/>
                    <a:pt x="63" y="116"/>
                  </a:cubicBezTo>
                  <a:moveTo>
                    <a:pt x="63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32" y="0"/>
                    <a:pt x="0" y="20"/>
                    <a:pt x="0" y="60"/>
                  </a:cubicBezTo>
                  <a:cubicBezTo>
                    <a:pt x="0" y="100"/>
                    <a:pt x="32" y="120"/>
                    <a:pt x="63" y="120"/>
                  </a:cubicBezTo>
                  <a:cubicBezTo>
                    <a:pt x="94" y="120"/>
                    <a:pt x="125" y="100"/>
                    <a:pt x="125" y="60"/>
                  </a:cubicBezTo>
                  <a:cubicBezTo>
                    <a:pt x="125" y="20"/>
                    <a:pt x="94" y="0"/>
                    <a:pt x="63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18" name="Freeform 748"/>
            <p:cNvSpPr>
              <a:spLocks noEditPoints="1"/>
            </p:cNvSpPr>
            <p:nvPr/>
          </p:nvSpPr>
          <p:spPr bwMode="auto">
            <a:xfrm>
              <a:off x="4986" y="2969"/>
              <a:ext cx="372" cy="360"/>
            </a:xfrm>
            <a:custGeom>
              <a:avLst/>
              <a:gdLst>
                <a:gd name="T0" fmla="*/ 79 w 157"/>
                <a:gd name="T1" fmla="*/ 147 h 152"/>
                <a:gd name="T2" fmla="*/ 5 w 157"/>
                <a:gd name="T3" fmla="*/ 76 h 152"/>
                <a:gd name="T4" fmla="*/ 79 w 157"/>
                <a:gd name="T5" fmla="*/ 4 h 152"/>
                <a:gd name="T6" fmla="*/ 153 w 157"/>
                <a:gd name="T7" fmla="*/ 76 h 152"/>
                <a:gd name="T8" fmla="*/ 79 w 157"/>
                <a:gd name="T9" fmla="*/ 147 h 152"/>
                <a:gd name="T10" fmla="*/ 79 w 157"/>
                <a:gd name="T11" fmla="*/ 0 h 152"/>
                <a:gd name="T12" fmla="*/ 25 w 157"/>
                <a:gd name="T13" fmla="*/ 19 h 152"/>
                <a:gd name="T14" fmla="*/ 0 w 157"/>
                <a:gd name="T15" fmla="*/ 76 h 152"/>
                <a:gd name="T16" fmla="*/ 25 w 157"/>
                <a:gd name="T17" fmla="*/ 133 h 152"/>
                <a:gd name="T18" fmla="*/ 79 w 157"/>
                <a:gd name="T19" fmla="*/ 152 h 152"/>
                <a:gd name="T20" fmla="*/ 132 w 157"/>
                <a:gd name="T21" fmla="*/ 133 h 152"/>
                <a:gd name="T22" fmla="*/ 157 w 157"/>
                <a:gd name="T23" fmla="*/ 76 h 152"/>
                <a:gd name="T24" fmla="*/ 132 w 157"/>
                <a:gd name="T25" fmla="*/ 19 h 152"/>
                <a:gd name="T26" fmla="*/ 79 w 157"/>
                <a:gd name="T2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7" h="152">
                  <a:moveTo>
                    <a:pt x="79" y="147"/>
                  </a:moveTo>
                  <a:cubicBezTo>
                    <a:pt x="42" y="147"/>
                    <a:pt x="5" y="124"/>
                    <a:pt x="5" y="76"/>
                  </a:cubicBezTo>
                  <a:cubicBezTo>
                    <a:pt x="5" y="28"/>
                    <a:pt x="42" y="4"/>
                    <a:pt x="79" y="4"/>
                  </a:cubicBezTo>
                  <a:cubicBezTo>
                    <a:pt x="116" y="4"/>
                    <a:pt x="153" y="28"/>
                    <a:pt x="153" y="76"/>
                  </a:cubicBezTo>
                  <a:cubicBezTo>
                    <a:pt x="153" y="124"/>
                    <a:pt x="116" y="147"/>
                    <a:pt x="79" y="147"/>
                  </a:cubicBezTo>
                  <a:moveTo>
                    <a:pt x="79" y="0"/>
                  </a:moveTo>
                  <a:cubicBezTo>
                    <a:pt x="58" y="0"/>
                    <a:pt x="39" y="7"/>
                    <a:pt x="25" y="19"/>
                  </a:cubicBezTo>
                  <a:cubicBezTo>
                    <a:pt x="9" y="33"/>
                    <a:pt x="0" y="53"/>
                    <a:pt x="0" y="76"/>
                  </a:cubicBezTo>
                  <a:cubicBezTo>
                    <a:pt x="0" y="99"/>
                    <a:pt x="9" y="119"/>
                    <a:pt x="25" y="133"/>
                  </a:cubicBezTo>
                  <a:cubicBezTo>
                    <a:pt x="39" y="145"/>
                    <a:pt x="58" y="152"/>
                    <a:pt x="79" y="152"/>
                  </a:cubicBezTo>
                  <a:cubicBezTo>
                    <a:pt x="99" y="152"/>
                    <a:pt x="118" y="145"/>
                    <a:pt x="132" y="133"/>
                  </a:cubicBezTo>
                  <a:cubicBezTo>
                    <a:pt x="148" y="119"/>
                    <a:pt x="157" y="99"/>
                    <a:pt x="157" y="76"/>
                  </a:cubicBezTo>
                  <a:cubicBezTo>
                    <a:pt x="157" y="53"/>
                    <a:pt x="148" y="33"/>
                    <a:pt x="132" y="19"/>
                  </a:cubicBezTo>
                  <a:cubicBezTo>
                    <a:pt x="118" y="7"/>
                    <a:pt x="99" y="0"/>
                    <a:pt x="79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19" name="Freeform 749"/>
            <p:cNvSpPr>
              <a:spLocks/>
            </p:cNvSpPr>
            <p:nvPr/>
          </p:nvSpPr>
          <p:spPr bwMode="auto">
            <a:xfrm>
              <a:off x="5159" y="3031"/>
              <a:ext cx="16" cy="31"/>
            </a:xfrm>
            <a:custGeom>
              <a:avLst/>
              <a:gdLst>
                <a:gd name="T0" fmla="*/ 4 w 7"/>
                <a:gd name="T1" fmla="*/ 0 h 13"/>
                <a:gd name="T2" fmla="*/ 1 w 7"/>
                <a:gd name="T3" fmla="*/ 1 h 13"/>
                <a:gd name="T4" fmla="*/ 2 w 7"/>
                <a:gd name="T5" fmla="*/ 12 h 13"/>
                <a:gd name="T6" fmla="*/ 3 w 7"/>
                <a:gd name="T7" fmla="*/ 13 h 13"/>
                <a:gd name="T8" fmla="*/ 4 w 7"/>
                <a:gd name="T9" fmla="*/ 13 h 13"/>
                <a:gd name="T10" fmla="*/ 6 w 7"/>
                <a:gd name="T11" fmla="*/ 10 h 13"/>
                <a:gd name="T12" fmla="*/ 6 w 7"/>
                <a:gd name="T13" fmla="*/ 3 h 13"/>
                <a:gd name="T14" fmla="*/ 5 w 7"/>
                <a:gd name="T15" fmla="*/ 0 h 13"/>
                <a:gd name="T16" fmla="*/ 4 w 7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3">
                  <a:moveTo>
                    <a:pt x="4" y="0"/>
                  </a:move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9"/>
                    <a:pt x="2" y="12"/>
                  </a:cubicBezTo>
                  <a:cubicBezTo>
                    <a:pt x="2" y="12"/>
                    <a:pt x="2" y="13"/>
                    <a:pt x="3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5" y="13"/>
                    <a:pt x="6" y="12"/>
                    <a:pt x="6" y="10"/>
                  </a:cubicBezTo>
                  <a:cubicBezTo>
                    <a:pt x="7" y="8"/>
                    <a:pt x="7" y="5"/>
                    <a:pt x="6" y="3"/>
                  </a:cubicBezTo>
                  <a:cubicBezTo>
                    <a:pt x="6" y="2"/>
                    <a:pt x="6" y="1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20" name="Freeform 750"/>
            <p:cNvSpPr>
              <a:spLocks/>
            </p:cNvSpPr>
            <p:nvPr/>
          </p:nvSpPr>
          <p:spPr bwMode="auto">
            <a:xfrm>
              <a:off x="5159" y="3230"/>
              <a:ext cx="16" cy="40"/>
            </a:xfrm>
            <a:custGeom>
              <a:avLst/>
              <a:gdLst>
                <a:gd name="T0" fmla="*/ 3 w 7"/>
                <a:gd name="T1" fmla="*/ 0 h 17"/>
                <a:gd name="T2" fmla="*/ 1 w 7"/>
                <a:gd name="T3" fmla="*/ 2 h 17"/>
                <a:gd name="T4" fmla="*/ 1 w 7"/>
                <a:gd name="T5" fmla="*/ 14 h 17"/>
                <a:gd name="T6" fmla="*/ 2 w 7"/>
                <a:gd name="T7" fmla="*/ 16 h 17"/>
                <a:gd name="T8" fmla="*/ 4 w 7"/>
                <a:gd name="T9" fmla="*/ 17 h 17"/>
                <a:gd name="T10" fmla="*/ 6 w 7"/>
                <a:gd name="T11" fmla="*/ 16 h 17"/>
                <a:gd name="T12" fmla="*/ 5 w 7"/>
                <a:gd name="T13" fmla="*/ 1 h 17"/>
                <a:gd name="T14" fmla="*/ 4 w 7"/>
                <a:gd name="T15" fmla="*/ 0 h 17"/>
                <a:gd name="T16" fmla="*/ 3 w 7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7">
                  <a:moveTo>
                    <a:pt x="3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5"/>
                    <a:pt x="0" y="11"/>
                    <a:pt x="1" y="14"/>
                  </a:cubicBezTo>
                  <a:cubicBezTo>
                    <a:pt x="1" y="14"/>
                    <a:pt x="1" y="16"/>
                    <a:pt x="2" y="16"/>
                  </a:cubicBezTo>
                  <a:cubicBezTo>
                    <a:pt x="2" y="17"/>
                    <a:pt x="3" y="17"/>
                    <a:pt x="4" y="17"/>
                  </a:cubicBezTo>
                  <a:cubicBezTo>
                    <a:pt x="4" y="17"/>
                    <a:pt x="5" y="17"/>
                    <a:pt x="6" y="16"/>
                  </a:cubicBezTo>
                  <a:cubicBezTo>
                    <a:pt x="7" y="15"/>
                    <a:pt x="7" y="3"/>
                    <a:pt x="5" y="1"/>
                  </a:cubicBezTo>
                  <a:cubicBezTo>
                    <a:pt x="5" y="1"/>
                    <a:pt x="5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21" name="Freeform 751"/>
            <p:cNvSpPr>
              <a:spLocks/>
            </p:cNvSpPr>
            <p:nvPr/>
          </p:nvSpPr>
          <p:spPr bwMode="auto">
            <a:xfrm>
              <a:off x="5047" y="3142"/>
              <a:ext cx="43" cy="17"/>
            </a:xfrm>
            <a:custGeom>
              <a:avLst/>
              <a:gdLst>
                <a:gd name="T0" fmla="*/ 9 w 18"/>
                <a:gd name="T1" fmla="*/ 0 h 7"/>
                <a:gd name="T2" fmla="*/ 3 w 18"/>
                <a:gd name="T3" fmla="*/ 1 h 7"/>
                <a:gd name="T4" fmla="*/ 1 w 18"/>
                <a:gd name="T5" fmla="*/ 2 h 7"/>
                <a:gd name="T6" fmla="*/ 1 w 18"/>
                <a:gd name="T7" fmla="*/ 6 h 7"/>
                <a:gd name="T8" fmla="*/ 8 w 18"/>
                <a:gd name="T9" fmla="*/ 7 h 7"/>
                <a:gd name="T10" fmla="*/ 16 w 18"/>
                <a:gd name="T11" fmla="*/ 5 h 7"/>
                <a:gd name="T12" fmla="*/ 17 w 18"/>
                <a:gd name="T13" fmla="*/ 4 h 7"/>
                <a:gd name="T14" fmla="*/ 17 w 18"/>
                <a:gd name="T15" fmla="*/ 2 h 7"/>
                <a:gd name="T16" fmla="*/ 15 w 18"/>
                <a:gd name="T17" fmla="*/ 1 h 7"/>
                <a:gd name="T18" fmla="*/ 9 w 18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7">
                  <a:moveTo>
                    <a:pt x="9" y="0"/>
                  </a:moveTo>
                  <a:cubicBezTo>
                    <a:pt x="6" y="0"/>
                    <a:pt x="4" y="0"/>
                    <a:pt x="3" y="1"/>
                  </a:cubicBezTo>
                  <a:cubicBezTo>
                    <a:pt x="3" y="1"/>
                    <a:pt x="1" y="1"/>
                    <a:pt x="1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1" y="6"/>
                    <a:pt x="2" y="7"/>
                    <a:pt x="8" y="7"/>
                  </a:cubicBezTo>
                  <a:cubicBezTo>
                    <a:pt x="10" y="7"/>
                    <a:pt x="15" y="6"/>
                    <a:pt x="16" y="5"/>
                  </a:cubicBezTo>
                  <a:cubicBezTo>
                    <a:pt x="16" y="5"/>
                    <a:pt x="17" y="5"/>
                    <a:pt x="17" y="4"/>
                  </a:cubicBezTo>
                  <a:cubicBezTo>
                    <a:pt x="18" y="3"/>
                    <a:pt x="17" y="3"/>
                    <a:pt x="17" y="2"/>
                  </a:cubicBezTo>
                  <a:cubicBezTo>
                    <a:pt x="17" y="1"/>
                    <a:pt x="15" y="1"/>
                    <a:pt x="15" y="1"/>
                  </a:cubicBezTo>
                  <a:cubicBezTo>
                    <a:pt x="13" y="0"/>
                    <a:pt x="11" y="0"/>
                    <a:pt x="9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22" name="Freeform 752"/>
            <p:cNvSpPr>
              <a:spLocks/>
            </p:cNvSpPr>
            <p:nvPr/>
          </p:nvSpPr>
          <p:spPr bwMode="auto">
            <a:xfrm>
              <a:off x="5246" y="3142"/>
              <a:ext cx="41" cy="17"/>
            </a:xfrm>
            <a:custGeom>
              <a:avLst/>
              <a:gdLst>
                <a:gd name="T0" fmla="*/ 9 w 17"/>
                <a:gd name="T1" fmla="*/ 0 h 7"/>
                <a:gd name="T2" fmla="*/ 1 w 17"/>
                <a:gd name="T3" fmla="*/ 2 h 7"/>
                <a:gd name="T4" fmla="*/ 0 w 17"/>
                <a:gd name="T5" fmla="*/ 3 h 7"/>
                <a:gd name="T6" fmla="*/ 0 w 17"/>
                <a:gd name="T7" fmla="*/ 5 h 7"/>
                <a:gd name="T8" fmla="*/ 2 w 17"/>
                <a:gd name="T9" fmla="*/ 6 h 7"/>
                <a:gd name="T10" fmla="*/ 9 w 17"/>
                <a:gd name="T11" fmla="*/ 7 h 7"/>
                <a:gd name="T12" fmla="*/ 14 w 17"/>
                <a:gd name="T13" fmla="*/ 6 h 7"/>
                <a:gd name="T14" fmla="*/ 17 w 17"/>
                <a:gd name="T15" fmla="*/ 5 h 7"/>
                <a:gd name="T16" fmla="*/ 16 w 17"/>
                <a:gd name="T17" fmla="*/ 1 h 7"/>
                <a:gd name="T18" fmla="*/ 9 w 17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7">
                  <a:moveTo>
                    <a:pt x="9" y="0"/>
                  </a:moveTo>
                  <a:cubicBezTo>
                    <a:pt x="7" y="0"/>
                    <a:pt x="3" y="0"/>
                    <a:pt x="1" y="2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1" y="6"/>
                    <a:pt x="2" y="6"/>
                    <a:pt x="2" y="6"/>
                  </a:cubicBezTo>
                  <a:cubicBezTo>
                    <a:pt x="4" y="6"/>
                    <a:pt x="6" y="7"/>
                    <a:pt x="9" y="7"/>
                  </a:cubicBezTo>
                  <a:cubicBezTo>
                    <a:pt x="11" y="7"/>
                    <a:pt x="13" y="7"/>
                    <a:pt x="14" y="6"/>
                  </a:cubicBezTo>
                  <a:cubicBezTo>
                    <a:pt x="15" y="6"/>
                    <a:pt x="16" y="6"/>
                    <a:pt x="17" y="5"/>
                  </a:cubicBezTo>
                  <a:cubicBezTo>
                    <a:pt x="17" y="4"/>
                    <a:pt x="17" y="2"/>
                    <a:pt x="16" y="1"/>
                  </a:cubicBezTo>
                  <a:cubicBezTo>
                    <a:pt x="16" y="1"/>
                    <a:pt x="15" y="0"/>
                    <a:pt x="9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23" name="Freeform 753"/>
            <p:cNvSpPr>
              <a:spLocks/>
            </p:cNvSpPr>
            <p:nvPr/>
          </p:nvSpPr>
          <p:spPr bwMode="auto">
            <a:xfrm>
              <a:off x="5066" y="3197"/>
              <a:ext cx="22" cy="19"/>
            </a:xfrm>
            <a:custGeom>
              <a:avLst/>
              <a:gdLst>
                <a:gd name="T0" fmla="*/ 7 w 9"/>
                <a:gd name="T1" fmla="*/ 0 h 8"/>
                <a:gd name="T2" fmla="*/ 6 w 9"/>
                <a:gd name="T3" fmla="*/ 1 h 8"/>
                <a:gd name="T4" fmla="*/ 1 w 9"/>
                <a:gd name="T5" fmla="*/ 5 h 8"/>
                <a:gd name="T6" fmla="*/ 1 w 9"/>
                <a:gd name="T7" fmla="*/ 7 h 8"/>
                <a:gd name="T8" fmla="*/ 2 w 9"/>
                <a:gd name="T9" fmla="*/ 8 h 8"/>
                <a:gd name="T10" fmla="*/ 3 w 9"/>
                <a:gd name="T11" fmla="*/ 8 h 8"/>
                <a:gd name="T12" fmla="*/ 9 w 9"/>
                <a:gd name="T13" fmla="*/ 2 h 8"/>
                <a:gd name="T14" fmla="*/ 8 w 9"/>
                <a:gd name="T15" fmla="*/ 0 h 8"/>
                <a:gd name="T16" fmla="*/ 7 w 9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8">
                  <a:moveTo>
                    <a:pt x="7" y="0"/>
                  </a:moveTo>
                  <a:cubicBezTo>
                    <a:pt x="7" y="0"/>
                    <a:pt x="6" y="0"/>
                    <a:pt x="6" y="1"/>
                  </a:cubicBezTo>
                  <a:cubicBezTo>
                    <a:pt x="5" y="2"/>
                    <a:pt x="3" y="4"/>
                    <a:pt x="1" y="5"/>
                  </a:cubicBezTo>
                  <a:cubicBezTo>
                    <a:pt x="1" y="5"/>
                    <a:pt x="0" y="6"/>
                    <a:pt x="1" y="7"/>
                  </a:cubicBezTo>
                  <a:cubicBezTo>
                    <a:pt x="1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5" y="7"/>
                    <a:pt x="7" y="5"/>
                    <a:pt x="9" y="2"/>
                  </a:cubicBezTo>
                  <a:cubicBezTo>
                    <a:pt x="9" y="2"/>
                    <a:pt x="9" y="1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24" name="Freeform 754"/>
            <p:cNvSpPr>
              <a:spLocks/>
            </p:cNvSpPr>
            <p:nvPr/>
          </p:nvSpPr>
          <p:spPr bwMode="auto">
            <a:xfrm>
              <a:off x="5111" y="3232"/>
              <a:ext cx="17" cy="19"/>
            </a:xfrm>
            <a:custGeom>
              <a:avLst/>
              <a:gdLst>
                <a:gd name="T0" fmla="*/ 5 w 7"/>
                <a:gd name="T1" fmla="*/ 0 h 8"/>
                <a:gd name="T2" fmla="*/ 4 w 7"/>
                <a:gd name="T3" fmla="*/ 1 h 8"/>
                <a:gd name="T4" fmla="*/ 1 w 7"/>
                <a:gd name="T5" fmla="*/ 6 h 8"/>
                <a:gd name="T6" fmla="*/ 1 w 7"/>
                <a:gd name="T7" fmla="*/ 8 h 8"/>
                <a:gd name="T8" fmla="*/ 2 w 7"/>
                <a:gd name="T9" fmla="*/ 8 h 8"/>
                <a:gd name="T10" fmla="*/ 3 w 7"/>
                <a:gd name="T11" fmla="*/ 8 h 8"/>
                <a:gd name="T12" fmla="*/ 6 w 7"/>
                <a:gd name="T13" fmla="*/ 3 h 8"/>
                <a:gd name="T14" fmla="*/ 6 w 7"/>
                <a:gd name="T15" fmla="*/ 1 h 8"/>
                <a:gd name="T16" fmla="*/ 5 w 7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8">
                  <a:moveTo>
                    <a:pt x="5" y="0"/>
                  </a:moveTo>
                  <a:cubicBezTo>
                    <a:pt x="5" y="0"/>
                    <a:pt x="4" y="1"/>
                    <a:pt x="4" y="1"/>
                  </a:cubicBezTo>
                  <a:cubicBezTo>
                    <a:pt x="2" y="3"/>
                    <a:pt x="2" y="4"/>
                    <a:pt x="1" y="6"/>
                  </a:cubicBezTo>
                  <a:cubicBezTo>
                    <a:pt x="0" y="7"/>
                    <a:pt x="0" y="8"/>
                    <a:pt x="1" y="8"/>
                  </a:cubicBezTo>
                  <a:cubicBezTo>
                    <a:pt x="1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5" y="6"/>
                    <a:pt x="5" y="5"/>
                    <a:pt x="6" y="3"/>
                  </a:cubicBezTo>
                  <a:cubicBezTo>
                    <a:pt x="7" y="2"/>
                    <a:pt x="7" y="1"/>
                    <a:pt x="6" y="1"/>
                  </a:cubicBezTo>
                  <a:cubicBezTo>
                    <a:pt x="6" y="0"/>
                    <a:pt x="5" y="0"/>
                    <a:pt x="5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25" name="Freeform 755"/>
            <p:cNvSpPr>
              <a:spLocks/>
            </p:cNvSpPr>
            <p:nvPr/>
          </p:nvSpPr>
          <p:spPr bwMode="auto">
            <a:xfrm>
              <a:off x="5211" y="3235"/>
              <a:ext cx="19" cy="14"/>
            </a:xfrm>
            <a:custGeom>
              <a:avLst/>
              <a:gdLst>
                <a:gd name="T0" fmla="*/ 2 w 8"/>
                <a:gd name="T1" fmla="*/ 0 h 6"/>
                <a:gd name="T2" fmla="*/ 1 w 8"/>
                <a:gd name="T3" fmla="*/ 0 h 6"/>
                <a:gd name="T4" fmla="*/ 1 w 8"/>
                <a:gd name="T5" fmla="*/ 2 h 6"/>
                <a:gd name="T6" fmla="*/ 3 w 8"/>
                <a:gd name="T7" fmla="*/ 5 h 6"/>
                <a:gd name="T8" fmla="*/ 5 w 8"/>
                <a:gd name="T9" fmla="*/ 6 h 6"/>
                <a:gd name="T10" fmla="*/ 6 w 8"/>
                <a:gd name="T11" fmla="*/ 6 h 6"/>
                <a:gd name="T12" fmla="*/ 7 w 8"/>
                <a:gd name="T13" fmla="*/ 5 h 6"/>
                <a:gd name="T14" fmla="*/ 7 w 8"/>
                <a:gd name="T15" fmla="*/ 3 h 6"/>
                <a:gd name="T16" fmla="*/ 5 w 8"/>
                <a:gd name="T17" fmla="*/ 2 h 6"/>
                <a:gd name="T18" fmla="*/ 4 w 8"/>
                <a:gd name="T19" fmla="*/ 0 h 6"/>
                <a:gd name="T20" fmla="*/ 2 w 8"/>
                <a:gd name="T2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6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1"/>
                    <a:pt x="0" y="2"/>
                    <a:pt x="1" y="2"/>
                  </a:cubicBezTo>
                  <a:cubicBezTo>
                    <a:pt x="2" y="3"/>
                    <a:pt x="2" y="4"/>
                    <a:pt x="3" y="5"/>
                  </a:cubicBezTo>
                  <a:cubicBezTo>
                    <a:pt x="3" y="5"/>
                    <a:pt x="4" y="6"/>
                    <a:pt x="5" y="6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7" y="6"/>
                    <a:pt x="7" y="5"/>
                  </a:cubicBezTo>
                  <a:cubicBezTo>
                    <a:pt x="8" y="5"/>
                    <a:pt x="7" y="4"/>
                    <a:pt x="7" y="3"/>
                  </a:cubicBezTo>
                  <a:cubicBezTo>
                    <a:pt x="6" y="3"/>
                    <a:pt x="5" y="2"/>
                    <a:pt x="5" y="2"/>
                  </a:cubicBezTo>
                  <a:cubicBezTo>
                    <a:pt x="5" y="2"/>
                    <a:pt x="4" y="1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26" name="Freeform 756"/>
            <p:cNvSpPr>
              <a:spLocks/>
            </p:cNvSpPr>
            <p:nvPr/>
          </p:nvSpPr>
          <p:spPr bwMode="auto">
            <a:xfrm>
              <a:off x="5251" y="3197"/>
              <a:ext cx="21" cy="14"/>
            </a:xfrm>
            <a:custGeom>
              <a:avLst/>
              <a:gdLst>
                <a:gd name="T0" fmla="*/ 2 w 9"/>
                <a:gd name="T1" fmla="*/ 0 h 6"/>
                <a:gd name="T2" fmla="*/ 1 w 9"/>
                <a:gd name="T3" fmla="*/ 0 h 6"/>
                <a:gd name="T4" fmla="*/ 1 w 9"/>
                <a:gd name="T5" fmla="*/ 3 h 6"/>
                <a:gd name="T6" fmla="*/ 4 w 9"/>
                <a:gd name="T7" fmla="*/ 4 h 6"/>
                <a:gd name="T8" fmla="*/ 7 w 9"/>
                <a:gd name="T9" fmla="*/ 6 h 6"/>
                <a:gd name="T10" fmla="*/ 8 w 9"/>
                <a:gd name="T11" fmla="*/ 6 h 6"/>
                <a:gd name="T12" fmla="*/ 9 w 9"/>
                <a:gd name="T13" fmla="*/ 5 h 6"/>
                <a:gd name="T14" fmla="*/ 8 w 9"/>
                <a:gd name="T15" fmla="*/ 3 h 6"/>
                <a:gd name="T16" fmla="*/ 6 w 9"/>
                <a:gd name="T17" fmla="*/ 2 h 6"/>
                <a:gd name="T18" fmla="*/ 3 w 9"/>
                <a:gd name="T19" fmla="*/ 0 h 6"/>
                <a:gd name="T20" fmla="*/ 2 w 9"/>
                <a:gd name="T2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6">
                  <a:moveTo>
                    <a:pt x="2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3" y="3"/>
                    <a:pt x="3" y="4"/>
                    <a:pt x="4" y="4"/>
                  </a:cubicBezTo>
                  <a:cubicBezTo>
                    <a:pt x="4" y="5"/>
                    <a:pt x="5" y="5"/>
                    <a:pt x="7" y="6"/>
                  </a:cubicBezTo>
                  <a:cubicBezTo>
                    <a:pt x="7" y="6"/>
                    <a:pt x="7" y="6"/>
                    <a:pt x="8" y="6"/>
                  </a:cubicBezTo>
                  <a:cubicBezTo>
                    <a:pt x="8" y="6"/>
                    <a:pt x="9" y="6"/>
                    <a:pt x="9" y="5"/>
                  </a:cubicBezTo>
                  <a:cubicBezTo>
                    <a:pt x="9" y="5"/>
                    <a:pt x="9" y="4"/>
                    <a:pt x="8" y="3"/>
                  </a:cubicBezTo>
                  <a:cubicBezTo>
                    <a:pt x="7" y="2"/>
                    <a:pt x="6" y="2"/>
                    <a:pt x="6" y="2"/>
                  </a:cubicBezTo>
                  <a:cubicBezTo>
                    <a:pt x="5" y="1"/>
                    <a:pt x="5" y="1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27" name="Freeform 757"/>
            <p:cNvSpPr>
              <a:spLocks/>
            </p:cNvSpPr>
            <p:nvPr/>
          </p:nvSpPr>
          <p:spPr bwMode="auto">
            <a:xfrm>
              <a:off x="5059" y="3093"/>
              <a:ext cx="26" cy="16"/>
            </a:xfrm>
            <a:custGeom>
              <a:avLst/>
              <a:gdLst>
                <a:gd name="T0" fmla="*/ 1 w 11"/>
                <a:gd name="T1" fmla="*/ 0 h 7"/>
                <a:gd name="T2" fmla="*/ 0 w 11"/>
                <a:gd name="T3" fmla="*/ 1 h 7"/>
                <a:gd name="T4" fmla="*/ 0 w 11"/>
                <a:gd name="T5" fmla="*/ 3 h 7"/>
                <a:gd name="T6" fmla="*/ 4 w 11"/>
                <a:gd name="T7" fmla="*/ 5 h 7"/>
                <a:gd name="T8" fmla="*/ 8 w 11"/>
                <a:gd name="T9" fmla="*/ 7 h 7"/>
                <a:gd name="T10" fmla="*/ 9 w 11"/>
                <a:gd name="T11" fmla="*/ 7 h 7"/>
                <a:gd name="T12" fmla="*/ 10 w 11"/>
                <a:gd name="T13" fmla="*/ 6 h 7"/>
                <a:gd name="T14" fmla="*/ 10 w 11"/>
                <a:gd name="T15" fmla="*/ 4 h 7"/>
                <a:gd name="T16" fmla="*/ 5 w 11"/>
                <a:gd name="T17" fmla="*/ 2 h 7"/>
                <a:gd name="T18" fmla="*/ 2 w 11"/>
                <a:gd name="T19" fmla="*/ 0 h 7"/>
                <a:gd name="T20" fmla="*/ 1 w 11"/>
                <a:gd name="T2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7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2" y="4"/>
                    <a:pt x="3" y="4"/>
                    <a:pt x="4" y="5"/>
                  </a:cubicBezTo>
                  <a:cubicBezTo>
                    <a:pt x="5" y="6"/>
                    <a:pt x="7" y="6"/>
                    <a:pt x="8" y="7"/>
                  </a:cubicBezTo>
                  <a:cubicBezTo>
                    <a:pt x="8" y="7"/>
                    <a:pt x="9" y="7"/>
                    <a:pt x="9" y="7"/>
                  </a:cubicBezTo>
                  <a:cubicBezTo>
                    <a:pt x="9" y="7"/>
                    <a:pt x="10" y="7"/>
                    <a:pt x="10" y="6"/>
                  </a:cubicBezTo>
                  <a:cubicBezTo>
                    <a:pt x="11" y="6"/>
                    <a:pt x="11" y="5"/>
                    <a:pt x="10" y="4"/>
                  </a:cubicBezTo>
                  <a:cubicBezTo>
                    <a:pt x="8" y="3"/>
                    <a:pt x="7" y="3"/>
                    <a:pt x="5" y="2"/>
                  </a:cubicBezTo>
                  <a:cubicBezTo>
                    <a:pt x="4" y="1"/>
                    <a:pt x="3" y="1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28" name="Freeform 758"/>
            <p:cNvSpPr>
              <a:spLocks/>
            </p:cNvSpPr>
            <p:nvPr/>
          </p:nvSpPr>
          <p:spPr bwMode="auto">
            <a:xfrm>
              <a:off x="5211" y="3040"/>
              <a:ext cx="19" cy="22"/>
            </a:xfrm>
            <a:custGeom>
              <a:avLst/>
              <a:gdLst>
                <a:gd name="T0" fmla="*/ 6 w 8"/>
                <a:gd name="T1" fmla="*/ 0 h 9"/>
                <a:gd name="T2" fmla="*/ 5 w 8"/>
                <a:gd name="T3" fmla="*/ 1 h 9"/>
                <a:gd name="T4" fmla="*/ 3 w 8"/>
                <a:gd name="T5" fmla="*/ 3 h 9"/>
                <a:gd name="T6" fmla="*/ 0 w 8"/>
                <a:gd name="T7" fmla="*/ 7 h 9"/>
                <a:gd name="T8" fmla="*/ 1 w 8"/>
                <a:gd name="T9" fmla="*/ 9 h 9"/>
                <a:gd name="T10" fmla="*/ 2 w 8"/>
                <a:gd name="T11" fmla="*/ 9 h 9"/>
                <a:gd name="T12" fmla="*/ 3 w 8"/>
                <a:gd name="T13" fmla="*/ 8 h 9"/>
                <a:gd name="T14" fmla="*/ 5 w 8"/>
                <a:gd name="T15" fmla="*/ 6 h 9"/>
                <a:gd name="T16" fmla="*/ 7 w 8"/>
                <a:gd name="T17" fmla="*/ 2 h 9"/>
                <a:gd name="T18" fmla="*/ 7 w 8"/>
                <a:gd name="T19" fmla="*/ 0 h 9"/>
                <a:gd name="T20" fmla="*/ 6 w 8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9">
                  <a:moveTo>
                    <a:pt x="6" y="0"/>
                  </a:moveTo>
                  <a:cubicBezTo>
                    <a:pt x="5" y="0"/>
                    <a:pt x="5" y="0"/>
                    <a:pt x="5" y="1"/>
                  </a:cubicBezTo>
                  <a:cubicBezTo>
                    <a:pt x="4" y="2"/>
                    <a:pt x="3" y="3"/>
                    <a:pt x="3" y="3"/>
                  </a:cubicBezTo>
                  <a:cubicBezTo>
                    <a:pt x="2" y="4"/>
                    <a:pt x="1" y="5"/>
                    <a:pt x="0" y="7"/>
                  </a:cubicBezTo>
                  <a:cubicBezTo>
                    <a:pt x="0" y="7"/>
                    <a:pt x="0" y="8"/>
                    <a:pt x="1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4" y="7"/>
                    <a:pt x="4" y="6"/>
                    <a:pt x="5" y="6"/>
                  </a:cubicBezTo>
                  <a:cubicBezTo>
                    <a:pt x="6" y="5"/>
                    <a:pt x="6" y="4"/>
                    <a:pt x="7" y="2"/>
                  </a:cubicBezTo>
                  <a:cubicBezTo>
                    <a:pt x="8" y="2"/>
                    <a:pt x="8" y="1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29" name="Freeform 759"/>
            <p:cNvSpPr>
              <a:spLocks/>
            </p:cNvSpPr>
            <p:nvPr/>
          </p:nvSpPr>
          <p:spPr bwMode="auto">
            <a:xfrm>
              <a:off x="5251" y="3071"/>
              <a:ext cx="19" cy="19"/>
            </a:xfrm>
            <a:custGeom>
              <a:avLst/>
              <a:gdLst>
                <a:gd name="T0" fmla="*/ 7 w 8"/>
                <a:gd name="T1" fmla="*/ 0 h 8"/>
                <a:gd name="T2" fmla="*/ 5 w 8"/>
                <a:gd name="T3" fmla="*/ 1 h 8"/>
                <a:gd name="T4" fmla="*/ 2 w 8"/>
                <a:gd name="T5" fmla="*/ 5 h 8"/>
                <a:gd name="T6" fmla="*/ 1 w 8"/>
                <a:gd name="T7" fmla="*/ 7 h 8"/>
                <a:gd name="T8" fmla="*/ 2 w 8"/>
                <a:gd name="T9" fmla="*/ 8 h 8"/>
                <a:gd name="T10" fmla="*/ 3 w 8"/>
                <a:gd name="T11" fmla="*/ 8 h 8"/>
                <a:gd name="T12" fmla="*/ 8 w 8"/>
                <a:gd name="T13" fmla="*/ 3 h 8"/>
                <a:gd name="T14" fmla="*/ 7 w 8"/>
                <a:gd name="T15" fmla="*/ 1 h 8"/>
                <a:gd name="T16" fmla="*/ 7 w 8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8">
                  <a:moveTo>
                    <a:pt x="7" y="0"/>
                  </a:moveTo>
                  <a:cubicBezTo>
                    <a:pt x="6" y="0"/>
                    <a:pt x="5" y="1"/>
                    <a:pt x="5" y="1"/>
                  </a:cubicBezTo>
                  <a:cubicBezTo>
                    <a:pt x="4" y="3"/>
                    <a:pt x="3" y="4"/>
                    <a:pt x="2" y="5"/>
                  </a:cubicBezTo>
                  <a:cubicBezTo>
                    <a:pt x="1" y="5"/>
                    <a:pt x="0" y="6"/>
                    <a:pt x="1" y="7"/>
                  </a:cubicBezTo>
                  <a:cubicBezTo>
                    <a:pt x="1" y="8"/>
                    <a:pt x="2" y="8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5" y="6"/>
                    <a:pt x="7" y="5"/>
                    <a:pt x="8" y="3"/>
                  </a:cubicBezTo>
                  <a:cubicBezTo>
                    <a:pt x="8" y="2"/>
                    <a:pt x="8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30" name="Freeform 760"/>
            <p:cNvSpPr>
              <a:spLocks noEditPoints="1"/>
            </p:cNvSpPr>
            <p:nvPr/>
          </p:nvSpPr>
          <p:spPr bwMode="auto">
            <a:xfrm>
              <a:off x="5100" y="3057"/>
              <a:ext cx="158" cy="116"/>
            </a:xfrm>
            <a:custGeom>
              <a:avLst/>
              <a:gdLst>
                <a:gd name="T0" fmla="*/ 30 w 67"/>
                <a:gd name="T1" fmla="*/ 43 h 49"/>
                <a:gd name="T2" fmla="*/ 27 w 67"/>
                <a:gd name="T3" fmla="*/ 41 h 49"/>
                <a:gd name="T4" fmla="*/ 30 w 67"/>
                <a:gd name="T5" fmla="*/ 37 h 49"/>
                <a:gd name="T6" fmla="*/ 30 w 67"/>
                <a:gd name="T7" fmla="*/ 37 h 49"/>
                <a:gd name="T8" fmla="*/ 33 w 67"/>
                <a:gd name="T9" fmla="*/ 39 h 49"/>
                <a:gd name="T10" fmla="*/ 32 w 67"/>
                <a:gd name="T11" fmla="*/ 42 h 49"/>
                <a:gd name="T12" fmla="*/ 30 w 67"/>
                <a:gd name="T13" fmla="*/ 43 h 49"/>
                <a:gd name="T14" fmla="*/ 4 w 67"/>
                <a:gd name="T15" fmla="*/ 0 h 49"/>
                <a:gd name="T16" fmla="*/ 3 w 67"/>
                <a:gd name="T17" fmla="*/ 0 h 49"/>
                <a:gd name="T18" fmla="*/ 6 w 67"/>
                <a:gd name="T19" fmla="*/ 11 h 49"/>
                <a:gd name="T20" fmla="*/ 28 w 67"/>
                <a:gd name="T21" fmla="*/ 48 h 49"/>
                <a:gd name="T22" fmla="*/ 29 w 67"/>
                <a:gd name="T23" fmla="*/ 49 h 49"/>
                <a:gd name="T24" fmla="*/ 65 w 67"/>
                <a:gd name="T25" fmla="*/ 25 h 49"/>
                <a:gd name="T26" fmla="*/ 60 w 67"/>
                <a:gd name="T27" fmla="*/ 19 h 49"/>
                <a:gd name="T28" fmla="*/ 32 w 67"/>
                <a:gd name="T29" fmla="*/ 34 h 49"/>
                <a:gd name="T30" fmla="*/ 11 w 67"/>
                <a:gd name="T31" fmla="*/ 6 h 49"/>
                <a:gd name="T32" fmla="*/ 4 w 67"/>
                <a:gd name="T3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49">
                  <a:moveTo>
                    <a:pt x="30" y="43"/>
                  </a:moveTo>
                  <a:cubicBezTo>
                    <a:pt x="29" y="43"/>
                    <a:pt x="28" y="43"/>
                    <a:pt x="27" y="41"/>
                  </a:cubicBezTo>
                  <a:cubicBezTo>
                    <a:pt x="26" y="40"/>
                    <a:pt x="28" y="37"/>
                    <a:pt x="30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1" y="37"/>
                    <a:pt x="33" y="38"/>
                    <a:pt x="33" y="39"/>
                  </a:cubicBezTo>
                  <a:cubicBezTo>
                    <a:pt x="34" y="40"/>
                    <a:pt x="33" y="42"/>
                    <a:pt x="32" y="42"/>
                  </a:cubicBezTo>
                  <a:cubicBezTo>
                    <a:pt x="32" y="43"/>
                    <a:pt x="31" y="43"/>
                    <a:pt x="30" y="43"/>
                  </a:cubicBezTo>
                  <a:moveTo>
                    <a:pt x="4" y="0"/>
                  </a:moveTo>
                  <a:cubicBezTo>
                    <a:pt x="4" y="0"/>
                    <a:pt x="3" y="0"/>
                    <a:pt x="3" y="0"/>
                  </a:cubicBezTo>
                  <a:cubicBezTo>
                    <a:pt x="0" y="2"/>
                    <a:pt x="6" y="11"/>
                    <a:pt x="6" y="11"/>
                  </a:cubicBezTo>
                  <a:cubicBezTo>
                    <a:pt x="13" y="23"/>
                    <a:pt x="24" y="45"/>
                    <a:pt x="28" y="48"/>
                  </a:cubicBezTo>
                  <a:cubicBezTo>
                    <a:pt x="28" y="48"/>
                    <a:pt x="29" y="49"/>
                    <a:pt x="29" y="49"/>
                  </a:cubicBezTo>
                  <a:cubicBezTo>
                    <a:pt x="35" y="49"/>
                    <a:pt x="65" y="25"/>
                    <a:pt x="65" y="25"/>
                  </a:cubicBezTo>
                  <a:cubicBezTo>
                    <a:pt x="67" y="20"/>
                    <a:pt x="62" y="19"/>
                    <a:pt x="60" y="19"/>
                  </a:cubicBezTo>
                  <a:cubicBezTo>
                    <a:pt x="60" y="19"/>
                    <a:pt x="37" y="32"/>
                    <a:pt x="32" y="34"/>
                  </a:cubicBezTo>
                  <a:cubicBezTo>
                    <a:pt x="28" y="32"/>
                    <a:pt x="17" y="14"/>
                    <a:pt x="11" y="6"/>
                  </a:cubicBezTo>
                  <a:cubicBezTo>
                    <a:pt x="11" y="6"/>
                    <a:pt x="6" y="0"/>
                    <a:pt x="4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31" name="Freeform 761"/>
            <p:cNvSpPr>
              <a:spLocks noEditPoints="1"/>
            </p:cNvSpPr>
            <p:nvPr/>
          </p:nvSpPr>
          <p:spPr bwMode="auto">
            <a:xfrm>
              <a:off x="4716" y="1367"/>
              <a:ext cx="440" cy="450"/>
            </a:xfrm>
            <a:custGeom>
              <a:avLst/>
              <a:gdLst>
                <a:gd name="T0" fmla="*/ 124 w 186"/>
                <a:gd name="T1" fmla="*/ 174 h 190"/>
                <a:gd name="T2" fmla="*/ 90 w 186"/>
                <a:gd name="T3" fmla="*/ 167 h 190"/>
                <a:gd name="T4" fmla="*/ 102 w 186"/>
                <a:gd name="T5" fmla="*/ 167 h 190"/>
                <a:gd name="T6" fmla="*/ 69 w 186"/>
                <a:gd name="T7" fmla="*/ 184 h 190"/>
                <a:gd name="T8" fmla="*/ 105 w 186"/>
                <a:gd name="T9" fmla="*/ 185 h 190"/>
                <a:gd name="T10" fmla="*/ 120 w 186"/>
                <a:gd name="T11" fmla="*/ 172 h 190"/>
                <a:gd name="T12" fmla="*/ 120 w 186"/>
                <a:gd name="T13" fmla="*/ 173 h 190"/>
                <a:gd name="T14" fmla="*/ 46 w 186"/>
                <a:gd name="T15" fmla="*/ 175 h 190"/>
                <a:gd name="T16" fmla="*/ 141 w 186"/>
                <a:gd name="T17" fmla="*/ 156 h 190"/>
                <a:gd name="T18" fmla="*/ 36 w 186"/>
                <a:gd name="T19" fmla="*/ 169 h 190"/>
                <a:gd name="T20" fmla="*/ 118 w 186"/>
                <a:gd name="T21" fmla="*/ 162 h 190"/>
                <a:gd name="T22" fmla="*/ 123 w 186"/>
                <a:gd name="T23" fmla="*/ 154 h 190"/>
                <a:gd name="T24" fmla="*/ 34 w 186"/>
                <a:gd name="T25" fmla="*/ 149 h 190"/>
                <a:gd name="T26" fmla="*/ 151 w 186"/>
                <a:gd name="T27" fmla="*/ 167 h 190"/>
                <a:gd name="T28" fmla="*/ 18 w 186"/>
                <a:gd name="T29" fmla="*/ 149 h 190"/>
                <a:gd name="T30" fmla="*/ 16 w 186"/>
                <a:gd name="T31" fmla="*/ 145 h 190"/>
                <a:gd name="T32" fmla="*/ 161 w 186"/>
                <a:gd name="T33" fmla="*/ 157 h 190"/>
                <a:gd name="T34" fmla="*/ 10 w 186"/>
                <a:gd name="T35" fmla="*/ 134 h 190"/>
                <a:gd name="T36" fmla="*/ 110 w 186"/>
                <a:gd name="T37" fmla="*/ 128 h 190"/>
                <a:gd name="T38" fmla="*/ 170 w 186"/>
                <a:gd name="T39" fmla="*/ 124 h 190"/>
                <a:gd name="T40" fmla="*/ 102 w 186"/>
                <a:gd name="T41" fmla="*/ 121 h 190"/>
                <a:gd name="T42" fmla="*/ 162 w 186"/>
                <a:gd name="T43" fmla="*/ 115 h 190"/>
                <a:gd name="T44" fmla="*/ 156 w 186"/>
                <a:gd name="T45" fmla="*/ 118 h 190"/>
                <a:gd name="T46" fmla="*/ 6 w 186"/>
                <a:gd name="T47" fmla="*/ 117 h 190"/>
                <a:gd name="T48" fmla="*/ 133 w 186"/>
                <a:gd name="T49" fmla="*/ 109 h 190"/>
                <a:gd name="T50" fmla="*/ 177 w 186"/>
                <a:gd name="T51" fmla="*/ 135 h 190"/>
                <a:gd name="T52" fmla="*/ 99 w 186"/>
                <a:gd name="T53" fmla="*/ 107 h 190"/>
                <a:gd name="T54" fmla="*/ 129 w 186"/>
                <a:gd name="T55" fmla="*/ 157 h 190"/>
                <a:gd name="T56" fmla="*/ 106 w 186"/>
                <a:gd name="T57" fmla="*/ 101 h 190"/>
                <a:gd name="T58" fmla="*/ 168 w 186"/>
                <a:gd name="T59" fmla="*/ 128 h 190"/>
                <a:gd name="T60" fmla="*/ 110 w 186"/>
                <a:gd name="T61" fmla="*/ 98 h 190"/>
                <a:gd name="T62" fmla="*/ 97 w 186"/>
                <a:gd name="T63" fmla="*/ 92 h 190"/>
                <a:gd name="T64" fmla="*/ 103 w 186"/>
                <a:gd name="T65" fmla="*/ 88 h 190"/>
                <a:gd name="T66" fmla="*/ 107 w 186"/>
                <a:gd name="T67" fmla="*/ 86 h 190"/>
                <a:gd name="T68" fmla="*/ 123 w 186"/>
                <a:gd name="T69" fmla="*/ 85 h 190"/>
                <a:gd name="T70" fmla="*/ 151 w 186"/>
                <a:gd name="T71" fmla="*/ 107 h 190"/>
                <a:gd name="T72" fmla="*/ 111 w 186"/>
                <a:gd name="T73" fmla="*/ 93 h 190"/>
                <a:gd name="T74" fmla="*/ 123 w 186"/>
                <a:gd name="T75" fmla="*/ 69 h 190"/>
                <a:gd name="T76" fmla="*/ 138 w 186"/>
                <a:gd name="T77" fmla="*/ 60 h 190"/>
                <a:gd name="T78" fmla="*/ 137 w 186"/>
                <a:gd name="T79" fmla="*/ 72 h 190"/>
                <a:gd name="T80" fmla="*/ 168 w 186"/>
                <a:gd name="T81" fmla="*/ 58 h 190"/>
                <a:gd name="T82" fmla="*/ 160 w 186"/>
                <a:gd name="T83" fmla="*/ 62 h 190"/>
                <a:gd name="T84" fmla="*/ 18 w 186"/>
                <a:gd name="T85" fmla="*/ 48 h 190"/>
                <a:gd name="T86" fmla="*/ 95 w 186"/>
                <a:gd name="T87" fmla="*/ 114 h 190"/>
                <a:gd name="T88" fmla="*/ 110 w 186"/>
                <a:gd name="T89" fmla="*/ 162 h 190"/>
                <a:gd name="T90" fmla="*/ 70 w 186"/>
                <a:gd name="T91" fmla="*/ 160 h 190"/>
                <a:gd name="T92" fmla="*/ 117 w 186"/>
                <a:gd name="T93" fmla="*/ 5 h 190"/>
                <a:gd name="T94" fmla="*/ 99 w 186"/>
                <a:gd name="T95" fmla="*/ 78 h 190"/>
                <a:gd name="T96" fmla="*/ 93 w 186"/>
                <a:gd name="T97" fmla="*/ 91 h 190"/>
                <a:gd name="T98" fmla="*/ 94 w 186"/>
                <a:gd name="T99" fmla="*/ 8 h 190"/>
                <a:gd name="T100" fmla="*/ 92 w 186"/>
                <a:gd name="T101" fmla="*/ 6 h 190"/>
                <a:gd name="T102" fmla="*/ 3 w 186"/>
                <a:gd name="T103" fmla="*/ 126 h 190"/>
                <a:gd name="T104" fmla="*/ 16 w 186"/>
                <a:gd name="T105" fmla="*/ 152 h 190"/>
                <a:gd name="T106" fmla="*/ 48 w 186"/>
                <a:gd name="T107" fmla="*/ 181 h 190"/>
                <a:gd name="T108" fmla="*/ 70 w 186"/>
                <a:gd name="T109" fmla="*/ 190 h 190"/>
                <a:gd name="T110" fmla="*/ 89 w 186"/>
                <a:gd name="T111" fmla="*/ 190 h 190"/>
                <a:gd name="T112" fmla="*/ 116 w 186"/>
                <a:gd name="T113" fmla="*/ 184 h 190"/>
                <a:gd name="T114" fmla="*/ 125 w 186"/>
                <a:gd name="T115" fmla="*/ 184 h 190"/>
                <a:gd name="T116" fmla="*/ 147 w 186"/>
                <a:gd name="T117" fmla="*/ 174 h 190"/>
                <a:gd name="T118" fmla="*/ 173 w 186"/>
                <a:gd name="T119" fmla="*/ 139 h 190"/>
                <a:gd name="T120" fmla="*/ 180 w 186"/>
                <a:gd name="T121" fmla="*/ 62 h 190"/>
                <a:gd name="T122" fmla="*/ 179 w 186"/>
                <a:gd name="T123" fmla="*/ 3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6" h="190">
                  <a:moveTo>
                    <a:pt x="112" y="184"/>
                  </a:moveTo>
                  <a:cubicBezTo>
                    <a:pt x="112" y="183"/>
                    <a:pt x="112" y="183"/>
                    <a:pt x="112" y="182"/>
                  </a:cubicBezTo>
                  <a:cubicBezTo>
                    <a:pt x="112" y="183"/>
                    <a:pt x="112" y="183"/>
                    <a:pt x="112" y="183"/>
                  </a:cubicBezTo>
                  <a:cubicBezTo>
                    <a:pt x="112" y="184"/>
                    <a:pt x="112" y="184"/>
                    <a:pt x="112" y="184"/>
                  </a:cubicBezTo>
                  <a:cubicBezTo>
                    <a:pt x="112" y="184"/>
                    <a:pt x="112" y="184"/>
                    <a:pt x="112" y="184"/>
                  </a:cubicBezTo>
                  <a:moveTo>
                    <a:pt x="124" y="178"/>
                  </a:moveTo>
                  <a:cubicBezTo>
                    <a:pt x="124" y="177"/>
                    <a:pt x="123" y="177"/>
                    <a:pt x="123" y="176"/>
                  </a:cubicBezTo>
                  <a:cubicBezTo>
                    <a:pt x="123" y="175"/>
                    <a:pt x="124" y="175"/>
                    <a:pt x="124" y="174"/>
                  </a:cubicBezTo>
                  <a:cubicBezTo>
                    <a:pt x="124" y="175"/>
                    <a:pt x="124" y="176"/>
                    <a:pt x="124" y="178"/>
                  </a:cubicBezTo>
                  <a:moveTo>
                    <a:pt x="91" y="167"/>
                  </a:moveTo>
                  <a:cubicBezTo>
                    <a:pt x="92" y="167"/>
                    <a:pt x="92" y="167"/>
                    <a:pt x="92" y="167"/>
                  </a:cubicBezTo>
                  <a:cubicBezTo>
                    <a:pt x="94" y="167"/>
                    <a:pt x="96" y="167"/>
                    <a:pt x="98" y="167"/>
                  </a:cubicBezTo>
                  <a:cubicBezTo>
                    <a:pt x="95" y="173"/>
                    <a:pt x="92" y="180"/>
                    <a:pt x="90" y="186"/>
                  </a:cubicBezTo>
                  <a:cubicBezTo>
                    <a:pt x="89" y="186"/>
                    <a:pt x="89" y="186"/>
                    <a:pt x="89" y="186"/>
                  </a:cubicBezTo>
                  <a:cubicBezTo>
                    <a:pt x="87" y="186"/>
                    <a:pt x="85" y="186"/>
                    <a:pt x="83" y="186"/>
                  </a:cubicBezTo>
                  <a:cubicBezTo>
                    <a:pt x="86" y="179"/>
                    <a:pt x="88" y="173"/>
                    <a:pt x="90" y="167"/>
                  </a:cubicBezTo>
                  <a:cubicBezTo>
                    <a:pt x="91" y="167"/>
                    <a:pt x="91" y="167"/>
                    <a:pt x="91" y="167"/>
                  </a:cubicBezTo>
                  <a:moveTo>
                    <a:pt x="79" y="185"/>
                  </a:moveTo>
                  <a:cubicBezTo>
                    <a:pt x="77" y="185"/>
                    <a:pt x="75" y="185"/>
                    <a:pt x="73" y="184"/>
                  </a:cubicBezTo>
                  <a:cubicBezTo>
                    <a:pt x="75" y="178"/>
                    <a:pt x="77" y="172"/>
                    <a:pt x="80" y="167"/>
                  </a:cubicBezTo>
                  <a:cubicBezTo>
                    <a:pt x="82" y="167"/>
                    <a:pt x="84" y="167"/>
                    <a:pt x="86" y="167"/>
                  </a:cubicBezTo>
                  <a:cubicBezTo>
                    <a:pt x="84" y="173"/>
                    <a:pt x="81" y="179"/>
                    <a:pt x="79" y="185"/>
                  </a:cubicBezTo>
                  <a:moveTo>
                    <a:pt x="94" y="186"/>
                  </a:moveTo>
                  <a:cubicBezTo>
                    <a:pt x="97" y="179"/>
                    <a:pt x="100" y="173"/>
                    <a:pt x="102" y="167"/>
                  </a:cubicBezTo>
                  <a:cubicBezTo>
                    <a:pt x="104" y="166"/>
                    <a:pt x="106" y="166"/>
                    <a:pt x="108" y="166"/>
                  </a:cubicBezTo>
                  <a:cubicBezTo>
                    <a:pt x="106" y="172"/>
                    <a:pt x="103" y="179"/>
                    <a:pt x="101" y="185"/>
                  </a:cubicBezTo>
                  <a:cubicBezTo>
                    <a:pt x="98" y="185"/>
                    <a:pt x="96" y="186"/>
                    <a:pt x="94" y="186"/>
                  </a:cubicBezTo>
                  <a:moveTo>
                    <a:pt x="69" y="184"/>
                  </a:moveTo>
                  <a:cubicBezTo>
                    <a:pt x="67" y="183"/>
                    <a:pt x="65" y="183"/>
                    <a:pt x="62" y="182"/>
                  </a:cubicBezTo>
                  <a:cubicBezTo>
                    <a:pt x="65" y="176"/>
                    <a:pt x="67" y="170"/>
                    <a:pt x="70" y="165"/>
                  </a:cubicBezTo>
                  <a:cubicBezTo>
                    <a:pt x="72" y="165"/>
                    <a:pt x="74" y="166"/>
                    <a:pt x="76" y="166"/>
                  </a:cubicBezTo>
                  <a:cubicBezTo>
                    <a:pt x="73" y="172"/>
                    <a:pt x="71" y="178"/>
                    <a:pt x="69" y="184"/>
                  </a:cubicBezTo>
                  <a:moveTo>
                    <a:pt x="105" y="185"/>
                  </a:moveTo>
                  <a:cubicBezTo>
                    <a:pt x="107" y="178"/>
                    <a:pt x="110" y="172"/>
                    <a:pt x="113" y="165"/>
                  </a:cubicBezTo>
                  <a:cubicBezTo>
                    <a:pt x="113" y="165"/>
                    <a:pt x="114" y="165"/>
                    <a:pt x="114" y="165"/>
                  </a:cubicBezTo>
                  <a:cubicBezTo>
                    <a:pt x="114" y="165"/>
                    <a:pt x="114" y="165"/>
                    <a:pt x="114" y="165"/>
                  </a:cubicBezTo>
                  <a:cubicBezTo>
                    <a:pt x="114" y="167"/>
                    <a:pt x="114" y="169"/>
                    <a:pt x="114" y="170"/>
                  </a:cubicBezTo>
                  <a:cubicBezTo>
                    <a:pt x="113" y="171"/>
                    <a:pt x="113" y="171"/>
                    <a:pt x="113" y="171"/>
                  </a:cubicBezTo>
                  <a:cubicBezTo>
                    <a:pt x="111" y="176"/>
                    <a:pt x="109" y="180"/>
                    <a:pt x="107" y="184"/>
                  </a:cubicBezTo>
                  <a:cubicBezTo>
                    <a:pt x="106" y="185"/>
                    <a:pt x="106" y="185"/>
                    <a:pt x="105" y="185"/>
                  </a:cubicBezTo>
                  <a:moveTo>
                    <a:pt x="59" y="181"/>
                  </a:moveTo>
                  <a:cubicBezTo>
                    <a:pt x="55" y="180"/>
                    <a:pt x="52" y="178"/>
                    <a:pt x="50" y="177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53" y="171"/>
                    <a:pt x="55" y="166"/>
                    <a:pt x="58" y="161"/>
                  </a:cubicBezTo>
                  <a:cubicBezTo>
                    <a:pt x="61" y="162"/>
                    <a:pt x="64" y="163"/>
                    <a:pt x="66" y="164"/>
                  </a:cubicBezTo>
                  <a:cubicBezTo>
                    <a:pt x="63" y="169"/>
                    <a:pt x="61" y="175"/>
                    <a:pt x="59" y="181"/>
                  </a:cubicBezTo>
                  <a:moveTo>
                    <a:pt x="120" y="173"/>
                  </a:moveTo>
                  <a:cubicBezTo>
                    <a:pt x="120" y="172"/>
                    <a:pt x="120" y="172"/>
                    <a:pt x="120" y="172"/>
                  </a:cubicBezTo>
                  <a:cubicBezTo>
                    <a:pt x="120" y="171"/>
                    <a:pt x="120" y="171"/>
                    <a:pt x="120" y="171"/>
                  </a:cubicBezTo>
                  <a:cubicBezTo>
                    <a:pt x="121" y="168"/>
                    <a:pt x="122" y="165"/>
                    <a:pt x="123" y="162"/>
                  </a:cubicBezTo>
                  <a:cubicBezTo>
                    <a:pt x="124" y="161"/>
                    <a:pt x="125" y="160"/>
                    <a:pt x="126" y="159"/>
                  </a:cubicBezTo>
                  <a:cubicBezTo>
                    <a:pt x="126" y="159"/>
                    <a:pt x="126" y="159"/>
                    <a:pt x="126" y="159"/>
                  </a:cubicBezTo>
                  <a:cubicBezTo>
                    <a:pt x="126" y="159"/>
                    <a:pt x="126" y="159"/>
                    <a:pt x="126" y="159"/>
                  </a:cubicBezTo>
                  <a:cubicBezTo>
                    <a:pt x="126" y="160"/>
                    <a:pt x="125" y="162"/>
                    <a:pt x="125" y="165"/>
                  </a:cubicBezTo>
                  <a:cubicBezTo>
                    <a:pt x="125" y="165"/>
                    <a:pt x="124" y="165"/>
                    <a:pt x="124" y="166"/>
                  </a:cubicBezTo>
                  <a:cubicBezTo>
                    <a:pt x="123" y="168"/>
                    <a:pt x="122" y="170"/>
                    <a:pt x="120" y="173"/>
                  </a:cubicBezTo>
                  <a:moveTo>
                    <a:pt x="128" y="179"/>
                  </a:moveTo>
                  <a:cubicBezTo>
                    <a:pt x="128" y="177"/>
                    <a:pt x="128" y="174"/>
                    <a:pt x="129" y="171"/>
                  </a:cubicBezTo>
                  <a:cubicBezTo>
                    <a:pt x="129" y="167"/>
                    <a:pt x="129" y="164"/>
                    <a:pt x="129" y="161"/>
                  </a:cubicBezTo>
                  <a:cubicBezTo>
                    <a:pt x="132" y="160"/>
                    <a:pt x="134" y="160"/>
                    <a:pt x="136" y="159"/>
                  </a:cubicBezTo>
                  <a:cubicBezTo>
                    <a:pt x="134" y="165"/>
                    <a:pt x="132" y="172"/>
                    <a:pt x="130" y="178"/>
                  </a:cubicBezTo>
                  <a:cubicBezTo>
                    <a:pt x="130" y="179"/>
                    <a:pt x="130" y="179"/>
                    <a:pt x="130" y="179"/>
                  </a:cubicBezTo>
                  <a:cubicBezTo>
                    <a:pt x="129" y="179"/>
                    <a:pt x="128" y="179"/>
                    <a:pt x="128" y="179"/>
                  </a:cubicBezTo>
                  <a:moveTo>
                    <a:pt x="46" y="175"/>
                  </a:moveTo>
                  <a:cubicBezTo>
                    <a:pt x="44" y="174"/>
                    <a:pt x="42" y="172"/>
                    <a:pt x="40" y="171"/>
                  </a:cubicBezTo>
                  <a:cubicBezTo>
                    <a:pt x="42" y="166"/>
                    <a:pt x="44" y="161"/>
                    <a:pt x="47" y="157"/>
                  </a:cubicBezTo>
                  <a:cubicBezTo>
                    <a:pt x="50" y="158"/>
                    <a:pt x="52" y="159"/>
                    <a:pt x="54" y="160"/>
                  </a:cubicBezTo>
                  <a:cubicBezTo>
                    <a:pt x="52" y="165"/>
                    <a:pt x="49" y="170"/>
                    <a:pt x="47" y="174"/>
                  </a:cubicBezTo>
                  <a:cubicBezTo>
                    <a:pt x="46" y="175"/>
                    <a:pt x="46" y="175"/>
                    <a:pt x="46" y="175"/>
                  </a:cubicBezTo>
                  <a:moveTo>
                    <a:pt x="134" y="177"/>
                  </a:moveTo>
                  <a:cubicBezTo>
                    <a:pt x="136" y="170"/>
                    <a:pt x="138" y="163"/>
                    <a:pt x="141" y="157"/>
                  </a:cubicBezTo>
                  <a:cubicBezTo>
                    <a:pt x="141" y="156"/>
                    <a:pt x="141" y="156"/>
                    <a:pt x="141" y="156"/>
                  </a:cubicBezTo>
                  <a:cubicBezTo>
                    <a:pt x="141" y="156"/>
                    <a:pt x="142" y="156"/>
                    <a:pt x="143" y="155"/>
                  </a:cubicBezTo>
                  <a:cubicBezTo>
                    <a:pt x="141" y="162"/>
                    <a:pt x="139" y="169"/>
                    <a:pt x="137" y="175"/>
                  </a:cubicBezTo>
                  <a:cubicBezTo>
                    <a:pt x="136" y="176"/>
                    <a:pt x="135" y="176"/>
                    <a:pt x="134" y="177"/>
                  </a:cubicBezTo>
                  <a:moveTo>
                    <a:pt x="36" y="169"/>
                  </a:moveTo>
                  <a:cubicBezTo>
                    <a:pt x="35" y="167"/>
                    <a:pt x="33" y="166"/>
                    <a:pt x="31" y="164"/>
                  </a:cubicBezTo>
                  <a:cubicBezTo>
                    <a:pt x="33" y="160"/>
                    <a:pt x="35" y="156"/>
                    <a:pt x="38" y="152"/>
                  </a:cubicBezTo>
                  <a:cubicBezTo>
                    <a:pt x="40" y="153"/>
                    <a:pt x="42" y="154"/>
                    <a:pt x="44" y="155"/>
                  </a:cubicBezTo>
                  <a:cubicBezTo>
                    <a:pt x="41" y="159"/>
                    <a:pt x="38" y="164"/>
                    <a:pt x="36" y="169"/>
                  </a:cubicBezTo>
                  <a:moveTo>
                    <a:pt x="142" y="173"/>
                  </a:moveTo>
                  <a:cubicBezTo>
                    <a:pt x="144" y="166"/>
                    <a:pt x="146" y="159"/>
                    <a:pt x="148" y="153"/>
                  </a:cubicBezTo>
                  <a:cubicBezTo>
                    <a:pt x="148" y="152"/>
                    <a:pt x="148" y="152"/>
                    <a:pt x="148" y="152"/>
                  </a:cubicBezTo>
                  <a:cubicBezTo>
                    <a:pt x="149" y="152"/>
                    <a:pt x="150" y="151"/>
                    <a:pt x="152" y="150"/>
                  </a:cubicBezTo>
                  <a:cubicBezTo>
                    <a:pt x="150" y="157"/>
                    <a:pt x="148" y="164"/>
                    <a:pt x="145" y="171"/>
                  </a:cubicBezTo>
                  <a:cubicBezTo>
                    <a:pt x="144" y="171"/>
                    <a:pt x="143" y="172"/>
                    <a:pt x="142" y="173"/>
                  </a:cubicBezTo>
                  <a:moveTo>
                    <a:pt x="118" y="165"/>
                  </a:moveTo>
                  <a:cubicBezTo>
                    <a:pt x="118" y="164"/>
                    <a:pt x="118" y="163"/>
                    <a:pt x="118" y="162"/>
                  </a:cubicBezTo>
                  <a:cubicBezTo>
                    <a:pt x="118" y="161"/>
                    <a:pt x="117" y="160"/>
                    <a:pt x="116" y="160"/>
                  </a:cubicBezTo>
                  <a:cubicBezTo>
                    <a:pt x="116" y="160"/>
                    <a:pt x="116" y="160"/>
                    <a:pt x="116" y="160"/>
                  </a:cubicBezTo>
                  <a:cubicBezTo>
                    <a:pt x="116" y="160"/>
                    <a:pt x="116" y="160"/>
                    <a:pt x="116" y="160"/>
                  </a:cubicBezTo>
                  <a:cubicBezTo>
                    <a:pt x="118" y="156"/>
                    <a:pt x="119" y="153"/>
                    <a:pt x="121" y="150"/>
                  </a:cubicBezTo>
                  <a:cubicBezTo>
                    <a:pt x="122" y="150"/>
                    <a:pt x="122" y="150"/>
                    <a:pt x="122" y="150"/>
                  </a:cubicBezTo>
                  <a:cubicBezTo>
                    <a:pt x="122" y="151"/>
                    <a:pt x="123" y="152"/>
                    <a:pt x="123" y="153"/>
                  </a:cubicBezTo>
                  <a:cubicBezTo>
                    <a:pt x="123" y="154"/>
                    <a:pt x="123" y="154"/>
                    <a:pt x="123" y="154"/>
                  </a:cubicBezTo>
                  <a:cubicBezTo>
                    <a:pt x="123" y="154"/>
                    <a:pt x="123" y="154"/>
                    <a:pt x="123" y="154"/>
                  </a:cubicBezTo>
                  <a:cubicBezTo>
                    <a:pt x="123" y="155"/>
                    <a:pt x="123" y="156"/>
                    <a:pt x="122" y="157"/>
                  </a:cubicBezTo>
                  <a:cubicBezTo>
                    <a:pt x="122" y="158"/>
                    <a:pt x="121" y="159"/>
                    <a:pt x="120" y="160"/>
                  </a:cubicBezTo>
                  <a:cubicBezTo>
                    <a:pt x="119" y="162"/>
                    <a:pt x="118" y="163"/>
                    <a:pt x="118" y="165"/>
                  </a:cubicBezTo>
                  <a:moveTo>
                    <a:pt x="28" y="161"/>
                  </a:moveTo>
                  <a:cubicBezTo>
                    <a:pt x="28" y="161"/>
                    <a:pt x="27" y="161"/>
                    <a:pt x="27" y="160"/>
                  </a:cubicBezTo>
                  <a:cubicBezTo>
                    <a:pt x="26" y="159"/>
                    <a:pt x="26" y="159"/>
                    <a:pt x="25" y="158"/>
                  </a:cubicBezTo>
                  <a:cubicBezTo>
                    <a:pt x="27" y="154"/>
                    <a:pt x="28" y="150"/>
                    <a:pt x="30" y="146"/>
                  </a:cubicBezTo>
                  <a:cubicBezTo>
                    <a:pt x="31" y="147"/>
                    <a:pt x="33" y="148"/>
                    <a:pt x="34" y="149"/>
                  </a:cubicBezTo>
                  <a:cubicBezTo>
                    <a:pt x="32" y="153"/>
                    <a:pt x="30" y="157"/>
                    <a:pt x="28" y="161"/>
                  </a:cubicBezTo>
                  <a:moveTo>
                    <a:pt x="151" y="167"/>
                  </a:moveTo>
                  <a:cubicBezTo>
                    <a:pt x="153" y="160"/>
                    <a:pt x="155" y="154"/>
                    <a:pt x="156" y="147"/>
                  </a:cubicBezTo>
                  <a:cubicBezTo>
                    <a:pt x="157" y="147"/>
                    <a:pt x="157" y="147"/>
                    <a:pt x="157" y="147"/>
                  </a:cubicBezTo>
                  <a:cubicBezTo>
                    <a:pt x="158" y="146"/>
                    <a:pt x="159" y="145"/>
                    <a:pt x="160" y="144"/>
                  </a:cubicBezTo>
                  <a:cubicBezTo>
                    <a:pt x="159" y="150"/>
                    <a:pt x="157" y="157"/>
                    <a:pt x="154" y="163"/>
                  </a:cubicBezTo>
                  <a:cubicBezTo>
                    <a:pt x="154" y="163"/>
                    <a:pt x="154" y="163"/>
                    <a:pt x="154" y="163"/>
                  </a:cubicBezTo>
                  <a:cubicBezTo>
                    <a:pt x="153" y="165"/>
                    <a:pt x="152" y="166"/>
                    <a:pt x="151" y="167"/>
                  </a:cubicBezTo>
                  <a:moveTo>
                    <a:pt x="114" y="155"/>
                  </a:moveTo>
                  <a:cubicBezTo>
                    <a:pt x="114" y="153"/>
                    <a:pt x="113" y="152"/>
                    <a:pt x="112" y="150"/>
                  </a:cubicBezTo>
                  <a:cubicBezTo>
                    <a:pt x="113" y="150"/>
                    <a:pt x="113" y="150"/>
                    <a:pt x="113" y="150"/>
                  </a:cubicBezTo>
                  <a:cubicBezTo>
                    <a:pt x="114" y="147"/>
                    <a:pt x="115" y="144"/>
                    <a:pt x="117" y="142"/>
                  </a:cubicBezTo>
                  <a:cubicBezTo>
                    <a:pt x="118" y="143"/>
                    <a:pt x="118" y="144"/>
                    <a:pt x="119" y="146"/>
                  </a:cubicBezTo>
                  <a:cubicBezTo>
                    <a:pt x="117" y="149"/>
                    <a:pt x="116" y="152"/>
                    <a:pt x="114" y="155"/>
                  </a:cubicBezTo>
                  <a:moveTo>
                    <a:pt x="22" y="154"/>
                  </a:moveTo>
                  <a:cubicBezTo>
                    <a:pt x="21" y="153"/>
                    <a:pt x="20" y="151"/>
                    <a:pt x="18" y="149"/>
                  </a:cubicBezTo>
                  <a:cubicBezTo>
                    <a:pt x="20" y="146"/>
                    <a:pt x="21" y="144"/>
                    <a:pt x="23" y="141"/>
                  </a:cubicBezTo>
                  <a:cubicBezTo>
                    <a:pt x="24" y="142"/>
                    <a:pt x="25" y="143"/>
                    <a:pt x="27" y="144"/>
                  </a:cubicBezTo>
                  <a:cubicBezTo>
                    <a:pt x="25" y="148"/>
                    <a:pt x="24" y="151"/>
                    <a:pt x="22" y="154"/>
                  </a:cubicBezTo>
                  <a:moveTo>
                    <a:pt x="16" y="145"/>
                  </a:moveTo>
                  <a:cubicBezTo>
                    <a:pt x="15" y="145"/>
                    <a:pt x="15" y="144"/>
                    <a:pt x="14" y="143"/>
                  </a:cubicBezTo>
                  <a:cubicBezTo>
                    <a:pt x="16" y="140"/>
                    <a:pt x="17" y="138"/>
                    <a:pt x="18" y="136"/>
                  </a:cubicBezTo>
                  <a:cubicBezTo>
                    <a:pt x="19" y="136"/>
                    <a:pt x="19" y="137"/>
                    <a:pt x="20" y="138"/>
                  </a:cubicBezTo>
                  <a:cubicBezTo>
                    <a:pt x="18" y="140"/>
                    <a:pt x="17" y="143"/>
                    <a:pt x="16" y="145"/>
                  </a:cubicBezTo>
                  <a:moveTo>
                    <a:pt x="161" y="157"/>
                  </a:moveTo>
                  <a:cubicBezTo>
                    <a:pt x="163" y="151"/>
                    <a:pt x="164" y="145"/>
                    <a:pt x="165" y="139"/>
                  </a:cubicBezTo>
                  <a:cubicBezTo>
                    <a:pt x="167" y="138"/>
                    <a:pt x="168" y="136"/>
                    <a:pt x="169" y="135"/>
                  </a:cubicBezTo>
                  <a:cubicBezTo>
                    <a:pt x="169" y="137"/>
                    <a:pt x="169" y="138"/>
                    <a:pt x="168" y="140"/>
                  </a:cubicBezTo>
                  <a:cubicBezTo>
                    <a:pt x="168" y="142"/>
                    <a:pt x="168" y="144"/>
                    <a:pt x="168" y="145"/>
                  </a:cubicBezTo>
                  <a:cubicBezTo>
                    <a:pt x="168" y="146"/>
                    <a:pt x="168" y="146"/>
                    <a:pt x="168" y="146"/>
                  </a:cubicBezTo>
                  <a:cubicBezTo>
                    <a:pt x="168" y="146"/>
                    <a:pt x="168" y="146"/>
                    <a:pt x="168" y="146"/>
                  </a:cubicBezTo>
                  <a:cubicBezTo>
                    <a:pt x="166" y="150"/>
                    <a:pt x="164" y="153"/>
                    <a:pt x="161" y="157"/>
                  </a:cubicBezTo>
                  <a:moveTo>
                    <a:pt x="111" y="145"/>
                  </a:moveTo>
                  <a:cubicBezTo>
                    <a:pt x="110" y="143"/>
                    <a:pt x="109" y="142"/>
                    <a:pt x="109" y="140"/>
                  </a:cubicBezTo>
                  <a:cubicBezTo>
                    <a:pt x="110" y="137"/>
                    <a:pt x="111" y="135"/>
                    <a:pt x="112" y="132"/>
                  </a:cubicBezTo>
                  <a:cubicBezTo>
                    <a:pt x="112" y="132"/>
                    <a:pt x="112" y="132"/>
                    <a:pt x="112" y="132"/>
                  </a:cubicBezTo>
                  <a:cubicBezTo>
                    <a:pt x="113" y="134"/>
                    <a:pt x="114" y="136"/>
                    <a:pt x="115" y="138"/>
                  </a:cubicBezTo>
                  <a:cubicBezTo>
                    <a:pt x="113" y="140"/>
                    <a:pt x="112" y="142"/>
                    <a:pt x="111" y="145"/>
                  </a:cubicBezTo>
                  <a:moveTo>
                    <a:pt x="12" y="139"/>
                  </a:moveTo>
                  <a:cubicBezTo>
                    <a:pt x="11" y="137"/>
                    <a:pt x="11" y="135"/>
                    <a:pt x="10" y="134"/>
                  </a:cubicBezTo>
                  <a:cubicBezTo>
                    <a:pt x="11" y="132"/>
                    <a:pt x="12" y="131"/>
                    <a:pt x="13" y="129"/>
                  </a:cubicBezTo>
                  <a:cubicBezTo>
                    <a:pt x="14" y="130"/>
                    <a:pt x="15" y="131"/>
                    <a:pt x="15" y="132"/>
                  </a:cubicBezTo>
                  <a:cubicBezTo>
                    <a:pt x="14" y="134"/>
                    <a:pt x="13" y="136"/>
                    <a:pt x="12" y="139"/>
                  </a:cubicBezTo>
                  <a:moveTo>
                    <a:pt x="107" y="134"/>
                  </a:moveTo>
                  <a:cubicBezTo>
                    <a:pt x="106" y="133"/>
                    <a:pt x="106" y="131"/>
                    <a:pt x="105" y="130"/>
                  </a:cubicBezTo>
                  <a:cubicBezTo>
                    <a:pt x="105" y="130"/>
                    <a:pt x="105" y="130"/>
                    <a:pt x="105" y="130"/>
                  </a:cubicBezTo>
                  <a:cubicBezTo>
                    <a:pt x="106" y="128"/>
                    <a:pt x="107" y="126"/>
                    <a:pt x="108" y="124"/>
                  </a:cubicBezTo>
                  <a:cubicBezTo>
                    <a:pt x="108" y="126"/>
                    <a:pt x="109" y="127"/>
                    <a:pt x="110" y="128"/>
                  </a:cubicBezTo>
                  <a:cubicBezTo>
                    <a:pt x="109" y="130"/>
                    <a:pt x="108" y="132"/>
                    <a:pt x="107" y="134"/>
                  </a:cubicBezTo>
                  <a:moveTo>
                    <a:pt x="8" y="129"/>
                  </a:moveTo>
                  <a:cubicBezTo>
                    <a:pt x="8" y="127"/>
                    <a:pt x="7" y="125"/>
                    <a:pt x="7" y="123"/>
                  </a:cubicBezTo>
                  <a:cubicBezTo>
                    <a:pt x="7" y="122"/>
                    <a:pt x="8" y="121"/>
                    <a:pt x="8" y="120"/>
                  </a:cubicBezTo>
                  <a:cubicBezTo>
                    <a:pt x="9" y="122"/>
                    <a:pt x="10" y="123"/>
                    <a:pt x="11" y="125"/>
                  </a:cubicBezTo>
                  <a:cubicBezTo>
                    <a:pt x="11" y="125"/>
                    <a:pt x="11" y="125"/>
                    <a:pt x="11" y="125"/>
                  </a:cubicBezTo>
                  <a:cubicBezTo>
                    <a:pt x="10" y="126"/>
                    <a:pt x="9" y="128"/>
                    <a:pt x="8" y="129"/>
                  </a:cubicBezTo>
                  <a:moveTo>
                    <a:pt x="170" y="124"/>
                  </a:moveTo>
                  <a:cubicBezTo>
                    <a:pt x="169" y="124"/>
                    <a:pt x="169" y="124"/>
                    <a:pt x="168" y="123"/>
                  </a:cubicBezTo>
                  <a:cubicBezTo>
                    <a:pt x="169" y="121"/>
                    <a:pt x="170" y="120"/>
                    <a:pt x="171" y="118"/>
                  </a:cubicBezTo>
                  <a:cubicBezTo>
                    <a:pt x="172" y="119"/>
                    <a:pt x="173" y="119"/>
                    <a:pt x="174" y="119"/>
                  </a:cubicBezTo>
                  <a:cubicBezTo>
                    <a:pt x="174" y="120"/>
                    <a:pt x="174" y="120"/>
                    <a:pt x="174" y="120"/>
                  </a:cubicBezTo>
                  <a:cubicBezTo>
                    <a:pt x="174" y="120"/>
                    <a:pt x="174" y="120"/>
                    <a:pt x="174" y="120"/>
                  </a:cubicBezTo>
                  <a:cubicBezTo>
                    <a:pt x="172" y="122"/>
                    <a:pt x="171" y="123"/>
                    <a:pt x="170" y="124"/>
                  </a:cubicBezTo>
                  <a:moveTo>
                    <a:pt x="103" y="125"/>
                  </a:moveTo>
                  <a:cubicBezTo>
                    <a:pt x="103" y="123"/>
                    <a:pt x="103" y="122"/>
                    <a:pt x="102" y="121"/>
                  </a:cubicBezTo>
                  <a:cubicBezTo>
                    <a:pt x="103" y="121"/>
                    <a:pt x="103" y="121"/>
                    <a:pt x="103" y="121"/>
                  </a:cubicBezTo>
                  <a:cubicBezTo>
                    <a:pt x="103" y="120"/>
                    <a:pt x="104" y="119"/>
                    <a:pt x="104" y="118"/>
                  </a:cubicBezTo>
                  <a:cubicBezTo>
                    <a:pt x="105" y="119"/>
                    <a:pt x="105" y="119"/>
                    <a:pt x="106" y="120"/>
                  </a:cubicBezTo>
                  <a:cubicBezTo>
                    <a:pt x="105" y="122"/>
                    <a:pt x="104" y="123"/>
                    <a:pt x="103" y="125"/>
                  </a:cubicBezTo>
                  <a:moveTo>
                    <a:pt x="164" y="122"/>
                  </a:moveTo>
                  <a:cubicBezTo>
                    <a:pt x="163" y="121"/>
                    <a:pt x="161" y="121"/>
                    <a:pt x="159" y="120"/>
                  </a:cubicBezTo>
                  <a:cubicBezTo>
                    <a:pt x="160" y="118"/>
                    <a:pt x="161" y="117"/>
                    <a:pt x="162" y="115"/>
                  </a:cubicBezTo>
                  <a:cubicBezTo>
                    <a:pt x="162" y="115"/>
                    <a:pt x="162" y="115"/>
                    <a:pt x="162" y="115"/>
                  </a:cubicBezTo>
                  <a:cubicBezTo>
                    <a:pt x="164" y="116"/>
                    <a:pt x="166" y="116"/>
                    <a:pt x="167" y="117"/>
                  </a:cubicBezTo>
                  <a:cubicBezTo>
                    <a:pt x="166" y="118"/>
                    <a:pt x="165" y="120"/>
                    <a:pt x="164" y="122"/>
                  </a:cubicBezTo>
                  <a:moveTo>
                    <a:pt x="101" y="116"/>
                  </a:moveTo>
                  <a:cubicBezTo>
                    <a:pt x="100" y="115"/>
                    <a:pt x="100" y="115"/>
                    <a:pt x="100" y="114"/>
                  </a:cubicBezTo>
                  <a:cubicBezTo>
                    <a:pt x="100" y="113"/>
                    <a:pt x="101" y="112"/>
                    <a:pt x="101" y="112"/>
                  </a:cubicBezTo>
                  <a:cubicBezTo>
                    <a:pt x="102" y="113"/>
                    <a:pt x="102" y="113"/>
                    <a:pt x="102" y="113"/>
                  </a:cubicBezTo>
                  <a:cubicBezTo>
                    <a:pt x="101" y="114"/>
                    <a:pt x="101" y="115"/>
                    <a:pt x="101" y="116"/>
                  </a:cubicBezTo>
                  <a:moveTo>
                    <a:pt x="156" y="118"/>
                  </a:moveTo>
                  <a:cubicBezTo>
                    <a:pt x="154" y="117"/>
                    <a:pt x="151" y="116"/>
                    <a:pt x="149" y="115"/>
                  </a:cubicBezTo>
                  <a:cubicBezTo>
                    <a:pt x="150" y="114"/>
                    <a:pt x="150" y="113"/>
                    <a:pt x="151" y="111"/>
                  </a:cubicBezTo>
                  <a:cubicBezTo>
                    <a:pt x="154" y="112"/>
                    <a:pt x="156" y="113"/>
                    <a:pt x="158" y="114"/>
                  </a:cubicBezTo>
                  <a:cubicBezTo>
                    <a:pt x="157" y="115"/>
                    <a:pt x="156" y="117"/>
                    <a:pt x="156" y="118"/>
                  </a:cubicBezTo>
                  <a:moveTo>
                    <a:pt x="6" y="117"/>
                  </a:moveTo>
                  <a:cubicBezTo>
                    <a:pt x="5" y="115"/>
                    <a:pt x="5" y="112"/>
                    <a:pt x="5" y="110"/>
                  </a:cubicBezTo>
                  <a:cubicBezTo>
                    <a:pt x="5" y="112"/>
                    <a:pt x="6" y="114"/>
                    <a:pt x="6" y="115"/>
                  </a:cubicBezTo>
                  <a:cubicBezTo>
                    <a:pt x="6" y="116"/>
                    <a:pt x="6" y="117"/>
                    <a:pt x="6" y="117"/>
                  </a:cubicBezTo>
                  <a:moveTo>
                    <a:pt x="145" y="114"/>
                  </a:moveTo>
                  <a:cubicBezTo>
                    <a:pt x="144" y="113"/>
                    <a:pt x="144" y="113"/>
                    <a:pt x="143" y="113"/>
                  </a:cubicBezTo>
                  <a:cubicBezTo>
                    <a:pt x="143" y="112"/>
                    <a:pt x="144" y="110"/>
                    <a:pt x="144" y="109"/>
                  </a:cubicBezTo>
                  <a:cubicBezTo>
                    <a:pt x="145" y="109"/>
                    <a:pt x="146" y="110"/>
                    <a:pt x="147" y="110"/>
                  </a:cubicBezTo>
                  <a:cubicBezTo>
                    <a:pt x="147" y="111"/>
                    <a:pt x="146" y="113"/>
                    <a:pt x="145" y="114"/>
                  </a:cubicBezTo>
                  <a:moveTo>
                    <a:pt x="139" y="111"/>
                  </a:moveTo>
                  <a:cubicBezTo>
                    <a:pt x="137" y="110"/>
                    <a:pt x="135" y="110"/>
                    <a:pt x="133" y="109"/>
                  </a:cubicBezTo>
                  <a:cubicBezTo>
                    <a:pt x="133" y="109"/>
                    <a:pt x="133" y="109"/>
                    <a:pt x="133" y="109"/>
                  </a:cubicBezTo>
                  <a:cubicBezTo>
                    <a:pt x="133" y="108"/>
                    <a:pt x="134" y="107"/>
                    <a:pt x="134" y="106"/>
                  </a:cubicBezTo>
                  <a:cubicBezTo>
                    <a:pt x="136" y="106"/>
                    <a:pt x="139" y="107"/>
                    <a:pt x="141" y="108"/>
                  </a:cubicBezTo>
                  <a:cubicBezTo>
                    <a:pt x="140" y="109"/>
                    <a:pt x="140" y="110"/>
                    <a:pt x="139" y="111"/>
                  </a:cubicBezTo>
                  <a:moveTo>
                    <a:pt x="177" y="135"/>
                  </a:moveTo>
                  <a:cubicBezTo>
                    <a:pt x="177" y="130"/>
                    <a:pt x="178" y="125"/>
                    <a:pt x="178" y="119"/>
                  </a:cubicBezTo>
                  <a:cubicBezTo>
                    <a:pt x="179" y="119"/>
                    <a:pt x="179" y="119"/>
                    <a:pt x="179" y="119"/>
                  </a:cubicBezTo>
                  <a:cubicBezTo>
                    <a:pt x="180" y="114"/>
                    <a:pt x="181" y="109"/>
                    <a:pt x="182" y="103"/>
                  </a:cubicBezTo>
                  <a:cubicBezTo>
                    <a:pt x="182" y="114"/>
                    <a:pt x="181" y="125"/>
                    <a:pt x="177" y="135"/>
                  </a:cubicBezTo>
                  <a:moveTo>
                    <a:pt x="129" y="107"/>
                  </a:moveTo>
                  <a:cubicBezTo>
                    <a:pt x="128" y="106"/>
                    <a:pt x="126" y="106"/>
                    <a:pt x="125" y="105"/>
                  </a:cubicBezTo>
                  <a:cubicBezTo>
                    <a:pt x="126" y="104"/>
                    <a:pt x="126" y="104"/>
                    <a:pt x="126" y="103"/>
                  </a:cubicBezTo>
                  <a:cubicBezTo>
                    <a:pt x="128" y="103"/>
                    <a:pt x="129" y="104"/>
                    <a:pt x="131" y="104"/>
                  </a:cubicBezTo>
                  <a:cubicBezTo>
                    <a:pt x="130" y="105"/>
                    <a:pt x="130" y="106"/>
                    <a:pt x="129" y="107"/>
                  </a:cubicBezTo>
                  <a:moveTo>
                    <a:pt x="98" y="109"/>
                  </a:moveTo>
                  <a:cubicBezTo>
                    <a:pt x="97" y="106"/>
                    <a:pt x="97" y="104"/>
                    <a:pt x="96" y="102"/>
                  </a:cubicBezTo>
                  <a:cubicBezTo>
                    <a:pt x="97" y="104"/>
                    <a:pt x="98" y="106"/>
                    <a:pt x="99" y="107"/>
                  </a:cubicBezTo>
                  <a:cubicBezTo>
                    <a:pt x="99" y="108"/>
                    <a:pt x="99" y="108"/>
                    <a:pt x="99" y="108"/>
                  </a:cubicBezTo>
                  <a:cubicBezTo>
                    <a:pt x="98" y="108"/>
                    <a:pt x="98" y="108"/>
                    <a:pt x="98" y="109"/>
                  </a:cubicBezTo>
                  <a:moveTo>
                    <a:pt x="121" y="104"/>
                  </a:moveTo>
                  <a:cubicBezTo>
                    <a:pt x="120" y="103"/>
                    <a:pt x="118" y="102"/>
                    <a:pt x="117" y="102"/>
                  </a:cubicBezTo>
                  <a:cubicBezTo>
                    <a:pt x="117" y="101"/>
                    <a:pt x="117" y="100"/>
                    <a:pt x="117" y="100"/>
                  </a:cubicBezTo>
                  <a:cubicBezTo>
                    <a:pt x="119" y="100"/>
                    <a:pt x="121" y="101"/>
                    <a:pt x="123" y="102"/>
                  </a:cubicBezTo>
                  <a:cubicBezTo>
                    <a:pt x="122" y="102"/>
                    <a:pt x="122" y="103"/>
                    <a:pt x="121" y="104"/>
                  </a:cubicBezTo>
                  <a:moveTo>
                    <a:pt x="129" y="157"/>
                  </a:moveTo>
                  <a:cubicBezTo>
                    <a:pt x="129" y="156"/>
                    <a:pt x="129" y="156"/>
                    <a:pt x="129" y="156"/>
                  </a:cubicBezTo>
                  <a:cubicBezTo>
                    <a:pt x="128" y="154"/>
                    <a:pt x="126" y="150"/>
                    <a:pt x="124" y="146"/>
                  </a:cubicBezTo>
                  <a:cubicBezTo>
                    <a:pt x="123" y="145"/>
                    <a:pt x="123" y="145"/>
                    <a:pt x="123" y="145"/>
                  </a:cubicBezTo>
                  <a:cubicBezTo>
                    <a:pt x="123" y="144"/>
                    <a:pt x="123" y="144"/>
                    <a:pt x="123" y="144"/>
                  </a:cubicBezTo>
                  <a:cubicBezTo>
                    <a:pt x="118" y="135"/>
                    <a:pt x="111" y="123"/>
                    <a:pt x="105" y="112"/>
                  </a:cubicBezTo>
                  <a:cubicBezTo>
                    <a:pt x="105" y="111"/>
                    <a:pt x="105" y="111"/>
                    <a:pt x="105" y="111"/>
                  </a:cubicBezTo>
                  <a:cubicBezTo>
                    <a:pt x="103" y="106"/>
                    <a:pt x="100" y="102"/>
                    <a:pt x="98" y="98"/>
                  </a:cubicBezTo>
                  <a:cubicBezTo>
                    <a:pt x="101" y="99"/>
                    <a:pt x="103" y="100"/>
                    <a:pt x="106" y="101"/>
                  </a:cubicBezTo>
                  <a:cubicBezTo>
                    <a:pt x="115" y="105"/>
                    <a:pt x="127" y="110"/>
                    <a:pt x="138" y="115"/>
                  </a:cubicBezTo>
                  <a:cubicBezTo>
                    <a:pt x="138" y="115"/>
                    <a:pt x="139" y="116"/>
                    <a:pt x="139" y="116"/>
                  </a:cubicBezTo>
                  <a:cubicBezTo>
                    <a:pt x="139" y="116"/>
                    <a:pt x="140" y="116"/>
                    <a:pt x="140" y="116"/>
                  </a:cubicBezTo>
                  <a:cubicBezTo>
                    <a:pt x="140" y="116"/>
                    <a:pt x="140" y="116"/>
                    <a:pt x="140" y="116"/>
                  </a:cubicBezTo>
                  <a:cubicBezTo>
                    <a:pt x="149" y="120"/>
                    <a:pt x="158" y="123"/>
                    <a:pt x="164" y="126"/>
                  </a:cubicBezTo>
                  <a:cubicBezTo>
                    <a:pt x="164" y="126"/>
                    <a:pt x="164" y="126"/>
                    <a:pt x="165" y="127"/>
                  </a:cubicBezTo>
                  <a:cubicBezTo>
                    <a:pt x="165" y="127"/>
                    <a:pt x="165" y="127"/>
                    <a:pt x="165" y="127"/>
                  </a:cubicBezTo>
                  <a:cubicBezTo>
                    <a:pt x="166" y="127"/>
                    <a:pt x="167" y="127"/>
                    <a:pt x="168" y="128"/>
                  </a:cubicBezTo>
                  <a:cubicBezTo>
                    <a:pt x="168" y="128"/>
                    <a:pt x="168" y="128"/>
                    <a:pt x="168" y="128"/>
                  </a:cubicBezTo>
                  <a:cubicBezTo>
                    <a:pt x="168" y="129"/>
                    <a:pt x="168" y="130"/>
                    <a:pt x="168" y="130"/>
                  </a:cubicBezTo>
                  <a:cubicBezTo>
                    <a:pt x="167" y="132"/>
                    <a:pt x="165" y="134"/>
                    <a:pt x="163" y="136"/>
                  </a:cubicBezTo>
                  <a:cubicBezTo>
                    <a:pt x="162" y="137"/>
                    <a:pt x="162" y="137"/>
                    <a:pt x="162" y="137"/>
                  </a:cubicBezTo>
                  <a:cubicBezTo>
                    <a:pt x="155" y="144"/>
                    <a:pt x="144" y="152"/>
                    <a:pt x="129" y="157"/>
                  </a:cubicBezTo>
                  <a:moveTo>
                    <a:pt x="113" y="100"/>
                  </a:moveTo>
                  <a:cubicBezTo>
                    <a:pt x="112" y="100"/>
                    <a:pt x="111" y="99"/>
                    <a:pt x="110" y="99"/>
                  </a:cubicBezTo>
                  <a:cubicBezTo>
                    <a:pt x="110" y="98"/>
                    <a:pt x="110" y="98"/>
                    <a:pt x="110" y="98"/>
                  </a:cubicBezTo>
                  <a:cubicBezTo>
                    <a:pt x="110" y="98"/>
                    <a:pt x="110" y="98"/>
                    <a:pt x="110" y="97"/>
                  </a:cubicBezTo>
                  <a:cubicBezTo>
                    <a:pt x="111" y="97"/>
                    <a:pt x="111" y="97"/>
                    <a:pt x="111" y="97"/>
                  </a:cubicBezTo>
                  <a:cubicBezTo>
                    <a:pt x="112" y="98"/>
                    <a:pt x="113" y="98"/>
                    <a:pt x="114" y="98"/>
                  </a:cubicBezTo>
                  <a:cubicBezTo>
                    <a:pt x="113" y="99"/>
                    <a:pt x="113" y="100"/>
                    <a:pt x="113" y="100"/>
                  </a:cubicBezTo>
                  <a:moveTo>
                    <a:pt x="106" y="97"/>
                  </a:moveTo>
                  <a:cubicBezTo>
                    <a:pt x="103" y="96"/>
                    <a:pt x="100" y="94"/>
                    <a:pt x="97" y="93"/>
                  </a:cubicBezTo>
                  <a:cubicBezTo>
                    <a:pt x="97" y="92"/>
                    <a:pt x="97" y="92"/>
                    <a:pt x="97" y="92"/>
                  </a:cubicBezTo>
                  <a:cubicBezTo>
                    <a:pt x="97" y="92"/>
                    <a:pt x="97" y="92"/>
                    <a:pt x="97" y="92"/>
                  </a:cubicBezTo>
                  <a:cubicBezTo>
                    <a:pt x="98" y="92"/>
                    <a:pt x="98" y="92"/>
                    <a:pt x="98" y="92"/>
                  </a:cubicBezTo>
                  <a:cubicBezTo>
                    <a:pt x="99" y="93"/>
                    <a:pt x="102" y="94"/>
                    <a:pt x="107" y="96"/>
                  </a:cubicBezTo>
                  <a:cubicBezTo>
                    <a:pt x="106" y="96"/>
                    <a:pt x="106" y="97"/>
                    <a:pt x="106" y="97"/>
                  </a:cubicBezTo>
                  <a:moveTo>
                    <a:pt x="98" y="89"/>
                  </a:moveTo>
                  <a:cubicBezTo>
                    <a:pt x="98" y="87"/>
                    <a:pt x="98" y="85"/>
                    <a:pt x="98" y="83"/>
                  </a:cubicBezTo>
                  <a:cubicBezTo>
                    <a:pt x="99" y="83"/>
                    <a:pt x="99" y="83"/>
                    <a:pt x="99" y="83"/>
                  </a:cubicBezTo>
                  <a:cubicBezTo>
                    <a:pt x="100" y="82"/>
                    <a:pt x="102" y="81"/>
                    <a:pt x="106" y="79"/>
                  </a:cubicBezTo>
                  <a:cubicBezTo>
                    <a:pt x="104" y="82"/>
                    <a:pt x="103" y="85"/>
                    <a:pt x="103" y="88"/>
                  </a:cubicBezTo>
                  <a:cubicBezTo>
                    <a:pt x="101" y="88"/>
                    <a:pt x="99" y="89"/>
                    <a:pt x="99" y="89"/>
                  </a:cubicBezTo>
                  <a:cubicBezTo>
                    <a:pt x="99" y="89"/>
                    <a:pt x="99" y="89"/>
                    <a:pt x="99" y="89"/>
                  </a:cubicBezTo>
                  <a:cubicBezTo>
                    <a:pt x="99" y="89"/>
                    <a:pt x="99" y="89"/>
                    <a:pt x="99" y="89"/>
                  </a:cubicBezTo>
                  <a:cubicBezTo>
                    <a:pt x="99" y="89"/>
                    <a:pt x="99" y="89"/>
                    <a:pt x="99" y="89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98" y="89"/>
                    <a:pt x="98" y="89"/>
                    <a:pt x="98" y="89"/>
                  </a:cubicBezTo>
                  <a:moveTo>
                    <a:pt x="107" y="86"/>
                  </a:moveTo>
                  <a:cubicBezTo>
                    <a:pt x="108" y="83"/>
                    <a:pt x="109" y="80"/>
                    <a:pt x="111" y="76"/>
                  </a:cubicBezTo>
                  <a:cubicBezTo>
                    <a:pt x="111" y="75"/>
                    <a:pt x="111" y="75"/>
                    <a:pt x="111" y="75"/>
                  </a:cubicBezTo>
                  <a:cubicBezTo>
                    <a:pt x="113" y="74"/>
                    <a:pt x="116" y="73"/>
                    <a:pt x="118" y="71"/>
                  </a:cubicBezTo>
                  <a:cubicBezTo>
                    <a:pt x="117" y="75"/>
                    <a:pt x="115" y="79"/>
                    <a:pt x="114" y="83"/>
                  </a:cubicBezTo>
                  <a:cubicBezTo>
                    <a:pt x="113" y="84"/>
                    <a:pt x="112" y="84"/>
                    <a:pt x="111" y="84"/>
                  </a:cubicBezTo>
                  <a:cubicBezTo>
                    <a:pt x="110" y="85"/>
                    <a:pt x="110" y="85"/>
                    <a:pt x="110" y="85"/>
                  </a:cubicBezTo>
                  <a:cubicBezTo>
                    <a:pt x="109" y="86"/>
                    <a:pt x="108" y="86"/>
                    <a:pt x="107" y="86"/>
                  </a:cubicBezTo>
                  <a:moveTo>
                    <a:pt x="123" y="85"/>
                  </a:moveTo>
                  <a:cubicBezTo>
                    <a:pt x="124" y="85"/>
                    <a:pt x="124" y="85"/>
                    <a:pt x="124" y="84"/>
                  </a:cubicBezTo>
                  <a:cubicBezTo>
                    <a:pt x="129" y="83"/>
                    <a:pt x="134" y="81"/>
                    <a:pt x="140" y="79"/>
                  </a:cubicBezTo>
                  <a:cubicBezTo>
                    <a:pt x="153" y="73"/>
                    <a:pt x="167" y="68"/>
                    <a:pt x="178" y="66"/>
                  </a:cubicBezTo>
                  <a:cubicBezTo>
                    <a:pt x="179" y="72"/>
                    <a:pt x="180" y="79"/>
                    <a:pt x="180" y="86"/>
                  </a:cubicBezTo>
                  <a:cubicBezTo>
                    <a:pt x="180" y="96"/>
                    <a:pt x="178" y="106"/>
                    <a:pt x="176" y="115"/>
                  </a:cubicBezTo>
                  <a:cubicBezTo>
                    <a:pt x="175" y="115"/>
                    <a:pt x="175" y="115"/>
                    <a:pt x="175" y="115"/>
                  </a:cubicBezTo>
                  <a:cubicBezTo>
                    <a:pt x="169" y="113"/>
                    <a:pt x="161" y="110"/>
                    <a:pt x="151" y="107"/>
                  </a:cubicBezTo>
                  <a:cubicBezTo>
                    <a:pt x="151" y="107"/>
                    <a:pt x="151" y="107"/>
                    <a:pt x="151" y="107"/>
                  </a:cubicBezTo>
                  <a:cubicBezTo>
                    <a:pt x="150" y="107"/>
                    <a:pt x="150" y="107"/>
                    <a:pt x="150" y="107"/>
                  </a:cubicBezTo>
                  <a:cubicBezTo>
                    <a:pt x="145" y="105"/>
                    <a:pt x="139" y="103"/>
                    <a:pt x="134" y="101"/>
                  </a:cubicBezTo>
                  <a:cubicBezTo>
                    <a:pt x="128" y="99"/>
                    <a:pt x="123" y="97"/>
                    <a:pt x="118" y="96"/>
                  </a:cubicBezTo>
                  <a:cubicBezTo>
                    <a:pt x="118" y="95"/>
                    <a:pt x="117" y="95"/>
                    <a:pt x="117" y="95"/>
                  </a:cubicBezTo>
                  <a:cubicBezTo>
                    <a:pt x="116" y="95"/>
                    <a:pt x="116" y="95"/>
                    <a:pt x="116" y="95"/>
                  </a:cubicBezTo>
                  <a:cubicBezTo>
                    <a:pt x="116" y="95"/>
                    <a:pt x="116" y="95"/>
                    <a:pt x="115" y="95"/>
                  </a:cubicBezTo>
                  <a:cubicBezTo>
                    <a:pt x="114" y="94"/>
                    <a:pt x="113" y="94"/>
                    <a:pt x="112" y="94"/>
                  </a:cubicBezTo>
                  <a:cubicBezTo>
                    <a:pt x="111" y="93"/>
                    <a:pt x="111" y="93"/>
                    <a:pt x="111" y="93"/>
                  </a:cubicBezTo>
                  <a:cubicBezTo>
                    <a:pt x="111" y="93"/>
                    <a:pt x="111" y="93"/>
                    <a:pt x="111" y="93"/>
                  </a:cubicBezTo>
                  <a:cubicBezTo>
                    <a:pt x="111" y="92"/>
                    <a:pt x="110" y="92"/>
                    <a:pt x="110" y="92"/>
                  </a:cubicBezTo>
                  <a:cubicBezTo>
                    <a:pt x="109" y="92"/>
                    <a:pt x="109" y="92"/>
                    <a:pt x="109" y="92"/>
                  </a:cubicBezTo>
                  <a:cubicBezTo>
                    <a:pt x="108" y="92"/>
                    <a:pt x="106" y="92"/>
                    <a:pt x="105" y="91"/>
                  </a:cubicBezTo>
                  <a:cubicBezTo>
                    <a:pt x="110" y="90"/>
                    <a:pt x="116" y="88"/>
                    <a:pt x="123" y="85"/>
                  </a:cubicBezTo>
                  <a:cubicBezTo>
                    <a:pt x="123" y="85"/>
                    <a:pt x="123" y="85"/>
                    <a:pt x="123" y="85"/>
                  </a:cubicBezTo>
                  <a:moveTo>
                    <a:pt x="119" y="81"/>
                  </a:moveTo>
                  <a:cubicBezTo>
                    <a:pt x="120" y="77"/>
                    <a:pt x="122" y="73"/>
                    <a:pt x="123" y="69"/>
                  </a:cubicBezTo>
                  <a:cubicBezTo>
                    <a:pt x="123" y="68"/>
                    <a:pt x="123" y="68"/>
                    <a:pt x="123" y="68"/>
                  </a:cubicBezTo>
                  <a:cubicBezTo>
                    <a:pt x="125" y="67"/>
                    <a:pt x="126" y="66"/>
                    <a:pt x="128" y="65"/>
                  </a:cubicBezTo>
                  <a:cubicBezTo>
                    <a:pt x="126" y="70"/>
                    <a:pt x="124" y="75"/>
                    <a:pt x="122" y="79"/>
                  </a:cubicBezTo>
                  <a:cubicBezTo>
                    <a:pt x="121" y="80"/>
                    <a:pt x="120" y="80"/>
                    <a:pt x="119" y="81"/>
                  </a:cubicBezTo>
                  <a:moveTo>
                    <a:pt x="127" y="77"/>
                  </a:moveTo>
                  <a:cubicBezTo>
                    <a:pt x="129" y="73"/>
                    <a:pt x="131" y="69"/>
                    <a:pt x="133" y="65"/>
                  </a:cubicBezTo>
                  <a:cubicBezTo>
                    <a:pt x="133" y="64"/>
                    <a:pt x="133" y="63"/>
                    <a:pt x="132" y="63"/>
                  </a:cubicBezTo>
                  <a:cubicBezTo>
                    <a:pt x="134" y="62"/>
                    <a:pt x="136" y="61"/>
                    <a:pt x="138" y="60"/>
                  </a:cubicBezTo>
                  <a:cubicBezTo>
                    <a:pt x="136" y="65"/>
                    <a:pt x="134" y="70"/>
                    <a:pt x="132" y="75"/>
                  </a:cubicBezTo>
                  <a:cubicBezTo>
                    <a:pt x="130" y="76"/>
                    <a:pt x="129" y="76"/>
                    <a:pt x="127" y="77"/>
                  </a:cubicBezTo>
                  <a:moveTo>
                    <a:pt x="137" y="72"/>
                  </a:moveTo>
                  <a:cubicBezTo>
                    <a:pt x="139" y="67"/>
                    <a:pt x="141" y="62"/>
                    <a:pt x="143" y="57"/>
                  </a:cubicBezTo>
                  <a:cubicBezTo>
                    <a:pt x="143" y="57"/>
                    <a:pt x="143" y="57"/>
                    <a:pt x="143" y="57"/>
                  </a:cubicBezTo>
                  <a:cubicBezTo>
                    <a:pt x="146" y="55"/>
                    <a:pt x="148" y="54"/>
                    <a:pt x="150" y="53"/>
                  </a:cubicBezTo>
                  <a:cubicBezTo>
                    <a:pt x="149" y="58"/>
                    <a:pt x="147" y="63"/>
                    <a:pt x="146" y="68"/>
                  </a:cubicBezTo>
                  <a:cubicBezTo>
                    <a:pt x="143" y="70"/>
                    <a:pt x="140" y="71"/>
                    <a:pt x="137" y="72"/>
                  </a:cubicBezTo>
                  <a:moveTo>
                    <a:pt x="151" y="66"/>
                  </a:moveTo>
                  <a:cubicBezTo>
                    <a:pt x="152" y="61"/>
                    <a:pt x="154" y="55"/>
                    <a:pt x="155" y="50"/>
                  </a:cubicBezTo>
                  <a:cubicBezTo>
                    <a:pt x="157" y="49"/>
                    <a:pt x="159" y="48"/>
                    <a:pt x="161" y="47"/>
                  </a:cubicBezTo>
                  <a:cubicBezTo>
                    <a:pt x="159" y="52"/>
                    <a:pt x="157" y="57"/>
                    <a:pt x="155" y="63"/>
                  </a:cubicBezTo>
                  <a:cubicBezTo>
                    <a:pt x="155" y="63"/>
                    <a:pt x="155" y="63"/>
                    <a:pt x="155" y="63"/>
                  </a:cubicBezTo>
                  <a:cubicBezTo>
                    <a:pt x="155" y="64"/>
                    <a:pt x="155" y="64"/>
                    <a:pt x="155" y="64"/>
                  </a:cubicBezTo>
                  <a:cubicBezTo>
                    <a:pt x="154" y="65"/>
                    <a:pt x="152" y="65"/>
                    <a:pt x="151" y="66"/>
                  </a:cubicBezTo>
                  <a:moveTo>
                    <a:pt x="168" y="58"/>
                  </a:moveTo>
                  <a:cubicBezTo>
                    <a:pt x="170" y="53"/>
                    <a:pt x="172" y="48"/>
                    <a:pt x="174" y="43"/>
                  </a:cubicBezTo>
                  <a:cubicBezTo>
                    <a:pt x="172" y="47"/>
                    <a:pt x="171" y="52"/>
                    <a:pt x="171" y="57"/>
                  </a:cubicBezTo>
                  <a:cubicBezTo>
                    <a:pt x="170" y="57"/>
                    <a:pt x="169" y="57"/>
                    <a:pt x="168" y="58"/>
                  </a:cubicBezTo>
                  <a:moveTo>
                    <a:pt x="160" y="62"/>
                  </a:moveTo>
                  <a:cubicBezTo>
                    <a:pt x="162" y="56"/>
                    <a:pt x="164" y="50"/>
                    <a:pt x="166" y="44"/>
                  </a:cubicBezTo>
                  <a:cubicBezTo>
                    <a:pt x="167" y="44"/>
                    <a:pt x="168" y="43"/>
                    <a:pt x="169" y="43"/>
                  </a:cubicBezTo>
                  <a:cubicBezTo>
                    <a:pt x="168" y="49"/>
                    <a:pt x="166" y="54"/>
                    <a:pt x="163" y="60"/>
                  </a:cubicBezTo>
                  <a:cubicBezTo>
                    <a:pt x="162" y="61"/>
                    <a:pt x="161" y="61"/>
                    <a:pt x="160" y="62"/>
                  </a:cubicBezTo>
                  <a:moveTo>
                    <a:pt x="46" y="152"/>
                  </a:moveTo>
                  <a:cubicBezTo>
                    <a:pt x="41" y="149"/>
                    <a:pt x="35" y="145"/>
                    <a:pt x="29" y="141"/>
                  </a:cubicBezTo>
                  <a:cubicBezTo>
                    <a:pt x="21" y="135"/>
                    <a:pt x="15" y="126"/>
                    <a:pt x="11" y="116"/>
                  </a:cubicBezTo>
                  <a:cubicBezTo>
                    <a:pt x="11" y="115"/>
                    <a:pt x="11" y="114"/>
                    <a:pt x="10" y="114"/>
                  </a:cubicBezTo>
                  <a:cubicBezTo>
                    <a:pt x="7" y="106"/>
                    <a:pt x="6" y="98"/>
                    <a:pt x="6" y="90"/>
                  </a:cubicBezTo>
                  <a:cubicBezTo>
                    <a:pt x="6" y="90"/>
                    <a:pt x="6" y="89"/>
                    <a:pt x="6" y="89"/>
                  </a:cubicBezTo>
                  <a:cubicBezTo>
                    <a:pt x="6" y="88"/>
                    <a:pt x="6" y="88"/>
                    <a:pt x="6" y="87"/>
                  </a:cubicBezTo>
                  <a:cubicBezTo>
                    <a:pt x="6" y="73"/>
                    <a:pt x="10" y="59"/>
                    <a:pt x="18" y="48"/>
                  </a:cubicBezTo>
                  <a:cubicBezTo>
                    <a:pt x="33" y="26"/>
                    <a:pt x="60" y="13"/>
                    <a:pt x="90" y="11"/>
                  </a:cubicBezTo>
                  <a:cubicBezTo>
                    <a:pt x="89" y="12"/>
                    <a:pt x="89" y="15"/>
                    <a:pt x="89" y="17"/>
                  </a:cubicBezTo>
                  <a:cubicBezTo>
                    <a:pt x="89" y="31"/>
                    <a:pt x="89" y="54"/>
                    <a:pt x="89" y="71"/>
                  </a:cubicBezTo>
                  <a:cubicBezTo>
                    <a:pt x="89" y="81"/>
                    <a:pt x="89" y="88"/>
                    <a:pt x="89" y="91"/>
                  </a:cubicBezTo>
                  <a:cubicBezTo>
                    <a:pt x="89" y="92"/>
                    <a:pt x="89" y="92"/>
                    <a:pt x="89" y="92"/>
                  </a:cubicBezTo>
                  <a:cubicBezTo>
                    <a:pt x="89" y="93"/>
                    <a:pt x="89" y="93"/>
                    <a:pt x="89" y="93"/>
                  </a:cubicBezTo>
                  <a:cubicBezTo>
                    <a:pt x="90" y="95"/>
                    <a:pt x="92" y="104"/>
                    <a:pt x="96" y="114"/>
                  </a:cubicBezTo>
                  <a:cubicBezTo>
                    <a:pt x="95" y="114"/>
                    <a:pt x="95" y="114"/>
                    <a:pt x="95" y="114"/>
                  </a:cubicBezTo>
                  <a:cubicBezTo>
                    <a:pt x="95" y="115"/>
                    <a:pt x="95" y="117"/>
                    <a:pt x="96" y="117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99" y="124"/>
                    <a:pt x="102" y="132"/>
                    <a:pt x="105" y="140"/>
                  </a:cubicBezTo>
                  <a:cubicBezTo>
                    <a:pt x="104" y="140"/>
                    <a:pt x="105" y="141"/>
                    <a:pt x="105" y="141"/>
                  </a:cubicBezTo>
                  <a:cubicBezTo>
                    <a:pt x="108" y="149"/>
                    <a:pt x="110" y="156"/>
                    <a:pt x="113" y="161"/>
                  </a:cubicBezTo>
                  <a:cubicBezTo>
                    <a:pt x="112" y="161"/>
                    <a:pt x="112" y="161"/>
                    <a:pt x="112" y="161"/>
                  </a:cubicBezTo>
                  <a:cubicBezTo>
                    <a:pt x="112" y="161"/>
                    <a:pt x="112" y="161"/>
                    <a:pt x="111" y="161"/>
                  </a:cubicBezTo>
                  <a:cubicBezTo>
                    <a:pt x="111" y="161"/>
                    <a:pt x="111" y="161"/>
                    <a:pt x="110" y="162"/>
                  </a:cubicBezTo>
                  <a:cubicBezTo>
                    <a:pt x="104" y="163"/>
                    <a:pt x="98" y="163"/>
                    <a:pt x="92" y="163"/>
                  </a:cubicBezTo>
                  <a:cubicBezTo>
                    <a:pt x="91" y="163"/>
                    <a:pt x="91" y="163"/>
                    <a:pt x="91" y="163"/>
                  </a:cubicBezTo>
                  <a:cubicBezTo>
                    <a:pt x="91" y="163"/>
                    <a:pt x="90" y="163"/>
                    <a:pt x="90" y="162"/>
                  </a:cubicBezTo>
                  <a:cubicBezTo>
                    <a:pt x="90" y="162"/>
                    <a:pt x="89" y="162"/>
                    <a:pt x="89" y="162"/>
                  </a:cubicBezTo>
                  <a:cubicBezTo>
                    <a:pt x="89" y="162"/>
                    <a:pt x="88" y="163"/>
                    <a:pt x="88" y="163"/>
                  </a:cubicBezTo>
                  <a:cubicBezTo>
                    <a:pt x="82" y="163"/>
                    <a:pt x="77" y="162"/>
                    <a:pt x="71" y="161"/>
                  </a:cubicBezTo>
                  <a:cubicBezTo>
                    <a:pt x="71" y="161"/>
                    <a:pt x="71" y="160"/>
                    <a:pt x="71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69" y="160"/>
                    <a:pt x="69" y="160"/>
                    <a:pt x="68" y="160"/>
                  </a:cubicBezTo>
                  <a:cubicBezTo>
                    <a:pt x="62" y="159"/>
                    <a:pt x="55" y="156"/>
                    <a:pt x="49" y="153"/>
                  </a:cubicBezTo>
                  <a:cubicBezTo>
                    <a:pt x="49" y="153"/>
                    <a:pt x="48" y="153"/>
                    <a:pt x="48" y="152"/>
                  </a:cubicBezTo>
                  <a:cubicBezTo>
                    <a:pt x="48" y="152"/>
                    <a:pt x="47" y="152"/>
                    <a:pt x="47" y="152"/>
                  </a:cubicBezTo>
                  <a:cubicBezTo>
                    <a:pt x="47" y="152"/>
                    <a:pt x="47" y="152"/>
                    <a:pt x="46" y="152"/>
                  </a:cubicBezTo>
                  <a:moveTo>
                    <a:pt x="99" y="78"/>
                  </a:moveTo>
                  <a:cubicBezTo>
                    <a:pt x="101" y="51"/>
                    <a:pt x="104" y="32"/>
                    <a:pt x="108" y="4"/>
                  </a:cubicBezTo>
                  <a:cubicBezTo>
                    <a:pt x="111" y="4"/>
                    <a:pt x="114" y="4"/>
                    <a:pt x="117" y="5"/>
                  </a:cubicBezTo>
                  <a:cubicBezTo>
                    <a:pt x="138" y="7"/>
                    <a:pt x="158" y="15"/>
                    <a:pt x="170" y="29"/>
                  </a:cubicBezTo>
                  <a:cubicBezTo>
                    <a:pt x="172" y="32"/>
                    <a:pt x="173" y="34"/>
                    <a:pt x="174" y="36"/>
                  </a:cubicBezTo>
                  <a:cubicBezTo>
                    <a:pt x="172" y="37"/>
                    <a:pt x="168" y="39"/>
                    <a:pt x="165" y="40"/>
                  </a:cubicBezTo>
                  <a:cubicBezTo>
                    <a:pt x="165" y="40"/>
                    <a:pt x="165" y="40"/>
                    <a:pt x="165" y="40"/>
                  </a:cubicBezTo>
                  <a:cubicBezTo>
                    <a:pt x="164" y="40"/>
                    <a:pt x="164" y="41"/>
                    <a:pt x="163" y="41"/>
                  </a:cubicBezTo>
                  <a:cubicBezTo>
                    <a:pt x="151" y="47"/>
                    <a:pt x="138" y="55"/>
                    <a:pt x="126" y="62"/>
                  </a:cubicBezTo>
                  <a:cubicBezTo>
                    <a:pt x="117" y="67"/>
                    <a:pt x="110" y="72"/>
                    <a:pt x="105" y="75"/>
                  </a:cubicBezTo>
                  <a:cubicBezTo>
                    <a:pt x="102" y="76"/>
                    <a:pt x="100" y="77"/>
                    <a:pt x="99" y="78"/>
                  </a:cubicBezTo>
                  <a:moveTo>
                    <a:pt x="107" y="0"/>
                  </a:moveTo>
                  <a:cubicBezTo>
                    <a:pt x="106" y="0"/>
                    <a:pt x="106" y="0"/>
                    <a:pt x="105" y="1"/>
                  </a:cubicBezTo>
                  <a:cubicBezTo>
                    <a:pt x="105" y="1"/>
                    <a:pt x="104" y="2"/>
                    <a:pt x="104" y="3"/>
                  </a:cubicBezTo>
                  <a:cubicBezTo>
                    <a:pt x="101" y="32"/>
                    <a:pt x="97" y="50"/>
                    <a:pt x="95" y="79"/>
                  </a:cubicBezTo>
                  <a:cubicBezTo>
                    <a:pt x="95" y="79"/>
                    <a:pt x="94" y="80"/>
                    <a:pt x="94" y="80"/>
                  </a:cubicBezTo>
                  <a:cubicBezTo>
                    <a:pt x="94" y="83"/>
                    <a:pt x="94" y="88"/>
                    <a:pt x="94" y="91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88"/>
                    <a:pt x="92" y="81"/>
                    <a:pt x="92" y="71"/>
                  </a:cubicBezTo>
                  <a:cubicBezTo>
                    <a:pt x="92" y="60"/>
                    <a:pt x="93" y="46"/>
                    <a:pt x="93" y="33"/>
                  </a:cubicBezTo>
                  <a:cubicBezTo>
                    <a:pt x="93" y="27"/>
                    <a:pt x="93" y="22"/>
                    <a:pt x="93" y="18"/>
                  </a:cubicBezTo>
                  <a:cubicBezTo>
                    <a:pt x="93" y="13"/>
                    <a:pt x="94" y="10"/>
                    <a:pt x="94" y="9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3" y="7"/>
                    <a:pt x="93" y="7"/>
                    <a:pt x="93" y="7"/>
                  </a:cubicBezTo>
                  <a:cubicBezTo>
                    <a:pt x="93" y="7"/>
                    <a:pt x="93" y="7"/>
                    <a:pt x="93" y="7"/>
                  </a:cubicBezTo>
                  <a:cubicBezTo>
                    <a:pt x="93" y="7"/>
                    <a:pt x="93" y="7"/>
                    <a:pt x="93" y="7"/>
                  </a:cubicBezTo>
                  <a:cubicBezTo>
                    <a:pt x="93" y="7"/>
                    <a:pt x="93" y="7"/>
                    <a:pt x="93" y="7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61" y="9"/>
                    <a:pt x="31" y="22"/>
                    <a:pt x="14" y="46"/>
                  </a:cubicBezTo>
                  <a:cubicBezTo>
                    <a:pt x="6" y="58"/>
                    <a:pt x="2" y="74"/>
                    <a:pt x="2" y="89"/>
                  </a:cubicBezTo>
                  <a:cubicBezTo>
                    <a:pt x="2" y="90"/>
                    <a:pt x="2" y="90"/>
                    <a:pt x="2" y="90"/>
                  </a:cubicBezTo>
                  <a:cubicBezTo>
                    <a:pt x="1" y="95"/>
                    <a:pt x="0" y="99"/>
                    <a:pt x="0" y="104"/>
                  </a:cubicBezTo>
                  <a:cubicBezTo>
                    <a:pt x="0" y="111"/>
                    <a:pt x="1" y="117"/>
                    <a:pt x="3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2" y="124"/>
                    <a:pt x="2" y="125"/>
                    <a:pt x="3" y="126"/>
                  </a:cubicBezTo>
                  <a:cubicBezTo>
                    <a:pt x="3" y="126"/>
                    <a:pt x="3" y="126"/>
                    <a:pt x="3" y="126"/>
                  </a:cubicBezTo>
                  <a:cubicBezTo>
                    <a:pt x="4" y="129"/>
                    <a:pt x="5" y="131"/>
                    <a:pt x="6" y="134"/>
                  </a:cubicBezTo>
                  <a:cubicBezTo>
                    <a:pt x="6" y="134"/>
                    <a:pt x="6" y="135"/>
                    <a:pt x="6" y="135"/>
                  </a:cubicBezTo>
                  <a:cubicBezTo>
                    <a:pt x="8" y="138"/>
                    <a:pt x="9" y="140"/>
                    <a:pt x="10" y="143"/>
                  </a:cubicBezTo>
                  <a:cubicBezTo>
                    <a:pt x="10" y="144"/>
                    <a:pt x="10" y="145"/>
                    <a:pt x="11" y="145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2" y="147"/>
                    <a:pt x="13" y="149"/>
                    <a:pt x="14" y="150"/>
                  </a:cubicBezTo>
                  <a:cubicBezTo>
                    <a:pt x="14" y="151"/>
                    <a:pt x="14" y="151"/>
                    <a:pt x="14" y="151"/>
                  </a:cubicBezTo>
                  <a:cubicBezTo>
                    <a:pt x="14" y="151"/>
                    <a:pt x="15" y="152"/>
                    <a:pt x="16" y="152"/>
                  </a:cubicBezTo>
                  <a:cubicBezTo>
                    <a:pt x="17" y="154"/>
                    <a:pt x="19" y="156"/>
                    <a:pt x="20" y="158"/>
                  </a:cubicBezTo>
                  <a:cubicBezTo>
                    <a:pt x="20" y="159"/>
                    <a:pt x="21" y="160"/>
                    <a:pt x="21" y="161"/>
                  </a:cubicBezTo>
                  <a:cubicBezTo>
                    <a:pt x="22" y="161"/>
                    <a:pt x="22" y="161"/>
                    <a:pt x="22" y="161"/>
                  </a:cubicBezTo>
                  <a:cubicBezTo>
                    <a:pt x="23" y="161"/>
                    <a:pt x="24" y="162"/>
                    <a:pt x="24" y="163"/>
                  </a:cubicBezTo>
                  <a:cubicBezTo>
                    <a:pt x="29" y="168"/>
                    <a:pt x="36" y="174"/>
                    <a:pt x="46" y="179"/>
                  </a:cubicBezTo>
                  <a:cubicBezTo>
                    <a:pt x="46" y="180"/>
                    <a:pt x="46" y="180"/>
                    <a:pt x="46" y="180"/>
                  </a:cubicBezTo>
                  <a:cubicBezTo>
                    <a:pt x="46" y="181"/>
                    <a:pt x="47" y="181"/>
                    <a:pt x="48" y="181"/>
                  </a:cubicBezTo>
                  <a:cubicBezTo>
                    <a:pt x="48" y="181"/>
                    <a:pt x="48" y="181"/>
                    <a:pt x="48" y="181"/>
                  </a:cubicBezTo>
                  <a:cubicBezTo>
                    <a:pt x="48" y="181"/>
                    <a:pt x="48" y="181"/>
                    <a:pt x="48" y="181"/>
                  </a:cubicBezTo>
                  <a:cubicBezTo>
                    <a:pt x="51" y="182"/>
                    <a:pt x="54" y="183"/>
                    <a:pt x="57" y="184"/>
                  </a:cubicBezTo>
                  <a:cubicBezTo>
                    <a:pt x="57" y="185"/>
                    <a:pt x="58" y="186"/>
                    <a:pt x="59" y="186"/>
                  </a:cubicBezTo>
                  <a:cubicBezTo>
                    <a:pt x="59" y="186"/>
                    <a:pt x="59" y="186"/>
                    <a:pt x="59" y="186"/>
                  </a:cubicBezTo>
                  <a:cubicBezTo>
                    <a:pt x="60" y="186"/>
                    <a:pt x="61" y="186"/>
                    <a:pt x="61" y="186"/>
                  </a:cubicBezTo>
                  <a:cubicBezTo>
                    <a:pt x="63" y="186"/>
                    <a:pt x="65" y="187"/>
                    <a:pt x="68" y="187"/>
                  </a:cubicBezTo>
                  <a:cubicBezTo>
                    <a:pt x="68" y="188"/>
                    <a:pt x="68" y="189"/>
                    <a:pt x="69" y="190"/>
                  </a:cubicBezTo>
                  <a:cubicBezTo>
                    <a:pt x="69" y="190"/>
                    <a:pt x="70" y="190"/>
                    <a:pt x="70" y="190"/>
                  </a:cubicBezTo>
                  <a:cubicBezTo>
                    <a:pt x="71" y="190"/>
                    <a:pt x="71" y="189"/>
                    <a:pt x="72" y="188"/>
                  </a:cubicBezTo>
                  <a:cubicBezTo>
                    <a:pt x="72" y="188"/>
                    <a:pt x="72" y="188"/>
                    <a:pt x="72" y="188"/>
                  </a:cubicBezTo>
                  <a:cubicBezTo>
                    <a:pt x="74" y="189"/>
                    <a:pt x="76" y="189"/>
                    <a:pt x="78" y="189"/>
                  </a:cubicBezTo>
                  <a:cubicBezTo>
                    <a:pt x="79" y="189"/>
                    <a:pt x="79" y="190"/>
                    <a:pt x="79" y="190"/>
                  </a:cubicBezTo>
                  <a:cubicBezTo>
                    <a:pt x="80" y="190"/>
                    <a:pt x="80" y="190"/>
                    <a:pt x="80" y="190"/>
                  </a:cubicBezTo>
                  <a:cubicBezTo>
                    <a:pt x="81" y="190"/>
                    <a:pt x="81" y="190"/>
                    <a:pt x="82" y="189"/>
                  </a:cubicBezTo>
                  <a:cubicBezTo>
                    <a:pt x="84" y="190"/>
                    <a:pt x="87" y="190"/>
                    <a:pt x="89" y="190"/>
                  </a:cubicBezTo>
                  <a:cubicBezTo>
                    <a:pt x="89" y="190"/>
                    <a:pt x="89" y="190"/>
                    <a:pt x="89" y="190"/>
                  </a:cubicBezTo>
                  <a:cubicBezTo>
                    <a:pt x="93" y="190"/>
                    <a:pt x="97" y="189"/>
                    <a:pt x="100" y="189"/>
                  </a:cubicBezTo>
                  <a:cubicBezTo>
                    <a:pt x="100" y="190"/>
                    <a:pt x="101" y="190"/>
                    <a:pt x="102" y="190"/>
                  </a:cubicBezTo>
                  <a:cubicBezTo>
                    <a:pt x="102" y="190"/>
                    <a:pt x="102" y="190"/>
                    <a:pt x="102" y="190"/>
                  </a:cubicBezTo>
                  <a:cubicBezTo>
                    <a:pt x="103" y="190"/>
                    <a:pt x="103" y="190"/>
                    <a:pt x="104" y="189"/>
                  </a:cubicBezTo>
                  <a:cubicBezTo>
                    <a:pt x="104" y="189"/>
                    <a:pt x="104" y="189"/>
                    <a:pt x="104" y="189"/>
                  </a:cubicBezTo>
                  <a:cubicBezTo>
                    <a:pt x="108" y="188"/>
                    <a:pt x="111" y="188"/>
                    <a:pt x="115" y="187"/>
                  </a:cubicBezTo>
                  <a:cubicBezTo>
                    <a:pt x="116" y="187"/>
                    <a:pt x="117" y="186"/>
                    <a:pt x="117" y="185"/>
                  </a:cubicBezTo>
                  <a:cubicBezTo>
                    <a:pt x="117" y="184"/>
                    <a:pt x="117" y="184"/>
                    <a:pt x="116" y="184"/>
                  </a:cubicBezTo>
                  <a:cubicBezTo>
                    <a:pt x="117" y="181"/>
                    <a:pt x="117" y="178"/>
                    <a:pt x="117" y="175"/>
                  </a:cubicBezTo>
                  <a:cubicBezTo>
                    <a:pt x="118" y="176"/>
                    <a:pt x="118" y="177"/>
                    <a:pt x="119" y="178"/>
                  </a:cubicBezTo>
                  <a:cubicBezTo>
                    <a:pt x="121" y="180"/>
                    <a:pt x="122" y="182"/>
                    <a:pt x="124" y="184"/>
                  </a:cubicBezTo>
                  <a:cubicBezTo>
                    <a:pt x="124" y="184"/>
                    <a:pt x="124" y="184"/>
                    <a:pt x="124" y="184"/>
                  </a:cubicBezTo>
                  <a:cubicBezTo>
                    <a:pt x="124" y="184"/>
                    <a:pt x="124" y="184"/>
                    <a:pt x="124" y="184"/>
                  </a:cubicBezTo>
                  <a:cubicBezTo>
                    <a:pt x="124" y="184"/>
                    <a:pt x="124" y="184"/>
                    <a:pt x="124" y="184"/>
                  </a:cubicBezTo>
                  <a:cubicBezTo>
                    <a:pt x="125" y="184"/>
                    <a:pt x="125" y="184"/>
                    <a:pt x="125" y="184"/>
                  </a:cubicBezTo>
                  <a:cubicBezTo>
                    <a:pt x="125" y="184"/>
                    <a:pt x="125" y="184"/>
                    <a:pt x="125" y="184"/>
                  </a:cubicBezTo>
                  <a:cubicBezTo>
                    <a:pt x="126" y="184"/>
                    <a:pt x="126" y="184"/>
                    <a:pt x="126" y="184"/>
                  </a:cubicBezTo>
                  <a:cubicBezTo>
                    <a:pt x="126" y="184"/>
                    <a:pt x="126" y="184"/>
                    <a:pt x="126" y="184"/>
                  </a:cubicBezTo>
                  <a:cubicBezTo>
                    <a:pt x="126" y="184"/>
                    <a:pt x="126" y="184"/>
                    <a:pt x="126" y="184"/>
                  </a:cubicBezTo>
                  <a:cubicBezTo>
                    <a:pt x="126" y="184"/>
                    <a:pt x="126" y="184"/>
                    <a:pt x="126" y="184"/>
                  </a:cubicBezTo>
                  <a:cubicBezTo>
                    <a:pt x="131" y="183"/>
                    <a:pt x="135" y="181"/>
                    <a:pt x="139" y="179"/>
                  </a:cubicBezTo>
                  <a:cubicBezTo>
                    <a:pt x="139" y="179"/>
                    <a:pt x="139" y="179"/>
                    <a:pt x="140" y="178"/>
                  </a:cubicBezTo>
                  <a:cubicBezTo>
                    <a:pt x="142" y="177"/>
                    <a:pt x="144" y="176"/>
                    <a:pt x="147" y="174"/>
                  </a:cubicBezTo>
                  <a:cubicBezTo>
                    <a:pt x="147" y="174"/>
                    <a:pt x="147" y="174"/>
                    <a:pt x="147" y="174"/>
                  </a:cubicBezTo>
                  <a:cubicBezTo>
                    <a:pt x="148" y="174"/>
                    <a:pt x="148" y="174"/>
                    <a:pt x="149" y="173"/>
                  </a:cubicBezTo>
                  <a:cubicBezTo>
                    <a:pt x="149" y="173"/>
                    <a:pt x="149" y="173"/>
                    <a:pt x="149" y="173"/>
                  </a:cubicBezTo>
                  <a:cubicBezTo>
                    <a:pt x="158" y="166"/>
                    <a:pt x="166" y="159"/>
                    <a:pt x="170" y="149"/>
                  </a:cubicBezTo>
                  <a:cubicBezTo>
                    <a:pt x="171" y="149"/>
                    <a:pt x="171" y="149"/>
                    <a:pt x="171" y="149"/>
                  </a:cubicBezTo>
                  <a:cubicBezTo>
                    <a:pt x="171" y="148"/>
                    <a:pt x="171" y="148"/>
                    <a:pt x="171" y="148"/>
                  </a:cubicBezTo>
                  <a:cubicBezTo>
                    <a:pt x="171" y="148"/>
                    <a:pt x="171" y="148"/>
                    <a:pt x="172" y="147"/>
                  </a:cubicBezTo>
                  <a:cubicBezTo>
                    <a:pt x="172" y="145"/>
                    <a:pt x="172" y="142"/>
                    <a:pt x="173" y="139"/>
                  </a:cubicBezTo>
                  <a:cubicBezTo>
                    <a:pt x="173" y="139"/>
                    <a:pt x="173" y="139"/>
                    <a:pt x="173" y="139"/>
                  </a:cubicBezTo>
                  <a:cubicBezTo>
                    <a:pt x="173" y="140"/>
                    <a:pt x="173" y="141"/>
                    <a:pt x="174" y="141"/>
                  </a:cubicBezTo>
                  <a:cubicBezTo>
                    <a:pt x="175" y="142"/>
                    <a:pt x="175" y="142"/>
                    <a:pt x="176" y="142"/>
                  </a:cubicBezTo>
                  <a:cubicBezTo>
                    <a:pt x="176" y="142"/>
                    <a:pt x="177" y="142"/>
                    <a:pt x="177" y="142"/>
                  </a:cubicBezTo>
                  <a:cubicBezTo>
                    <a:pt x="178" y="142"/>
                    <a:pt x="178" y="141"/>
                    <a:pt x="179" y="141"/>
                  </a:cubicBezTo>
                  <a:cubicBezTo>
                    <a:pt x="184" y="129"/>
                    <a:pt x="186" y="116"/>
                    <a:pt x="186" y="103"/>
                  </a:cubicBezTo>
                  <a:cubicBezTo>
                    <a:pt x="186" y="103"/>
                    <a:pt x="186" y="102"/>
                    <a:pt x="186" y="102"/>
                  </a:cubicBezTo>
                  <a:cubicBezTo>
                    <a:pt x="186" y="89"/>
                    <a:pt x="184" y="76"/>
                    <a:pt x="182" y="63"/>
                  </a:cubicBezTo>
                  <a:cubicBezTo>
                    <a:pt x="182" y="62"/>
                    <a:pt x="181" y="62"/>
                    <a:pt x="180" y="62"/>
                  </a:cubicBezTo>
                  <a:cubicBezTo>
                    <a:pt x="180" y="61"/>
                    <a:pt x="180" y="61"/>
                    <a:pt x="179" y="61"/>
                  </a:cubicBezTo>
                  <a:cubicBezTo>
                    <a:pt x="179" y="61"/>
                    <a:pt x="179" y="61"/>
                    <a:pt x="179" y="61"/>
                  </a:cubicBezTo>
                  <a:cubicBezTo>
                    <a:pt x="179" y="61"/>
                    <a:pt x="179" y="61"/>
                    <a:pt x="179" y="61"/>
                  </a:cubicBezTo>
                  <a:cubicBezTo>
                    <a:pt x="171" y="63"/>
                    <a:pt x="162" y="66"/>
                    <a:pt x="152" y="70"/>
                  </a:cubicBezTo>
                  <a:cubicBezTo>
                    <a:pt x="160" y="66"/>
                    <a:pt x="167" y="63"/>
                    <a:pt x="173" y="60"/>
                  </a:cubicBezTo>
                  <a:cubicBezTo>
                    <a:pt x="174" y="60"/>
                    <a:pt x="174" y="59"/>
                    <a:pt x="174" y="58"/>
                  </a:cubicBezTo>
                  <a:cubicBezTo>
                    <a:pt x="175" y="52"/>
                    <a:pt x="177" y="46"/>
                    <a:pt x="178" y="39"/>
                  </a:cubicBezTo>
                  <a:cubicBezTo>
                    <a:pt x="179" y="39"/>
                    <a:pt x="180" y="38"/>
                    <a:pt x="179" y="37"/>
                  </a:cubicBezTo>
                  <a:cubicBezTo>
                    <a:pt x="177" y="33"/>
                    <a:pt x="175" y="30"/>
                    <a:pt x="173" y="27"/>
                  </a:cubicBezTo>
                  <a:cubicBezTo>
                    <a:pt x="160" y="11"/>
                    <a:pt x="139" y="3"/>
                    <a:pt x="118" y="1"/>
                  </a:cubicBezTo>
                  <a:cubicBezTo>
                    <a:pt x="114" y="0"/>
                    <a:pt x="111" y="0"/>
                    <a:pt x="107" y="0"/>
                  </a:cubicBezTo>
                  <a:cubicBezTo>
                    <a:pt x="107" y="0"/>
                    <a:pt x="107" y="0"/>
                    <a:pt x="107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32" name="Freeform 762"/>
            <p:cNvSpPr>
              <a:spLocks noEditPoints="1"/>
            </p:cNvSpPr>
            <p:nvPr/>
          </p:nvSpPr>
          <p:spPr bwMode="auto">
            <a:xfrm>
              <a:off x="4730" y="1107"/>
              <a:ext cx="50" cy="64"/>
            </a:xfrm>
            <a:custGeom>
              <a:avLst/>
              <a:gdLst>
                <a:gd name="T0" fmla="*/ 9 w 21"/>
                <a:gd name="T1" fmla="*/ 24 h 27"/>
                <a:gd name="T2" fmla="*/ 9 w 21"/>
                <a:gd name="T3" fmla="*/ 24 h 27"/>
                <a:gd name="T4" fmla="*/ 6 w 21"/>
                <a:gd name="T5" fmla="*/ 23 h 27"/>
                <a:gd name="T6" fmla="*/ 4 w 21"/>
                <a:gd name="T7" fmla="*/ 21 h 27"/>
                <a:gd name="T8" fmla="*/ 4 w 21"/>
                <a:gd name="T9" fmla="*/ 20 h 27"/>
                <a:gd name="T10" fmla="*/ 5 w 21"/>
                <a:gd name="T11" fmla="*/ 20 h 27"/>
                <a:gd name="T12" fmla="*/ 10 w 21"/>
                <a:gd name="T13" fmla="*/ 12 h 27"/>
                <a:gd name="T14" fmla="*/ 13 w 21"/>
                <a:gd name="T15" fmla="*/ 12 h 27"/>
                <a:gd name="T16" fmla="*/ 13 w 21"/>
                <a:gd name="T17" fmla="*/ 12 h 27"/>
                <a:gd name="T18" fmla="*/ 13 w 21"/>
                <a:gd name="T19" fmla="*/ 12 h 27"/>
                <a:gd name="T20" fmla="*/ 15 w 21"/>
                <a:gd name="T21" fmla="*/ 12 h 27"/>
                <a:gd name="T22" fmla="*/ 16 w 21"/>
                <a:gd name="T23" fmla="*/ 13 h 27"/>
                <a:gd name="T24" fmla="*/ 17 w 21"/>
                <a:gd name="T25" fmla="*/ 15 h 27"/>
                <a:gd name="T26" fmla="*/ 15 w 21"/>
                <a:gd name="T27" fmla="*/ 20 h 27"/>
                <a:gd name="T28" fmla="*/ 9 w 21"/>
                <a:gd name="T29" fmla="*/ 24 h 27"/>
                <a:gd name="T30" fmla="*/ 5 w 21"/>
                <a:gd name="T31" fmla="*/ 12 h 27"/>
                <a:gd name="T32" fmla="*/ 5 w 21"/>
                <a:gd name="T33" fmla="*/ 12 h 27"/>
                <a:gd name="T34" fmla="*/ 6 w 21"/>
                <a:gd name="T35" fmla="*/ 9 h 27"/>
                <a:gd name="T36" fmla="*/ 6 w 21"/>
                <a:gd name="T37" fmla="*/ 11 h 27"/>
                <a:gd name="T38" fmla="*/ 5 w 21"/>
                <a:gd name="T39" fmla="*/ 12 h 27"/>
                <a:gd name="T40" fmla="*/ 17 w 21"/>
                <a:gd name="T41" fmla="*/ 9 h 27"/>
                <a:gd name="T42" fmla="*/ 17 w 21"/>
                <a:gd name="T43" fmla="*/ 9 h 27"/>
                <a:gd name="T44" fmla="*/ 17 w 21"/>
                <a:gd name="T45" fmla="*/ 7 h 27"/>
                <a:gd name="T46" fmla="*/ 17 w 21"/>
                <a:gd name="T47" fmla="*/ 8 h 27"/>
                <a:gd name="T48" fmla="*/ 17 w 21"/>
                <a:gd name="T49" fmla="*/ 9 h 27"/>
                <a:gd name="T50" fmla="*/ 17 w 21"/>
                <a:gd name="T51" fmla="*/ 9 h 27"/>
                <a:gd name="T52" fmla="*/ 9 w 21"/>
                <a:gd name="T53" fmla="*/ 9 h 27"/>
                <a:gd name="T54" fmla="*/ 10 w 21"/>
                <a:gd name="T55" fmla="*/ 4 h 27"/>
                <a:gd name="T56" fmla="*/ 11 w 21"/>
                <a:gd name="T57" fmla="*/ 4 h 27"/>
                <a:gd name="T58" fmla="*/ 10 w 21"/>
                <a:gd name="T59" fmla="*/ 9 h 27"/>
                <a:gd name="T60" fmla="*/ 9 w 21"/>
                <a:gd name="T61" fmla="*/ 9 h 27"/>
                <a:gd name="T62" fmla="*/ 14 w 21"/>
                <a:gd name="T63" fmla="*/ 8 h 27"/>
                <a:gd name="T64" fmla="*/ 13 w 21"/>
                <a:gd name="T65" fmla="*/ 8 h 27"/>
                <a:gd name="T66" fmla="*/ 14 w 21"/>
                <a:gd name="T67" fmla="*/ 3 h 27"/>
                <a:gd name="T68" fmla="*/ 15 w 21"/>
                <a:gd name="T69" fmla="*/ 4 h 27"/>
                <a:gd name="T70" fmla="*/ 16 w 21"/>
                <a:gd name="T71" fmla="*/ 4 h 27"/>
                <a:gd name="T72" fmla="*/ 14 w 21"/>
                <a:gd name="T73" fmla="*/ 8 h 27"/>
                <a:gd name="T74" fmla="*/ 13 w 21"/>
                <a:gd name="T75" fmla="*/ 0 h 27"/>
                <a:gd name="T76" fmla="*/ 8 w 21"/>
                <a:gd name="T77" fmla="*/ 1 h 27"/>
                <a:gd name="T78" fmla="*/ 2 w 21"/>
                <a:gd name="T79" fmla="*/ 11 h 27"/>
                <a:gd name="T80" fmla="*/ 0 w 21"/>
                <a:gd name="T81" fmla="*/ 18 h 27"/>
                <a:gd name="T82" fmla="*/ 1 w 21"/>
                <a:gd name="T83" fmla="*/ 22 h 27"/>
                <a:gd name="T84" fmla="*/ 4 w 21"/>
                <a:gd name="T85" fmla="*/ 26 h 27"/>
                <a:gd name="T86" fmla="*/ 9 w 21"/>
                <a:gd name="T87" fmla="*/ 27 h 27"/>
                <a:gd name="T88" fmla="*/ 9 w 21"/>
                <a:gd name="T89" fmla="*/ 27 h 27"/>
                <a:gd name="T90" fmla="*/ 18 w 21"/>
                <a:gd name="T91" fmla="*/ 22 h 27"/>
                <a:gd name="T92" fmla="*/ 21 w 21"/>
                <a:gd name="T93" fmla="*/ 9 h 27"/>
                <a:gd name="T94" fmla="*/ 19 w 21"/>
                <a:gd name="T95" fmla="*/ 9 h 27"/>
                <a:gd name="T96" fmla="*/ 21 w 21"/>
                <a:gd name="T97" fmla="*/ 9 h 27"/>
                <a:gd name="T98" fmla="*/ 21 w 21"/>
                <a:gd name="T99" fmla="*/ 8 h 27"/>
                <a:gd name="T100" fmla="*/ 20 w 21"/>
                <a:gd name="T101" fmla="*/ 4 h 27"/>
                <a:gd name="T102" fmla="*/ 17 w 21"/>
                <a:gd name="T103" fmla="*/ 1 h 27"/>
                <a:gd name="T104" fmla="*/ 13 w 21"/>
                <a:gd name="T10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" h="27">
                  <a:moveTo>
                    <a:pt x="9" y="24"/>
                  </a:moveTo>
                  <a:cubicBezTo>
                    <a:pt x="9" y="24"/>
                    <a:pt x="9" y="24"/>
                    <a:pt x="9" y="24"/>
                  </a:cubicBezTo>
                  <a:cubicBezTo>
                    <a:pt x="8" y="24"/>
                    <a:pt x="7" y="24"/>
                    <a:pt x="6" y="23"/>
                  </a:cubicBezTo>
                  <a:cubicBezTo>
                    <a:pt x="5" y="23"/>
                    <a:pt x="5" y="22"/>
                    <a:pt x="4" y="21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" y="17"/>
                    <a:pt x="7" y="14"/>
                    <a:pt x="10" y="12"/>
                  </a:cubicBezTo>
                  <a:cubicBezTo>
                    <a:pt x="10" y="12"/>
                    <a:pt x="12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4" y="12"/>
                    <a:pt x="15" y="12"/>
                  </a:cubicBezTo>
                  <a:cubicBezTo>
                    <a:pt x="16" y="12"/>
                    <a:pt x="16" y="13"/>
                    <a:pt x="16" y="13"/>
                  </a:cubicBezTo>
                  <a:cubicBezTo>
                    <a:pt x="17" y="14"/>
                    <a:pt x="17" y="15"/>
                    <a:pt x="17" y="15"/>
                  </a:cubicBezTo>
                  <a:cubicBezTo>
                    <a:pt x="16" y="17"/>
                    <a:pt x="16" y="19"/>
                    <a:pt x="15" y="20"/>
                  </a:cubicBezTo>
                  <a:cubicBezTo>
                    <a:pt x="14" y="22"/>
                    <a:pt x="11" y="24"/>
                    <a:pt x="9" y="24"/>
                  </a:cubicBezTo>
                  <a:moveTo>
                    <a:pt x="5" y="12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5" y="11"/>
                    <a:pt x="6" y="10"/>
                    <a:pt x="6" y="9"/>
                  </a:cubicBezTo>
                  <a:cubicBezTo>
                    <a:pt x="6" y="9"/>
                    <a:pt x="6" y="10"/>
                    <a:pt x="6" y="11"/>
                  </a:cubicBezTo>
                  <a:cubicBezTo>
                    <a:pt x="5" y="12"/>
                    <a:pt x="5" y="12"/>
                    <a:pt x="5" y="12"/>
                  </a:cubicBezTo>
                  <a:moveTo>
                    <a:pt x="17" y="9"/>
                  </a:move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8"/>
                    <a:pt x="17" y="7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moveTo>
                    <a:pt x="9" y="9"/>
                  </a:moveTo>
                  <a:cubicBezTo>
                    <a:pt x="9" y="7"/>
                    <a:pt x="10" y="6"/>
                    <a:pt x="10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5"/>
                    <a:pt x="10" y="7"/>
                    <a:pt x="10" y="9"/>
                  </a:cubicBezTo>
                  <a:cubicBezTo>
                    <a:pt x="9" y="9"/>
                    <a:pt x="9" y="9"/>
                    <a:pt x="9" y="9"/>
                  </a:cubicBezTo>
                  <a:moveTo>
                    <a:pt x="14" y="8"/>
                  </a:moveTo>
                  <a:cubicBezTo>
                    <a:pt x="14" y="8"/>
                    <a:pt x="13" y="8"/>
                    <a:pt x="13" y="8"/>
                  </a:cubicBezTo>
                  <a:cubicBezTo>
                    <a:pt x="13" y="6"/>
                    <a:pt x="14" y="5"/>
                    <a:pt x="14" y="3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5" y="5"/>
                    <a:pt x="15" y="7"/>
                    <a:pt x="14" y="8"/>
                  </a:cubicBezTo>
                  <a:moveTo>
                    <a:pt x="13" y="0"/>
                  </a:moveTo>
                  <a:cubicBezTo>
                    <a:pt x="11" y="0"/>
                    <a:pt x="10" y="0"/>
                    <a:pt x="8" y="1"/>
                  </a:cubicBezTo>
                  <a:cubicBezTo>
                    <a:pt x="5" y="3"/>
                    <a:pt x="3" y="7"/>
                    <a:pt x="2" y="11"/>
                  </a:cubicBezTo>
                  <a:cubicBezTo>
                    <a:pt x="1" y="13"/>
                    <a:pt x="0" y="15"/>
                    <a:pt x="0" y="18"/>
                  </a:cubicBezTo>
                  <a:cubicBezTo>
                    <a:pt x="0" y="19"/>
                    <a:pt x="1" y="21"/>
                    <a:pt x="1" y="22"/>
                  </a:cubicBezTo>
                  <a:cubicBezTo>
                    <a:pt x="2" y="24"/>
                    <a:pt x="3" y="25"/>
                    <a:pt x="4" y="26"/>
                  </a:cubicBezTo>
                  <a:cubicBezTo>
                    <a:pt x="6" y="27"/>
                    <a:pt x="7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2" y="27"/>
                    <a:pt x="16" y="25"/>
                    <a:pt x="18" y="22"/>
                  </a:cubicBezTo>
                  <a:cubicBezTo>
                    <a:pt x="20" y="18"/>
                    <a:pt x="21" y="13"/>
                    <a:pt x="21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5"/>
                    <a:pt x="20" y="4"/>
                  </a:cubicBezTo>
                  <a:cubicBezTo>
                    <a:pt x="19" y="2"/>
                    <a:pt x="18" y="1"/>
                    <a:pt x="17" y="1"/>
                  </a:cubicBezTo>
                  <a:cubicBezTo>
                    <a:pt x="16" y="0"/>
                    <a:pt x="14" y="0"/>
                    <a:pt x="13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33" name="Freeform 763"/>
            <p:cNvSpPr>
              <a:spLocks noEditPoints="1"/>
            </p:cNvSpPr>
            <p:nvPr/>
          </p:nvSpPr>
          <p:spPr bwMode="auto">
            <a:xfrm>
              <a:off x="4702" y="1079"/>
              <a:ext cx="104" cy="142"/>
            </a:xfrm>
            <a:custGeom>
              <a:avLst/>
              <a:gdLst>
                <a:gd name="T0" fmla="*/ 16 w 44"/>
                <a:gd name="T1" fmla="*/ 56 h 60"/>
                <a:gd name="T2" fmla="*/ 21 w 44"/>
                <a:gd name="T3" fmla="*/ 51 h 60"/>
                <a:gd name="T4" fmla="*/ 20 w 44"/>
                <a:gd name="T5" fmla="*/ 56 h 60"/>
                <a:gd name="T6" fmla="*/ 23 w 44"/>
                <a:gd name="T7" fmla="*/ 56 h 60"/>
                <a:gd name="T8" fmla="*/ 25 w 44"/>
                <a:gd name="T9" fmla="*/ 51 h 60"/>
                <a:gd name="T10" fmla="*/ 28 w 44"/>
                <a:gd name="T11" fmla="*/ 50 h 60"/>
                <a:gd name="T12" fmla="*/ 26 w 44"/>
                <a:gd name="T13" fmla="*/ 55 h 60"/>
                <a:gd name="T14" fmla="*/ 23 w 44"/>
                <a:gd name="T15" fmla="*/ 56 h 60"/>
                <a:gd name="T16" fmla="*/ 12 w 44"/>
                <a:gd name="T17" fmla="*/ 54 h 60"/>
                <a:gd name="T18" fmla="*/ 13 w 44"/>
                <a:gd name="T19" fmla="*/ 50 h 60"/>
                <a:gd name="T20" fmla="*/ 13 w 44"/>
                <a:gd name="T21" fmla="*/ 55 h 60"/>
                <a:gd name="T22" fmla="*/ 8 w 44"/>
                <a:gd name="T23" fmla="*/ 51 h 60"/>
                <a:gd name="T24" fmla="*/ 11 w 44"/>
                <a:gd name="T25" fmla="*/ 48 h 60"/>
                <a:gd name="T26" fmla="*/ 29 w 44"/>
                <a:gd name="T27" fmla="*/ 53 h 60"/>
                <a:gd name="T28" fmla="*/ 33 w 44"/>
                <a:gd name="T29" fmla="*/ 47 h 60"/>
                <a:gd name="T30" fmla="*/ 32 w 44"/>
                <a:gd name="T31" fmla="*/ 51 h 60"/>
                <a:gd name="T32" fmla="*/ 6 w 44"/>
                <a:gd name="T33" fmla="*/ 49 h 60"/>
                <a:gd name="T34" fmla="*/ 6 w 44"/>
                <a:gd name="T35" fmla="*/ 44 h 60"/>
                <a:gd name="T36" fmla="*/ 6 w 44"/>
                <a:gd name="T37" fmla="*/ 49 h 60"/>
                <a:gd name="T38" fmla="*/ 37 w 44"/>
                <a:gd name="T39" fmla="*/ 43 h 60"/>
                <a:gd name="T40" fmla="*/ 38 w 44"/>
                <a:gd name="T41" fmla="*/ 43 h 60"/>
                <a:gd name="T42" fmla="*/ 4 w 44"/>
                <a:gd name="T43" fmla="*/ 41 h 60"/>
                <a:gd name="T44" fmla="*/ 4 w 44"/>
                <a:gd name="T45" fmla="*/ 41 h 60"/>
                <a:gd name="T46" fmla="*/ 21 w 44"/>
                <a:gd name="T47" fmla="*/ 47 h 60"/>
                <a:gd name="T48" fmla="*/ 5 w 44"/>
                <a:gd name="T49" fmla="*/ 30 h 60"/>
                <a:gd name="T50" fmla="*/ 17 w 44"/>
                <a:gd name="T51" fmla="*/ 5 h 60"/>
                <a:gd name="T52" fmla="*/ 25 w 44"/>
                <a:gd name="T53" fmla="*/ 3 h 60"/>
                <a:gd name="T54" fmla="*/ 37 w 44"/>
                <a:gd name="T55" fmla="*/ 11 h 60"/>
                <a:gd name="T56" fmla="*/ 40 w 44"/>
                <a:gd name="T57" fmla="*/ 24 h 60"/>
                <a:gd name="T58" fmla="*/ 26 w 44"/>
                <a:gd name="T59" fmla="*/ 47 h 60"/>
                <a:gd name="T60" fmla="*/ 21 w 44"/>
                <a:gd name="T61" fmla="*/ 47 h 60"/>
                <a:gd name="T62" fmla="*/ 16 w 44"/>
                <a:gd name="T63" fmla="*/ 2 h 60"/>
                <a:gd name="T64" fmla="*/ 1 w 44"/>
                <a:gd name="T65" fmla="*/ 28 h 60"/>
                <a:gd name="T66" fmla="*/ 0 w 44"/>
                <a:gd name="T67" fmla="*/ 40 h 60"/>
                <a:gd name="T68" fmla="*/ 20 w 44"/>
                <a:gd name="T69" fmla="*/ 60 h 60"/>
                <a:gd name="T70" fmla="*/ 21 w 44"/>
                <a:gd name="T71" fmla="*/ 59 h 60"/>
                <a:gd name="T72" fmla="*/ 27 w 44"/>
                <a:gd name="T73" fmla="*/ 58 h 60"/>
                <a:gd name="T74" fmla="*/ 44 w 44"/>
                <a:gd name="T75" fmla="*/ 23 h 60"/>
                <a:gd name="T76" fmla="*/ 40 w 44"/>
                <a:gd name="T77" fmla="*/ 9 h 60"/>
                <a:gd name="T78" fmla="*/ 25 w 44"/>
                <a:gd name="T7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4" h="60">
                  <a:moveTo>
                    <a:pt x="20" y="56"/>
                  </a:moveTo>
                  <a:cubicBezTo>
                    <a:pt x="18" y="56"/>
                    <a:pt x="17" y="56"/>
                    <a:pt x="16" y="56"/>
                  </a:cubicBezTo>
                  <a:cubicBezTo>
                    <a:pt x="17" y="54"/>
                    <a:pt x="17" y="52"/>
                    <a:pt x="18" y="51"/>
                  </a:cubicBezTo>
                  <a:cubicBezTo>
                    <a:pt x="19" y="51"/>
                    <a:pt x="20" y="51"/>
                    <a:pt x="21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1" y="53"/>
                    <a:pt x="21" y="54"/>
                    <a:pt x="20" y="56"/>
                  </a:cubicBezTo>
                  <a:cubicBezTo>
                    <a:pt x="20" y="56"/>
                    <a:pt x="20" y="56"/>
                    <a:pt x="20" y="56"/>
                  </a:cubicBezTo>
                  <a:moveTo>
                    <a:pt x="23" y="56"/>
                  </a:moveTo>
                  <a:cubicBezTo>
                    <a:pt x="24" y="54"/>
                    <a:pt x="24" y="53"/>
                    <a:pt x="25" y="51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6" y="50"/>
                    <a:pt x="26" y="50"/>
                    <a:pt x="27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7" y="51"/>
                    <a:pt x="27" y="53"/>
                    <a:pt x="26" y="54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5" y="55"/>
                    <a:pt x="24" y="55"/>
                    <a:pt x="23" y="56"/>
                  </a:cubicBezTo>
                  <a:moveTo>
                    <a:pt x="13" y="55"/>
                  </a:moveTo>
                  <a:cubicBezTo>
                    <a:pt x="13" y="55"/>
                    <a:pt x="12" y="54"/>
                    <a:pt x="12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52"/>
                    <a:pt x="13" y="51"/>
                    <a:pt x="13" y="50"/>
                  </a:cubicBezTo>
                  <a:cubicBezTo>
                    <a:pt x="14" y="50"/>
                    <a:pt x="15" y="50"/>
                    <a:pt x="15" y="50"/>
                  </a:cubicBezTo>
                  <a:cubicBezTo>
                    <a:pt x="15" y="52"/>
                    <a:pt x="14" y="53"/>
                    <a:pt x="13" y="55"/>
                  </a:cubicBezTo>
                  <a:moveTo>
                    <a:pt x="9" y="53"/>
                  </a:moveTo>
                  <a:cubicBezTo>
                    <a:pt x="9" y="52"/>
                    <a:pt x="8" y="52"/>
                    <a:pt x="8" y="51"/>
                  </a:cubicBezTo>
                  <a:cubicBezTo>
                    <a:pt x="8" y="50"/>
                    <a:pt x="9" y="48"/>
                    <a:pt x="9" y="47"/>
                  </a:cubicBezTo>
                  <a:cubicBezTo>
                    <a:pt x="10" y="47"/>
                    <a:pt x="10" y="48"/>
                    <a:pt x="11" y="48"/>
                  </a:cubicBezTo>
                  <a:cubicBezTo>
                    <a:pt x="11" y="50"/>
                    <a:pt x="10" y="51"/>
                    <a:pt x="9" y="53"/>
                  </a:cubicBezTo>
                  <a:moveTo>
                    <a:pt x="29" y="53"/>
                  </a:moveTo>
                  <a:cubicBezTo>
                    <a:pt x="30" y="51"/>
                    <a:pt x="31" y="50"/>
                    <a:pt x="31" y="48"/>
                  </a:cubicBezTo>
                  <a:cubicBezTo>
                    <a:pt x="32" y="47"/>
                    <a:pt x="33" y="47"/>
                    <a:pt x="33" y="47"/>
                  </a:cubicBezTo>
                  <a:cubicBezTo>
                    <a:pt x="33" y="48"/>
                    <a:pt x="33" y="49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2"/>
                    <a:pt x="31" y="53"/>
                    <a:pt x="29" y="53"/>
                  </a:cubicBezTo>
                  <a:moveTo>
                    <a:pt x="6" y="49"/>
                  </a:moveTo>
                  <a:cubicBezTo>
                    <a:pt x="6" y="48"/>
                    <a:pt x="5" y="48"/>
                    <a:pt x="5" y="47"/>
                  </a:cubicBezTo>
                  <a:cubicBezTo>
                    <a:pt x="6" y="46"/>
                    <a:pt x="6" y="45"/>
                    <a:pt x="6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7" y="46"/>
                    <a:pt x="6" y="47"/>
                    <a:pt x="6" y="49"/>
                  </a:cubicBezTo>
                  <a:moveTo>
                    <a:pt x="36" y="46"/>
                  </a:moveTo>
                  <a:cubicBezTo>
                    <a:pt x="37" y="45"/>
                    <a:pt x="37" y="44"/>
                    <a:pt x="37" y="43"/>
                  </a:cubicBezTo>
                  <a:cubicBezTo>
                    <a:pt x="38" y="42"/>
                    <a:pt x="38" y="42"/>
                    <a:pt x="38" y="41"/>
                  </a:cubicBezTo>
                  <a:cubicBezTo>
                    <a:pt x="38" y="42"/>
                    <a:pt x="38" y="42"/>
                    <a:pt x="38" y="43"/>
                  </a:cubicBezTo>
                  <a:cubicBezTo>
                    <a:pt x="37" y="44"/>
                    <a:pt x="37" y="45"/>
                    <a:pt x="36" y="46"/>
                  </a:cubicBezTo>
                  <a:moveTo>
                    <a:pt x="4" y="41"/>
                  </a:moveTo>
                  <a:cubicBezTo>
                    <a:pt x="4" y="41"/>
                    <a:pt x="4" y="41"/>
                    <a:pt x="4" y="41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4" y="41"/>
                    <a:pt x="4" y="41"/>
                    <a:pt x="4" y="41"/>
                  </a:cubicBezTo>
                  <a:moveTo>
                    <a:pt x="21" y="47"/>
                  </a:moveTo>
                  <a:cubicBezTo>
                    <a:pt x="17" y="47"/>
                    <a:pt x="13" y="46"/>
                    <a:pt x="10" y="43"/>
                  </a:cubicBezTo>
                  <a:cubicBezTo>
                    <a:pt x="6" y="39"/>
                    <a:pt x="5" y="35"/>
                    <a:pt x="5" y="30"/>
                  </a:cubicBezTo>
                  <a:cubicBezTo>
                    <a:pt x="5" y="26"/>
                    <a:pt x="6" y="23"/>
                    <a:pt x="7" y="20"/>
                  </a:cubicBezTo>
                  <a:cubicBezTo>
                    <a:pt x="9" y="14"/>
                    <a:pt x="12" y="8"/>
                    <a:pt x="17" y="5"/>
                  </a:cubicBezTo>
                  <a:cubicBezTo>
                    <a:pt x="20" y="4"/>
                    <a:pt x="23" y="3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9" y="3"/>
                    <a:pt x="32" y="4"/>
                    <a:pt x="34" y="7"/>
                  </a:cubicBezTo>
                  <a:cubicBezTo>
                    <a:pt x="35" y="8"/>
                    <a:pt x="36" y="9"/>
                    <a:pt x="37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9" y="15"/>
                    <a:pt x="40" y="19"/>
                    <a:pt x="40" y="24"/>
                  </a:cubicBezTo>
                  <a:cubicBezTo>
                    <a:pt x="40" y="27"/>
                    <a:pt x="39" y="31"/>
                    <a:pt x="38" y="34"/>
                  </a:cubicBezTo>
                  <a:cubicBezTo>
                    <a:pt x="36" y="40"/>
                    <a:pt x="31" y="45"/>
                    <a:pt x="26" y="47"/>
                  </a:cubicBezTo>
                  <a:cubicBezTo>
                    <a:pt x="24" y="47"/>
                    <a:pt x="23" y="47"/>
                    <a:pt x="21" y="47"/>
                  </a:cubicBezTo>
                  <a:cubicBezTo>
                    <a:pt x="21" y="47"/>
                    <a:pt x="21" y="47"/>
                    <a:pt x="21" y="47"/>
                  </a:cubicBezTo>
                  <a:moveTo>
                    <a:pt x="25" y="0"/>
                  </a:moveTo>
                  <a:cubicBezTo>
                    <a:pt x="22" y="0"/>
                    <a:pt x="19" y="1"/>
                    <a:pt x="16" y="2"/>
                  </a:cubicBezTo>
                  <a:cubicBezTo>
                    <a:pt x="9" y="6"/>
                    <a:pt x="5" y="12"/>
                    <a:pt x="3" y="19"/>
                  </a:cubicBezTo>
                  <a:cubicBezTo>
                    <a:pt x="2" y="22"/>
                    <a:pt x="2" y="25"/>
                    <a:pt x="1" y="28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33"/>
                    <a:pt x="0" y="36"/>
                    <a:pt x="0" y="40"/>
                  </a:cubicBezTo>
                  <a:cubicBezTo>
                    <a:pt x="0" y="44"/>
                    <a:pt x="1" y="49"/>
                    <a:pt x="4" y="52"/>
                  </a:cubicBezTo>
                  <a:cubicBezTo>
                    <a:pt x="8" y="58"/>
                    <a:pt x="14" y="60"/>
                    <a:pt x="20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0"/>
                    <a:pt x="20" y="59"/>
                    <a:pt x="21" y="59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23" y="59"/>
                    <a:pt x="25" y="59"/>
                    <a:pt x="27" y="58"/>
                  </a:cubicBezTo>
                  <a:cubicBezTo>
                    <a:pt x="34" y="56"/>
                    <a:pt x="39" y="50"/>
                    <a:pt x="41" y="44"/>
                  </a:cubicBezTo>
                  <a:cubicBezTo>
                    <a:pt x="43" y="39"/>
                    <a:pt x="44" y="31"/>
                    <a:pt x="44" y="23"/>
                  </a:cubicBezTo>
                  <a:cubicBezTo>
                    <a:pt x="44" y="23"/>
                    <a:pt x="44" y="22"/>
                    <a:pt x="43" y="22"/>
                  </a:cubicBezTo>
                  <a:cubicBezTo>
                    <a:pt x="43" y="17"/>
                    <a:pt x="42" y="13"/>
                    <a:pt x="40" y="9"/>
                  </a:cubicBezTo>
                  <a:cubicBezTo>
                    <a:pt x="39" y="7"/>
                    <a:pt x="38" y="6"/>
                    <a:pt x="36" y="4"/>
                  </a:cubicBezTo>
                  <a:cubicBezTo>
                    <a:pt x="33" y="1"/>
                    <a:pt x="29" y="0"/>
                    <a:pt x="25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34" name="Freeform 764"/>
            <p:cNvSpPr>
              <a:spLocks noEditPoints="1"/>
            </p:cNvSpPr>
            <p:nvPr/>
          </p:nvSpPr>
          <p:spPr bwMode="auto">
            <a:xfrm>
              <a:off x="4884" y="1244"/>
              <a:ext cx="47" cy="64"/>
            </a:xfrm>
            <a:custGeom>
              <a:avLst/>
              <a:gdLst>
                <a:gd name="T0" fmla="*/ 8 w 20"/>
                <a:gd name="T1" fmla="*/ 24 h 27"/>
                <a:gd name="T2" fmla="*/ 8 w 20"/>
                <a:gd name="T3" fmla="*/ 24 h 27"/>
                <a:gd name="T4" fmla="*/ 6 w 20"/>
                <a:gd name="T5" fmla="*/ 23 h 27"/>
                <a:gd name="T6" fmla="*/ 4 w 20"/>
                <a:gd name="T7" fmla="*/ 21 h 27"/>
                <a:gd name="T8" fmla="*/ 4 w 20"/>
                <a:gd name="T9" fmla="*/ 20 h 27"/>
                <a:gd name="T10" fmla="*/ 4 w 20"/>
                <a:gd name="T11" fmla="*/ 20 h 27"/>
                <a:gd name="T12" fmla="*/ 9 w 20"/>
                <a:gd name="T13" fmla="*/ 12 h 27"/>
                <a:gd name="T14" fmla="*/ 12 w 20"/>
                <a:gd name="T15" fmla="*/ 11 h 27"/>
                <a:gd name="T16" fmla="*/ 12 w 20"/>
                <a:gd name="T17" fmla="*/ 11 h 27"/>
                <a:gd name="T18" fmla="*/ 14 w 20"/>
                <a:gd name="T19" fmla="*/ 12 h 27"/>
                <a:gd name="T20" fmla="*/ 16 w 20"/>
                <a:gd name="T21" fmla="*/ 13 h 27"/>
                <a:gd name="T22" fmla="*/ 16 w 20"/>
                <a:gd name="T23" fmla="*/ 15 h 27"/>
                <a:gd name="T24" fmla="*/ 14 w 20"/>
                <a:gd name="T25" fmla="*/ 20 h 27"/>
                <a:gd name="T26" fmla="*/ 8 w 20"/>
                <a:gd name="T27" fmla="*/ 24 h 27"/>
                <a:gd name="T28" fmla="*/ 4 w 20"/>
                <a:gd name="T29" fmla="*/ 12 h 27"/>
                <a:gd name="T30" fmla="*/ 5 w 20"/>
                <a:gd name="T31" fmla="*/ 12 h 27"/>
                <a:gd name="T32" fmla="*/ 6 w 20"/>
                <a:gd name="T33" fmla="*/ 8 h 27"/>
                <a:gd name="T34" fmla="*/ 5 w 20"/>
                <a:gd name="T35" fmla="*/ 11 h 27"/>
                <a:gd name="T36" fmla="*/ 4 w 20"/>
                <a:gd name="T37" fmla="*/ 12 h 27"/>
                <a:gd name="T38" fmla="*/ 17 w 20"/>
                <a:gd name="T39" fmla="*/ 9 h 27"/>
                <a:gd name="T40" fmla="*/ 16 w 20"/>
                <a:gd name="T41" fmla="*/ 9 h 27"/>
                <a:gd name="T42" fmla="*/ 17 w 20"/>
                <a:gd name="T43" fmla="*/ 7 h 27"/>
                <a:gd name="T44" fmla="*/ 17 w 20"/>
                <a:gd name="T45" fmla="*/ 8 h 27"/>
                <a:gd name="T46" fmla="*/ 17 w 20"/>
                <a:gd name="T47" fmla="*/ 9 h 27"/>
                <a:gd name="T48" fmla="*/ 17 w 20"/>
                <a:gd name="T49" fmla="*/ 9 h 27"/>
                <a:gd name="T50" fmla="*/ 9 w 20"/>
                <a:gd name="T51" fmla="*/ 9 h 27"/>
                <a:gd name="T52" fmla="*/ 10 w 20"/>
                <a:gd name="T53" fmla="*/ 4 h 27"/>
                <a:gd name="T54" fmla="*/ 11 w 20"/>
                <a:gd name="T55" fmla="*/ 3 h 27"/>
                <a:gd name="T56" fmla="*/ 9 w 20"/>
                <a:gd name="T57" fmla="*/ 8 h 27"/>
                <a:gd name="T58" fmla="*/ 9 w 20"/>
                <a:gd name="T59" fmla="*/ 9 h 27"/>
                <a:gd name="T60" fmla="*/ 14 w 20"/>
                <a:gd name="T61" fmla="*/ 8 h 27"/>
                <a:gd name="T62" fmla="*/ 12 w 20"/>
                <a:gd name="T63" fmla="*/ 8 h 27"/>
                <a:gd name="T64" fmla="*/ 14 w 20"/>
                <a:gd name="T65" fmla="*/ 3 h 27"/>
                <a:gd name="T66" fmla="*/ 15 w 20"/>
                <a:gd name="T67" fmla="*/ 4 h 27"/>
                <a:gd name="T68" fmla="*/ 15 w 20"/>
                <a:gd name="T69" fmla="*/ 4 h 27"/>
                <a:gd name="T70" fmla="*/ 14 w 20"/>
                <a:gd name="T71" fmla="*/ 8 h 27"/>
                <a:gd name="T72" fmla="*/ 13 w 20"/>
                <a:gd name="T73" fmla="*/ 0 h 27"/>
                <a:gd name="T74" fmla="*/ 8 w 20"/>
                <a:gd name="T75" fmla="*/ 1 h 27"/>
                <a:gd name="T76" fmla="*/ 1 w 20"/>
                <a:gd name="T77" fmla="*/ 10 h 27"/>
                <a:gd name="T78" fmla="*/ 0 w 20"/>
                <a:gd name="T79" fmla="*/ 18 h 27"/>
                <a:gd name="T80" fmla="*/ 1 w 20"/>
                <a:gd name="T81" fmla="*/ 22 h 27"/>
                <a:gd name="T82" fmla="*/ 4 w 20"/>
                <a:gd name="T83" fmla="*/ 26 h 27"/>
                <a:gd name="T84" fmla="*/ 8 w 20"/>
                <a:gd name="T85" fmla="*/ 27 h 27"/>
                <a:gd name="T86" fmla="*/ 8 w 20"/>
                <a:gd name="T87" fmla="*/ 27 h 27"/>
                <a:gd name="T88" fmla="*/ 17 w 20"/>
                <a:gd name="T89" fmla="*/ 22 h 27"/>
                <a:gd name="T90" fmla="*/ 20 w 20"/>
                <a:gd name="T91" fmla="*/ 9 h 27"/>
                <a:gd name="T92" fmla="*/ 19 w 20"/>
                <a:gd name="T93" fmla="*/ 9 h 27"/>
                <a:gd name="T94" fmla="*/ 20 w 20"/>
                <a:gd name="T95" fmla="*/ 9 h 27"/>
                <a:gd name="T96" fmla="*/ 20 w 20"/>
                <a:gd name="T97" fmla="*/ 8 h 27"/>
                <a:gd name="T98" fmla="*/ 19 w 20"/>
                <a:gd name="T99" fmla="*/ 3 h 27"/>
                <a:gd name="T100" fmla="*/ 16 w 20"/>
                <a:gd name="T101" fmla="*/ 0 h 27"/>
                <a:gd name="T102" fmla="*/ 13 w 20"/>
                <a:gd name="T10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" h="27">
                  <a:moveTo>
                    <a:pt x="8" y="24"/>
                  </a:moveTo>
                  <a:cubicBezTo>
                    <a:pt x="8" y="24"/>
                    <a:pt x="8" y="24"/>
                    <a:pt x="8" y="24"/>
                  </a:cubicBezTo>
                  <a:cubicBezTo>
                    <a:pt x="7" y="24"/>
                    <a:pt x="7" y="24"/>
                    <a:pt x="6" y="23"/>
                  </a:cubicBezTo>
                  <a:cubicBezTo>
                    <a:pt x="5" y="23"/>
                    <a:pt x="4" y="22"/>
                    <a:pt x="4" y="21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5" y="17"/>
                    <a:pt x="7" y="14"/>
                    <a:pt x="9" y="12"/>
                  </a:cubicBezTo>
                  <a:cubicBezTo>
                    <a:pt x="10" y="12"/>
                    <a:pt x="11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3" y="11"/>
                    <a:pt x="14" y="12"/>
                    <a:pt x="14" y="12"/>
                  </a:cubicBezTo>
                  <a:cubicBezTo>
                    <a:pt x="15" y="12"/>
                    <a:pt x="15" y="13"/>
                    <a:pt x="16" y="13"/>
                  </a:cubicBezTo>
                  <a:cubicBezTo>
                    <a:pt x="16" y="14"/>
                    <a:pt x="16" y="14"/>
                    <a:pt x="16" y="15"/>
                  </a:cubicBezTo>
                  <a:cubicBezTo>
                    <a:pt x="16" y="17"/>
                    <a:pt x="15" y="19"/>
                    <a:pt x="14" y="20"/>
                  </a:cubicBezTo>
                  <a:cubicBezTo>
                    <a:pt x="13" y="22"/>
                    <a:pt x="10" y="24"/>
                    <a:pt x="8" y="24"/>
                  </a:cubicBezTo>
                  <a:moveTo>
                    <a:pt x="4" y="12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5" y="10"/>
                    <a:pt x="5" y="9"/>
                    <a:pt x="6" y="8"/>
                  </a:cubicBezTo>
                  <a:cubicBezTo>
                    <a:pt x="6" y="9"/>
                    <a:pt x="6" y="10"/>
                    <a:pt x="5" y="11"/>
                  </a:cubicBezTo>
                  <a:cubicBezTo>
                    <a:pt x="4" y="12"/>
                    <a:pt x="4" y="12"/>
                    <a:pt x="4" y="12"/>
                  </a:cubicBezTo>
                  <a:moveTo>
                    <a:pt x="17" y="9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16" y="8"/>
                    <a:pt x="17" y="8"/>
                    <a:pt x="17" y="7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moveTo>
                    <a:pt x="9" y="9"/>
                  </a:moveTo>
                  <a:cubicBezTo>
                    <a:pt x="9" y="7"/>
                    <a:pt x="9" y="5"/>
                    <a:pt x="10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5"/>
                    <a:pt x="10" y="7"/>
                    <a:pt x="9" y="8"/>
                  </a:cubicBezTo>
                  <a:cubicBezTo>
                    <a:pt x="9" y="9"/>
                    <a:pt x="9" y="9"/>
                    <a:pt x="9" y="9"/>
                  </a:cubicBezTo>
                  <a:moveTo>
                    <a:pt x="14" y="8"/>
                  </a:moveTo>
                  <a:cubicBezTo>
                    <a:pt x="13" y="8"/>
                    <a:pt x="13" y="8"/>
                    <a:pt x="12" y="8"/>
                  </a:cubicBezTo>
                  <a:cubicBezTo>
                    <a:pt x="13" y="6"/>
                    <a:pt x="13" y="5"/>
                    <a:pt x="14" y="3"/>
                  </a:cubicBezTo>
                  <a:cubicBezTo>
                    <a:pt x="14" y="3"/>
                    <a:pt x="15" y="3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5"/>
                    <a:pt x="14" y="7"/>
                    <a:pt x="14" y="8"/>
                  </a:cubicBezTo>
                  <a:moveTo>
                    <a:pt x="13" y="0"/>
                  </a:moveTo>
                  <a:cubicBezTo>
                    <a:pt x="11" y="0"/>
                    <a:pt x="9" y="0"/>
                    <a:pt x="8" y="1"/>
                  </a:cubicBezTo>
                  <a:cubicBezTo>
                    <a:pt x="4" y="3"/>
                    <a:pt x="2" y="7"/>
                    <a:pt x="1" y="10"/>
                  </a:cubicBezTo>
                  <a:cubicBezTo>
                    <a:pt x="0" y="13"/>
                    <a:pt x="0" y="15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1" y="24"/>
                    <a:pt x="2" y="25"/>
                    <a:pt x="4" y="26"/>
                  </a:cubicBezTo>
                  <a:cubicBezTo>
                    <a:pt x="5" y="27"/>
                    <a:pt x="7" y="27"/>
                    <a:pt x="8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12" y="27"/>
                    <a:pt x="15" y="25"/>
                    <a:pt x="17" y="22"/>
                  </a:cubicBezTo>
                  <a:cubicBezTo>
                    <a:pt x="20" y="18"/>
                    <a:pt x="20" y="13"/>
                    <a:pt x="20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0" y="5"/>
                    <a:pt x="19" y="3"/>
                  </a:cubicBezTo>
                  <a:cubicBezTo>
                    <a:pt x="19" y="2"/>
                    <a:pt x="18" y="1"/>
                    <a:pt x="16" y="0"/>
                  </a:cubicBezTo>
                  <a:cubicBezTo>
                    <a:pt x="15" y="0"/>
                    <a:pt x="14" y="0"/>
                    <a:pt x="13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35" name="Freeform 765"/>
            <p:cNvSpPr>
              <a:spLocks noEditPoints="1"/>
            </p:cNvSpPr>
            <p:nvPr/>
          </p:nvSpPr>
          <p:spPr bwMode="auto">
            <a:xfrm>
              <a:off x="4856" y="1216"/>
              <a:ext cx="101" cy="139"/>
            </a:xfrm>
            <a:custGeom>
              <a:avLst/>
              <a:gdLst>
                <a:gd name="T0" fmla="*/ 16 w 43"/>
                <a:gd name="T1" fmla="*/ 56 h 59"/>
                <a:gd name="T2" fmla="*/ 21 w 43"/>
                <a:gd name="T3" fmla="*/ 51 h 59"/>
                <a:gd name="T4" fmla="*/ 20 w 43"/>
                <a:gd name="T5" fmla="*/ 56 h 59"/>
                <a:gd name="T6" fmla="*/ 23 w 43"/>
                <a:gd name="T7" fmla="*/ 55 h 59"/>
                <a:gd name="T8" fmla="*/ 25 w 43"/>
                <a:gd name="T9" fmla="*/ 50 h 59"/>
                <a:gd name="T10" fmla="*/ 27 w 43"/>
                <a:gd name="T11" fmla="*/ 50 h 59"/>
                <a:gd name="T12" fmla="*/ 26 w 43"/>
                <a:gd name="T13" fmla="*/ 55 h 59"/>
                <a:gd name="T14" fmla="*/ 23 w 43"/>
                <a:gd name="T15" fmla="*/ 55 h 59"/>
                <a:gd name="T16" fmla="*/ 11 w 43"/>
                <a:gd name="T17" fmla="*/ 54 h 59"/>
                <a:gd name="T18" fmla="*/ 13 w 43"/>
                <a:gd name="T19" fmla="*/ 49 h 59"/>
                <a:gd name="T20" fmla="*/ 13 w 43"/>
                <a:gd name="T21" fmla="*/ 55 h 59"/>
                <a:gd name="T22" fmla="*/ 7 w 43"/>
                <a:gd name="T23" fmla="*/ 51 h 59"/>
                <a:gd name="T24" fmla="*/ 11 w 43"/>
                <a:gd name="T25" fmla="*/ 48 h 59"/>
                <a:gd name="T26" fmla="*/ 29 w 43"/>
                <a:gd name="T27" fmla="*/ 53 h 59"/>
                <a:gd name="T28" fmla="*/ 33 w 43"/>
                <a:gd name="T29" fmla="*/ 46 h 59"/>
                <a:gd name="T30" fmla="*/ 32 w 43"/>
                <a:gd name="T31" fmla="*/ 51 h 59"/>
                <a:gd name="T32" fmla="*/ 5 w 43"/>
                <a:gd name="T33" fmla="*/ 48 h 59"/>
                <a:gd name="T34" fmla="*/ 6 w 43"/>
                <a:gd name="T35" fmla="*/ 44 h 59"/>
                <a:gd name="T36" fmla="*/ 5 w 43"/>
                <a:gd name="T37" fmla="*/ 48 h 59"/>
                <a:gd name="T38" fmla="*/ 37 w 43"/>
                <a:gd name="T39" fmla="*/ 43 h 59"/>
                <a:gd name="T40" fmla="*/ 37 w 43"/>
                <a:gd name="T41" fmla="*/ 43 h 59"/>
                <a:gd name="T42" fmla="*/ 3 w 43"/>
                <a:gd name="T43" fmla="*/ 41 h 59"/>
                <a:gd name="T44" fmla="*/ 3 w 43"/>
                <a:gd name="T45" fmla="*/ 41 h 59"/>
                <a:gd name="T46" fmla="*/ 21 w 43"/>
                <a:gd name="T47" fmla="*/ 47 h 59"/>
                <a:gd name="T48" fmla="*/ 4 w 43"/>
                <a:gd name="T49" fmla="*/ 29 h 59"/>
                <a:gd name="T50" fmla="*/ 17 w 43"/>
                <a:gd name="T51" fmla="*/ 5 h 59"/>
                <a:gd name="T52" fmla="*/ 25 w 43"/>
                <a:gd name="T53" fmla="*/ 3 h 59"/>
                <a:gd name="T54" fmla="*/ 36 w 43"/>
                <a:gd name="T55" fmla="*/ 11 h 59"/>
                <a:gd name="T56" fmla="*/ 36 w 43"/>
                <a:gd name="T57" fmla="*/ 11 h 59"/>
                <a:gd name="T58" fmla="*/ 37 w 43"/>
                <a:gd name="T59" fmla="*/ 34 h 59"/>
                <a:gd name="T60" fmla="*/ 21 w 43"/>
                <a:gd name="T61" fmla="*/ 47 h 59"/>
                <a:gd name="T62" fmla="*/ 25 w 43"/>
                <a:gd name="T63" fmla="*/ 0 h 59"/>
                <a:gd name="T64" fmla="*/ 3 w 43"/>
                <a:gd name="T65" fmla="*/ 18 h 59"/>
                <a:gd name="T66" fmla="*/ 1 w 43"/>
                <a:gd name="T67" fmla="*/ 29 h 59"/>
                <a:gd name="T68" fmla="*/ 3 w 43"/>
                <a:gd name="T69" fmla="*/ 52 h 59"/>
                <a:gd name="T70" fmla="*/ 19 w 43"/>
                <a:gd name="T71" fmla="*/ 59 h 59"/>
                <a:gd name="T72" fmla="*/ 21 w 43"/>
                <a:gd name="T73" fmla="*/ 59 h 59"/>
                <a:gd name="T74" fmla="*/ 41 w 43"/>
                <a:gd name="T75" fmla="*/ 44 h 59"/>
                <a:gd name="T76" fmla="*/ 43 w 43"/>
                <a:gd name="T77" fmla="*/ 22 h 59"/>
                <a:gd name="T78" fmla="*/ 36 w 43"/>
                <a:gd name="T79" fmla="*/ 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3" h="59">
                  <a:moveTo>
                    <a:pt x="19" y="56"/>
                  </a:moveTo>
                  <a:cubicBezTo>
                    <a:pt x="18" y="56"/>
                    <a:pt x="17" y="56"/>
                    <a:pt x="16" y="56"/>
                  </a:cubicBezTo>
                  <a:cubicBezTo>
                    <a:pt x="16" y="54"/>
                    <a:pt x="17" y="52"/>
                    <a:pt x="18" y="51"/>
                  </a:cubicBezTo>
                  <a:cubicBezTo>
                    <a:pt x="19" y="51"/>
                    <a:pt x="20" y="51"/>
                    <a:pt x="21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1" y="52"/>
                    <a:pt x="20" y="54"/>
                    <a:pt x="20" y="56"/>
                  </a:cubicBezTo>
                  <a:cubicBezTo>
                    <a:pt x="19" y="56"/>
                    <a:pt x="19" y="56"/>
                    <a:pt x="19" y="56"/>
                  </a:cubicBezTo>
                  <a:moveTo>
                    <a:pt x="23" y="55"/>
                  </a:moveTo>
                  <a:cubicBezTo>
                    <a:pt x="23" y="54"/>
                    <a:pt x="24" y="53"/>
                    <a:pt x="24" y="51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0"/>
                    <a:pt x="26" y="50"/>
                    <a:pt x="26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51"/>
                    <a:pt x="26" y="53"/>
                    <a:pt x="26" y="54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5" y="55"/>
                    <a:pt x="24" y="55"/>
                    <a:pt x="23" y="55"/>
                  </a:cubicBezTo>
                  <a:moveTo>
                    <a:pt x="13" y="55"/>
                  </a:moveTo>
                  <a:cubicBezTo>
                    <a:pt x="12" y="55"/>
                    <a:pt x="12" y="54"/>
                    <a:pt x="11" y="54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2" y="52"/>
                    <a:pt x="12" y="51"/>
                    <a:pt x="13" y="49"/>
                  </a:cubicBezTo>
                  <a:cubicBezTo>
                    <a:pt x="14" y="50"/>
                    <a:pt x="14" y="50"/>
                    <a:pt x="15" y="50"/>
                  </a:cubicBezTo>
                  <a:cubicBezTo>
                    <a:pt x="14" y="52"/>
                    <a:pt x="13" y="53"/>
                    <a:pt x="13" y="55"/>
                  </a:cubicBezTo>
                  <a:moveTo>
                    <a:pt x="9" y="53"/>
                  </a:moveTo>
                  <a:cubicBezTo>
                    <a:pt x="8" y="52"/>
                    <a:pt x="8" y="52"/>
                    <a:pt x="7" y="51"/>
                  </a:cubicBezTo>
                  <a:cubicBezTo>
                    <a:pt x="8" y="50"/>
                    <a:pt x="8" y="48"/>
                    <a:pt x="9" y="47"/>
                  </a:cubicBezTo>
                  <a:cubicBezTo>
                    <a:pt x="9" y="47"/>
                    <a:pt x="10" y="48"/>
                    <a:pt x="11" y="48"/>
                  </a:cubicBezTo>
                  <a:cubicBezTo>
                    <a:pt x="10" y="50"/>
                    <a:pt x="9" y="51"/>
                    <a:pt x="9" y="53"/>
                  </a:cubicBezTo>
                  <a:moveTo>
                    <a:pt x="29" y="53"/>
                  </a:moveTo>
                  <a:cubicBezTo>
                    <a:pt x="30" y="51"/>
                    <a:pt x="30" y="50"/>
                    <a:pt x="31" y="48"/>
                  </a:cubicBezTo>
                  <a:cubicBezTo>
                    <a:pt x="32" y="47"/>
                    <a:pt x="32" y="47"/>
                    <a:pt x="33" y="46"/>
                  </a:cubicBezTo>
                  <a:cubicBezTo>
                    <a:pt x="33" y="48"/>
                    <a:pt x="32" y="49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1" y="52"/>
                    <a:pt x="30" y="52"/>
                    <a:pt x="29" y="53"/>
                  </a:cubicBezTo>
                  <a:moveTo>
                    <a:pt x="5" y="48"/>
                  </a:moveTo>
                  <a:cubicBezTo>
                    <a:pt x="5" y="48"/>
                    <a:pt x="5" y="48"/>
                    <a:pt x="5" y="47"/>
                  </a:cubicBezTo>
                  <a:cubicBezTo>
                    <a:pt x="5" y="46"/>
                    <a:pt x="5" y="45"/>
                    <a:pt x="6" y="44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6"/>
                    <a:pt x="6" y="47"/>
                    <a:pt x="5" y="48"/>
                  </a:cubicBezTo>
                  <a:moveTo>
                    <a:pt x="36" y="46"/>
                  </a:moveTo>
                  <a:cubicBezTo>
                    <a:pt x="36" y="45"/>
                    <a:pt x="36" y="44"/>
                    <a:pt x="37" y="43"/>
                  </a:cubicBezTo>
                  <a:cubicBezTo>
                    <a:pt x="37" y="42"/>
                    <a:pt x="37" y="41"/>
                    <a:pt x="38" y="41"/>
                  </a:cubicBezTo>
                  <a:cubicBezTo>
                    <a:pt x="38" y="41"/>
                    <a:pt x="38" y="42"/>
                    <a:pt x="37" y="43"/>
                  </a:cubicBezTo>
                  <a:cubicBezTo>
                    <a:pt x="37" y="44"/>
                    <a:pt x="36" y="45"/>
                    <a:pt x="36" y="46"/>
                  </a:cubicBezTo>
                  <a:moveTo>
                    <a:pt x="3" y="41"/>
                  </a:moveTo>
                  <a:cubicBezTo>
                    <a:pt x="3" y="41"/>
                    <a:pt x="3" y="41"/>
                    <a:pt x="3" y="41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3" y="41"/>
                    <a:pt x="3" y="41"/>
                    <a:pt x="3" y="41"/>
                  </a:cubicBezTo>
                  <a:moveTo>
                    <a:pt x="21" y="47"/>
                  </a:moveTo>
                  <a:cubicBezTo>
                    <a:pt x="16" y="47"/>
                    <a:pt x="12" y="46"/>
                    <a:pt x="9" y="43"/>
                  </a:cubicBezTo>
                  <a:cubicBezTo>
                    <a:pt x="6" y="39"/>
                    <a:pt x="4" y="35"/>
                    <a:pt x="4" y="29"/>
                  </a:cubicBezTo>
                  <a:cubicBezTo>
                    <a:pt x="4" y="26"/>
                    <a:pt x="5" y="23"/>
                    <a:pt x="6" y="20"/>
                  </a:cubicBezTo>
                  <a:cubicBezTo>
                    <a:pt x="8" y="14"/>
                    <a:pt x="12" y="8"/>
                    <a:pt x="17" y="5"/>
                  </a:cubicBezTo>
                  <a:cubicBezTo>
                    <a:pt x="19" y="4"/>
                    <a:pt x="22" y="3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8" y="3"/>
                    <a:pt x="31" y="4"/>
                    <a:pt x="33" y="6"/>
                  </a:cubicBezTo>
                  <a:cubicBezTo>
                    <a:pt x="35" y="8"/>
                    <a:pt x="36" y="9"/>
                    <a:pt x="36" y="11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8" y="15"/>
                    <a:pt x="39" y="19"/>
                    <a:pt x="39" y="24"/>
                  </a:cubicBezTo>
                  <a:cubicBezTo>
                    <a:pt x="39" y="27"/>
                    <a:pt x="39" y="31"/>
                    <a:pt x="37" y="34"/>
                  </a:cubicBezTo>
                  <a:cubicBezTo>
                    <a:pt x="35" y="40"/>
                    <a:pt x="31" y="45"/>
                    <a:pt x="25" y="47"/>
                  </a:cubicBezTo>
                  <a:cubicBezTo>
                    <a:pt x="24" y="47"/>
                    <a:pt x="22" y="47"/>
                    <a:pt x="21" y="47"/>
                  </a:cubicBezTo>
                  <a:cubicBezTo>
                    <a:pt x="21" y="47"/>
                    <a:pt x="21" y="47"/>
                    <a:pt x="21" y="47"/>
                  </a:cubicBezTo>
                  <a:moveTo>
                    <a:pt x="25" y="0"/>
                  </a:moveTo>
                  <a:cubicBezTo>
                    <a:pt x="21" y="0"/>
                    <a:pt x="18" y="0"/>
                    <a:pt x="15" y="2"/>
                  </a:cubicBezTo>
                  <a:cubicBezTo>
                    <a:pt x="9" y="6"/>
                    <a:pt x="5" y="12"/>
                    <a:pt x="3" y="18"/>
                  </a:cubicBezTo>
                  <a:cubicBezTo>
                    <a:pt x="2" y="22"/>
                    <a:pt x="1" y="25"/>
                    <a:pt x="1" y="28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32"/>
                    <a:pt x="0" y="36"/>
                    <a:pt x="0" y="40"/>
                  </a:cubicBezTo>
                  <a:cubicBezTo>
                    <a:pt x="0" y="44"/>
                    <a:pt x="1" y="49"/>
                    <a:pt x="3" y="52"/>
                  </a:cubicBezTo>
                  <a:cubicBezTo>
                    <a:pt x="8" y="58"/>
                    <a:pt x="14" y="59"/>
                    <a:pt x="19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23" y="59"/>
                    <a:pt x="25" y="59"/>
                    <a:pt x="26" y="58"/>
                  </a:cubicBezTo>
                  <a:cubicBezTo>
                    <a:pt x="33" y="56"/>
                    <a:pt x="38" y="50"/>
                    <a:pt x="41" y="44"/>
                  </a:cubicBezTo>
                  <a:cubicBezTo>
                    <a:pt x="43" y="39"/>
                    <a:pt x="43" y="31"/>
                    <a:pt x="43" y="23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17"/>
                    <a:pt x="42" y="13"/>
                    <a:pt x="40" y="9"/>
                  </a:cubicBezTo>
                  <a:cubicBezTo>
                    <a:pt x="39" y="7"/>
                    <a:pt x="38" y="5"/>
                    <a:pt x="36" y="4"/>
                  </a:cubicBezTo>
                  <a:cubicBezTo>
                    <a:pt x="33" y="1"/>
                    <a:pt x="29" y="0"/>
                    <a:pt x="25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36" name="Freeform 766"/>
            <p:cNvSpPr>
              <a:spLocks noEditPoints="1"/>
            </p:cNvSpPr>
            <p:nvPr/>
          </p:nvSpPr>
          <p:spPr bwMode="auto">
            <a:xfrm>
              <a:off x="4740" y="1079"/>
              <a:ext cx="177" cy="276"/>
            </a:xfrm>
            <a:custGeom>
              <a:avLst/>
              <a:gdLst>
                <a:gd name="T0" fmla="*/ 13 w 75"/>
                <a:gd name="T1" fmla="*/ 109 h 117"/>
                <a:gd name="T2" fmla="*/ 13 w 75"/>
                <a:gd name="T3" fmla="*/ 108 h 117"/>
                <a:gd name="T4" fmla="*/ 14 w 75"/>
                <a:gd name="T5" fmla="*/ 111 h 117"/>
                <a:gd name="T6" fmla="*/ 8 w 75"/>
                <a:gd name="T7" fmla="*/ 106 h 117"/>
                <a:gd name="T8" fmla="*/ 13 w 75"/>
                <a:gd name="T9" fmla="*/ 100 h 117"/>
                <a:gd name="T10" fmla="*/ 6 w 75"/>
                <a:gd name="T11" fmla="*/ 104 h 117"/>
                <a:gd name="T12" fmla="*/ 5 w 75"/>
                <a:gd name="T13" fmla="*/ 103 h 117"/>
                <a:gd name="T14" fmla="*/ 9 w 75"/>
                <a:gd name="T15" fmla="*/ 97 h 117"/>
                <a:gd name="T16" fmla="*/ 4 w 75"/>
                <a:gd name="T17" fmla="*/ 97 h 117"/>
                <a:gd name="T18" fmla="*/ 4 w 75"/>
                <a:gd name="T19" fmla="*/ 93 h 117"/>
                <a:gd name="T20" fmla="*/ 4 w 75"/>
                <a:gd name="T21" fmla="*/ 97 h 117"/>
                <a:gd name="T22" fmla="*/ 18 w 75"/>
                <a:gd name="T23" fmla="*/ 102 h 117"/>
                <a:gd name="T24" fmla="*/ 71 w 75"/>
                <a:gd name="T25" fmla="*/ 21 h 117"/>
                <a:gd name="T26" fmla="*/ 18 w 75"/>
                <a:gd name="T27" fmla="*/ 110 h 117"/>
                <a:gd name="T28" fmla="*/ 5 w 75"/>
                <a:gd name="T29" fmla="*/ 89 h 117"/>
                <a:gd name="T30" fmla="*/ 61 w 75"/>
                <a:gd name="T31" fmla="*/ 4 h 117"/>
                <a:gd name="T32" fmla="*/ 71 w 75"/>
                <a:gd name="T33" fmla="*/ 10 h 117"/>
                <a:gd name="T34" fmla="*/ 60 w 75"/>
                <a:gd name="T35" fmla="*/ 0 h 117"/>
                <a:gd name="T36" fmla="*/ 30 w 75"/>
                <a:gd name="T37" fmla="*/ 46 h 117"/>
                <a:gd name="T38" fmla="*/ 1 w 75"/>
                <a:gd name="T39" fmla="*/ 88 h 117"/>
                <a:gd name="T40" fmla="*/ 1 w 75"/>
                <a:gd name="T41" fmla="*/ 88 h 117"/>
                <a:gd name="T42" fmla="*/ 0 w 75"/>
                <a:gd name="T43" fmla="*/ 89 h 117"/>
                <a:gd name="T44" fmla="*/ 1 w 75"/>
                <a:gd name="T45" fmla="*/ 95 h 117"/>
                <a:gd name="T46" fmla="*/ 1 w 75"/>
                <a:gd name="T47" fmla="*/ 104 h 117"/>
                <a:gd name="T48" fmla="*/ 2 w 75"/>
                <a:gd name="T49" fmla="*/ 106 h 117"/>
                <a:gd name="T50" fmla="*/ 15 w 75"/>
                <a:gd name="T51" fmla="*/ 117 h 117"/>
                <a:gd name="T52" fmla="*/ 16 w 75"/>
                <a:gd name="T53" fmla="*/ 117 h 117"/>
                <a:gd name="T54" fmla="*/ 16 w 75"/>
                <a:gd name="T55" fmla="*/ 117 h 117"/>
                <a:gd name="T56" fmla="*/ 17 w 75"/>
                <a:gd name="T57" fmla="*/ 117 h 117"/>
                <a:gd name="T58" fmla="*/ 18 w 75"/>
                <a:gd name="T59" fmla="*/ 117 h 117"/>
                <a:gd name="T60" fmla="*/ 18 w 75"/>
                <a:gd name="T61" fmla="*/ 117 h 117"/>
                <a:gd name="T62" fmla="*/ 75 w 75"/>
                <a:gd name="T63" fmla="*/ 25 h 117"/>
                <a:gd name="T64" fmla="*/ 75 w 75"/>
                <a:gd name="T65" fmla="*/ 21 h 117"/>
                <a:gd name="T66" fmla="*/ 75 w 75"/>
                <a:gd name="T67" fmla="*/ 10 h 117"/>
                <a:gd name="T68" fmla="*/ 75 w 75"/>
                <a:gd name="T69" fmla="*/ 9 h 117"/>
                <a:gd name="T70" fmla="*/ 74 w 75"/>
                <a:gd name="T71" fmla="*/ 9 h 117"/>
                <a:gd name="T72" fmla="*/ 74 w 75"/>
                <a:gd name="T73" fmla="*/ 8 h 117"/>
                <a:gd name="T74" fmla="*/ 60 w 75"/>
                <a:gd name="T7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5" h="117">
                  <a:moveTo>
                    <a:pt x="14" y="111"/>
                  </a:moveTo>
                  <a:cubicBezTo>
                    <a:pt x="14" y="111"/>
                    <a:pt x="13" y="110"/>
                    <a:pt x="13" y="109"/>
                  </a:cubicBezTo>
                  <a:cubicBezTo>
                    <a:pt x="13" y="109"/>
                    <a:pt x="13" y="109"/>
                    <a:pt x="13" y="109"/>
                  </a:cubicBezTo>
                  <a:cubicBezTo>
                    <a:pt x="13" y="109"/>
                    <a:pt x="13" y="109"/>
                    <a:pt x="13" y="108"/>
                  </a:cubicBezTo>
                  <a:cubicBezTo>
                    <a:pt x="13" y="107"/>
                    <a:pt x="14" y="105"/>
                    <a:pt x="15" y="103"/>
                  </a:cubicBezTo>
                  <a:cubicBezTo>
                    <a:pt x="15" y="106"/>
                    <a:pt x="14" y="108"/>
                    <a:pt x="14" y="111"/>
                  </a:cubicBezTo>
                  <a:moveTo>
                    <a:pt x="10" y="107"/>
                  </a:moveTo>
                  <a:cubicBezTo>
                    <a:pt x="10" y="107"/>
                    <a:pt x="9" y="106"/>
                    <a:pt x="8" y="106"/>
                  </a:cubicBezTo>
                  <a:cubicBezTo>
                    <a:pt x="9" y="103"/>
                    <a:pt x="10" y="101"/>
                    <a:pt x="11" y="99"/>
                  </a:cubicBezTo>
                  <a:cubicBezTo>
                    <a:pt x="12" y="99"/>
                    <a:pt x="12" y="100"/>
                    <a:pt x="13" y="100"/>
                  </a:cubicBezTo>
                  <a:cubicBezTo>
                    <a:pt x="12" y="103"/>
                    <a:pt x="11" y="105"/>
                    <a:pt x="10" y="107"/>
                  </a:cubicBezTo>
                  <a:moveTo>
                    <a:pt x="6" y="104"/>
                  </a:moveTo>
                  <a:cubicBezTo>
                    <a:pt x="5" y="104"/>
                    <a:pt x="5" y="103"/>
                    <a:pt x="5" y="103"/>
                  </a:cubicBezTo>
                  <a:cubicBezTo>
                    <a:pt x="5" y="103"/>
                    <a:pt x="5" y="103"/>
                    <a:pt x="5" y="103"/>
                  </a:cubicBezTo>
                  <a:cubicBezTo>
                    <a:pt x="6" y="100"/>
                    <a:pt x="7" y="98"/>
                    <a:pt x="8" y="96"/>
                  </a:cubicBezTo>
                  <a:cubicBezTo>
                    <a:pt x="8" y="96"/>
                    <a:pt x="9" y="97"/>
                    <a:pt x="9" y="97"/>
                  </a:cubicBezTo>
                  <a:cubicBezTo>
                    <a:pt x="8" y="99"/>
                    <a:pt x="7" y="102"/>
                    <a:pt x="6" y="104"/>
                  </a:cubicBezTo>
                  <a:moveTo>
                    <a:pt x="4" y="97"/>
                  </a:moveTo>
                  <a:cubicBezTo>
                    <a:pt x="4" y="96"/>
                    <a:pt x="4" y="96"/>
                    <a:pt x="4" y="95"/>
                  </a:cubicBezTo>
                  <a:cubicBezTo>
                    <a:pt x="4" y="94"/>
                    <a:pt x="4" y="94"/>
                    <a:pt x="4" y="93"/>
                  </a:cubicBezTo>
                  <a:cubicBezTo>
                    <a:pt x="5" y="93"/>
                    <a:pt x="5" y="94"/>
                    <a:pt x="6" y="94"/>
                  </a:cubicBezTo>
                  <a:cubicBezTo>
                    <a:pt x="5" y="95"/>
                    <a:pt x="5" y="96"/>
                    <a:pt x="4" y="97"/>
                  </a:cubicBezTo>
                  <a:moveTo>
                    <a:pt x="18" y="110"/>
                  </a:moveTo>
                  <a:cubicBezTo>
                    <a:pt x="18" y="107"/>
                    <a:pt x="18" y="104"/>
                    <a:pt x="18" y="102"/>
                  </a:cubicBezTo>
                  <a:cubicBezTo>
                    <a:pt x="36" y="75"/>
                    <a:pt x="55" y="44"/>
                    <a:pt x="71" y="16"/>
                  </a:cubicBezTo>
                  <a:cubicBezTo>
                    <a:pt x="71" y="18"/>
                    <a:pt x="71" y="19"/>
                    <a:pt x="71" y="21"/>
                  </a:cubicBezTo>
                  <a:cubicBezTo>
                    <a:pt x="71" y="22"/>
                    <a:pt x="71" y="23"/>
                    <a:pt x="71" y="24"/>
                  </a:cubicBezTo>
                  <a:cubicBezTo>
                    <a:pt x="55" y="51"/>
                    <a:pt x="36" y="82"/>
                    <a:pt x="18" y="110"/>
                  </a:cubicBezTo>
                  <a:moveTo>
                    <a:pt x="16" y="98"/>
                  </a:moveTo>
                  <a:cubicBezTo>
                    <a:pt x="13" y="95"/>
                    <a:pt x="9" y="92"/>
                    <a:pt x="5" y="89"/>
                  </a:cubicBezTo>
                  <a:cubicBezTo>
                    <a:pt x="16" y="76"/>
                    <a:pt x="25" y="62"/>
                    <a:pt x="33" y="48"/>
                  </a:cubicBezTo>
                  <a:cubicBezTo>
                    <a:pt x="42" y="34"/>
                    <a:pt x="52" y="19"/>
                    <a:pt x="61" y="4"/>
                  </a:cubicBezTo>
                  <a:cubicBezTo>
                    <a:pt x="63" y="5"/>
                    <a:pt x="64" y="5"/>
                    <a:pt x="65" y="6"/>
                  </a:cubicBezTo>
                  <a:cubicBezTo>
                    <a:pt x="67" y="7"/>
                    <a:pt x="68" y="9"/>
                    <a:pt x="71" y="10"/>
                  </a:cubicBezTo>
                  <a:cubicBezTo>
                    <a:pt x="54" y="39"/>
                    <a:pt x="34" y="71"/>
                    <a:pt x="16" y="98"/>
                  </a:cubicBezTo>
                  <a:moveTo>
                    <a:pt x="60" y="0"/>
                  </a:moveTo>
                  <a:cubicBezTo>
                    <a:pt x="59" y="0"/>
                    <a:pt x="59" y="1"/>
                    <a:pt x="58" y="1"/>
                  </a:cubicBezTo>
                  <a:cubicBezTo>
                    <a:pt x="49" y="16"/>
                    <a:pt x="40" y="31"/>
                    <a:pt x="30" y="46"/>
                  </a:cubicBezTo>
                  <a:cubicBezTo>
                    <a:pt x="21" y="61"/>
                    <a:pt x="12" y="75"/>
                    <a:pt x="1" y="87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1" y="91"/>
                    <a:pt x="1" y="93"/>
                    <a:pt x="1" y="95"/>
                  </a:cubicBezTo>
                  <a:cubicBezTo>
                    <a:pt x="1" y="97"/>
                    <a:pt x="1" y="99"/>
                    <a:pt x="0" y="103"/>
                  </a:cubicBezTo>
                  <a:cubicBezTo>
                    <a:pt x="0" y="104"/>
                    <a:pt x="1" y="104"/>
                    <a:pt x="1" y="104"/>
                  </a:cubicBezTo>
                  <a:cubicBezTo>
                    <a:pt x="1" y="105"/>
                    <a:pt x="1" y="105"/>
                    <a:pt x="1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7" y="109"/>
                    <a:pt x="11" y="113"/>
                    <a:pt x="15" y="117"/>
                  </a:cubicBezTo>
                  <a:cubicBezTo>
                    <a:pt x="15" y="117"/>
                    <a:pt x="15" y="117"/>
                    <a:pt x="15" y="117"/>
                  </a:cubicBezTo>
                  <a:cubicBezTo>
                    <a:pt x="15" y="117"/>
                    <a:pt x="15" y="117"/>
                    <a:pt x="15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7" y="117"/>
                    <a:pt x="17" y="117"/>
                    <a:pt x="17" y="117"/>
                  </a:cubicBezTo>
                  <a:cubicBezTo>
                    <a:pt x="17" y="117"/>
                    <a:pt x="17" y="117"/>
                    <a:pt x="17" y="117"/>
                  </a:cubicBezTo>
                  <a:cubicBezTo>
                    <a:pt x="17" y="117"/>
                    <a:pt x="17" y="117"/>
                    <a:pt x="17" y="117"/>
                  </a:cubicBezTo>
                  <a:cubicBezTo>
                    <a:pt x="18" y="117"/>
                    <a:pt x="18" y="117"/>
                    <a:pt x="18" y="117"/>
                  </a:cubicBezTo>
                  <a:cubicBezTo>
                    <a:pt x="18" y="117"/>
                    <a:pt x="18" y="117"/>
                    <a:pt x="18" y="117"/>
                  </a:cubicBezTo>
                  <a:cubicBezTo>
                    <a:pt x="18" y="117"/>
                    <a:pt x="18" y="117"/>
                    <a:pt x="18" y="117"/>
                  </a:cubicBezTo>
                  <a:cubicBezTo>
                    <a:pt x="18" y="116"/>
                    <a:pt x="18" y="116"/>
                    <a:pt x="18" y="116"/>
                  </a:cubicBezTo>
                  <a:cubicBezTo>
                    <a:pt x="36" y="88"/>
                    <a:pt x="58" y="55"/>
                    <a:pt x="75" y="25"/>
                  </a:cubicBezTo>
                  <a:cubicBezTo>
                    <a:pt x="75" y="25"/>
                    <a:pt x="75" y="24"/>
                    <a:pt x="75" y="24"/>
                  </a:cubicBezTo>
                  <a:cubicBezTo>
                    <a:pt x="75" y="23"/>
                    <a:pt x="75" y="22"/>
                    <a:pt x="75" y="21"/>
                  </a:cubicBezTo>
                  <a:cubicBezTo>
                    <a:pt x="75" y="19"/>
                    <a:pt x="75" y="17"/>
                    <a:pt x="75" y="13"/>
                  </a:cubicBezTo>
                  <a:cubicBezTo>
                    <a:pt x="75" y="12"/>
                    <a:pt x="75" y="11"/>
                    <a:pt x="75" y="10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4" y="9"/>
                    <a:pt x="74" y="9"/>
                    <a:pt x="74" y="9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1" y="6"/>
                    <a:pt x="69" y="5"/>
                    <a:pt x="67" y="4"/>
                  </a:cubicBezTo>
                  <a:cubicBezTo>
                    <a:pt x="65" y="2"/>
                    <a:pt x="63" y="1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37" name="Freeform 767"/>
            <p:cNvSpPr>
              <a:spLocks noEditPoints="1"/>
            </p:cNvSpPr>
            <p:nvPr/>
          </p:nvSpPr>
          <p:spPr bwMode="auto">
            <a:xfrm>
              <a:off x="5213" y="3119"/>
              <a:ext cx="339" cy="440"/>
            </a:xfrm>
            <a:custGeom>
              <a:avLst/>
              <a:gdLst>
                <a:gd name="T0" fmla="*/ 68 w 143"/>
                <a:gd name="T1" fmla="*/ 164 h 186"/>
                <a:gd name="T2" fmla="*/ 55 w 143"/>
                <a:gd name="T3" fmla="*/ 181 h 186"/>
                <a:gd name="T4" fmla="*/ 66 w 143"/>
                <a:gd name="T5" fmla="*/ 179 h 186"/>
                <a:gd name="T6" fmla="*/ 33 w 143"/>
                <a:gd name="T7" fmla="*/ 182 h 186"/>
                <a:gd name="T8" fmla="*/ 38 w 143"/>
                <a:gd name="T9" fmla="*/ 181 h 186"/>
                <a:gd name="T10" fmla="*/ 70 w 143"/>
                <a:gd name="T11" fmla="*/ 180 h 186"/>
                <a:gd name="T12" fmla="*/ 77 w 143"/>
                <a:gd name="T13" fmla="*/ 178 h 186"/>
                <a:gd name="T14" fmla="*/ 21 w 143"/>
                <a:gd name="T15" fmla="*/ 181 h 186"/>
                <a:gd name="T16" fmla="*/ 47 w 143"/>
                <a:gd name="T17" fmla="*/ 162 h 186"/>
                <a:gd name="T18" fmla="*/ 109 w 143"/>
                <a:gd name="T19" fmla="*/ 160 h 186"/>
                <a:gd name="T20" fmla="*/ 99 w 143"/>
                <a:gd name="T21" fmla="*/ 160 h 186"/>
                <a:gd name="T22" fmla="*/ 88 w 143"/>
                <a:gd name="T23" fmla="*/ 177 h 186"/>
                <a:gd name="T24" fmla="*/ 5 w 143"/>
                <a:gd name="T25" fmla="*/ 179 h 186"/>
                <a:gd name="T26" fmla="*/ 21 w 143"/>
                <a:gd name="T27" fmla="*/ 156 h 186"/>
                <a:gd name="T28" fmla="*/ 10 w 143"/>
                <a:gd name="T29" fmla="*/ 180 h 186"/>
                <a:gd name="T30" fmla="*/ 24 w 143"/>
                <a:gd name="T31" fmla="*/ 139 h 186"/>
                <a:gd name="T32" fmla="*/ 20 w 143"/>
                <a:gd name="T33" fmla="*/ 151 h 186"/>
                <a:gd name="T34" fmla="*/ 16 w 143"/>
                <a:gd name="T35" fmla="*/ 155 h 186"/>
                <a:gd name="T36" fmla="*/ 30 w 143"/>
                <a:gd name="T37" fmla="*/ 133 h 186"/>
                <a:gd name="T38" fmla="*/ 31 w 143"/>
                <a:gd name="T39" fmla="*/ 124 h 186"/>
                <a:gd name="T40" fmla="*/ 35 w 143"/>
                <a:gd name="T41" fmla="*/ 123 h 186"/>
                <a:gd name="T42" fmla="*/ 68 w 143"/>
                <a:gd name="T43" fmla="*/ 113 h 186"/>
                <a:gd name="T44" fmla="*/ 73 w 143"/>
                <a:gd name="T45" fmla="*/ 112 h 186"/>
                <a:gd name="T46" fmla="*/ 35 w 143"/>
                <a:gd name="T47" fmla="*/ 114 h 186"/>
                <a:gd name="T48" fmla="*/ 76 w 143"/>
                <a:gd name="T49" fmla="*/ 104 h 186"/>
                <a:gd name="T50" fmla="*/ 76 w 143"/>
                <a:gd name="T51" fmla="*/ 104 h 186"/>
                <a:gd name="T52" fmla="*/ 92 w 143"/>
                <a:gd name="T53" fmla="*/ 89 h 186"/>
                <a:gd name="T54" fmla="*/ 95 w 143"/>
                <a:gd name="T55" fmla="*/ 74 h 186"/>
                <a:gd name="T56" fmla="*/ 93 w 143"/>
                <a:gd name="T57" fmla="*/ 79 h 186"/>
                <a:gd name="T58" fmla="*/ 106 w 143"/>
                <a:gd name="T59" fmla="*/ 61 h 186"/>
                <a:gd name="T60" fmla="*/ 103 w 143"/>
                <a:gd name="T61" fmla="*/ 53 h 186"/>
                <a:gd name="T62" fmla="*/ 106 w 143"/>
                <a:gd name="T63" fmla="*/ 58 h 186"/>
                <a:gd name="T64" fmla="*/ 110 w 143"/>
                <a:gd name="T65" fmla="*/ 40 h 186"/>
                <a:gd name="T66" fmla="*/ 105 w 143"/>
                <a:gd name="T67" fmla="*/ 33 h 186"/>
                <a:gd name="T68" fmla="*/ 105 w 143"/>
                <a:gd name="T69" fmla="*/ 30 h 186"/>
                <a:gd name="T70" fmla="*/ 105 w 143"/>
                <a:gd name="T71" fmla="*/ 30 h 186"/>
                <a:gd name="T72" fmla="*/ 110 w 143"/>
                <a:gd name="T73" fmla="*/ 21 h 186"/>
                <a:gd name="T74" fmla="*/ 104 w 143"/>
                <a:gd name="T75" fmla="*/ 17 h 186"/>
                <a:gd name="T76" fmla="*/ 110 w 143"/>
                <a:gd name="T77" fmla="*/ 15 h 186"/>
                <a:gd name="T78" fmla="*/ 114 w 143"/>
                <a:gd name="T79" fmla="*/ 29 h 186"/>
                <a:gd name="T80" fmla="*/ 139 w 143"/>
                <a:gd name="T81" fmla="*/ 53 h 186"/>
                <a:gd name="T82" fmla="*/ 112 w 143"/>
                <a:gd name="T83" fmla="*/ 151 h 186"/>
                <a:gd name="T84" fmla="*/ 37 w 143"/>
                <a:gd name="T85" fmla="*/ 127 h 186"/>
                <a:gd name="T86" fmla="*/ 63 w 143"/>
                <a:gd name="T87" fmla="*/ 115 h 186"/>
                <a:gd name="T88" fmla="*/ 66 w 143"/>
                <a:gd name="T89" fmla="*/ 116 h 186"/>
                <a:gd name="T90" fmla="*/ 109 w 143"/>
                <a:gd name="T91" fmla="*/ 0 h 186"/>
                <a:gd name="T92" fmla="*/ 103 w 143"/>
                <a:gd name="T93" fmla="*/ 7 h 186"/>
                <a:gd name="T94" fmla="*/ 99 w 143"/>
                <a:gd name="T95" fmla="*/ 12 h 186"/>
                <a:gd name="T96" fmla="*/ 101 w 143"/>
                <a:gd name="T97" fmla="*/ 25 h 186"/>
                <a:gd name="T98" fmla="*/ 64 w 143"/>
                <a:gd name="T99" fmla="*/ 110 h 186"/>
                <a:gd name="T100" fmla="*/ 45 w 143"/>
                <a:gd name="T101" fmla="*/ 96 h 186"/>
                <a:gd name="T102" fmla="*/ 43 w 143"/>
                <a:gd name="T103" fmla="*/ 97 h 186"/>
                <a:gd name="T104" fmla="*/ 14 w 143"/>
                <a:gd name="T105" fmla="*/ 150 h 186"/>
                <a:gd name="T106" fmla="*/ 3 w 143"/>
                <a:gd name="T107" fmla="*/ 172 h 186"/>
                <a:gd name="T108" fmla="*/ 1 w 143"/>
                <a:gd name="T109" fmla="*/ 178 h 186"/>
                <a:gd name="T110" fmla="*/ 1 w 143"/>
                <a:gd name="T111" fmla="*/ 181 h 186"/>
                <a:gd name="T112" fmla="*/ 23 w 143"/>
                <a:gd name="T113" fmla="*/ 185 h 186"/>
                <a:gd name="T114" fmla="*/ 35 w 143"/>
                <a:gd name="T115" fmla="*/ 186 h 186"/>
                <a:gd name="T116" fmla="*/ 100 w 143"/>
                <a:gd name="T117" fmla="*/ 177 h 186"/>
                <a:gd name="T118" fmla="*/ 117 w 143"/>
                <a:gd name="T119" fmla="*/ 149 h 186"/>
                <a:gd name="T120" fmla="*/ 134 w 143"/>
                <a:gd name="T121" fmla="*/ 5 h 186"/>
                <a:gd name="T122" fmla="*/ 111 w 143"/>
                <a:gd name="T12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3" h="186">
                  <a:moveTo>
                    <a:pt x="42" y="182"/>
                  </a:moveTo>
                  <a:cubicBezTo>
                    <a:pt x="48" y="176"/>
                    <a:pt x="53" y="170"/>
                    <a:pt x="59" y="165"/>
                  </a:cubicBezTo>
                  <a:cubicBezTo>
                    <a:pt x="60" y="164"/>
                    <a:pt x="60" y="164"/>
                    <a:pt x="60" y="163"/>
                  </a:cubicBezTo>
                  <a:cubicBezTo>
                    <a:pt x="63" y="164"/>
                    <a:pt x="65" y="164"/>
                    <a:pt x="68" y="164"/>
                  </a:cubicBezTo>
                  <a:cubicBezTo>
                    <a:pt x="63" y="169"/>
                    <a:pt x="58" y="174"/>
                    <a:pt x="52" y="179"/>
                  </a:cubicBezTo>
                  <a:cubicBezTo>
                    <a:pt x="52" y="180"/>
                    <a:pt x="52" y="180"/>
                    <a:pt x="52" y="181"/>
                  </a:cubicBezTo>
                  <a:cubicBezTo>
                    <a:pt x="49" y="181"/>
                    <a:pt x="45" y="181"/>
                    <a:pt x="42" y="182"/>
                  </a:cubicBezTo>
                  <a:moveTo>
                    <a:pt x="55" y="181"/>
                  </a:moveTo>
                  <a:cubicBezTo>
                    <a:pt x="60" y="175"/>
                    <a:pt x="66" y="170"/>
                    <a:pt x="72" y="165"/>
                  </a:cubicBezTo>
                  <a:cubicBezTo>
                    <a:pt x="72" y="164"/>
                    <a:pt x="72" y="164"/>
                    <a:pt x="72" y="164"/>
                  </a:cubicBezTo>
                  <a:cubicBezTo>
                    <a:pt x="75" y="164"/>
                    <a:pt x="78" y="164"/>
                    <a:pt x="81" y="163"/>
                  </a:cubicBezTo>
                  <a:cubicBezTo>
                    <a:pt x="76" y="169"/>
                    <a:pt x="71" y="174"/>
                    <a:pt x="66" y="179"/>
                  </a:cubicBezTo>
                  <a:cubicBezTo>
                    <a:pt x="65" y="180"/>
                    <a:pt x="65" y="180"/>
                    <a:pt x="65" y="180"/>
                  </a:cubicBezTo>
                  <a:cubicBezTo>
                    <a:pt x="62" y="180"/>
                    <a:pt x="58" y="181"/>
                    <a:pt x="55" y="181"/>
                  </a:cubicBezTo>
                  <a:moveTo>
                    <a:pt x="33" y="182"/>
                  </a:moveTo>
                  <a:cubicBezTo>
                    <a:pt x="33" y="182"/>
                    <a:pt x="33" y="182"/>
                    <a:pt x="33" y="182"/>
                  </a:cubicBezTo>
                  <a:cubicBezTo>
                    <a:pt x="31" y="182"/>
                    <a:pt x="30" y="182"/>
                    <a:pt x="29" y="182"/>
                  </a:cubicBezTo>
                  <a:cubicBezTo>
                    <a:pt x="36" y="175"/>
                    <a:pt x="44" y="169"/>
                    <a:pt x="51" y="163"/>
                  </a:cubicBezTo>
                  <a:cubicBezTo>
                    <a:pt x="53" y="163"/>
                    <a:pt x="55" y="163"/>
                    <a:pt x="57" y="163"/>
                  </a:cubicBezTo>
                  <a:cubicBezTo>
                    <a:pt x="50" y="169"/>
                    <a:pt x="44" y="175"/>
                    <a:pt x="38" y="181"/>
                  </a:cubicBezTo>
                  <a:cubicBezTo>
                    <a:pt x="38" y="181"/>
                    <a:pt x="38" y="181"/>
                    <a:pt x="37" y="181"/>
                  </a:cubicBezTo>
                  <a:cubicBezTo>
                    <a:pt x="37" y="181"/>
                    <a:pt x="37" y="181"/>
                    <a:pt x="36" y="182"/>
                  </a:cubicBezTo>
                  <a:cubicBezTo>
                    <a:pt x="35" y="182"/>
                    <a:pt x="34" y="182"/>
                    <a:pt x="33" y="182"/>
                  </a:cubicBezTo>
                  <a:moveTo>
                    <a:pt x="70" y="180"/>
                  </a:moveTo>
                  <a:cubicBezTo>
                    <a:pt x="75" y="174"/>
                    <a:pt x="80" y="169"/>
                    <a:pt x="86" y="163"/>
                  </a:cubicBezTo>
                  <a:cubicBezTo>
                    <a:pt x="86" y="163"/>
                    <a:pt x="86" y="163"/>
                    <a:pt x="86" y="163"/>
                  </a:cubicBezTo>
                  <a:cubicBezTo>
                    <a:pt x="89" y="162"/>
                    <a:pt x="91" y="162"/>
                    <a:pt x="94" y="161"/>
                  </a:cubicBezTo>
                  <a:cubicBezTo>
                    <a:pt x="88" y="167"/>
                    <a:pt x="83" y="173"/>
                    <a:pt x="77" y="178"/>
                  </a:cubicBezTo>
                  <a:cubicBezTo>
                    <a:pt x="77" y="179"/>
                    <a:pt x="77" y="179"/>
                    <a:pt x="77" y="179"/>
                  </a:cubicBezTo>
                  <a:cubicBezTo>
                    <a:pt x="74" y="179"/>
                    <a:pt x="72" y="179"/>
                    <a:pt x="70" y="180"/>
                  </a:cubicBezTo>
                  <a:moveTo>
                    <a:pt x="24" y="181"/>
                  </a:moveTo>
                  <a:cubicBezTo>
                    <a:pt x="23" y="181"/>
                    <a:pt x="22" y="181"/>
                    <a:pt x="21" y="181"/>
                  </a:cubicBezTo>
                  <a:cubicBezTo>
                    <a:pt x="19" y="181"/>
                    <a:pt x="16" y="181"/>
                    <a:pt x="14" y="181"/>
                  </a:cubicBezTo>
                  <a:cubicBezTo>
                    <a:pt x="19" y="176"/>
                    <a:pt x="32" y="166"/>
                    <a:pt x="38" y="161"/>
                  </a:cubicBezTo>
                  <a:cubicBezTo>
                    <a:pt x="39" y="160"/>
                    <a:pt x="39" y="160"/>
                    <a:pt x="39" y="160"/>
                  </a:cubicBezTo>
                  <a:cubicBezTo>
                    <a:pt x="42" y="161"/>
                    <a:pt x="45" y="162"/>
                    <a:pt x="47" y="162"/>
                  </a:cubicBezTo>
                  <a:cubicBezTo>
                    <a:pt x="40" y="169"/>
                    <a:pt x="32" y="175"/>
                    <a:pt x="24" y="181"/>
                  </a:cubicBezTo>
                  <a:moveTo>
                    <a:pt x="92" y="176"/>
                  </a:moveTo>
                  <a:cubicBezTo>
                    <a:pt x="97" y="171"/>
                    <a:pt x="102" y="166"/>
                    <a:pt x="108" y="161"/>
                  </a:cubicBezTo>
                  <a:cubicBezTo>
                    <a:pt x="108" y="160"/>
                    <a:pt x="108" y="160"/>
                    <a:pt x="109" y="160"/>
                  </a:cubicBezTo>
                  <a:cubicBezTo>
                    <a:pt x="105" y="164"/>
                    <a:pt x="102" y="169"/>
                    <a:pt x="99" y="174"/>
                  </a:cubicBezTo>
                  <a:cubicBezTo>
                    <a:pt x="97" y="174"/>
                    <a:pt x="94" y="175"/>
                    <a:pt x="92" y="176"/>
                  </a:cubicBezTo>
                  <a:moveTo>
                    <a:pt x="82" y="178"/>
                  </a:moveTo>
                  <a:cubicBezTo>
                    <a:pt x="88" y="172"/>
                    <a:pt x="94" y="166"/>
                    <a:pt x="99" y="160"/>
                  </a:cubicBezTo>
                  <a:cubicBezTo>
                    <a:pt x="102" y="159"/>
                    <a:pt x="105" y="158"/>
                    <a:pt x="107" y="157"/>
                  </a:cubicBezTo>
                  <a:cubicBezTo>
                    <a:pt x="107" y="158"/>
                    <a:pt x="106" y="158"/>
                    <a:pt x="106" y="159"/>
                  </a:cubicBezTo>
                  <a:cubicBezTo>
                    <a:pt x="100" y="164"/>
                    <a:pt x="94" y="170"/>
                    <a:pt x="88" y="175"/>
                  </a:cubicBezTo>
                  <a:cubicBezTo>
                    <a:pt x="88" y="176"/>
                    <a:pt x="88" y="176"/>
                    <a:pt x="88" y="177"/>
                  </a:cubicBezTo>
                  <a:cubicBezTo>
                    <a:pt x="86" y="177"/>
                    <a:pt x="84" y="177"/>
                    <a:pt x="82" y="178"/>
                  </a:cubicBezTo>
                  <a:moveTo>
                    <a:pt x="10" y="180"/>
                  </a:moveTo>
                  <a:cubicBezTo>
                    <a:pt x="8" y="180"/>
                    <a:pt x="7" y="179"/>
                    <a:pt x="5" y="179"/>
                  </a:cubicBezTo>
                  <a:cubicBezTo>
                    <a:pt x="5" y="179"/>
                    <a:pt x="5" y="179"/>
                    <a:pt x="5" y="179"/>
                  </a:cubicBezTo>
                  <a:cubicBezTo>
                    <a:pt x="8" y="175"/>
                    <a:pt x="10" y="172"/>
                    <a:pt x="13" y="168"/>
                  </a:cubicBezTo>
                  <a:cubicBezTo>
                    <a:pt x="15" y="163"/>
                    <a:pt x="18" y="159"/>
                    <a:pt x="20" y="156"/>
                  </a:cubicBezTo>
                  <a:cubicBezTo>
                    <a:pt x="21" y="156"/>
                    <a:pt x="21" y="156"/>
                    <a:pt x="21" y="156"/>
                  </a:cubicBezTo>
                  <a:cubicBezTo>
                    <a:pt x="21" y="156"/>
                    <a:pt x="21" y="156"/>
                    <a:pt x="21" y="156"/>
                  </a:cubicBezTo>
                  <a:cubicBezTo>
                    <a:pt x="25" y="157"/>
                    <a:pt x="30" y="159"/>
                    <a:pt x="35" y="160"/>
                  </a:cubicBezTo>
                  <a:cubicBezTo>
                    <a:pt x="31" y="163"/>
                    <a:pt x="25" y="168"/>
                    <a:pt x="20" y="172"/>
                  </a:cubicBezTo>
                  <a:cubicBezTo>
                    <a:pt x="17" y="174"/>
                    <a:pt x="14" y="176"/>
                    <a:pt x="12" y="178"/>
                  </a:cubicBezTo>
                  <a:cubicBezTo>
                    <a:pt x="12" y="179"/>
                    <a:pt x="11" y="179"/>
                    <a:pt x="10" y="180"/>
                  </a:cubicBezTo>
                  <a:cubicBezTo>
                    <a:pt x="10" y="180"/>
                    <a:pt x="10" y="180"/>
                    <a:pt x="10" y="180"/>
                  </a:cubicBezTo>
                  <a:moveTo>
                    <a:pt x="16" y="155"/>
                  </a:moveTo>
                  <a:cubicBezTo>
                    <a:pt x="18" y="151"/>
                    <a:pt x="20" y="146"/>
                    <a:pt x="23" y="141"/>
                  </a:cubicBezTo>
                  <a:cubicBezTo>
                    <a:pt x="23" y="140"/>
                    <a:pt x="24" y="139"/>
                    <a:pt x="24" y="139"/>
                  </a:cubicBezTo>
                  <a:cubicBezTo>
                    <a:pt x="25" y="138"/>
                    <a:pt x="26" y="137"/>
                    <a:pt x="28" y="136"/>
                  </a:cubicBezTo>
                  <a:cubicBezTo>
                    <a:pt x="27" y="137"/>
                    <a:pt x="27" y="138"/>
                    <a:pt x="27" y="138"/>
                  </a:cubicBezTo>
                  <a:cubicBezTo>
                    <a:pt x="25" y="142"/>
                    <a:pt x="23" y="145"/>
                    <a:pt x="21" y="148"/>
                  </a:cubicBezTo>
                  <a:cubicBezTo>
                    <a:pt x="21" y="149"/>
                    <a:pt x="20" y="150"/>
                    <a:pt x="20" y="151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8" y="152"/>
                    <a:pt x="18" y="153"/>
                  </a:cubicBezTo>
                  <a:cubicBezTo>
                    <a:pt x="17" y="153"/>
                    <a:pt x="17" y="154"/>
                    <a:pt x="16" y="155"/>
                  </a:cubicBezTo>
                  <a:moveTo>
                    <a:pt x="26" y="134"/>
                  </a:moveTo>
                  <a:cubicBezTo>
                    <a:pt x="27" y="132"/>
                    <a:pt x="28" y="131"/>
                    <a:pt x="29" y="129"/>
                  </a:cubicBezTo>
                  <a:cubicBezTo>
                    <a:pt x="30" y="128"/>
                    <a:pt x="31" y="127"/>
                    <a:pt x="33" y="127"/>
                  </a:cubicBezTo>
                  <a:cubicBezTo>
                    <a:pt x="32" y="129"/>
                    <a:pt x="31" y="131"/>
                    <a:pt x="30" y="133"/>
                  </a:cubicBezTo>
                  <a:cubicBezTo>
                    <a:pt x="29" y="133"/>
                    <a:pt x="29" y="133"/>
                    <a:pt x="29" y="133"/>
                  </a:cubicBezTo>
                  <a:cubicBezTo>
                    <a:pt x="29" y="133"/>
                    <a:pt x="28" y="133"/>
                    <a:pt x="28" y="133"/>
                  </a:cubicBezTo>
                  <a:cubicBezTo>
                    <a:pt x="28" y="133"/>
                    <a:pt x="27" y="133"/>
                    <a:pt x="26" y="134"/>
                  </a:cubicBezTo>
                  <a:moveTo>
                    <a:pt x="31" y="124"/>
                  </a:moveTo>
                  <a:cubicBezTo>
                    <a:pt x="31" y="124"/>
                    <a:pt x="31" y="124"/>
                    <a:pt x="31" y="124"/>
                  </a:cubicBezTo>
                  <a:cubicBezTo>
                    <a:pt x="32" y="122"/>
                    <a:pt x="33" y="120"/>
                    <a:pt x="33" y="118"/>
                  </a:cubicBezTo>
                  <a:cubicBezTo>
                    <a:pt x="35" y="118"/>
                    <a:pt x="36" y="117"/>
                    <a:pt x="38" y="116"/>
                  </a:cubicBezTo>
                  <a:cubicBezTo>
                    <a:pt x="37" y="118"/>
                    <a:pt x="36" y="120"/>
                    <a:pt x="35" y="123"/>
                  </a:cubicBezTo>
                  <a:cubicBezTo>
                    <a:pt x="35" y="122"/>
                    <a:pt x="34" y="122"/>
                    <a:pt x="34" y="122"/>
                  </a:cubicBezTo>
                  <a:cubicBezTo>
                    <a:pt x="34" y="122"/>
                    <a:pt x="33" y="123"/>
                    <a:pt x="33" y="123"/>
                  </a:cubicBezTo>
                  <a:cubicBezTo>
                    <a:pt x="32" y="123"/>
                    <a:pt x="32" y="124"/>
                    <a:pt x="31" y="124"/>
                  </a:cubicBezTo>
                  <a:moveTo>
                    <a:pt x="68" y="113"/>
                  </a:moveTo>
                  <a:cubicBezTo>
                    <a:pt x="69" y="111"/>
                    <a:pt x="70" y="110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ubicBezTo>
                    <a:pt x="74" y="108"/>
                    <a:pt x="76" y="107"/>
                    <a:pt x="78" y="107"/>
                  </a:cubicBezTo>
                  <a:cubicBezTo>
                    <a:pt x="77" y="108"/>
                    <a:pt x="75" y="110"/>
                    <a:pt x="73" y="112"/>
                  </a:cubicBezTo>
                  <a:cubicBezTo>
                    <a:pt x="73" y="112"/>
                    <a:pt x="73" y="112"/>
                    <a:pt x="73" y="112"/>
                  </a:cubicBezTo>
                  <a:cubicBezTo>
                    <a:pt x="73" y="112"/>
                    <a:pt x="73" y="112"/>
                    <a:pt x="73" y="112"/>
                  </a:cubicBezTo>
                  <a:cubicBezTo>
                    <a:pt x="71" y="112"/>
                    <a:pt x="69" y="112"/>
                    <a:pt x="68" y="113"/>
                  </a:cubicBezTo>
                  <a:moveTo>
                    <a:pt x="35" y="114"/>
                  </a:moveTo>
                  <a:cubicBezTo>
                    <a:pt x="37" y="111"/>
                    <a:pt x="40" y="108"/>
                    <a:pt x="42" y="105"/>
                  </a:cubicBezTo>
                  <a:cubicBezTo>
                    <a:pt x="41" y="107"/>
                    <a:pt x="40" y="109"/>
                    <a:pt x="40" y="112"/>
                  </a:cubicBezTo>
                  <a:cubicBezTo>
                    <a:pt x="38" y="112"/>
                    <a:pt x="37" y="113"/>
                    <a:pt x="35" y="114"/>
                  </a:cubicBezTo>
                  <a:moveTo>
                    <a:pt x="76" y="104"/>
                  </a:moveTo>
                  <a:cubicBezTo>
                    <a:pt x="78" y="102"/>
                    <a:pt x="80" y="99"/>
                    <a:pt x="82" y="96"/>
                  </a:cubicBezTo>
                  <a:cubicBezTo>
                    <a:pt x="84" y="95"/>
                    <a:pt x="87" y="95"/>
                    <a:pt x="89" y="94"/>
                  </a:cubicBezTo>
                  <a:cubicBezTo>
                    <a:pt x="87" y="96"/>
                    <a:pt x="85" y="99"/>
                    <a:pt x="83" y="101"/>
                  </a:cubicBezTo>
                  <a:cubicBezTo>
                    <a:pt x="80" y="102"/>
                    <a:pt x="78" y="103"/>
                    <a:pt x="76" y="104"/>
                  </a:cubicBezTo>
                  <a:moveTo>
                    <a:pt x="85" y="92"/>
                  </a:moveTo>
                  <a:cubicBezTo>
                    <a:pt x="87" y="89"/>
                    <a:pt x="89" y="86"/>
                    <a:pt x="91" y="83"/>
                  </a:cubicBezTo>
                  <a:cubicBezTo>
                    <a:pt x="93" y="82"/>
                    <a:pt x="95" y="82"/>
                    <a:pt x="97" y="81"/>
                  </a:cubicBezTo>
                  <a:cubicBezTo>
                    <a:pt x="96" y="84"/>
                    <a:pt x="94" y="86"/>
                    <a:pt x="92" y="89"/>
                  </a:cubicBezTo>
                  <a:cubicBezTo>
                    <a:pt x="92" y="89"/>
                    <a:pt x="92" y="89"/>
                    <a:pt x="92" y="89"/>
                  </a:cubicBezTo>
                  <a:cubicBezTo>
                    <a:pt x="90" y="90"/>
                    <a:pt x="88" y="91"/>
                    <a:pt x="85" y="92"/>
                  </a:cubicBezTo>
                  <a:moveTo>
                    <a:pt x="93" y="79"/>
                  </a:moveTo>
                  <a:cubicBezTo>
                    <a:pt x="94" y="77"/>
                    <a:pt x="95" y="76"/>
                    <a:pt x="95" y="74"/>
                  </a:cubicBezTo>
                  <a:cubicBezTo>
                    <a:pt x="97" y="73"/>
                    <a:pt x="99" y="73"/>
                    <a:pt x="101" y="72"/>
                  </a:cubicBezTo>
                  <a:cubicBezTo>
                    <a:pt x="101" y="74"/>
                    <a:pt x="100" y="76"/>
                    <a:pt x="99" y="77"/>
                  </a:cubicBezTo>
                  <a:cubicBezTo>
                    <a:pt x="98" y="77"/>
                    <a:pt x="98" y="77"/>
                    <a:pt x="98" y="77"/>
                  </a:cubicBezTo>
                  <a:cubicBezTo>
                    <a:pt x="97" y="78"/>
                    <a:pt x="95" y="79"/>
                    <a:pt x="93" y="79"/>
                  </a:cubicBezTo>
                  <a:moveTo>
                    <a:pt x="97" y="71"/>
                  </a:moveTo>
                  <a:cubicBezTo>
                    <a:pt x="98" y="68"/>
                    <a:pt x="99" y="66"/>
                    <a:pt x="100" y="63"/>
                  </a:cubicBezTo>
                  <a:cubicBezTo>
                    <a:pt x="100" y="63"/>
                    <a:pt x="100" y="63"/>
                    <a:pt x="100" y="63"/>
                  </a:cubicBezTo>
                  <a:cubicBezTo>
                    <a:pt x="102" y="62"/>
                    <a:pt x="104" y="61"/>
                    <a:pt x="106" y="61"/>
                  </a:cubicBezTo>
                  <a:cubicBezTo>
                    <a:pt x="105" y="63"/>
                    <a:pt x="104" y="66"/>
                    <a:pt x="103" y="69"/>
                  </a:cubicBezTo>
                  <a:cubicBezTo>
                    <a:pt x="101" y="69"/>
                    <a:pt x="99" y="70"/>
                    <a:pt x="97" y="71"/>
                  </a:cubicBezTo>
                  <a:moveTo>
                    <a:pt x="101" y="59"/>
                  </a:moveTo>
                  <a:cubicBezTo>
                    <a:pt x="102" y="57"/>
                    <a:pt x="102" y="55"/>
                    <a:pt x="103" y="53"/>
                  </a:cubicBezTo>
                  <a:cubicBezTo>
                    <a:pt x="103" y="52"/>
                    <a:pt x="103" y="52"/>
                    <a:pt x="103" y="52"/>
                  </a:cubicBezTo>
                  <a:cubicBezTo>
                    <a:pt x="105" y="52"/>
                    <a:pt x="107" y="51"/>
                    <a:pt x="108" y="51"/>
                  </a:cubicBezTo>
                  <a:cubicBezTo>
                    <a:pt x="108" y="53"/>
                    <a:pt x="107" y="55"/>
                    <a:pt x="107" y="58"/>
                  </a:cubicBezTo>
                  <a:cubicBezTo>
                    <a:pt x="106" y="58"/>
                    <a:pt x="106" y="58"/>
                    <a:pt x="106" y="58"/>
                  </a:cubicBezTo>
                  <a:cubicBezTo>
                    <a:pt x="105" y="58"/>
                    <a:pt x="103" y="58"/>
                    <a:pt x="101" y="59"/>
                  </a:cubicBezTo>
                  <a:moveTo>
                    <a:pt x="103" y="49"/>
                  </a:moveTo>
                  <a:cubicBezTo>
                    <a:pt x="104" y="47"/>
                    <a:pt x="104" y="44"/>
                    <a:pt x="104" y="42"/>
                  </a:cubicBezTo>
                  <a:cubicBezTo>
                    <a:pt x="106" y="42"/>
                    <a:pt x="108" y="41"/>
                    <a:pt x="110" y="40"/>
                  </a:cubicBezTo>
                  <a:cubicBezTo>
                    <a:pt x="110" y="43"/>
                    <a:pt x="109" y="45"/>
                    <a:pt x="109" y="47"/>
                  </a:cubicBezTo>
                  <a:cubicBezTo>
                    <a:pt x="107" y="48"/>
                    <a:pt x="105" y="48"/>
                    <a:pt x="103" y="49"/>
                  </a:cubicBezTo>
                  <a:moveTo>
                    <a:pt x="105" y="39"/>
                  </a:moveTo>
                  <a:cubicBezTo>
                    <a:pt x="105" y="37"/>
                    <a:pt x="105" y="35"/>
                    <a:pt x="105" y="33"/>
                  </a:cubicBezTo>
                  <a:cubicBezTo>
                    <a:pt x="107" y="32"/>
                    <a:pt x="109" y="32"/>
                    <a:pt x="111" y="31"/>
                  </a:cubicBezTo>
                  <a:cubicBezTo>
                    <a:pt x="110" y="33"/>
                    <a:pt x="110" y="35"/>
                    <a:pt x="110" y="37"/>
                  </a:cubicBezTo>
                  <a:cubicBezTo>
                    <a:pt x="108" y="38"/>
                    <a:pt x="106" y="38"/>
                    <a:pt x="105" y="39"/>
                  </a:cubicBezTo>
                  <a:moveTo>
                    <a:pt x="105" y="30"/>
                  </a:moveTo>
                  <a:cubicBezTo>
                    <a:pt x="105" y="29"/>
                    <a:pt x="105" y="28"/>
                    <a:pt x="105" y="27"/>
                  </a:cubicBezTo>
                  <a:cubicBezTo>
                    <a:pt x="107" y="26"/>
                    <a:pt x="109" y="25"/>
                    <a:pt x="110" y="24"/>
                  </a:cubicBezTo>
                  <a:cubicBezTo>
                    <a:pt x="110" y="25"/>
                    <a:pt x="111" y="27"/>
                    <a:pt x="111" y="28"/>
                  </a:cubicBezTo>
                  <a:cubicBezTo>
                    <a:pt x="109" y="29"/>
                    <a:pt x="107" y="29"/>
                    <a:pt x="105" y="30"/>
                  </a:cubicBezTo>
                  <a:moveTo>
                    <a:pt x="105" y="24"/>
                  </a:moveTo>
                  <a:cubicBezTo>
                    <a:pt x="105" y="22"/>
                    <a:pt x="104" y="21"/>
                    <a:pt x="104" y="20"/>
                  </a:cubicBezTo>
                  <a:cubicBezTo>
                    <a:pt x="106" y="19"/>
                    <a:pt x="108" y="19"/>
                    <a:pt x="110" y="18"/>
                  </a:cubicBezTo>
                  <a:cubicBezTo>
                    <a:pt x="110" y="19"/>
                    <a:pt x="110" y="20"/>
                    <a:pt x="110" y="21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10" y="21"/>
                    <a:pt x="109" y="21"/>
                    <a:pt x="109" y="21"/>
                  </a:cubicBezTo>
                  <a:cubicBezTo>
                    <a:pt x="108" y="22"/>
                    <a:pt x="106" y="23"/>
                    <a:pt x="105" y="24"/>
                  </a:cubicBezTo>
                  <a:moveTo>
                    <a:pt x="104" y="17"/>
                  </a:moveTo>
                  <a:cubicBezTo>
                    <a:pt x="104" y="16"/>
                    <a:pt x="103" y="14"/>
                    <a:pt x="103" y="13"/>
                  </a:cubicBezTo>
                  <a:cubicBezTo>
                    <a:pt x="104" y="12"/>
                    <a:pt x="105" y="11"/>
                    <a:pt x="106" y="9"/>
                  </a:cubicBezTo>
                  <a:cubicBezTo>
                    <a:pt x="107" y="8"/>
                    <a:pt x="107" y="7"/>
                    <a:pt x="108" y="6"/>
                  </a:cubicBezTo>
                  <a:cubicBezTo>
                    <a:pt x="109" y="9"/>
                    <a:pt x="109" y="12"/>
                    <a:pt x="110" y="15"/>
                  </a:cubicBezTo>
                  <a:cubicBezTo>
                    <a:pt x="108" y="16"/>
                    <a:pt x="106" y="16"/>
                    <a:pt x="104" y="17"/>
                  </a:cubicBezTo>
                  <a:moveTo>
                    <a:pt x="70" y="119"/>
                  </a:moveTo>
                  <a:cubicBezTo>
                    <a:pt x="71" y="119"/>
                    <a:pt x="71" y="119"/>
                    <a:pt x="72" y="119"/>
                  </a:cubicBezTo>
                  <a:cubicBezTo>
                    <a:pt x="107" y="87"/>
                    <a:pt x="115" y="53"/>
                    <a:pt x="114" y="29"/>
                  </a:cubicBezTo>
                  <a:cubicBezTo>
                    <a:pt x="114" y="19"/>
                    <a:pt x="113" y="11"/>
                    <a:pt x="112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8" y="7"/>
                    <a:pt x="126" y="7"/>
                    <a:pt x="131" y="7"/>
                  </a:cubicBezTo>
                  <a:cubicBezTo>
                    <a:pt x="133" y="14"/>
                    <a:pt x="139" y="32"/>
                    <a:pt x="139" y="53"/>
                  </a:cubicBezTo>
                  <a:cubicBezTo>
                    <a:pt x="139" y="80"/>
                    <a:pt x="130" y="113"/>
                    <a:pt x="98" y="140"/>
                  </a:cubicBezTo>
                  <a:cubicBezTo>
                    <a:pt x="98" y="140"/>
                    <a:pt x="97" y="141"/>
                    <a:pt x="97" y="141"/>
                  </a:cubicBezTo>
                  <a:cubicBezTo>
                    <a:pt x="97" y="142"/>
                    <a:pt x="98" y="142"/>
                    <a:pt x="98" y="143"/>
                  </a:cubicBezTo>
                  <a:cubicBezTo>
                    <a:pt x="103" y="145"/>
                    <a:pt x="107" y="148"/>
                    <a:pt x="112" y="151"/>
                  </a:cubicBezTo>
                  <a:cubicBezTo>
                    <a:pt x="100" y="157"/>
                    <a:pt x="86" y="160"/>
                    <a:pt x="70" y="160"/>
                  </a:cubicBezTo>
                  <a:cubicBezTo>
                    <a:pt x="56" y="160"/>
                    <a:pt x="40" y="158"/>
                    <a:pt x="23" y="153"/>
                  </a:cubicBezTo>
                  <a:cubicBezTo>
                    <a:pt x="23" y="152"/>
                    <a:pt x="24" y="152"/>
                    <a:pt x="24" y="151"/>
                  </a:cubicBezTo>
                  <a:cubicBezTo>
                    <a:pt x="26" y="147"/>
                    <a:pt x="32" y="137"/>
                    <a:pt x="37" y="127"/>
                  </a:cubicBezTo>
                  <a:cubicBezTo>
                    <a:pt x="40" y="122"/>
                    <a:pt x="42" y="117"/>
                    <a:pt x="44" y="112"/>
                  </a:cubicBezTo>
                  <a:cubicBezTo>
                    <a:pt x="45" y="108"/>
                    <a:pt x="46" y="105"/>
                    <a:pt x="47" y="102"/>
                  </a:cubicBezTo>
                  <a:cubicBezTo>
                    <a:pt x="51" y="105"/>
                    <a:pt x="57" y="110"/>
                    <a:pt x="62" y="114"/>
                  </a:cubicBezTo>
                  <a:cubicBezTo>
                    <a:pt x="62" y="114"/>
                    <a:pt x="62" y="114"/>
                    <a:pt x="63" y="115"/>
                  </a:cubicBezTo>
                  <a:cubicBezTo>
                    <a:pt x="63" y="115"/>
                    <a:pt x="64" y="115"/>
                    <a:pt x="6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65" y="115"/>
                    <a:pt x="65" y="116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7" y="117"/>
                    <a:pt x="68" y="118"/>
                    <a:pt x="69" y="119"/>
                  </a:cubicBezTo>
                  <a:cubicBezTo>
                    <a:pt x="70" y="119"/>
                    <a:pt x="70" y="119"/>
                    <a:pt x="70" y="119"/>
                  </a:cubicBezTo>
                  <a:moveTo>
                    <a:pt x="110" y="0"/>
                  </a:move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8" y="1"/>
                    <a:pt x="108" y="1"/>
                    <a:pt x="108" y="1"/>
                  </a:cubicBezTo>
                  <a:cubicBezTo>
                    <a:pt x="106" y="3"/>
                    <a:pt x="104" y="5"/>
                    <a:pt x="103" y="7"/>
                  </a:cubicBezTo>
                  <a:cubicBezTo>
                    <a:pt x="101" y="9"/>
                    <a:pt x="100" y="11"/>
                    <a:pt x="100" y="11"/>
                  </a:cubicBezTo>
                  <a:cubicBezTo>
                    <a:pt x="100" y="12"/>
                    <a:pt x="100" y="12"/>
                    <a:pt x="100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0" y="15"/>
                    <a:pt x="101" y="19"/>
                    <a:pt x="101" y="25"/>
                  </a:cubicBezTo>
                  <a:cubicBezTo>
                    <a:pt x="101" y="25"/>
                    <a:pt x="100" y="26"/>
                    <a:pt x="101" y="26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8"/>
                    <a:pt x="101" y="29"/>
                    <a:pt x="101" y="31"/>
                  </a:cubicBezTo>
                  <a:cubicBezTo>
                    <a:pt x="101" y="50"/>
                    <a:pt x="95" y="81"/>
                    <a:pt x="64" y="110"/>
                  </a:cubicBezTo>
                  <a:cubicBezTo>
                    <a:pt x="58" y="105"/>
                    <a:pt x="51" y="100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5" y="96"/>
                    <a:pt x="45" y="96"/>
                    <a:pt x="45" y="96"/>
                  </a:cubicBezTo>
                  <a:cubicBezTo>
                    <a:pt x="45" y="96"/>
                    <a:pt x="45" y="96"/>
                    <a:pt x="45" y="96"/>
                  </a:cubicBezTo>
                  <a:cubicBezTo>
                    <a:pt x="44" y="96"/>
                    <a:pt x="44" y="96"/>
                    <a:pt x="44" y="96"/>
                  </a:cubicBezTo>
                  <a:cubicBezTo>
                    <a:pt x="44" y="96"/>
                    <a:pt x="44" y="96"/>
                    <a:pt x="44" y="96"/>
                  </a:cubicBezTo>
                  <a:cubicBezTo>
                    <a:pt x="44" y="96"/>
                    <a:pt x="44" y="96"/>
                    <a:pt x="44" y="96"/>
                  </a:cubicBezTo>
                  <a:cubicBezTo>
                    <a:pt x="43" y="97"/>
                    <a:pt x="43" y="97"/>
                    <a:pt x="43" y="97"/>
                  </a:cubicBezTo>
                  <a:cubicBezTo>
                    <a:pt x="37" y="104"/>
                    <a:pt x="32" y="112"/>
                    <a:pt x="27" y="120"/>
                  </a:cubicBezTo>
                  <a:cubicBezTo>
                    <a:pt x="26" y="121"/>
                    <a:pt x="26" y="122"/>
                    <a:pt x="27" y="122"/>
                  </a:cubicBezTo>
                  <a:cubicBezTo>
                    <a:pt x="27" y="122"/>
                    <a:pt x="27" y="122"/>
                    <a:pt x="27" y="122"/>
                  </a:cubicBezTo>
                  <a:cubicBezTo>
                    <a:pt x="24" y="130"/>
                    <a:pt x="19" y="140"/>
                    <a:pt x="14" y="150"/>
                  </a:cubicBezTo>
                  <a:cubicBezTo>
                    <a:pt x="11" y="157"/>
                    <a:pt x="7" y="164"/>
                    <a:pt x="5" y="169"/>
                  </a:cubicBezTo>
                  <a:cubicBezTo>
                    <a:pt x="5" y="170"/>
                    <a:pt x="4" y="170"/>
                    <a:pt x="4" y="171"/>
                  </a:cubicBezTo>
                  <a:cubicBezTo>
                    <a:pt x="4" y="171"/>
                    <a:pt x="4" y="171"/>
                    <a:pt x="4" y="171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3" y="172"/>
                    <a:pt x="3" y="173"/>
                    <a:pt x="3" y="173"/>
                  </a:cubicBezTo>
                  <a:cubicBezTo>
                    <a:pt x="2" y="174"/>
                    <a:pt x="2" y="176"/>
                    <a:pt x="1" y="177"/>
                  </a:cubicBezTo>
                  <a:cubicBezTo>
                    <a:pt x="1" y="177"/>
                    <a:pt x="1" y="177"/>
                    <a:pt x="1" y="178"/>
                  </a:cubicBezTo>
                  <a:cubicBezTo>
                    <a:pt x="1" y="178"/>
                    <a:pt x="1" y="178"/>
                    <a:pt x="1" y="178"/>
                  </a:cubicBezTo>
                  <a:cubicBezTo>
                    <a:pt x="1" y="179"/>
                    <a:pt x="1" y="179"/>
                    <a:pt x="1" y="179"/>
                  </a:cubicBezTo>
                  <a:cubicBezTo>
                    <a:pt x="1" y="179"/>
                    <a:pt x="0" y="179"/>
                    <a:pt x="0" y="179"/>
                  </a:cubicBezTo>
                  <a:cubicBezTo>
                    <a:pt x="1" y="180"/>
                    <a:pt x="1" y="180"/>
                    <a:pt x="1" y="180"/>
                  </a:cubicBezTo>
                  <a:cubicBezTo>
                    <a:pt x="1" y="180"/>
                    <a:pt x="1" y="181"/>
                    <a:pt x="1" y="181"/>
                  </a:cubicBezTo>
                  <a:cubicBezTo>
                    <a:pt x="1" y="182"/>
                    <a:pt x="2" y="182"/>
                    <a:pt x="2" y="182"/>
                  </a:cubicBezTo>
                  <a:cubicBezTo>
                    <a:pt x="3" y="183"/>
                    <a:pt x="3" y="183"/>
                    <a:pt x="4" y="183"/>
                  </a:cubicBezTo>
                  <a:cubicBezTo>
                    <a:pt x="9" y="184"/>
                    <a:pt x="15" y="185"/>
                    <a:pt x="21" y="185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7" y="186"/>
                    <a:pt x="30" y="186"/>
                    <a:pt x="33" y="186"/>
                  </a:cubicBezTo>
                  <a:cubicBezTo>
                    <a:pt x="33" y="186"/>
                    <a:pt x="34" y="186"/>
                    <a:pt x="35" y="186"/>
                  </a:cubicBezTo>
                  <a:cubicBezTo>
                    <a:pt x="35" y="186"/>
                    <a:pt x="35" y="186"/>
                    <a:pt x="35" y="186"/>
                  </a:cubicBezTo>
                  <a:cubicBezTo>
                    <a:pt x="35" y="186"/>
                    <a:pt x="36" y="186"/>
                    <a:pt x="36" y="186"/>
                  </a:cubicBezTo>
                  <a:cubicBezTo>
                    <a:pt x="36" y="186"/>
                    <a:pt x="37" y="186"/>
                    <a:pt x="37" y="186"/>
                  </a:cubicBezTo>
                  <a:cubicBezTo>
                    <a:pt x="37" y="186"/>
                    <a:pt x="37" y="186"/>
                    <a:pt x="37" y="186"/>
                  </a:cubicBezTo>
                  <a:cubicBezTo>
                    <a:pt x="58" y="185"/>
                    <a:pt x="84" y="183"/>
                    <a:pt x="100" y="177"/>
                  </a:cubicBezTo>
                  <a:cubicBezTo>
                    <a:pt x="101" y="177"/>
                    <a:pt x="101" y="177"/>
                    <a:pt x="101" y="177"/>
                  </a:cubicBezTo>
                  <a:cubicBezTo>
                    <a:pt x="107" y="169"/>
                    <a:pt x="113" y="160"/>
                    <a:pt x="119" y="152"/>
                  </a:cubicBezTo>
                  <a:cubicBezTo>
                    <a:pt x="119" y="151"/>
                    <a:pt x="119" y="150"/>
                    <a:pt x="118" y="149"/>
                  </a:cubicBezTo>
                  <a:cubicBezTo>
                    <a:pt x="118" y="149"/>
                    <a:pt x="117" y="149"/>
                    <a:pt x="117" y="149"/>
                  </a:cubicBezTo>
                  <a:cubicBezTo>
                    <a:pt x="117" y="149"/>
                    <a:pt x="117" y="149"/>
                    <a:pt x="117" y="149"/>
                  </a:cubicBezTo>
                  <a:cubicBezTo>
                    <a:pt x="112" y="146"/>
                    <a:pt x="107" y="143"/>
                    <a:pt x="103" y="141"/>
                  </a:cubicBezTo>
                  <a:cubicBezTo>
                    <a:pt x="134" y="113"/>
                    <a:pt x="143" y="80"/>
                    <a:pt x="143" y="53"/>
                  </a:cubicBezTo>
                  <a:cubicBezTo>
                    <a:pt x="143" y="30"/>
                    <a:pt x="137" y="11"/>
                    <a:pt x="134" y="5"/>
                  </a:cubicBezTo>
                  <a:cubicBezTo>
                    <a:pt x="134" y="4"/>
                    <a:pt x="133" y="4"/>
                    <a:pt x="132" y="4"/>
                  </a:cubicBezTo>
                  <a:cubicBezTo>
                    <a:pt x="130" y="3"/>
                    <a:pt x="125" y="3"/>
                    <a:pt x="120" y="3"/>
                  </a:cubicBezTo>
                  <a:cubicBezTo>
                    <a:pt x="118" y="2"/>
                    <a:pt x="116" y="2"/>
                    <a:pt x="114" y="2"/>
                  </a:cubicBezTo>
                  <a:cubicBezTo>
                    <a:pt x="112" y="1"/>
                    <a:pt x="111" y="1"/>
                    <a:pt x="111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38" name="Freeform 768"/>
            <p:cNvSpPr>
              <a:spLocks noEditPoints="1"/>
            </p:cNvSpPr>
            <p:nvPr/>
          </p:nvSpPr>
          <p:spPr bwMode="auto">
            <a:xfrm>
              <a:off x="3625" y="937"/>
              <a:ext cx="336" cy="326"/>
            </a:xfrm>
            <a:custGeom>
              <a:avLst/>
              <a:gdLst>
                <a:gd name="T0" fmla="*/ 80 w 142"/>
                <a:gd name="T1" fmla="*/ 133 h 138"/>
                <a:gd name="T2" fmla="*/ 80 w 142"/>
                <a:gd name="T3" fmla="*/ 133 h 138"/>
                <a:gd name="T4" fmla="*/ 78 w 142"/>
                <a:gd name="T5" fmla="*/ 133 h 138"/>
                <a:gd name="T6" fmla="*/ 83 w 142"/>
                <a:gd name="T7" fmla="*/ 95 h 138"/>
                <a:gd name="T8" fmla="*/ 77 w 142"/>
                <a:gd name="T9" fmla="*/ 92 h 138"/>
                <a:gd name="T10" fmla="*/ 53 w 142"/>
                <a:gd name="T11" fmla="*/ 74 h 138"/>
                <a:gd name="T12" fmla="*/ 65 w 142"/>
                <a:gd name="T13" fmla="*/ 91 h 138"/>
                <a:gd name="T14" fmla="*/ 52 w 142"/>
                <a:gd name="T15" fmla="*/ 83 h 138"/>
                <a:gd name="T16" fmla="*/ 49 w 142"/>
                <a:gd name="T17" fmla="*/ 74 h 138"/>
                <a:gd name="T18" fmla="*/ 137 w 142"/>
                <a:gd name="T19" fmla="*/ 82 h 138"/>
                <a:gd name="T20" fmla="*/ 124 w 142"/>
                <a:gd name="T21" fmla="*/ 83 h 138"/>
                <a:gd name="T22" fmla="*/ 132 w 142"/>
                <a:gd name="T23" fmla="*/ 56 h 138"/>
                <a:gd name="T24" fmla="*/ 125 w 142"/>
                <a:gd name="T25" fmla="*/ 83 h 138"/>
                <a:gd name="T26" fmla="*/ 124 w 142"/>
                <a:gd name="T27" fmla="*/ 59 h 138"/>
                <a:gd name="T28" fmla="*/ 120 w 142"/>
                <a:gd name="T29" fmla="*/ 76 h 138"/>
                <a:gd name="T30" fmla="*/ 84 w 142"/>
                <a:gd name="T31" fmla="*/ 49 h 138"/>
                <a:gd name="T32" fmla="*/ 56 w 142"/>
                <a:gd name="T33" fmla="*/ 35 h 138"/>
                <a:gd name="T34" fmla="*/ 126 w 142"/>
                <a:gd name="T35" fmla="*/ 33 h 138"/>
                <a:gd name="T36" fmla="*/ 29 w 142"/>
                <a:gd name="T37" fmla="*/ 64 h 138"/>
                <a:gd name="T38" fmla="*/ 75 w 142"/>
                <a:gd name="T39" fmla="*/ 31 h 138"/>
                <a:gd name="T40" fmla="*/ 111 w 142"/>
                <a:gd name="T41" fmla="*/ 30 h 138"/>
                <a:gd name="T42" fmla="*/ 50 w 142"/>
                <a:gd name="T43" fmla="*/ 66 h 138"/>
                <a:gd name="T44" fmla="*/ 54 w 142"/>
                <a:gd name="T45" fmla="*/ 65 h 138"/>
                <a:gd name="T46" fmla="*/ 25 w 142"/>
                <a:gd name="T47" fmla="*/ 47 h 138"/>
                <a:gd name="T48" fmla="*/ 121 w 142"/>
                <a:gd name="T49" fmla="*/ 40 h 138"/>
                <a:gd name="T50" fmla="*/ 55 w 142"/>
                <a:gd name="T51" fmla="*/ 22 h 138"/>
                <a:gd name="T52" fmla="*/ 28 w 142"/>
                <a:gd name="T53" fmla="*/ 61 h 138"/>
                <a:gd name="T54" fmla="*/ 115 w 142"/>
                <a:gd name="T55" fmla="*/ 19 h 138"/>
                <a:gd name="T56" fmla="*/ 65 w 142"/>
                <a:gd name="T57" fmla="*/ 12 h 138"/>
                <a:gd name="T58" fmla="*/ 84 w 142"/>
                <a:gd name="T59" fmla="*/ 16 h 138"/>
                <a:gd name="T60" fmla="*/ 97 w 142"/>
                <a:gd name="T61" fmla="*/ 24 h 138"/>
                <a:gd name="T62" fmla="*/ 110 w 142"/>
                <a:gd name="T63" fmla="*/ 19 h 138"/>
                <a:gd name="T64" fmla="*/ 111 w 142"/>
                <a:gd name="T65" fmla="*/ 31 h 138"/>
                <a:gd name="T66" fmla="*/ 124 w 142"/>
                <a:gd name="T67" fmla="*/ 46 h 138"/>
                <a:gd name="T68" fmla="*/ 134 w 142"/>
                <a:gd name="T69" fmla="*/ 52 h 138"/>
                <a:gd name="T70" fmla="*/ 127 w 142"/>
                <a:gd name="T71" fmla="*/ 52 h 138"/>
                <a:gd name="T72" fmla="*/ 119 w 142"/>
                <a:gd name="T73" fmla="*/ 86 h 138"/>
                <a:gd name="T74" fmla="*/ 129 w 142"/>
                <a:gd name="T75" fmla="*/ 86 h 138"/>
                <a:gd name="T76" fmla="*/ 128 w 142"/>
                <a:gd name="T77" fmla="*/ 104 h 138"/>
                <a:gd name="T78" fmla="*/ 100 w 142"/>
                <a:gd name="T79" fmla="*/ 98 h 138"/>
                <a:gd name="T80" fmla="*/ 63 w 142"/>
                <a:gd name="T81" fmla="*/ 83 h 138"/>
                <a:gd name="T82" fmla="*/ 75 w 142"/>
                <a:gd name="T83" fmla="*/ 52 h 138"/>
                <a:gd name="T84" fmla="*/ 92 w 142"/>
                <a:gd name="T85" fmla="*/ 41 h 138"/>
                <a:gd name="T86" fmla="*/ 71 w 142"/>
                <a:gd name="T87" fmla="*/ 25 h 138"/>
                <a:gd name="T88" fmla="*/ 57 w 142"/>
                <a:gd name="T89" fmla="*/ 17 h 138"/>
                <a:gd name="T90" fmla="*/ 21 w 142"/>
                <a:gd name="T91" fmla="*/ 48 h 138"/>
                <a:gd name="T92" fmla="*/ 25 w 142"/>
                <a:gd name="T93" fmla="*/ 70 h 138"/>
                <a:gd name="T94" fmla="*/ 51 w 142"/>
                <a:gd name="T95" fmla="*/ 88 h 138"/>
                <a:gd name="T96" fmla="*/ 55 w 142"/>
                <a:gd name="T97" fmla="*/ 114 h 138"/>
                <a:gd name="T98" fmla="*/ 61 w 142"/>
                <a:gd name="T99" fmla="*/ 119 h 138"/>
                <a:gd name="T100" fmla="*/ 60 w 142"/>
                <a:gd name="T101" fmla="*/ 132 h 138"/>
                <a:gd name="T102" fmla="*/ 97 w 142"/>
                <a:gd name="T103" fmla="*/ 18 h 138"/>
                <a:gd name="T104" fmla="*/ 38 w 142"/>
                <a:gd name="T105" fmla="*/ 15 h 138"/>
                <a:gd name="T106" fmla="*/ 38 w 142"/>
                <a:gd name="T107" fmla="*/ 15 h 138"/>
                <a:gd name="T108" fmla="*/ 91 w 142"/>
                <a:gd name="T109" fmla="*/ 15 h 138"/>
                <a:gd name="T110" fmla="*/ 75 w 142"/>
                <a:gd name="T111" fmla="*/ 8 h 138"/>
                <a:gd name="T112" fmla="*/ 62 w 142"/>
                <a:gd name="T113" fmla="*/ 6 h 138"/>
                <a:gd name="T114" fmla="*/ 71 w 142"/>
                <a:gd name="T115" fmla="*/ 0 h 138"/>
                <a:gd name="T116" fmla="*/ 23 w 142"/>
                <a:gd name="T117" fmla="*/ 18 h 138"/>
                <a:gd name="T118" fmla="*/ 141 w 142"/>
                <a:gd name="T119" fmla="*/ 82 h 138"/>
                <a:gd name="T120" fmla="*/ 117 w 142"/>
                <a:gd name="T121" fmla="*/ 1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2" h="138">
                  <a:moveTo>
                    <a:pt x="90" y="131"/>
                  </a:moveTo>
                  <a:cubicBezTo>
                    <a:pt x="90" y="131"/>
                    <a:pt x="90" y="131"/>
                    <a:pt x="90" y="131"/>
                  </a:cubicBezTo>
                  <a:cubicBezTo>
                    <a:pt x="94" y="121"/>
                    <a:pt x="99" y="112"/>
                    <a:pt x="103" y="103"/>
                  </a:cubicBezTo>
                  <a:cubicBezTo>
                    <a:pt x="114" y="112"/>
                    <a:pt x="97" y="126"/>
                    <a:pt x="91" y="131"/>
                  </a:cubicBezTo>
                  <a:cubicBezTo>
                    <a:pt x="90" y="131"/>
                    <a:pt x="90" y="131"/>
                    <a:pt x="90" y="131"/>
                  </a:cubicBezTo>
                  <a:cubicBezTo>
                    <a:pt x="90" y="131"/>
                    <a:pt x="90" y="131"/>
                    <a:pt x="90" y="131"/>
                  </a:cubicBezTo>
                  <a:moveTo>
                    <a:pt x="80" y="133"/>
                  </a:moveTo>
                  <a:cubicBezTo>
                    <a:pt x="84" y="123"/>
                    <a:pt x="89" y="112"/>
                    <a:pt x="93" y="102"/>
                  </a:cubicBezTo>
                  <a:cubicBezTo>
                    <a:pt x="95" y="102"/>
                    <a:pt x="98" y="103"/>
                    <a:pt x="100" y="103"/>
                  </a:cubicBezTo>
                  <a:cubicBezTo>
                    <a:pt x="100" y="103"/>
                    <a:pt x="100" y="103"/>
                    <a:pt x="100" y="103"/>
                  </a:cubicBezTo>
                  <a:cubicBezTo>
                    <a:pt x="96" y="112"/>
                    <a:pt x="92" y="121"/>
                    <a:pt x="88" y="130"/>
                  </a:cubicBezTo>
                  <a:cubicBezTo>
                    <a:pt x="88" y="130"/>
                    <a:pt x="88" y="130"/>
                    <a:pt x="88" y="130"/>
                  </a:cubicBezTo>
                  <a:cubicBezTo>
                    <a:pt x="88" y="131"/>
                    <a:pt x="87" y="131"/>
                    <a:pt x="87" y="132"/>
                  </a:cubicBezTo>
                  <a:cubicBezTo>
                    <a:pt x="85" y="132"/>
                    <a:pt x="83" y="133"/>
                    <a:pt x="80" y="133"/>
                  </a:cubicBezTo>
                  <a:moveTo>
                    <a:pt x="71" y="133"/>
                  </a:moveTo>
                  <a:cubicBezTo>
                    <a:pt x="70" y="133"/>
                    <a:pt x="69" y="133"/>
                    <a:pt x="68" y="133"/>
                  </a:cubicBezTo>
                  <a:cubicBezTo>
                    <a:pt x="74" y="121"/>
                    <a:pt x="79" y="109"/>
                    <a:pt x="85" y="97"/>
                  </a:cubicBezTo>
                  <a:cubicBezTo>
                    <a:pt x="86" y="99"/>
                    <a:pt x="87" y="100"/>
                    <a:pt x="85" y="101"/>
                  </a:cubicBezTo>
                  <a:cubicBezTo>
                    <a:pt x="85" y="101"/>
                    <a:pt x="86" y="101"/>
                    <a:pt x="87" y="101"/>
                  </a:cubicBezTo>
                  <a:cubicBezTo>
                    <a:pt x="88" y="101"/>
                    <a:pt x="89" y="101"/>
                    <a:pt x="91" y="102"/>
                  </a:cubicBezTo>
                  <a:cubicBezTo>
                    <a:pt x="86" y="112"/>
                    <a:pt x="82" y="123"/>
                    <a:pt x="78" y="133"/>
                  </a:cubicBezTo>
                  <a:cubicBezTo>
                    <a:pt x="76" y="133"/>
                    <a:pt x="73" y="133"/>
                    <a:pt x="71" y="133"/>
                  </a:cubicBezTo>
                  <a:moveTo>
                    <a:pt x="66" y="133"/>
                  </a:moveTo>
                  <a:cubicBezTo>
                    <a:pt x="65" y="133"/>
                    <a:pt x="65" y="133"/>
                    <a:pt x="64" y="133"/>
                  </a:cubicBezTo>
                  <a:cubicBezTo>
                    <a:pt x="66" y="126"/>
                    <a:pt x="69" y="120"/>
                    <a:pt x="65" y="116"/>
                  </a:cubicBezTo>
                  <a:cubicBezTo>
                    <a:pt x="68" y="110"/>
                    <a:pt x="71" y="104"/>
                    <a:pt x="75" y="98"/>
                  </a:cubicBezTo>
                  <a:cubicBezTo>
                    <a:pt x="76" y="96"/>
                    <a:pt x="78" y="94"/>
                    <a:pt x="79" y="93"/>
                  </a:cubicBezTo>
                  <a:cubicBezTo>
                    <a:pt x="81" y="94"/>
                    <a:pt x="82" y="95"/>
                    <a:pt x="83" y="95"/>
                  </a:cubicBezTo>
                  <a:cubicBezTo>
                    <a:pt x="77" y="108"/>
                    <a:pt x="72" y="121"/>
                    <a:pt x="66" y="133"/>
                  </a:cubicBezTo>
                  <a:moveTo>
                    <a:pt x="63" y="115"/>
                  </a:moveTo>
                  <a:cubicBezTo>
                    <a:pt x="61" y="114"/>
                    <a:pt x="60" y="112"/>
                    <a:pt x="59" y="111"/>
                  </a:cubicBezTo>
                  <a:cubicBezTo>
                    <a:pt x="62" y="104"/>
                    <a:pt x="65" y="97"/>
                    <a:pt x="68" y="90"/>
                  </a:cubicBezTo>
                  <a:cubicBezTo>
                    <a:pt x="68" y="90"/>
                    <a:pt x="68" y="90"/>
                    <a:pt x="68" y="90"/>
                  </a:cubicBezTo>
                  <a:cubicBezTo>
                    <a:pt x="68" y="90"/>
                    <a:pt x="68" y="90"/>
                    <a:pt x="68" y="90"/>
                  </a:cubicBezTo>
                  <a:cubicBezTo>
                    <a:pt x="71" y="90"/>
                    <a:pt x="74" y="91"/>
                    <a:pt x="77" y="92"/>
                  </a:cubicBezTo>
                  <a:cubicBezTo>
                    <a:pt x="75" y="93"/>
                    <a:pt x="74" y="95"/>
                    <a:pt x="73" y="97"/>
                  </a:cubicBezTo>
                  <a:cubicBezTo>
                    <a:pt x="69" y="103"/>
                    <a:pt x="66" y="109"/>
                    <a:pt x="63" y="115"/>
                  </a:cubicBezTo>
                  <a:moveTo>
                    <a:pt x="50" y="75"/>
                  </a:moveTo>
                  <a:cubicBezTo>
                    <a:pt x="51" y="75"/>
                    <a:pt x="51" y="74"/>
                    <a:pt x="52" y="74"/>
                  </a:cubicBezTo>
                  <a:cubicBezTo>
                    <a:pt x="52" y="74"/>
                    <a:pt x="52" y="74"/>
                    <a:pt x="53" y="74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56" y="76"/>
                    <a:pt x="57" y="80"/>
                    <a:pt x="56" y="82"/>
                  </a:cubicBezTo>
                  <a:cubicBezTo>
                    <a:pt x="56" y="82"/>
                    <a:pt x="60" y="85"/>
                    <a:pt x="60" y="87"/>
                  </a:cubicBezTo>
                  <a:cubicBezTo>
                    <a:pt x="61" y="87"/>
                    <a:pt x="62" y="87"/>
                    <a:pt x="63" y="87"/>
                  </a:cubicBezTo>
                  <a:cubicBezTo>
                    <a:pt x="63" y="88"/>
                    <a:pt x="63" y="89"/>
                    <a:pt x="63" y="90"/>
                  </a:cubicBezTo>
                  <a:cubicBezTo>
                    <a:pt x="63" y="90"/>
                    <a:pt x="64" y="91"/>
                    <a:pt x="64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2" y="97"/>
                    <a:pt x="60" y="102"/>
                    <a:pt x="58" y="108"/>
                  </a:cubicBezTo>
                  <a:cubicBezTo>
                    <a:pt x="57" y="105"/>
                    <a:pt x="57" y="102"/>
                    <a:pt x="58" y="99"/>
                  </a:cubicBezTo>
                  <a:cubicBezTo>
                    <a:pt x="58" y="96"/>
                    <a:pt x="58" y="93"/>
                    <a:pt x="61" y="91"/>
                  </a:cubicBezTo>
                  <a:cubicBezTo>
                    <a:pt x="60" y="91"/>
                    <a:pt x="59" y="90"/>
                    <a:pt x="58" y="89"/>
                  </a:cubicBezTo>
                  <a:cubicBezTo>
                    <a:pt x="58" y="89"/>
                    <a:pt x="57" y="89"/>
                    <a:pt x="57" y="89"/>
                  </a:cubicBezTo>
                  <a:cubicBezTo>
                    <a:pt x="56" y="88"/>
                    <a:pt x="57" y="87"/>
                    <a:pt x="57" y="87"/>
                  </a:cubicBezTo>
                  <a:cubicBezTo>
                    <a:pt x="55" y="87"/>
                    <a:pt x="54" y="84"/>
                    <a:pt x="52" y="83"/>
                  </a:cubicBezTo>
                  <a:cubicBezTo>
                    <a:pt x="53" y="81"/>
                    <a:pt x="54" y="80"/>
                    <a:pt x="55" y="78"/>
                  </a:cubicBezTo>
                  <a:cubicBezTo>
                    <a:pt x="55" y="77"/>
                    <a:pt x="55" y="77"/>
                    <a:pt x="54" y="76"/>
                  </a:cubicBezTo>
                  <a:cubicBezTo>
                    <a:pt x="54" y="76"/>
                    <a:pt x="54" y="76"/>
                    <a:pt x="54" y="76"/>
                  </a:cubicBezTo>
                  <a:cubicBezTo>
                    <a:pt x="53" y="76"/>
                    <a:pt x="53" y="77"/>
                    <a:pt x="53" y="77"/>
                  </a:cubicBezTo>
                  <a:cubicBezTo>
                    <a:pt x="52" y="79"/>
                    <a:pt x="51" y="81"/>
                    <a:pt x="50" y="82"/>
                  </a:cubicBezTo>
                  <a:cubicBezTo>
                    <a:pt x="49" y="82"/>
                    <a:pt x="48" y="81"/>
                    <a:pt x="46" y="81"/>
                  </a:cubicBezTo>
                  <a:cubicBezTo>
                    <a:pt x="48" y="79"/>
                    <a:pt x="48" y="77"/>
                    <a:pt x="49" y="74"/>
                  </a:cubicBezTo>
                  <a:cubicBezTo>
                    <a:pt x="50" y="75"/>
                    <a:pt x="50" y="75"/>
                    <a:pt x="50" y="75"/>
                  </a:cubicBezTo>
                  <a:moveTo>
                    <a:pt x="128" y="82"/>
                  </a:moveTo>
                  <a:cubicBezTo>
                    <a:pt x="128" y="82"/>
                    <a:pt x="128" y="82"/>
                    <a:pt x="128" y="82"/>
                  </a:cubicBezTo>
                  <a:cubicBezTo>
                    <a:pt x="128" y="82"/>
                    <a:pt x="128" y="82"/>
                    <a:pt x="128" y="82"/>
                  </a:cubicBezTo>
                  <a:cubicBezTo>
                    <a:pt x="130" y="75"/>
                    <a:pt x="133" y="68"/>
                    <a:pt x="136" y="62"/>
                  </a:cubicBezTo>
                  <a:cubicBezTo>
                    <a:pt x="137" y="64"/>
                    <a:pt x="138" y="67"/>
                    <a:pt x="138" y="70"/>
                  </a:cubicBezTo>
                  <a:cubicBezTo>
                    <a:pt x="138" y="74"/>
                    <a:pt x="137" y="78"/>
                    <a:pt x="137" y="82"/>
                  </a:cubicBezTo>
                  <a:cubicBezTo>
                    <a:pt x="136" y="83"/>
                    <a:pt x="136" y="85"/>
                    <a:pt x="136" y="86"/>
                  </a:cubicBezTo>
                  <a:cubicBezTo>
                    <a:pt x="135" y="86"/>
                    <a:pt x="135" y="86"/>
                    <a:pt x="135" y="86"/>
                  </a:cubicBezTo>
                  <a:cubicBezTo>
                    <a:pt x="135" y="85"/>
                    <a:pt x="134" y="83"/>
                    <a:pt x="133" y="83"/>
                  </a:cubicBezTo>
                  <a:cubicBezTo>
                    <a:pt x="132" y="82"/>
                    <a:pt x="131" y="82"/>
                    <a:pt x="129" y="82"/>
                  </a:cubicBezTo>
                  <a:cubicBezTo>
                    <a:pt x="129" y="82"/>
                    <a:pt x="129" y="82"/>
                    <a:pt x="129" y="82"/>
                  </a:cubicBezTo>
                  <a:cubicBezTo>
                    <a:pt x="129" y="82"/>
                    <a:pt x="128" y="82"/>
                    <a:pt x="128" y="82"/>
                  </a:cubicBezTo>
                  <a:moveTo>
                    <a:pt x="124" y="83"/>
                  </a:moveTo>
                  <a:cubicBezTo>
                    <a:pt x="123" y="83"/>
                    <a:pt x="122" y="83"/>
                    <a:pt x="122" y="83"/>
                  </a:cubicBezTo>
                  <a:cubicBezTo>
                    <a:pt x="122" y="82"/>
                    <a:pt x="121" y="82"/>
                    <a:pt x="121" y="81"/>
                  </a:cubicBezTo>
                  <a:cubicBezTo>
                    <a:pt x="121" y="81"/>
                    <a:pt x="121" y="81"/>
                    <a:pt x="121" y="81"/>
                  </a:cubicBezTo>
                  <a:cubicBezTo>
                    <a:pt x="121" y="80"/>
                    <a:pt x="121" y="80"/>
                    <a:pt x="121" y="80"/>
                  </a:cubicBezTo>
                  <a:cubicBezTo>
                    <a:pt x="123" y="72"/>
                    <a:pt x="126" y="65"/>
                    <a:pt x="130" y="57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31" y="57"/>
                    <a:pt x="132" y="57"/>
                    <a:pt x="132" y="56"/>
                  </a:cubicBezTo>
                  <a:cubicBezTo>
                    <a:pt x="133" y="56"/>
                    <a:pt x="133" y="56"/>
                    <a:pt x="134" y="56"/>
                  </a:cubicBezTo>
                  <a:cubicBezTo>
                    <a:pt x="134" y="57"/>
                    <a:pt x="134" y="57"/>
                    <a:pt x="134" y="57"/>
                  </a:cubicBezTo>
                  <a:cubicBezTo>
                    <a:pt x="134" y="58"/>
                    <a:pt x="134" y="58"/>
                    <a:pt x="134" y="58"/>
                  </a:cubicBezTo>
                  <a:cubicBezTo>
                    <a:pt x="134" y="59"/>
                    <a:pt x="134" y="59"/>
                    <a:pt x="134" y="60"/>
                  </a:cubicBezTo>
                  <a:cubicBezTo>
                    <a:pt x="131" y="67"/>
                    <a:pt x="128" y="74"/>
                    <a:pt x="125" y="81"/>
                  </a:cubicBezTo>
                  <a:cubicBezTo>
                    <a:pt x="125" y="81"/>
                    <a:pt x="125" y="82"/>
                    <a:pt x="125" y="82"/>
                  </a:cubicBezTo>
                  <a:cubicBezTo>
                    <a:pt x="125" y="83"/>
                    <a:pt x="125" y="83"/>
                    <a:pt x="125" y="83"/>
                  </a:cubicBezTo>
                  <a:cubicBezTo>
                    <a:pt x="125" y="83"/>
                    <a:pt x="125" y="83"/>
                    <a:pt x="124" y="83"/>
                  </a:cubicBezTo>
                  <a:cubicBezTo>
                    <a:pt x="124" y="83"/>
                    <a:pt x="124" y="83"/>
                    <a:pt x="124" y="83"/>
                  </a:cubicBezTo>
                  <a:moveTo>
                    <a:pt x="120" y="76"/>
                  </a:moveTo>
                  <a:cubicBezTo>
                    <a:pt x="120" y="76"/>
                    <a:pt x="120" y="75"/>
                    <a:pt x="120" y="74"/>
                  </a:cubicBezTo>
                  <a:cubicBezTo>
                    <a:pt x="120" y="72"/>
                    <a:pt x="120" y="70"/>
                    <a:pt x="120" y="68"/>
                  </a:cubicBezTo>
                  <a:cubicBezTo>
                    <a:pt x="120" y="66"/>
                    <a:pt x="121" y="65"/>
                    <a:pt x="121" y="64"/>
                  </a:cubicBezTo>
                  <a:cubicBezTo>
                    <a:pt x="122" y="63"/>
                    <a:pt x="123" y="61"/>
                    <a:pt x="124" y="59"/>
                  </a:cubicBezTo>
                  <a:cubicBezTo>
                    <a:pt x="125" y="58"/>
                    <a:pt x="125" y="57"/>
                    <a:pt x="126" y="57"/>
                  </a:cubicBezTo>
                  <a:cubicBezTo>
                    <a:pt x="126" y="56"/>
                    <a:pt x="127" y="56"/>
                    <a:pt x="127" y="56"/>
                  </a:cubicBezTo>
                  <a:cubicBezTo>
                    <a:pt x="127" y="56"/>
                    <a:pt x="127" y="56"/>
                    <a:pt x="127" y="56"/>
                  </a:cubicBezTo>
                  <a:cubicBezTo>
                    <a:pt x="128" y="56"/>
                    <a:pt x="128" y="56"/>
                    <a:pt x="128" y="56"/>
                  </a:cubicBezTo>
                  <a:cubicBezTo>
                    <a:pt x="128" y="56"/>
                    <a:pt x="128" y="56"/>
                    <a:pt x="128" y="56"/>
                  </a:cubicBezTo>
                  <a:cubicBezTo>
                    <a:pt x="128" y="56"/>
                    <a:pt x="128" y="56"/>
                    <a:pt x="128" y="56"/>
                  </a:cubicBezTo>
                  <a:cubicBezTo>
                    <a:pt x="125" y="63"/>
                    <a:pt x="122" y="70"/>
                    <a:pt x="120" y="76"/>
                  </a:cubicBezTo>
                  <a:moveTo>
                    <a:pt x="75" y="48"/>
                  </a:moveTo>
                  <a:cubicBezTo>
                    <a:pt x="77" y="44"/>
                    <a:pt x="79" y="40"/>
                    <a:pt x="82" y="37"/>
                  </a:cubicBezTo>
                  <a:cubicBezTo>
                    <a:pt x="82" y="37"/>
                    <a:pt x="82" y="37"/>
                    <a:pt x="82" y="37"/>
                  </a:cubicBezTo>
                  <a:cubicBezTo>
                    <a:pt x="82" y="37"/>
                    <a:pt x="82" y="37"/>
                    <a:pt x="82" y="37"/>
                  </a:cubicBezTo>
                  <a:cubicBezTo>
                    <a:pt x="83" y="37"/>
                    <a:pt x="87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40"/>
                    <a:pt x="82" y="47"/>
                    <a:pt x="84" y="49"/>
                  </a:cubicBezTo>
                  <a:cubicBezTo>
                    <a:pt x="82" y="48"/>
                    <a:pt x="79" y="48"/>
                    <a:pt x="76" y="48"/>
                  </a:cubicBezTo>
                  <a:cubicBezTo>
                    <a:pt x="76" y="48"/>
                    <a:pt x="75" y="48"/>
                    <a:pt x="75" y="48"/>
                  </a:cubicBezTo>
                  <a:moveTo>
                    <a:pt x="44" y="80"/>
                  </a:moveTo>
                  <a:cubicBezTo>
                    <a:pt x="42" y="79"/>
                    <a:pt x="40" y="78"/>
                    <a:pt x="39" y="77"/>
                  </a:cubicBezTo>
                  <a:cubicBezTo>
                    <a:pt x="38" y="77"/>
                    <a:pt x="36" y="74"/>
                    <a:pt x="34" y="72"/>
                  </a:cubicBezTo>
                  <a:cubicBezTo>
                    <a:pt x="41" y="59"/>
                    <a:pt x="48" y="47"/>
                    <a:pt x="56" y="35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7" y="36"/>
                    <a:pt x="59" y="37"/>
                    <a:pt x="61" y="38"/>
                  </a:cubicBezTo>
                  <a:cubicBezTo>
                    <a:pt x="56" y="47"/>
                    <a:pt x="51" y="56"/>
                    <a:pt x="46" y="65"/>
                  </a:cubicBezTo>
                  <a:cubicBezTo>
                    <a:pt x="46" y="66"/>
                    <a:pt x="46" y="66"/>
                    <a:pt x="45" y="66"/>
                  </a:cubicBezTo>
                  <a:cubicBezTo>
                    <a:pt x="43" y="68"/>
                    <a:pt x="46" y="71"/>
                    <a:pt x="47" y="72"/>
                  </a:cubicBezTo>
                  <a:cubicBezTo>
                    <a:pt x="47" y="75"/>
                    <a:pt x="46" y="78"/>
                    <a:pt x="44" y="80"/>
                  </a:cubicBezTo>
                  <a:moveTo>
                    <a:pt x="124" y="37"/>
                  </a:moveTo>
                  <a:cubicBezTo>
                    <a:pt x="125" y="36"/>
                    <a:pt x="125" y="34"/>
                    <a:pt x="126" y="33"/>
                  </a:cubicBezTo>
                  <a:cubicBezTo>
                    <a:pt x="127" y="34"/>
                    <a:pt x="128" y="36"/>
                    <a:pt x="128" y="38"/>
                  </a:cubicBezTo>
                  <a:cubicBezTo>
                    <a:pt x="128" y="37"/>
                    <a:pt x="127" y="37"/>
                    <a:pt x="126" y="37"/>
                  </a:cubicBezTo>
                  <a:cubicBezTo>
                    <a:pt x="126" y="37"/>
                    <a:pt x="126" y="37"/>
                    <a:pt x="126" y="37"/>
                  </a:cubicBezTo>
                  <a:cubicBezTo>
                    <a:pt x="125" y="37"/>
                    <a:pt x="125" y="37"/>
                    <a:pt x="125" y="37"/>
                  </a:cubicBezTo>
                  <a:cubicBezTo>
                    <a:pt x="124" y="37"/>
                    <a:pt x="124" y="37"/>
                    <a:pt x="124" y="37"/>
                  </a:cubicBezTo>
                  <a:moveTo>
                    <a:pt x="33" y="70"/>
                  </a:moveTo>
                  <a:cubicBezTo>
                    <a:pt x="31" y="68"/>
                    <a:pt x="30" y="66"/>
                    <a:pt x="29" y="64"/>
                  </a:cubicBezTo>
                  <a:cubicBezTo>
                    <a:pt x="35" y="53"/>
                    <a:pt x="44" y="43"/>
                    <a:pt x="49" y="32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2" y="34"/>
                    <a:pt x="53" y="33"/>
                    <a:pt x="54" y="34"/>
                  </a:cubicBezTo>
                  <a:cubicBezTo>
                    <a:pt x="46" y="45"/>
                    <a:pt x="39" y="57"/>
                    <a:pt x="33" y="70"/>
                  </a:cubicBezTo>
                  <a:moveTo>
                    <a:pt x="59" y="69"/>
                  </a:moveTo>
                  <a:cubicBezTo>
                    <a:pt x="58" y="69"/>
                    <a:pt x="58" y="68"/>
                    <a:pt x="57" y="67"/>
                  </a:cubicBezTo>
                  <a:cubicBezTo>
                    <a:pt x="62" y="54"/>
                    <a:pt x="68" y="43"/>
                    <a:pt x="75" y="31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7" y="32"/>
                    <a:pt x="80" y="31"/>
                    <a:pt x="81" y="34"/>
                  </a:cubicBezTo>
                  <a:cubicBezTo>
                    <a:pt x="78" y="39"/>
                    <a:pt x="75" y="43"/>
                    <a:pt x="72" y="48"/>
                  </a:cubicBezTo>
                  <a:cubicBezTo>
                    <a:pt x="71" y="49"/>
                    <a:pt x="71" y="49"/>
                    <a:pt x="71" y="50"/>
                  </a:cubicBezTo>
                  <a:cubicBezTo>
                    <a:pt x="71" y="51"/>
                    <a:pt x="59" y="69"/>
                    <a:pt x="59" y="69"/>
                  </a:cubicBezTo>
                  <a:moveTo>
                    <a:pt x="111" y="30"/>
                  </a:moveTo>
                  <a:cubicBezTo>
                    <a:pt x="111" y="30"/>
                    <a:pt x="111" y="30"/>
                    <a:pt x="111" y="30"/>
                  </a:cubicBezTo>
                  <a:cubicBezTo>
                    <a:pt x="111" y="30"/>
                    <a:pt x="111" y="30"/>
                    <a:pt x="111" y="30"/>
                  </a:cubicBezTo>
                  <a:moveTo>
                    <a:pt x="61" y="32"/>
                  </a:moveTo>
                  <a:cubicBezTo>
                    <a:pt x="60" y="32"/>
                    <a:pt x="59" y="32"/>
                    <a:pt x="59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9" y="30"/>
                    <a:pt x="60" y="30"/>
                    <a:pt x="61" y="29"/>
                  </a:cubicBezTo>
                  <a:cubicBezTo>
                    <a:pt x="61" y="30"/>
                    <a:pt x="61" y="31"/>
                    <a:pt x="61" y="32"/>
                  </a:cubicBezTo>
                  <a:moveTo>
                    <a:pt x="50" y="66"/>
                  </a:moveTo>
                  <a:cubicBezTo>
                    <a:pt x="49" y="65"/>
                    <a:pt x="49" y="65"/>
                    <a:pt x="49" y="65"/>
                  </a:cubicBezTo>
                  <a:cubicBezTo>
                    <a:pt x="54" y="56"/>
                    <a:pt x="59" y="47"/>
                    <a:pt x="64" y="38"/>
                  </a:cubicBezTo>
                  <a:cubicBezTo>
                    <a:pt x="65" y="38"/>
                    <a:pt x="66" y="37"/>
                    <a:pt x="65" y="34"/>
                  </a:cubicBezTo>
                  <a:cubicBezTo>
                    <a:pt x="65" y="29"/>
                    <a:pt x="65" y="28"/>
                    <a:pt x="66" y="28"/>
                  </a:cubicBezTo>
                  <a:cubicBezTo>
                    <a:pt x="67" y="28"/>
                    <a:pt x="69" y="30"/>
                    <a:pt x="72" y="31"/>
                  </a:cubicBezTo>
                  <a:cubicBezTo>
                    <a:pt x="66" y="42"/>
                    <a:pt x="60" y="53"/>
                    <a:pt x="55" y="65"/>
                  </a:cubicBezTo>
                  <a:cubicBezTo>
                    <a:pt x="55" y="65"/>
                    <a:pt x="55" y="65"/>
                    <a:pt x="54" y="65"/>
                  </a:cubicBezTo>
                  <a:cubicBezTo>
                    <a:pt x="54" y="65"/>
                    <a:pt x="53" y="65"/>
                    <a:pt x="51" y="65"/>
                  </a:cubicBezTo>
                  <a:cubicBezTo>
                    <a:pt x="51" y="65"/>
                    <a:pt x="50" y="66"/>
                    <a:pt x="50" y="66"/>
                  </a:cubicBezTo>
                  <a:moveTo>
                    <a:pt x="25" y="47"/>
                  </a:moveTo>
                  <a:cubicBezTo>
                    <a:pt x="25" y="45"/>
                    <a:pt x="24" y="43"/>
                    <a:pt x="24" y="42"/>
                  </a:cubicBezTo>
                  <a:cubicBezTo>
                    <a:pt x="27" y="37"/>
                    <a:pt x="34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5" y="33"/>
                    <a:pt x="30" y="40"/>
                    <a:pt x="25" y="47"/>
                  </a:cubicBezTo>
                  <a:moveTo>
                    <a:pt x="121" y="40"/>
                  </a:moveTo>
                  <a:cubicBezTo>
                    <a:pt x="121" y="40"/>
                    <a:pt x="120" y="39"/>
                    <a:pt x="120" y="39"/>
                  </a:cubicBezTo>
                  <a:cubicBezTo>
                    <a:pt x="119" y="38"/>
                    <a:pt x="119" y="37"/>
                    <a:pt x="118" y="35"/>
                  </a:cubicBezTo>
                  <a:cubicBezTo>
                    <a:pt x="119" y="32"/>
                    <a:pt x="120" y="29"/>
                    <a:pt x="121" y="25"/>
                  </a:cubicBezTo>
                  <a:cubicBezTo>
                    <a:pt x="122" y="27"/>
                    <a:pt x="123" y="28"/>
                    <a:pt x="124" y="30"/>
                  </a:cubicBezTo>
                  <a:cubicBezTo>
                    <a:pt x="124" y="30"/>
                    <a:pt x="124" y="30"/>
                    <a:pt x="124" y="30"/>
                  </a:cubicBezTo>
                  <a:cubicBezTo>
                    <a:pt x="123" y="33"/>
                    <a:pt x="122" y="37"/>
                    <a:pt x="121" y="40"/>
                  </a:cubicBezTo>
                  <a:moveTo>
                    <a:pt x="28" y="61"/>
                  </a:moveTo>
                  <a:cubicBezTo>
                    <a:pt x="26" y="58"/>
                    <a:pt x="26" y="56"/>
                    <a:pt x="26" y="55"/>
                  </a:cubicBezTo>
                  <a:cubicBezTo>
                    <a:pt x="26" y="53"/>
                    <a:pt x="26" y="51"/>
                    <a:pt x="26" y="50"/>
                  </a:cubicBezTo>
                  <a:cubicBezTo>
                    <a:pt x="31" y="42"/>
                    <a:pt x="37" y="35"/>
                    <a:pt x="42" y="27"/>
                  </a:cubicBezTo>
                  <a:cubicBezTo>
                    <a:pt x="42" y="27"/>
                    <a:pt x="43" y="26"/>
                    <a:pt x="43" y="26"/>
                  </a:cubicBezTo>
                  <a:cubicBezTo>
                    <a:pt x="46" y="25"/>
                    <a:pt x="52" y="22"/>
                    <a:pt x="55" y="20"/>
                  </a:cubicBezTo>
                  <a:cubicBezTo>
                    <a:pt x="54" y="21"/>
                    <a:pt x="55" y="21"/>
                    <a:pt x="55" y="22"/>
                  </a:cubicBezTo>
                  <a:cubicBezTo>
                    <a:pt x="56" y="23"/>
                    <a:pt x="57" y="24"/>
                    <a:pt x="58" y="25"/>
                  </a:cubicBezTo>
                  <a:cubicBezTo>
                    <a:pt x="59" y="26"/>
                    <a:pt x="52" y="28"/>
                    <a:pt x="50" y="30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50" y="30"/>
                    <a:pt x="50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8" y="29"/>
                    <a:pt x="48" y="29"/>
                  </a:cubicBezTo>
                  <a:cubicBezTo>
                    <a:pt x="43" y="41"/>
                    <a:pt x="34" y="50"/>
                    <a:pt x="28" y="61"/>
                  </a:cubicBezTo>
                  <a:moveTo>
                    <a:pt x="117" y="32"/>
                  </a:moveTo>
                  <a:cubicBezTo>
                    <a:pt x="117" y="32"/>
                    <a:pt x="117" y="32"/>
                    <a:pt x="117" y="32"/>
                  </a:cubicBezTo>
                  <a:cubicBezTo>
                    <a:pt x="116" y="31"/>
                    <a:pt x="116" y="30"/>
                    <a:pt x="115" y="29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5" y="27"/>
                    <a:pt x="115" y="25"/>
                    <a:pt x="115" y="24"/>
                  </a:cubicBezTo>
                  <a:cubicBezTo>
                    <a:pt x="115" y="22"/>
                    <a:pt x="115" y="21"/>
                    <a:pt x="115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20"/>
                    <a:pt x="118" y="22"/>
                    <a:pt x="119" y="23"/>
                  </a:cubicBezTo>
                  <a:cubicBezTo>
                    <a:pt x="119" y="23"/>
                    <a:pt x="119" y="23"/>
                    <a:pt x="119" y="23"/>
                  </a:cubicBezTo>
                  <a:cubicBezTo>
                    <a:pt x="119" y="24"/>
                    <a:pt x="119" y="24"/>
                    <a:pt x="119" y="24"/>
                  </a:cubicBezTo>
                  <a:cubicBezTo>
                    <a:pt x="118" y="27"/>
                    <a:pt x="118" y="30"/>
                    <a:pt x="117" y="32"/>
                  </a:cubicBezTo>
                  <a:moveTo>
                    <a:pt x="38" y="20"/>
                  </a:moveTo>
                  <a:cubicBezTo>
                    <a:pt x="42" y="20"/>
                    <a:pt x="45" y="18"/>
                    <a:pt x="48" y="17"/>
                  </a:cubicBezTo>
                  <a:cubicBezTo>
                    <a:pt x="53" y="13"/>
                    <a:pt x="59" y="12"/>
                    <a:pt x="65" y="12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71" y="12"/>
                    <a:pt x="76" y="13"/>
                    <a:pt x="81" y="15"/>
                  </a:cubicBezTo>
                  <a:cubicBezTo>
                    <a:pt x="81" y="15"/>
                    <a:pt x="81" y="16"/>
                    <a:pt x="81" y="16"/>
                  </a:cubicBezTo>
                  <a:cubicBezTo>
                    <a:pt x="81" y="17"/>
                    <a:pt x="81" y="17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3" y="18"/>
                    <a:pt x="83" y="17"/>
                    <a:pt x="83" y="17"/>
                  </a:cubicBezTo>
                  <a:cubicBezTo>
                    <a:pt x="84" y="16"/>
                    <a:pt x="84" y="16"/>
                    <a:pt x="84" y="16"/>
                  </a:cubicBezTo>
                  <a:cubicBezTo>
                    <a:pt x="84" y="16"/>
                    <a:pt x="84" y="16"/>
                    <a:pt x="84" y="16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87" y="18"/>
                    <a:pt x="89" y="19"/>
                    <a:pt x="91" y="20"/>
                  </a:cubicBezTo>
                  <a:cubicBezTo>
                    <a:pt x="92" y="20"/>
                    <a:pt x="93" y="20"/>
                    <a:pt x="93" y="21"/>
                  </a:cubicBezTo>
                  <a:cubicBezTo>
                    <a:pt x="94" y="21"/>
                    <a:pt x="94" y="22"/>
                    <a:pt x="95" y="23"/>
                  </a:cubicBezTo>
                  <a:cubicBezTo>
                    <a:pt x="95" y="23"/>
                    <a:pt x="96" y="24"/>
                    <a:pt x="97" y="24"/>
                  </a:cubicBezTo>
                  <a:cubicBezTo>
                    <a:pt x="97" y="24"/>
                    <a:pt x="97" y="24"/>
                    <a:pt x="97" y="24"/>
                  </a:cubicBezTo>
                  <a:cubicBezTo>
                    <a:pt x="98" y="23"/>
                    <a:pt x="98" y="23"/>
                    <a:pt x="98" y="23"/>
                  </a:cubicBezTo>
                  <a:cubicBezTo>
                    <a:pt x="98" y="23"/>
                    <a:pt x="99" y="23"/>
                    <a:pt x="99" y="22"/>
                  </a:cubicBezTo>
                  <a:cubicBezTo>
                    <a:pt x="99" y="22"/>
                    <a:pt x="101" y="20"/>
                    <a:pt x="102" y="18"/>
                  </a:cubicBezTo>
                  <a:cubicBezTo>
                    <a:pt x="104" y="17"/>
                    <a:pt x="106" y="16"/>
                    <a:pt x="108" y="15"/>
                  </a:cubicBezTo>
                  <a:cubicBezTo>
                    <a:pt x="108" y="15"/>
                    <a:pt x="108" y="15"/>
                    <a:pt x="108" y="15"/>
                  </a:cubicBezTo>
                  <a:cubicBezTo>
                    <a:pt x="109" y="15"/>
                    <a:pt x="110" y="16"/>
                    <a:pt x="110" y="16"/>
                  </a:cubicBezTo>
                  <a:cubicBezTo>
                    <a:pt x="110" y="17"/>
                    <a:pt x="110" y="18"/>
                    <a:pt x="110" y="19"/>
                  </a:cubicBezTo>
                  <a:cubicBezTo>
                    <a:pt x="110" y="19"/>
                    <a:pt x="110" y="19"/>
                    <a:pt x="110" y="19"/>
                  </a:cubicBezTo>
                  <a:cubicBezTo>
                    <a:pt x="110" y="19"/>
                    <a:pt x="110" y="19"/>
                    <a:pt x="111" y="20"/>
                  </a:cubicBezTo>
                  <a:cubicBezTo>
                    <a:pt x="111" y="22"/>
                    <a:pt x="111" y="23"/>
                    <a:pt x="111" y="24"/>
                  </a:cubicBezTo>
                  <a:cubicBezTo>
                    <a:pt x="111" y="25"/>
                    <a:pt x="111" y="27"/>
                    <a:pt x="110" y="27"/>
                  </a:cubicBezTo>
                  <a:cubicBezTo>
                    <a:pt x="110" y="28"/>
                    <a:pt x="110" y="29"/>
                    <a:pt x="111" y="30"/>
                  </a:cubicBezTo>
                  <a:cubicBezTo>
                    <a:pt x="111" y="30"/>
                    <a:pt x="111" y="30"/>
                    <a:pt x="111" y="30"/>
                  </a:cubicBezTo>
                  <a:cubicBezTo>
                    <a:pt x="111" y="30"/>
                    <a:pt x="111" y="30"/>
                    <a:pt x="111" y="31"/>
                  </a:cubicBezTo>
                  <a:cubicBezTo>
                    <a:pt x="112" y="32"/>
                    <a:pt x="113" y="35"/>
                    <a:pt x="114" y="38"/>
                  </a:cubicBezTo>
                  <a:cubicBezTo>
                    <a:pt x="115" y="39"/>
                    <a:pt x="116" y="40"/>
                    <a:pt x="116" y="41"/>
                  </a:cubicBezTo>
                  <a:cubicBezTo>
                    <a:pt x="117" y="43"/>
                    <a:pt x="118" y="44"/>
                    <a:pt x="118" y="44"/>
                  </a:cubicBezTo>
                  <a:cubicBezTo>
                    <a:pt x="119" y="45"/>
                    <a:pt x="119" y="45"/>
                    <a:pt x="120" y="46"/>
                  </a:cubicBezTo>
                  <a:cubicBezTo>
                    <a:pt x="121" y="46"/>
                    <a:pt x="121" y="46"/>
                    <a:pt x="122" y="46"/>
                  </a:cubicBezTo>
                  <a:cubicBezTo>
                    <a:pt x="122" y="46"/>
                    <a:pt x="122" y="46"/>
                    <a:pt x="122" y="46"/>
                  </a:cubicBezTo>
                  <a:cubicBezTo>
                    <a:pt x="123" y="46"/>
                    <a:pt x="123" y="46"/>
                    <a:pt x="124" y="46"/>
                  </a:cubicBezTo>
                  <a:cubicBezTo>
                    <a:pt x="125" y="45"/>
                    <a:pt x="125" y="44"/>
                    <a:pt x="125" y="44"/>
                  </a:cubicBezTo>
                  <a:cubicBezTo>
                    <a:pt x="126" y="43"/>
                    <a:pt x="126" y="42"/>
                    <a:pt x="126" y="42"/>
                  </a:cubicBezTo>
                  <a:cubicBezTo>
                    <a:pt x="127" y="42"/>
                    <a:pt x="128" y="42"/>
                    <a:pt x="129" y="43"/>
                  </a:cubicBezTo>
                  <a:cubicBezTo>
                    <a:pt x="131" y="44"/>
                    <a:pt x="132" y="46"/>
                    <a:pt x="133" y="47"/>
                  </a:cubicBezTo>
                  <a:cubicBezTo>
                    <a:pt x="134" y="48"/>
                    <a:pt x="134" y="48"/>
                    <a:pt x="135" y="48"/>
                  </a:cubicBezTo>
                  <a:cubicBezTo>
                    <a:pt x="135" y="49"/>
                    <a:pt x="135" y="51"/>
                    <a:pt x="136" y="52"/>
                  </a:cubicBezTo>
                  <a:cubicBezTo>
                    <a:pt x="135" y="52"/>
                    <a:pt x="134" y="52"/>
                    <a:pt x="134" y="52"/>
                  </a:cubicBezTo>
                  <a:cubicBezTo>
                    <a:pt x="133" y="52"/>
                    <a:pt x="132" y="52"/>
                    <a:pt x="132" y="52"/>
                  </a:cubicBezTo>
                  <a:cubicBezTo>
                    <a:pt x="131" y="52"/>
                    <a:pt x="130" y="52"/>
                    <a:pt x="130" y="52"/>
                  </a:cubicBezTo>
                  <a:cubicBezTo>
                    <a:pt x="130" y="52"/>
                    <a:pt x="130" y="52"/>
                    <a:pt x="130" y="52"/>
                  </a:cubicBezTo>
                  <a:cubicBezTo>
                    <a:pt x="129" y="52"/>
                    <a:pt x="129" y="52"/>
                    <a:pt x="129" y="52"/>
                  </a:cubicBezTo>
                  <a:cubicBezTo>
                    <a:pt x="129" y="52"/>
                    <a:pt x="129" y="52"/>
                    <a:pt x="129" y="52"/>
                  </a:cubicBezTo>
                  <a:cubicBezTo>
                    <a:pt x="129" y="52"/>
                    <a:pt x="128" y="52"/>
                    <a:pt x="127" y="52"/>
                  </a:cubicBezTo>
                  <a:cubicBezTo>
                    <a:pt x="127" y="52"/>
                    <a:pt x="127" y="52"/>
                    <a:pt x="127" y="52"/>
                  </a:cubicBezTo>
                  <a:cubicBezTo>
                    <a:pt x="126" y="52"/>
                    <a:pt x="124" y="52"/>
                    <a:pt x="123" y="53"/>
                  </a:cubicBezTo>
                  <a:cubicBezTo>
                    <a:pt x="122" y="55"/>
                    <a:pt x="120" y="56"/>
                    <a:pt x="119" y="58"/>
                  </a:cubicBezTo>
                  <a:cubicBezTo>
                    <a:pt x="118" y="60"/>
                    <a:pt x="117" y="61"/>
                    <a:pt x="117" y="63"/>
                  </a:cubicBezTo>
                  <a:cubicBezTo>
                    <a:pt x="116" y="64"/>
                    <a:pt x="116" y="65"/>
                    <a:pt x="116" y="67"/>
                  </a:cubicBezTo>
                  <a:cubicBezTo>
                    <a:pt x="115" y="69"/>
                    <a:pt x="115" y="72"/>
                    <a:pt x="115" y="74"/>
                  </a:cubicBezTo>
                  <a:cubicBezTo>
                    <a:pt x="115" y="77"/>
                    <a:pt x="116" y="80"/>
                    <a:pt x="117" y="83"/>
                  </a:cubicBezTo>
                  <a:cubicBezTo>
                    <a:pt x="117" y="84"/>
                    <a:pt x="118" y="85"/>
                    <a:pt x="119" y="86"/>
                  </a:cubicBezTo>
                  <a:cubicBezTo>
                    <a:pt x="121" y="87"/>
                    <a:pt x="122" y="88"/>
                    <a:pt x="124" y="88"/>
                  </a:cubicBezTo>
                  <a:cubicBezTo>
                    <a:pt x="124" y="88"/>
                    <a:pt x="124" y="88"/>
                    <a:pt x="124" y="88"/>
                  </a:cubicBezTo>
                  <a:cubicBezTo>
                    <a:pt x="125" y="87"/>
                    <a:pt x="125" y="87"/>
                    <a:pt x="125" y="87"/>
                  </a:cubicBezTo>
                  <a:cubicBezTo>
                    <a:pt x="125" y="87"/>
                    <a:pt x="125" y="87"/>
                    <a:pt x="125" y="87"/>
                  </a:cubicBezTo>
                  <a:cubicBezTo>
                    <a:pt x="126" y="87"/>
                    <a:pt x="128" y="87"/>
                    <a:pt x="128" y="86"/>
                  </a:cubicBezTo>
                  <a:cubicBezTo>
                    <a:pt x="129" y="86"/>
                    <a:pt x="129" y="86"/>
                    <a:pt x="129" y="86"/>
                  </a:cubicBezTo>
                  <a:cubicBezTo>
                    <a:pt x="129" y="86"/>
                    <a:pt x="129" y="86"/>
                    <a:pt x="129" y="86"/>
                  </a:cubicBezTo>
                  <a:cubicBezTo>
                    <a:pt x="129" y="86"/>
                    <a:pt x="129" y="86"/>
                    <a:pt x="129" y="86"/>
                  </a:cubicBezTo>
                  <a:cubicBezTo>
                    <a:pt x="129" y="86"/>
                    <a:pt x="130" y="86"/>
                    <a:pt x="131" y="87"/>
                  </a:cubicBezTo>
                  <a:cubicBezTo>
                    <a:pt x="131" y="87"/>
                    <a:pt x="131" y="87"/>
                    <a:pt x="131" y="87"/>
                  </a:cubicBezTo>
                  <a:cubicBezTo>
                    <a:pt x="131" y="88"/>
                    <a:pt x="132" y="88"/>
                    <a:pt x="132" y="89"/>
                  </a:cubicBezTo>
                  <a:cubicBezTo>
                    <a:pt x="132" y="91"/>
                    <a:pt x="131" y="94"/>
                    <a:pt x="130" y="97"/>
                  </a:cubicBezTo>
                  <a:cubicBezTo>
                    <a:pt x="130" y="99"/>
                    <a:pt x="129" y="102"/>
                    <a:pt x="128" y="103"/>
                  </a:cubicBezTo>
                  <a:cubicBezTo>
                    <a:pt x="128" y="104"/>
                    <a:pt x="128" y="104"/>
                    <a:pt x="128" y="104"/>
                  </a:cubicBezTo>
                  <a:cubicBezTo>
                    <a:pt x="128" y="104"/>
                    <a:pt x="128" y="104"/>
                    <a:pt x="128" y="104"/>
                  </a:cubicBezTo>
                  <a:cubicBezTo>
                    <a:pt x="122" y="114"/>
                    <a:pt x="113" y="122"/>
                    <a:pt x="102" y="127"/>
                  </a:cubicBezTo>
                  <a:cubicBezTo>
                    <a:pt x="107" y="122"/>
                    <a:pt x="111" y="117"/>
                    <a:pt x="111" y="111"/>
                  </a:cubicBezTo>
                  <a:cubicBezTo>
                    <a:pt x="111" y="106"/>
                    <a:pt x="109" y="102"/>
                    <a:pt x="106" y="99"/>
                  </a:cubicBezTo>
                  <a:cubicBezTo>
                    <a:pt x="105" y="99"/>
                    <a:pt x="104" y="98"/>
                    <a:pt x="103" y="98"/>
                  </a:cubicBezTo>
                  <a:cubicBezTo>
                    <a:pt x="102" y="98"/>
                    <a:pt x="102" y="98"/>
                    <a:pt x="102" y="98"/>
                  </a:cubicBezTo>
                  <a:cubicBezTo>
                    <a:pt x="101" y="98"/>
                    <a:pt x="101" y="98"/>
                    <a:pt x="100" y="98"/>
                  </a:cubicBezTo>
                  <a:cubicBezTo>
                    <a:pt x="98" y="98"/>
                    <a:pt x="96" y="98"/>
                    <a:pt x="94" y="98"/>
                  </a:cubicBezTo>
                  <a:cubicBezTo>
                    <a:pt x="92" y="97"/>
                    <a:pt x="91" y="97"/>
                    <a:pt x="90" y="97"/>
                  </a:cubicBezTo>
                  <a:cubicBezTo>
                    <a:pt x="87" y="90"/>
                    <a:pt x="74" y="85"/>
                    <a:pt x="68" y="85"/>
                  </a:cubicBezTo>
                  <a:cubicBezTo>
                    <a:pt x="67" y="85"/>
                    <a:pt x="67" y="85"/>
                    <a:pt x="67" y="85"/>
                  </a:cubicBezTo>
                  <a:cubicBezTo>
                    <a:pt x="67" y="84"/>
                    <a:pt x="65" y="83"/>
                    <a:pt x="63" y="83"/>
                  </a:cubicBezTo>
                  <a:cubicBezTo>
                    <a:pt x="63" y="83"/>
                    <a:pt x="63" y="83"/>
                    <a:pt x="63" y="83"/>
                  </a:cubicBezTo>
                  <a:cubicBezTo>
                    <a:pt x="63" y="83"/>
                    <a:pt x="63" y="83"/>
                    <a:pt x="63" y="83"/>
                  </a:cubicBezTo>
                  <a:cubicBezTo>
                    <a:pt x="62" y="82"/>
                    <a:pt x="61" y="81"/>
                    <a:pt x="61" y="80"/>
                  </a:cubicBezTo>
                  <a:cubicBezTo>
                    <a:pt x="61" y="79"/>
                    <a:pt x="61" y="78"/>
                    <a:pt x="61" y="77"/>
                  </a:cubicBezTo>
                  <a:cubicBezTo>
                    <a:pt x="60" y="76"/>
                    <a:pt x="60" y="74"/>
                    <a:pt x="59" y="73"/>
                  </a:cubicBezTo>
                  <a:cubicBezTo>
                    <a:pt x="59" y="73"/>
                    <a:pt x="59" y="73"/>
                    <a:pt x="59" y="73"/>
                  </a:cubicBezTo>
                  <a:cubicBezTo>
                    <a:pt x="62" y="73"/>
                    <a:pt x="63" y="72"/>
                    <a:pt x="64" y="70"/>
                  </a:cubicBezTo>
                  <a:cubicBezTo>
                    <a:pt x="65" y="68"/>
                    <a:pt x="68" y="63"/>
                    <a:pt x="70" y="60"/>
                  </a:cubicBezTo>
                  <a:cubicBezTo>
                    <a:pt x="73" y="56"/>
                    <a:pt x="74" y="54"/>
                    <a:pt x="75" y="52"/>
                  </a:cubicBezTo>
                  <a:cubicBezTo>
                    <a:pt x="75" y="52"/>
                    <a:pt x="76" y="52"/>
                    <a:pt x="76" y="52"/>
                  </a:cubicBezTo>
                  <a:cubicBezTo>
                    <a:pt x="79" y="52"/>
                    <a:pt x="82" y="53"/>
                    <a:pt x="83" y="53"/>
                  </a:cubicBezTo>
                  <a:cubicBezTo>
                    <a:pt x="84" y="53"/>
                    <a:pt x="84" y="53"/>
                    <a:pt x="84" y="53"/>
                  </a:cubicBezTo>
                  <a:cubicBezTo>
                    <a:pt x="85" y="53"/>
                    <a:pt x="87" y="52"/>
                    <a:pt x="87" y="51"/>
                  </a:cubicBezTo>
                  <a:cubicBezTo>
                    <a:pt x="88" y="50"/>
                    <a:pt x="88" y="49"/>
                    <a:pt x="88" y="48"/>
                  </a:cubicBezTo>
                  <a:cubicBezTo>
                    <a:pt x="88" y="47"/>
                    <a:pt x="89" y="45"/>
                    <a:pt x="91" y="42"/>
                  </a:cubicBezTo>
                  <a:cubicBezTo>
                    <a:pt x="91" y="42"/>
                    <a:pt x="92" y="41"/>
                    <a:pt x="92" y="41"/>
                  </a:cubicBezTo>
                  <a:cubicBezTo>
                    <a:pt x="93" y="39"/>
                    <a:pt x="92" y="37"/>
                    <a:pt x="91" y="36"/>
                  </a:cubicBezTo>
                  <a:cubicBezTo>
                    <a:pt x="90" y="35"/>
                    <a:pt x="89" y="35"/>
                    <a:pt x="88" y="34"/>
                  </a:cubicBezTo>
                  <a:cubicBezTo>
                    <a:pt x="88" y="34"/>
                    <a:pt x="87" y="34"/>
                    <a:pt x="87" y="34"/>
                  </a:cubicBezTo>
                  <a:cubicBezTo>
                    <a:pt x="86" y="34"/>
                    <a:pt x="86" y="34"/>
                    <a:pt x="86" y="33"/>
                  </a:cubicBezTo>
                  <a:cubicBezTo>
                    <a:pt x="84" y="28"/>
                    <a:pt x="80" y="27"/>
                    <a:pt x="77" y="27"/>
                  </a:cubicBezTo>
                  <a:cubicBezTo>
                    <a:pt x="76" y="27"/>
                    <a:pt x="75" y="27"/>
                    <a:pt x="74" y="27"/>
                  </a:cubicBezTo>
                  <a:cubicBezTo>
                    <a:pt x="73" y="26"/>
                    <a:pt x="72" y="26"/>
                    <a:pt x="71" y="25"/>
                  </a:cubicBezTo>
                  <a:cubicBezTo>
                    <a:pt x="69" y="24"/>
                    <a:pt x="68" y="23"/>
                    <a:pt x="66" y="23"/>
                  </a:cubicBezTo>
                  <a:cubicBezTo>
                    <a:pt x="66" y="23"/>
                    <a:pt x="66" y="23"/>
                    <a:pt x="66" y="23"/>
                  </a:cubicBezTo>
                  <a:cubicBezTo>
                    <a:pt x="65" y="23"/>
                    <a:pt x="64" y="24"/>
                    <a:pt x="63" y="24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2" y="23"/>
                    <a:pt x="62" y="22"/>
                    <a:pt x="61" y="22"/>
                  </a:cubicBezTo>
                  <a:cubicBezTo>
                    <a:pt x="60" y="21"/>
                    <a:pt x="60" y="20"/>
                    <a:pt x="59" y="20"/>
                  </a:cubicBezTo>
                  <a:cubicBezTo>
                    <a:pt x="59" y="18"/>
                    <a:pt x="58" y="17"/>
                    <a:pt x="57" y="17"/>
                  </a:cubicBezTo>
                  <a:cubicBezTo>
                    <a:pt x="56" y="16"/>
                    <a:pt x="56" y="16"/>
                    <a:pt x="55" y="16"/>
                  </a:cubicBezTo>
                  <a:cubicBezTo>
                    <a:pt x="54" y="16"/>
                    <a:pt x="53" y="16"/>
                    <a:pt x="52" y="17"/>
                  </a:cubicBezTo>
                  <a:cubicBezTo>
                    <a:pt x="49" y="19"/>
                    <a:pt x="41" y="22"/>
                    <a:pt x="39" y="22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2" y="22"/>
                    <a:pt x="26" y="30"/>
                    <a:pt x="21" y="39"/>
                  </a:cubicBezTo>
                  <a:cubicBezTo>
                    <a:pt x="20" y="40"/>
                    <a:pt x="20" y="40"/>
                    <a:pt x="20" y="41"/>
                  </a:cubicBezTo>
                  <a:cubicBezTo>
                    <a:pt x="20" y="43"/>
                    <a:pt x="20" y="45"/>
                    <a:pt x="21" y="48"/>
                  </a:cubicBezTo>
                  <a:cubicBezTo>
                    <a:pt x="21" y="49"/>
                    <a:pt x="21" y="51"/>
                    <a:pt x="22" y="52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3"/>
                    <a:pt x="21" y="53"/>
                    <a:pt x="22" y="53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7"/>
                    <a:pt x="22" y="61"/>
                    <a:pt x="25" y="66"/>
                  </a:cubicBezTo>
                  <a:cubicBezTo>
                    <a:pt x="25" y="67"/>
                    <a:pt x="25" y="68"/>
                    <a:pt x="24" y="68"/>
                  </a:cubicBezTo>
                  <a:cubicBezTo>
                    <a:pt x="24" y="69"/>
                    <a:pt x="24" y="69"/>
                    <a:pt x="25" y="70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26" y="70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71"/>
                    <a:pt x="33" y="79"/>
                    <a:pt x="37" y="81"/>
                  </a:cubicBezTo>
                  <a:cubicBezTo>
                    <a:pt x="40" y="83"/>
                    <a:pt x="46" y="86"/>
                    <a:pt x="50" y="87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51" y="89"/>
                    <a:pt x="52" y="89"/>
                    <a:pt x="52" y="90"/>
                  </a:cubicBezTo>
                  <a:cubicBezTo>
                    <a:pt x="53" y="90"/>
                    <a:pt x="53" y="91"/>
                    <a:pt x="53" y="92"/>
                  </a:cubicBezTo>
                  <a:cubicBezTo>
                    <a:pt x="54" y="92"/>
                    <a:pt x="54" y="92"/>
                    <a:pt x="54" y="93"/>
                  </a:cubicBezTo>
                  <a:cubicBezTo>
                    <a:pt x="54" y="94"/>
                    <a:pt x="54" y="96"/>
                    <a:pt x="54" y="97"/>
                  </a:cubicBezTo>
                  <a:cubicBezTo>
                    <a:pt x="54" y="97"/>
                    <a:pt x="53" y="98"/>
                    <a:pt x="53" y="99"/>
                  </a:cubicBezTo>
                  <a:cubicBezTo>
                    <a:pt x="53" y="101"/>
                    <a:pt x="52" y="108"/>
                    <a:pt x="55" y="114"/>
                  </a:cubicBezTo>
                  <a:cubicBezTo>
                    <a:pt x="55" y="114"/>
                    <a:pt x="55" y="114"/>
                    <a:pt x="55" y="114"/>
                  </a:cubicBezTo>
                  <a:cubicBezTo>
                    <a:pt x="55" y="115"/>
                    <a:pt x="55" y="115"/>
                    <a:pt x="55" y="116"/>
                  </a:cubicBezTo>
                  <a:cubicBezTo>
                    <a:pt x="55" y="116"/>
                    <a:pt x="55" y="117"/>
                    <a:pt x="56" y="117"/>
                  </a:cubicBezTo>
                  <a:cubicBezTo>
                    <a:pt x="56" y="117"/>
                    <a:pt x="56" y="117"/>
                    <a:pt x="56" y="117"/>
                  </a:cubicBezTo>
                  <a:cubicBezTo>
                    <a:pt x="56" y="118"/>
                    <a:pt x="56" y="118"/>
                    <a:pt x="56" y="118"/>
                  </a:cubicBezTo>
                  <a:cubicBezTo>
                    <a:pt x="57" y="118"/>
                    <a:pt x="57" y="117"/>
                    <a:pt x="58" y="117"/>
                  </a:cubicBezTo>
                  <a:cubicBezTo>
                    <a:pt x="58" y="117"/>
                    <a:pt x="58" y="117"/>
                    <a:pt x="58" y="117"/>
                  </a:cubicBezTo>
                  <a:cubicBezTo>
                    <a:pt x="59" y="117"/>
                    <a:pt x="60" y="118"/>
                    <a:pt x="61" y="119"/>
                  </a:cubicBezTo>
                  <a:cubicBezTo>
                    <a:pt x="61" y="119"/>
                    <a:pt x="60" y="120"/>
                    <a:pt x="60" y="121"/>
                  </a:cubicBezTo>
                  <a:cubicBezTo>
                    <a:pt x="60" y="121"/>
                    <a:pt x="60" y="122"/>
                    <a:pt x="61" y="122"/>
                  </a:cubicBezTo>
                  <a:cubicBezTo>
                    <a:pt x="61" y="122"/>
                    <a:pt x="61" y="122"/>
                    <a:pt x="61" y="122"/>
                  </a:cubicBezTo>
                  <a:cubicBezTo>
                    <a:pt x="61" y="122"/>
                    <a:pt x="62" y="122"/>
                    <a:pt x="62" y="121"/>
                  </a:cubicBezTo>
                  <a:cubicBezTo>
                    <a:pt x="62" y="121"/>
                    <a:pt x="62" y="121"/>
                    <a:pt x="62" y="121"/>
                  </a:cubicBezTo>
                  <a:cubicBezTo>
                    <a:pt x="63" y="122"/>
                    <a:pt x="62" y="124"/>
                    <a:pt x="61" y="127"/>
                  </a:cubicBezTo>
                  <a:cubicBezTo>
                    <a:pt x="61" y="129"/>
                    <a:pt x="60" y="131"/>
                    <a:pt x="60" y="132"/>
                  </a:cubicBezTo>
                  <a:cubicBezTo>
                    <a:pt x="31" y="128"/>
                    <a:pt x="5" y="107"/>
                    <a:pt x="5" y="69"/>
                  </a:cubicBezTo>
                  <a:cubicBezTo>
                    <a:pt x="5" y="46"/>
                    <a:pt x="15" y="29"/>
                    <a:pt x="29" y="18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1" y="19"/>
                    <a:pt x="32" y="19"/>
                    <a:pt x="33" y="19"/>
                  </a:cubicBezTo>
                  <a:cubicBezTo>
                    <a:pt x="34" y="19"/>
                    <a:pt x="35" y="19"/>
                    <a:pt x="35" y="20"/>
                  </a:cubicBezTo>
                  <a:cubicBezTo>
                    <a:pt x="36" y="20"/>
                    <a:pt x="37" y="20"/>
                    <a:pt x="38" y="20"/>
                  </a:cubicBezTo>
                  <a:moveTo>
                    <a:pt x="97" y="18"/>
                  </a:moveTo>
                  <a:cubicBezTo>
                    <a:pt x="96" y="17"/>
                    <a:pt x="96" y="17"/>
                    <a:pt x="96" y="17"/>
                  </a:cubicBezTo>
                  <a:cubicBezTo>
                    <a:pt x="95" y="17"/>
                    <a:pt x="94" y="16"/>
                    <a:pt x="93" y="16"/>
                  </a:cubicBezTo>
                  <a:cubicBezTo>
                    <a:pt x="94" y="14"/>
                    <a:pt x="95" y="12"/>
                    <a:pt x="96" y="10"/>
                  </a:cubicBezTo>
                  <a:cubicBezTo>
                    <a:pt x="98" y="11"/>
                    <a:pt x="100" y="12"/>
                    <a:pt x="102" y="13"/>
                  </a:cubicBezTo>
                  <a:cubicBezTo>
                    <a:pt x="101" y="14"/>
                    <a:pt x="99" y="15"/>
                    <a:pt x="98" y="16"/>
                  </a:cubicBezTo>
                  <a:cubicBezTo>
                    <a:pt x="98" y="17"/>
                    <a:pt x="97" y="17"/>
                    <a:pt x="97" y="18"/>
                  </a:cubicBezTo>
                  <a:moveTo>
                    <a:pt x="38" y="15"/>
                  </a:moveTo>
                  <a:cubicBezTo>
                    <a:pt x="38" y="15"/>
                    <a:pt x="38" y="15"/>
                    <a:pt x="38" y="15"/>
                  </a:cubicBezTo>
                  <a:cubicBezTo>
                    <a:pt x="38" y="15"/>
                    <a:pt x="37" y="15"/>
                    <a:pt x="37" y="15"/>
                  </a:cubicBezTo>
                  <a:cubicBezTo>
                    <a:pt x="36" y="15"/>
                    <a:pt x="35" y="15"/>
                    <a:pt x="34" y="15"/>
                  </a:cubicBezTo>
                  <a:cubicBezTo>
                    <a:pt x="38" y="12"/>
                    <a:pt x="43" y="10"/>
                    <a:pt x="47" y="9"/>
                  </a:cubicBezTo>
                  <a:cubicBezTo>
                    <a:pt x="47" y="10"/>
                    <a:pt x="46" y="11"/>
                    <a:pt x="46" y="1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3" y="14"/>
                    <a:pt x="41" y="15"/>
                    <a:pt x="38" y="15"/>
                  </a:cubicBezTo>
                  <a:moveTo>
                    <a:pt x="91" y="15"/>
                  </a:moveTo>
                  <a:cubicBezTo>
                    <a:pt x="89" y="14"/>
                    <a:pt x="88" y="13"/>
                    <a:pt x="87" y="12"/>
                  </a:cubicBezTo>
                  <a:cubicBezTo>
                    <a:pt x="87" y="12"/>
                    <a:pt x="86" y="12"/>
                    <a:pt x="85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6" y="10"/>
                    <a:pt x="87" y="9"/>
                    <a:pt x="88" y="7"/>
                  </a:cubicBezTo>
                  <a:cubicBezTo>
                    <a:pt x="90" y="8"/>
                    <a:pt x="92" y="8"/>
                    <a:pt x="94" y="9"/>
                  </a:cubicBezTo>
                  <a:cubicBezTo>
                    <a:pt x="93" y="11"/>
                    <a:pt x="92" y="13"/>
                    <a:pt x="91" y="15"/>
                  </a:cubicBezTo>
                  <a:moveTo>
                    <a:pt x="49" y="11"/>
                  </a:moveTo>
                  <a:cubicBezTo>
                    <a:pt x="49" y="10"/>
                    <a:pt x="49" y="9"/>
                    <a:pt x="49" y="8"/>
                  </a:cubicBezTo>
                  <a:cubicBezTo>
                    <a:pt x="52" y="7"/>
                    <a:pt x="55" y="7"/>
                    <a:pt x="58" y="6"/>
                  </a:cubicBezTo>
                  <a:cubicBezTo>
                    <a:pt x="58" y="7"/>
                    <a:pt x="58" y="7"/>
                    <a:pt x="58" y="8"/>
                  </a:cubicBezTo>
                  <a:cubicBezTo>
                    <a:pt x="55" y="9"/>
                    <a:pt x="52" y="10"/>
                    <a:pt x="49" y="11"/>
                  </a:cubicBezTo>
                  <a:moveTo>
                    <a:pt x="83" y="11"/>
                  </a:moveTo>
                  <a:cubicBezTo>
                    <a:pt x="81" y="10"/>
                    <a:pt x="78" y="9"/>
                    <a:pt x="75" y="8"/>
                  </a:cubicBezTo>
                  <a:cubicBezTo>
                    <a:pt x="75" y="7"/>
                    <a:pt x="76" y="6"/>
                    <a:pt x="77" y="5"/>
                  </a:cubicBezTo>
                  <a:cubicBezTo>
                    <a:pt x="79" y="6"/>
                    <a:pt x="82" y="6"/>
                    <a:pt x="84" y="7"/>
                  </a:cubicBezTo>
                  <a:cubicBezTo>
                    <a:pt x="84" y="7"/>
                    <a:pt x="84" y="7"/>
                    <a:pt x="84" y="7"/>
                  </a:cubicBezTo>
                  <a:cubicBezTo>
                    <a:pt x="84" y="7"/>
                    <a:pt x="85" y="7"/>
                    <a:pt x="86" y="7"/>
                  </a:cubicBezTo>
                  <a:cubicBezTo>
                    <a:pt x="85" y="8"/>
                    <a:pt x="84" y="10"/>
                    <a:pt x="83" y="11"/>
                  </a:cubicBezTo>
                  <a:moveTo>
                    <a:pt x="61" y="8"/>
                  </a:moveTo>
                  <a:cubicBezTo>
                    <a:pt x="61" y="7"/>
                    <a:pt x="61" y="6"/>
                    <a:pt x="62" y="6"/>
                  </a:cubicBezTo>
                  <a:cubicBezTo>
                    <a:pt x="63" y="5"/>
                    <a:pt x="64" y="5"/>
                    <a:pt x="65" y="5"/>
                  </a:cubicBezTo>
                  <a:cubicBezTo>
                    <a:pt x="66" y="5"/>
                    <a:pt x="68" y="5"/>
                    <a:pt x="69" y="5"/>
                  </a:cubicBezTo>
                  <a:cubicBezTo>
                    <a:pt x="71" y="5"/>
                    <a:pt x="73" y="5"/>
                    <a:pt x="74" y="5"/>
                  </a:cubicBezTo>
                  <a:cubicBezTo>
                    <a:pt x="74" y="6"/>
                    <a:pt x="73" y="7"/>
                    <a:pt x="73" y="8"/>
                  </a:cubicBezTo>
                  <a:cubicBezTo>
                    <a:pt x="70" y="8"/>
                    <a:pt x="67" y="7"/>
                    <a:pt x="65" y="7"/>
                  </a:cubicBezTo>
                  <a:cubicBezTo>
                    <a:pt x="64" y="7"/>
                    <a:pt x="62" y="7"/>
                    <a:pt x="61" y="8"/>
                  </a:cubicBezTo>
                  <a:moveTo>
                    <a:pt x="71" y="0"/>
                  </a:moveTo>
                  <a:cubicBezTo>
                    <a:pt x="69" y="0"/>
                    <a:pt x="68" y="1"/>
                    <a:pt x="66" y="1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53" y="2"/>
                    <a:pt x="41" y="5"/>
                    <a:pt x="27" y="13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14"/>
                    <a:pt x="26" y="15"/>
                    <a:pt x="26" y="15"/>
                  </a:cubicBezTo>
                  <a:cubicBezTo>
                    <a:pt x="25" y="16"/>
                    <a:pt x="24" y="17"/>
                    <a:pt x="23" y="18"/>
                  </a:cubicBezTo>
                  <a:cubicBezTo>
                    <a:pt x="8" y="30"/>
                    <a:pt x="0" y="48"/>
                    <a:pt x="0" y="69"/>
                  </a:cubicBezTo>
                  <a:cubicBezTo>
                    <a:pt x="0" y="110"/>
                    <a:pt x="30" y="133"/>
                    <a:pt x="62" y="137"/>
                  </a:cubicBezTo>
                  <a:cubicBezTo>
                    <a:pt x="62" y="138"/>
                    <a:pt x="63" y="138"/>
                    <a:pt x="64" y="138"/>
                  </a:cubicBezTo>
                  <a:cubicBezTo>
                    <a:pt x="64" y="138"/>
                    <a:pt x="67" y="138"/>
                    <a:pt x="72" y="138"/>
                  </a:cubicBezTo>
                  <a:cubicBezTo>
                    <a:pt x="85" y="138"/>
                    <a:pt x="90" y="136"/>
                    <a:pt x="92" y="135"/>
                  </a:cubicBezTo>
                  <a:cubicBezTo>
                    <a:pt x="103" y="132"/>
                    <a:pt x="112" y="127"/>
                    <a:pt x="120" y="121"/>
                  </a:cubicBezTo>
                  <a:cubicBezTo>
                    <a:pt x="131" y="111"/>
                    <a:pt x="138" y="98"/>
                    <a:pt x="141" y="82"/>
                  </a:cubicBezTo>
                  <a:cubicBezTo>
                    <a:pt x="142" y="79"/>
                    <a:pt x="142" y="75"/>
                    <a:pt x="142" y="72"/>
                  </a:cubicBezTo>
                  <a:cubicBezTo>
                    <a:pt x="142" y="71"/>
                    <a:pt x="142" y="71"/>
                    <a:pt x="142" y="70"/>
                  </a:cubicBezTo>
                  <a:cubicBezTo>
                    <a:pt x="142" y="69"/>
                    <a:pt x="142" y="69"/>
                    <a:pt x="142" y="69"/>
                  </a:cubicBezTo>
                  <a:cubicBezTo>
                    <a:pt x="142" y="49"/>
                    <a:pt x="135" y="32"/>
                    <a:pt x="122" y="20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0" y="18"/>
                    <a:pt x="119" y="17"/>
                    <a:pt x="118" y="16"/>
                  </a:cubicBezTo>
                  <a:cubicBezTo>
                    <a:pt x="118" y="15"/>
                    <a:pt x="117" y="15"/>
                    <a:pt x="117" y="15"/>
                  </a:cubicBezTo>
                  <a:cubicBezTo>
                    <a:pt x="104" y="6"/>
                    <a:pt x="88" y="0"/>
                    <a:pt x="71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39" name="Freeform 769"/>
            <p:cNvSpPr>
              <a:spLocks noEditPoints="1"/>
            </p:cNvSpPr>
            <p:nvPr/>
          </p:nvSpPr>
          <p:spPr bwMode="auto">
            <a:xfrm>
              <a:off x="4235" y="529"/>
              <a:ext cx="325" cy="434"/>
            </a:xfrm>
            <a:custGeom>
              <a:avLst/>
              <a:gdLst>
                <a:gd name="T0" fmla="*/ 107 w 137"/>
                <a:gd name="T1" fmla="*/ 84 h 183"/>
                <a:gd name="T2" fmla="*/ 125 w 137"/>
                <a:gd name="T3" fmla="*/ 157 h 183"/>
                <a:gd name="T4" fmla="*/ 128 w 137"/>
                <a:gd name="T5" fmla="*/ 169 h 183"/>
                <a:gd name="T6" fmla="*/ 121 w 137"/>
                <a:gd name="T7" fmla="*/ 169 h 183"/>
                <a:gd name="T8" fmla="*/ 116 w 137"/>
                <a:gd name="T9" fmla="*/ 167 h 183"/>
                <a:gd name="T10" fmla="*/ 35 w 137"/>
                <a:gd name="T11" fmla="*/ 172 h 183"/>
                <a:gd name="T12" fmla="*/ 16 w 137"/>
                <a:gd name="T13" fmla="*/ 177 h 183"/>
                <a:gd name="T14" fmla="*/ 5 w 137"/>
                <a:gd name="T15" fmla="*/ 133 h 183"/>
                <a:gd name="T16" fmla="*/ 39 w 137"/>
                <a:gd name="T17" fmla="*/ 62 h 183"/>
                <a:gd name="T18" fmla="*/ 35 w 137"/>
                <a:gd name="T19" fmla="*/ 59 h 183"/>
                <a:gd name="T20" fmla="*/ 122 w 137"/>
                <a:gd name="T21" fmla="*/ 64 h 183"/>
                <a:gd name="T22" fmla="*/ 124 w 137"/>
                <a:gd name="T23" fmla="*/ 64 h 183"/>
                <a:gd name="T24" fmla="*/ 52 w 137"/>
                <a:gd name="T25" fmla="*/ 60 h 183"/>
                <a:gd name="T26" fmla="*/ 115 w 137"/>
                <a:gd name="T27" fmla="*/ 57 h 183"/>
                <a:gd name="T28" fmla="*/ 65 w 137"/>
                <a:gd name="T29" fmla="*/ 56 h 183"/>
                <a:gd name="T30" fmla="*/ 104 w 137"/>
                <a:gd name="T31" fmla="*/ 56 h 183"/>
                <a:gd name="T32" fmla="*/ 76 w 137"/>
                <a:gd name="T33" fmla="*/ 54 h 183"/>
                <a:gd name="T34" fmla="*/ 96 w 137"/>
                <a:gd name="T35" fmla="*/ 54 h 183"/>
                <a:gd name="T36" fmla="*/ 82 w 137"/>
                <a:gd name="T37" fmla="*/ 53 h 183"/>
                <a:gd name="T38" fmla="*/ 81 w 137"/>
                <a:gd name="T39" fmla="*/ 57 h 183"/>
                <a:gd name="T40" fmla="*/ 88 w 137"/>
                <a:gd name="T41" fmla="*/ 55 h 183"/>
                <a:gd name="T42" fmla="*/ 89 w 137"/>
                <a:gd name="T43" fmla="*/ 57 h 183"/>
                <a:gd name="T44" fmla="*/ 38 w 137"/>
                <a:gd name="T45" fmla="*/ 55 h 183"/>
                <a:gd name="T46" fmla="*/ 35 w 137"/>
                <a:gd name="T47" fmla="*/ 49 h 183"/>
                <a:gd name="T48" fmla="*/ 89 w 137"/>
                <a:gd name="T49" fmla="*/ 46 h 183"/>
                <a:gd name="T50" fmla="*/ 51 w 137"/>
                <a:gd name="T51" fmla="*/ 53 h 183"/>
                <a:gd name="T52" fmla="*/ 63 w 137"/>
                <a:gd name="T53" fmla="*/ 52 h 183"/>
                <a:gd name="T54" fmla="*/ 100 w 137"/>
                <a:gd name="T55" fmla="*/ 43 h 183"/>
                <a:gd name="T56" fmla="*/ 73 w 137"/>
                <a:gd name="T57" fmla="*/ 50 h 183"/>
                <a:gd name="T58" fmla="*/ 85 w 137"/>
                <a:gd name="T59" fmla="*/ 45 h 183"/>
                <a:gd name="T60" fmla="*/ 82 w 137"/>
                <a:gd name="T61" fmla="*/ 49 h 183"/>
                <a:gd name="T62" fmla="*/ 111 w 137"/>
                <a:gd name="T63" fmla="*/ 40 h 183"/>
                <a:gd name="T64" fmla="*/ 49 w 137"/>
                <a:gd name="T65" fmla="*/ 28 h 183"/>
                <a:gd name="T66" fmla="*/ 65 w 137"/>
                <a:gd name="T67" fmla="*/ 5 h 183"/>
                <a:gd name="T68" fmla="*/ 63 w 137"/>
                <a:gd name="T69" fmla="*/ 30 h 183"/>
                <a:gd name="T70" fmla="*/ 78 w 137"/>
                <a:gd name="T71" fmla="*/ 8 h 183"/>
                <a:gd name="T72" fmla="*/ 44 w 137"/>
                <a:gd name="T73" fmla="*/ 42 h 183"/>
                <a:gd name="T74" fmla="*/ 41 w 137"/>
                <a:gd name="T75" fmla="*/ 32 h 183"/>
                <a:gd name="T76" fmla="*/ 65 w 137"/>
                <a:gd name="T77" fmla="*/ 0 h 183"/>
                <a:gd name="T78" fmla="*/ 31 w 137"/>
                <a:gd name="T79" fmla="*/ 10 h 183"/>
                <a:gd name="T80" fmla="*/ 34 w 137"/>
                <a:gd name="T81" fmla="*/ 42 h 183"/>
                <a:gd name="T82" fmla="*/ 31 w 137"/>
                <a:gd name="T83" fmla="*/ 59 h 183"/>
                <a:gd name="T84" fmla="*/ 0 w 137"/>
                <a:gd name="T85" fmla="*/ 133 h 183"/>
                <a:gd name="T86" fmla="*/ 12 w 137"/>
                <a:gd name="T87" fmla="*/ 180 h 183"/>
                <a:gd name="T88" fmla="*/ 35 w 137"/>
                <a:gd name="T89" fmla="*/ 177 h 183"/>
                <a:gd name="T90" fmla="*/ 106 w 137"/>
                <a:gd name="T91" fmla="*/ 174 h 183"/>
                <a:gd name="T92" fmla="*/ 131 w 137"/>
                <a:gd name="T93" fmla="*/ 173 h 183"/>
                <a:gd name="T94" fmla="*/ 130 w 137"/>
                <a:gd name="T95" fmla="*/ 157 h 183"/>
                <a:gd name="T96" fmla="*/ 89 w 137"/>
                <a:gd name="T97" fmla="*/ 64 h 183"/>
                <a:gd name="T98" fmla="*/ 124 w 137"/>
                <a:gd name="T99" fmla="*/ 69 h 183"/>
                <a:gd name="T100" fmla="*/ 134 w 137"/>
                <a:gd name="T101" fmla="*/ 54 h 183"/>
                <a:gd name="T102" fmla="*/ 115 w 137"/>
                <a:gd name="T103" fmla="*/ 43 h 183"/>
                <a:gd name="T104" fmla="*/ 112 w 137"/>
                <a:gd name="T105" fmla="*/ 32 h 183"/>
                <a:gd name="T106" fmla="*/ 100 w 137"/>
                <a:gd name="T107" fmla="*/ 15 h 183"/>
                <a:gd name="T108" fmla="*/ 82 w 137"/>
                <a:gd name="T109" fmla="*/ 4 h 183"/>
                <a:gd name="T110" fmla="*/ 69 w 137"/>
                <a:gd name="T111" fmla="*/ 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7" h="183">
                  <a:moveTo>
                    <a:pt x="41" y="66"/>
                  </a:moveTo>
                  <a:cubicBezTo>
                    <a:pt x="43" y="66"/>
                    <a:pt x="45" y="66"/>
                    <a:pt x="45" y="66"/>
                  </a:cubicBezTo>
                  <a:cubicBezTo>
                    <a:pt x="62" y="65"/>
                    <a:pt x="72" y="64"/>
                    <a:pt x="80" y="62"/>
                  </a:cubicBezTo>
                  <a:cubicBezTo>
                    <a:pt x="80" y="63"/>
                    <a:pt x="81" y="64"/>
                    <a:pt x="82" y="65"/>
                  </a:cubicBezTo>
                  <a:cubicBezTo>
                    <a:pt x="84" y="67"/>
                    <a:pt x="87" y="69"/>
                    <a:pt x="90" y="71"/>
                  </a:cubicBezTo>
                  <a:cubicBezTo>
                    <a:pt x="95" y="75"/>
                    <a:pt x="101" y="79"/>
                    <a:pt x="107" y="84"/>
                  </a:cubicBezTo>
                  <a:cubicBezTo>
                    <a:pt x="113" y="88"/>
                    <a:pt x="118" y="93"/>
                    <a:pt x="122" y="98"/>
                  </a:cubicBezTo>
                  <a:cubicBezTo>
                    <a:pt x="128" y="107"/>
                    <a:pt x="131" y="117"/>
                    <a:pt x="131" y="128"/>
                  </a:cubicBezTo>
                  <a:cubicBezTo>
                    <a:pt x="131" y="131"/>
                    <a:pt x="131" y="134"/>
                    <a:pt x="130" y="137"/>
                  </a:cubicBezTo>
                  <a:cubicBezTo>
                    <a:pt x="129" y="141"/>
                    <a:pt x="128" y="143"/>
                    <a:pt x="127" y="146"/>
                  </a:cubicBezTo>
                  <a:cubicBezTo>
                    <a:pt x="126" y="149"/>
                    <a:pt x="125" y="153"/>
                    <a:pt x="125" y="157"/>
                  </a:cubicBezTo>
                  <a:cubicBezTo>
                    <a:pt x="125" y="157"/>
                    <a:pt x="125" y="157"/>
                    <a:pt x="125" y="157"/>
                  </a:cubicBezTo>
                  <a:cubicBezTo>
                    <a:pt x="125" y="157"/>
                    <a:pt x="125" y="157"/>
                    <a:pt x="125" y="157"/>
                  </a:cubicBezTo>
                  <a:cubicBezTo>
                    <a:pt x="125" y="157"/>
                    <a:pt x="125" y="157"/>
                    <a:pt x="125" y="157"/>
                  </a:cubicBezTo>
                  <a:cubicBezTo>
                    <a:pt x="125" y="157"/>
                    <a:pt x="125" y="157"/>
                    <a:pt x="125" y="157"/>
                  </a:cubicBezTo>
                  <a:cubicBezTo>
                    <a:pt x="125" y="158"/>
                    <a:pt x="125" y="159"/>
                    <a:pt x="126" y="160"/>
                  </a:cubicBezTo>
                  <a:cubicBezTo>
                    <a:pt x="126" y="162"/>
                    <a:pt x="126" y="163"/>
                    <a:pt x="127" y="165"/>
                  </a:cubicBezTo>
                  <a:cubicBezTo>
                    <a:pt x="127" y="167"/>
                    <a:pt x="128" y="168"/>
                    <a:pt x="128" y="169"/>
                  </a:cubicBezTo>
                  <a:cubicBezTo>
                    <a:pt x="128" y="170"/>
                    <a:pt x="128" y="170"/>
                    <a:pt x="128" y="170"/>
                  </a:cubicBezTo>
                  <a:cubicBezTo>
                    <a:pt x="127" y="170"/>
                    <a:pt x="127" y="170"/>
                    <a:pt x="127" y="170"/>
                  </a:cubicBezTo>
                  <a:cubicBezTo>
                    <a:pt x="127" y="170"/>
                    <a:pt x="126" y="170"/>
                    <a:pt x="126" y="170"/>
                  </a:cubicBezTo>
                  <a:cubicBezTo>
                    <a:pt x="126" y="170"/>
                    <a:pt x="126" y="170"/>
                    <a:pt x="126" y="170"/>
                  </a:cubicBezTo>
                  <a:cubicBezTo>
                    <a:pt x="126" y="170"/>
                    <a:pt x="126" y="170"/>
                    <a:pt x="126" y="170"/>
                  </a:cubicBezTo>
                  <a:cubicBezTo>
                    <a:pt x="125" y="170"/>
                    <a:pt x="122" y="170"/>
                    <a:pt x="121" y="169"/>
                  </a:cubicBezTo>
                  <a:cubicBezTo>
                    <a:pt x="120" y="168"/>
                    <a:pt x="119" y="168"/>
                    <a:pt x="118" y="168"/>
                  </a:cubicBezTo>
                  <a:cubicBezTo>
                    <a:pt x="117" y="167"/>
                    <a:pt x="117" y="167"/>
                    <a:pt x="117" y="167"/>
                  </a:cubicBezTo>
                  <a:cubicBezTo>
                    <a:pt x="117" y="167"/>
                    <a:pt x="117" y="167"/>
                    <a:pt x="117" y="167"/>
                  </a:cubicBezTo>
                  <a:cubicBezTo>
                    <a:pt x="117" y="167"/>
                    <a:pt x="116" y="167"/>
                    <a:pt x="116" y="167"/>
                  </a:cubicBezTo>
                  <a:cubicBezTo>
                    <a:pt x="116" y="167"/>
                    <a:pt x="116" y="167"/>
                    <a:pt x="116" y="167"/>
                  </a:cubicBezTo>
                  <a:cubicBezTo>
                    <a:pt x="116" y="167"/>
                    <a:pt x="116" y="167"/>
                    <a:pt x="116" y="167"/>
                  </a:cubicBezTo>
                  <a:cubicBezTo>
                    <a:pt x="111" y="168"/>
                    <a:pt x="108" y="168"/>
                    <a:pt x="105" y="169"/>
                  </a:cubicBezTo>
                  <a:cubicBezTo>
                    <a:pt x="102" y="169"/>
                    <a:pt x="99" y="170"/>
                    <a:pt x="94" y="171"/>
                  </a:cubicBezTo>
                  <a:cubicBezTo>
                    <a:pt x="86" y="172"/>
                    <a:pt x="79" y="173"/>
                    <a:pt x="71" y="173"/>
                  </a:cubicBezTo>
                  <a:cubicBezTo>
                    <a:pt x="67" y="173"/>
                    <a:pt x="64" y="173"/>
                    <a:pt x="61" y="173"/>
                  </a:cubicBezTo>
                  <a:cubicBezTo>
                    <a:pt x="56" y="173"/>
                    <a:pt x="51" y="173"/>
                    <a:pt x="46" y="173"/>
                  </a:cubicBezTo>
                  <a:cubicBezTo>
                    <a:pt x="43" y="173"/>
                    <a:pt x="39" y="172"/>
                    <a:pt x="35" y="172"/>
                  </a:cubicBezTo>
                  <a:cubicBezTo>
                    <a:pt x="30" y="172"/>
                    <a:pt x="25" y="173"/>
                    <a:pt x="21" y="176"/>
                  </a:cubicBezTo>
                  <a:cubicBezTo>
                    <a:pt x="20" y="176"/>
                    <a:pt x="19" y="177"/>
                    <a:pt x="19" y="177"/>
                  </a:cubicBezTo>
                  <a:cubicBezTo>
                    <a:pt x="18" y="177"/>
                    <a:pt x="17" y="178"/>
                    <a:pt x="17" y="178"/>
                  </a:cubicBezTo>
                  <a:cubicBezTo>
                    <a:pt x="17" y="178"/>
                    <a:pt x="17" y="178"/>
                    <a:pt x="17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7"/>
                    <a:pt x="16" y="177"/>
                    <a:pt x="16" y="177"/>
                  </a:cubicBezTo>
                  <a:cubicBezTo>
                    <a:pt x="16" y="176"/>
                    <a:pt x="16" y="174"/>
                    <a:pt x="16" y="173"/>
                  </a:cubicBezTo>
                  <a:cubicBezTo>
                    <a:pt x="16" y="172"/>
                    <a:pt x="16" y="172"/>
                    <a:pt x="16" y="171"/>
                  </a:cubicBezTo>
                  <a:cubicBezTo>
                    <a:pt x="16" y="170"/>
                    <a:pt x="16" y="170"/>
                    <a:pt x="16" y="170"/>
                  </a:cubicBezTo>
                  <a:cubicBezTo>
                    <a:pt x="16" y="170"/>
                    <a:pt x="16" y="170"/>
                    <a:pt x="16" y="169"/>
                  </a:cubicBezTo>
                  <a:cubicBezTo>
                    <a:pt x="13" y="162"/>
                    <a:pt x="11" y="157"/>
                    <a:pt x="9" y="151"/>
                  </a:cubicBezTo>
                  <a:cubicBezTo>
                    <a:pt x="7" y="146"/>
                    <a:pt x="6" y="140"/>
                    <a:pt x="5" y="133"/>
                  </a:cubicBezTo>
                  <a:cubicBezTo>
                    <a:pt x="5" y="132"/>
                    <a:pt x="5" y="131"/>
                    <a:pt x="5" y="130"/>
                  </a:cubicBezTo>
                  <a:cubicBezTo>
                    <a:pt x="5" y="117"/>
                    <a:pt x="9" y="103"/>
                    <a:pt x="16" y="92"/>
                  </a:cubicBezTo>
                  <a:cubicBezTo>
                    <a:pt x="20" y="88"/>
                    <a:pt x="24" y="84"/>
                    <a:pt x="28" y="81"/>
                  </a:cubicBezTo>
                  <a:cubicBezTo>
                    <a:pt x="33" y="77"/>
                    <a:pt x="37" y="72"/>
                    <a:pt x="39" y="66"/>
                  </a:cubicBezTo>
                  <a:cubicBezTo>
                    <a:pt x="40" y="66"/>
                    <a:pt x="41" y="66"/>
                    <a:pt x="41" y="66"/>
                  </a:cubicBezTo>
                  <a:moveTo>
                    <a:pt x="39" y="62"/>
                  </a:moveTo>
                  <a:cubicBezTo>
                    <a:pt x="39" y="62"/>
                    <a:pt x="38" y="62"/>
                    <a:pt x="38" y="62"/>
                  </a:cubicBezTo>
                  <a:cubicBezTo>
                    <a:pt x="37" y="61"/>
                    <a:pt x="36" y="61"/>
                    <a:pt x="36" y="61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6" y="59"/>
                    <a:pt x="37" y="59"/>
                    <a:pt x="38" y="59"/>
                  </a:cubicBezTo>
                  <a:cubicBezTo>
                    <a:pt x="38" y="59"/>
                    <a:pt x="39" y="59"/>
                    <a:pt x="39" y="59"/>
                  </a:cubicBezTo>
                  <a:cubicBezTo>
                    <a:pt x="40" y="59"/>
                    <a:pt x="40" y="59"/>
                    <a:pt x="41" y="59"/>
                  </a:cubicBezTo>
                  <a:cubicBezTo>
                    <a:pt x="40" y="60"/>
                    <a:pt x="40" y="61"/>
                    <a:pt x="39" y="62"/>
                  </a:cubicBezTo>
                  <a:moveTo>
                    <a:pt x="124" y="64"/>
                  </a:moveTo>
                  <a:cubicBezTo>
                    <a:pt x="123" y="64"/>
                    <a:pt x="123" y="64"/>
                    <a:pt x="122" y="64"/>
                  </a:cubicBezTo>
                  <a:cubicBezTo>
                    <a:pt x="123" y="62"/>
                    <a:pt x="125" y="60"/>
                    <a:pt x="126" y="58"/>
                  </a:cubicBezTo>
                  <a:cubicBezTo>
                    <a:pt x="127" y="58"/>
                    <a:pt x="129" y="58"/>
                    <a:pt x="130" y="58"/>
                  </a:cubicBezTo>
                  <a:cubicBezTo>
                    <a:pt x="130" y="58"/>
                    <a:pt x="131" y="58"/>
                    <a:pt x="131" y="58"/>
                  </a:cubicBezTo>
                  <a:cubicBezTo>
                    <a:pt x="131" y="60"/>
                    <a:pt x="131" y="62"/>
                    <a:pt x="131" y="64"/>
                  </a:cubicBezTo>
                  <a:cubicBezTo>
                    <a:pt x="129" y="64"/>
                    <a:pt x="127" y="64"/>
                    <a:pt x="124" y="64"/>
                  </a:cubicBezTo>
                  <a:cubicBezTo>
                    <a:pt x="124" y="64"/>
                    <a:pt x="124" y="64"/>
                    <a:pt x="124" y="64"/>
                  </a:cubicBezTo>
                  <a:cubicBezTo>
                    <a:pt x="124" y="64"/>
                    <a:pt x="124" y="64"/>
                    <a:pt x="124" y="64"/>
                  </a:cubicBezTo>
                  <a:moveTo>
                    <a:pt x="44" y="62"/>
                  </a:moveTo>
                  <a:cubicBezTo>
                    <a:pt x="45" y="61"/>
                    <a:pt x="46" y="60"/>
                    <a:pt x="46" y="59"/>
                  </a:cubicBezTo>
                  <a:cubicBezTo>
                    <a:pt x="46" y="59"/>
                    <a:pt x="46" y="59"/>
                    <a:pt x="46" y="59"/>
                  </a:cubicBezTo>
                  <a:cubicBezTo>
                    <a:pt x="48" y="58"/>
                    <a:pt x="51" y="58"/>
                    <a:pt x="54" y="58"/>
                  </a:cubicBezTo>
                  <a:cubicBezTo>
                    <a:pt x="53" y="59"/>
                    <a:pt x="53" y="59"/>
                    <a:pt x="52" y="60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0" y="61"/>
                    <a:pt x="48" y="61"/>
                    <a:pt x="45" y="62"/>
                  </a:cubicBezTo>
                  <a:cubicBezTo>
                    <a:pt x="44" y="62"/>
                    <a:pt x="44" y="62"/>
                    <a:pt x="44" y="62"/>
                  </a:cubicBezTo>
                  <a:moveTo>
                    <a:pt x="117" y="64"/>
                  </a:moveTo>
                  <a:cubicBezTo>
                    <a:pt x="115" y="64"/>
                    <a:pt x="113" y="63"/>
                    <a:pt x="111" y="63"/>
                  </a:cubicBezTo>
                  <a:cubicBezTo>
                    <a:pt x="112" y="61"/>
                    <a:pt x="113" y="59"/>
                    <a:pt x="115" y="57"/>
                  </a:cubicBezTo>
                  <a:cubicBezTo>
                    <a:pt x="117" y="58"/>
                    <a:pt x="119" y="58"/>
                    <a:pt x="121" y="58"/>
                  </a:cubicBezTo>
                  <a:cubicBezTo>
                    <a:pt x="119" y="60"/>
                    <a:pt x="118" y="62"/>
                    <a:pt x="117" y="64"/>
                  </a:cubicBezTo>
                  <a:moveTo>
                    <a:pt x="57" y="61"/>
                  </a:moveTo>
                  <a:cubicBezTo>
                    <a:pt x="58" y="60"/>
                    <a:pt x="58" y="58"/>
                    <a:pt x="59" y="57"/>
                  </a:cubicBezTo>
                  <a:cubicBezTo>
                    <a:pt x="61" y="57"/>
                    <a:pt x="63" y="56"/>
                    <a:pt x="65" y="56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5" y="57"/>
                    <a:pt x="64" y="58"/>
                    <a:pt x="64" y="59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2" y="60"/>
                    <a:pt x="59" y="61"/>
                    <a:pt x="57" y="61"/>
                  </a:cubicBezTo>
                  <a:moveTo>
                    <a:pt x="106" y="62"/>
                  </a:moveTo>
                  <a:cubicBezTo>
                    <a:pt x="104" y="62"/>
                    <a:pt x="102" y="61"/>
                    <a:pt x="100" y="61"/>
                  </a:cubicBezTo>
                  <a:cubicBezTo>
                    <a:pt x="102" y="59"/>
                    <a:pt x="103" y="57"/>
                    <a:pt x="104" y="56"/>
                  </a:cubicBezTo>
                  <a:cubicBezTo>
                    <a:pt x="106" y="56"/>
                    <a:pt x="108" y="57"/>
                    <a:pt x="110" y="57"/>
                  </a:cubicBezTo>
                  <a:cubicBezTo>
                    <a:pt x="109" y="59"/>
                    <a:pt x="107" y="60"/>
                    <a:pt x="106" y="62"/>
                  </a:cubicBezTo>
                  <a:moveTo>
                    <a:pt x="69" y="60"/>
                  </a:moveTo>
                  <a:cubicBezTo>
                    <a:pt x="69" y="58"/>
                    <a:pt x="70" y="57"/>
                    <a:pt x="71" y="56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73" y="55"/>
                    <a:pt x="74" y="55"/>
                    <a:pt x="76" y="54"/>
                  </a:cubicBezTo>
                  <a:cubicBezTo>
                    <a:pt x="75" y="56"/>
                    <a:pt x="74" y="57"/>
                    <a:pt x="73" y="58"/>
                  </a:cubicBezTo>
                  <a:cubicBezTo>
                    <a:pt x="73" y="59"/>
                    <a:pt x="73" y="59"/>
                    <a:pt x="73" y="59"/>
                  </a:cubicBezTo>
                  <a:cubicBezTo>
                    <a:pt x="72" y="59"/>
                    <a:pt x="70" y="59"/>
                    <a:pt x="69" y="60"/>
                  </a:cubicBezTo>
                  <a:moveTo>
                    <a:pt x="96" y="60"/>
                  </a:moveTo>
                  <a:cubicBezTo>
                    <a:pt x="95" y="59"/>
                    <a:pt x="94" y="59"/>
                    <a:pt x="93" y="59"/>
                  </a:cubicBezTo>
                  <a:cubicBezTo>
                    <a:pt x="94" y="57"/>
                    <a:pt x="95" y="55"/>
                    <a:pt x="96" y="54"/>
                  </a:cubicBezTo>
                  <a:cubicBezTo>
                    <a:pt x="97" y="54"/>
                    <a:pt x="97" y="54"/>
                    <a:pt x="97" y="54"/>
                  </a:cubicBezTo>
                  <a:cubicBezTo>
                    <a:pt x="97" y="54"/>
                    <a:pt x="98" y="55"/>
                    <a:pt x="99" y="55"/>
                  </a:cubicBezTo>
                  <a:cubicBezTo>
                    <a:pt x="98" y="56"/>
                    <a:pt x="97" y="58"/>
                    <a:pt x="96" y="60"/>
                  </a:cubicBezTo>
                  <a:moveTo>
                    <a:pt x="79" y="58"/>
                  </a:moveTo>
                  <a:cubicBezTo>
                    <a:pt x="79" y="56"/>
                    <a:pt x="80" y="55"/>
                    <a:pt x="81" y="54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2" y="53"/>
                    <a:pt x="83" y="53"/>
                    <a:pt x="83" y="53"/>
                  </a:cubicBezTo>
                  <a:cubicBezTo>
                    <a:pt x="83" y="54"/>
                    <a:pt x="84" y="55"/>
                    <a:pt x="84" y="55"/>
                  </a:cubicBezTo>
                  <a:cubicBezTo>
                    <a:pt x="84" y="56"/>
                    <a:pt x="83" y="56"/>
                    <a:pt x="83" y="56"/>
                  </a:cubicBezTo>
                  <a:cubicBezTo>
                    <a:pt x="83" y="57"/>
                    <a:pt x="83" y="57"/>
                    <a:pt x="82" y="57"/>
                  </a:cubicBezTo>
                  <a:cubicBezTo>
                    <a:pt x="82" y="57"/>
                    <a:pt x="82" y="57"/>
                    <a:pt x="82" y="57"/>
                  </a:cubicBezTo>
                  <a:cubicBezTo>
                    <a:pt x="81" y="57"/>
                    <a:pt x="81" y="57"/>
                    <a:pt x="81" y="57"/>
                  </a:cubicBezTo>
                  <a:cubicBezTo>
                    <a:pt x="81" y="57"/>
                    <a:pt x="81" y="57"/>
                    <a:pt x="81" y="57"/>
                  </a:cubicBezTo>
                  <a:cubicBezTo>
                    <a:pt x="80" y="57"/>
                    <a:pt x="80" y="57"/>
                    <a:pt x="80" y="57"/>
                  </a:cubicBezTo>
                  <a:cubicBezTo>
                    <a:pt x="80" y="58"/>
                    <a:pt x="79" y="58"/>
                    <a:pt x="79" y="58"/>
                  </a:cubicBezTo>
                  <a:moveTo>
                    <a:pt x="89" y="57"/>
                  </a:moveTo>
                  <a:cubicBezTo>
                    <a:pt x="88" y="57"/>
                    <a:pt x="88" y="57"/>
                    <a:pt x="88" y="57"/>
                  </a:cubicBezTo>
                  <a:cubicBezTo>
                    <a:pt x="88" y="56"/>
                    <a:pt x="88" y="56"/>
                    <a:pt x="88" y="55"/>
                  </a:cubicBezTo>
                  <a:cubicBezTo>
                    <a:pt x="88" y="54"/>
                    <a:pt x="87" y="52"/>
                    <a:pt x="87" y="51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51"/>
                    <a:pt x="88" y="51"/>
                    <a:pt x="88" y="51"/>
                  </a:cubicBezTo>
                  <a:cubicBezTo>
                    <a:pt x="89" y="52"/>
                    <a:pt x="90" y="52"/>
                    <a:pt x="91" y="52"/>
                  </a:cubicBezTo>
                  <a:cubicBezTo>
                    <a:pt x="90" y="54"/>
                    <a:pt x="89" y="55"/>
                    <a:pt x="89" y="57"/>
                  </a:cubicBezTo>
                  <a:moveTo>
                    <a:pt x="37" y="48"/>
                  </a:moveTo>
                  <a:cubicBezTo>
                    <a:pt x="38" y="48"/>
                    <a:pt x="38" y="48"/>
                    <a:pt x="39" y="48"/>
                  </a:cubicBezTo>
                  <a:cubicBezTo>
                    <a:pt x="39" y="47"/>
                    <a:pt x="39" y="47"/>
                    <a:pt x="40" y="47"/>
                  </a:cubicBezTo>
                  <a:cubicBezTo>
                    <a:pt x="40" y="47"/>
                    <a:pt x="41" y="47"/>
                    <a:pt x="41" y="47"/>
                  </a:cubicBezTo>
                  <a:cubicBezTo>
                    <a:pt x="40" y="50"/>
                    <a:pt x="40" y="52"/>
                    <a:pt x="38" y="54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7" y="55"/>
                    <a:pt x="36" y="55"/>
                    <a:pt x="35" y="54"/>
                  </a:cubicBezTo>
                  <a:cubicBezTo>
                    <a:pt x="35" y="54"/>
                    <a:pt x="34" y="54"/>
                    <a:pt x="34" y="52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4" y="51"/>
                    <a:pt x="34" y="50"/>
                    <a:pt x="35" y="49"/>
                  </a:cubicBezTo>
                  <a:cubicBezTo>
                    <a:pt x="35" y="49"/>
                    <a:pt x="36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moveTo>
                    <a:pt x="91" y="48"/>
                  </a:moveTo>
                  <a:cubicBezTo>
                    <a:pt x="91" y="48"/>
                    <a:pt x="90" y="48"/>
                    <a:pt x="89" y="47"/>
                  </a:cubicBezTo>
                  <a:cubicBezTo>
                    <a:pt x="89" y="47"/>
                    <a:pt x="89" y="47"/>
                    <a:pt x="89" y="47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90" y="46"/>
                    <a:pt x="90" y="46"/>
                    <a:pt x="91" y="46"/>
                  </a:cubicBezTo>
                  <a:cubicBezTo>
                    <a:pt x="91" y="47"/>
                    <a:pt x="91" y="47"/>
                    <a:pt x="91" y="48"/>
                  </a:cubicBezTo>
                  <a:moveTo>
                    <a:pt x="43" y="55"/>
                  </a:moveTo>
                  <a:cubicBezTo>
                    <a:pt x="44" y="52"/>
                    <a:pt x="45" y="49"/>
                    <a:pt x="45" y="47"/>
                  </a:cubicBezTo>
                  <a:cubicBezTo>
                    <a:pt x="48" y="46"/>
                    <a:pt x="51" y="46"/>
                    <a:pt x="54" y="45"/>
                  </a:cubicBezTo>
                  <a:cubicBezTo>
                    <a:pt x="53" y="48"/>
                    <a:pt x="52" y="51"/>
                    <a:pt x="51" y="53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48" y="54"/>
                    <a:pt x="45" y="54"/>
                    <a:pt x="43" y="55"/>
                  </a:cubicBezTo>
                  <a:moveTo>
                    <a:pt x="56" y="53"/>
                  </a:moveTo>
                  <a:cubicBezTo>
                    <a:pt x="57" y="50"/>
                    <a:pt x="58" y="48"/>
                    <a:pt x="59" y="45"/>
                  </a:cubicBezTo>
                  <a:cubicBezTo>
                    <a:pt x="61" y="45"/>
                    <a:pt x="64" y="44"/>
                    <a:pt x="66" y="44"/>
                  </a:cubicBezTo>
                  <a:cubicBezTo>
                    <a:pt x="65" y="47"/>
                    <a:pt x="64" y="49"/>
                    <a:pt x="63" y="52"/>
                  </a:cubicBezTo>
                  <a:cubicBezTo>
                    <a:pt x="61" y="52"/>
                    <a:pt x="58" y="53"/>
                    <a:pt x="56" y="53"/>
                  </a:cubicBezTo>
                  <a:moveTo>
                    <a:pt x="96" y="49"/>
                  </a:moveTo>
                  <a:cubicBezTo>
                    <a:pt x="95" y="49"/>
                    <a:pt x="95" y="49"/>
                    <a:pt x="95" y="49"/>
                  </a:cubicBezTo>
                  <a:cubicBezTo>
                    <a:pt x="95" y="49"/>
                    <a:pt x="95" y="48"/>
                    <a:pt x="95" y="48"/>
                  </a:cubicBezTo>
                  <a:cubicBezTo>
                    <a:pt x="95" y="47"/>
                    <a:pt x="96" y="46"/>
                    <a:pt x="96" y="45"/>
                  </a:cubicBezTo>
                  <a:cubicBezTo>
                    <a:pt x="97" y="44"/>
                    <a:pt x="99" y="44"/>
                    <a:pt x="100" y="43"/>
                  </a:cubicBezTo>
                  <a:cubicBezTo>
                    <a:pt x="100" y="45"/>
                    <a:pt x="100" y="46"/>
                    <a:pt x="100" y="48"/>
                  </a:cubicBezTo>
                  <a:cubicBezTo>
                    <a:pt x="99" y="48"/>
                    <a:pt x="98" y="49"/>
                    <a:pt x="96" y="49"/>
                  </a:cubicBezTo>
                  <a:moveTo>
                    <a:pt x="68" y="51"/>
                  </a:moveTo>
                  <a:cubicBezTo>
                    <a:pt x="69" y="49"/>
                    <a:pt x="70" y="46"/>
                    <a:pt x="71" y="43"/>
                  </a:cubicBezTo>
                  <a:cubicBezTo>
                    <a:pt x="73" y="43"/>
                    <a:pt x="75" y="43"/>
                    <a:pt x="76" y="43"/>
                  </a:cubicBezTo>
                  <a:cubicBezTo>
                    <a:pt x="75" y="45"/>
                    <a:pt x="74" y="48"/>
                    <a:pt x="73" y="50"/>
                  </a:cubicBezTo>
                  <a:cubicBezTo>
                    <a:pt x="72" y="51"/>
                    <a:pt x="70" y="51"/>
                    <a:pt x="68" y="51"/>
                  </a:cubicBezTo>
                  <a:moveTo>
                    <a:pt x="78" y="50"/>
                  </a:moveTo>
                  <a:cubicBezTo>
                    <a:pt x="79" y="47"/>
                    <a:pt x="80" y="45"/>
                    <a:pt x="81" y="43"/>
                  </a:cubicBezTo>
                  <a:cubicBezTo>
                    <a:pt x="81" y="43"/>
                    <a:pt x="82" y="43"/>
                    <a:pt x="83" y="43"/>
                  </a:cubicBezTo>
                  <a:cubicBezTo>
                    <a:pt x="83" y="43"/>
                    <a:pt x="84" y="43"/>
                    <a:pt x="84" y="44"/>
                  </a:cubicBezTo>
                  <a:cubicBezTo>
                    <a:pt x="85" y="44"/>
                    <a:pt x="85" y="44"/>
                    <a:pt x="85" y="45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3" y="48"/>
                    <a:pt x="83" y="49"/>
                    <a:pt x="82" y="49"/>
                  </a:cubicBezTo>
                  <a:cubicBezTo>
                    <a:pt x="82" y="49"/>
                    <a:pt x="82" y="49"/>
                    <a:pt x="81" y="49"/>
                  </a:cubicBezTo>
                  <a:cubicBezTo>
                    <a:pt x="80" y="49"/>
                    <a:pt x="79" y="49"/>
                    <a:pt x="78" y="50"/>
                  </a:cubicBezTo>
                  <a:moveTo>
                    <a:pt x="104" y="45"/>
                  </a:moveTo>
                  <a:cubicBezTo>
                    <a:pt x="105" y="44"/>
                    <a:pt x="105" y="42"/>
                    <a:pt x="105" y="41"/>
                  </a:cubicBezTo>
                  <a:cubicBezTo>
                    <a:pt x="107" y="40"/>
                    <a:pt x="109" y="39"/>
                    <a:pt x="110" y="37"/>
                  </a:cubicBezTo>
                  <a:cubicBezTo>
                    <a:pt x="111" y="38"/>
                    <a:pt x="111" y="39"/>
                    <a:pt x="111" y="40"/>
                  </a:cubicBezTo>
                  <a:cubicBezTo>
                    <a:pt x="109" y="42"/>
                    <a:pt x="107" y="44"/>
                    <a:pt x="104" y="45"/>
                  </a:cubicBezTo>
                  <a:moveTo>
                    <a:pt x="47" y="35"/>
                  </a:moveTo>
                  <a:cubicBezTo>
                    <a:pt x="48" y="35"/>
                    <a:pt x="48" y="35"/>
                    <a:pt x="48" y="35"/>
                  </a:cubicBezTo>
                  <a:cubicBezTo>
                    <a:pt x="49" y="35"/>
                    <a:pt x="50" y="35"/>
                    <a:pt x="50" y="34"/>
                  </a:cubicBezTo>
                  <a:cubicBezTo>
                    <a:pt x="50" y="33"/>
                    <a:pt x="50" y="32"/>
                    <a:pt x="50" y="32"/>
                  </a:cubicBezTo>
                  <a:cubicBezTo>
                    <a:pt x="50" y="30"/>
                    <a:pt x="50" y="29"/>
                    <a:pt x="49" y="28"/>
                  </a:cubicBezTo>
                  <a:cubicBezTo>
                    <a:pt x="46" y="21"/>
                    <a:pt x="41" y="14"/>
                    <a:pt x="39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9" y="7"/>
                    <a:pt x="39" y="7"/>
                    <a:pt x="40" y="7"/>
                  </a:cubicBezTo>
                  <a:cubicBezTo>
                    <a:pt x="50" y="7"/>
                    <a:pt x="56" y="5"/>
                    <a:pt x="65" y="5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4" y="8"/>
                    <a:pt x="62" y="11"/>
                    <a:pt x="61" y="14"/>
                  </a:cubicBezTo>
                  <a:cubicBezTo>
                    <a:pt x="61" y="16"/>
                    <a:pt x="60" y="19"/>
                    <a:pt x="60" y="21"/>
                  </a:cubicBezTo>
                  <a:cubicBezTo>
                    <a:pt x="60" y="24"/>
                    <a:pt x="61" y="27"/>
                    <a:pt x="63" y="30"/>
                  </a:cubicBezTo>
                  <a:cubicBezTo>
                    <a:pt x="63" y="31"/>
                    <a:pt x="64" y="32"/>
                    <a:pt x="65" y="32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6" y="31"/>
                    <a:pt x="67" y="31"/>
                    <a:pt x="67" y="30"/>
                  </a:cubicBezTo>
                  <a:cubicBezTo>
                    <a:pt x="69" y="26"/>
                    <a:pt x="69" y="23"/>
                    <a:pt x="70" y="19"/>
                  </a:cubicBezTo>
                  <a:cubicBezTo>
                    <a:pt x="71" y="16"/>
                    <a:pt x="72" y="13"/>
                    <a:pt x="74" y="10"/>
                  </a:cubicBezTo>
                  <a:cubicBezTo>
                    <a:pt x="75" y="9"/>
                    <a:pt x="76" y="9"/>
                    <a:pt x="78" y="8"/>
                  </a:cubicBezTo>
                  <a:cubicBezTo>
                    <a:pt x="79" y="9"/>
                    <a:pt x="79" y="9"/>
                    <a:pt x="80" y="10"/>
                  </a:cubicBezTo>
                  <a:cubicBezTo>
                    <a:pt x="85" y="10"/>
                    <a:pt x="90" y="11"/>
                    <a:pt x="94" y="13"/>
                  </a:cubicBezTo>
                  <a:cubicBezTo>
                    <a:pt x="86" y="19"/>
                    <a:pt x="80" y="29"/>
                    <a:pt x="79" y="38"/>
                  </a:cubicBezTo>
                  <a:cubicBezTo>
                    <a:pt x="78" y="38"/>
                    <a:pt x="78" y="38"/>
                    <a:pt x="78" y="38"/>
                  </a:cubicBezTo>
                  <a:cubicBezTo>
                    <a:pt x="75" y="39"/>
                    <a:pt x="65" y="40"/>
                    <a:pt x="56" y="41"/>
                  </a:cubicBezTo>
                  <a:cubicBezTo>
                    <a:pt x="52" y="41"/>
                    <a:pt x="47" y="42"/>
                    <a:pt x="44" y="42"/>
                  </a:cubicBezTo>
                  <a:cubicBezTo>
                    <a:pt x="42" y="43"/>
                    <a:pt x="40" y="43"/>
                    <a:pt x="39" y="43"/>
                  </a:cubicBezTo>
                  <a:cubicBezTo>
                    <a:pt x="39" y="42"/>
                    <a:pt x="39" y="41"/>
                    <a:pt x="39" y="40"/>
                  </a:cubicBezTo>
                  <a:cubicBezTo>
                    <a:pt x="37" y="35"/>
                    <a:pt x="35" y="31"/>
                    <a:pt x="31" y="27"/>
                  </a:cubicBezTo>
                  <a:cubicBezTo>
                    <a:pt x="29" y="24"/>
                    <a:pt x="25" y="22"/>
                    <a:pt x="21" y="20"/>
                  </a:cubicBezTo>
                  <a:cubicBezTo>
                    <a:pt x="24" y="17"/>
                    <a:pt x="27" y="16"/>
                    <a:pt x="31" y="15"/>
                  </a:cubicBezTo>
                  <a:cubicBezTo>
                    <a:pt x="33" y="18"/>
                    <a:pt x="36" y="24"/>
                    <a:pt x="41" y="32"/>
                  </a:cubicBezTo>
                  <a:cubicBezTo>
                    <a:pt x="42" y="33"/>
                    <a:pt x="43" y="34"/>
                    <a:pt x="44" y="34"/>
                  </a:cubicBezTo>
                  <a:cubicBezTo>
                    <a:pt x="45" y="35"/>
                    <a:pt x="46" y="35"/>
                    <a:pt x="47" y="35"/>
                  </a:cubicBezTo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55" y="0"/>
                    <a:pt x="49" y="1"/>
                    <a:pt x="40" y="1"/>
                  </a:cubicBezTo>
                  <a:cubicBezTo>
                    <a:pt x="36" y="1"/>
                    <a:pt x="33" y="4"/>
                    <a:pt x="33" y="8"/>
                  </a:cubicBezTo>
                  <a:cubicBezTo>
                    <a:pt x="33" y="9"/>
                    <a:pt x="33" y="9"/>
                    <a:pt x="34" y="10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0"/>
                    <a:pt x="33" y="10"/>
                    <a:pt x="32" y="10"/>
                  </a:cubicBezTo>
                  <a:cubicBezTo>
                    <a:pt x="32" y="10"/>
                    <a:pt x="32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25" y="10"/>
                    <a:pt x="19" y="14"/>
                    <a:pt x="15" y="19"/>
                  </a:cubicBezTo>
                  <a:cubicBezTo>
                    <a:pt x="15" y="20"/>
                    <a:pt x="15" y="21"/>
                    <a:pt x="16" y="22"/>
                  </a:cubicBezTo>
                  <a:cubicBezTo>
                    <a:pt x="16" y="23"/>
                    <a:pt x="16" y="23"/>
                    <a:pt x="17" y="24"/>
                  </a:cubicBezTo>
                  <a:cubicBezTo>
                    <a:pt x="21" y="26"/>
                    <a:pt x="25" y="28"/>
                    <a:pt x="28" y="31"/>
                  </a:cubicBezTo>
                  <a:cubicBezTo>
                    <a:pt x="30" y="34"/>
                    <a:pt x="32" y="37"/>
                    <a:pt x="34" y="42"/>
                  </a:cubicBezTo>
                  <a:cubicBezTo>
                    <a:pt x="34" y="42"/>
                    <a:pt x="34" y="43"/>
                    <a:pt x="34" y="44"/>
                  </a:cubicBezTo>
                  <a:cubicBezTo>
                    <a:pt x="33" y="45"/>
                    <a:pt x="33" y="46"/>
                    <a:pt x="32" y="46"/>
                  </a:cubicBezTo>
                  <a:cubicBezTo>
                    <a:pt x="31" y="48"/>
                    <a:pt x="30" y="49"/>
                    <a:pt x="30" y="51"/>
                  </a:cubicBezTo>
                  <a:cubicBezTo>
                    <a:pt x="30" y="52"/>
                    <a:pt x="30" y="52"/>
                    <a:pt x="30" y="53"/>
                  </a:cubicBezTo>
                  <a:cubicBezTo>
                    <a:pt x="30" y="54"/>
                    <a:pt x="31" y="56"/>
                    <a:pt x="32" y="57"/>
                  </a:cubicBezTo>
                  <a:cubicBezTo>
                    <a:pt x="31" y="58"/>
                    <a:pt x="31" y="59"/>
                    <a:pt x="31" y="59"/>
                  </a:cubicBezTo>
                  <a:cubicBezTo>
                    <a:pt x="31" y="61"/>
                    <a:pt x="31" y="62"/>
                    <a:pt x="32" y="63"/>
                  </a:cubicBezTo>
                  <a:cubicBezTo>
                    <a:pt x="32" y="63"/>
                    <a:pt x="33" y="64"/>
                    <a:pt x="34" y="65"/>
                  </a:cubicBezTo>
                  <a:cubicBezTo>
                    <a:pt x="32" y="70"/>
                    <a:pt x="29" y="73"/>
                    <a:pt x="25" y="77"/>
                  </a:cubicBezTo>
                  <a:cubicBezTo>
                    <a:pt x="21" y="80"/>
                    <a:pt x="16" y="84"/>
                    <a:pt x="12" y="89"/>
                  </a:cubicBezTo>
                  <a:cubicBezTo>
                    <a:pt x="4" y="101"/>
                    <a:pt x="0" y="116"/>
                    <a:pt x="0" y="130"/>
                  </a:cubicBezTo>
                  <a:cubicBezTo>
                    <a:pt x="0" y="131"/>
                    <a:pt x="0" y="132"/>
                    <a:pt x="0" y="133"/>
                  </a:cubicBezTo>
                  <a:cubicBezTo>
                    <a:pt x="0" y="141"/>
                    <a:pt x="2" y="147"/>
                    <a:pt x="4" y="153"/>
                  </a:cubicBezTo>
                  <a:cubicBezTo>
                    <a:pt x="6" y="159"/>
                    <a:pt x="8" y="164"/>
                    <a:pt x="11" y="171"/>
                  </a:cubicBezTo>
                  <a:cubicBezTo>
                    <a:pt x="11" y="171"/>
                    <a:pt x="11" y="172"/>
                    <a:pt x="11" y="173"/>
                  </a:cubicBezTo>
                  <a:cubicBezTo>
                    <a:pt x="11" y="174"/>
                    <a:pt x="11" y="176"/>
                    <a:pt x="11" y="177"/>
                  </a:cubicBezTo>
                  <a:cubicBezTo>
                    <a:pt x="11" y="178"/>
                    <a:pt x="11" y="178"/>
                    <a:pt x="11" y="179"/>
                  </a:cubicBezTo>
                  <a:cubicBezTo>
                    <a:pt x="11" y="179"/>
                    <a:pt x="12" y="180"/>
                    <a:pt x="12" y="180"/>
                  </a:cubicBezTo>
                  <a:cubicBezTo>
                    <a:pt x="12" y="180"/>
                    <a:pt x="12" y="181"/>
                    <a:pt x="13" y="182"/>
                  </a:cubicBezTo>
                  <a:cubicBezTo>
                    <a:pt x="14" y="183"/>
                    <a:pt x="15" y="183"/>
                    <a:pt x="16" y="183"/>
                  </a:cubicBezTo>
                  <a:cubicBezTo>
                    <a:pt x="17" y="183"/>
                    <a:pt x="17" y="183"/>
                    <a:pt x="17" y="183"/>
                  </a:cubicBezTo>
                  <a:cubicBezTo>
                    <a:pt x="18" y="183"/>
                    <a:pt x="20" y="182"/>
                    <a:pt x="21" y="182"/>
                  </a:cubicBezTo>
                  <a:cubicBezTo>
                    <a:pt x="22" y="181"/>
                    <a:pt x="23" y="180"/>
                    <a:pt x="24" y="180"/>
                  </a:cubicBezTo>
                  <a:cubicBezTo>
                    <a:pt x="27" y="178"/>
                    <a:pt x="31" y="177"/>
                    <a:pt x="35" y="177"/>
                  </a:cubicBezTo>
                  <a:cubicBezTo>
                    <a:pt x="35" y="177"/>
                    <a:pt x="35" y="177"/>
                    <a:pt x="35" y="177"/>
                  </a:cubicBezTo>
                  <a:cubicBezTo>
                    <a:pt x="39" y="177"/>
                    <a:pt x="42" y="178"/>
                    <a:pt x="46" y="178"/>
                  </a:cubicBezTo>
                  <a:cubicBezTo>
                    <a:pt x="51" y="178"/>
                    <a:pt x="56" y="179"/>
                    <a:pt x="61" y="179"/>
                  </a:cubicBezTo>
                  <a:cubicBezTo>
                    <a:pt x="64" y="179"/>
                    <a:pt x="67" y="179"/>
                    <a:pt x="71" y="178"/>
                  </a:cubicBezTo>
                  <a:cubicBezTo>
                    <a:pt x="79" y="178"/>
                    <a:pt x="87" y="177"/>
                    <a:pt x="95" y="176"/>
                  </a:cubicBezTo>
                  <a:cubicBezTo>
                    <a:pt x="100" y="175"/>
                    <a:pt x="103" y="175"/>
                    <a:pt x="106" y="174"/>
                  </a:cubicBezTo>
                  <a:cubicBezTo>
                    <a:pt x="109" y="173"/>
                    <a:pt x="112" y="173"/>
                    <a:pt x="116" y="172"/>
                  </a:cubicBezTo>
                  <a:cubicBezTo>
                    <a:pt x="116" y="172"/>
                    <a:pt x="116" y="173"/>
                    <a:pt x="117" y="173"/>
                  </a:cubicBezTo>
                  <a:cubicBezTo>
                    <a:pt x="118" y="173"/>
                    <a:pt x="119" y="174"/>
                    <a:pt x="121" y="174"/>
                  </a:cubicBezTo>
                  <a:cubicBezTo>
                    <a:pt x="122" y="175"/>
                    <a:pt x="124" y="175"/>
                    <a:pt x="126" y="175"/>
                  </a:cubicBezTo>
                  <a:cubicBezTo>
                    <a:pt x="127" y="175"/>
                    <a:pt x="128" y="175"/>
                    <a:pt x="129" y="175"/>
                  </a:cubicBezTo>
                  <a:cubicBezTo>
                    <a:pt x="130" y="175"/>
                    <a:pt x="131" y="174"/>
                    <a:pt x="131" y="173"/>
                  </a:cubicBezTo>
                  <a:cubicBezTo>
                    <a:pt x="133" y="172"/>
                    <a:pt x="133" y="170"/>
                    <a:pt x="133" y="169"/>
                  </a:cubicBezTo>
                  <a:cubicBezTo>
                    <a:pt x="133" y="167"/>
                    <a:pt x="132" y="164"/>
                    <a:pt x="131" y="162"/>
                  </a:cubicBezTo>
                  <a:cubicBezTo>
                    <a:pt x="131" y="161"/>
                    <a:pt x="131" y="160"/>
                    <a:pt x="131" y="159"/>
                  </a:cubicBezTo>
                  <a:cubicBezTo>
                    <a:pt x="130" y="158"/>
                    <a:pt x="130" y="157"/>
                    <a:pt x="130" y="157"/>
                  </a:cubicBezTo>
                  <a:cubicBezTo>
                    <a:pt x="130" y="157"/>
                    <a:pt x="130" y="157"/>
                    <a:pt x="130" y="157"/>
                  </a:cubicBezTo>
                  <a:cubicBezTo>
                    <a:pt x="130" y="157"/>
                    <a:pt x="130" y="157"/>
                    <a:pt x="130" y="157"/>
                  </a:cubicBezTo>
                  <a:cubicBezTo>
                    <a:pt x="130" y="153"/>
                    <a:pt x="131" y="151"/>
                    <a:pt x="132" y="148"/>
                  </a:cubicBezTo>
                  <a:cubicBezTo>
                    <a:pt x="133" y="145"/>
                    <a:pt x="134" y="142"/>
                    <a:pt x="135" y="138"/>
                  </a:cubicBezTo>
                  <a:cubicBezTo>
                    <a:pt x="136" y="135"/>
                    <a:pt x="136" y="131"/>
                    <a:pt x="136" y="128"/>
                  </a:cubicBezTo>
                  <a:cubicBezTo>
                    <a:pt x="136" y="116"/>
                    <a:pt x="133" y="105"/>
                    <a:pt x="126" y="95"/>
                  </a:cubicBezTo>
                  <a:cubicBezTo>
                    <a:pt x="120" y="86"/>
                    <a:pt x="110" y="79"/>
                    <a:pt x="101" y="73"/>
                  </a:cubicBezTo>
                  <a:cubicBezTo>
                    <a:pt x="96" y="69"/>
                    <a:pt x="92" y="67"/>
                    <a:pt x="89" y="64"/>
                  </a:cubicBezTo>
                  <a:cubicBezTo>
                    <a:pt x="88" y="63"/>
                    <a:pt x="86" y="62"/>
                    <a:pt x="86" y="61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91" y="63"/>
                    <a:pt x="98" y="65"/>
                    <a:pt x="106" y="67"/>
                  </a:cubicBezTo>
                  <a:cubicBezTo>
                    <a:pt x="106" y="67"/>
                    <a:pt x="106" y="67"/>
                    <a:pt x="106" y="67"/>
                  </a:cubicBezTo>
                  <a:cubicBezTo>
                    <a:pt x="112" y="68"/>
                    <a:pt x="119" y="69"/>
                    <a:pt x="124" y="69"/>
                  </a:cubicBezTo>
                  <a:cubicBezTo>
                    <a:pt x="128" y="69"/>
                    <a:pt x="131" y="69"/>
                    <a:pt x="133" y="68"/>
                  </a:cubicBezTo>
                  <a:cubicBezTo>
                    <a:pt x="134" y="68"/>
                    <a:pt x="135" y="67"/>
                    <a:pt x="135" y="66"/>
                  </a:cubicBezTo>
                  <a:cubicBezTo>
                    <a:pt x="135" y="65"/>
                    <a:pt x="135" y="65"/>
                    <a:pt x="135" y="64"/>
                  </a:cubicBezTo>
                  <a:cubicBezTo>
                    <a:pt x="135" y="62"/>
                    <a:pt x="135" y="59"/>
                    <a:pt x="136" y="57"/>
                  </a:cubicBezTo>
                  <a:cubicBezTo>
                    <a:pt x="137" y="56"/>
                    <a:pt x="137" y="56"/>
                    <a:pt x="136" y="55"/>
                  </a:cubicBezTo>
                  <a:cubicBezTo>
                    <a:pt x="136" y="54"/>
                    <a:pt x="135" y="54"/>
                    <a:pt x="134" y="54"/>
                  </a:cubicBezTo>
                  <a:cubicBezTo>
                    <a:pt x="134" y="54"/>
                    <a:pt x="134" y="54"/>
                    <a:pt x="134" y="54"/>
                  </a:cubicBezTo>
                  <a:cubicBezTo>
                    <a:pt x="133" y="54"/>
                    <a:pt x="131" y="54"/>
                    <a:pt x="130" y="54"/>
                  </a:cubicBezTo>
                  <a:cubicBezTo>
                    <a:pt x="121" y="54"/>
                    <a:pt x="112" y="53"/>
                    <a:pt x="103" y="51"/>
                  </a:cubicBezTo>
                  <a:cubicBezTo>
                    <a:pt x="104" y="50"/>
                    <a:pt x="104" y="50"/>
                    <a:pt x="104" y="50"/>
                  </a:cubicBezTo>
                  <a:cubicBezTo>
                    <a:pt x="108" y="48"/>
                    <a:pt x="111" y="46"/>
                    <a:pt x="115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6" y="42"/>
                    <a:pt x="116" y="42"/>
                    <a:pt x="116" y="41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15" y="37"/>
                    <a:pt x="114" y="35"/>
                    <a:pt x="113" y="33"/>
                  </a:cubicBezTo>
                  <a:cubicBezTo>
                    <a:pt x="113" y="33"/>
                    <a:pt x="112" y="32"/>
                    <a:pt x="112" y="32"/>
                  </a:cubicBezTo>
                  <a:cubicBezTo>
                    <a:pt x="112" y="32"/>
                    <a:pt x="111" y="32"/>
                    <a:pt x="111" y="32"/>
                  </a:cubicBezTo>
                  <a:cubicBezTo>
                    <a:pt x="111" y="32"/>
                    <a:pt x="110" y="32"/>
                    <a:pt x="110" y="32"/>
                  </a:cubicBezTo>
                  <a:cubicBezTo>
                    <a:pt x="103" y="37"/>
                    <a:pt x="96" y="42"/>
                    <a:pt x="88" y="42"/>
                  </a:cubicBezTo>
                  <a:cubicBezTo>
                    <a:pt x="88" y="41"/>
                    <a:pt x="88" y="41"/>
                    <a:pt x="87" y="41"/>
                  </a:cubicBezTo>
                  <a:cubicBezTo>
                    <a:pt x="87" y="40"/>
                    <a:pt x="85" y="39"/>
                    <a:pt x="84" y="39"/>
                  </a:cubicBezTo>
                  <a:cubicBezTo>
                    <a:pt x="85" y="30"/>
                    <a:pt x="92" y="21"/>
                    <a:pt x="100" y="15"/>
                  </a:cubicBezTo>
                  <a:cubicBezTo>
                    <a:pt x="101" y="15"/>
                    <a:pt x="101" y="14"/>
                    <a:pt x="101" y="13"/>
                  </a:cubicBezTo>
                  <a:cubicBezTo>
                    <a:pt x="101" y="12"/>
                    <a:pt x="101" y="11"/>
                    <a:pt x="100" y="11"/>
                  </a:cubicBezTo>
                  <a:cubicBezTo>
                    <a:pt x="95" y="8"/>
                    <a:pt x="90" y="6"/>
                    <a:pt x="84" y="5"/>
                  </a:cubicBezTo>
                  <a:cubicBezTo>
                    <a:pt x="84" y="4"/>
                    <a:pt x="83" y="4"/>
                    <a:pt x="83" y="4"/>
                  </a:cubicBezTo>
                  <a:cubicBezTo>
                    <a:pt x="82" y="4"/>
                    <a:pt x="82" y="4"/>
                    <a:pt x="82" y="4"/>
                  </a:cubicBezTo>
                  <a:cubicBezTo>
                    <a:pt x="82" y="4"/>
                    <a:pt x="82" y="4"/>
                    <a:pt x="82" y="4"/>
                  </a:cubicBezTo>
                  <a:cubicBezTo>
                    <a:pt x="81" y="3"/>
                    <a:pt x="81" y="3"/>
                    <a:pt x="80" y="3"/>
                  </a:cubicBezTo>
                  <a:cubicBezTo>
                    <a:pt x="80" y="3"/>
                    <a:pt x="80" y="3"/>
                    <a:pt x="80" y="3"/>
                  </a:cubicBezTo>
                  <a:cubicBezTo>
                    <a:pt x="80" y="3"/>
                    <a:pt x="79" y="3"/>
                    <a:pt x="79" y="3"/>
                  </a:cubicBezTo>
                  <a:cubicBezTo>
                    <a:pt x="76" y="3"/>
                    <a:pt x="73" y="4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4"/>
                    <a:pt x="70" y="3"/>
                    <a:pt x="69" y="2"/>
                  </a:cubicBezTo>
                  <a:cubicBezTo>
                    <a:pt x="68" y="1"/>
                    <a:pt x="67" y="0"/>
                    <a:pt x="65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40" name="Freeform 770"/>
            <p:cNvSpPr>
              <a:spLocks noEditPoints="1"/>
            </p:cNvSpPr>
            <p:nvPr/>
          </p:nvSpPr>
          <p:spPr bwMode="auto">
            <a:xfrm>
              <a:off x="4332" y="726"/>
              <a:ext cx="126" cy="189"/>
            </a:xfrm>
            <a:custGeom>
              <a:avLst/>
              <a:gdLst>
                <a:gd name="T0" fmla="*/ 26 w 53"/>
                <a:gd name="T1" fmla="*/ 65 h 80"/>
                <a:gd name="T2" fmla="*/ 24 w 53"/>
                <a:gd name="T3" fmla="*/ 43 h 80"/>
                <a:gd name="T4" fmla="*/ 10 w 53"/>
                <a:gd name="T5" fmla="*/ 34 h 80"/>
                <a:gd name="T6" fmla="*/ 8 w 53"/>
                <a:gd name="T7" fmla="*/ 22 h 80"/>
                <a:gd name="T8" fmla="*/ 20 w 53"/>
                <a:gd name="T9" fmla="*/ 13 h 80"/>
                <a:gd name="T10" fmla="*/ 21 w 53"/>
                <a:gd name="T11" fmla="*/ 5 h 80"/>
                <a:gd name="T12" fmla="*/ 25 w 53"/>
                <a:gd name="T13" fmla="*/ 9 h 80"/>
                <a:gd name="T14" fmla="*/ 28 w 53"/>
                <a:gd name="T15" fmla="*/ 11 h 80"/>
                <a:gd name="T16" fmla="*/ 28 w 53"/>
                <a:gd name="T17" fmla="*/ 11 h 80"/>
                <a:gd name="T18" fmla="*/ 31 w 53"/>
                <a:gd name="T19" fmla="*/ 12 h 80"/>
                <a:gd name="T20" fmla="*/ 45 w 53"/>
                <a:gd name="T21" fmla="*/ 17 h 80"/>
                <a:gd name="T22" fmla="*/ 41 w 53"/>
                <a:gd name="T23" fmla="*/ 23 h 80"/>
                <a:gd name="T24" fmla="*/ 35 w 53"/>
                <a:gd name="T25" fmla="*/ 19 h 80"/>
                <a:gd name="T26" fmla="*/ 29 w 53"/>
                <a:gd name="T27" fmla="*/ 16 h 80"/>
                <a:gd name="T28" fmla="*/ 27 w 53"/>
                <a:gd name="T29" fmla="*/ 17 h 80"/>
                <a:gd name="T30" fmla="*/ 27 w 53"/>
                <a:gd name="T31" fmla="*/ 37 h 80"/>
                <a:gd name="T32" fmla="*/ 30 w 53"/>
                <a:gd name="T33" fmla="*/ 39 h 80"/>
                <a:gd name="T34" fmla="*/ 48 w 53"/>
                <a:gd name="T35" fmla="*/ 52 h 80"/>
                <a:gd name="T36" fmla="*/ 46 w 53"/>
                <a:gd name="T37" fmla="*/ 63 h 80"/>
                <a:gd name="T38" fmla="*/ 33 w 53"/>
                <a:gd name="T39" fmla="*/ 69 h 80"/>
                <a:gd name="T40" fmla="*/ 31 w 53"/>
                <a:gd name="T41" fmla="*/ 75 h 80"/>
                <a:gd name="T42" fmla="*/ 28 w 53"/>
                <a:gd name="T43" fmla="*/ 71 h 80"/>
                <a:gd name="T44" fmla="*/ 23 w 53"/>
                <a:gd name="T45" fmla="*/ 69 h 80"/>
                <a:gd name="T46" fmla="*/ 9 w 53"/>
                <a:gd name="T47" fmla="*/ 60 h 80"/>
                <a:gd name="T48" fmla="*/ 24 w 53"/>
                <a:gd name="T49" fmla="*/ 66 h 80"/>
                <a:gd name="T50" fmla="*/ 27 w 53"/>
                <a:gd name="T51" fmla="*/ 0 h 80"/>
                <a:gd name="T52" fmla="*/ 17 w 53"/>
                <a:gd name="T53" fmla="*/ 3 h 80"/>
                <a:gd name="T54" fmla="*/ 7 w 53"/>
                <a:gd name="T55" fmla="*/ 16 h 80"/>
                <a:gd name="T56" fmla="*/ 2 w 53"/>
                <a:gd name="T57" fmla="*/ 27 h 80"/>
                <a:gd name="T58" fmla="*/ 20 w 53"/>
                <a:gd name="T59" fmla="*/ 45 h 80"/>
                <a:gd name="T60" fmla="*/ 9 w 53"/>
                <a:gd name="T61" fmla="*/ 56 h 80"/>
                <a:gd name="T62" fmla="*/ 7 w 53"/>
                <a:gd name="T63" fmla="*/ 55 h 80"/>
                <a:gd name="T64" fmla="*/ 0 w 53"/>
                <a:gd name="T65" fmla="*/ 65 h 80"/>
                <a:gd name="T66" fmla="*/ 1 w 53"/>
                <a:gd name="T67" fmla="*/ 68 h 80"/>
                <a:gd name="T68" fmla="*/ 22 w 53"/>
                <a:gd name="T69" fmla="*/ 73 h 80"/>
                <a:gd name="T70" fmla="*/ 25 w 53"/>
                <a:gd name="T71" fmla="*/ 78 h 80"/>
                <a:gd name="T72" fmla="*/ 27 w 53"/>
                <a:gd name="T73" fmla="*/ 80 h 80"/>
                <a:gd name="T74" fmla="*/ 36 w 53"/>
                <a:gd name="T75" fmla="*/ 77 h 80"/>
                <a:gd name="T76" fmla="*/ 36 w 53"/>
                <a:gd name="T77" fmla="*/ 73 h 80"/>
                <a:gd name="T78" fmla="*/ 53 w 53"/>
                <a:gd name="T79" fmla="*/ 55 h 80"/>
                <a:gd name="T80" fmla="*/ 45 w 53"/>
                <a:gd name="T81" fmla="*/ 42 h 80"/>
                <a:gd name="T82" fmla="*/ 31 w 53"/>
                <a:gd name="T83" fmla="*/ 22 h 80"/>
                <a:gd name="T84" fmla="*/ 41 w 53"/>
                <a:gd name="T85" fmla="*/ 27 h 80"/>
                <a:gd name="T86" fmla="*/ 41 w 53"/>
                <a:gd name="T87" fmla="*/ 27 h 80"/>
                <a:gd name="T88" fmla="*/ 44 w 53"/>
                <a:gd name="T89" fmla="*/ 25 h 80"/>
                <a:gd name="T90" fmla="*/ 49 w 53"/>
                <a:gd name="T91" fmla="*/ 19 h 80"/>
                <a:gd name="T92" fmla="*/ 48 w 53"/>
                <a:gd name="T93" fmla="*/ 14 h 80"/>
                <a:gd name="T94" fmla="*/ 32 w 53"/>
                <a:gd name="T95" fmla="*/ 8 h 80"/>
                <a:gd name="T96" fmla="*/ 29 w 53"/>
                <a:gd name="T97" fmla="*/ 2 h 80"/>
                <a:gd name="T98" fmla="*/ 27 w 53"/>
                <a:gd name="T9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3" h="80">
                  <a:moveTo>
                    <a:pt x="24" y="66"/>
                  </a:moveTo>
                  <a:cubicBezTo>
                    <a:pt x="25" y="66"/>
                    <a:pt x="25" y="66"/>
                    <a:pt x="26" y="65"/>
                  </a:cubicBezTo>
                  <a:cubicBezTo>
                    <a:pt x="26" y="65"/>
                    <a:pt x="27" y="64"/>
                    <a:pt x="27" y="63"/>
                  </a:cubicBezTo>
                  <a:cubicBezTo>
                    <a:pt x="26" y="57"/>
                    <a:pt x="25" y="50"/>
                    <a:pt x="24" y="43"/>
                  </a:cubicBezTo>
                  <a:cubicBezTo>
                    <a:pt x="24" y="42"/>
                    <a:pt x="23" y="41"/>
                    <a:pt x="22" y="41"/>
                  </a:cubicBezTo>
                  <a:cubicBezTo>
                    <a:pt x="16" y="39"/>
                    <a:pt x="12" y="37"/>
                    <a:pt x="10" y="34"/>
                  </a:cubicBezTo>
                  <a:cubicBezTo>
                    <a:pt x="7" y="32"/>
                    <a:pt x="7" y="29"/>
                    <a:pt x="7" y="27"/>
                  </a:cubicBezTo>
                  <a:cubicBezTo>
                    <a:pt x="7" y="25"/>
                    <a:pt x="7" y="24"/>
                    <a:pt x="8" y="22"/>
                  </a:cubicBezTo>
                  <a:cubicBezTo>
                    <a:pt x="8" y="21"/>
                    <a:pt x="9" y="20"/>
                    <a:pt x="10" y="19"/>
                  </a:cubicBezTo>
                  <a:cubicBezTo>
                    <a:pt x="12" y="16"/>
                    <a:pt x="16" y="15"/>
                    <a:pt x="20" y="13"/>
                  </a:cubicBezTo>
                  <a:cubicBezTo>
                    <a:pt x="21" y="13"/>
                    <a:pt x="22" y="12"/>
                    <a:pt x="22" y="11"/>
                  </a:cubicBezTo>
                  <a:cubicBezTo>
                    <a:pt x="22" y="9"/>
                    <a:pt x="21" y="7"/>
                    <a:pt x="21" y="5"/>
                  </a:cubicBezTo>
                  <a:cubicBezTo>
                    <a:pt x="23" y="4"/>
                    <a:pt x="24" y="4"/>
                    <a:pt x="25" y="4"/>
                  </a:cubicBezTo>
                  <a:cubicBezTo>
                    <a:pt x="25" y="6"/>
                    <a:pt x="25" y="8"/>
                    <a:pt x="25" y="9"/>
                  </a:cubicBezTo>
                  <a:cubicBezTo>
                    <a:pt x="25" y="10"/>
                    <a:pt x="26" y="11"/>
                    <a:pt x="26" y="11"/>
                  </a:cubicBezTo>
                  <a:cubicBezTo>
                    <a:pt x="27" y="11"/>
                    <a:pt x="27" y="11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30" y="12"/>
                    <a:pt x="31" y="12"/>
                  </a:cubicBezTo>
                  <a:cubicBezTo>
                    <a:pt x="33" y="13"/>
                    <a:pt x="36" y="13"/>
                    <a:pt x="39" y="14"/>
                  </a:cubicBezTo>
                  <a:cubicBezTo>
                    <a:pt x="41" y="15"/>
                    <a:pt x="43" y="16"/>
                    <a:pt x="45" y="17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3" y="19"/>
                    <a:pt x="42" y="21"/>
                    <a:pt x="41" y="2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39" y="22"/>
                    <a:pt x="37" y="20"/>
                    <a:pt x="35" y="19"/>
                  </a:cubicBezTo>
                  <a:cubicBezTo>
                    <a:pt x="34" y="18"/>
                    <a:pt x="32" y="18"/>
                    <a:pt x="31" y="17"/>
                  </a:cubicBezTo>
                  <a:cubicBezTo>
                    <a:pt x="30" y="17"/>
                    <a:pt x="29" y="16"/>
                    <a:pt x="29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6"/>
                    <a:pt x="27" y="16"/>
                    <a:pt x="27" y="17"/>
                  </a:cubicBezTo>
                  <a:cubicBezTo>
                    <a:pt x="26" y="17"/>
                    <a:pt x="26" y="18"/>
                    <a:pt x="26" y="18"/>
                  </a:cubicBezTo>
                  <a:cubicBezTo>
                    <a:pt x="26" y="25"/>
                    <a:pt x="27" y="31"/>
                    <a:pt x="27" y="37"/>
                  </a:cubicBezTo>
                  <a:cubicBezTo>
                    <a:pt x="27" y="38"/>
                    <a:pt x="28" y="39"/>
                    <a:pt x="29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4" y="41"/>
                    <a:pt x="38" y="43"/>
                    <a:pt x="42" y="46"/>
                  </a:cubicBezTo>
                  <a:cubicBezTo>
                    <a:pt x="45" y="48"/>
                    <a:pt x="47" y="50"/>
                    <a:pt x="48" y="52"/>
                  </a:cubicBezTo>
                  <a:cubicBezTo>
                    <a:pt x="48" y="53"/>
                    <a:pt x="49" y="54"/>
                    <a:pt x="49" y="55"/>
                  </a:cubicBezTo>
                  <a:cubicBezTo>
                    <a:pt x="49" y="58"/>
                    <a:pt x="48" y="61"/>
                    <a:pt x="46" y="63"/>
                  </a:cubicBezTo>
                  <a:cubicBezTo>
                    <a:pt x="43" y="66"/>
                    <a:pt x="40" y="68"/>
                    <a:pt x="35" y="69"/>
                  </a:cubicBezTo>
                  <a:cubicBezTo>
                    <a:pt x="35" y="69"/>
                    <a:pt x="34" y="69"/>
                    <a:pt x="33" y="69"/>
                  </a:cubicBezTo>
                  <a:cubicBezTo>
                    <a:pt x="32" y="69"/>
                    <a:pt x="31" y="71"/>
                    <a:pt x="31" y="72"/>
                  </a:cubicBezTo>
                  <a:cubicBezTo>
                    <a:pt x="31" y="73"/>
                    <a:pt x="31" y="74"/>
                    <a:pt x="31" y="75"/>
                  </a:cubicBezTo>
                  <a:cubicBezTo>
                    <a:pt x="30" y="75"/>
                    <a:pt x="29" y="76"/>
                    <a:pt x="28" y="76"/>
                  </a:cubicBezTo>
                  <a:cubicBezTo>
                    <a:pt x="28" y="74"/>
                    <a:pt x="28" y="73"/>
                    <a:pt x="28" y="71"/>
                  </a:cubicBezTo>
                  <a:cubicBezTo>
                    <a:pt x="28" y="70"/>
                    <a:pt x="27" y="69"/>
                    <a:pt x="26" y="69"/>
                  </a:cubicBezTo>
                  <a:cubicBezTo>
                    <a:pt x="25" y="69"/>
                    <a:pt x="24" y="69"/>
                    <a:pt x="23" y="69"/>
                  </a:cubicBezTo>
                  <a:cubicBezTo>
                    <a:pt x="19" y="69"/>
                    <a:pt x="12" y="68"/>
                    <a:pt x="6" y="66"/>
                  </a:cubicBezTo>
                  <a:cubicBezTo>
                    <a:pt x="7" y="64"/>
                    <a:pt x="8" y="62"/>
                    <a:pt x="9" y="60"/>
                  </a:cubicBezTo>
                  <a:cubicBezTo>
                    <a:pt x="14" y="63"/>
                    <a:pt x="19" y="65"/>
                    <a:pt x="24" y="66"/>
                  </a:cubicBezTo>
                  <a:cubicBezTo>
                    <a:pt x="24" y="66"/>
                    <a:pt x="24" y="66"/>
                    <a:pt x="24" y="66"/>
                  </a:cubicBezTo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4" y="0"/>
                    <a:pt x="22" y="0"/>
                    <a:pt x="19" y="1"/>
                  </a:cubicBezTo>
                  <a:cubicBezTo>
                    <a:pt x="18" y="1"/>
                    <a:pt x="17" y="2"/>
                    <a:pt x="17" y="3"/>
                  </a:cubicBezTo>
                  <a:cubicBezTo>
                    <a:pt x="17" y="5"/>
                    <a:pt x="17" y="7"/>
                    <a:pt x="17" y="10"/>
                  </a:cubicBezTo>
                  <a:cubicBezTo>
                    <a:pt x="13" y="11"/>
                    <a:pt x="10" y="13"/>
                    <a:pt x="7" y="16"/>
                  </a:cubicBezTo>
                  <a:cubicBezTo>
                    <a:pt x="6" y="17"/>
                    <a:pt x="5" y="19"/>
                    <a:pt x="4" y="20"/>
                  </a:cubicBezTo>
                  <a:cubicBezTo>
                    <a:pt x="3" y="22"/>
                    <a:pt x="2" y="25"/>
                    <a:pt x="2" y="27"/>
                  </a:cubicBezTo>
                  <a:cubicBezTo>
                    <a:pt x="2" y="30"/>
                    <a:pt x="3" y="34"/>
                    <a:pt x="6" y="37"/>
                  </a:cubicBezTo>
                  <a:cubicBezTo>
                    <a:pt x="9" y="40"/>
                    <a:pt x="14" y="43"/>
                    <a:pt x="20" y="45"/>
                  </a:cubicBezTo>
                  <a:cubicBezTo>
                    <a:pt x="20" y="50"/>
                    <a:pt x="21" y="56"/>
                    <a:pt x="22" y="61"/>
                  </a:cubicBezTo>
                  <a:cubicBezTo>
                    <a:pt x="17" y="60"/>
                    <a:pt x="13" y="58"/>
                    <a:pt x="9" y="56"/>
                  </a:cubicBezTo>
                  <a:cubicBezTo>
                    <a:pt x="9" y="55"/>
                    <a:pt x="8" y="55"/>
                    <a:pt x="8" y="55"/>
                  </a:cubicBezTo>
                  <a:cubicBezTo>
                    <a:pt x="8" y="55"/>
                    <a:pt x="8" y="55"/>
                    <a:pt x="7" y="55"/>
                  </a:cubicBezTo>
                  <a:cubicBezTo>
                    <a:pt x="7" y="56"/>
                    <a:pt x="6" y="56"/>
                    <a:pt x="6" y="57"/>
                  </a:cubicBezTo>
                  <a:cubicBezTo>
                    <a:pt x="5" y="60"/>
                    <a:pt x="3" y="62"/>
                    <a:pt x="0" y="65"/>
                  </a:cubicBezTo>
                  <a:cubicBezTo>
                    <a:pt x="0" y="65"/>
                    <a:pt x="0" y="66"/>
                    <a:pt x="0" y="67"/>
                  </a:cubicBezTo>
                  <a:cubicBezTo>
                    <a:pt x="0" y="67"/>
                    <a:pt x="0" y="68"/>
                    <a:pt x="1" y="68"/>
                  </a:cubicBezTo>
                  <a:cubicBezTo>
                    <a:pt x="7" y="71"/>
                    <a:pt x="12" y="72"/>
                    <a:pt x="17" y="73"/>
                  </a:cubicBezTo>
                  <a:cubicBezTo>
                    <a:pt x="19" y="73"/>
                    <a:pt x="21" y="73"/>
                    <a:pt x="22" y="73"/>
                  </a:cubicBezTo>
                  <a:cubicBezTo>
                    <a:pt x="23" y="73"/>
                    <a:pt x="23" y="73"/>
                    <a:pt x="24" y="74"/>
                  </a:cubicBezTo>
                  <a:cubicBezTo>
                    <a:pt x="24" y="75"/>
                    <a:pt x="24" y="77"/>
                    <a:pt x="25" y="78"/>
                  </a:cubicBezTo>
                  <a:cubicBezTo>
                    <a:pt x="25" y="80"/>
                    <a:pt x="26" y="80"/>
                    <a:pt x="27" y="80"/>
                  </a:cubicBezTo>
                  <a:cubicBezTo>
                    <a:pt x="27" y="80"/>
                    <a:pt x="27" y="80"/>
                    <a:pt x="27" y="80"/>
                  </a:cubicBezTo>
                  <a:cubicBezTo>
                    <a:pt x="29" y="80"/>
                    <a:pt x="32" y="80"/>
                    <a:pt x="34" y="79"/>
                  </a:cubicBezTo>
                  <a:cubicBezTo>
                    <a:pt x="35" y="79"/>
                    <a:pt x="36" y="78"/>
                    <a:pt x="36" y="77"/>
                  </a:cubicBezTo>
                  <a:cubicBezTo>
                    <a:pt x="36" y="76"/>
                    <a:pt x="36" y="74"/>
                    <a:pt x="35" y="73"/>
                  </a:cubicBezTo>
                  <a:cubicBezTo>
                    <a:pt x="36" y="73"/>
                    <a:pt x="36" y="73"/>
                    <a:pt x="36" y="73"/>
                  </a:cubicBezTo>
                  <a:cubicBezTo>
                    <a:pt x="41" y="72"/>
                    <a:pt x="46" y="69"/>
                    <a:pt x="49" y="65"/>
                  </a:cubicBezTo>
                  <a:cubicBezTo>
                    <a:pt x="52" y="63"/>
                    <a:pt x="53" y="59"/>
                    <a:pt x="53" y="55"/>
                  </a:cubicBezTo>
                  <a:cubicBezTo>
                    <a:pt x="53" y="54"/>
                    <a:pt x="53" y="52"/>
                    <a:pt x="52" y="50"/>
                  </a:cubicBezTo>
                  <a:cubicBezTo>
                    <a:pt x="50" y="47"/>
                    <a:pt x="47" y="44"/>
                    <a:pt x="45" y="42"/>
                  </a:cubicBezTo>
                  <a:cubicBezTo>
                    <a:pt x="41" y="39"/>
                    <a:pt x="36" y="37"/>
                    <a:pt x="32" y="35"/>
                  </a:cubicBezTo>
                  <a:cubicBezTo>
                    <a:pt x="31" y="31"/>
                    <a:pt x="31" y="26"/>
                    <a:pt x="31" y="22"/>
                  </a:cubicBezTo>
                  <a:cubicBezTo>
                    <a:pt x="33" y="23"/>
                    <a:pt x="37" y="25"/>
                    <a:pt x="38" y="26"/>
                  </a:cubicBezTo>
                  <a:cubicBezTo>
                    <a:pt x="39" y="27"/>
                    <a:pt x="39" y="27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2" y="27"/>
                    <a:pt x="43" y="27"/>
                    <a:pt x="43" y="26"/>
                  </a:cubicBezTo>
                  <a:cubicBezTo>
                    <a:pt x="44" y="26"/>
                    <a:pt x="44" y="26"/>
                    <a:pt x="44" y="25"/>
                  </a:cubicBezTo>
                  <a:cubicBezTo>
                    <a:pt x="45" y="24"/>
                    <a:pt x="47" y="22"/>
                    <a:pt x="48" y="20"/>
                  </a:cubicBezTo>
                  <a:cubicBezTo>
                    <a:pt x="48" y="20"/>
                    <a:pt x="48" y="20"/>
                    <a:pt x="49" y="19"/>
                  </a:cubicBezTo>
                  <a:cubicBezTo>
                    <a:pt x="49" y="18"/>
                    <a:pt x="49" y="18"/>
                    <a:pt x="49" y="17"/>
                  </a:cubicBezTo>
                  <a:cubicBezTo>
                    <a:pt x="49" y="16"/>
                    <a:pt x="49" y="15"/>
                    <a:pt x="48" y="14"/>
                  </a:cubicBezTo>
                  <a:cubicBezTo>
                    <a:pt x="46" y="12"/>
                    <a:pt x="42" y="11"/>
                    <a:pt x="38" y="9"/>
                  </a:cubicBezTo>
                  <a:cubicBezTo>
                    <a:pt x="36" y="9"/>
                    <a:pt x="34" y="8"/>
                    <a:pt x="32" y="8"/>
                  </a:cubicBezTo>
                  <a:cubicBezTo>
                    <a:pt x="31" y="8"/>
                    <a:pt x="30" y="7"/>
                    <a:pt x="30" y="7"/>
                  </a:cubicBezTo>
                  <a:cubicBezTo>
                    <a:pt x="29" y="5"/>
                    <a:pt x="29" y="3"/>
                    <a:pt x="29" y="2"/>
                  </a:cubicBezTo>
                  <a:cubicBezTo>
                    <a:pt x="29" y="1"/>
                    <a:pt x="29" y="0"/>
                    <a:pt x="28" y="0"/>
                  </a:cubicBezTo>
                  <a:cubicBezTo>
                    <a:pt x="28" y="0"/>
                    <a:pt x="28" y="0"/>
                    <a:pt x="27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41" name="Freeform 771"/>
            <p:cNvSpPr>
              <a:spLocks noEditPoints="1"/>
            </p:cNvSpPr>
            <p:nvPr/>
          </p:nvSpPr>
          <p:spPr bwMode="auto">
            <a:xfrm>
              <a:off x="4359" y="764"/>
              <a:ext cx="28" cy="47"/>
            </a:xfrm>
            <a:custGeom>
              <a:avLst/>
              <a:gdLst>
                <a:gd name="T0" fmla="*/ 7 w 12"/>
                <a:gd name="T1" fmla="*/ 14 h 20"/>
                <a:gd name="T2" fmla="*/ 6 w 12"/>
                <a:gd name="T3" fmla="*/ 13 h 20"/>
                <a:gd name="T4" fmla="*/ 5 w 12"/>
                <a:gd name="T5" fmla="*/ 9 h 20"/>
                <a:gd name="T6" fmla="*/ 5 w 12"/>
                <a:gd name="T7" fmla="*/ 9 h 20"/>
                <a:gd name="T8" fmla="*/ 5 w 12"/>
                <a:gd name="T9" fmla="*/ 8 h 20"/>
                <a:gd name="T10" fmla="*/ 7 w 12"/>
                <a:gd name="T11" fmla="*/ 6 h 20"/>
                <a:gd name="T12" fmla="*/ 7 w 12"/>
                <a:gd name="T13" fmla="*/ 14 h 20"/>
                <a:gd name="T14" fmla="*/ 9 w 12"/>
                <a:gd name="T15" fmla="*/ 0 h 20"/>
                <a:gd name="T16" fmla="*/ 8 w 12"/>
                <a:gd name="T17" fmla="*/ 0 h 20"/>
                <a:gd name="T18" fmla="*/ 6 w 12"/>
                <a:gd name="T19" fmla="*/ 1 h 20"/>
                <a:gd name="T20" fmla="*/ 2 w 12"/>
                <a:gd name="T21" fmla="*/ 4 h 20"/>
                <a:gd name="T22" fmla="*/ 0 w 12"/>
                <a:gd name="T23" fmla="*/ 9 h 20"/>
                <a:gd name="T24" fmla="*/ 0 w 12"/>
                <a:gd name="T25" fmla="*/ 10 h 20"/>
                <a:gd name="T26" fmla="*/ 3 w 12"/>
                <a:gd name="T27" fmla="*/ 15 h 20"/>
                <a:gd name="T28" fmla="*/ 7 w 12"/>
                <a:gd name="T29" fmla="*/ 19 h 20"/>
                <a:gd name="T30" fmla="*/ 9 w 12"/>
                <a:gd name="T31" fmla="*/ 20 h 20"/>
                <a:gd name="T32" fmla="*/ 10 w 12"/>
                <a:gd name="T33" fmla="*/ 20 h 20"/>
                <a:gd name="T34" fmla="*/ 11 w 12"/>
                <a:gd name="T35" fmla="*/ 20 h 20"/>
                <a:gd name="T36" fmla="*/ 12 w 12"/>
                <a:gd name="T37" fmla="*/ 18 h 20"/>
                <a:gd name="T38" fmla="*/ 11 w 12"/>
                <a:gd name="T39" fmla="*/ 2 h 20"/>
                <a:gd name="T40" fmla="*/ 10 w 12"/>
                <a:gd name="T41" fmla="*/ 0 h 20"/>
                <a:gd name="T42" fmla="*/ 9 w 12"/>
                <a:gd name="T4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" h="20">
                  <a:moveTo>
                    <a:pt x="7" y="14"/>
                  </a:moveTo>
                  <a:cubicBezTo>
                    <a:pt x="7" y="13"/>
                    <a:pt x="6" y="13"/>
                    <a:pt x="6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5" y="7"/>
                    <a:pt x="6" y="6"/>
                    <a:pt x="7" y="6"/>
                  </a:cubicBezTo>
                  <a:cubicBezTo>
                    <a:pt x="7" y="8"/>
                    <a:pt x="7" y="11"/>
                    <a:pt x="7" y="14"/>
                  </a:cubicBezTo>
                  <a:moveTo>
                    <a:pt x="9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7" y="0"/>
                    <a:pt x="7" y="1"/>
                    <a:pt x="6" y="1"/>
                  </a:cubicBezTo>
                  <a:cubicBezTo>
                    <a:pt x="5" y="2"/>
                    <a:pt x="3" y="3"/>
                    <a:pt x="2" y="4"/>
                  </a:cubicBezTo>
                  <a:cubicBezTo>
                    <a:pt x="1" y="6"/>
                    <a:pt x="0" y="7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1" y="14"/>
                    <a:pt x="3" y="15"/>
                  </a:cubicBezTo>
                  <a:cubicBezTo>
                    <a:pt x="4" y="17"/>
                    <a:pt x="6" y="18"/>
                    <a:pt x="7" y="19"/>
                  </a:cubicBezTo>
                  <a:cubicBezTo>
                    <a:pt x="8" y="19"/>
                    <a:pt x="9" y="20"/>
                    <a:pt x="9" y="20"/>
                  </a:cubicBezTo>
                  <a:cubicBezTo>
                    <a:pt x="9" y="20"/>
                    <a:pt x="10" y="20"/>
                    <a:pt x="10" y="20"/>
                  </a:cubicBezTo>
                  <a:cubicBezTo>
                    <a:pt x="10" y="20"/>
                    <a:pt x="11" y="20"/>
                    <a:pt x="11" y="20"/>
                  </a:cubicBezTo>
                  <a:cubicBezTo>
                    <a:pt x="12" y="19"/>
                    <a:pt x="12" y="18"/>
                    <a:pt x="12" y="18"/>
                  </a:cubicBezTo>
                  <a:cubicBezTo>
                    <a:pt x="12" y="12"/>
                    <a:pt x="11" y="7"/>
                    <a:pt x="11" y="2"/>
                  </a:cubicBezTo>
                  <a:cubicBezTo>
                    <a:pt x="11" y="1"/>
                    <a:pt x="11" y="1"/>
                    <a:pt x="10" y="0"/>
                  </a:cubicBezTo>
                  <a:cubicBezTo>
                    <a:pt x="10" y="0"/>
                    <a:pt x="9" y="0"/>
                    <a:pt x="9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42" name="Freeform 772"/>
            <p:cNvSpPr>
              <a:spLocks noEditPoints="1"/>
            </p:cNvSpPr>
            <p:nvPr/>
          </p:nvSpPr>
          <p:spPr bwMode="auto">
            <a:xfrm>
              <a:off x="4399" y="830"/>
              <a:ext cx="33" cy="52"/>
            </a:xfrm>
            <a:custGeom>
              <a:avLst/>
              <a:gdLst>
                <a:gd name="T0" fmla="*/ 6 w 14"/>
                <a:gd name="T1" fmla="*/ 18 h 22"/>
                <a:gd name="T2" fmla="*/ 5 w 14"/>
                <a:gd name="T3" fmla="*/ 7 h 22"/>
                <a:gd name="T4" fmla="*/ 7 w 14"/>
                <a:gd name="T5" fmla="*/ 9 h 22"/>
                <a:gd name="T6" fmla="*/ 10 w 14"/>
                <a:gd name="T7" fmla="*/ 14 h 22"/>
                <a:gd name="T8" fmla="*/ 10 w 14"/>
                <a:gd name="T9" fmla="*/ 14 h 22"/>
                <a:gd name="T10" fmla="*/ 8 w 14"/>
                <a:gd name="T11" fmla="*/ 16 h 22"/>
                <a:gd name="T12" fmla="*/ 6 w 14"/>
                <a:gd name="T13" fmla="*/ 18 h 22"/>
                <a:gd name="T14" fmla="*/ 2 w 14"/>
                <a:gd name="T15" fmla="*/ 0 h 22"/>
                <a:gd name="T16" fmla="*/ 1 w 14"/>
                <a:gd name="T17" fmla="*/ 1 h 22"/>
                <a:gd name="T18" fmla="*/ 0 w 14"/>
                <a:gd name="T19" fmla="*/ 3 h 22"/>
                <a:gd name="T20" fmla="*/ 2 w 14"/>
                <a:gd name="T21" fmla="*/ 21 h 22"/>
                <a:gd name="T22" fmla="*/ 3 w 14"/>
                <a:gd name="T23" fmla="*/ 22 h 22"/>
                <a:gd name="T24" fmla="*/ 4 w 14"/>
                <a:gd name="T25" fmla="*/ 22 h 22"/>
                <a:gd name="T26" fmla="*/ 5 w 14"/>
                <a:gd name="T27" fmla="*/ 22 h 22"/>
                <a:gd name="T28" fmla="*/ 7 w 14"/>
                <a:gd name="T29" fmla="*/ 22 h 22"/>
                <a:gd name="T30" fmla="*/ 11 w 14"/>
                <a:gd name="T31" fmla="*/ 19 h 22"/>
                <a:gd name="T32" fmla="*/ 14 w 14"/>
                <a:gd name="T33" fmla="*/ 15 h 22"/>
                <a:gd name="T34" fmla="*/ 12 w 14"/>
                <a:gd name="T35" fmla="*/ 15 h 22"/>
                <a:gd name="T36" fmla="*/ 14 w 14"/>
                <a:gd name="T37" fmla="*/ 15 h 22"/>
                <a:gd name="T38" fmla="*/ 14 w 14"/>
                <a:gd name="T39" fmla="*/ 14 h 22"/>
                <a:gd name="T40" fmla="*/ 10 w 14"/>
                <a:gd name="T41" fmla="*/ 6 h 22"/>
                <a:gd name="T42" fmla="*/ 3 w 14"/>
                <a:gd name="T43" fmla="*/ 1 h 22"/>
                <a:gd name="T44" fmla="*/ 2 w 14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" h="22">
                  <a:moveTo>
                    <a:pt x="6" y="18"/>
                  </a:moveTo>
                  <a:cubicBezTo>
                    <a:pt x="6" y="14"/>
                    <a:pt x="5" y="10"/>
                    <a:pt x="5" y="7"/>
                  </a:cubicBezTo>
                  <a:cubicBezTo>
                    <a:pt x="6" y="7"/>
                    <a:pt x="7" y="8"/>
                    <a:pt x="7" y="9"/>
                  </a:cubicBezTo>
                  <a:cubicBezTo>
                    <a:pt x="9" y="10"/>
                    <a:pt x="10" y="12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9" y="15"/>
                    <a:pt x="9" y="16"/>
                    <a:pt x="8" y="16"/>
                  </a:cubicBezTo>
                  <a:cubicBezTo>
                    <a:pt x="8" y="17"/>
                    <a:pt x="7" y="17"/>
                    <a:pt x="6" y="18"/>
                  </a:cubicBezTo>
                  <a:moveTo>
                    <a:pt x="2" y="0"/>
                  </a:moveTo>
                  <a:cubicBezTo>
                    <a:pt x="2" y="0"/>
                    <a:pt x="2" y="1"/>
                    <a:pt x="1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1" y="9"/>
                    <a:pt x="1" y="15"/>
                    <a:pt x="2" y="21"/>
                  </a:cubicBezTo>
                  <a:cubicBezTo>
                    <a:pt x="2" y="21"/>
                    <a:pt x="2" y="22"/>
                    <a:pt x="3" y="22"/>
                  </a:cubicBezTo>
                  <a:cubicBezTo>
                    <a:pt x="3" y="22"/>
                    <a:pt x="4" y="22"/>
                    <a:pt x="4" y="22"/>
                  </a:cubicBezTo>
                  <a:cubicBezTo>
                    <a:pt x="4" y="22"/>
                    <a:pt x="4" y="22"/>
                    <a:pt x="5" y="22"/>
                  </a:cubicBezTo>
                  <a:cubicBezTo>
                    <a:pt x="5" y="22"/>
                    <a:pt x="6" y="22"/>
                    <a:pt x="7" y="22"/>
                  </a:cubicBezTo>
                  <a:cubicBezTo>
                    <a:pt x="9" y="21"/>
                    <a:pt x="10" y="21"/>
                    <a:pt x="11" y="19"/>
                  </a:cubicBezTo>
                  <a:cubicBezTo>
                    <a:pt x="13" y="18"/>
                    <a:pt x="13" y="17"/>
                    <a:pt x="14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4"/>
                    <a:pt x="14" y="14"/>
                  </a:cubicBezTo>
                  <a:cubicBezTo>
                    <a:pt x="14" y="10"/>
                    <a:pt x="12" y="8"/>
                    <a:pt x="10" y="6"/>
                  </a:cubicBezTo>
                  <a:cubicBezTo>
                    <a:pt x="8" y="3"/>
                    <a:pt x="6" y="2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43" name="Freeform 773"/>
            <p:cNvSpPr>
              <a:spLocks noEditPoints="1"/>
            </p:cNvSpPr>
            <p:nvPr/>
          </p:nvSpPr>
          <p:spPr bwMode="auto">
            <a:xfrm>
              <a:off x="3049" y="2901"/>
              <a:ext cx="190" cy="189"/>
            </a:xfrm>
            <a:custGeom>
              <a:avLst/>
              <a:gdLst>
                <a:gd name="T0" fmla="*/ 48 w 80"/>
                <a:gd name="T1" fmla="*/ 76 h 80"/>
                <a:gd name="T2" fmla="*/ 43 w 80"/>
                <a:gd name="T3" fmla="*/ 76 h 80"/>
                <a:gd name="T4" fmla="*/ 43 w 80"/>
                <a:gd name="T5" fmla="*/ 77 h 80"/>
                <a:gd name="T6" fmla="*/ 37 w 80"/>
                <a:gd name="T7" fmla="*/ 77 h 80"/>
                <a:gd name="T8" fmla="*/ 39 w 80"/>
                <a:gd name="T9" fmla="*/ 77 h 80"/>
                <a:gd name="T10" fmla="*/ 35 w 80"/>
                <a:gd name="T11" fmla="*/ 74 h 80"/>
                <a:gd name="T12" fmla="*/ 32 w 80"/>
                <a:gd name="T13" fmla="*/ 76 h 80"/>
                <a:gd name="T14" fmla="*/ 34 w 80"/>
                <a:gd name="T15" fmla="*/ 74 h 80"/>
                <a:gd name="T16" fmla="*/ 27 w 80"/>
                <a:gd name="T17" fmla="*/ 75 h 80"/>
                <a:gd name="T18" fmla="*/ 29 w 80"/>
                <a:gd name="T19" fmla="*/ 75 h 80"/>
                <a:gd name="T20" fmla="*/ 27 w 80"/>
                <a:gd name="T21" fmla="*/ 70 h 80"/>
                <a:gd name="T22" fmla="*/ 23 w 80"/>
                <a:gd name="T23" fmla="*/ 73 h 80"/>
                <a:gd name="T24" fmla="*/ 25 w 80"/>
                <a:gd name="T25" fmla="*/ 69 h 80"/>
                <a:gd name="T26" fmla="*/ 13 w 80"/>
                <a:gd name="T27" fmla="*/ 64 h 80"/>
                <a:gd name="T28" fmla="*/ 16 w 80"/>
                <a:gd name="T29" fmla="*/ 68 h 80"/>
                <a:gd name="T30" fmla="*/ 13 w 80"/>
                <a:gd name="T31" fmla="*/ 55 h 80"/>
                <a:gd name="T32" fmla="*/ 9 w 80"/>
                <a:gd name="T33" fmla="*/ 58 h 80"/>
                <a:gd name="T34" fmla="*/ 11 w 80"/>
                <a:gd name="T35" fmla="*/ 50 h 80"/>
                <a:gd name="T36" fmla="*/ 9 w 80"/>
                <a:gd name="T37" fmla="*/ 58 h 80"/>
                <a:gd name="T38" fmla="*/ 9 w 80"/>
                <a:gd name="T39" fmla="*/ 44 h 80"/>
                <a:gd name="T40" fmla="*/ 6 w 80"/>
                <a:gd name="T41" fmla="*/ 53 h 80"/>
                <a:gd name="T42" fmla="*/ 7 w 80"/>
                <a:gd name="T43" fmla="*/ 36 h 80"/>
                <a:gd name="T44" fmla="*/ 9 w 80"/>
                <a:gd name="T45" fmla="*/ 42 h 80"/>
                <a:gd name="T46" fmla="*/ 4 w 80"/>
                <a:gd name="T47" fmla="*/ 34 h 80"/>
                <a:gd name="T48" fmla="*/ 6 w 80"/>
                <a:gd name="T49" fmla="*/ 35 h 80"/>
                <a:gd name="T50" fmla="*/ 5 w 80"/>
                <a:gd name="T51" fmla="*/ 29 h 80"/>
                <a:gd name="T52" fmla="*/ 4 w 80"/>
                <a:gd name="T53" fmla="*/ 31 h 80"/>
                <a:gd name="T54" fmla="*/ 10 w 80"/>
                <a:gd name="T55" fmla="*/ 21 h 80"/>
                <a:gd name="T56" fmla="*/ 5 w 80"/>
                <a:gd name="T57" fmla="*/ 27 h 80"/>
                <a:gd name="T58" fmla="*/ 12 w 80"/>
                <a:gd name="T59" fmla="*/ 17 h 80"/>
                <a:gd name="T60" fmla="*/ 9 w 80"/>
                <a:gd name="T61" fmla="*/ 20 h 80"/>
                <a:gd name="T62" fmla="*/ 15 w 80"/>
                <a:gd name="T63" fmla="*/ 50 h 80"/>
                <a:gd name="T64" fmla="*/ 32 w 80"/>
                <a:gd name="T65" fmla="*/ 5 h 80"/>
                <a:gd name="T66" fmla="*/ 75 w 80"/>
                <a:gd name="T67" fmla="*/ 30 h 80"/>
                <a:gd name="T68" fmla="*/ 55 w 80"/>
                <a:gd name="T69" fmla="*/ 72 h 80"/>
                <a:gd name="T70" fmla="*/ 40 w 80"/>
                <a:gd name="T71" fmla="*/ 0 h 80"/>
                <a:gd name="T72" fmla="*/ 22 w 80"/>
                <a:gd name="T73" fmla="*/ 6 h 80"/>
                <a:gd name="T74" fmla="*/ 8 w 80"/>
                <a:gd name="T75" fmla="*/ 14 h 80"/>
                <a:gd name="T76" fmla="*/ 0 w 80"/>
                <a:gd name="T77" fmla="*/ 39 h 80"/>
                <a:gd name="T78" fmla="*/ 34 w 80"/>
                <a:gd name="T79" fmla="*/ 80 h 80"/>
                <a:gd name="T80" fmla="*/ 41 w 80"/>
                <a:gd name="T81" fmla="*/ 80 h 80"/>
                <a:gd name="T82" fmla="*/ 46 w 80"/>
                <a:gd name="T83" fmla="*/ 80 h 80"/>
                <a:gd name="T84" fmla="*/ 48 w 80"/>
                <a:gd name="T85" fmla="*/ 80 h 80"/>
                <a:gd name="T86" fmla="*/ 74 w 80"/>
                <a:gd name="T87" fmla="*/ 62 h 80"/>
                <a:gd name="T88" fmla="*/ 63 w 80"/>
                <a:gd name="T89" fmla="*/ 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0" h="80">
                  <a:moveTo>
                    <a:pt x="46" y="77"/>
                  </a:moveTo>
                  <a:cubicBezTo>
                    <a:pt x="47" y="76"/>
                    <a:pt x="47" y="76"/>
                    <a:pt x="47" y="76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7" y="76"/>
                    <a:pt x="46" y="77"/>
                    <a:pt x="46" y="77"/>
                  </a:cubicBezTo>
                  <a:moveTo>
                    <a:pt x="41" y="77"/>
                  </a:moveTo>
                  <a:cubicBezTo>
                    <a:pt x="42" y="77"/>
                    <a:pt x="42" y="76"/>
                    <a:pt x="43" y="76"/>
                  </a:cubicBezTo>
                  <a:cubicBezTo>
                    <a:pt x="43" y="76"/>
                    <a:pt x="44" y="76"/>
                    <a:pt x="44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3" y="77"/>
                    <a:pt x="43" y="77"/>
                    <a:pt x="43" y="77"/>
                  </a:cubicBezTo>
                  <a:cubicBezTo>
                    <a:pt x="43" y="77"/>
                    <a:pt x="42" y="77"/>
                    <a:pt x="41" y="77"/>
                  </a:cubicBezTo>
                  <a:moveTo>
                    <a:pt x="39" y="77"/>
                  </a:moveTo>
                  <a:cubicBezTo>
                    <a:pt x="39" y="77"/>
                    <a:pt x="38" y="77"/>
                    <a:pt x="37" y="77"/>
                  </a:cubicBezTo>
                  <a:cubicBezTo>
                    <a:pt x="38" y="76"/>
                    <a:pt x="38" y="76"/>
                    <a:pt x="39" y="75"/>
                  </a:cubicBezTo>
                  <a:cubicBezTo>
                    <a:pt x="39" y="75"/>
                    <a:pt x="40" y="75"/>
                    <a:pt x="41" y="75"/>
                  </a:cubicBezTo>
                  <a:cubicBezTo>
                    <a:pt x="40" y="76"/>
                    <a:pt x="40" y="77"/>
                    <a:pt x="39" y="77"/>
                  </a:cubicBezTo>
                  <a:moveTo>
                    <a:pt x="35" y="77"/>
                  </a:moveTo>
                  <a:cubicBezTo>
                    <a:pt x="35" y="77"/>
                    <a:pt x="34" y="77"/>
                    <a:pt x="34" y="76"/>
                  </a:cubicBezTo>
                  <a:cubicBezTo>
                    <a:pt x="34" y="76"/>
                    <a:pt x="35" y="75"/>
                    <a:pt x="35" y="74"/>
                  </a:cubicBezTo>
                  <a:cubicBezTo>
                    <a:pt x="36" y="74"/>
                    <a:pt x="36" y="74"/>
                    <a:pt x="37" y="75"/>
                  </a:cubicBezTo>
                  <a:cubicBezTo>
                    <a:pt x="36" y="75"/>
                    <a:pt x="36" y="76"/>
                    <a:pt x="35" y="77"/>
                  </a:cubicBezTo>
                  <a:moveTo>
                    <a:pt x="32" y="76"/>
                  </a:moveTo>
                  <a:cubicBezTo>
                    <a:pt x="31" y="76"/>
                    <a:pt x="31" y="76"/>
                    <a:pt x="31" y="76"/>
                  </a:cubicBezTo>
                  <a:cubicBezTo>
                    <a:pt x="32" y="75"/>
                    <a:pt x="32" y="74"/>
                    <a:pt x="33" y="73"/>
                  </a:cubicBezTo>
                  <a:cubicBezTo>
                    <a:pt x="33" y="73"/>
                    <a:pt x="33" y="73"/>
                    <a:pt x="34" y="74"/>
                  </a:cubicBezTo>
                  <a:cubicBezTo>
                    <a:pt x="33" y="74"/>
                    <a:pt x="33" y="75"/>
                    <a:pt x="32" y="76"/>
                  </a:cubicBezTo>
                  <a:moveTo>
                    <a:pt x="29" y="75"/>
                  </a:moveTo>
                  <a:cubicBezTo>
                    <a:pt x="28" y="75"/>
                    <a:pt x="28" y="75"/>
                    <a:pt x="27" y="75"/>
                  </a:cubicBezTo>
                  <a:cubicBezTo>
                    <a:pt x="28" y="74"/>
                    <a:pt x="29" y="73"/>
                    <a:pt x="29" y="71"/>
                  </a:cubicBezTo>
                  <a:cubicBezTo>
                    <a:pt x="30" y="72"/>
                    <a:pt x="30" y="72"/>
                    <a:pt x="31" y="72"/>
                  </a:cubicBezTo>
                  <a:cubicBezTo>
                    <a:pt x="31" y="73"/>
                    <a:pt x="30" y="74"/>
                    <a:pt x="29" y="75"/>
                  </a:cubicBezTo>
                  <a:moveTo>
                    <a:pt x="25" y="74"/>
                  </a:moveTo>
                  <a:cubicBezTo>
                    <a:pt x="25" y="74"/>
                    <a:pt x="24" y="74"/>
                    <a:pt x="24" y="73"/>
                  </a:cubicBezTo>
                  <a:cubicBezTo>
                    <a:pt x="25" y="72"/>
                    <a:pt x="26" y="71"/>
                    <a:pt x="27" y="70"/>
                  </a:cubicBezTo>
                  <a:cubicBezTo>
                    <a:pt x="27" y="70"/>
                    <a:pt x="28" y="70"/>
                    <a:pt x="28" y="71"/>
                  </a:cubicBezTo>
                  <a:cubicBezTo>
                    <a:pt x="27" y="72"/>
                    <a:pt x="26" y="73"/>
                    <a:pt x="25" y="74"/>
                  </a:cubicBezTo>
                  <a:moveTo>
                    <a:pt x="23" y="73"/>
                  </a:moveTo>
                  <a:cubicBezTo>
                    <a:pt x="21" y="72"/>
                    <a:pt x="19" y="70"/>
                    <a:pt x="17" y="69"/>
                  </a:cubicBezTo>
                  <a:cubicBezTo>
                    <a:pt x="18" y="68"/>
                    <a:pt x="19" y="66"/>
                    <a:pt x="21" y="65"/>
                  </a:cubicBezTo>
                  <a:cubicBezTo>
                    <a:pt x="22" y="66"/>
                    <a:pt x="24" y="68"/>
                    <a:pt x="25" y="69"/>
                  </a:cubicBezTo>
                  <a:cubicBezTo>
                    <a:pt x="24" y="70"/>
                    <a:pt x="23" y="71"/>
                    <a:pt x="23" y="73"/>
                  </a:cubicBezTo>
                  <a:moveTo>
                    <a:pt x="16" y="68"/>
                  </a:moveTo>
                  <a:cubicBezTo>
                    <a:pt x="15" y="67"/>
                    <a:pt x="14" y="66"/>
                    <a:pt x="13" y="64"/>
                  </a:cubicBezTo>
                  <a:cubicBezTo>
                    <a:pt x="13" y="63"/>
                    <a:pt x="15" y="61"/>
                    <a:pt x="16" y="59"/>
                  </a:cubicBezTo>
                  <a:cubicBezTo>
                    <a:pt x="17" y="61"/>
                    <a:pt x="18" y="62"/>
                    <a:pt x="19" y="64"/>
                  </a:cubicBezTo>
                  <a:cubicBezTo>
                    <a:pt x="18" y="65"/>
                    <a:pt x="17" y="67"/>
                    <a:pt x="16" y="68"/>
                  </a:cubicBezTo>
                  <a:moveTo>
                    <a:pt x="11" y="63"/>
                  </a:moveTo>
                  <a:cubicBezTo>
                    <a:pt x="11" y="62"/>
                    <a:pt x="10" y="61"/>
                    <a:pt x="9" y="60"/>
                  </a:cubicBezTo>
                  <a:cubicBezTo>
                    <a:pt x="11" y="58"/>
                    <a:pt x="12" y="57"/>
                    <a:pt x="13" y="55"/>
                  </a:cubicBezTo>
                  <a:cubicBezTo>
                    <a:pt x="14" y="56"/>
                    <a:pt x="14" y="57"/>
                    <a:pt x="15" y="58"/>
                  </a:cubicBezTo>
                  <a:cubicBezTo>
                    <a:pt x="14" y="59"/>
                    <a:pt x="12" y="61"/>
                    <a:pt x="11" y="63"/>
                  </a:cubicBezTo>
                  <a:moveTo>
                    <a:pt x="9" y="58"/>
                  </a:moveTo>
                  <a:cubicBezTo>
                    <a:pt x="8" y="57"/>
                    <a:pt x="7" y="56"/>
                    <a:pt x="7" y="54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8" y="53"/>
                    <a:pt x="10" y="51"/>
                    <a:pt x="11" y="50"/>
                  </a:cubicBezTo>
                  <a:cubicBezTo>
                    <a:pt x="11" y="50"/>
                    <a:pt x="11" y="51"/>
                    <a:pt x="12" y="52"/>
                  </a:cubicBezTo>
                  <a:cubicBezTo>
                    <a:pt x="12" y="52"/>
                    <a:pt x="12" y="53"/>
                    <a:pt x="12" y="53"/>
                  </a:cubicBezTo>
                  <a:cubicBezTo>
                    <a:pt x="11" y="55"/>
                    <a:pt x="10" y="57"/>
                    <a:pt x="9" y="58"/>
                  </a:cubicBezTo>
                  <a:moveTo>
                    <a:pt x="6" y="53"/>
                  </a:moveTo>
                  <a:cubicBezTo>
                    <a:pt x="6" y="51"/>
                    <a:pt x="5" y="50"/>
                    <a:pt x="5" y="49"/>
                  </a:cubicBezTo>
                  <a:cubicBezTo>
                    <a:pt x="7" y="47"/>
                    <a:pt x="8" y="46"/>
                    <a:pt x="9" y="44"/>
                  </a:cubicBezTo>
                  <a:cubicBezTo>
                    <a:pt x="10" y="45"/>
                    <a:pt x="10" y="47"/>
                    <a:pt x="10" y="48"/>
                  </a:cubicBezTo>
                  <a:cubicBezTo>
                    <a:pt x="9" y="49"/>
                    <a:pt x="8" y="50"/>
                    <a:pt x="8" y="51"/>
                  </a:cubicBezTo>
                  <a:cubicBezTo>
                    <a:pt x="7" y="52"/>
                    <a:pt x="7" y="52"/>
                    <a:pt x="6" y="53"/>
                  </a:cubicBezTo>
                  <a:moveTo>
                    <a:pt x="5" y="47"/>
                  </a:moveTo>
                  <a:cubicBezTo>
                    <a:pt x="4" y="44"/>
                    <a:pt x="4" y="41"/>
                    <a:pt x="4" y="39"/>
                  </a:cubicBezTo>
                  <a:cubicBezTo>
                    <a:pt x="5" y="38"/>
                    <a:pt x="6" y="37"/>
                    <a:pt x="7" y="36"/>
                  </a:cubicBezTo>
                  <a:cubicBezTo>
                    <a:pt x="7" y="36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7"/>
                    <a:pt x="9" y="40"/>
                    <a:pt x="9" y="42"/>
                  </a:cubicBezTo>
                  <a:cubicBezTo>
                    <a:pt x="8" y="44"/>
                    <a:pt x="6" y="45"/>
                    <a:pt x="5" y="47"/>
                  </a:cubicBezTo>
                  <a:moveTo>
                    <a:pt x="4" y="37"/>
                  </a:moveTo>
                  <a:cubicBezTo>
                    <a:pt x="4" y="36"/>
                    <a:pt x="4" y="35"/>
                    <a:pt x="4" y="34"/>
                  </a:cubicBezTo>
                  <a:cubicBezTo>
                    <a:pt x="6" y="33"/>
                    <a:pt x="7" y="31"/>
                    <a:pt x="9" y="30"/>
                  </a:cubicBezTo>
                  <a:cubicBezTo>
                    <a:pt x="9" y="31"/>
                    <a:pt x="9" y="31"/>
                    <a:pt x="9" y="32"/>
                  </a:cubicBezTo>
                  <a:cubicBezTo>
                    <a:pt x="8" y="33"/>
                    <a:pt x="7" y="34"/>
                    <a:pt x="6" y="35"/>
                  </a:cubicBezTo>
                  <a:cubicBezTo>
                    <a:pt x="5" y="36"/>
                    <a:pt x="4" y="36"/>
                    <a:pt x="4" y="37"/>
                  </a:cubicBezTo>
                  <a:moveTo>
                    <a:pt x="4" y="31"/>
                  </a:moveTo>
                  <a:cubicBezTo>
                    <a:pt x="5" y="31"/>
                    <a:pt x="5" y="30"/>
                    <a:pt x="5" y="29"/>
                  </a:cubicBezTo>
                  <a:cubicBezTo>
                    <a:pt x="6" y="28"/>
                    <a:pt x="8" y="27"/>
                    <a:pt x="9" y="27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9"/>
                    <a:pt x="6" y="30"/>
                    <a:pt x="4" y="31"/>
                  </a:cubicBezTo>
                  <a:moveTo>
                    <a:pt x="5" y="27"/>
                  </a:moveTo>
                  <a:cubicBezTo>
                    <a:pt x="6" y="26"/>
                    <a:pt x="6" y="25"/>
                    <a:pt x="7" y="24"/>
                  </a:cubicBezTo>
                  <a:cubicBezTo>
                    <a:pt x="8" y="23"/>
                    <a:pt x="9" y="22"/>
                    <a:pt x="10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2"/>
                    <a:pt x="10" y="23"/>
                    <a:pt x="10" y="24"/>
                  </a:cubicBezTo>
                  <a:cubicBezTo>
                    <a:pt x="8" y="25"/>
                    <a:pt x="7" y="26"/>
                    <a:pt x="5" y="27"/>
                  </a:cubicBezTo>
                  <a:moveTo>
                    <a:pt x="8" y="21"/>
                  </a:moveTo>
                  <a:cubicBezTo>
                    <a:pt x="8" y="20"/>
                    <a:pt x="9" y="19"/>
                    <a:pt x="9" y="19"/>
                  </a:cubicBezTo>
                  <a:cubicBezTo>
                    <a:pt x="10" y="18"/>
                    <a:pt x="11" y="18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8"/>
                    <a:pt x="11" y="19"/>
                  </a:cubicBezTo>
                  <a:cubicBezTo>
                    <a:pt x="11" y="19"/>
                    <a:pt x="10" y="20"/>
                    <a:pt x="9" y="20"/>
                  </a:cubicBezTo>
                  <a:cubicBezTo>
                    <a:pt x="9" y="20"/>
                    <a:pt x="8" y="21"/>
                    <a:pt x="8" y="21"/>
                  </a:cubicBezTo>
                  <a:moveTo>
                    <a:pt x="47" y="73"/>
                  </a:moveTo>
                  <a:cubicBezTo>
                    <a:pt x="34" y="73"/>
                    <a:pt x="20" y="63"/>
                    <a:pt x="15" y="50"/>
                  </a:cubicBezTo>
                  <a:cubicBezTo>
                    <a:pt x="13" y="46"/>
                    <a:pt x="12" y="40"/>
                    <a:pt x="12" y="35"/>
                  </a:cubicBezTo>
                  <a:cubicBezTo>
                    <a:pt x="12" y="28"/>
                    <a:pt x="13" y="21"/>
                    <a:pt x="17" y="16"/>
                  </a:cubicBezTo>
                  <a:cubicBezTo>
                    <a:pt x="20" y="10"/>
                    <a:pt x="25" y="6"/>
                    <a:pt x="32" y="5"/>
                  </a:cubicBezTo>
                  <a:cubicBezTo>
                    <a:pt x="35" y="4"/>
                    <a:pt x="37" y="4"/>
                    <a:pt x="40" y="4"/>
                  </a:cubicBezTo>
                  <a:cubicBezTo>
                    <a:pt x="48" y="4"/>
                    <a:pt x="55" y="7"/>
                    <a:pt x="61" y="11"/>
                  </a:cubicBezTo>
                  <a:cubicBezTo>
                    <a:pt x="67" y="16"/>
                    <a:pt x="72" y="23"/>
                    <a:pt x="75" y="30"/>
                  </a:cubicBezTo>
                  <a:cubicBezTo>
                    <a:pt x="76" y="34"/>
                    <a:pt x="77" y="38"/>
                    <a:pt x="77" y="42"/>
                  </a:cubicBezTo>
                  <a:cubicBezTo>
                    <a:pt x="77" y="48"/>
                    <a:pt x="75" y="55"/>
                    <a:pt x="71" y="61"/>
                  </a:cubicBezTo>
                  <a:cubicBezTo>
                    <a:pt x="67" y="66"/>
                    <a:pt x="62" y="70"/>
                    <a:pt x="55" y="72"/>
                  </a:cubicBezTo>
                  <a:cubicBezTo>
                    <a:pt x="53" y="73"/>
                    <a:pt x="50" y="73"/>
                    <a:pt x="48" y="73"/>
                  </a:cubicBezTo>
                  <a:cubicBezTo>
                    <a:pt x="48" y="73"/>
                    <a:pt x="48" y="73"/>
                    <a:pt x="47" y="73"/>
                  </a:cubicBezTo>
                  <a:moveTo>
                    <a:pt x="40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37" y="0"/>
                    <a:pt x="34" y="1"/>
                    <a:pt x="31" y="1"/>
                  </a:cubicBezTo>
                  <a:cubicBezTo>
                    <a:pt x="28" y="2"/>
                    <a:pt x="24" y="4"/>
                    <a:pt x="22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17" y="8"/>
                    <a:pt x="13" y="10"/>
                    <a:pt x="9" y="14"/>
                  </a:cubicBezTo>
                  <a:cubicBezTo>
                    <a:pt x="9" y="14"/>
                    <a:pt x="8" y="14"/>
                    <a:pt x="8" y="14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3" y="22"/>
                    <a:pt x="0" y="30"/>
                    <a:pt x="0" y="39"/>
                  </a:cubicBezTo>
                  <a:cubicBezTo>
                    <a:pt x="0" y="44"/>
                    <a:pt x="1" y="50"/>
                    <a:pt x="3" y="55"/>
                  </a:cubicBezTo>
                  <a:cubicBezTo>
                    <a:pt x="9" y="68"/>
                    <a:pt x="20" y="78"/>
                    <a:pt x="34" y="80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7" y="80"/>
                    <a:pt x="39" y="80"/>
                    <a:pt x="41" y="80"/>
                  </a:cubicBezTo>
                  <a:cubicBezTo>
                    <a:pt x="41" y="80"/>
                    <a:pt x="41" y="80"/>
                    <a:pt x="41" y="80"/>
                  </a:cubicBezTo>
                  <a:cubicBezTo>
                    <a:pt x="42" y="80"/>
                    <a:pt x="44" y="80"/>
                    <a:pt x="45" y="80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47" y="80"/>
                    <a:pt x="47" y="80"/>
                    <a:pt x="47" y="80"/>
                  </a:cubicBezTo>
                  <a:cubicBezTo>
                    <a:pt x="47" y="80"/>
                    <a:pt x="47" y="80"/>
                    <a:pt x="47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52" y="78"/>
                    <a:pt x="58" y="75"/>
                    <a:pt x="62" y="73"/>
                  </a:cubicBezTo>
                  <a:cubicBezTo>
                    <a:pt x="63" y="72"/>
                    <a:pt x="63" y="72"/>
                    <a:pt x="63" y="72"/>
                  </a:cubicBezTo>
                  <a:cubicBezTo>
                    <a:pt x="67" y="70"/>
                    <a:pt x="71" y="66"/>
                    <a:pt x="74" y="62"/>
                  </a:cubicBezTo>
                  <a:cubicBezTo>
                    <a:pt x="78" y="56"/>
                    <a:pt x="80" y="49"/>
                    <a:pt x="80" y="42"/>
                  </a:cubicBezTo>
                  <a:cubicBezTo>
                    <a:pt x="80" y="37"/>
                    <a:pt x="79" y="33"/>
                    <a:pt x="78" y="29"/>
                  </a:cubicBezTo>
                  <a:cubicBezTo>
                    <a:pt x="75" y="21"/>
                    <a:pt x="70" y="14"/>
                    <a:pt x="63" y="9"/>
                  </a:cubicBezTo>
                  <a:cubicBezTo>
                    <a:pt x="57" y="4"/>
                    <a:pt x="49" y="0"/>
                    <a:pt x="40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44" name="Freeform 774"/>
            <p:cNvSpPr>
              <a:spLocks noEditPoints="1"/>
            </p:cNvSpPr>
            <p:nvPr/>
          </p:nvSpPr>
          <p:spPr bwMode="auto">
            <a:xfrm>
              <a:off x="3085" y="2917"/>
              <a:ext cx="139" cy="147"/>
            </a:xfrm>
            <a:custGeom>
              <a:avLst/>
              <a:gdLst>
                <a:gd name="T0" fmla="*/ 55 w 59"/>
                <a:gd name="T1" fmla="*/ 37 h 62"/>
                <a:gd name="T2" fmla="*/ 55 w 59"/>
                <a:gd name="T3" fmla="*/ 38 h 62"/>
                <a:gd name="T4" fmla="*/ 55 w 59"/>
                <a:gd name="T5" fmla="*/ 32 h 62"/>
                <a:gd name="T6" fmla="*/ 55 w 59"/>
                <a:gd name="T7" fmla="*/ 34 h 62"/>
                <a:gd name="T8" fmla="*/ 55 w 59"/>
                <a:gd name="T9" fmla="*/ 35 h 62"/>
                <a:gd name="T10" fmla="*/ 53 w 59"/>
                <a:gd name="T11" fmla="*/ 27 h 62"/>
                <a:gd name="T12" fmla="*/ 55 w 59"/>
                <a:gd name="T13" fmla="*/ 29 h 62"/>
                <a:gd name="T14" fmla="*/ 54 w 59"/>
                <a:gd name="T15" fmla="*/ 30 h 62"/>
                <a:gd name="T16" fmla="*/ 55 w 59"/>
                <a:gd name="T17" fmla="*/ 24 h 62"/>
                <a:gd name="T18" fmla="*/ 53 w 59"/>
                <a:gd name="T19" fmla="*/ 25 h 62"/>
                <a:gd name="T20" fmla="*/ 52 w 59"/>
                <a:gd name="T21" fmla="*/ 21 h 62"/>
                <a:gd name="T22" fmla="*/ 53 w 59"/>
                <a:gd name="T23" fmla="*/ 25 h 62"/>
                <a:gd name="T24" fmla="*/ 48 w 59"/>
                <a:gd name="T25" fmla="*/ 17 h 62"/>
                <a:gd name="T26" fmla="*/ 51 w 59"/>
                <a:gd name="T27" fmla="*/ 20 h 62"/>
                <a:gd name="T28" fmla="*/ 47 w 59"/>
                <a:gd name="T29" fmla="*/ 16 h 62"/>
                <a:gd name="T30" fmla="*/ 45 w 59"/>
                <a:gd name="T31" fmla="*/ 12 h 62"/>
                <a:gd name="T32" fmla="*/ 47 w 59"/>
                <a:gd name="T33" fmla="*/ 16 h 62"/>
                <a:gd name="T34" fmla="*/ 41 w 59"/>
                <a:gd name="T35" fmla="*/ 10 h 62"/>
                <a:gd name="T36" fmla="*/ 41 w 59"/>
                <a:gd name="T37" fmla="*/ 8 h 62"/>
                <a:gd name="T38" fmla="*/ 44 w 59"/>
                <a:gd name="T39" fmla="*/ 10 h 62"/>
                <a:gd name="T40" fmla="*/ 32 w 59"/>
                <a:gd name="T41" fmla="*/ 59 h 62"/>
                <a:gd name="T42" fmla="*/ 3 w 59"/>
                <a:gd name="T43" fmla="*/ 28 h 62"/>
                <a:gd name="T44" fmla="*/ 11 w 59"/>
                <a:gd name="T45" fmla="*/ 8 h 62"/>
                <a:gd name="T46" fmla="*/ 16 w 59"/>
                <a:gd name="T47" fmla="*/ 7 h 62"/>
                <a:gd name="T48" fmla="*/ 39 w 59"/>
                <a:gd name="T49" fmla="*/ 12 h 62"/>
                <a:gd name="T50" fmla="*/ 40 w 59"/>
                <a:gd name="T51" fmla="*/ 14 h 62"/>
                <a:gd name="T52" fmla="*/ 50 w 59"/>
                <a:gd name="T53" fmla="*/ 28 h 62"/>
                <a:gd name="T54" fmla="*/ 44 w 59"/>
                <a:gd name="T55" fmla="*/ 56 h 62"/>
                <a:gd name="T56" fmla="*/ 38 w 59"/>
                <a:gd name="T57" fmla="*/ 58 h 62"/>
                <a:gd name="T58" fmla="*/ 32 w 59"/>
                <a:gd name="T59" fmla="*/ 59 h 62"/>
                <a:gd name="T60" fmla="*/ 36 w 59"/>
                <a:gd name="T61" fmla="*/ 6 h 62"/>
                <a:gd name="T62" fmla="*/ 39 w 59"/>
                <a:gd name="T63" fmla="*/ 7 h 62"/>
                <a:gd name="T64" fmla="*/ 34 w 59"/>
                <a:gd name="T65" fmla="*/ 5 h 62"/>
                <a:gd name="T66" fmla="*/ 32 w 59"/>
                <a:gd name="T67" fmla="*/ 4 h 62"/>
                <a:gd name="T68" fmla="*/ 34 w 59"/>
                <a:gd name="T69" fmla="*/ 5 h 62"/>
                <a:gd name="T70" fmla="*/ 30 w 59"/>
                <a:gd name="T71" fmla="*/ 4 h 62"/>
                <a:gd name="T72" fmla="*/ 30 w 59"/>
                <a:gd name="T73" fmla="*/ 4 h 62"/>
                <a:gd name="T74" fmla="*/ 26 w 59"/>
                <a:gd name="T75" fmla="*/ 0 h 62"/>
                <a:gd name="T76" fmla="*/ 4 w 59"/>
                <a:gd name="T77" fmla="*/ 11 h 62"/>
                <a:gd name="T78" fmla="*/ 2 w 59"/>
                <a:gd name="T79" fmla="*/ 42 h 62"/>
                <a:gd name="T80" fmla="*/ 39 w 59"/>
                <a:gd name="T81" fmla="*/ 62 h 62"/>
                <a:gd name="T82" fmla="*/ 59 w 59"/>
                <a:gd name="T83" fmla="*/ 34 h 62"/>
                <a:gd name="T84" fmla="*/ 45 w 59"/>
                <a:gd name="T85" fmla="*/ 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9" h="62">
                  <a:moveTo>
                    <a:pt x="55" y="38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5" y="38"/>
                    <a:pt x="55" y="38"/>
                    <a:pt x="55" y="38"/>
                  </a:cubicBezTo>
                  <a:moveTo>
                    <a:pt x="55" y="35"/>
                  </a:moveTo>
                  <a:cubicBezTo>
                    <a:pt x="55" y="34"/>
                    <a:pt x="55" y="33"/>
                    <a:pt x="55" y="32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3"/>
                    <a:pt x="55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5"/>
                    <a:pt x="55" y="35"/>
                    <a:pt x="55" y="35"/>
                  </a:cubicBezTo>
                  <a:moveTo>
                    <a:pt x="54" y="30"/>
                  </a:moveTo>
                  <a:cubicBezTo>
                    <a:pt x="54" y="29"/>
                    <a:pt x="54" y="28"/>
                    <a:pt x="53" y="27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4" y="27"/>
                    <a:pt x="55" y="28"/>
                    <a:pt x="55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30"/>
                    <a:pt x="54" y="30"/>
                    <a:pt x="54" y="30"/>
                  </a:cubicBezTo>
                  <a:moveTo>
                    <a:pt x="55" y="25"/>
                  </a:moveTo>
                  <a:cubicBezTo>
                    <a:pt x="55" y="24"/>
                    <a:pt x="55" y="24"/>
                    <a:pt x="55" y="24"/>
                  </a:cubicBezTo>
                  <a:cubicBezTo>
                    <a:pt x="55" y="25"/>
                    <a:pt x="55" y="25"/>
                    <a:pt x="55" y="25"/>
                  </a:cubicBezTo>
                  <a:moveTo>
                    <a:pt x="53" y="25"/>
                  </a:moveTo>
                  <a:cubicBezTo>
                    <a:pt x="52" y="24"/>
                    <a:pt x="52" y="23"/>
                    <a:pt x="51" y="22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2" y="22"/>
                    <a:pt x="53" y="23"/>
                    <a:pt x="53" y="24"/>
                  </a:cubicBezTo>
                  <a:cubicBezTo>
                    <a:pt x="53" y="25"/>
                    <a:pt x="53" y="25"/>
                    <a:pt x="53" y="25"/>
                  </a:cubicBezTo>
                  <a:moveTo>
                    <a:pt x="50" y="20"/>
                  </a:moveTo>
                  <a:cubicBezTo>
                    <a:pt x="49" y="19"/>
                    <a:pt x="49" y="18"/>
                    <a:pt x="48" y="17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0" y="17"/>
                    <a:pt x="50" y="18"/>
                    <a:pt x="51" y="20"/>
                  </a:cubicBezTo>
                  <a:cubicBezTo>
                    <a:pt x="50" y="20"/>
                    <a:pt x="50" y="20"/>
                    <a:pt x="50" y="20"/>
                  </a:cubicBezTo>
                  <a:moveTo>
                    <a:pt x="47" y="16"/>
                  </a:moveTo>
                  <a:cubicBezTo>
                    <a:pt x="46" y="14"/>
                    <a:pt x="45" y="13"/>
                    <a:pt x="44" y="12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6" y="13"/>
                    <a:pt x="47" y="14"/>
                    <a:pt x="48" y="15"/>
                  </a:cubicBezTo>
                  <a:cubicBezTo>
                    <a:pt x="47" y="16"/>
                    <a:pt x="47" y="16"/>
                    <a:pt x="47" y="16"/>
                  </a:cubicBezTo>
                  <a:moveTo>
                    <a:pt x="43" y="11"/>
                  </a:moveTo>
                  <a:cubicBezTo>
                    <a:pt x="42" y="11"/>
                    <a:pt x="42" y="10"/>
                    <a:pt x="41" y="10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9"/>
                    <a:pt x="42" y="9"/>
                    <a:pt x="43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3" y="11"/>
                    <a:pt x="43" y="11"/>
                    <a:pt x="43" y="11"/>
                  </a:cubicBezTo>
                  <a:moveTo>
                    <a:pt x="32" y="59"/>
                  </a:moveTo>
                  <a:cubicBezTo>
                    <a:pt x="21" y="59"/>
                    <a:pt x="9" y="51"/>
                    <a:pt x="5" y="41"/>
                  </a:cubicBezTo>
                  <a:cubicBezTo>
                    <a:pt x="4" y="37"/>
                    <a:pt x="3" y="33"/>
                    <a:pt x="3" y="28"/>
                  </a:cubicBezTo>
                  <a:cubicBezTo>
                    <a:pt x="3" y="23"/>
                    <a:pt x="4" y="17"/>
                    <a:pt x="7" y="13"/>
                  </a:cubicBezTo>
                  <a:cubicBezTo>
                    <a:pt x="8" y="11"/>
                    <a:pt x="10" y="10"/>
                    <a:pt x="11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3" y="8"/>
                    <a:pt x="14" y="7"/>
                    <a:pt x="16" y="7"/>
                  </a:cubicBezTo>
                  <a:cubicBezTo>
                    <a:pt x="18" y="6"/>
                    <a:pt x="20" y="6"/>
                    <a:pt x="22" y="6"/>
                  </a:cubicBezTo>
                  <a:cubicBezTo>
                    <a:pt x="28" y="6"/>
                    <a:pt x="34" y="8"/>
                    <a:pt x="39" y="12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5" y="18"/>
                    <a:pt x="48" y="22"/>
                    <a:pt x="50" y="28"/>
                  </a:cubicBezTo>
                  <a:cubicBezTo>
                    <a:pt x="51" y="30"/>
                    <a:pt x="52" y="33"/>
                    <a:pt x="52" y="36"/>
                  </a:cubicBezTo>
                  <a:cubicBezTo>
                    <a:pt x="52" y="44"/>
                    <a:pt x="49" y="51"/>
                    <a:pt x="44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2" y="57"/>
                    <a:pt x="40" y="58"/>
                    <a:pt x="38" y="58"/>
                  </a:cubicBezTo>
                  <a:cubicBezTo>
                    <a:pt x="36" y="59"/>
                    <a:pt x="34" y="59"/>
                    <a:pt x="32" y="59"/>
                  </a:cubicBezTo>
                  <a:cubicBezTo>
                    <a:pt x="32" y="59"/>
                    <a:pt x="32" y="59"/>
                    <a:pt x="32" y="59"/>
                  </a:cubicBezTo>
                  <a:moveTo>
                    <a:pt x="39" y="8"/>
                  </a:moveTo>
                  <a:cubicBezTo>
                    <a:pt x="38" y="7"/>
                    <a:pt x="37" y="7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7" y="6"/>
                    <a:pt x="38" y="7"/>
                    <a:pt x="39" y="7"/>
                  </a:cubicBezTo>
                  <a:cubicBezTo>
                    <a:pt x="39" y="8"/>
                    <a:pt x="39" y="8"/>
                    <a:pt x="39" y="8"/>
                  </a:cubicBezTo>
                  <a:moveTo>
                    <a:pt x="34" y="5"/>
                  </a:moveTo>
                  <a:cubicBezTo>
                    <a:pt x="33" y="5"/>
                    <a:pt x="33" y="5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3" y="5"/>
                    <a:pt x="34" y="5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moveTo>
                    <a:pt x="30" y="4"/>
                  </a:move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3" y="0"/>
                    <a:pt x="21" y="0"/>
                    <a:pt x="19" y="1"/>
                  </a:cubicBezTo>
                  <a:cubicBezTo>
                    <a:pt x="12" y="2"/>
                    <a:pt x="7" y="6"/>
                    <a:pt x="4" y="11"/>
                  </a:cubicBezTo>
                  <a:cubicBezTo>
                    <a:pt x="1" y="16"/>
                    <a:pt x="0" y="22"/>
                    <a:pt x="0" y="28"/>
                  </a:cubicBezTo>
                  <a:cubicBezTo>
                    <a:pt x="0" y="33"/>
                    <a:pt x="1" y="38"/>
                    <a:pt x="2" y="42"/>
                  </a:cubicBezTo>
                  <a:cubicBezTo>
                    <a:pt x="7" y="54"/>
                    <a:pt x="19" y="62"/>
                    <a:pt x="32" y="62"/>
                  </a:cubicBezTo>
                  <a:cubicBezTo>
                    <a:pt x="34" y="62"/>
                    <a:pt x="37" y="62"/>
                    <a:pt x="39" y="62"/>
                  </a:cubicBezTo>
                  <a:cubicBezTo>
                    <a:pt x="45" y="60"/>
                    <a:pt x="50" y="56"/>
                    <a:pt x="53" y="51"/>
                  </a:cubicBezTo>
                  <a:cubicBezTo>
                    <a:pt x="57" y="46"/>
                    <a:pt x="59" y="40"/>
                    <a:pt x="59" y="34"/>
                  </a:cubicBezTo>
                  <a:cubicBezTo>
                    <a:pt x="59" y="31"/>
                    <a:pt x="58" y="27"/>
                    <a:pt x="57" y="24"/>
                  </a:cubicBezTo>
                  <a:cubicBezTo>
                    <a:pt x="54" y="17"/>
                    <a:pt x="50" y="11"/>
                    <a:pt x="45" y="7"/>
                  </a:cubicBezTo>
                  <a:cubicBezTo>
                    <a:pt x="39" y="3"/>
                    <a:pt x="33" y="0"/>
                    <a:pt x="26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45" name="Freeform 775"/>
            <p:cNvSpPr>
              <a:spLocks noEditPoints="1"/>
            </p:cNvSpPr>
            <p:nvPr/>
          </p:nvSpPr>
          <p:spPr bwMode="auto">
            <a:xfrm>
              <a:off x="3111" y="2943"/>
              <a:ext cx="78" cy="102"/>
            </a:xfrm>
            <a:custGeom>
              <a:avLst/>
              <a:gdLst>
                <a:gd name="T0" fmla="*/ 4 w 33"/>
                <a:gd name="T1" fmla="*/ 19 h 43"/>
                <a:gd name="T2" fmla="*/ 4 w 33"/>
                <a:gd name="T3" fmla="*/ 12 h 43"/>
                <a:gd name="T4" fmla="*/ 7 w 33"/>
                <a:gd name="T5" fmla="*/ 8 h 43"/>
                <a:gd name="T6" fmla="*/ 6 w 33"/>
                <a:gd name="T7" fmla="*/ 4 h 43"/>
                <a:gd name="T8" fmla="*/ 7 w 33"/>
                <a:gd name="T9" fmla="*/ 3 h 43"/>
                <a:gd name="T10" fmla="*/ 8 w 33"/>
                <a:gd name="T11" fmla="*/ 4 h 43"/>
                <a:gd name="T12" fmla="*/ 11 w 33"/>
                <a:gd name="T13" fmla="*/ 8 h 43"/>
                <a:gd name="T14" fmla="*/ 15 w 33"/>
                <a:gd name="T15" fmla="*/ 7 h 43"/>
                <a:gd name="T16" fmla="*/ 18 w 33"/>
                <a:gd name="T17" fmla="*/ 10 h 43"/>
                <a:gd name="T18" fmla="*/ 15 w 33"/>
                <a:gd name="T19" fmla="*/ 9 h 43"/>
                <a:gd name="T20" fmla="*/ 8 w 33"/>
                <a:gd name="T21" fmla="*/ 13 h 43"/>
                <a:gd name="T22" fmla="*/ 9 w 33"/>
                <a:gd name="T23" fmla="*/ 20 h 43"/>
                <a:gd name="T24" fmla="*/ 13 w 33"/>
                <a:gd name="T25" fmla="*/ 20 h 43"/>
                <a:gd name="T26" fmla="*/ 27 w 33"/>
                <a:gd name="T27" fmla="*/ 21 h 43"/>
                <a:gd name="T28" fmla="*/ 30 w 33"/>
                <a:gd name="T29" fmla="*/ 27 h 43"/>
                <a:gd name="T30" fmla="*/ 27 w 33"/>
                <a:gd name="T31" fmla="*/ 33 h 43"/>
                <a:gd name="T32" fmla="*/ 27 w 33"/>
                <a:gd name="T33" fmla="*/ 36 h 43"/>
                <a:gd name="T34" fmla="*/ 29 w 33"/>
                <a:gd name="T35" fmla="*/ 39 h 43"/>
                <a:gd name="T36" fmla="*/ 26 w 33"/>
                <a:gd name="T37" fmla="*/ 36 h 43"/>
                <a:gd name="T38" fmla="*/ 22 w 33"/>
                <a:gd name="T39" fmla="*/ 36 h 43"/>
                <a:gd name="T40" fmla="*/ 14 w 33"/>
                <a:gd name="T41" fmla="*/ 34 h 43"/>
                <a:gd name="T42" fmla="*/ 24 w 33"/>
                <a:gd name="T43" fmla="*/ 32 h 43"/>
                <a:gd name="T44" fmla="*/ 21 w 33"/>
                <a:gd name="T45" fmla="*/ 22 h 43"/>
                <a:gd name="T46" fmla="*/ 12 w 33"/>
                <a:gd name="T47" fmla="*/ 23 h 43"/>
                <a:gd name="T48" fmla="*/ 12 w 33"/>
                <a:gd name="T49" fmla="*/ 23 h 43"/>
                <a:gd name="T50" fmla="*/ 3 w 33"/>
                <a:gd name="T51" fmla="*/ 2 h 43"/>
                <a:gd name="T52" fmla="*/ 2 w 33"/>
                <a:gd name="T53" fmla="*/ 3 h 43"/>
                <a:gd name="T54" fmla="*/ 3 w 33"/>
                <a:gd name="T55" fmla="*/ 8 h 43"/>
                <a:gd name="T56" fmla="*/ 0 w 33"/>
                <a:gd name="T57" fmla="*/ 15 h 43"/>
                <a:gd name="T58" fmla="*/ 12 w 33"/>
                <a:gd name="T59" fmla="*/ 26 h 43"/>
                <a:gd name="T60" fmla="*/ 20 w 33"/>
                <a:gd name="T61" fmla="*/ 25 h 43"/>
                <a:gd name="T62" fmla="*/ 23 w 33"/>
                <a:gd name="T63" fmla="*/ 26 h 43"/>
                <a:gd name="T64" fmla="*/ 20 w 33"/>
                <a:gd name="T65" fmla="*/ 30 h 43"/>
                <a:gd name="T66" fmla="*/ 17 w 33"/>
                <a:gd name="T67" fmla="*/ 29 h 43"/>
                <a:gd name="T68" fmla="*/ 11 w 33"/>
                <a:gd name="T69" fmla="*/ 32 h 43"/>
                <a:gd name="T70" fmla="*/ 23 w 33"/>
                <a:gd name="T71" fmla="*/ 39 h 43"/>
                <a:gd name="T72" fmla="*/ 26 w 33"/>
                <a:gd name="T73" fmla="*/ 42 h 43"/>
                <a:gd name="T74" fmla="*/ 28 w 33"/>
                <a:gd name="T75" fmla="*/ 43 h 43"/>
                <a:gd name="T76" fmla="*/ 29 w 33"/>
                <a:gd name="T77" fmla="*/ 43 h 43"/>
                <a:gd name="T78" fmla="*/ 33 w 33"/>
                <a:gd name="T79" fmla="*/ 40 h 43"/>
                <a:gd name="T80" fmla="*/ 31 w 33"/>
                <a:gd name="T81" fmla="*/ 35 h 43"/>
                <a:gd name="T82" fmla="*/ 33 w 33"/>
                <a:gd name="T83" fmla="*/ 27 h 43"/>
                <a:gd name="T84" fmla="*/ 21 w 33"/>
                <a:gd name="T85" fmla="*/ 17 h 43"/>
                <a:gd name="T86" fmla="*/ 12 w 33"/>
                <a:gd name="T87" fmla="*/ 17 h 43"/>
                <a:gd name="T88" fmla="*/ 10 w 33"/>
                <a:gd name="T89" fmla="*/ 16 h 43"/>
                <a:gd name="T90" fmla="*/ 15 w 33"/>
                <a:gd name="T91" fmla="*/ 12 h 43"/>
                <a:gd name="T92" fmla="*/ 16 w 33"/>
                <a:gd name="T93" fmla="*/ 13 h 43"/>
                <a:gd name="T94" fmla="*/ 18 w 33"/>
                <a:gd name="T95" fmla="*/ 13 h 43"/>
                <a:gd name="T96" fmla="*/ 24 w 33"/>
                <a:gd name="T97" fmla="*/ 9 h 43"/>
                <a:gd name="T98" fmla="*/ 11 w 33"/>
                <a:gd name="T99" fmla="*/ 4 h 43"/>
                <a:gd name="T100" fmla="*/ 8 w 33"/>
                <a:gd name="T101" fmla="*/ 0 h 43"/>
                <a:gd name="T102" fmla="*/ 8 w 33"/>
                <a:gd name="T10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" h="43">
                  <a:moveTo>
                    <a:pt x="12" y="23"/>
                  </a:moveTo>
                  <a:cubicBezTo>
                    <a:pt x="11" y="23"/>
                    <a:pt x="9" y="22"/>
                    <a:pt x="7" y="21"/>
                  </a:cubicBezTo>
                  <a:cubicBezTo>
                    <a:pt x="6" y="21"/>
                    <a:pt x="5" y="20"/>
                    <a:pt x="4" y="19"/>
                  </a:cubicBezTo>
                  <a:cubicBezTo>
                    <a:pt x="4" y="18"/>
                    <a:pt x="3" y="17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1"/>
                    <a:pt x="5" y="10"/>
                    <a:pt x="6" y="10"/>
                  </a:cubicBezTo>
                  <a:cubicBezTo>
                    <a:pt x="7" y="10"/>
                    <a:pt x="7" y="10"/>
                    <a:pt x="7" y="9"/>
                  </a:cubicBezTo>
                  <a:cubicBezTo>
                    <a:pt x="7" y="9"/>
                    <a:pt x="7" y="8"/>
                    <a:pt x="7" y="8"/>
                  </a:cubicBezTo>
                  <a:cubicBezTo>
                    <a:pt x="7" y="7"/>
                    <a:pt x="6" y="6"/>
                    <a:pt x="6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4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8" y="4"/>
                    <a:pt x="8" y="4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6"/>
                    <a:pt x="9" y="7"/>
                    <a:pt x="10" y="7"/>
                  </a:cubicBezTo>
                  <a:cubicBezTo>
                    <a:pt x="10" y="7"/>
                    <a:pt x="10" y="8"/>
                    <a:pt x="11" y="8"/>
                  </a:cubicBezTo>
                  <a:cubicBezTo>
                    <a:pt x="11" y="8"/>
                    <a:pt x="11" y="8"/>
                    <a:pt x="11" y="7"/>
                  </a:cubicBezTo>
                  <a:cubicBezTo>
                    <a:pt x="12" y="7"/>
                    <a:pt x="14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7"/>
                    <a:pt x="19" y="7"/>
                    <a:pt x="20" y="9"/>
                  </a:cubicBezTo>
                  <a:cubicBezTo>
                    <a:pt x="20" y="9"/>
                    <a:pt x="19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7" y="9"/>
                    <a:pt x="16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3" y="9"/>
                    <a:pt x="11" y="10"/>
                    <a:pt x="10" y="11"/>
                  </a:cubicBezTo>
                  <a:cubicBezTo>
                    <a:pt x="9" y="12"/>
                    <a:pt x="8" y="12"/>
                    <a:pt x="8" y="13"/>
                  </a:cubicBezTo>
                  <a:cubicBezTo>
                    <a:pt x="7" y="14"/>
                    <a:pt x="6" y="15"/>
                    <a:pt x="6" y="16"/>
                  </a:cubicBezTo>
                  <a:cubicBezTo>
                    <a:pt x="6" y="16"/>
                    <a:pt x="7" y="17"/>
                    <a:pt x="7" y="17"/>
                  </a:cubicBezTo>
                  <a:cubicBezTo>
                    <a:pt x="7" y="19"/>
                    <a:pt x="8" y="20"/>
                    <a:pt x="9" y="20"/>
                  </a:cubicBezTo>
                  <a:cubicBezTo>
                    <a:pt x="10" y="20"/>
                    <a:pt x="12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5" y="20"/>
                    <a:pt x="18" y="20"/>
                    <a:pt x="21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3" y="20"/>
                    <a:pt x="25" y="20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9" y="22"/>
                    <a:pt x="30" y="25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28"/>
                    <a:pt x="29" y="29"/>
                    <a:pt x="28" y="31"/>
                  </a:cubicBezTo>
                  <a:cubicBezTo>
                    <a:pt x="28" y="31"/>
                    <a:pt x="28" y="32"/>
                    <a:pt x="27" y="32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6" y="34"/>
                    <a:pt x="26" y="35"/>
                    <a:pt x="27" y="35"/>
                  </a:cubicBezTo>
                  <a:cubicBezTo>
                    <a:pt x="27" y="35"/>
                    <a:pt x="27" y="36"/>
                    <a:pt x="27" y="36"/>
                  </a:cubicBezTo>
                  <a:cubicBezTo>
                    <a:pt x="28" y="36"/>
                    <a:pt x="28" y="37"/>
                    <a:pt x="29" y="38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8" y="39"/>
                    <a:pt x="28" y="39"/>
                  </a:cubicBezTo>
                  <a:cubicBezTo>
                    <a:pt x="27" y="38"/>
                    <a:pt x="27" y="38"/>
                    <a:pt x="26" y="37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5"/>
                    <a:pt x="24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3" y="35"/>
                    <a:pt x="22" y="36"/>
                    <a:pt x="22" y="36"/>
                  </a:cubicBezTo>
                  <a:cubicBezTo>
                    <a:pt x="21" y="36"/>
                    <a:pt x="20" y="36"/>
                    <a:pt x="20" y="36"/>
                  </a:cubicBezTo>
                  <a:cubicBezTo>
                    <a:pt x="20" y="36"/>
                    <a:pt x="20" y="36"/>
                    <a:pt x="19" y="36"/>
                  </a:cubicBezTo>
                  <a:cubicBezTo>
                    <a:pt x="17" y="36"/>
                    <a:pt x="15" y="35"/>
                    <a:pt x="14" y="34"/>
                  </a:cubicBezTo>
                  <a:cubicBezTo>
                    <a:pt x="15" y="33"/>
                    <a:pt x="15" y="33"/>
                    <a:pt x="16" y="33"/>
                  </a:cubicBezTo>
                  <a:cubicBezTo>
                    <a:pt x="17" y="33"/>
                    <a:pt x="18" y="33"/>
                    <a:pt x="20" y="33"/>
                  </a:cubicBezTo>
                  <a:cubicBezTo>
                    <a:pt x="21" y="33"/>
                    <a:pt x="23" y="33"/>
                    <a:pt x="24" y="32"/>
                  </a:cubicBezTo>
                  <a:cubicBezTo>
                    <a:pt x="26" y="31"/>
                    <a:pt x="27" y="29"/>
                    <a:pt x="27" y="27"/>
                  </a:cubicBezTo>
                  <a:cubicBezTo>
                    <a:pt x="27" y="25"/>
                    <a:pt x="27" y="24"/>
                    <a:pt x="26" y="23"/>
                  </a:cubicBezTo>
                  <a:cubicBezTo>
                    <a:pt x="24" y="22"/>
                    <a:pt x="23" y="22"/>
                    <a:pt x="21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7" y="22"/>
                    <a:pt x="15" y="22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moveTo>
                    <a:pt x="7" y="0"/>
                  </a:moveTo>
                  <a:cubicBezTo>
                    <a:pt x="6" y="0"/>
                    <a:pt x="5" y="1"/>
                    <a:pt x="4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2" y="4"/>
                    <a:pt x="2" y="4"/>
                    <a:pt x="2" y="5"/>
                  </a:cubicBezTo>
                  <a:cubicBezTo>
                    <a:pt x="2" y="5"/>
                    <a:pt x="2" y="5"/>
                    <a:pt x="3" y="6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9"/>
                    <a:pt x="2" y="9"/>
                    <a:pt x="2" y="10"/>
                  </a:cubicBezTo>
                  <a:cubicBezTo>
                    <a:pt x="1" y="11"/>
                    <a:pt x="0" y="13"/>
                    <a:pt x="0" y="14"/>
                  </a:cubicBezTo>
                  <a:cubicBezTo>
                    <a:pt x="0" y="14"/>
                    <a:pt x="0" y="15"/>
                    <a:pt x="0" y="15"/>
                  </a:cubicBezTo>
                  <a:cubicBezTo>
                    <a:pt x="0" y="18"/>
                    <a:pt x="1" y="19"/>
                    <a:pt x="2" y="21"/>
                  </a:cubicBezTo>
                  <a:cubicBezTo>
                    <a:pt x="3" y="23"/>
                    <a:pt x="5" y="24"/>
                    <a:pt x="7" y="25"/>
                  </a:cubicBezTo>
                  <a:cubicBezTo>
                    <a:pt x="9" y="26"/>
                    <a:pt x="11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5" y="26"/>
                    <a:pt x="17" y="25"/>
                    <a:pt x="20" y="25"/>
                  </a:cubicBezTo>
                  <a:cubicBezTo>
                    <a:pt x="20" y="25"/>
                    <a:pt x="21" y="25"/>
                    <a:pt x="21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2" y="25"/>
                    <a:pt x="23" y="25"/>
                    <a:pt x="23" y="26"/>
                  </a:cubicBezTo>
                  <a:cubicBezTo>
                    <a:pt x="24" y="26"/>
                    <a:pt x="24" y="26"/>
                    <a:pt x="24" y="27"/>
                  </a:cubicBezTo>
                  <a:cubicBezTo>
                    <a:pt x="24" y="28"/>
                    <a:pt x="23" y="29"/>
                    <a:pt x="22" y="29"/>
                  </a:cubicBezTo>
                  <a:cubicBezTo>
                    <a:pt x="22" y="30"/>
                    <a:pt x="21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19" y="30"/>
                    <a:pt x="18" y="30"/>
                    <a:pt x="17" y="29"/>
                  </a:cubicBezTo>
                  <a:cubicBezTo>
                    <a:pt x="17" y="29"/>
                    <a:pt x="16" y="29"/>
                    <a:pt x="16" y="29"/>
                  </a:cubicBezTo>
                  <a:cubicBezTo>
                    <a:pt x="16" y="29"/>
                    <a:pt x="15" y="29"/>
                    <a:pt x="15" y="29"/>
                  </a:cubicBezTo>
                  <a:cubicBezTo>
                    <a:pt x="14" y="30"/>
                    <a:pt x="12" y="31"/>
                    <a:pt x="11" y="32"/>
                  </a:cubicBezTo>
                  <a:cubicBezTo>
                    <a:pt x="10" y="33"/>
                    <a:pt x="10" y="33"/>
                    <a:pt x="10" y="34"/>
                  </a:cubicBezTo>
                  <a:cubicBezTo>
                    <a:pt x="12" y="38"/>
                    <a:pt x="16" y="39"/>
                    <a:pt x="20" y="39"/>
                  </a:cubicBezTo>
                  <a:cubicBezTo>
                    <a:pt x="21" y="39"/>
                    <a:pt x="22" y="39"/>
                    <a:pt x="23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5" y="41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3"/>
                    <a:pt x="27" y="43"/>
                    <a:pt x="28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29" y="42"/>
                    <a:pt x="30" y="42"/>
                    <a:pt x="30" y="42"/>
                  </a:cubicBezTo>
                  <a:cubicBezTo>
                    <a:pt x="31" y="42"/>
                    <a:pt x="32" y="41"/>
                    <a:pt x="32" y="41"/>
                  </a:cubicBezTo>
                  <a:cubicBezTo>
                    <a:pt x="33" y="41"/>
                    <a:pt x="33" y="40"/>
                    <a:pt x="33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39"/>
                    <a:pt x="33" y="39"/>
                    <a:pt x="33" y="38"/>
                  </a:cubicBezTo>
                  <a:cubicBezTo>
                    <a:pt x="32" y="37"/>
                    <a:pt x="31" y="36"/>
                    <a:pt x="31" y="35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0" y="34"/>
                    <a:pt x="31" y="33"/>
                    <a:pt x="31" y="33"/>
                  </a:cubicBezTo>
                  <a:cubicBezTo>
                    <a:pt x="32" y="31"/>
                    <a:pt x="33" y="29"/>
                    <a:pt x="33" y="27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3" y="23"/>
                    <a:pt x="31" y="20"/>
                    <a:pt x="28" y="18"/>
                  </a:cubicBezTo>
                  <a:cubicBezTo>
                    <a:pt x="26" y="17"/>
                    <a:pt x="23" y="17"/>
                    <a:pt x="21" y="17"/>
                  </a:cubicBezTo>
                  <a:cubicBezTo>
                    <a:pt x="18" y="17"/>
                    <a:pt x="15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2" y="17"/>
                  </a:cubicBezTo>
                  <a:cubicBezTo>
                    <a:pt x="12" y="17"/>
                    <a:pt x="11" y="17"/>
                    <a:pt x="11" y="17"/>
                  </a:cubicBezTo>
                  <a:cubicBezTo>
                    <a:pt x="10" y="17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5"/>
                  </a:cubicBezTo>
                  <a:cubicBezTo>
                    <a:pt x="11" y="15"/>
                    <a:pt x="11" y="14"/>
                    <a:pt x="12" y="14"/>
                  </a:cubicBezTo>
                  <a:cubicBezTo>
                    <a:pt x="13" y="13"/>
                    <a:pt x="14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6" y="12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8" y="14"/>
                    <a:pt x="18" y="14"/>
                  </a:cubicBezTo>
                  <a:cubicBezTo>
                    <a:pt x="18" y="14"/>
                    <a:pt x="18" y="14"/>
                    <a:pt x="18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1" y="12"/>
                    <a:pt x="23" y="11"/>
                    <a:pt x="24" y="9"/>
                  </a:cubicBezTo>
                  <a:cubicBezTo>
                    <a:pt x="24" y="9"/>
                    <a:pt x="24" y="8"/>
                    <a:pt x="24" y="7"/>
                  </a:cubicBezTo>
                  <a:cubicBezTo>
                    <a:pt x="22" y="5"/>
                    <a:pt x="18" y="3"/>
                    <a:pt x="15" y="3"/>
                  </a:cubicBezTo>
                  <a:cubicBezTo>
                    <a:pt x="14" y="3"/>
                    <a:pt x="13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10" y="2"/>
                    <a:pt x="10" y="2"/>
                    <a:pt x="10" y="1"/>
                  </a:cubicBezTo>
                  <a:cubicBezTo>
                    <a:pt x="9" y="1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46" name="Freeform 776"/>
            <p:cNvSpPr>
              <a:spLocks noEditPoints="1"/>
            </p:cNvSpPr>
            <p:nvPr/>
          </p:nvSpPr>
          <p:spPr bwMode="auto">
            <a:xfrm>
              <a:off x="2926" y="3175"/>
              <a:ext cx="187" cy="192"/>
            </a:xfrm>
            <a:custGeom>
              <a:avLst/>
              <a:gdLst>
                <a:gd name="T0" fmla="*/ 19 w 79"/>
                <a:gd name="T1" fmla="*/ 70 h 81"/>
                <a:gd name="T2" fmla="*/ 15 w 79"/>
                <a:gd name="T3" fmla="*/ 67 h 81"/>
                <a:gd name="T4" fmla="*/ 17 w 79"/>
                <a:gd name="T5" fmla="*/ 69 h 81"/>
                <a:gd name="T6" fmla="*/ 16 w 79"/>
                <a:gd name="T7" fmla="*/ 69 h 81"/>
                <a:gd name="T8" fmla="*/ 14 w 79"/>
                <a:gd name="T9" fmla="*/ 64 h 81"/>
                <a:gd name="T10" fmla="*/ 11 w 79"/>
                <a:gd name="T11" fmla="*/ 63 h 81"/>
                <a:gd name="T12" fmla="*/ 13 w 79"/>
                <a:gd name="T13" fmla="*/ 62 h 81"/>
                <a:gd name="T14" fmla="*/ 8 w 79"/>
                <a:gd name="T15" fmla="*/ 59 h 81"/>
                <a:gd name="T16" fmla="*/ 9 w 79"/>
                <a:gd name="T17" fmla="*/ 60 h 81"/>
                <a:gd name="T18" fmla="*/ 11 w 79"/>
                <a:gd name="T19" fmla="*/ 55 h 81"/>
                <a:gd name="T20" fmla="*/ 6 w 79"/>
                <a:gd name="T21" fmla="*/ 53 h 81"/>
                <a:gd name="T22" fmla="*/ 10 w 79"/>
                <a:gd name="T23" fmla="*/ 53 h 81"/>
                <a:gd name="T24" fmla="*/ 4 w 79"/>
                <a:gd name="T25" fmla="*/ 45 h 81"/>
                <a:gd name="T26" fmla="*/ 9 w 79"/>
                <a:gd name="T27" fmla="*/ 50 h 81"/>
                <a:gd name="T28" fmla="*/ 4 w 79"/>
                <a:gd name="T29" fmla="*/ 42 h 81"/>
                <a:gd name="T30" fmla="*/ 9 w 79"/>
                <a:gd name="T31" fmla="*/ 42 h 81"/>
                <a:gd name="T32" fmla="*/ 5 w 79"/>
                <a:gd name="T33" fmla="*/ 32 h 81"/>
                <a:gd name="T34" fmla="*/ 4 w 79"/>
                <a:gd name="T35" fmla="*/ 36 h 81"/>
                <a:gd name="T36" fmla="*/ 11 w 79"/>
                <a:gd name="T37" fmla="*/ 26 h 81"/>
                <a:gd name="T38" fmla="*/ 12 w 79"/>
                <a:gd name="T39" fmla="*/ 30 h 81"/>
                <a:gd name="T40" fmla="*/ 10 w 79"/>
                <a:gd name="T41" fmla="*/ 21 h 81"/>
                <a:gd name="T42" fmla="*/ 10 w 79"/>
                <a:gd name="T43" fmla="*/ 25 h 81"/>
                <a:gd name="T44" fmla="*/ 11 w 79"/>
                <a:gd name="T45" fmla="*/ 20 h 81"/>
                <a:gd name="T46" fmla="*/ 23 w 79"/>
                <a:gd name="T47" fmla="*/ 14 h 81"/>
                <a:gd name="T48" fmla="*/ 20 w 79"/>
                <a:gd name="T49" fmla="*/ 12 h 81"/>
                <a:gd name="T50" fmla="*/ 26 w 79"/>
                <a:gd name="T51" fmla="*/ 11 h 81"/>
                <a:gd name="T52" fmla="*/ 22 w 79"/>
                <a:gd name="T53" fmla="*/ 9 h 81"/>
                <a:gd name="T54" fmla="*/ 28 w 79"/>
                <a:gd name="T55" fmla="*/ 10 h 81"/>
                <a:gd name="T56" fmla="*/ 28 w 79"/>
                <a:gd name="T57" fmla="*/ 74 h 81"/>
                <a:gd name="T58" fmla="*/ 29 w 79"/>
                <a:gd name="T59" fmla="*/ 13 h 81"/>
                <a:gd name="T60" fmla="*/ 61 w 79"/>
                <a:gd name="T61" fmla="*/ 10 h 81"/>
                <a:gd name="T62" fmla="*/ 42 w 79"/>
                <a:gd name="T63" fmla="*/ 78 h 81"/>
                <a:gd name="T64" fmla="*/ 29 w 79"/>
                <a:gd name="T65" fmla="*/ 5 h 81"/>
                <a:gd name="T66" fmla="*/ 31 w 79"/>
                <a:gd name="T67" fmla="*/ 8 h 81"/>
                <a:gd name="T68" fmla="*/ 32 w 79"/>
                <a:gd name="T69" fmla="*/ 4 h 81"/>
                <a:gd name="T70" fmla="*/ 38 w 79"/>
                <a:gd name="T71" fmla="*/ 5 h 81"/>
                <a:gd name="T72" fmla="*/ 37 w 79"/>
                <a:gd name="T73" fmla="*/ 0 h 81"/>
                <a:gd name="T74" fmla="*/ 35 w 79"/>
                <a:gd name="T75" fmla="*/ 0 h 81"/>
                <a:gd name="T76" fmla="*/ 8 w 79"/>
                <a:gd name="T77" fmla="*/ 64 h 81"/>
                <a:gd name="T78" fmla="*/ 15 w 79"/>
                <a:gd name="T79" fmla="*/ 72 h 81"/>
                <a:gd name="T80" fmla="*/ 16 w 79"/>
                <a:gd name="T81" fmla="*/ 73 h 81"/>
                <a:gd name="T82" fmla="*/ 33 w 79"/>
                <a:gd name="T83" fmla="*/ 80 h 81"/>
                <a:gd name="T84" fmla="*/ 74 w 79"/>
                <a:gd name="T85" fmla="*/ 60 h 81"/>
                <a:gd name="T86" fmla="*/ 52 w 79"/>
                <a:gd name="T87" fmla="*/ 4 h 81"/>
                <a:gd name="T88" fmla="*/ 37 w 79"/>
                <a:gd name="T8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9" h="81">
                  <a:moveTo>
                    <a:pt x="20" y="71"/>
                  </a:moveTo>
                  <a:cubicBezTo>
                    <a:pt x="19" y="71"/>
                    <a:pt x="19" y="71"/>
                    <a:pt x="18" y="70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20" y="71"/>
                    <a:pt x="20" y="71"/>
                    <a:pt x="20" y="71"/>
                  </a:cubicBezTo>
                  <a:moveTo>
                    <a:pt x="16" y="69"/>
                  </a:moveTo>
                  <a:cubicBezTo>
                    <a:pt x="16" y="68"/>
                    <a:pt x="15" y="68"/>
                    <a:pt x="15" y="67"/>
                  </a:cubicBezTo>
                  <a:cubicBezTo>
                    <a:pt x="15" y="67"/>
                    <a:pt x="16" y="67"/>
                    <a:pt x="16" y="67"/>
                  </a:cubicBezTo>
                  <a:cubicBezTo>
                    <a:pt x="17" y="68"/>
                    <a:pt x="17" y="68"/>
                    <a:pt x="18" y="69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16" y="69"/>
                    <a:pt x="16" y="69"/>
                    <a:pt x="16" y="69"/>
                  </a:cubicBezTo>
                  <a:moveTo>
                    <a:pt x="13" y="66"/>
                  </a:moveTo>
                  <a:cubicBezTo>
                    <a:pt x="13" y="65"/>
                    <a:pt x="12" y="65"/>
                    <a:pt x="12" y="64"/>
                  </a:cubicBezTo>
                  <a:cubicBezTo>
                    <a:pt x="13" y="64"/>
                    <a:pt x="14" y="64"/>
                    <a:pt x="14" y="64"/>
                  </a:cubicBezTo>
                  <a:cubicBezTo>
                    <a:pt x="15" y="65"/>
                    <a:pt x="15" y="65"/>
                    <a:pt x="15" y="66"/>
                  </a:cubicBezTo>
                  <a:cubicBezTo>
                    <a:pt x="15" y="66"/>
                    <a:pt x="14" y="66"/>
                    <a:pt x="13" y="66"/>
                  </a:cubicBezTo>
                  <a:moveTo>
                    <a:pt x="11" y="63"/>
                  </a:moveTo>
                  <a:cubicBezTo>
                    <a:pt x="10" y="62"/>
                    <a:pt x="10" y="62"/>
                    <a:pt x="10" y="61"/>
                  </a:cubicBezTo>
                  <a:cubicBezTo>
                    <a:pt x="11" y="61"/>
                    <a:pt x="12" y="61"/>
                    <a:pt x="13" y="61"/>
                  </a:cubicBezTo>
                  <a:cubicBezTo>
                    <a:pt x="13" y="61"/>
                    <a:pt x="13" y="62"/>
                    <a:pt x="13" y="62"/>
                  </a:cubicBezTo>
                  <a:cubicBezTo>
                    <a:pt x="13" y="62"/>
                    <a:pt x="12" y="63"/>
                    <a:pt x="11" y="63"/>
                  </a:cubicBezTo>
                  <a:moveTo>
                    <a:pt x="9" y="60"/>
                  </a:moveTo>
                  <a:cubicBezTo>
                    <a:pt x="8" y="59"/>
                    <a:pt x="8" y="59"/>
                    <a:pt x="8" y="59"/>
                  </a:cubicBezTo>
                  <a:cubicBezTo>
                    <a:pt x="9" y="59"/>
                    <a:pt x="10" y="58"/>
                    <a:pt x="12" y="58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1" y="60"/>
                    <a:pt x="10" y="60"/>
                    <a:pt x="9" y="60"/>
                  </a:cubicBezTo>
                  <a:moveTo>
                    <a:pt x="7" y="57"/>
                  </a:moveTo>
                  <a:cubicBezTo>
                    <a:pt x="7" y="57"/>
                    <a:pt x="7" y="56"/>
                    <a:pt x="6" y="55"/>
                  </a:cubicBezTo>
                  <a:cubicBezTo>
                    <a:pt x="8" y="55"/>
                    <a:pt x="9" y="55"/>
                    <a:pt x="11" y="55"/>
                  </a:cubicBezTo>
                  <a:cubicBezTo>
                    <a:pt x="11" y="55"/>
                    <a:pt x="11" y="56"/>
                    <a:pt x="11" y="56"/>
                  </a:cubicBezTo>
                  <a:cubicBezTo>
                    <a:pt x="10" y="57"/>
                    <a:pt x="9" y="57"/>
                    <a:pt x="7" y="57"/>
                  </a:cubicBezTo>
                  <a:moveTo>
                    <a:pt x="6" y="53"/>
                  </a:moveTo>
                  <a:cubicBezTo>
                    <a:pt x="6" y="53"/>
                    <a:pt x="5" y="53"/>
                    <a:pt x="5" y="52"/>
                  </a:cubicBezTo>
                  <a:cubicBezTo>
                    <a:pt x="7" y="52"/>
                    <a:pt x="8" y="52"/>
                    <a:pt x="10" y="52"/>
                  </a:cubicBezTo>
                  <a:cubicBezTo>
                    <a:pt x="10" y="52"/>
                    <a:pt x="10" y="53"/>
                    <a:pt x="10" y="53"/>
                  </a:cubicBezTo>
                  <a:cubicBezTo>
                    <a:pt x="9" y="53"/>
                    <a:pt x="7" y="53"/>
                    <a:pt x="6" y="53"/>
                  </a:cubicBezTo>
                  <a:moveTo>
                    <a:pt x="5" y="51"/>
                  </a:moveTo>
                  <a:cubicBezTo>
                    <a:pt x="4" y="49"/>
                    <a:pt x="4" y="47"/>
                    <a:pt x="4" y="45"/>
                  </a:cubicBezTo>
                  <a:cubicBezTo>
                    <a:pt x="6" y="44"/>
                    <a:pt x="7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6"/>
                    <a:pt x="9" y="48"/>
                    <a:pt x="9" y="50"/>
                  </a:cubicBezTo>
                  <a:cubicBezTo>
                    <a:pt x="8" y="50"/>
                    <a:pt x="6" y="50"/>
                    <a:pt x="5" y="51"/>
                  </a:cubicBezTo>
                  <a:moveTo>
                    <a:pt x="4" y="43"/>
                  </a:moveTo>
                  <a:cubicBezTo>
                    <a:pt x="4" y="42"/>
                    <a:pt x="4" y="42"/>
                    <a:pt x="4" y="42"/>
                  </a:cubicBezTo>
                  <a:cubicBezTo>
                    <a:pt x="4" y="40"/>
                    <a:pt x="4" y="39"/>
                    <a:pt x="4" y="38"/>
                  </a:cubicBezTo>
                  <a:cubicBezTo>
                    <a:pt x="6" y="37"/>
                    <a:pt x="8" y="37"/>
                    <a:pt x="10" y="36"/>
                  </a:cubicBezTo>
                  <a:cubicBezTo>
                    <a:pt x="9" y="38"/>
                    <a:pt x="9" y="40"/>
                    <a:pt x="9" y="42"/>
                  </a:cubicBezTo>
                  <a:cubicBezTo>
                    <a:pt x="7" y="42"/>
                    <a:pt x="6" y="43"/>
                    <a:pt x="4" y="43"/>
                  </a:cubicBezTo>
                  <a:moveTo>
                    <a:pt x="4" y="36"/>
                  </a:moveTo>
                  <a:cubicBezTo>
                    <a:pt x="4" y="35"/>
                    <a:pt x="5" y="33"/>
                    <a:pt x="5" y="32"/>
                  </a:cubicBezTo>
                  <a:cubicBezTo>
                    <a:pt x="7" y="32"/>
                    <a:pt x="9" y="32"/>
                    <a:pt x="11" y="32"/>
                  </a:cubicBezTo>
                  <a:cubicBezTo>
                    <a:pt x="11" y="33"/>
                    <a:pt x="10" y="34"/>
                    <a:pt x="10" y="35"/>
                  </a:cubicBezTo>
                  <a:cubicBezTo>
                    <a:pt x="8" y="35"/>
                    <a:pt x="6" y="35"/>
                    <a:pt x="4" y="36"/>
                  </a:cubicBezTo>
                  <a:moveTo>
                    <a:pt x="5" y="31"/>
                  </a:moveTo>
                  <a:cubicBezTo>
                    <a:pt x="6" y="29"/>
                    <a:pt x="6" y="28"/>
                    <a:pt x="7" y="27"/>
                  </a:cubicBezTo>
                  <a:cubicBezTo>
                    <a:pt x="8" y="27"/>
                    <a:pt x="9" y="26"/>
                    <a:pt x="11" y="26"/>
                  </a:cubicBezTo>
                  <a:cubicBezTo>
                    <a:pt x="11" y="26"/>
                    <a:pt x="12" y="26"/>
                    <a:pt x="13" y="26"/>
                  </a:cubicBezTo>
                  <a:cubicBezTo>
                    <a:pt x="13" y="27"/>
                    <a:pt x="13" y="28"/>
                    <a:pt x="12" y="28"/>
                  </a:cubicBezTo>
                  <a:cubicBezTo>
                    <a:pt x="12" y="29"/>
                    <a:pt x="12" y="29"/>
                    <a:pt x="12" y="30"/>
                  </a:cubicBezTo>
                  <a:cubicBezTo>
                    <a:pt x="9" y="30"/>
                    <a:pt x="7" y="30"/>
                    <a:pt x="5" y="31"/>
                  </a:cubicBezTo>
                  <a:moveTo>
                    <a:pt x="8" y="25"/>
                  </a:moveTo>
                  <a:cubicBezTo>
                    <a:pt x="9" y="24"/>
                    <a:pt x="9" y="22"/>
                    <a:pt x="10" y="21"/>
                  </a:cubicBezTo>
                  <a:cubicBezTo>
                    <a:pt x="12" y="21"/>
                    <a:pt x="14" y="21"/>
                    <a:pt x="16" y="22"/>
                  </a:cubicBezTo>
                  <a:cubicBezTo>
                    <a:pt x="16" y="23"/>
                    <a:pt x="15" y="24"/>
                    <a:pt x="14" y="25"/>
                  </a:cubicBezTo>
                  <a:cubicBezTo>
                    <a:pt x="13" y="25"/>
                    <a:pt x="11" y="25"/>
                    <a:pt x="10" y="25"/>
                  </a:cubicBezTo>
                  <a:cubicBezTo>
                    <a:pt x="9" y="25"/>
                    <a:pt x="9" y="25"/>
                    <a:pt x="8" y="25"/>
                  </a:cubicBezTo>
                  <a:moveTo>
                    <a:pt x="17" y="20"/>
                  </a:moveTo>
                  <a:cubicBezTo>
                    <a:pt x="15" y="20"/>
                    <a:pt x="13" y="20"/>
                    <a:pt x="11" y="20"/>
                  </a:cubicBezTo>
                  <a:cubicBezTo>
                    <a:pt x="13" y="18"/>
                    <a:pt x="14" y="15"/>
                    <a:pt x="16" y="14"/>
                  </a:cubicBezTo>
                  <a:cubicBezTo>
                    <a:pt x="17" y="14"/>
                    <a:pt x="19" y="14"/>
                    <a:pt x="20" y="14"/>
                  </a:cubicBezTo>
                  <a:cubicBezTo>
                    <a:pt x="21" y="14"/>
                    <a:pt x="22" y="14"/>
                    <a:pt x="23" y="14"/>
                  </a:cubicBezTo>
                  <a:cubicBezTo>
                    <a:pt x="21" y="16"/>
                    <a:pt x="19" y="18"/>
                    <a:pt x="17" y="20"/>
                  </a:cubicBezTo>
                  <a:moveTo>
                    <a:pt x="24" y="13"/>
                  </a:moveTo>
                  <a:cubicBezTo>
                    <a:pt x="23" y="12"/>
                    <a:pt x="22" y="12"/>
                    <a:pt x="20" y="12"/>
                  </a:cubicBezTo>
                  <a:cubicBezTo>
                    <a:pt x="19" y="12"/>
                    <a:pt x="19" y="12"/>
                    <a:pt x="18" y="12"/>
                  </a:cubicBezTo>
                  <a:cubicBezTo>
                    <a:pt x="19" y="12"/>
                    <a:pt x="19" y="11"/>
                    <a:pt x="20" y="10"/>
                  </a:cubicBezTo>
                  <a:cubicBezTo>
                    <a:pt x="22" y="11"/>
                    <a:pt x="24" y="11"/>
                    <a:pt x="26" y="11"/>
                  </a:cubicBezTo>
                  <a:cubicBezTo>
                    <a:pt x="25" y="12"/>
                    <a:pt x="25" y="12"/>
                    <a:pt x="24" y="13"/>
                  </a:cubicBezTo>
                  <a:moveTo>
                    <a:pt x="28" y="10"/>
                  </a:moveTo>
                  <a:cubicBezTo>
                    <a:pt x="26" y="9"/>
                    <a:pt x="24" y="9"/>
                    <a:pt x="22" y="9"/>
                  </a:cubicBezTo>
                  <a:cubicBezTo>
                    <a:pt x="23" y="9"/>
                    <a:pt x="23" y="8"/>
                    <a:pt x="24" y="8"/>
                  </a:cubicBezTo>
                  <a:cubicBezTo>
                    <a:pt x="25" y="8"/>
                    <a:pt x="27" y="9"/>
                    <a:pt x="29" y="9"/>
                  </a:cubicBezTo>
                  <a:cubicBezTo>
                    <a:pt x="28" y="10"/>
                    <a:pt x="28" y="10"/>
                    <a:pt x="28" y="10"/>
                  </a:cubicBezTo>
                  <a:moveTo>
                    <a:pt x="42" y="78"/>
                  </a:moveTo>
                  <a:cubicBezTo>
                    <a:pt x="42" y="78"/>
                    <a:pt x="42" y="78"/>
                    <a:pt x="42" y="78"/>
                  </a:cubicBezTo>
                  <a:cubicBezTo>
                    <a:pt x="37" y="78"/>
                    <a:pt x="32" y="76"/>
                    <a:pt x="28" y="74"/>
                  </a:cubicBezTo>
                  <a:cubicBezTo>
                    <a:pt x="18" y="67"/>
                    <a:pt x="12" y="56"/>
                    <a:pt x="12" y="44"/>
                  </a:cubicBezTo>
                  <a:cubicBezTo>
                    <a:pt x="12" y="39"/>
                    <a:pt x="13" y="34"/>
                    <a:pt x="15" y="30"/>
                  </a:cubicBezTo>
                  <a:cubicBezTo>
                    <a:pt x="18" y="23"/>
                    <a:pt x="23" y="18"/>
                    <a:pt x="29" y="13"/>
                  </a:cubicBezTo>
                  <a:cubicBezTo>
                    <a:pt x="34" y="9"/>
                    <a:pt x="41" y="6"/>
                    <a:pt x="47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52" y="6"/>
                    <a:pt x="56" y="7"/>
                    <a:pt x="61" y="10"/>
                  </a:cubicBezTo>
                  <a:cubicBezTo>
                    <a:pt x="71" y="17"/>
                    <a:pt x="76" y="28"/>
                    <a:pt x="76" y="39"/>
                  </a:cubicBezTo>
                  <a:cubicBezTo>
                    <a:pt x="76" y="46"/>
                    <a:pt x="74" y="53"/>
                    <a:pt x="71" y="59"/>
                  </a:cubicBezTo>
                  <a:cubicBezTo>
                    <a:pt x="66" y="70"/>
                    <a:pt x="54" y="78"/>
                    <a:pt x="42" y="78"/>
                  </a:cubicBezTo>
                  <a:moveTo>
                    <a:pt x="31" y="8"/>
                  </a:moveTo>
                  <a:cubicBezTo>
                    <a:pt x="29" y="7"/>
                    <a:pt x="28" y="7"/>
                    <a:pt x="26" y="7"/>
                  </a:cubicBezTo>
                  <a:cubicBezTo>
                    <a:pt x="27" y="6"/>
                    <a:pt x="28" y="6"/>
                    <a:pt x="29" y="5"/>
                  </a:cubicBezTo>
                  <a:cubicBezTo>
                    <a:pt x="30" y="6"/>
                    <a:pt x="32" y="6"/>
                    <a:pt x="33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7"/>
                    <a:pt x="32" y="7"/>
                    <a:pt x="31" y="8"/>
                  </a:cubicBezTo>
                  <a:moveTo>
                    <a:pt x="36" y="5"/>
                  </a:moveTo>
                  <a:cubicBezTo>
                    <a:pt x="35" y="5"/>
                    <a:pt x="34" y="5"/>
                    <a:pt x="34" y="5"/>
                  </a:cubicBezTo>
                  <a:cubicBezTo>
                    <a:pt x="33" y="4"/>
                    <a:pt x="33" y="4"/>
                    <a:pt x="32" y="4"/>
                  </a:cubicBezTo>
                  <a:cubicBezTo>
                    <a:pt x="33" y="4"/>
                    <a:pt x="34" y="4"/>
                    <a:pt x="34" y="4"/>
                  </a:cubicBezTo>
                  <a:cubicBezTo>
                    <a:pt x="35" y="4"/>
                    <a:pt x="37" y="4"/>
                    <a:pt x="38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7" y="5"/>
                    <a:pt x="37" y="5"/>
                    <a:pt x="36" y="5"/>
                  </a:cubicBezTo>
                  <a:moveTo>
                    <a:pt x="37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2" y="2"/>
                    <a:pt x="10" y="12"/>
                    <a:pt x="4" y="25"/>
                  </a:cubicBezTo>
                  <a:cubicBezTo>
                    <a:pt x="2" y="30"/>
                    <a:pt x="0" y="36"/>
                    <a:pt x="0" y="42"/>
                  </a:cubicBezTo>
                  <a:cubicBezTo>
                    <a:pt x="0" y="49"/>
                    <a:pt x="3" y="57"/>
                    <a:pt x="8" y="6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10" y="67"/>
                    <a:pt x="13" y="70"/>
                    <a:pt x="15" y="72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22" y="76"/>
                    <a:pt x="27" y="78"/>
                    <a:pt x="32" y="80"/>
                  </a:cubicBezTo>
                  <a:cubicBezTo>
                    <a:pt x="32" y="80"/>
                    <a:pt x="33" y="80"/>
                    <a:pt x="33" y="80"/>
                  </a:cubicBezTo>
                  <a:cubicBezTo>
                    <a:pt x="33" y="80"/>
                    <a:pt x="33" y="80"/>
                    <a:pt x="33" y="80"/>
                  </a:cubicBezTo>
                  <a:cubicBezTo>
                    <a:pt x="36" y="80"/>
                    <a:pt x="39" y="81"/>
                    <a:pt x="42" y="81"/>
                  </a:cubicBezTo>
                  <a:cubicBezTo>
                    <a:pt x="55" y="81"/>
                    <a:pt x="69" y="73"/>
                    <a:pt x="74" y="60"/>
                  </a:cubicBezTo>
                  <a:cubicBezTo>
                    <a:pt x="78" y="54"/>
                    <a:pt x="79" y="47"/>
                    <a:pt x="79" y="39"/>
                  </a:cubicBezTo>
                  <a:cubicBezTo>
                    <a:pt x="79" y="27"/>
                    <a:pt x="74" y="15"/>
                    <a:pt x="62" y="8"/>
                  </a:cubicBezTo>
                  <a:cubicBezTo>
                    <a:pt x="59" y="5"/>
                    <a:pt x="56" y="4"/>
                    <a:pt x="52" y="4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48" y="2"/>
                    <a:pt x="43" y="1"/>
                    <a:pt x="38" y="0"/>
                  </a:cubicBezTo>
                  <a:cubicBezTo>
                    <a:pt x="38" y="0"/>
                    <a:pt x="37" y="0"/>
                    <a:pt x="37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47" name="Freeform 777"/>
            <p:cNvSpPr>
              <a:spLocks noEditPoints="1"/>
            </p:cNvSpPr>
            <p:nvPr/>
          </p:nvSpPr>
          <p:spPr bwMode="auto">
            <a:xfrm>
              <a:off x="2962" y="3199"/>
              <a:ext cx="137" cy="152"/>
            </a:xfrm>
            <a:custGeom>
              <a:avLst/>
              <a:gdLst>
                <a:gd name="T0" fmla="*/ 43 w 58"/>
                <a:gd name="T1" fmla="*/ 55 h 64"/>
                <a:gd name="T2" fmla="*/ 43 w 58"/>
                <a:gd name="T3" fmla="*/ 56 h 64"/>
                <a:gd name="T4" fmla="*/ 45 w 58"/>
                <a:gd name="T5" fmla="*/ 53 h 64"/>
                <a:gd name="T6" fmla="*/ 48 w 58"/>
                <a:gd name="T7" fmla="*/ 51 h 64"/>
                <a:gd name="T8" fmla="*/ 48 w 58"/>
                <a:gd name="T9" fmla="*/ 49 h 64"/>
                <a:gd name="T10" fmla="*/ 51 w 58"/>
                <a:gd name="T11" fmla="*/ 47 h 64"/>
                <a:gd name="T12" fmla="*/ 48 w 58"/>
                <a:gd name="T13" fmla="*/ 49 h 64"/>
                <a:gd name="T14" fmla="*/ 51 w 58"/>
                <a:gd name="T15" fmla="*/ 45 h 64"/>
                <a:gd name="T16" fmla="*/ 52 w 58"/>
                <a:gd name="T17" fmla="*/ 41 h 64"/>
                <a:gd name="T18" fmla="*/ 51 w 58"/>
                <a:gd name="T19" fmla="*/ 45 h 64"/>
                <a:gd name="T20" fmla="*/ 52 w 58"/>
                <a:gd name="T21" fmla="*/ 40 h 64"/>
                <a:gd name="T22" fmla="*/ 54 w 58"/>
                <a:gd name="T23" fmla="*/ 36 h 64"/>
                <a:gd name="T24" fmla="*/ 54 w 58"/>
                <a:gd name="T25" fmla="*/ 35 h 64"/>
                <a:gd name="T26" fmla="*/ 54 w 58"/>
                <a:gd name="T27" fmla="*/ 30 h 64"/>
                <a:gd name="T28" fmla="*/ 55 w 58"/>
                <a:gd name="T29" fmla="*/ 30 h 64"/>
                <a:gd name="T30" fmla="*/ 55 w 58"/>
                <a:gd name="T31" fmla="*/ 28 h 64"/>
                <a:gd name="T32" fmla="*/ 53 w 58"/>
                <a:gd name="T33" fmla="*/ 25 h 64"/>
                <a:gd name="T34" fmla="*/ 55 w 58"/>
                <a:gd name="T35" fmla="*/ 28 h 64"/>
                <a:gd name="T36" fmla="*/ 53 w 58"/>
                <a:gd name="T37" fmla="*/ 23 h 64"/>
                <a:gd name="T38" fmla="*/ 53 w 58"/>
                <a:gd name="T39" fmla="*/ 20 h 64"/>
                <a:gd name="T40" fmla="*/ 52 w 58"/>
                <a:gd name="T41" fmla="*/ 18 h 64"/>
                <a:gd name="T42" fmla="*/ 51 w 58"/>
                <a:gd name="T43" fmla="*/ 16 h 64"/>
                <a:gd name="T44" fmla="*/ 52 w 58"/>
                <a:gd name="T45" fmla="*/ 18 h 64"/>
                <a:gd name="T46" fmla="*/ 50 w 58"/>
                <a:gd name="T47" fmla="*/ 14 h 64"/>
                <a:gd name="T48" fmla="*/ 50 w 58"/>
                <a:gd name="T49" fmla="*/ 14 h 64"/>
                <a:gd name="T50" fmla="*/ 22 w 58"/>
                <a:gd name="T51" fmla="*/ 60 h 64"/>
                <a:gd name="T52" fmla="*/ 4 w 58"/>
                <a:gd name="T53" fmla="*/ 34 h 64"/>
                <a:gd name="T54" fmla="*/ 17 w 58"/>
                <a:gd name="T55" fmla="*/ 9 h 64"/>
                <a:gd name="T56" fmla="*/ 32 w 58"/>
                <a:gd name="T57" fmla="*/ 3 h 64"/>
                <a:gd name="T58" fmla="*/ 34 w 58"/>
                <a:gd name="T59" fmla="*/ 4 h 64"/>
                <a:gd name="T60" fmla="*/ 50 w 58"/>
                <a:gd name="T61" fmla="*/ 28 h 64"/>
                <a:gd name="T62" fmla="*/ 50 w 58"/>
                <a:gd name="T63" fmla="*/ 29 h 64"/>
                <a:gd name="T64" fmla="*/ 23 w 58"/>
                <a:gd name="T65" fmla="*/ 60 h 64"/>
                <a:gd name="T66" fmla="*/ 22 w 58"/>
                <a:gd name="T67" fmla="*/ 60 h 64"/>
                <a:gd name="T68" fmla="*/ 32 w 58"/>
                <a:gd name="T69" fmla="*/ 0 h 64"/>
                <a:gd name="T70" fmla="*/ 15 w 58"/>
                <a:gd name="T71" fmla="*/ 6 h 64"/>
                <a:gd name="T72" fmla="*/ 0 w 58"/>
                <a:gd name="T73" fmla="*/ 34 h 64"/>
                <a:gd name="T74" fmla="*/ 28 w 58"/>
                <a:gd name="T75" fmla="*/ 64 h 64"/>
                <a:gd name="T76" fmla="*/ 58 w 58"/>
                <a:gd name="T77" fmla="*/ 30 h 64"/>
                <a:gd name="T78" fmla="*/ 32 w 58"/>
                <a:gd name="T7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8" h="64">
                  <a:moveTo>
                    <a:pt x="43" y="56"/>
                  </a:moveTo>
                  <a:cubicBezTo>
                    <a:pt x="43" y="55"/>
                    <a:pt x="43" y="55"/>
                    <a:pt x="43" y="55"/>
                  </a:cubicBezTo>
                  <a:cubicBezTo>
                    <a:pt x="43" y="55"/>
                    <a:pt x="43" y="55"/>
                    <a:pt x="43" y="55"/>
                  </a:cubicBezTo>
                  <a:cubicBezTo>
                    <a:pt x="43" y="56"/>
                    <a:pt x="43" y="56"/>
                    <a:pt x="43" y="56"/>
                  </a:cubicBezTo>
                  <a:moveTo>
                    <a:pt x="45" y="53"/>
                  </a:moveTo>
                  <a:cubicBezTo>
                    <a:pt x="45" y="53"/>
                    <a:pt x="45" y="53"/>
                    <a:pt x="45" y="53"/>
                  </a:cubicBezTo>
                  <a:cubicBezTo>
                    <a:pt x="46" y="53"/>
                    <a:pt x="46" y="52"/>
                    <a:pt x="47" y="5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7" y="52"/>
                    <a:pt x="46" y="53"/>
                    <a:pt x="45" y="53"/>
                  </a:cubicBezTo>
                  <a:moveTo>
                    <a:pt x="48" y="49"/>
                  </a:moveTo>
                  <a:cubicBezTo>
                    <a:pt x="49" y="48"/>
                    <a:pt x="49" y="48"/>
                    <a:pt x="50" y="47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50" y="48"/>
                    <a:pt x="50" y="49"/>
                    <a:pt x="49" y="50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49"/>
                    <a:pt x="48" y="49"/>
                    <a:pt x="48" y="49"/>
                  </a:cubicBezTo>
                  <a:moveTo>
                    <a:pt x="51" y="45"/>
                  </a:moveTo>
                  <a:cubicBezTo>
                    <a:pt x="51" y="45"/>
                    <a:pt x="51" y="45"/>
                    <a:pt x="50" y="45"/>
                  </a:cubicBezTo>
                  <a:cubicBezTo>
                    <a:pt x="51" y="44"/>
                    <a:pt x="51" y="43"/>
                    <a:pt x="52" y="41"/>
                  </a:cubicBezTo>
                  <a:cubicBezTo>
                    <a:pt x="52" y="42"/>
                    <a:pt x="52" y="42"/>
                    <a:pt x="53" y="42"/>
                  </a:cubicBezTo>
                  <a:cubicBezTo>
                    <a:pt x="52" y="43"/>
                    <a:pt x="52" y="44"/>
                    <a:pt x="51" y="45"/>
                  </a:cubicBezTo>
                  <a:moveTo>
                    <a:pt x="53" y="40"/>
                  </a:moveTo>
                  <a:cubicBezTo>
                    <a:pt x="53" y="40"/>
                    <a:pt x="52" y="40"/>
                    <a:pt x="52" y="40"/>
                  </a:cubicBezTo>
                  <a:cubicBezTo>
                    <a:pt x="52" y="39"/>
                    <a:pt x="53" y="37"/>
                    <a:pt x="53" y="36"/>
                  </a:cubicBezTo>
                  <a:cubicBezTo>
                    <a:pt x="53" y="36"/>
                    <a:pt x="54" y="36"/>
                    <a:pt x="54" y="36"/>
                  </a:cubicBezTo>
                  <a:cubicBezTo>
                    <a:pt x="54" y="38"/>
                    <a:pt x="54" y="39"/>
                    <a:pt x="53" y="40"/>
                  </a:cubicBezTo>
                  <a:moveTo>
                    <a:pt x="54" y="35"/>
                  </a:moveTo>
                  <a:cubicBezTo>
                    <a:pt x="54" y="34"/>
                    <a:pt x="54" y="34"/>
                    <a:pt x="53" y="34"/>
                  </a:cubicBezTo>
                  <a:cubicBezTo>
                    <a:pt x="53" y="33"/>
                    <a:pt x="54" y="31"/>
                    <a:pt x="54" y="30"/>
                  </a:cubicBezTo>
                  <a:cubicBezTo>
                    <a:pt x="54" y="30"/>
                    <a:pt x="54" y="30"/>
                    <a:pt x="55" y="30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5" y="32"/>
                    <a:pt x="55" y="33"/>
                    <a:pt x="54" y="35"/>
                  </a:cubicBezTo>
                  <a:moveTo>
                    <a:pt x="55" y="28"/>
                  </a:moveTo>
                  <a:cubicBezTo>
                    <a:pt x="54" y="28"/>
                    <a:pt x="54" y="28"/>
                    <a:pt x="54" y="28"/>
                  </a:cubicBezTo>
                  <a:cubicBezTo>
                    <a:pt x="54" y="27"/>
                    <a:pt x="53" y="26"/>
                    <a:pt x="53" y="25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4" y="26"/>
                    <a:pt x="55" y="27"/>
                    <a:pt x="55" y="28"/>
                  </a:cubicBezTo>
                  <a:moveTo>
                    <a:pt x="54" y="23"/>
                  </a:moveTo>
                  <a:cubicBezTo>
                    <a:pt x="53" y="23"/>
                    <a:pt x="53" y="23"/>
                    <a:pt x="53" y="23"/>
                  </a:cubicBezTo>
                  <a:cubicBezTo>
                    <a:pt x="53" y="22"/>
                    <a:pt x="53" y="21"/>
                    <a:pt x="52" y="20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3" y="21"/>
                    <a:pt x="54" y="22"/>
                    <a:pt x="54" y="23"/>
                  </a:cubicBezTo>
                  <a:moveTo>
                    <a:pt x="52" y="18"/>
                  </a:moveTo>
                  <a:cubicBezTo>
                    <a:pt x="52" y="18"/>
                    <a:pt x="52" y="18"/>
                    <a:pt x="52" y="18"/>
                  </a:cubicBezTo>
                  <a:cubicBezTo>
                    <a:pt x="51" y="17"/>
                    <a:pt x="51" y="17"/>
                    <a:pt x="51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2" y="17"/>
                    <a:pt x="52" y="17"/>
                    <a:pt x="52" y="18"/>
                  </a:cubicBezTo>
                  <a:moveTo>
                    <a:pt x="50" y="14"/>
                  </a:moveTo>
                  <a:cubicBezTo>
                    <a:pt x="50" y="14"/>
                    <a:pt x="50" y="14"/>
                    <a:pt x="50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4"/>
                    <a:pt x="50" y="14"/>
                    <a:pt x="50" y="14"/>
                  </a:cubicBezTo>
                  <a:moveTo>
                    <a:pt x="22" y="60"/>
                  </a:moveTo>
                  <a:cubicBezTo>
                    <a:pt x="20" y="59"/>
                    <a:pt x="18" y="59"/>
                    <a:pt x="16" y="57"/>
                  </a:cubicBezTo>
                  <a:cubicBezTo>
                    <a:pt x="8" y="53"/>
                    <a:pt x="4" y="43"/>
                    <a:pt x="4" y="34"/>
                  </a:cubicBezTo>
                  <a:cubicBezTo>
                    <a:pt x="4" y="30"/>
                    <a:pt x="4" y="26"/>
                    <a:pt x="6" y="22"/>
                  </a:cubicBezTo>
                  <a:cubicBezTo>
                    <a:pt x="8" y="17"/>
                    <a:pt x="12" y="12"/>
                    <a:pt x="17" y="9"/>
                  </a:cubicBezTo>
                  <a:cubicBezTo>
                    <a:pt x="21" y="6"/>
                    <a:pt x="27" y="3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3" y="3"/>
                    <a:pt x="34" y="3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6" y="4"/>
                    <a:pt x="37" y="5"/>
                    <a:pt x="38" y="6"/>
                  </a:cubicBezTo>
                  <a:cubicBezTo>
                    <a:pt x="46" y="11"/>
                    <a:pt x="50" y="19"/>
                    <a:pt x="50" y="28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0" y="35"/>
                    <a:pt x="49" y="40"/>
                    <a:pt x="47" y="45"/>
                  </a:cubicBezTo>
                  <a:cubicBezTo>
                    <a:pt x="43" y="54"/>
                    <a:pt x="33" y="60"/>
                    <a:pt x="23" y="60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23" y="60"/>
                    <a:pt x="22" y="60"/>
                    <a:pt x="22" y="60"/>
                  </a:cubicBezTo>
                  <a:cubicBezTo>
                    <a:pt x="22" y="60"/>
                    <a:pt x="22" y="60"/>
                    <a:pt x="22" y="60"/>
                  </a:cubicBezTo>
                  <a:moveTo>
                    <a:pt x="32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26" y="0"/>
                    <a:pt x="20" y="3"/>
                    <a:pt x="15" y="6"/>
                  </a:cubicBezTo>
                  <a:cubicBezTo>
                    <a:pt x="10" y="10"/>
                    <a:pt x="6" y="15"/>
                    <a:pt x="3" y="21"/>
                  </a:cubicBezTo>
                  <a:cubicBezTo>
                    <a:pt x="1" y="25"/>
                    <a:pt x="0" y="29"/>
                    <a:pt x="0" y="34"/>
                  </a:cubicBezTo>
                  <a:cubicBezTo>
                    <a:pt x="0" y="44"/>
                    <a:pt x="5" y="55"/>
                    <a:pt x="14" y="60"/>
                  </a:cubicBezTo>
                  <a:cubicBezTo>
                    <a:pt x="19" y="63"/>
                    <a:pt x="23" y="64"/>
                    <a:pt x="28" y="64"/>
                  </a:cubicBezTo>
                  <a:cubicBezTo>
                    <a:pt x="39" y="64"/>
                    <a:pt x="49" y="57"/>
                    <a:pt x="54" y="47"/>
                  </a:cubicBezTo>
                  <a:cubicBezTo>
                    <a:pt x="57" y="42"/>
                    <a:pt x="58" y="36"/>
                    <a:pt x="58" y="30"/>
                  </a:cubicBezTo>
                  <a:cubicBezTo>
                    <a:pt x="58" y="20"/>
                    <a:pt x="54" y="10"/>
                    <a:pt x="44" y="4"/>
                  </a:cubicBezTo>
                  <a:cubicBezTo>
                    <a:pt x="40" y="1"/>
                    <a:pt x="36" y="0"/>
                    <a:pt x="32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48" name="Freeform 778"/>
            <p:cNvSpPr>
              <a:spLocks noEditPoints="1"/>
            </p:cNvSpPr>
            <p:nvPr/>
          </p:nvSpPr>
          <p:spPr bwMode="auto">
            <a:xfrm>
              <a:off x="2995" y="3220"/>
              <a:ext cx="69" cy="114"/>
            </a:xfrm>
            <a:custGeom>
              <a:avLst/>
              <a:gdLst>
                <a:gd name="T0" fmla="*/ 17 w 29"/>
                <a:gd name="T1" fmla="*/ 7 h 48"/>
                <a:gd name="T2" fmla="*/ 19 w 29"/>
                <a:gd name="T3" fmla="*/ 4 h 48"/>
                <a:gd name="T4" fmla="*/ 20 w 29"/>
                <a:gd name="T5" fmla="*/ 6 h 48"/>
                <a:gd name="T6" fmla="*/ 20 w 29"/>
                <a:gd name="T7" fmla="*/ 10 h 48"/>
                <a:gd name="T8" fmla="*/ 23 w 29"/>
                <a:gd name="T9" fmla="*/ 16 h 48"/>
                <a:gd name="T10" fmla="*/ 20 w 29"/>
                <a:gd name="T11" fmla="*/ 13 h 48"/>
                <a:gd name="T12" fmla="*/ 12 w 29"/>
                <a:gd name="T13" fmla="*/ 11 h 48"/>
                <a:gd name="T14" fmla="*/ 12 w 29"/>
                <a:gd name="T15" fmla="*/ 19 h 48"/>
                <a:gd name="T16" fmla="*/ 21 w 29"/>
                <a:gd name="T17" fmla="*/ 32 h 48"/>
                <a:gd name="T18" fmla="*/ 13 w 29"/>
                <a:gd name="T19" fmla="*/ 38 h 48"/>
                <a:gd name="T20" fmla="*/ 11 w 29"/>
                <a:gd name="T21" fmla="*/ 40 h 48"/>
                <a:gd name="T22" fmla="*/ 10 w 29"/>
                <a:gd name="T23" fmla="*/ 44 h 48"/>
                <a:gd name="T24" fmla="*/ 9 w 29"/>
                <a:gd name="T25" fmla="*/ 40 h 48"/>
                <a:gd name="T26" fmla="*/ 3 w 29"/>
                <a:gd name="T27" fmla="*/ 30 h 48"/>
                <a:gd name="T28" fmla="*/ 11 w 29"/>
                <a:gd name="T29" fmla="*/ 36 h 48"/>
                <a:gd name="T30" fmla="*/ 19 w 29"/>
                <a:gd name="T31" fmla="*/ 31 h 48"/>
                <a:gd name="T32" fmla="*/ 15 w 29"/>
                <a:gd name="T33" fmla="*/ 25 h 48"/>
                <a:gd name="T34" fmla="*/ 7 w 29"/>
                <a:gd name="T35" fmla="*/ 14 h 48"/>
                <a:gd name="T36" fmla="*/ 13 w 29"/>
                <a:gd name="T37" fmla="*/ 7 h 48"/>
                <a:gd name="T38" fmla="*/ 17 w 29"/>
                <a:gd name="T39" fmla="*/ 0 h 48"/>
                <a:gd name="T40" fmla="*/ 15 w 29"/>
                <a:gd name="T41" fmla="*/ 3 h 48"/>
                <a:gd name="T42" fmla="*/ 8 w 29"/>
                <a:gd name="T43" fmla="*/ 6 h 48"/>
                <a:gd name="T44" fmla="*/ 8 w 29"/>
                <a:gd name="T45" fmla="*/ 23 h 48"/>
                <a:gd name="T46" fmla="*/ 15 w 29"/>
                <a:gd name="T47" fmla="*/ 31 h 48"/>
                <a:gd name="T48" fmla="*/ 13 w 29"/>
                <a:gd name="T49" fmla="*/ 33 h 48"/>
                <a:gd name="T50" fmla="*/ 8 w 29"/>
                <a:gd name="T51" fmla="*/ 29 h 48"/>
                <a:gd name="T52" fmla="*/ 2 w 29"/>
                <a:gd name="T53" fmla="*/ 26 h 48"/>
                <a:gd name="T54" fmla="*/ 6 w 29"/>
                <a:gd name="T55" fmla="*/ 40 h 48"/>
                <a:gd name="T56" fmla="*/ 5 w 29"/>
                <a:gd name="T57" fmla="*/ 44 h 48"/>
                <a:gd name="T58" fmla="*/ 6 w 29"/>
                <a:gd name="T59" fmla="*/ 46 h 48"/>
                <a:gd name="T60" fmla="*/ 10 w 29"/>
                <a:gd name="T61" fmla="*/ 48 h 48"/>
                <a:gd name="T62" fmla="*/ 13 w 29"/>
                <a:gd name="T63" fmla="*/ 47 h 48"/>
                <a:gd name="T64" fmla="*/ 16 w 29"/>
                <a:gd name="T65" fmla="*/ 41 h 48"/>
                <a:gd name="T66" fmla="*/ 24 w 29"/>
                <a:gd name="T67" fmla="*/ 29 h 48"/>
                <a:gd name="T68" fmla="*/ 13 w 29"/>
                <a:gd name="T69" fmla="*/ 15 h 48"/>
                <a:gd name="T70" fmla="*/ 14 w 29"/>
                <a:gd name="T71" fmla="*/ 14 h 48"/>
                <a:gd name="T72" fmla="*/ 20 w 29"/>
                <a:gd name="T73" fmla="*/ 17 h 48"/>
                <a:gd name="T74" fmla="*/ 21 w 29"/>
                <a:gd name="T75" fmla="*/ 19 h 48"/>
                <a:gd name="T76" fmla="*/ 26 w 29"/>
                <a:gd name="T77" fmla="*/ 20 h 48"/>
                <a:gd name="T78" fmla="*/ 29 w 29"/>
                <a:gd name="T79" fmla="*/ 17 h 48"/>
                <a:gd name="T80" fmla="*/ 24 w 29"/>
                <a:gd name="T81" fmla="*/ 4 h 48"/>
                <a:gd name="T82" fmla="*/ 20 w 29"/>
                <a:gd name="T83" fmla="*/ 0 h 48"/>
                <a:gd name="T84" fmla="*/ 18 w 29"/>
                <a:gd name="T8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9" h="48">
                  <a:moveTo>
                    <a:pt x="15" y="8"/>
                  </a:moveTo>
                  <a:cubicBezTo>
                    <a:pt x="15" y="8"/>
                    <a:pt x="16" y="8"/>
                    <a:pt x="16" y="8"/>
                  </a:cubicBezTo>
                  <a:cubicBezTo>
                    <a:pt x="16" y="8"/>
                    <a:pt x="17" y="7"/>
                    <a:pt x="17" y="7"/>
                  </a:cubicBezTo>
                  <a:cubicBezTo>
                    <a:pt x="17" y="6"/>
                    <a:pt x="18" y="5"/>
                    <a:pt x="18" y="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5"/>
                  </a:cubicBezTo>
                  <a:cubicBezTo>
                    <a:pt x="20" y="5"/>
                    <a:pt x="20" y="6"/>
                    <a:pt x="20" y="6"/>
                  </a:cubicBezTo>
                  <a:cubicBezTo>
                    <a:pt x="19" y="6"/>
                    <a:pt x="19" y="7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9"/>
                    <a:pt x="20" y="9"/>
                    <a:pt x="20" y="10"/>
                  </a:cubicBezTo>
                  <a:cubicBezTo>
                    <a:pt x="23" y="11"/>
                    <a:pt x="25" y="14"/>
                    <a:pt x="25" y="17"/>
                  </a:cubicBezTo>
                  <a:cubicBezTo>
                    <a:pt x="25" y="17"/>
                    <a:pt x="24" y="17"/>
                    <a:pt x="23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5"/>
                    <a:pt x="21" y="13"/>
                    <a:pt x="20" y="13"/>
                  </a:cubicBezTo>
                  <a:cubicBezTo>
                    <a:pt x="19" y="12"/>
                    <a:pt x="18" y="11"/>
                    <a:pt x="17" y="11"/>
                  </a:cubicBezTo>
                  <a:cubicBezTo>
                    <a:pt x="16" y="11"/>
                    <a:pt x="15" y="11"/>
                    <a:pt x="14" y="11"/>
                  </a:cubicBezTo>
                  <a:cubicBezTo>
                    <a:pt x="13" y="11"/>
                    <a:pt x="13" y="11"/>
                    <a:pt x="12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9" y="14"/>
                    <a:pt x="9" y="14"/>
                    <a:pt x="9" y="15"/>
                  </a:cubicBezTo>
                  <a:cubicBezTo>
                    <a:pt x="9" y="17"/>
                    <a:pt x="11" y="18"/>
                    <a:pt x="12" y="19"/>
                  </a:cubicBezTo>
                  <a:cubicBezTo>
                    <a:pt x="14" y="21"/>
                    <a:pt x="16" y="23"/>
                    <a:pt x="17" y="25"/>
                  </a:cubicBezTo>
                  <a:cubicBezTo>
                    <a:pt x="19" y="26"/>
                    <a:pt x="20" y="28"/>
                    <a:pt x="21" y="30"/>
                  </a:cubicBezTo>
                  <a:cubicBezTo>
                    <a:pt x="21" y="31"/>
                    <a:pt x="21" y="31"/>
                    <a:pt x="21" y="32"/>
                  </a:cubicBezTo>
                  <a:cubicBezTo>
                    <a:pt x="21" y="34"/>
                    <a:pt x="20" y="35"/>
                    <a:pt x="19" y="37"/>
                  </a:cubicBezTo>
                  <a:cubicBezTo>
                    <a:pt x="19" y="37"/>
                    <a:pt x="17" y="38"/>
                    <a:pt x="15" y="38"/>
                  </a:cubicBezTo>
                  <a:cubicBezTo>
                    <a:pt x="14" y="38"/>
                    <a:pt x="14" y="38"/>
                    <a:pt x="13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1" y="38"/>
                    <a:pt x="11" y="39"/>
                    <a:pt x="11" y="40"/>
                  </a:cubicBezTo>
                  <a:cubicBezTo>
                    <a:pt x="11" y="40"/>
                    <a:pt x="11" y="40"/>
                    <a:pt x="11" y="41"/>
                  </a:cubicBezTo>
                  <a:cubicBezTo>
                    <a:pt x="10" y="42"/>
                    <a:pt x="10" y="43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9" y="44"/>
                    <a:pt x="9" y="44"/>
                  </a:cubicBezTo>
                  <a:cubicBezTo>
                    <a:pt x="9" y="43"/>
                    <a:pt x="9" y="42"/>
                    <a:pt x="9" y="41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9" y="39"/>
                    <a:pt x="9" y="39"/>
                    <a:pt x="9" y="38"/>
                  </a:cubicBezTo>
                  <a:cubicBezTo>
                    <a:pt x="8" y="37"/>
                    <a:pt x="8" y="37"/>
                    <a:pt x="7" y="37"/>
                  </a:cubicBezTo>
                  <a:cubicBezTo>
                    <a:pt x="5" y="36"/>
                    <a:pt x="3" y="33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4" y="30"/>
                    <a:pt x="5" y="30"/>
                    <a:pt x="5" y="30"/>
                  </a:cubicBezTo>
                  <a:cubicBezTo>
                    <a:pt x="6" y="33"/>
                    <a:pt x="9" y="35"/>
                    <a:pt x="11" y="36"/>
                  </a:cubicBezTo>
                  <a:cubicBezTo>
                    <a:pt x="12" y="36"/>
                    <a:pt x="12" y="36"/>
                    <a:pt x="13" y="36"/>
                  </a:cubicBezTo>
                  <a:cubicBezTo>
                    <a:pt x="14" y="36"/>
                    <a:pt x="15" y="36"/>
                    <a:pt x="17" y="35"/>
                  </a:cubicBezTo>
                  <a:cubicBezTo>
                    <a:pt x="18" y="34"/>
                    <a:pt x="19" y="33"/>
                    <a:pt x="19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29"/>
                    <a:pt x="18" y="28"/>
                    <a:pt x="17" y="27"/>
                  </a:cubicBezTo>
                  <a:cubicBezTo>
                    <a:pt x="17" y="27"/>
                    <a:pt x="16" y="26"/>
                    <a:pt x="15" y="25"/>
                  </a:cubicBezTo>
                  <a:cubicBezTo>
                    <a:pt x="13" y="24"/>
                    <a:pt x="12" y="22"/>
                    <a:pt x="10" y="21"/>
                  </a:cubicBezTo>
                  <a:cubicBezTo>
                    <a:pt x="10" y="21"/>
                    <a:pt x="9" y="20"/>
                    <a:pt x="8" y="18"/>
                  </a:cubicBezTo>
                  <a:cubicBezTo>
                    <a:pt x="7" y="17"/>
                    <a:pt x="7" y="16"/>
                    <a:pt x="7" y="14"/>
                  </a:cubicBezTo>
                  <a:cubicBezTo>
                    <a:pt x="7" y="12"/>
                    <a:pt x="7" y="11"/>
                    <a:pt x="10" y="9"/>
                  </a:cubicBezTo>
                  <a:cubicBezTo>
                    <a:pt x="11" y="8"/>
                    <a:pt x="12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7"/>
                    <a:pt x="14" y="7"/>
                    <a:pt x="14" y="8"/>
                  </a:cubicBezTo>
                  <a:cubicBezTo>
                    <a:pt x="15" y="8"/>
                    <a:pt x="15" y="8"/>
                    <a:pt x="15" y="8"/>
                  </a:cubicBezTo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6" y="1"/>
                    <a:pt x="16" y="1"/>
                  </a:cubicBezTo>
                  <a:cubicBezTo>
                    <a:pt x="16" y="1"/>
                    <a:pt x="15" y="2"/>
                    <a:pt x="15" y="3"/>
                  </a:cubicBezTo>
                  <a:cubicBezTo>
                    <a:pt x="15" y="3"/>
                    <a:pt x="14" y="4"/>
                    <a:pt x="14" y="4"/>
                  </a:cubicBezTo>
                  <a:cubicBezTo>
                    <a:pt x="14" y="4"/>
                    <a:pt x="13" y="4"/>
                    <a:pt x="13" y="4"/>
                  </a:cubicBezTo>
                  <a:cubicBezTo>
                    <a:pt x="11" y="4"/>
                    <a:pt x="9" y="5"/>
                    <a:pt x="8" y="6"/>
                  </a:cubicBezTo>
                  <a:cubicBezTo>
                    <a:pt x="5" y="8"/>
                    <a:pt x="3" y="11"/>
                    <a:pt x="3" y="14"/>
                  </a:cubicBezTo>
                  <a:cubicBezTo>
                    <a:pt x="3" y="16"/>
                    <a:pt x="4" y="18"/>
                    <a:pt x="5" y="20"/>
                  </a:cubicBezTo>
                  <a:cubicBezTo>
                    <a:pt x="6" y="22"/>
                    <a:pt x="7" y="23"/>
                    <a:pt x="8" y="23"/>
                  </a:cubicBezTo>
                  <a:cubicBezTo>
                    <a:pt x="10" y="25"/>
                    <a:pt x="11" y="26"/>
                    <a:pt x="13" y="28"/>
                  </a:cubicBezTo>
                  <a:cubicBezTo>
                    <a:pt x="14" y="28"/>
                    <a:pt x="14" y="29"/>
                    <a:pt x="15" y="29"/>
                  </a:cubicBezTo>
                  <a:cubicBezTo>
                    <a:pt x="15" y="30"/>
                    <a:pt x="15" y="30"/>
                    <a:pt x="15" y="31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1"/>
                    <a:pt x="15" y="32"/>
                    <a:pt x="15" y="32"/>
                  </a:cubicBezTo>
                  <a:cubicBezTo>
                    <a:pt x="14" y="32"/>
                    <a:pt x="13" y="33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0" y="32"/>
                    <a:pt x="9" y="31"/>
                    <a:pt x="8" y="29"/>
                  </a:cubicBezTo>
                  <a:cubicBezTo>
                    <a:pt x="8" y="28"/>
                    <a:pt x="8" y="28"/>
                    <a:pt x="7" y="27"/>
                  </a:cubicBezTo>
                  <a:cubicBezTo>
                    <a:pt x="5" y="27"/>
                    <a:pt x="4" y="26"/>
                    <a:pt x="2" y="26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6"/>
                    <a:pt x="0" y="27"/>
                    <a:pt x="0" y="27"/>
                  </a:cubicBezTo>
                  <a:cubicBezTo>
                    <a:pt x="0" y="28"/>
                    <a:pt x="0" y="29"/>
                    <a:pt x="0" y="30"/>
                  </a:cubicBezTo>
                  <a:cubicBezTo>
                    <a:pt x="0" y="34"/>
                    <a:pt x="2" y="38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1"/>
                    <a:pt x="6" y="43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5" y="45"/>
                    <a:pt x="6" y="46"/>
                    <a:pt x="6" y="46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8" y="47"/>
                    <a:pt x="9" y="48"/>
                    <a:pt x="10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48"/>
                    <a:pt x="12" y="48"/>
                    <a:pt x="12" y="48"/>
                  </a:cubicBezTo>
                  <a:cubicBezTo>
                    <a:pt x="12" y="47"/>
                    <a:pt x="13" y="47"/>
                    <a:pt x="13" y="47"/>
                  </a:cubicBezTo>
                  <a:cubicBezTo>
                    <a:pt x="13" y="45"/>
                    <a:pt x="13" y="44"/>
                    <a:pt x="14" y="43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4" y="42"/>
                    <a:pt x="15" y="41"/>
                    <a:pt x="16" y="41"/>
                  </a:cubicBezTo>
                  <a:cubicBezTo>
                    <a:pt x="18" y="41"/>
                    <a:pt x="20" y="40"/>
                    <a:pt x="21" y="39"/>
                  </a:cubicBezTo>
                  <a:cubicBezTo>
                    <a:pt x="23" y="37"/>
                    <a:pt x="24" y="34"/>
                    <a:pt x="24" y="32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3" y="26"/>
                    <a:pt x="21" y="24"/>
                    <a:pt x="20" y="22"/>
                  </a:cubicBezTo>
                  <a:cubicBezTo>
                    <a:pt x="18" y="20"/>
                    <a:pt x="16" y="19"/>
                    <a:pt x="14" y="17"/>
                  </a:cubicBezTo>
                  <a:cubicBezTo>
                    <a:pt x="13" y="16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4" y="14"/>
                    <a:pt x="14" y="14"/>
                  </a:cubicBezTo>
                  <a:cubicBezTo>
                    <a:pt x="15" y="14"/>
                    <a:pt x="15" y="14"/>
                    <a:pt x="16" y="14"/>
                  </a:cubicBezTo>
                  <a:cubicBezTo>
                    <a:pt x="17" y="14"/>
                    <a:pt x="18" y="15"/>
                    <a:pt x="19" y="15"/>
                  </a:cubicBezTo>
                  <a:cubicBezTo>
                    <a:pt x="19" y="16"/>
                    <a:pt x="20" y="16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3" y="20"/>
                    <a:pt x="24" y="20"/>
                    <a:pt x="26" y="20"/>
                  </a:cubicBezTo>
                  <a:cubicBezTo>
                    <a:pt x="26" y="20"/>
                    <a:pt x="27" y="20"/>
                    <a:pt x="27" y="20"/>
                  </a:cubicBezTo>
                  <a:cubicBezTo>
                    <a:pt x="28" y="20"/>
                    <a:pt x="29" y="19"/>
                    <a:pt x="29" y="19"/>
                  </a:cubicBezTo>
                  <a:cubicBezTo>
                    <a:pt x="29" y="18"/>
                    <a:pt x="29" y="18"/>
                    <a:pt x="29" y="17"/>
                  </a:cubicBezTo>
                  <a:cubicBezTo>
                    <a:pt x="29" y="13"/>
                    <a:pt x="26" y="9"/>
                    <a:pt x="23" y="7"/>
                  </a:cubicBezTo>
                  <a:cubicBezTo>
                    <a:pt x="23" y="7"/>
                    <a:pt x="23" y="6"/>
                    <a:pt x="23" y="6"/>
                  </a:cubicBezTo>
                  <a:cubicBezTo>
                    <a:pt x="23" y="5"/>
                    <a:pt x="23" y="5"/>
                    <a:pt x="24" y="4"/>
                  </a:cubicBezTo>
                  <a:cubicBezTo>
                    <a:pt x="24" y="3"/>
                    <a:pt x="23" y="2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2" y="1"/>
                    <a:pt x="20" y="0"/>
                    <a:pt x="20" y="0"/>
                  </a:cubicBezTo>
                  <a:cubicBezTo>
                    <a:pt x="19" y="0"/>
                    <a:pt x="19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7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49" name="Rectangle 779"/>
            <p:cNvSpPr>
              <a:spLocks noChangeArrowheads="1"/>
            </p:cNvSpPr>
            <p:nvPr/>
          </p:nvSpPr>
          <p:spPr bwMode="auto">
            <a:xfrm>
              <a:off x="3016" y="3310"/>
              <a:ext cx="1" cy="1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50" name="Freeform 780"/>
            <p:cNvSpPr>
              <a:spLocks/>
            </p:cNvSpPr>
            <p:nvPr/>
          </p:nvSpPr>
          <p:spPr bwMode="auto">
            <a:xfrm>
              <a:off x="3016" y="33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51" name="Freeform 781"/>
            <p:cNvSpPr>
              <a:spLocks/>
            </p:cNvSpPr>
            <p:nvPr/>
          </p:nvSpPr>
          <p:spPr bwMode="auto">
            <a:xfrm>
              <a:off x="3019" y="32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52" name="Freeform 782"/>
            <p:cNvSpPr>
              <a:spLocks/>
            </p:cNvSpPr>
            <p:nvPr/>
          </p:nvSpPr>
          <p:spPr bwMode="auto">
            <a:xfrm>
              <a:off x="3019" y="32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53" name="Freeform 783"/>
            <p:cNvSpPr>
              <a:spLocks noEditPoints="1"/>
            </p:cNvSpPr>
            <p:nvPr/>
          </p:nvSpPr>
          <p:spPr bwMode="auto">
            <a:xfrm>
              <a:off x="3035" y="2513"/>
              <a:ext cx="171" cy="68"/>
            </a:xfrm>
            <a:custGeom>
              <a:avLst/>
              <a:gdLst>
                <a:gd name="T0" fmla="*/ 35 w 72"/>
                <a:gd name="T1" fmla="*/ 25 h 29"/>
                <a:gd name="T2" fmla="*/ 51 w 72"/>
                <a:gd name="T3" fmla="*/ 16 h 29"/>
                <a:gd name="T4" fmla="*/ 56 w 72"/>
                <a:gd name="T5" fmla="*/ 13 h 29"/>
                <a:gd name="T6" fmla="*/ 63 w 72"/>
                <a:gd name="T7" fmla="*/ 16 h 29"/>
                <a:gd name="T8" fmla="*/ 47 w 72"/>
                <a:gd name="T9" fmla="*/ 24 h 29"/>
                <a:gd name="T10" fmla="*/ 48 w 72"/>
                <a:gd name="T11" fmla="*/ 21 h 29"/>
                <a:gd name="T12" fmla="*/ 45 w 72"/>
                <a:gd name="T13" fmla="*/ 17 h 29"/>
                <a:gd name="T14" fmla="*/ 39 w 72"/>
                <a:gd name="T15" fmla="*/ 13 h 29"/>
                <a:gd name="T16" fmla="*/ 41 w 72"/>
                <a:gd name="T17" fmla="*/ 13 h 29"/>
                <a:gd name="T18" fmla="*/ 49 w 72"/>
                <a:gd name="T19" fmla="*/ 16 h 29"/>
                <a:gd name="T20" fmla="*/ 9 w 72"/>
                <a:gd name="T21" fmla="*/ 16 h 29"/>
                <a:gd name="T22" fmla="*/ 26 w 72"/>
                <a:gd name="T23" fmla="*/ 12 h 29"/>
                <a:gd name="T24" fmla="*/ 27 w 72"/>
                <a:gd name="T25" fmla="*/ 14 h 29"/>
                <a:gd name="T26" fmla="*/ 25 w 72"/>
                <a:gd name="T27" fmla="*/ 15 h 29"/>
                <a:gd name="T28" fmla="*/ 17 w 72"/>
                <a:gd name="T29" fmla="*/ 17 h 29"/>
                <a:gd name="T30" fmla="*/ 16 w 72"/>
                <a:gd name="T31" fmla="*/ 19 h 29"/>
                <a:gd name="T32" fmla="*/ 21 w 72"/>
                <a:gd name="T33" fmla="*/ 22 h 29"/>
                <a:gd name="T34" fmla="*/ 23 w 72"/>
                <a:gd name="T35" fmla="*/ 25 h 29"/>
                <a:gd name="T36" fmla="*/ 6 w 72"/>
                <a:gd name="T37" fmla="*/ 19 h 29"/>
                <a:gd name="T38" fmla="*/ 9 w 72"/>
                <a:gd name="T39" fmla="*/ 16 h 29"/>
                <a:gd name="T40" fmla="*/ 41 w 72"/>
                <a:gd name="T41" fmla="*/ 9 h 29"/>
                <a:gd name="T42" fmla="*/ 45 w 72"/>
                <a:gd name="T43" fmla="*/ 8 h 29"/>
                <a:gd name="T44" fmla="*/ 51 w 72"/>
                <a:gd name="T45" fmla="*/ 12 h 29"/>
                <a:gd name="T46" fmla="*/ 50 w 72"/>
                <a:gd name="T47" fmla="*/ 13 h 29"/>
                <a:gd name="T48" fmla="*/ 45 w 72"/>
                <a:gd name="T49" fmla="*/ 12 h 29"/>
                <a:gd name="T50" fmla="*/ 37 w 72"/>
                <a:gd name="T51" fmla="*/ 11 h 29"/>
                <a:gd name="T52" fmla="*/ 36 w 72"/>
                <a:gd name="T53" fmla="*/ 12 h 29"/>
                <a:gd name="T54" fmla="*/ 38 w 72"/>
                <a:gd name="T55" fmla="*/ 16 h 29"/>
                <a:gd name="T56" fmla="*/ 45 w 72"/>
                <a:gd name="T57" fmla="*/ 21 h 29"/>
                <a:gd name="T58" fmla="*/ 38 w 72"/>
                <a:gd name="T59" fmla="*/ 23 h 29"/>
                <a:gd name="T60" fmla="*/ 34 w 72"/>
                <a:gd name="T61" fmla="*/ 23 h 29"/>
                <a:gd name="T62" fmla="*/ 30 w 72"/>
                <a:gd name="T63" fmla="*/ 25 h 29"/>
                <a:gd name="T64" fmla="*/ 29 w 72"/>
                <a:gd name="T65" fmla="*/ 25 h 29"/>
                <a:gd name="T66" fmla="*/ 27 w 72"/>
                <a:gd name="T67" fmla="*/ 23 h 29"/>
                <a:gd name="T68" fmla="*/ 27 w 72"/>
                <a:gd name="T69" fmla="*/ 21 h 29"/>
                <a:gd name="T70" fmla="*/ 24 w 72"/>
                <a:gd name="T71" fmla="*/ 18 h 29"/>
                <a:gd name="T72" fmla="*/ 36 w 72"/>
                <a:gd name="T73" fmla="*/ 20 h 29"/>
                <a:gd name="T74" fmla="*/ 37 w 72"/>
                <a:gd name="T75" fmla="*/ 17 h 29"/>
                <a:gd name="T76" fmla="*/ 30 w 72"/>
                <a:gd name="T77" fmla="*/ 14 h 29"/>
                <a:gd name="T78" fmla="*/ 29 w 72"/>
                <a:gd name="T79" fmla="*/ 13 h 29"/>
                <a:gd name="T80" fmla="*/ 31 w 72"/>
                <a:gd name="T81" fmla="*/ 10 h 29"/>
                <a:gd name="T82" fmla="*/ 37 w 72"/>
                <a:gd name="T83" fmla="*/ 9 h 29"/>
                <a:gd name="T84" fmla="*/ 40 w 72"/>
                <a:gd name="T85" fmla="*/ 9 h 29"/>
                <a:gd name="T86" fmla="*/ 4 w 72"/>
                <a:gd name="T87" fmla="*/ 15 h 29"/>
                <a:gd name="T88" fmla="*/ 61 w 72"/>
                <a:gd name="T89" fmla="*/ 7 h 29"/>
                <a:gd name="T90" fmla="*/ 68 w 72"/>
                <a:gd name="T91" fmla="*/ 15 h 29"/>
                <a:gd name="T92" fmla="*/ 58 w 72"/>
                <a:gd name="T93" fmla="*/ 10 h 29"/>
                <a:gd name="T94" fmla="*/ 49 w 72"/>
                <a:gd name="T95" fmla="*/ 8 h 29"/>
                <a:gd name="T96" fmla="*/ 42 w 72"/>
                <a:gd name="T97" fmla="*/ 5 h 29"/>
                <a:gd name="T98" fmla="*/ 40 w 72"/>
                <a:gd name="T99" fmla="*/ 7 h 29"/>
                <a:gd name="T100" fmla="*/ 31 w 72"/>
                <a:gd name="T101" fmla="*/ 7 h 29"/>
                <a:gd name="T102" fmla="*/ 8 w 72"/>
                <a:gd name="T103" fmla="*/ 12 h 29"/>
                <a:gd name="T104" fmla="*/ 8 w 72"/>
                <a:gd name="T105" fmla="*/ 13 h 29"/>
                <a:gd name="T106" fmla="*/ 4 w 72"/>
                <a:gd name="T107" fmla="*/ 16 h 29"/>
                <a:gd name="T108" fmla="*/ 0 w 72"/>
                <a:gd name="T109" fmla="*/ 14 h 29"/>
                <a:gd name="T110" fmla="*/ 32 w 72"/>
                <a:gd name="T111" fmla="*/ 29 h 29"/>
                <a:gd name="T112" fmla="*/ 71 w 72"/>
                <a:gd name="T113" fmla="*/ 16 h 29"/>
                <a:gd name="T114" fmla="*/ 62 w 72"/>
                <a:gd name="T11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2" h="29">
                  <a:moveTo>
                    <a:pt x="35" y="25"/>
                  </a:moveTo>
                  <a:cubicBezTo>
                    <a:pt x="35" y="25"/>
                    <a:pt x="35" y="25"/>
                    <a:pt x="35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5"/>
                    <a:pt x="35" y="25"/>
                    <a:pt x="35" y="25"/>
                  </a:cubicBezTo>
                  <a:moveTo>
                    <a:pt x="50" y="16"/>
                  </a:moveTo>
                  <a:cubicBezTo>
                    <a:pt x="50" y="16"/>
                    <a:pt x="51" y="16"/>
                    <a:pt x="51" y="16"/>
                  </a:cubicBezTo>
                  <a:cubicBezTo>
                    <a:pt x="52" y="15"/>
                    <a:pt x="54" y="15"/>
                    <a:pt x="54" y="14"/>
                  </a:cubicBezTo>
                  <a:cubicBezTo>
                    <a:pt x="55" y="14"/>
                    <a:pt x="55" y="14"/>
                    <a:pt x="56" y="14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7" y="13"/>
                    <a:pt x="57" y="13"/>
                    <a:pt x="57" y="13"/>
                  </a:cubicBezTo>
                  <a:cubicBezTo>
                    <a:pt x="59" y="14"/>
                    <a:pt x="61" y="15"/>
                    <a:pt x="63" y="16"/>
                  </a:cubicBezTo>
                  <a:cubicBezTo>
                    <a:pt x="64" y="17"/>
                    <a:pt x="64" y="18"/>
                    <a:pt x="64" y="19"/>
                  </a:cubicBezTo>
                  <a:cubicBezTo>
                    <a:pt x="64" y="19"/>
                    <a:pt x="64" y="19"/>
                    <a:pt x="63" y="19"/>
                  </a:cubicBezTo>
                  <a:cubicBezTo>
                    <a:pt x="59" y="22"/>
                    <a:pt x="53" y="23"/>
                    <a:pt x="47" y="24"/>
                  </a:cubicBezTo>
                  <a:cubicBezTo>
                    <a:pt x="47" y="24"/>
                    <a:pt x="46" y="24"/>
                    <a:pt x="45" y="24"/>
                  </a:cubicBezTo>
                  <a:cubicBezTo>
                    <a:pt x="46" y="24"/>
                    <a:pt x="46" y="24"/>
                    <a:pt x="47" y="24"/>
                  </a:cubicBezTo>
                  <a:cubicBezTo>
                    <a:pt x="47" y="23"/>
                    <a:pt x="48" y="22"/>
                    <a:pt x="48" y="21"/>
                  </a:cubicBezTo>
                  <a:cubicBezTo>
                    <a:pt x="48" y="20"/>
                    <a:pt x="47" y="19"/>
                    <a:pt x="47" y="18"/>
                  </a:cubicBezTo>
                  <a:cubicBezTo>
                    <a:pt x="46" y="18"/>
                    <a:pt x="46" y="18"/>
                    <a:pt x="46" y="17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43" y="16"/>
                    <a:pt x="41" y="15"/>
                    <a:pt x="40" y="14"/>
                  </a:cubicBezTo>
                  <a:cubicBezTo>
                    <a:pt x="40" y="14"/>
                    <a:pt x="39" y="14"/>
                    <a:pt x="39" y="13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0" y="13"/>
                    <a:pt x="40" y="13"/>
                    <a:pt x="41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2" y="13"/>
                    <a:pt x="44" y="14"/>
                    <a:pt x="45" y="15"/>
                  </a:cubicBezTo>
                  <a:cubicBezTo>
                    <a:pt x="46" y="15"/>
                    <a:pt x="47" y="15"/>
                    <a:pt x="48" y="16"/>
                  </a:cubicBezTo>
                  <a:cubicBezTo>
                    <a:pt x="48" y="16"/>
                    <a:pt x="49" y="16"/>
                    <a:pt x="49" y="16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0" y="16"/>
                    <a:pt x="50" y="16"/>
                    <a:pt x="50" y="16"/>
                  </a:cubicBezTo>
                  <a:moveTo>
                    <a:pt x="9" y="16"/>
                  </a:moveTo>
                  <a:cubicBezTo>
                    <a:pt x="10" y="15"/>
                    <a:pt x="10" y="15"/>
                    <a:pt x="10" y="15"/>
                  </a:cubicBezTo>
                  <a:cubicBezTo>
                    <a:pt x="15" y="13"/>
                    <a:pt x="20" y="11"/>
                    <a:pt x="26" y="11"/>
                  </a:cubicBezTo>
                  <a:cubicBezTo>
                    <a:pt x="26" y="11"/>
                    <a:pt x="26" y="12"/>
                    <a:pt x="26" y="12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6" y="14"/>
                    <a:pt x="27" y="14"/>
                  </a:cubicBezTo>
                  <a:cubicBezTo>
                    <a:pt x="27" y="15"/>
                    <a:pt x="28" y="16"/>
                    <a:pt x="29" y="16"/>
                  </a:cubicBezTo>
                  <a:cubicBezTo>
                    <a:pt x="28" y="16"/>
                    <a:pt x="26" y="16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3" y="15"/>
                    <a:pt x="21" y="15"/>
                    <a:pt x="20" y="16"/>
                  </a:cubicBezTo>
                  <a:cubicBezTo>
                    <a:pt x="19" y="16"/>
                    <a:pt x="18" y="16"/>
                    <a:pt x="17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21"/>
                    <a:pt x="19" y="21"/>
                    <a:pt x="21" y="22"/>
                  </a:cubicBezTo>
                  <a:cubicBezTo>
                    <a:pt x="22" y="22"/>
                    <a:pt x="23" y="23"/>
                    <a:pt x="24" y="23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5" y="24"/>
                    <a:pt x="9" y="22"/>
                    <a:pt x="7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8"/>
                    <a:pt x="7" y="18"/>
                    <a:pt x="7" y="17"/>
                  </a:cubicBezTo>
                  <a:cubicBezTo>
                    <a:pt x="8" y="17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moveTo>
                    <a:pt x="40" y="9"/>
                  </a:moveTo>
                  <a:cubicBezTo>
                    <a:pt x="40" y="9"/>
                    <a:pt x="41" y="9"/>
                    <a:pt x="41" y="9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3" y="7"/>
                    <a:pt x="44" y="8"/>
                    <a:pt x="45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4" y="8"/>
                    <a:pt x="44" y="9"/>
                    <a:pt x="44" y="9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7" y="10"/>
                    <a:pt x="49" y="11"/>
                    <a:pt x="51" y="12"/>
                  </a:cubicBezTo>
                  <a:cubicBezTo>
                    <a:pt x="51" y="12"/>
                    <a:pt x="52" y="12"/>
                    <a:pt x="53" y="13"/>
                  </a:cubicBezTo>
                  <a:cubicBezTo>
                    <a:pt x="52" y="13"/>
                    <a:pt x="52" y="13"/>
                    <a:pt x="51" y="13"/>
                  </a:cubicBezTo>
                  <a:cubicBezTo>
                    <a:pt x="51" y="13"/>
                    <a:pt x="50" y="13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49" y="13"/>
                    <a:pt x="48" y="13"/>
                  </a:cubicBezTo>
                  <a:cubicBezTo>
                    <a:pt x="47" y="13"/>
                    <a:pt x="46" y="12"/>
                    <a:pt x="45" y="12"/>
                  </a:cubicBezTo>
                  <a:cubicBezTo>
                    <a:pt x="43" y="11"/>
                    <a:pt x="42" y="11"/>
                    <a:pt x="41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39" y="11"/>
                    <a:pt x="38" y="11"/>
                    <a:pt x="37" y="11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4"/>
                    <a:pt x="36" y="14"/>
                    <a:pt x="36" y="15"/>
                  </a:cubicBezTo>
                  <a:cubicBezTo>
                    <a:pt x="37" y="15"/>
                    <a:pt x="37" y="15"/>
                    <a:pt x="38" y="16"/>
                  </a:cubicBezTo>
                  <a:cubicBezTo>
                    <a:pt x="39" y="17"/>
                    <a:pt x="42" y="18"/>
                    <a:pt x="44" y="19"/>
                  </a:cubicBezTo>
                  <a:cubicBezTo>
                    <a:pt x="44" y="19"/>
                    <a:pt x="44" y="19"/>
                    <a:pt x="45" y="20"/>
                  </a:cubicBezTo>
                  <a:cubicBezTo>
                    <a:pt x="45" y="20"/>
                    <a:pt x="45" y="21"/>
                    <a:pt x="45" y="21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5" y="22"/>
                    <a:pt x="43" y="22"/>
                    <a:pt x="42" y="23"/>
                  </a:cubicBezTo>
                  <a:cubicBezTo>
                    <a:pt x="41" y="23"/>
                    <a:pt x="40" y="23"/>
                    <a:pt x="38" y="23"/>
                  </a:cubicBezTo>
                  <a:cubicBezTo>
                    <a:pt x="37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3" y="23"/>
                    <a:pt x="32" y="24"/>
                    <a:pt x="32" y="24"/>
                  </a:cubicBezTo>
                  <a:cubicBezTo>
                    <a:pt x="31" y="25"/>
                    <a:pt x="31" y="25"/>
                    <a:pt x="30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29" y="25"/>
                    <a:pt x="29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8" y="25"/>
                    <a:pt x="27" y="25"/>
                    <a:pt x="26" y="25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7" y="23"/>
                    <a:pt x="28" y="23"/>
                    <a:pt x="28" y="23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8" y="21"/>
                    <a:pt x="27" y="21"/>
                    <a:pt x="27" y="21"/>
                  </a:cubicBezTo>
                  <a:cubicBezTo>
                    <a:pt x="25" y="21"/>
                    <a:pt x="23" y="20"/>
                    <a:pt x="22" y="20"/>
                  </a:cubicBezTo>
                  <a:cubicBezTo>
                    <a:pt x="21" y="19"/>
                    <a:pt x="20" y="19"/>
                    <a:pt x="19" y="19"/>
                  </a:cubicBezTo>
                  <a:cubicBezTo>
                    <a:pt x="21" y="18"/>
                    <a:pt x="23" y="18"/>
                    <a:pt x="24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30" y="19"/>
                    <a:pt x="33" y="20"/>
                    <a:pt x="35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19"/>
                    <a:pt x="38" y="19"/>
                    <a:pt x="38" y="18"/>
                  </a:cubicBezTo>
                  <a:cubicBezTo>
                    <a:pt x="38" y="18"/>
                    <a:pt x="37" y="18"/>
                    <a:pt x="37" y="17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5" y="16"/>
                    <a:pt x="33" y="15"/>
                    <a:pt x="31" y="15"/>
                  </a:cubicBezTo>
                  <a:cubicBezTo>
                    <a:pt x="31" y="15"/>
                    <a:pt x="30" y="14"/>
                    <a:pt x="30" y="14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8" y="12"/>
                    <a:pt x="29" y="11"/>
                    <a:pt x="30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2" y="9"/>
                  </a:cubicBezTo>
                  <a:cubicBezTo>
                    <a:pt x="32" y="9"/>
                    <a:pt x="32" y="9"/>
                    <a:pt x="33" y="9"/>
                  </a:cubicBezTo>
                  <a:cubicBezTo>
                    <a:pt x="34" y="9"/>
                    <a:pt x="35" y="9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8" y="9"/>
                    <a:pt x="39" y="9"/>
                    <a:pt x="40" y="9"/>
                  </a:cubicBezTo>
                  <a:cubicBezTo>
                    <a:pt x="40" y="9"/>
                    <a:pt x="40" y="9"/>
                    <a:pt x="40" y="9"/>
                  </a:cubicBezTo>
                  <a:moveTo>
                    <a:pt x="4" y="16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3"/>
                    <a:pt x="5" y="11"/>
                    <a:pt x="7" y="11"/>
                  </a:cubicBezTo>
                  <a:cubicBezTo>
                    <a:pt x="16" y="5"/>
                    <a:pt x="27" y="3"/>
                    <a:pt x="37" y="3"/>
                  </a:cubicBezTo>
                  <a:cubicBezTo>
                    <a:pt x="45" y="3"/>
                    <a:pt x="53" y="4"/>
                    <a:pt x="61" y="7"/>
                  </a:cubicBezTo>
                  <a:cubicBezTo>
                    <a:pt x="63" y="8"/>
                    <a:pt x="65" y="9"/>
                    <a:pt x="66" y="10"/>
                  </a:cubicBezTo>
                  <a:cubicBezTo>
                    <a:pt x="68" y="11"/>
                    <a:pt x="68" y="13"/>
                    <a:pt x="68" y="14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8" y="15"/>
                    <a:pt x="68" y="16"/>
                    <a:pt x="67" y="16"/>
                  </a:cubicBezTo>
                  <a:cubicBezTo>
                    <a:pt x="67" y="15"/>
                    <a:pt x="66" y="14"/>
                    <a:pt x="65" y="14"/>
                  </a:cubicBezTo>
                  <a:cubicBezTo>
                    <a:pt x="63" y="12"/>
                    <a:pt x="61" y="11"/>
                    <a:pt x="58" y="10"/>
                  </a:cubicBezTo>
                  <a:cubicBezTo>
                    <a:pt x="58" y="10"/>
                    <a:pt x="56" y="10"/>
                    <a:pt x="54" y="9"/>
                  </a:cubicBezTo>
                  <a:cubicBezTo>
                    <a:pt x="52" y="9"/>
                    <a:pt x="50" y="8"/>
                    <a:pt x="50" y="8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0" y="7"/>
                    <a:pt x="49" y="6"/>
                    <a:pt x="49" y="6"/>
                  </a:cubicBezTo>
                  <a:cubicBezTo>
                    <a:pt x="47" y="5"/>
                    <a:pt x="44" y="5"/>
                    <a:pt x="42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39" y="6"/>
                    <a:pt x="38" y="6"/>
                    <a:pt x="37" y="6"/>
                  </a:cubicBezTo>
                  <a:cubicBezTo>
                    <a:pt x="35" y="6"/>
                    <a:pt x="34" y="6"/>
                    <a:pt x="32" y="7"/>
                  </a:cubicBezTo>
                  <a:cubicBezTo>
                    <a:pt x="32" y="7"/>
                    <a:pt x="32" y="7"/>
                    <a:pt x="31" y="7"/>
                  </a:cubicBezTo>
                  <a:cubicBezTo>
                    <a:pt x="31" y="7"/>
                    <a:pt x="31" y="7"/>
                    <a:pt x="30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2" y="7"/>
                    <a:pt x="15" y="9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7" y="13"/>
                    <a:pt x="6" y="14"/>
                    <a:pt x="5" y="14"/>
                  </a:cubicBezTo>
                  <a:cubicBezTo>
                    <a:pt x="5" y="15"/>
                    <a:pt x="4" y="15"/>
                    <a:pt x="4" y="16"/>
                  </a:cubicBezTo>
                  <a:moveTo>
                    <a:pt x="37" y="0"/>
                  </a:moveTo>
                  <a:cubicBezTo>
                    <a:pt x="26" y="0"/>
                    <a:pt x="15" y="2"/>
                    <a:pt x="5" y="8"/>
                  </a:cubicBezTo>
                  <a:cubicBezTo>
                    <a:pt x="3" y="9"/>
                    <a:pt x="1" y="12"/>
                    <a:pt x="0" y="14"/>
                  </a:cubicBezTo>
                  <a:cubicBezTo>
                    <a:pt x="0" y="14"/>
                    <a:pt x="0" y="15"/>
                    <a:pt x="0" y="15"/>
                  </a:cubicBezTo>
                  <a:cubicBezTo>
                    <a:pt x="0" y="18"/>
                    <a:pt x="2" y="20"/>
                    <a:pt x="4" y="21"/>
                  </a:cubicBezTo>
                  <a:cubicBezTo>
                    <a:pt x="8" y="25"/>
                    <a:pt x="17" y="29"/>
                    <a:pt x="32" y="29"/>
                  </a:cubicBezTo>
                  <a:cubicBezTo>
                    <a:pt x="37" y="29"/>
                    <a:pt x="46" y="28"/>
                    <a:pt x="54" y="26"/>
                  </a:cubicBezTo>
                  <a:cubicBezTo>
                    <a:pt x="58" y="25"/>
                    <a:pt x="62" y="24"/>
                    <a:pt x="65" y="22"/>
                  </a:cubicBezTo>
                  <a:cubicBezTo>
                    <a:pt x="68" y="21"/>
                    <a:pt x="70" y="19"/>
                    <a:pt x="71" y="16"/>
                  </a:cubicBezTo>
                  <a:cubicBezTo>
                    <a:pt x="72" y="15"/>
                    <a:pt x="72" y="15"/>
                    <a:pt x="72" y="14"/>
                  </a:cubicBezTo>
                  <a:cubicBezTo>
                    <a:pt x="72" y="11"/>
                    <a:pt x="70" y="9"/>
                    <a:pt x="69" y="8"/>
                  </a:cubicBezTo>
                  <a:cubicBezTo>
                    <a:pt x="67" y="6"/>
                    <a:pt x="64" y="5"/>
                    <a:pt x="62" y="4"/>
                  </a:cubicBezTo>
                  <a:cubicBezTo>
                    <a:pt x="54" y="1"/>
                    <a:pt x="46" y="0"/>
                    <a:pt x="37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54" name="Freeform 784"/>
            <p:cNvSpPr>
              <a:spLocks noEditPoints="1"/>
            </p:cNvSpPr>
            <p:nvPr/>
          </p:nvSpPr>
          <p:spPr bwMode="auto">
            <a:xfrm>
              <a:off x="3009" y="2501"/>
              <a:ext cx="220" cy="128"/>
            </a:xfrm>
            <a:custGeom>
              <a:avLst/>
              <a:gdLst>
                <a:gd name="T0" fmla="*/ 43 w 93"/>
                <a:gd name="T1" fmla="*/ 41 h 54"/>
                <a:gd name="T2" fmla="*/ 42 w 93"/>
                <a:gd name="T3" fmla="*/ 51 h 54"/>
                <a:gd name="T4" fmla="*/ 35 w 93"/>
                <a:gd name="T5" fmla="*/ 50 h 54"/>
                <a:gd name="T6" fmla="*/ 41 w 93"/>
                <a:gd name="T7" fmla="*/ 47 h 54"/>
                <a:gd name="T8" fmla="*/ 48 w 93"/>
                <a:gd name="T9" fmla="*/ 41 h 54"/>
                <a:gd name="T10" fmla="*/ 52 w 93"/>
                <a:gd name="T11" fmla="*/ 47 h 54"/>
                <a:gd name="T12" fmla="*/ 54 w 93"/>
                <a:gd name="T13" fmla="*/ 50 h 54"/>
                <a:gd name="T14" fmla="*/ 54 w 93"/>
                <a:gd name="T15" fmla="*/ 47 h 54"/>
                <a:gd name="T16" fmla="*/ 55 w 93"/>
                <a:gd name="T17" fmla="*/ 50 h 54"/>
                <a:gd name="T18" fmla="*/ 28 w 93"/>
                <a:gd name="T19" fmla="*/ 50 h 54"/>
                <a:gd name="T20" fmla="*/ 33 w 93"/>
                <a:gd name="T21" fmla="*/ 41 h 54"/>
                <a:gd name="T22" fmla="*/ 57 w 93"/>
                <a:gd name="T23" fmla="*/ 49 h 54"/>
                <a:gd name="T24" fmla="*/ 58 w 93"/>
                <a:gd name="T25" fmla="*/ 49 h 54"/>
                <a:gd name="T26" fmla="*/ 60 w 93"/>
                <a:gd name="T27" fmla="*/ 39 h 54"/>
                <a:gd name="T28" fmla="*/ 63 w 93"/>
                <a:gd name="T29" fmla="*/ 48 h 54"/>
                <a:gd name="T30" fmla="*/ 26 w 93"/>
                <a:gd name="T31" fmla="*/ 49 h 54"/>
                <a:gd name="T32" fmla="*/ 21 w 93"/>
                <a:gd name="T33" fmla="*/ 38 h 54"/>
                <a:gd name="T34" fmla="*/ 26 w 93"/>
                <a:gd name="T35" fmla="*/ 49 h 54"/>
                <a:gd name="T36" fmla="*/ 64 w 93"/>
                <a:gd name="T37" fmla="*/ 47 h 54"/>
                <a:gd name="T38" fmla="*/ 67 w 93"/>
                <a:gd name="T39" fmla="*/ 43 h 54"/>
                <a:gd name="T40" fmla="*/ 69 w 93"/>
                <a:gd name="T41" fmla="*/ 47 h 54"/>
                <a:gd name="T42" fmla="*/ 70 w 93"/>
                <a:gd name="T43" fmla="*/ 37 h 54"/>
                <a:gd name="T44" fmla="*/ 73 w 93"/>
                <a:gd name="T45" fmla="*/ 46 h 54"/>
                <a:gd name="T46" fmla="*/ 13 w 93"/>
                <a:gd name="T47" fmla="*/ 44 h 54"/>
                <a:gd name="T48" fmla="*/ 19 w 93"/>
                <a:gd name="T49" fmla="*/ 44 h 54"/>
                <a:gd name="T50" fmla="*/ 75 w 93"/>
                <a:gd name="T51" fmla="*/ 45 h 54"/>
                <a:gd name="T52" fmla="*/ 78 w 93"/>
                <a:gd name="T53" fmla="*/ 44 h 54"/>
                <a:gd name="T54" fmla="*/ 9 w 93"/>
                <a:gd name="T55" fmla="*/ 42 h 54"/>
                <a:gd name="T56" fmla="*/ 11 w 93"/>
                <a:gd name="T57" fmla="*/ 35 h 54"/>
                <a:gd name="T58" fmla="*/ 79 w 93"/>
                <a:gd name="T59" fmla="*/ 34 h 54"/>
                <a:gd name="T60" fmla="*/ 84 w 93"/>
                <a:gd name="T61" fmla="*/ 40 h 54"/>
                <a:gd name="T62" fmla="*/ 7 w 93"/>
                <a:gd name="T63" fmla="*/ 40 h 54"/>
                <a:gd name="T64" fmla="*/ 6 w 93"/>
                <a:gd name="T65" fmla="*/ 31 h 54"/>
                <a:gd name="T66" fmla="*/ 4 w 93"/>
                <a:gd name="T67" fmla="*/ 32 h 54"/>
                <a:gd name="T68" fmla="*/ 4 w 93"/>
                <a:gd name="T69" fmla="*/ 29 h 54"/>
                <a:gd name="T70" fmla="*/ 86 w 93"/>
                <a:gd name="T71" fmla="*/ 30 h 54"/>
                <a:gd name="T72" fmla="*/ 89 w 93"/>
                <a:gd name="T73" fmla="*/ 35 h 54"/>
                <a:gd name="T74" fmla="*/ 8 w 93"/>
                <a:gd name="T75" fmla="*/ 28 h 54"/>
                <a:gd name="T76" fmla="*/ 7 w 93"/>
                <a:gd name="T77" fmla="*/ 17 h 54"/>
                <a:gd name="T78" fmla="*/ 79 w 93"/>
                <a:gd name="T79" fmla="*/ 9 h 54"/>
                <a:gd name="T80" fmla="*/ 89 w 93"/>
                <a:gd name="T81" fmla="*/ 21 h 54"/>
                <a:gd name="T82" fmla="*/ 41 w 93"/>
                <a:gd name="T83" fmla="*/ 38 h 54"/>
                <a:gd name="T84" fmla="*/ 10 w 93"/>
                <a:gd name="T85" fmla="*/ 9 h 54"/>
                <a:gd name="T86" fmla="*/ 2 w 93"/>
                <a:gd name="T87" fmla="*/ 21 h 54"/>
                <a:gd name="T88" fmla="*/ 1 w 93"/>
                <a:gd name="T89" fmla="*/ 36 h 54"/>
                <a:gd name="T90" fmla="*/ 41 w 93"/>
                <a:gd name="T91" fmla="*/ 54 h 54"/>
                <a:gd name="T92" fmla="*/ 79 w 93"/>
                <a:gd name="T93" fmla="*/ 47 h 54"/>
                <a:gd name="T94" fmla="*/ 84 w 93"/>
                <a:gd name="T95" fmla="*/ 45 h 54"/>
                <a:gd name="T96" fmla="*/ 86 w 93"/>
                <a:gd name="T97" fmla="*/ 43 h 54"/>
                <a:gd name="T98" fmla="*/ 92 w 93"/>
                <a:gd name="T99" fmla="*/ 32 h 54"/>
                <a:gd name="T100" fmla="*/ 89 w 93"/>
                <a:gd name="T101" fmla="*/ 1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3" h="54">
                  <a:moveTo>
                    <a:pt x="42" y="51"/>
                  </a:moveTo>
                  <a:cubicBezTo>
                    <a:pt x="42" y="50"/>
                    <a:pt x="42" y="48"/>
                    <a:pt x="42" y="47"/>
                  </a:cubicBezTo>
                  <a:cubicBezTo>
                    <a:pt x="42" y="45"/>
                    <a:pt x="42" y="43"/>
                    <a:pt x="43" y="41"/>
                  </a:cubicBezTo>
                  <a:cubicBezTo>
                    <a:pt x="44" y="41"/>
                    <a:pt x="45" y="41"/>
                    <a:pt x="47" y="41"/>
                  </a:cubicBezTo>
                  <a:cubicBezTo>
                    <a:pt x="47" y="44"/>
                    <a:pt x="47" y="47"/>
                    <a:pt x="48" y="50"/>
                  </a:cubicBezTo>
                  <a:cubicBezTo>
                    <a:pt x="46" y="51"/>
                    <a:pt x="44" y="51"/>
                    <a:pt x="42" y="51"/>
                  </a:cubicBezTo>
                  <a:moveTo>
                    <a:pt x="41" y="51"/>
                  </a:moveTo>
                  <a:cubicBezTo>
                    <a:pt x="39" y="51"/>
                    <a:pt x="37" y="51"/>
                    <a:pt x="35" y="50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5" y="47"/>
                    <a:pt x="35" y="44"/>
                    <a:pt x="35" y="41"/>
                  </a:cubicBezTo>
                  <a:cubicBezTo>
                    <a:pt x="37" y="41"/>
                    <a:pt x="39" y="41"/>
                    <a:pt x="41" y="41"/>
                  </a:cubicBezTo>
                  <a:cubicBezTo>
                    <a:pt x="41" y="43"/>
                    <a:pt x="41" y="45"/>
                    <a:pt x="41" y="47"/>
                  </a:cubicBezTo>
                  <a:cubicBezTo>
                    <a:pt x="41" y="48"/>
                    <a:pt x="41" y="50"/>
                    <a:pt x="41" y="51"/>
                  </a:cubicBezTo>
                  <a:moveTo>
                    <a:pt x="49" y="50"/>
                  </a:moveTo>
                  <a:cubicBezTo>
                    <a:pt x="49" y="47"/>
                    <a:pt x="49" y="44"/>
                    <a:pt x="48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1" y="41"/>
                    <a:pt x="52" y="40"/>
                  </a:cubicBezTo>
                  <a:cubicBezTo>
                    <a:pt x="52" y="42"/>
                    <a:pt x="52" y="45"/>
                    <a:pt x="52" y="47"/>
                  </a:cubicBezTo>
                  <a:cubicBezTo>
                    <a:pt x="52" y="48"/>
                    <a:pt x="52" y="49"/>
                    <a:pt x="52" y="50"/>
                  </a:cubicBezTo>
                  <a:cubicBezTo>
                    <a:pt x="51" y="50"/>
                    <a:pt x="50" y="50"/>
                    <a:pt x="49" y="50"/>
                  </a:cubicBezTo>
                  <a:moveTo>
                    <a:pt x="54" y="50"/>
                  </a:moveTo>
                  <a:cubicBezTo>
                    <a:pt x="54" y="49"/>
                    <a:pt x="54" y="49"/>
                    <a:pt x="54" y="49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4"/>
                    <a:pt x="54" y="42"/>
                    <a:pt x="54" y="40"/>
                  </a:cubicBezTo>
                  <a:cubicBezTo>
                    <a:pt x="54" y="40"/>
                    <a:pt x="55" y="40"/>
                    <a:pt x="55" y="40"/>
                  </a:cubicBezTo>
                  <a:cubicBezTo>
                    <a:pt x="55" y="43"/>
                    <a:pt x="55" y="46"/>
                    <a:pt x="55" y="50"/>
                  </a:cubicBezTo>
                  <a:cubicBezTo>
                    <a:pt x="54" y="50"/>
                    <a:pt x="54" y="50"/>
                    <a:pt x="54" y="50"/>
                  </a:cubicBezTo>
                  <a:moveTo>
                    <a:pt x="34" y="50"/>
                  </a:moveTo>
                  <a:cubicBezTo>
                    <a:pt x="32" y="50"/>
                    <a:pt x="30" y="50"/>
                    <a:pt x="28" y="50"/>
                  </a:cubicBezTo>
                  <a:cubicBezTo>
                    <a:pt x="28" y="48"/>
                    <a:pt x="28" y="47"/>
                    <a:pt x="28" y="46"/>
                  </a:cubicBezTo>
                  <a:cubicBezTo>
                    <a:pt x="28" y="44"/>
                    <a:pt x="28" y="42"/>
                    <a:pt x="28" y="40"/>
                  </a:cubicBezTo>
                  <a:cubicBezTo>
                    <a:pt x="30" y="40"/>
                    <a:pt x="32" y="41"/>
                    <a:pt x="33" y="41"/>
                  </a:cubicBezTo>
                  <a:cubicBezTo>
                    <a:pt x="34" y="44"/>
                    <a:pt x="34" y="47"/>
                    <a:pt x="34" y="50"/>
                  </a:cubicBezTo>
                  <a:cubicBezTo>
                    <a:pt x="34" y="50"/>
                    <a:pt x="34" y="50"/>
                    <a:pt x="34" y="50"/>
                  </a:cubicBezTo>
                  <a:moveTo>
                    <a:pt x="57" y="49"/>
                  </a:moveTo>
                  <a:cubicBezTo>
                    <a:pt x="57" y="46"/>
                    <a:pt x="57" y="43"/>
                    <a:pt x="57" y="40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58" y="43"/>
                    <a:pt x="58" y="46"/>
                    <a:pt x="58" y="49"/>
                  </a:cubicBezTo>
                  <a:cubicBezTo>
                    <a:pt x="58" y="49"/>
                    <a:pt x="57" y="49"/>
                    <a:pt x="57" y="49"/>
                  </a:cubicBezTo>
                  <a:moveTo>
                    <a:pt x="60" y="49"/>
                  </a:moveTo>
                  <a:cubicBezTo>
                    <a:pt x="60" y="46"/>
                    <a:pt x="60" y="43"/>
                    <a:pt x="60" y="39"/>
                  </a:cubicBezTo>
                  <a:cubicBezTo>
                    <a:pt x="61" y="39"/>
                    <a:pt x="62" y="39"/>
                    <a:pt x="63" y="39"/>
                  </a:cubicBezTo>
                  <a:cubicBezTo>
                    <a:pt x="63" y="42"/>
                    <a:pt x="63" y="45"/>
                    <a:pt x="63" y="48"/>
                  </a:cubicBezTo>
                  <a:cubicBezTo>
                    <a:pt x="63" y="48"/>
                    <a:pt x="63" y="48"/>
                    <a:pt x="63" y="48"/>
                  </a:cubicBezTo>
                  <a:cubicBezTo>
                    <a:pt x="63" y="48"/>
                    <a:pt x="63" y="48"/>
                    <a:pt x="63" y="48"/>
                  </a:cubicBezTo>
                  <a:cubicBezTo>
                    <a:pt x="62" y="49"/>
                    <a:pt x="61" y="49"/>
                    <a:pt x="60" y="49"/>
                  </a:cubicBezTo>
                  <a:moveTo>
                    <a:pt x="26" y="49"/>
                  </a:moveTo>
                  <a:cubicBezTo>
                    <a:pt x="24" y="49"/>
                    <a:pt x="22" y="48"/>
                    <a:pt x="20" y="48"/>
                  </a:cubicBezTo>
                  <a:cubicBezTo>
                    <a:pt x="20" y="46"/>
                    <a:pt x="20" y="45"/>
                    <a:pt x="20" y="44"/>
                  </a:cubicBezTo>
                  <a:cubicBezTo>
                    <a:pt x="20" y="42"/>
                    <a:pt x="20" y="40"/>
                    <a:pt x="21" y="38"/>
                  </a:cubicBezTo>
                  <a:cubicBezTo>
                    <a:pt x="22" y="39"/>
                    <a:pt x="24" y="39"/>
                    <a:pt x="26" y="40"/>
                  </a:cubicBezTo>
                  <a:cubicBezTo>
                    <a:pt x="26" y="42"/>
                    <a:pt x="26" y="44"/>
                    <a:pt x="26" y="46"/>
                  </a:cubicBezTo>
                  <a:cubicBezTo>
                    <a:pt x="26" y="47"/>
                    <a:pt x="26" y="48"/>
                    <a:pt x="26" y="49"/>
                  </a:cubicBezTo>
                  <a:moveTo>
                    <a:pt x="65" y="48"/>
                  </a:moveTo>
                  <a:cubicBezTo>
                    <a:pt x="65" y="47"/>
                    <a:pt x="65" y="47"/>
                    <a:pt x="65" y="47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44"/>
                    <a:pt x="64" y="42"/>
                    <a:pt x="64" y="39"/>
                  </a:cubicBezTo>
                  <a:cubicBezTo>
                    <a:pt x="65" y="38"/>
                    <a:pt x="66" y="38"/>
                    <a:pt x="67" y="38"/>
                  </a:cubicBezTo>
                  <a:cubicBezTo>
                    <a:pt x="67" y="40"/>
                    <a:pt x="67" y="41"/>
                    <a:pt x="67" y="43"/>
                  </a:cubicBezTo>
                  <a:cubicBezTo>
                    <a:pt x="67" y="44"/>
                    <a:pt x="67" y="46"/>
                    <a:pt x="67" y="47"/>
                  </a:cubicBezTo>
                  <a:cubicBezTo>
                    <a:pt x="66" y="48"/>
                    <a:pt x="66" y="48"/>
                    <a:pt x="65" y="48"/>
                  </a:cubicBezTo>
                  <a:moveTo>
                    <a:pt x="69" y="47"/>
                  </a:moveTo>
                  <a:cubicBezTo>
                    <a:pt x="69" y="46"/>
                    <a:pt x="69" y="44"/>
                    <a:pt x="69" y="43"/>
                  </a:cubicBezTo>
                  <a:cubicBezTo>
                    <a:pt x="69" y="41"/>
                    <a:pt x="69" y="39"/>
                    <a:pt x="69" y="38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71" y="37"/>
                    <a:pt x="72" y="37"/>
                    <a:pt x="73" y="36"/>
                  </a:cubicBezTo>
                  <a:cubicBezTo>
                    <a:pt x="73" y="39"/>
                    <a:pt x="73" y="42"/>
                    <a:pt x="73" y="45"/>
                  </a:cubicBezTo>
                  <a:cubicBezTo>
                    <a:pt x="73" y="46"/>
                    <a:pt x="73" y="46"/>
                    <a:pt x="73" y="46"/>
                  </a:cubicBezTo>
                  <a:cubicBezTo>
                    <a:pt x="72" y="46"/>
                    <a:pt x="70" y="47"/>
                    <a:pt x="69" y="47"/>
                  </a:cubicBezTo>
                  <a:moveTo>
                    <a:pt x="19" y="47"/>
                  </a:moveTo>
                  <a:cubicBezTo>
                    <a:pt x="17" y="46"/>
                    <a:pt x="15" y="45"/>
                    <a:pt x="13" y="44"/>
                  </a:cubicBezTo>
                  <a:cubicBezTo>
                    <a:pt x="13" y="41"/>
                    <a:pt x="13" y="38"/>
                    <a:pt x="13" y="35"/>
                  </a:cubicBezTo>
                  <a:cubicBezTo>
                    <a:pt x="15" y="36"/>
                    <a:pt x="17" y="37"/>
                    <a:pt x="19" y="38"/>
                  </a:cubicBezTo>
                  <a:cubicBezTo>
                    <a:pt x="19" y="40"/>
                    <a:pt x="19" y="42"/>
                    <a:pt x="19" y="44"/>
                  </a:cubicBezTo>
                  <a:cubicBezTo>
                    <a:pt x="19" y="45"/>
                    <a:pt x="19" y="46"/>
                    <a:pt x="19" y="47"/>
                  </a:cubicBezTo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5" y="42"/>
                    <a:pt x="75" y="39"/>
                    <a:pt x="74" y="36"/>
                  </a:cubicBezTo>
                  <a:cubicBezTo>
                    <a:pt x="75" y="36"/>
                    <a:pt x="76" y="35"/>
                    <a:pt x="77" y="35"/>
                  </a:cubicBezTo>
                  <a:cubicBezTo>
                    <a:pt x="78" y="38"/>
                    <a:pt x="78" y="41"/>
                    <a:pt x="78" y="44"/>
                  </a:cubicBezTo>
                  <a:cubicBezTo>
                    <a:pt x="77" y="44"/>
                    <a:pt x="76" y="45"/>
                    <a:pt x="75" y="45"/>
                  </a:cubicBezTo>
                  <a:moveTo>
                    <a:pt x="11" y="43"/>
                  </a:moveTo>
                  <a:cubicBezTo>
                    <a:pt x="10" y="43"/>
                    <a:pt x="10" y="42"/>
                    <a:pt x="9" y="42"/>
                  </a:cubicBezTo>
                  <a:cubicBezTo>
                    <a:pt x="9" y="39"/>
                    <a:pt x="9" y="36"/>
                    <a:pt x="9" y="33"/>
                  </a:cubicBezTo>
                  <a:cubicBezTo>
                    <a:pt x="10" y="33"/>
                    <a:pt x="10" y="34"/>
                    <a:pt x="11" y="34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8"/>
                    <a:pt x="11" y="40"/>
                    <a:pt x="11" y="43"/>
                  </a:cubicBezTo>
                  <a:moveTo>
                    <a:pt x="79" y="43"/>
                  </a:moveTo>
                  <a:cubicBezTo>
                    <a:pt x="79" y="40"/>
                    <a:pt x="79" y="37"/>
                    <a:pt x="79" y="34"/>
                  </a:cubicBezTo>
                  <a:cubicBezTo>
                    <a:pt x="81" y="33"/>
                    <a:pt x="82" y="33"/>
                    <a:pt x="84" y="32"/>
                  </a:cubicBezTo>
                  <a:cubicBezTo>
                    <a:pt x="84" y="32"/>
                    <a:pt x="84" y="32"/>
                    <a:pt x="84" y="32"/>
                  </a:cubicBezTo>
                  <a:cubicBezTo>
                    <a:pt x="84" y="34"/>
                    <a:pt x="84" y="37"/>
                    <a:pt x="84" y="40"/>
                  </a:cubicBezTo>
                  <a:cubicBezTo>
                    <a:pt x="84" y="41"/>
                    <a:pt x="83" y="41"/>
                    <a:pt x="82" y="42"/>
                  </a:cubicBezTo>
                  <a:cubicBezTo>
                    <a:pt x="81" y="42"/>
                    <a:pt x="80" y="43"/>
                    <a:pt x="79" y="43"/>
                  </a:cubicBezTo>
                  <a:moveTo>
                    <a:pt x="7" y="40"/>
                  </a:moveTo>
                  <a:cubicBezTo>
                    <a:pt x="7" y="40"/>
                    <a:pt x="6" y="39"/>
                    <a:pt x="6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6"/>
                    <a:pt x="6" y="33"/>
                    <a:pt x="6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4"/>
                    <a:pt x="7" y="37"/>
                    <a:pt x="7" y="40"/>
                  </a:cubicBezTo>
                  <a:moveTo>
                    <a:pt x="4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4" y="31"/>
                    <a:pt x="4" y="30"/>
                    <a:pt x="4" y="28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1"/>
                    <a:pt x="4" y="32"/>
                  </a:cubicBezTo>
                  <a:moveTo>
                    <a:pt x="86" y="39"/>
                  </a:moveTo>
                  <a:cubicBezTo>
                    <a:pt x="86" y="36"/>
                    <a:pt x="86" y="33"/>
                    <a:pt x="86" y="30"/>
                  </a:cubicBezTo>
                  <a:cubicBezTo>
                    <a:pt x="87" y="30"/>
                    <a:pt x="88" y="29"/>
                    <a:pt x="89" y="28"/>
                  </a:cubicBezTo>
                  <a:cubicBezTo>
                    <a:pt x="89" y="30"/>
                    <a:pt x="89" y="32"/>
                    <a:pt x="89" y="35"/>
                  </a:cubicBezTo>
                  <a:cubicBezTo>
                    <a:pt x="89" y="35"/>
                    <a:pt x="89" y="35"/>
                    <a:pt x="89" y="35"/>
                  </a:cubicBezTo>
                  <a:cubicBezTo>
                    <a:pt x="88" y="36"/>
                    <a:pt x="87" y="38"/>
                    <a:pt x="86" y="39"/>
                  </a:cubicBezTo>
                  <a:moveTo>
                    <a:pt x="41" y="38"/>
                  </a:moveTo>
                  <a:cubicBezTo>
                    <a:pt x="23" y="38"/>
                    <a:pt x="12" y="32"/>
                    <a:pt x="8" y="28"/>
                  </a:cubicBezTo>
                  <a:cubicBezTo>
                    <a:pt x="6" y="26"/>
                    <a:pt x="5" y="24"/>
                    <a:pt x="5" y="2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0"/>
                    <a:pt x="6" y="18"/>
                    <a:pt x="7" y="17"/>
                  </a:cubicBezTo>
                  <a:cubicBezTo>
                    <a:pt x="8" y="15"/>
                    <a:pt x="10" y="13"/>
                    <a:pt x="12" y="12"/>
                  </a:cubicBezTo>
                  <a:cubicBezTo>
                    <a:pt x="23" y="6"/>
                    <a:pt x="35" y="3"/>
                    <a:pt x="48" y="3"/>
                  </a:cubicBezTo>
                  <a:cubicBezTo>
                    <a:pt x="58" y="3"/>
                    <a:pt x="69" y="5"/>
                    <a:pt x="79" y="9"/>
                  </a:cubicBezTo>
                  <a:cubicBezTo>
                    <a:pt x="82" y="10"/>
                    <a:pt x="85" y="12"/>
                    <a:pt x="86" y="14"/>
                  </a:cubicBezTo>
                  <a:cubicBezTo>
                    <a:pt x="88" y="16"/>
                    <a:pt x="89" y="18"/>
                    <a:pt x="89" y="20"/>
                  </a:cubicBezTo>
                  <a:cubicBezTo>
                    <a:pt x="89" y="20"/>
                    <a:pt x="89" y="21"/>
                    <a:pt x="89" y="21"/>
                  </a:cubicBezTo>
                  <a:cubicBezTo>
                    <a:pt x="88" y="24"/>
                    <a:pt x="86" y="27"/>
                    <a:pt x="82" y="29"/>
                  </a:cubicBezTo>
                  <a:cubicBezTo>
                    <a:pt x="71" y="35"/>
                    <a:pt x="52" y="38"/>
                    <a:pt x="42" y="38"/>
                  </a:cubicBezTo>
                  <a:cubicBezTo>
                    <a:pt x="42" y="38"/>
                    <a:pt x="41" y="38"/>
                    <a:pt x="41" y="38"/>
                  </a:cubicBezTo>
                  <a:cubicBezTo>
                    <a:pt x="41" y="38"/>
                    <a:pt x="41" y="38"/>
                    <a:pt x="41" y="38"/>
                  </a:cubicBezTo>
                  <a:moveTo>
                    <a:pt x="48" y="0"/>
                  </a:moveTo>
                  <a:cubicBezTo>
                    <a:pt x="35" y="0"/>
                    <a:pt x="22" y="3"/>
                    <a:pt x="10" y="9"/>
                  </a:cubicBezTo>
                  <a:cubicBezTo>
                    <a:pt x="8" y="11"/>
                    <a:pt x="6" y="13"/>
                    <a:pt x="4" y="15"/>
                  </a:cubicBezTo>
                  <a:cubicBezTo>
                    <a:pt x="3" y="17"/>
                    <a:pt x="2" y="19"/>
                    <a:pt x="2" y="20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21"/>
                    <a:pt x="1" y="22"/>
                    <a:pt x="1" y="22"/>
                  </a:cubicBezTo>
                  <a:cubicBezTo>
                    <a:pt x="1" y="24"/>
                    <a:pt x="0" y="26"/>
                    <a:pt x="0" y="28"/>
                  </a:cubicBezTo>
                  <a:cubicBezTo>
                    <a:pt x="0" y="30"/>
                    <a:pt x="1" y="33"/>
                    <a:pt x="1" y="36"/>
                  </a:cubicBezTo>
                  <a:cubicBezTo>
                    <a:pt x="1" y="37"/>
                    <a:pt x="1" y="37"/>
                    <a:pt x="2" y="37"/>
                  </a:cubicBezTo>
                  <a:cubicBezTo>
                    <a:pt x="2" y="39"/>
                    <a:pt x="4" y="42"/>
                    <a:pt x="5" y="43"/>
                  </a:cubicBezTo>
                  <a:cubicBezTo>
                    <a:pt x="11" y="49"/>
                    <a:pt x="23" y="54"/>
                    <a:pt x="41" y="54"/>
                  </a:cubicBezTo>
                  <a:cubicBezTo>
                    <a:pt x="49" y="54"/>
                    <a:pt x="60" y="53"/>
                    <a:pt x="70" y="50"/>
                  </a:cubicBezTo>
                  <a:cubicBezTo>
                    <a:pt x="73" y="49"/>
                    <a:pt x="76" y="48"/>
                    <a:pt x="79" y="47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1" y="46"/>
                    <a:pt x="83" y="45"/>
                    <a:pt x="84" y="45"/>
                  </a:cubicBezTo>
                  <a:cubicBezTo>
                    <a:pt x="84" y="44"/>
                    <a:pt x="85" y="44"/>
                    <a:pt x="86" y="43"/>
                  </a:cubicBezTo>
                  <a:cubicBezTo>
                    <a:pt x="86" y="43"/>
                    <a:pt x="86" y="43"/>
                    <a:pt x="86" y="43"/>
                  </a:cubicBezTo>
                  <a:cubicBezTo>
                    <a:pt x="86" y="43"/>
                    <a:pt x="86" y="43"/>
                    <a:pt x="86" y="43"/>
                  </a:cubicBezTo>
                  <a:cubicBezTo>
                    <a:pt x="89" y="41"/>
                    <a:pt x="91" y="39"/>
                    <a:pt x="92" y="35"/>
                  </a:cubicBezTo>
                  <a:cubicBezTo>
                    <a:pt x="92" y="35"/>
                    <a:pt x="93" y="34"/>
                    <a:pt x="93" y="34"/>
                  </a:cubicBezTo>
                  <a:cubicBezTo>
                    <a:pt x="93" y="33"/>
                    <a:pt x="92" y="33"/>
                    <a:pt x="92" y="32"/>
                  </a:cubicBezTo>
                  <a:cubicBezTo>
                    <a:pt x="92" y="28"/>
                    <a:pt x="93" y="24"/>
                    <a:pt x="93" y="19"/>
                  </a:cubicBezTo>
                  <a:cubicBezTo>
                    <a:pt x="93" y="19"/>
                    <a:pt x="93" y="18"/>
                    <a:pt x="92" y="18"/>
                  </a:cubicBezTo>
                  <a:cubicBezTo>
                    <a:pt x="92" y="16"/>
                    <a:pt x="91" y="13"/>
                    <a:pt x="89" y="12"/>
                  </a:cubicBezTo>
                  <a:cubicBezTo>
                    <a:pt x="86" y="9"/>
                    <a:pt x="83" y="7"/>
                    <a:pt x="80" y="6"/>
                  </a:cubicBezTo>
                  <a:cubicBezTo>
                    <a:pt x="70" y="2"/>
                    <a:pt x="59" y="0"/>
                    <a:pt x="48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55" name="Freeform 785"/>
            <p:cNvSpPr>
              <a:spLocks noEditPoints="1"/>
            </p:cNvSpPr>
            <p:nvPr/>
          </p:nvSpPr>
          <p:spPr bwMode="auto">
            <a:xfrm>
              <a:off x="3009" y="2596"/>
              <a:ext cx="220" cy="87"/>
            </a:xfrm>
            <a:custGeom>
              <a:avLst/>
              <a:gdLst>
                <a:gd name="T0" fmla="*/ 47 w 93"/>
                <a:gd name="T1" fmla="*/ 23 h 37"/>
                <a:gd name="T2" fmla="*/ 42 w 93"/>
                <a:gd name="T3" fmla="*/ 33 h 37"/>
                <a:gd name="T4" fmla="*/ 44 w 93"/>
                <a:gd name="T5" fmla="*/ 23 h 37"/>
                <a:gd name="T6" fmla="*/ 35 w 93"/>
                <a:gd name="T7" fmla="*/ 33 h 37"/>
                <a:gd name="T8" fmla="*/ 41 w 93"/>
                <a:gd name="T9" fmla="*/ 30 h 37"/>
                <a:gd name="T10" fmla="*/ 48 w 93"/>
                <a:gd name="T11" fmla="*/ 24 h 37"/>
                <a:gd name="T12" fmla="*/ 52 w 93"/>
                <a:gd name="T13" fmla="*/ 23 h 37"/>
                <a:gd name="T14" fmla="*/ 49 w 93"/>
                <a:gd name="T15" fmla="*/ 33 h 37"/>
                <a:gd name="T16" fmla="*/ 54 w 93"/>
                <a:gd name="T17" fmla="*/ 31 h 37"/>
                <a:gd name="T18" fmla="*/ 55 w 93"/>
                <a:gd name="T19" fmla="*/ 23 h 37"/>
                <a:gd name="T20" fmla="*/ 57 w 93"/>
                <a:gd name="T21" fmla="*/ 32 h 37"/>
                <a:gd name="T22" fmla="*/ 58 w 93"/>
                <a:gd name="T23" fmla="*/ 32 h 37"/>
                <a:gd name="T24" fmla="*/ 28 w 93"/>
                <a:gd name="T25" fmla="*/ 32 h 37"/>
                <a:gd name="T26" fmla="*/ 32 w 93"/>
                <a:gd name="T27" fmla="*/ 23 h 37"/>
                <a:gd name="T28" fmla="*/ 34 w 93"/>
                <a:gd name="T29" fmla="*/ 33 h 37"/>
                <a:gd name="T30" fmla="*/ 63 w 93"/>
                <a:gd name="T31" fmla="*/ 22 h 37"/>
                <a:gd name="T32" fmla="*/ 63 w 93"/>
                <a:gd name="T33" fmla="*/ 31 h 37"/>
                <a:gd name="T34" fmla="*/ 20 w 93"/>
                <a:gd name="T35" fmla="*/ 31 h 37"/>
                <a:gd name="T36" fmla="*/ 26 w 93"/>
                <a:gd name="T37" fmla="*/ 22 h 37"/>
                <a:gd name="T38" fmla="*/ 65 w 93"/>
                <a:gd name="T39" fmla="*/ 31 h 37"/>
                <a:gd name="T40" fmla="*/ 64 w 93"/>
                <a:gd name="T41" fmla="*/ 21 h 37"/>
                <a:gd name="T42" fmla="*/ 67 w 93"/>
                <a:gd name="T43" fmla="*/ 26 h 37"/>
                <a:gd name="T44" fmla="*/ 69 w 93"/>
                <a:gd name="T45" fmla="*/ 30 h 37"/>
                <a:gd name="T46" fmla="*/ 73 w 93"/>
                <a:gd name="T47" fmla="*/ 19 h 37"/>
                <a:gd name="T48" fmla="*/ 69 w 93"/>
                <a:gd name="T49" fmla="*/ 30 h 37"/>
                <a:gd name="T50" fmla="*/ 13 w 93"/>
                <a:gd name="T51" fmla="*/ 18 h 37"/>
                <a:gd name="T52" fmla="*/ 19 w 93"/>
                <a:gd name="T53" fmla="*/ 30 h 37"/>
                <a:gd name="T54" fmla="*/ 74 w 93"/>
                <a:gd name="T55" fmla="*/ 18 h 37"/>
                <a:gd name="T56" fmla="*/ 75 w 93"/>
                <a:gd name="T57" fmla="*/ 28 h 37"/>
                <a:gd name="T58" fmla="*/ 9 w 93"/>
                <a:gd name="T59" fmla="*/ 16 h 37"/>
                <a:gd name="T60" fmla="*/ 7 w 93"/>
                <a:gd name="T61" fmla="*/ 23 h 37"/>
                <a:gd name="T62" fmla="*/ 6 w 93"/>
                <a:gd name="T63" fmla="*/ 14 h 37"/>
                <a:gd name="T64" fmla="*/ 79 w 93"/>
                <a:gd name="T65" fmla="*/ 26 h 37"/>
                <a:gd name="T66" fmla="*/ 84 w 93"/>
                <a:gd name="T67" fmla="*/ 23 h 37"/>
                <a:gd name="T68" fmla="*/ 4 w 93"/>
                <a:gd name="T69" fmla="*/ 15 h 37"/>
                <a:gd name="T70" fmla="*/ 4 w 93"/>
                <a:gd name="T71" fmla="*/ 13 h 37"/>
                <a:gd name="T72" fmla="*/ 86 w 93"/>
                <a:gd name="T73" fmla="*/ 13 h 37"/>
                <a:gd name="T74" fmla="*/ 89 w 93"/>
                <a:gd name="T75" fmla="*/ 18 h 37"/>
                <a:gd name="T76" fmla="*/ 89 w 93"/>
                <a:gd name="T77" fmla="*/ 2 h 37"/>
                <a:gd name="T78" fmla="*/ 44 w 93"/>
                <a:gd name="T79" fmla="*/ 20 h 37"/>
                <a:gd name="T80" fmla="*/ 6 w 93"/>
                <a:gd name="T81" fmla="*/ 10 h 37"/>
                <a:gd name="T82" fmla="*/ 4 w 93"/>
                <a:gd name="T83" fmla="*/ 4 h 37"/>
                <a:gd name="T84" fmla="*/ 1 w 93"/>
                <a:gd name="T85" fmla="*/ 4 h 37"/>
                <a:gd name="T86" fmla="*/ 0 w 93"/>
                <a:gd name="T87" fmla="*/ 10 h 37"/>
                <a:gd name="T88" fmla="*/ 5 w 93"/>
                <a:gd name="T89" fmla="*/ 26 h 37"/>
                <a:gd name="T90" fmla="*/ 79 w 93"/>
                <a:gd name="T91" fmla="*/ 30 h 37"/>
                <a:gd name="T92" fmla="*/ 80 w 93"/>
                <a:gd name="T93" fmla="*/ 30 h 37"/>
                <a:gd name="T94" fmla="*/ 86 w 93"/>
                <a:gd name="T95" fmla="*/ 26 h 37"/>
                <a:gd name="T96" fmla="*/ 93 w 93"/>
                <a:gd name="T97" fmla="*/ 17 h 37"/>
                <a:gd name="T98" fmla="*/ 91 w 93"/>
                <a:gd name="T9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3" h="37">
                  <a:moveTo>
                    <a:pt x="44" y="23"/>
                  </a:moveTo>
                  <a:cubicBezTo>
                    <a:pt x="45" y="23"/>
                    <a:pt x="46" y="23"/>
                    <a:pt x="47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7" y="27"/>
                    <a:pt x="47" y="30"/>
                    <a:pt x="48" y="33"/>
                  </a:cubicBezTo>
                  <a:cubicBezTo>
                    <a:pt x="46" y="33"/>
                    <a:pt x="44" y="33"/>
                    <a:pt x="42" y="33"/>
                  </a:cubicBezTo>
                  <a:cubicBezTo>
                    <a:pt x="42" y="32"/>
                    <a:pt x="42" y="31"/>
                    <a:pt x="42" y="30"/>
                  </a:cubicBezTo>
                  <a:cubicBezTo>
                    <a:pt x="42" y="28"/>
                    <a:pt x="42" y="26"/>
                    <a:pt x="43" y="23"/>
                  </a:cubicBezTo>
                  <a:cubicBezTo>
                    <a:pt x="44" y="23"/>
                    <a:pt x="44" y="23"/>
                    <a:pt x="44" y="23"/>
                  </a:cubicBezTo>
                  <a:moveTo>
                    <a:pt x="41" y="33"/>
                  </a:moveTo>
                  <a:cubicBezTo>
                    <a:pt x="39" y="33"/>
                    <a:pt x="37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0"/>
                    <a:pt x="35" y="26"/>
                    <a:pt x="35" y="23"/>
                  </a:cubicBezTo>
                  <a:cubicBezTo>
                    <a:pt x="37" y="23"/>
                    <a:pt x="39" y="23"/>
                    <a:pt x="41" y="23"/>
                  </a:cubicBezTo>
                  <a:cubicBezTo>
                    <a:pt x="41" y="26"/>
                    <a:pt x="41" y="28"/>
                    <a:pt x="41" y="30"/>
                  </a:cubicBezTo>
                  <a:cubicBezTo>
                    <a:pt x="41" y="31"/>
                    <a:pt x="41" y="32"/>
                    <a:pt x="41" y="33"/>
                  </a:cubicBezTo>
                  <a:moveTo>
                    <a:pt x="49" y="33"/>
                  </a:moveTo>
                  <a:cubicBezTo>
                    <a:pt x="49" y="30"/>
                    <a:pt x="49" y="27"/>
                    <a:pt x="48" y="24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50" y="23"/>
                    <a:pt x="51" y="23"/>
                    <a:pt x="52" y="23"/>
                  </a:cubicBezTo>
                  <a:cubicBezTo>
                    <a:pt x="52" y="25"/>
                    <a:pt x="52" y="27"/>
                    <a:pt x="52" y="29"/>
                  </a:cubicBezTo>
                  <a:cubicBezTo>
                    <a:pt x="52" y="31"/>
                    <a:pt x="52" y="32"/>
                    <a:pt x="52" y="33"/>
                  </a:cubicBezTo>
                  <a:cubicBezTo>
                    <a:pt x="51" y="33"/>
                    <a:pt x="50" y="33"/>
                    <a:pt x="49" y="33"/>
                  </a:cubicBezTo>
                  <a:moveTo>
                    <a:pt x="54" y="33"/>
                  </a:moveTo>
                  <a:cubicBezTo>
                    <a:pt x="54" y="32"/>
                    <a:pt x="54" y="32"/>
                    <a:pt x="54" y="32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4" y="30"/>
                    <a:pt x="54" y="30"/>
                    <a:pt x="54" y="29"/>
                  </a:cubicBezTo>
                  <a:cubicBezTo>
                    <a:pt x="54" y="27"/>
                    <a:pt x="54" y="25"/>
                    <a:pt x="54" y="23"/>
                  </a:cubicBezTo>
                  <a:cubicBezTo>
                    <a:pt x="54" y="23"/>
                    <a:pt x="55" y="23"/>
                    <a:pt x="55" y="23"/>
                  </a:cubicBezTo>
                  <a:cubicBezTo>
                    <a:pt x="55" y="26"/>
                    <a:pt x="55" y="29"/>
                    <a:pt x="55" y="32"/>
                  </a:cubicBezTo>
                  <a:cubicBezTo>
                    <a:pt x="54" y="33"/>
                    <a:pt x="54" y="33"/>
                    <a:pt x="54" y="33"/>
                  </a:cubicBezTo>
                  <a:moveTo>
                    <a:pt x="57" y="32"/>
                  </a:moveTo>
                  <a:cubicBezTo>
                    <a:pt x="57" y="29"/>
                    <a:pt x="57" y="26"/>
                    <a:pt x="57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6"/>
                    <a:pt x="58" y="29"/>
                    <a:pt x="58" y="32"/>
                  </a:cubicBezTo>
                  <a:cubicBezTo>
                    <a:pt x="58" y="32"/>
                    <a:pt x="57" y="32"/>
                    <a:pt x="57" y="32"/>
                  </a:cubicBezTo>
                  <a:moveTo>
                    <a:pt x="34" y="33"/>
                  </a:moveTo>
                  <a:cubicBezTo>
                    <a:pt x="32" y="33"/>
                    <a:pt x="30" y="33"/>
                    <a:pt x="28" y="32"/>
                  </a:cubicBezTo>
                  <a:cubicBezTo>
                    <a:pt x="28" y="31"/>
                    <a:pt x="28" y="30"/>
                    <a:pt x="28" y="29"/>
                  </a:cubicBezTo>
                  <a:cubicBezTo>
                    <a:pt x="28" y="27"/>
                    <a:pt x="28" y="25"/>
                    <a:pt x="28" y="22"/>
                  </a:cubicBezTo>
                  <a:cubicBezTo>
                    <a:pt x="29" y="22"/>
                    <a:pt x="31" y="23"/>
                    <a:pt x="32" y="23"/>
                  </a:cubicBezTo>
                  <a:cubicBezTo>
                    <a:pt x="32" y="23"/>
                    <a:pt x="33" y="23"/>
                    <a:pt x="33" y="23"/>
                  </a:cubicBezTo>
                  <a:cubicBezTo>
                    <a:pt x="34" y="26"/>
                    <a:pt x="34" y="30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moveTo>
                    <a:pt x="60" y="32"/>
                  </a:moveTo>
                  <a:cubicBezTo>
                    <a:pt x="60" y="29"/>
                    <a:pt x="60" y="25"/>
                    <a:pt x="59" y="22"/>
                  </a:cubicBezTo>
                  <a:cubicBezTo>
                    <a:pt x="61" y="22"/>
                    <a:pt x="62" y="22"/>
                    <a:pt x="63" y="22"/>
                  </a:cubicBezTo>
                  <a:cubicBezTo>
                    <a:pt x="63" y="24"/>
                    <a:pt x="63" y="27"/>
                    <a:pt x="63" y="30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2" y="31"/>
                    <a:pt x="61" y="32"/>
                    <a:pt x="60" y="32"/>
                  </a:cubicBezTo>
                  <a:moveTo>
                    <a:pt x="26" y="32"/>
                  </a:moveTo>
                  <a:cubicBezTo>
                    <a:pt x="24" y="32"/>
                    <a:pt x="22" y="31"/>
                    <a:pt x="20" y="31"/>
                  </a:cubicBezTo>
                  <a:cubicBezTo>
                    <a:pt x="20" y="29"/>
                    <a:pt x="20" y="28"/>
                    <a:pt x="20" y="26"/>
                  </a:cubicBezTo>
                  <a:cubicBezTo>
                    <a:pt x="20" y="25"/>
                    <a:pt x="20" y="23"/>
                    <a:pt x="21" y="21"/>
                  </a:cubicBezTo>
                  <a:cubicBezTo>
                    <a:pt x="23" y="21"/>
                    <a:pt x="24" y="22"/>
                    <a:pt x="26" y="22"/>
                  </a:cubicBezTo>
                  <a:cubicBezTo>
                    <a:pt x="26" y="24"/>
                    <a:pt x="26" y="27"/>
                    <a:pt x="26" y="29"/>
                  </a:cubicBezTo>
                  <a:cubicBezTo>
                    <a:pt x="26" y="30"/>
                    <a:pt x="26" y="31"/>
                    <a:pt x="26" y="32"/>
                  </a:cubicBezTo>
                  <a:moveTo>
                    <a:pt x="65" y="31"/>
                  </a:moveTo>
                  <a:cubicBezTo>
                    <a:pt x="65" y="30"/>
                    <a:pt x="65" y="30"/>
                    <a:pt x="65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4" y="27"/>
                    <a:pt x="64" y="24"/>
                    <a:pt x="64" y="21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5" y="21"/>
                    <a:pt x="66" y="21"/>
                    <a:pt x="67" y="20"/>
                  </a:cubicBezTo>
                  <a:cubicBezTo>
                    <a:pt x="67" y="22"/>
                    <a:pt x="67" y="24"/>
                    <a:pt x="67" y="26"/>
                  </a:cubicBezTo>
                  <a:cubicBezTo>
                    <a:pt x="67" y="27"/>
                    <a:pt x="67" y="29"/>
                    <a:pt x="67" y="30"/>
                  </a:cubicBezTo>
                  <a:cubicBezTo>
                    <a:pt x="66" y="30"/>
                    <a:pt x="66" y="31"/>
                    <a:pt x="65" y="31"/>
                  </a:cubicBezTo>
                  <a:moveTo>
                    <a:pt x="69" y="30"/>
                  </a:moveTo>
                  <a:cubicBezTo>
                    <a:pt x="69" y="28"/>
                    <a:pt x="69" y="27"/>
                    <a:pt x="69" y="26"/>
                  </a:cubicBezTo>
                  <a:cubicBezTo>
                    <a:pt x="69" y="24"/>
                    <a:pt x="69" y="22"/>
                    <a:pt x="69" y="20"/>
                  </a:cubicBezTo>
                  <a:cubicBezTo>
                    <a:pt x="70" y="20"/>
                    <a:pt x="71" y="19"/>
                    <a:pt x="73" y="19"/>
                  </a:cubicBezTo>
                  <a:cubicBezTo>
                    <a:pt x="73" y="22"/>
                    <a:pt x="73" y="25"/>
                    <a:pt x="73" y="28"/>
                  </a:cubicBezTo>
                  <a:cubicBezTo>
                    <a:pt x="73" y="29"/>
                    <a:pt x="73" y="29"/>
                    <a:pt x="73" y="29"/>
                  </a:cubicBezTo>
                  <a:cubicBezTo>
                    <a:pt x="72" y="29"/>
                    <a:pt x="70" y="29"/>
                    <a:pt x="69" y="30"/>
                  </a:cubicBezTo>
                  <a:moveTo>
                    <a:pt x="19" y="30"/>
                  </a:moveTo>
                  <a:cubicBezTo>
                    <a:pt x="17" y="29"/>
                    <a:pt x="15" y="28"/>
                    <a:pt x="13" y="27"/>
                  </a:cubicBezTo>
                  <a:cubicBezTo>
                    <a:pt x="13" y="24"/>
                    <a:pt x="13" y="21"/>
                    <a:pt x="13" y="18"/>
                  </a:cubicBezTo>
                  <a:cubicBezTo>
                    <a:pt x="15" y="19"/>
                    <a:pt x="17" y="20"/>
                    <a:pt x="19" y="20"/>
                  </a:cubicBezTo>
                  <a:cubicBezTo>
                    <a:pt x="19" y="22"/>
                    <a:pt x="19" y="24"/>
                    <a:pt x="19" y="26"/>
                  </a:cubicBezTo>
                  <a:cubicBezTo>
                    <a:pt x="19" y="28"/>
                    <a:pt x="19" y="29"/>
                    <a:pt x="19" y="30"/>
                  </a:cubicBezTo>
                  <a:moveTo>
                    <a:pt x="75" y="28"/>
                  </a:moveTo>
                  <a:cubicBezTo>
                    <a:pt x="75" y="28"/>
                    <a:pt x="75" y="28"/>
                    <a:pt x="75" y="28"/>
                  </a:cubicBezTo>
                  <a:cubicBezTo>
                    <a:pt x="75" y="24"/>
                    <a:pt x="75" y="21"/>
                    <a:pt x="74" y="18"/>
                  </a:cubicBezTo>
                  <a:cubicBezTo>
                    <a:pt x="75" y="18"/>
                    <a:pt x="76" y="17"/>
                    <a:pt x="77" y="17"/>
                  </a:cubicBezTo>
                  <a:cubicBezTo>
                    <a:pt x="78" y="20"/>
                    <a:pt x="78" y="23"/>
                    <a:pt x="78" y="27"/>
                  </a:cubicBezTo>
                  <a:cubicBezTo>
                    <a:pt x="77" y="27"/>
                    <a:pt x="76" y="28"/>
                    <a:pt x="75" y="28"/>
                  </a:cubicBezTo>
                  <a:moveTo>
                    <a:pt x="11" y="26"/>
                  </a:moveTo>
                  <a:cubicBezTo>
                    <a:pt x="10" y="26"/>
                    <a:pt x="10" y="25"/>
                    <a:pt x="9" y="25"/>
                  </a:cubicBezTo>
                  <a:cubicBezTo>
                    <a:pt x="9" y="22"/>
                    <a:pt x="9" y="19"/>
                    <a:pt x="9" y="16"/>
                  </a:cubicBezTo>
                  <a:cubicBezTo>
                    <a:pt x="10" y="17"/>
                    <a:pt x="10" y="17"/>
                    <a:pt x="11" y="18"/>
                  </a:cubicBezTo>
                  <a:cubicBezTo>
                    <a:pt x="11" y="20"/>
                    <a:pt x="11" y="23"/>
                    <a:pt x="11" y="26"/>
                  </a:cubicBezTo>
                  <a:moveTo>
                    <a:pt x="7" y="23"/>
                  </a:moveTo>
                  <a:cubicBezTo>
                    <a:pt x="7" y="23"/>
                    <a:pt x="6" y="22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19"/>
                    <a:pt x="6" y="17"/>
                    <a:pt x="6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8"/>
                    <a:pt x="7" y="20"/>
                    <a:pt x="7" y="23"/>
                  </a:cubicBezTo>
                  <a:moveTo>
                    <a:pt x="79" y="26"/>
                  </a:moveTo>
                  <a:cubicBezTo>
                    <a:pt x="79" y="23"/>
                    <a:pt x="79" y="19"/>
                    <a:pt x="79" y="16"/>
                  </a:cubicBezTo>
                  <a:cubicBezTo>
                    <a:pt x="81" y="15"/>
                    <a:pt x="82" y="14"/>
                    <a:pt x="84" y="14"/>
                  </a:cubicBezTo>
                  <a:cubicBezTo>
                    <a:pt x="84" y="17"/>
                    <a:pt x="84" y="20"/>
                    <a:pt x="84" y="23"/>
                  </a:cubicBezTo>
                  <a:cubicBezTo>
                    <a:pt x="84" y="24"/>
                    <a:pt x="83" y="24"/>
                    <a:pt x="82" y="25"/>
                  </a:cubicBezTo>
                  <a:cubicBezTo>
                    <a:pt x="81" y="25"/>
                    <a:pt x="80" y="25"/>
                    <a:pt x="79" y="26"/>
                  </a:cubicBezTo>
                  <a:moveTo>
                    <a:pt x="4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4"/>
                    <a:pt x="4" y="13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4"/>
                    <a:pt x="4" y="15"/>
                    <a:pt x="4" y="15"/>
                  </a:cubicBezTo>
                  <a:moveTo>
                    <a:pt x="86" y="22"/>
                  </a:moveTo>
                  <a:cubicBezTo>
                    <a:pt x="86" y="19"/>
                    <a:pt x="86" y="16"/>
                    <a:pt x="86" y="13"/>
                  </a:cubicBezTo>
                  <a:cubicBezTo>
                    <a:pt x="87" y="12"/>
                    <a:pt x="88" y="11"/>
                    <a:pt x="89" y="10"/>
                  </a:cubicBezTo>
                  <a:cubicBezTo>
                    <a:pt x="89" y="13"/>
                    <a:pt x="89" y="15"/>
                    <a:pt x="89" y="17"/>
                  </a:cubicBezTo>
                  <a:cubicBezTo>
                    <a:pt x="89" y="18"/>
                    <a:pt x="89" y="18"/>
                    <a:pt x="89" y="18"/>
                  </a:cubicBezTo>
                  <a:cubicBezTo>
                    <a:pt x="88" y="19"/>
                    <a:pt x="87" y="20"/>
                    <a:pt x="86" y="22"/>
                  </a:cubicBezTo>
                  <a:moveTo>
                    <a:pt x="91" y="0"/>
                  </a:moveTo>
                  <a:cubicBezTo>
                    <a:pt x="90" y="0"/>
                    <a:pt x="89" y="1"/>
                    <a:pt x="89" y="2"/>
                  </a:cubicBezTo>
                  <a:cubicBezTo>
                    <a:pt x="89" y="3"/>
                    <a:pt x="89" y="5"/>
                    <a:pt x="89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76" y="16"/>
                    <a:pt x="60" y="20"/>
                    <a:pt x="44" y="20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0" y="20"/>
                    <a:pt x="36" y="20"/>
                    <a:pt x="32" y="19"/>
                  </a:cubicBezTo>
                  <a:cubicBezTo>
                    <a:pt x="22" y="18"/>
                    <a:pt x="12" y="16"/>
                    <a:pt x="6" y="10"/>
                  </a:cubicBezTo>
                  <a:cubicBezTo>
                    <a:pt x="5" y="9"/>
                    <a:pt x="4" y="8"/>
                    <a:pt x="4" y="8"/>
                  </a:cubicBezTo>
                  <a:cubicBezTo>
                    <a:pt x="4" y="7"/>
                    <a:pt x="4" y="6"/>
                    <a:pt x="4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2" y="3"/>
                    <a:pt x="1" y="3"/>
                    <a:pt x="1" y="4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7"/>
                    <a:pt x="0" y="7"/>
                    <a:pt x="1" y="8"/>
                  </a:cubicBezTo>
                  <a:cubicBezTo>
                    <a:pt x="1" y="9"/>
                    <a:pt x="0" y="10"/>
                    <a:pt x="0" y="10"/>
                  </a:cubicBezTo>
                  <a:cubicBezTo>
                    <a:pt x="0" y="13"/>
                    <a:pt x="1" y="16"/>
                    <a:pt x="1" y="19"/>
                  </a:cubicBezTo>
                  <a:cubicBezTo>
                    <a:pt x="1" y="19"/>
                    <a:pt x="1" y="20"/>
                    <a:pt x="2" y="20"/>
                  </a:cubicBezTo>
                  <a:cubicBezTo>
                    <a:pt x="2" y="22"/>
                    <a:pt x="4" y="24"/>
                    <a:pt x="5" y="26"/>
                  </a:cubicBezTo>
                  <a:cubicBezTo>
                    <a:pt x="11" y="31"/>
                    <a:pt x="23" y="37"/>
                    <a:pt x="41" y="37"/>
                  </a:cubicBezTo>
                  <a:cubicBezTo>
                    <a:pt x="49" y="37"/>
                    <a:pt x="60" y="36"/>
                    <a:pt x="70" y="33"/>
                  </a:cubicBezTo>
                  <a:cubicBezTo>
                    <a:pt x="73" y="32"/>
                    <a:pt x="76" y="31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29"/>
                    <a:pt x="83" y="28"/>
                    <a:pt x="84" y="28"/>
                  </a:cubicBezTo>
                  <a:cubicBezTo>
                    <a:pt x="84" y="27"/>
                    <a:pt x="85" y="27"/>
                    <a:pt x="86" y="26"/>
                  </a:cubicBezTo>
                  <a:cubicBezTo>
                    <a:pt x="86" y="26"/>
                    <a:pt x="86" y="26"/>
                    <a:pt x="86" y="26"/>
                  </a:cubicBezTo>
                  <a:cubicBezTo>
                    <a:pt x="86" y="26"/>
                    <a:pt x="86" y="26"/>
                    <a:pt x="86" y="26"/>
                  </a:cubicBezTo>
                  <a:cubicBezTo>
                    <a:pt x="89" y="24"/>
                    <a:pt x="91" y="21"/>
                    <a:pt x="92" y="18"/>
                  </a:cubicBezTo>
                  <a:cubicBezTo>
                    <a:pt x="92" y="18"/>
                    <a:pt x="93" y="17"/>
                    <a:pt x="93" y="17"/>
                  </a:cubicBezTo>
                  <a:cubicBezTo>
                    <a:pt x="93" y="16"/>
                    <a:pt x="92" y="16"/>
                    <a:pt x="92" y="15"/>
                  </a:cubicBezTo>
                  <a:cubicBezTo>
                    <a:pt x="92" y="11"/>
                    <a:pt x="93" y="6"/>
                    <a:pt x="93" y="2"/>
                  </a:cubicBezTo>
                  <a:cubicBezTo>
                    <a:pt x="93" y="1"/>
                    <a:pt x="92" y="0"/>
                    <a:pt x="91" y="0"/>
                  </a:cubicBezTo>
                  <a:cubicBezTo>
                    <a:pt x="91" y="0"/>
                    <a:pt x="91" y="0"/>
                    <a:pt x="91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56" name="Freeform 786"/>
            <p:cNvSpPr>
              <a:spLocks noEditPoints="1"/>
            </p:cNvSpPr>
            <p:nvPr/>
          </p:nvSpPr>
          <p:spPr bwMode="auto">
            <a:xfrm>
              <a:off x="3009" y="2648"/>
              <a:ext cx="220" cy="87"/>
            </a:xfrm>
            <a:custGeom>
              <a:avLst/>
              <a:gdLst>
                <a:gd name="T0" fmla="*/ 47 w 93"/>
                <a:gd name="T1" fmla="*/ 23 h 37"/>
                <a:gd name="T2" fmla="*/ 42 w 93"/>
                <a:gd name="T3" fmla="*/ 33 h 37"/>
                <a:gd name="T4" fmla="*/ 44 w 93"/>
                <a:gd name="T5" fmla="*/ 23 h 37"/>
                <a:gd name="T6" fmla="*/ 35 w 93"/>
                <a:gd name="T7" fmla="*/ 33 h 37"/>
                <a:gd name="T8" fmla="*/ 41 w 93"/>
                <a:gd name="T9" fmla="*/ 30 h 37"/>
                <a:gd name="T10" fmla="*/ 48 w 93"/>
                <a:gd name="T11" fmla="*/ 24 h 37"/>
                <a:gd name="T12" fmla="*/ 52 w 93"/>
                <a:gd name="T13" fmla="*/ 23 h 37"/>
                <a:gd name="T14" fmla="*/ 49 w 93"/>
                <a:gd name="T15" fmla="*/ 33 h 37"/>
                <a:gd name="T16" fmla="*/ 54 w 93"/>
                <a:gd name="T17" fmla="*/ 31 h 37"/>
                <a:gd name="T18" fmla="*/ 55 w 93"/>
                <a:gd name="T19" fmla="*/ 23 h 37"/>
                <a:gd name="T20" fmla="*/ 57 w 93"/>
                <a:gd name="T21" fmla="*/ 32 h 37"/>
                <a:gd name="T22" fmla="*/ 58 w 93"/>
                <a:gd name="T23" fmla="*/ 32 h 37"/>
                <a:gd name="T24" fmla="*/ 28 w 93"/>
                <a:gd name="T25" fmla="*/ 32 h 37"/>
                <a:gd name="T26" fmla="*/ 32 w 93"/>
                <a:gd name="T27" fmla="*/ 23 h 37"/>
                <a:gd name="T28" fmla="*/ 34 w 93"/>
                <a:gd name="T29" fmla="*/ 33 h 37"/>
                <a:gd name="T30" fmla="*/ 63 w 93"/>
                <a:gd name="T31" fmla="*/ 21 h 37"/>
                <a:gd name="T32" fmla="*/ 63 w 93"/>
                <a:gd name="T33" fmla="*/ 31 h 37"/>
                <a:gd name="T34" fmla="*/ 20 w 93"/>
                <a:gd name="T35" fmla="*/ 30 h 37"/>
                <a:gd name="T36" fmla="*/ 26 w 93"/>
                <a:gd name="T37" fmla="*/ 22 h 37"/>
                <a:gd name="T38" fmla="*/ 65 w 93"/>
                <a:gd name="T39" fmla="*/ 31 h 37"/>
                <a:gd name="T40" fmla="*/ 64 w 93"/>
                <a:gd name="T41" fmla="*/ 21 h 37"/>
                <a:gd name="T42" fmla="*/ 67 w 93"/>
                <a:gd name="T43" fmla="*/ 26 h 37"/>
                <a:gd name="T44" fmla="*/ 69 w 93"/>
                <a:gd name="T45" fmla="*/ 30 h 37"/>
                <a:gd name="T46" fmla="*/ 73 w 93"/>
                <a:gd name="T47" fmla="*/ 19 h 37"/>
                <a:gd name="T48" fmla="*/ 69 w 93"/>
                <a:gd name="T49" fmla="*/ 30 h 37"/>
                <a:gd name="T50" fmla="*/ 13 w 93"/>
                <a:gd name="T51" fmla="*/ 18 h 37"/>
                <a:gd name="T52" fmla="*/ 19 w 93"/>
                <a:gd name="T53" fmla="*/ 30 h 37"/>
                <a:gd name="T54" fmla="*/ 74 w 93"/>
                <a:gd name="T55" fmla="*/ 18 h 37"/>
                <a:gd name="T56" fmla="*/ 75 w 93"/>
                <a:gd name="T57" fmla="*/ 28 h 37"/>
                <a:gd name="T58" fmla="*/ 9 w 93"/>
                <a:gd name="T59" fmla="*/ 16 h 37"/>
                <a:gd name="T60" fmla="*/ 7 w 93"/>
                <a:gd name="T61" fmla="*/ 23 h 37"/>
                <a:gd name="T62" fmla="*/ 6 w 93"/>
                <a:gd name="T63" fmla="*/ 14 h 37"/>
                <a:gd name="T64" fmla="*/ 79 w 93"/>
                <a:gd name="T65" fmla="*/ 26 h 37"/>
                <a:gd name="T66" fmla="*/ 84 w 93"/>
                <a:gd name="T67" fmla="*/ 23 h 37"/>
                <a:gd name="T68" fmla="*/ 4 w 93"/>
                <a:gd name="T69" fmla="*/ 15 h 37"/>
                <a:gd name="T70" fmla="*/ 4 w 93"/>
                <a:gd name="T71" fmla="*/ 13 h 37"/>
                <a:gd name="T72" fmla="*/ 86 w 93"/>
                <a:gd name="T73" fmla="*/ 13 h 37"/>
                <a:gd name="T74" fmla="*/ 89 w 93"/>
                <a:gd name="T75" fmla="*/ 18 h 37"/>
                <a:gd name="T76" fmla="*/ 89 w 93"/>
                <a:gd name="T77" fmla="*/ 2 h 37"/>
                <a:gd name="T78" fmla="*/ 44 w 93"/>
                <a:gd name="T79" fmla="*/ 20 h 37"/>
                <a:gd name="T80" fmla="*/ 4 w 93"/>
                <a:gd name="T81" fmla="*/ 7 h 37"/>
                <a:gd name="T82" fmla="*/ 3 w 93"/>
                <a:gd name="T83" fmla="*/ 3 h 37"/>
                <a:gd name="T84" fmla="*/ 0 w 93"/>
                <a:gd name="T85" fmla="*/ 6 h 37"/>
                <a:gd name="T86" fmla="*/ 1 w 93"/>
                <a:gd name="T87" fmla="*/ 19 h 37"/>
                <a:gd name="T88" fmla="*/ 41 w 93"/>
                <a:gd name="T89" fmla="*/ 37 h 37"/>
                <a:gd name="T90" fmla="*/ 79 w 93"/>
                <a:gd name="T91" fmla="*/ 30 h 37"/>
                <a:gd name="T92" fmla="*/ 84 w 93"/>
                <a:gd name="T93" fmla="*/ 27 h 37"/>
                <a:gd name="T94" fmla="*/ 86 w 93"/>
                <a:gd name="T95" fmla="*/ 26 h 37"/>
                <a:gd name="T96" fmla="*/ 92 w 93"/>
                <a:gd name="T97" fmla="*/ 15 h 37"/>
                <a:gd name="T98" fmla="*/ 91 w 93"/>
                <a:gd name="T9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3" h="37">
                  <a:moveTo>
                    <a:pt x="44" y="23"/>
                  </a:moveTo>
                  <a:cubicBezTo>
                    <a:pt x="45" y="23"/>
                    <a:pt x="46" y="23"/>
                    <a:pt x="47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7" y="27"/>
                    <a:pt x="47" y="30"/>
                    <a:pt x="48" y="33"/>
                  </a:cubicBezTo>
                  <a:cubicBezTo>
                    <a:pt x="46" y="33"/>
                    <a:pt x="44" y="33"/>
                    <a:pt x="42" y="33"/>
                  </a:cubicBezTo>
                  <a:cubicBezTo>
                    <a:pt x="42" y="32"/>
                    <a:pt x="42" y="31"/>
                    <a:pt x="42" y="30"/>
                  </a:cubicBezTo>
                  <a:cubicBezTo>
                    <a:pt x="42" y="28"/>
                    <a:pt x="42" y="26"/>
                    <a:pt x="43" y="23"/>
                  </a:cubicBezTo>
                  <a:cubicBezTo>
                    <a:pt x="44" y="23"/>
                    <a:pt x="44" y="23"/>
                    <a:pt x="44" y="23"/>
                  </a:cubicBezTo>
                  <a:moveTo>
                    <a:pt x="41" y="33"/>
                  </a:moveTo>
                  <a:cubicBezTo>
                    <a:pt x="39" y="33"/>
                    <a:pt x="37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0"/>
                    <a:pt x="35" y="26"/>
                    <a:pt x="35" y="23"/>
                  </a:cubicBezTo>
                  <a:cubicBezTo>
                    <a:pt x="37" y="23"/>
                    <a:pt x="39" y="23"/>
                    <a:pt x="41" y="23"/>
                  </a:cubicBezTo>
                  <a:cubicBezTo>
                    <a:pt x="41" y="26"/>
                    <a:pt x="41" y="28"/>
                    <a:pt x="41" y="30"/>
                  </a:cubicBezTo>
                  <a:cubicBezTo>
                    <a:pt x="41" y="31"/>
                    <a:pt x="41" y="32"/>
                    <a:pt x="41" y="33"/>
                  </a:cubicBezTo>
                  <a:moveTo>
                    <a:pt x="49" y="33"/>
                  </a:moveTo>
                  <a:cubicBezTo>
                    <a:pt x="49" y="30"/>
                    <a:pt x="49" y="27"/>
                    <a:pt x="48" y="24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50" y="23"/>
                    <a:pt x="51" y="23"/>
                    <a:pt x="52" y="23"/>
                  </a:cubicBezTo>
                  <a:cubicBezTo>
                    <a:pt x="52" y="25"/>
                    <a:pt x="52" y="27"/>
                    <a:pt x="52" y="29"/>
                  </a:cubicBezTo>
                  <a:cubicBezTo>
                    <a:pt x="52" y="30"/>
                    <a:pt x="52" y="32"/>
                    <a:pt x="52" y="33"/>
                  </a:cubicBezTo>
                  <a:cubicBezTo>
                    <a:pt x="51" y="33"/>
                    <a:pt x="50" y="33"/>
                    <a:pt x="49" y="33"/>
                  </a:cubicBezTo>
                  <a:moveTo>
                    <a:pt x="54" y="33"/>
                  </a:moveTo>
                  <a:cubicBezTo>
                    <a:pt x="54" y="32"/>
                    <a:pt x="54" y="32"/>
                    <a:pt x="54" y="31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4" y="30"/>
                    <a:pt x="54" y="30"/>
                    <a:pt x="54" y="29"/>
                  </a:cubicBezTo>
                  <a:cubicBezTo>
                    <a:pt x="54" y="27"/>
                    <a:pt x="54" y="25"/>
                    <a:pt x="54" y="23"/>
                  </a:cubicBezTo>
                  <a:cubicBezTo>
                    <a:pt x="54" y="23"/>
                    <a:pt x="55" y="23"/>
                    <a:pt x="55" y="23"/>
                  </a:cubicBezTo>
                  <a:cubicBezTo>
                    <a:pt x="55" y="26"/>
                    <a:pt x="55" y="29"/>
                    <a:pt x="55" y="32"/>
                  </a:cubicBezTo>
                  <a:cubicBezTo>
                    <a:pt x="54" y="33"/>
                    <a:pt x="54" y="33"/>
                    <a:pt x="54" y="33"/>
                  </a:cubicBezTo>
                  <a:moveTo>
                    <a:pt x="57" y="32"/>
                  </a:moveTo>
                  <a:cubicBezTo>
                    <a:pt x="57" y="29"/>
                    <a:pt x="57" y="26"/>
                    <a:pt x="57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6"/>
                    <a:pt x="58" y="29"/>
                    <a:pt x="58" y="32"/>
                  </a:cubicBezTo>
                  <a:cubicBezTo>
                    <a:pt x="58" y="32"/>
                    <a:pt x="57" y="32"/>
                    <a:pt x="57" y="32"/>
                  </a:cubicBezTo>
                  <a:moveTo>
                    <a:pt x="34" y="33"/>
                  </a:moveTo>
                  <a:cubicBezTo>
                    <a:pt x="32" y="33"/>
                    <a:pt x="30" y="33"/>
                    <a:pt x="28" y="32"/>
                  </a:cubicBezTo>
                  <a:cubicBezTo>
                    <a:pt x="28" y="31"/>
                    <a:pt x="28" y="30"/>
                    <a:pt x="28" y="29"/>
                  </a:cubicBezTo>
                  <a:cubicBezTo>
                    <a:pt x="28" y="27"/>
                    <a:pt x="28" y="25"/>
                    <a:pt x="28" y="22"/>
                  </a:cubicBezTo>
                  <a:cubicBezTo>
                    <a:pt x="29" y="22"/>
                    <a:pt x="31" y="23"/>
                    <a:pt x="32" y="23"/>
                  </a:cubicBezTo>
                  <a:cubicBezTo>
                    <a:pt x="32" y="23"/>
                    <a:pt x="33" y="23"/>
                    <a:pt x="33" y="23"/>
                  </a:cubicBezTo>
                  <a:cubicBezTo>
                    <a:pt x="34" y="26"/>
                    <a:pt x="34" y="30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moveTo>
                    <a:pt x="60" y="32"/>
                  </a:moveTo>
                  <a:cubicBezTo>
                    <a:pt x="60" y="28"/>
                    <a:pt x="60" y="25"/>
                    <a:pt x="59" y="22"/>
                  </a:cubicBezTo>
                  <a:cubicBezTo>
                    <a:pt x="61" y="22"/>
                    <a:pt x="62" y="22"/>
                    <a:pt x="63" y="21"/>
                  </a:cubicBezTo>
                  <a:cubicBezTo>
                    <a:pt x="63" y="24"/>
                    <a:pt x="63" y="27"/>
                    <a:pt x="63" y="30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2" y="31"/>
                    <a:pt x="61" y="32"/>
                    <a:pt x="60" y="32"/>
                  </a:cubicBezTo>
                  <a:moveTo>
                    <a:pt x="26" y="32"/>
                  </a:moveTo>
                  <a:cubicBezTo>
                    <a:pt x="24" y="32"/>
                    <a:pt x="22" y="31"/>
                    <a:pt x="20" y="30"/>
                  </a:cubicBezTo>
                  <a:cubicBezTo>
                    <a:pt x="20" y="29"/>
                    <a:pt x="20" y="28"/>
                    <a:pt x="20" y="26"/>
                  </a:cubicBezTo>
                  <a:cubicBezTo>
                    <a:pt x="20" y="25"/>
                    <a:pt x="20" y="23"/>
                    <a:pt x="21" y="21"/>
                  </a:cubicBezTo>
                  <a:cubicBezTo>
                    <a:pt x="23" y="21"/>
                    <a:pt x="24" y="22"/>
                    <a:pt x="26" y="22"/>
                  </a:cubicBezTo>
                  <a:cubicBezTo>
                    <a:pt x="26" y="24"/>
                    <a:pt x="26" y="27"/>
                    <a:pt x="26" y="29"/>
                  </a:cubicBezTo>
                  <a:cubicBezTo>
                    <a:pt x="26" y="30"/>
                    <a:pt x="26" y="31"/>
                    <a:pt x="26" y="32"/>
                  </a:cubicBezTo>
                  <a:moveTo>
                    <a:pt x="65" y="31"/>
                  </a:moveTo>
                  <a:cubicBezTo>
                    <a:pt x="65" y="30"/>
                    <a:pt x="65" y="30"/>
                    <a:pt x="65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4" y="27"/>
                    <a:pt x="64" y="24"/>
                    <a:pt x="64" y="21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5" y="21"/>
                    <a:pt x="66" y="21"/>
                    <a:pt x="67" y="20"/>
                  </a:cubicBezTo>
                  <a:cubicBezTo>
                    <a:pt x="67" y="22"/>
                    <a:pt x="67" y="24"/>
                    <a:pt x="67" y="26"/>
                  </a:cubicBezTo>
                  <a:cubicBezTo>
                    <a:pt x="67" y="27"/>
                    <a:pt x="67" y="29"/>
                    <a:pt x="67" y="30"/>
                  </a:cubicBezTo>
                  <a:cubicBezTo>
                    <a:pt x="66" y="30"/>
                    <a:pt x="66" y="31"/>
                    <a:pt x="65" y="31"/>
                  </a:cubicBezTo>
                  <a:moveTo>
                    <a:pt x="69" y="30"/>
                  </a:moveTo>
                  <a:cubicBezTo>
                    <a:pt x="69" y="28"/>
                    <a:pt x="69" y="27"/>
                    <a:pt x="69" y="26"/>
                  </a:cubicBezTo>
                  <a:cubicBezTo>
                    <a:pt x="69" y="24"/>
                    <a:pt x="69" y="22"/>
                    <a:pt x="69" y="20"/>
                  </a:cubicBezTo>
                  <a:cubicBezTo>
                    <a:pt x="70" y="20"/>
                    <a:pt x="71" y="19"/>
                    <a:pt x="73" y="19"/>
                  </a:cubicBezTo>
                  <a:cubicBezTo>
                    <a:pt x="73" y="22"/>
                    <a:pt x="73" y="25"/>
                    <a:pt x="73" y="28"/>
                  </a:cubicBezTo>
                  <a:cubicBezTo>
                    <a:pt x="73" y="29"/>
                    <a:pt x="73" y="29"/>
                    <a:pt x="73" y="29"/>
                  </a:cubicBezTo>
                  <a:cubicBezTo>
                    <a:pt x="72" y="29"/>
                    <a:pt x="70" y="29"/>
                    <a:pt x="69" y="30"/>
                  </a:cubicBezTo>
                  <a:moveTo>
                    <a:pt x="19" y="30"/>
                  </a:moveTo>
                  <a:cubicBezTo>
                    <a:pt x="17" y="29"/>
                    <a:pt x="15" y="28"/>
                    <a:pt x="13" y="27"/>
                  </a:cubicBezTo>
                  <a:cubicBezTo>
                    <a:pt x="13" y="24"/>
                    <a:pt x="13" y="21"/>
                    <a:pt x="13" y="18"/>
                  </a:cubicBezTo>
                  <a:cubicBezTo>
                    <a:pt x="15" y="19"/>
                    <a:pt x="17" y="20"/>
                    <a:pt x="19" y="20"/>
                  </a:cubicBezTo>
                  <a:cubicBezTo>
                    <a:pt x="19" y="22"/>
                    <a:pt x="19" y="24"/>
                    <a:pt x="19" y="26"/>
                  </a:cubicBezTo>
                  <a:cubicBezTo>
                    <a:pt x="19" y="28"/>
                    <a:pt x="19" y="29"/>
                    <a:pt x="19" y="30"/>
                  </a:cubicBezTo>
                  <a:moveTo>
                    <a:pt x="75" y="28"/>
                  </a:moveTo>
                  <a:cubicBezTo>
                    <a:pt x="75" y="28"/>
                    <a:pt x="75" y="28"/>
                    <a:pt x="75" y="28"/>
                  </a:cubicBezTo>
                  <a:cubicBezTo>
                    <a:pt x="75" y="24"/>
                    <a:pt x="75" y="21"/>
                    <a:pt x="74" y="18"/>
                  </a:cubicBezTo>
                  <a:cubicBezTo>
                    <a:pt x="75" y="18"/>
                    <a:pt x="76" y="17"/>
                    <a:pt x="77" y="17"/>
                  </a:cubicBezTo>
                  <a:cubicBezTo>
                    <a:pt x="78" y="20"/>
                    <a:pt x="78" y="23"/>
                    <a:pt x="78" y="27"/>
                  </a:cubicBezTo>
                  <a:cubicBezTo>
                    <a:pt x="77" y="27"/>
                    <a:pt x="76" y="28"/>
                    <a:pt x="75" y="28"/>
                  </a:cubicBezTo>
                  <a:moveTo>
                    <a:pt x="11" y="26"/>
                  </a:moveTo>
                  <a:cubicBezTo>
                    <a:pt x="10" y="26"/>
                    <a:pt x="10" y="25"/>
                    <a:pt x="9" y="25"/>
                  </a:cubicBezTo>
                  <a:cubicBezTo>
                    <a:pt x="9" y="22"/>
                    <a:pt x="9" y="19"/>
                    <a:pt x="9" y="16"/>
                  </a:cubicBezTo>
                  <a:cubicBezTo>
                    <a:pt x="10" y="17"/>
                    <a:pt x="10" y="17"/>
                    <a:pt x="11" y="17"/>
                  </a:cubicBezTo>
                  <a:cubicBezTo>
                    <a:pt x="11" y="20"/>
                    <a:pt x="11" y="23"/>
                    <a:pt x="11" y="26"/>
                  </a:cubicBezTo>
                  <a:moveTo>
                    <a:pt x="7" y="23"/>
                  </a:moveTo>
                  <a:cubicBezTo>
                    <a:pt x="7" y="23"/>
                    <a:pt x="6" y="22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19"/>
                    <a:pt x="6" y="17"/>
                    <a:pt x="6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8"/>
                    <a:pt x="7" y="20"/>
                    <a:pt x="7" y="23"/>
                  </a:cubicBezTo>
                  <a:moveTo>
                    <a:pt x="79" y="26"/>
                  </a:moveTo>
                  <a:cubicBezTo>
                    <a:pt x="79" y="23"/>
                    <a:pt x="79" y="19"/>
                    <a:pt x="79" y="16"/>
                  </a:cubicBezTo>
                  <a:cubicBezTo>
                    <a:pt x="81" y="15"/>
                    <a:pt x="82" y="14"/>
                    <a:pt x="84" y="14"/>
                  </a:cubicBezTo>
                  <a:cubicBezTo>
                    <a:pt x="84" y="17"/>
                    <a:pt x="84" y="20"/>
                    <a:pt x="84" y="23"/>
                  </a:cubicBezTo>
                  <a:cubicBezTo>
                    <a:pt x="84" y="24"/>
                    <a:pt x="83" y="24"/>
                    <a:pt x="82" y="25"/>
                  </a:cubicBezTo>
                  <a:cubicBezTo>
                    <a:pt x="81" y="25"/>
                    <a:pt x="80" y="25"/>
                    <a:pt x="79" y="26"/>
                  </a:cubicBezTo>
                  <a:moveTo>
                    <a:pt x="4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4"/>
                    <a:pt x="4" y="13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4"/>
                    <a:pt x="4" y="14"/>
                    <a:pt x="4" y="15"/>
                  </a:cubicBezTo>
                  <a:moveTo>
                    <a:pt x="86" y="22"/>
                  </a:moveTo>
                  <a:cubicBezTo>
                    <a:pt x="86" y="19"/>
                    <a:pt x="86" y="16"/>
                    <a:pt x="86" y="13"/>
                  </a:cubicBezTo>
                  <a:cubicBezTo>
                    <a:pt x="87" y="12"/>
                    <a:pt x="88" y="11"/>
                    <a:pt x="89" y="10"/>
                  </a:cubicBezTo>
                  <a:cubicBezTo>
                    <a:pt x="89" y="13"/>
                    <a:pt x="89" y="15"/>
                    <a:pt x="89" y="17"/>
                  </a:cubicBezTo>
                  <a:cubicBezTo>
                    <a:pt x="89" y="18"/>
                    <a:pt x="89" y="18"/>
                    <a:pt x="89" y="18"/>
                  </a:cubicBezTo>
                  <a:cubicBezTo>
                    <a:pt x="88" y="19"/>
                    <a:pt x="87" y="20"/>
                    <a:pt x="86" y="22"/>
                  </a:cubicBezTo>
                  <a:moveTo>
                    <a:pt x="91" y="0"/>
                  </a:moveTo>
                  <a:cubicBezTo>
                    <a:pt x="90" y="0"/>
                    <a:pt x="89" y="1"/>
                    <a:pt x="89" y="2"/>
                  </a:cubicBezTo>
                  <a:cubicBezTo>
                    <a:pt x="89" y="3"/>
                    <a:pt x="89" y="5"/>
                    <a:pt x="89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76" y="16"/>
                    <a:pt x="60" y="20"/>
                    <a:pt x="44" y="20"/>
                  </a:cubicBezTo>
                  <a:cubicBezTo>
                    <a:pt x="40" y="20"/>
                    <a:pt x="36" y="20"/>
                    <a:pt x="32" y="19"/>
                  </a:cubicBezTo>
                  <a:cubicBezTo>
                    <a:pt x="22" y="18"/>
                    <a:pt x="12" y="16"/>
                    <a:pt x="6" y="10"/>
                  </a:cubicBezTo>
                  <a:cubicBezTo>
                    <a:pt x="5" y="9"/>
                    <a:pt x="4" y="8"/>
                    <a:pt x="4" y="7"/>
                  </a:cubicBezTo>
                  <a:cubicBezTo>
                    <a:pt x="4" y="7"/>
                    <a:pt x="4" y="6"/>
                    <a:pt x="4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2" y="3"/>
                    <a:pt x="1" y="3"/>
                    <a:pt x="1" y="4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7"/>
                    <a:pt x="0" y="7"/>
                    <a:pt x="1" y="8"/>
                  </a:cubicBezTo>
                  <a:cubicBezTo>
                    <a:pt x="1" y="9"/>
                    <a:pt x="0" y="10"/>
                    <a:pt x="0" y="10"/>
                  </a:cubicBezTo>
                  <a:cubicBezTo>
                    <a:pt x="0" y="13"/>
                    <a:pt x="1" y="16"/>
                    <a:pt x="1" y="19"/>
                  </a:cubicBezTo>
                  <a:cubicBezTo>
                    <a:pt x="1" y="19"/>
                    <a:pt x="1" y="20"/>
                    <a:pt x="2" y="20"/>
                  </a:cubicBezTo>
                  <a:cubicBezTo>
                    <a:pt x="2" y="22"/>
                    <a:pt x="4" y="24"/>
                    <a:pt x="5" y="26"/>
                  </a:cubicBezTo>
                  <a:cubicBezTo>
                    <a:pt x="11" y="31"/>
                    <a:pt x="23" y="37"/>
                    <a:pt x="41" y="37"/>
                  </a:cubicBezTo>
                  <a:cubicBezTo>
                    <a:pt x="49" y="37"/>
                    <a:pt x="60" y="36"/>
                    <a:pt x="70" y="33"/>
                  </a:cubicBezTo>
                  <a:cubicBezTo>
                    <a:pt x="73" y="32"/>
                    <a:pt x="76" y="31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29"/>
                    <a:pt x="83" y="28"/>
                    <a:pt x="84" y="27"/>
                  </a:cubicBezTo>
                  <a:cubicBezTo>
                    <a:pt x="84" y="27"/>
                    <a:pt x="85" y="27"/>
                    <a:pt x="86" y="26"/>
                  </a:cubicBezTo>
                  <a:cubicBezTo>
                    <a:pt x="86" y="26"/>
                    <a:pt x="86" y="26"/>
                    <a:pt x="86" y="26"/>
                  </a:cubicBezTo>
                  <a:cubicBezTo>
                    <a:pt x="86" y="26"/>
                    <a:pt x="86" y="26"/>
                    <a:pt x="86" y="26"/>
                  </a:cubicBezTo>
                  <a:cubicBezTo>
                    <a:pt x="89" y="24"/>
                    <a:pt x="91" y="21"/>
                    <a:pt x="92" y="18"/>
                  </a:cubicBezTo>
                  <a:cubicBezTo>
                    <a:pt x="92" y="18"/>
                    <a:pt x="93" y="17"/>
                    <a:pt x="93" y="17"/>
                  </a:cubicBezTo>
                  <a:cubicBezTo>
                    <a:pt x="93" y="16"/>
                    <a:pt x="92" y="16"/>
                    <a:pt x="92" y="15"/>
                  </a:cubicBezTo>
                  <a:cubicBezTo>
                    <a:pt x="92" y="11"/>
                    <a:pt x="93" y="6"/>
                    <a:pt x="93" y="2"/>
                  </a:cubicBezTo>
                  <a:cubicBezTo>
                    <a:pt x="93" y="1"/>
                    <a:pt x="92" y="0"/>
                    <a:pt x="91" y="0"/>
                  </a:cubicBezTo>
                  <a:cubicBezTo>
                    <a:pt x="91" y="0"/>
                    <a:pt x="91" y="0"/>
                    <a:pt x="91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57" name="Freeform 787"/>
            <p:cNvSpPr>
              <a:spLocks noEditPoints="1"/>
            </p:cNvSpPr>
            <p:nvPr/>
          </p:nvSpPr>
          <p:spPr bwMode="auto">
            <a:xfrm>
              <a:off x="3009" y="2700"/>
              <a:ext cx="220" cy="87"/>
            </a:xfrm>
            <a:custGeom>
              <a:avLst/>
              <a:gdLst>
                <a:gd name="T0" fmla="*/ 47 w 93"/>
                <a:gd name="T1" fmla="*/ 23 h 37"/>
                <a:gd name="T2" fmla="*/ 42 w 93"/>
                <a:gd name="T3" fmla="*/ 33 h 37"/>
                <a:gd name="T4" fmla="*/ 44 w 93"/>
                <a:gd name="T5" fmla="*/ 23 h 37"/>
                <a:gd name="T6" fmla="*/ 35 w 93"/>
                <a:gd name="T7" fmla="*/ 33 h 37"/>
                <a:gd name="T8" fmla="*/ 41 w 93"/>
                <a:gd name="T9" fmla="*/ 30 h 37"/>
                <a:gd name="T10" fmla="*/ 48 w 93"/>
                <a:gd name="T11" fmla="*/ 24 h 37"/>
                <a:gd name="T12" fmla="*/ 52 w 93"/>
                <a:gd name="T13" fmla="*/ 23 h 37"/>
                <a:gd name="T14" fmla="*/ 49 w 93"/>
                <a:gd name="T15" fmla="*/ 33 h 37"/>
                <a:gd name="T16" fmla="*/ 54 w 93"/>
                <a:gd name="T17" fmla="*/ 31 h 37"/>
                <a:gd name="T18" fmla="*/ 55 w 93"/>
                <a:gd name="T19" fmla="*/ 23 h 37"/>
                <a:gd name="T20" fmla="*/ 57 w 93"/>
                <a:gd name="T21" fmla="*/ 32 h 37"/>
                <a:gd name="T22" fmla="*/ 58 w 93"/>
                <a:gd name="T23" fmla="*/ 32 h 37"/>
                <a:gd name="T24" fmla="*/ 28 w 93"/>
                <a:gd name="T25" fmla="*/ 32 h 37"/>
                <a:gd name="T26" fmla="*/ 32 w 93"/>
                <a:gd name="T27" fmla="*/ 23 h 37"/>
                <a:gd name="T28" fmla="*/ 34 w 93"/>
                <a:gd name="T29" fmla="*/ 33 h 37"/>
                <a:gd name="T30" fmla="*/ 63 w 93"/>
                <a:gd name="T31" fmla="*/ 21 h 37"/>
                <a:gd name="T32" fmla="*/ 63 w 93"/>
                <a:gd name="T33" fmla="*/ 31 h 37"/>
                <a:gd name="T34" fmla="*/ 20 w 93"/>
                <a:gd name="T35" fmla="*/ 30 h 37"/>
                <a:gd name="T36" fmla="*/ 26 w 93"/>
                <a:gd name="T37" fmla="*/ 22 h 37"/>
                <a:gd name="T38" fmla="*/ 65 w 93"/>
                <a:gd name="T39" fmla="*/ 31 h 37"/>
                <a:gd name="T40" fmla="*/ 64 w 93"/>
                <a:gd name="T41" fmla="*/ 21 h 37"/>
                <a:gd name="T42" fmla="*/ 67 w 93"/>
                <a:gd name="T43" fmla="*/ 26 h 37"/>
                <a:gd name="T44" fmla="*/ 69 w 93"/>
                <a:gd name="T45" fmla="*/ 30 h 37"/>
                <a:gd name="T46" fmla="*/ 73 w 93"/>
                <a:gd name="T47" fmla="*/ 19 h 37"/>
                <a:gd name="T48" fmla="*/ 69 w 93"/>
                <a:gd name="T49" fmla="*/ 30 h 37"/>
                <a:gd name="T50" fmla="*/ 13 w 93"/>
                <a:gd name="T51" fmla="*/ 18 h 37"/>
                <a:gd name="T52" fmla="*/ 19 w 93"/>
                <a:gd name="T53" fmla="*/ 30 h 37"/>
                <a:gd name="T54" fmla="*/ 74 w 93"/>
                <a:gd name="T55" fmla="*/ 18 h 37"/>
                <a:gd name="T56" fmla="*/ 75 w 93"/>
                <a:gd name="T57" fmla="*/ 28 h 37"/>
                <a:gd name="T58" fmla="*/ 9 w 93"/>
                <a:gd name="T59" fmla="*/ 16 h 37"/>
                <a:gd name="T60" fmla="*/ 7 w 93"/>
                <a:gd name="T61" fmla="*/ 23 h 37"/>
                <a:gd name="T62" fmla="*/ 6 w 93"/>
                <a:gd name="T63" fmla="*/ 14 h 37"/>
                <a:gd name="T64" fmla="*/ 79 w 93"/>
                <a:gd name="T65" fmla="*/ 26 h 37"/>
                <a:gd name="T66" fmla="*/ 84 w 93"/>
                <a:gd name="T67" fmla="*/ 23 h 37"/>
                <a:gd name="T68" fmla="*/ 4 w 93"/>
                <a:gd name="T69" fmla="*/ 15 h 37"/>
                <a:gd name="T70" fmla="*/ 4 w 93"/>
                <a:gd name="T71" fmla="*/ 13 h 37"/>
                <a:gd name="T72" fmla="*/ 86 w 93"/>
                <a:gd name="T73" fmla="*/ 13 h 37"/>
                <a:gd name="T74" fmla="*/ 89 w 93"/>
                <a:gd name="T75" fmla="*/ 18 h 37"/>
                <a:gd name="T76" fmla="*/ 89 w 93"/>
                <a:gd name="T77" fmla="*/ 2 h 37"/>
                <a:gd name="T78" fmla="*/ 44 w 93"/>
                <a:gd name="T79" fmla="*/ 20 h 37"/>
                <a:gd name="T80" fmla="*/ 4 w 93"/>
                <a:gd name="T81" fmla="*/ 7 h 37"/>
                <a:gd name="T82" fmla="*/ 3 w 93"/>
                <a:gd name="T83" fmla="*/ 3 h 37"/>
                <a:gd name="T84" fmla="*/ 0 w 93"/>
                <a:gd name="T85" fmla="*/ 6 h 37"/>
                <a:gd name="T86" fmla="*/ 1 w 93"/>
                <a:gd name="T87" fmla="*/ 19 h 37"/>
                <a:gd name="T88" fmla="*/ 41 w 93"/>
                <a:gd name="T89" fmla="*/ 37 h 37"/>
                <a:gd name="T90" fmla="*/ 79 w 93"/>
                <a:gd name="T91" fmla="*/ 30 h 37"/>
                <a:gd name="T92" fmla="*/ 84 w 93"/>
                <a:gd name="T93" fmla="*/ 27 h 37"/>
                <a:gd name="T94" fmla="*/ 86 w 93"/>
                <a:gd name="T95" fmla="*/ 26 h 37"/>
                <a:gd name="T96" fmla="*/ 92 w 93"/>
                <a:gd name="T97" fmla="*/ 15 h 37"/>
                <a:gd name="T98" fmla="*/ 91 w 93"/>
                <a:gd name="T9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3" h="37">
                  <a:moveTo>
                    <a:pt x="44" y="23"/>
                  </a:moveTo>
                  <a:cubicBezTo>
                    <a:pt x="45" y="23"/>
                    <a:pt x="46" y="23"/>
                    <a:pt x="47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7" y="27"/>
                    <a:pt x="47" y="30"/>
                    <a:pt x="48" y="33"/>
                  </a:cubicBezTo>
                  <a:cubicBezTo>
                    <a:pt x="46" y="33"/>
                    <a:pt x="44" y="33"/>
                    <a:pt x="42" y="33"/>
                  </a:cubicBezTo>
                  <a:cubicBezTo>
                    <a:pt x="42" y="32"/>
                    <a:pt x="42" y="31"/>
                    <a:pt x="42" y="30"/>
                  </a:cubicBezTo>
                  <a:cubicBezTo>
                    <a:pt x="42" y="28"/>
                    <a:pt x="42" y="26"/>
                    <a:pt x="43" y="23"/>
                  </a:cubicBezTo>
                  <a:cubicBezTo>
                    <a:pt x="44" y="23"/>
                    <a:pt x="44" y="23"/>
                    <a:pt x="44" y="23"/>
                  </a:cubicBezTo>
                  <a:moveTo>
                    <a:pt x="41" y="33"/>
                  </a:moveTo>
                  <a:cubicBezTo>
                    <a:pt x="39" y="33"/>
                    <a:pt x="37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0"/>
                    <a:pt x="35" y="26"/>
                    <a:pt x="35" y="23"/>
                  </a:cubicBezTo>
                  <a:cubicBezTo>
                    <a:pt x="37" y="23"/>
                    <a:pt x="39" y="23"/>
                    <a:pt x="41" y="23"/>
                  </a:cubicBezTo>
                  <a:cubicBezTo>
                    <a:pt x="41" y="25"/>
                    <a:pt x="41" y="28"/>
                    <a:pt x="41" y="30"/>
                  </a:cubicBezTo>
                  <a:cubicBezTo>
                    <a:pt x="41" y="31"/>
                    <a:pt x="41" y="32"/>
                    <a:pt x="41" y="33"/>
                  </a:cubicBezTo>
                  <a:moveTo>
                    <a:pt x="49" y="33"/>
                  </a:moveTo>
                  <a:cubicBezTo>
                    <a:pt x="49" y="30"/>
                    <a:pt x="49" y="27"/>
                    <a:pt x="48" y="24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50" y="23"/>
                    <a:pt x="51" y="23"/>
                    <a:pt x="52" y="23"/>
                  </a:cubicBezTo>
                  <a:cubicBezTo>
                    <a:pt x="52" y="25"/>
                    <a:pt x="52" y="27"/>
                    <a:pt x="52" y="29"/>
                  </a:cubicBezTo>
                  <a:cubicBezTo>
                    <a:pt x="52" y="30"/>
                    <a:pt x="52" y="32"/>
                    <a:pt x="52" y="33"/>
                  </a:cubicBezTo>
                  <a:cubicBezTo>
                    <a:pt x="51" y="33"/>
                    <a:pt x="50" y="33"/>
                    <a:pt x="49" y="33"/>
                  </a:cubicBezTo>
                  <a:moveTo>
                    <a:pt x="54" y="33"/>
                  </a:moveTo>
                  <a:cubicBezTo>
                    <a:pt x="54" y="32"/>
                    <a:pt x="54" y="32"/>
                    <a:pt x="54" y="31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4" y="30"/>
                    <a:pt x="54" y="30"/>
                    <a:pt x="54" y="29"/>
                  </a:cubicBezTo>
                  <a:cubicBezTo>
                    <a:pt x="54" y="27"/>
                    <a:pt x="54" y="25"/>
                    <a:pt x="54" y="23"/>
                  </a:cubicBezTo>
                  <a:cubicBezTo>
                    <a:pt x="54" y="23"/>
                    <a:pt x="55" y="23"/>
                    <a:pt x="55" y="23"/>
                  </a:cubicBezTo>
                  <a:cubicBezTo>
                    <a:pt x="55" y="26"/>
                    <a:pt x="55" y="29"/>
                    <a:pt x="55" y="32"/>
                  </a:cubicBezTo>
                  <a:cubicBezTo>
                    <a:pt x="54" y="33"/>
                    <a:pt x="54" y="33"/>
                    <a:pt x="54" y="33"/>
                  </a:cubicBezTo>
                  <a:moveTo>
                    <a:pt x="57" y="32"/>
                  </a:moveTo>
                  <a:cubicBezTo>
                    <a:pt x="57" y="29"/>
                    <a:pt x="57" y="26"/>
                    <a:pt x="57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5"/>
                    <a:pt x="58" y="29"/>
                    <a:pt x="58" y="32"/>
                  </a:cubicBezTo>
                  <a:cubicBezTo>
                    <a:pt x="58" y="32"/>
                    <a:pt x="57" y="32"/>
                    <a:pt x="57" y="32"/>
                  </a:cubicBezTo>
                  <a:moveTo>
                    <a:pt x="34" y="33"/>
                  </a:moveTo>
                  <a:cubicBezTo>
                    <a:pt x="32" y="33"/>
                    <a:pt x="30" y="33"/>
                    <a:pt x="28" y="32"/>
                  </a:cubicBezTo>
                  <a:cubicBezTo>
                    <a:pt x="28" y="31"/>
                    <a:pt x="28" y="30"/>
                    <a:pt x="28" y="29"/>
                  </a:cubicBezTo>
                  <a:cubicBezTo>
                    <a:pt x="28" y="27"/>
                    <a:pt x="28" y="24"/>
                    <a:pt x="28" y="22"/>
                  </a:cubicBezTo>
                  <a:cubicBezTo>
                    <a:pt x="29" y="22"/>
                    <a:pt x="31" y="23"/>
                    <a:pt x="32" y="23"/>
                  </a:cubicBezTo>
                  <a:cubicBezTo>
                    <a:pt x="32" y="23"/>
                    <a:pt x="33" y="23"/>
                    <a:pt x="33" y="23"/>
                  </a:cubicBezTo>
                  <a:cubicBezTo>
                    <a:pt x="34" y="26"/>
                    <a:pt x="34" y="30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moveTo>
                    <a:pt x="60" y="32"/>
                  </a:moveTo>
                  <a:cubicBezTo>
                    <a:pt x="60" y="28"/>
                    <a:pt x="60" y="25"/>
                    <a:pt x="59" y="22"/>
                  </a:cubicBezTo>
                  <a:cubicBezTo>
                    <a:pt x="61" y="22"/>
                    <a:pt x="62" y="22"/>
                    <a:pt x="63" y="21"/>
                  </a:cubicBezTo>
                  <a:cubicBezTo>
                    <a:pt x="63" y="24"/>
                    <a:pt x="63" y="27"/>
                    <a:pt x="63" y="30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2" y="31"/>
                    <a:pt x="61" y="32"/>
                    <a:pt x="60" y="32"/>
                  </a:cubicBezTo>
                  <a:moveTo>
                    <a:pt x="26" y="32"/>
                  </a:moveTo>
                  <a:cubicBezTo>
                    <a:pt x="24" y="32"/>
                    <a:pt x="22" y="31"/>
                    <a:pt x="20" y="30"/>
                  </a:cubicBezTo>
                  <a:cubicBezTo>
                    <a:pt x="20" y="29"/>
                    <a:pt x="20" y="28"/>
                    <a:pt x="20" y="26"/>
                  </a:cubicBezTo>
                  <a:cubicBezTo>
                    <a:pt x="20" y="25"/>
                    <a:pt x="20" y="23"/>
                    <a:pt x="21" y="21"/>
                  </a:cubicBezTo>
                  <a:cubicBezTo>
                    <a:pt x="23" y="21"/>
                    <a:pt x="24" y="22"/>
                    <a:pt x="26" y="22"/>
                  </a:cubicBezTo>
                  <a:cubicBezTo>
                    <a:pt x="26" y="24"/>
                    <a:pt x="26" y="27"/>
                    <a:pt x="26" y="29"/>
                  </a:cubicBezTo>
                  <a:cubicBezTo>
                    <a:pt x="26" y="30"/>
                    <a:pt x="26" y="31"/>
                    <a:pt x="26" y="32"/>
                  </a:cubicBezTo>
                  <a:moveTo>
                    <a:pt x="65" y="31"/>
                  </a:moveTo>
                  <a:cubicBezTo>
                    <a:pt x="65" y="30"/>
                    <a:pt x="65" y="30"/>
                    <a:pt x="65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4" y="27"/>
                    <a:pt x="64" y="24"/>
                    <a:pt x="64" y="21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5" y="21"/>
                    <a:pt x="66" y="21"/>
                    <a:pt x="67" y="20"/>
                  </a:cubicBezTo>
                  <a:cubicBezTo>
                    <a:pt x="67" y="22"/>
                    <a:pt x="67" y="24"/>
                    <a:pt x="67" y="26"/>
                  </a:cubicBezTo>
                  <a:cubicBezTo>
                    <a:pt x="67" y="27"/>
                    <a:pt x="67" y="29"/>
                    <a:pt x="67" y="30"/>
                  </a:cubicBezTo>
                  <a:cubicBezTo>
                    <a:pt x="66" y="30"/>
                    <a:pt x="66" y="31"/>
                    <a:pt x="65" y="31"/>
                  </a:cubicBezTo>
                  <a:moveTo>
                    <a:pt x="69" y="30"/>
                  </a:moveTo>
                  <a:cubicBezTo>
                    <a:pt x="69" y="28"/>
                    <a:pt x="69" y="27"/>
                    <a:pt x="69" y="26"/>
                  </a:cubicBezTo>
                  <a:cubicBezTo>
                    <a:pt x="69" y="24"/>
                    <a:pt x="69" y="22"/>
                    <a:pt x="69" y="20"/>
                  </a:cubicBezTo>
                  <a:cubicBezTo>
                    <a:pt x="70" y="20"/>
                    <a:pt x="71" y="19"/>
                    <a:pt x="73" y="19"/>
                  </a:cubicBezTo>
                  <a:cubicBezTo>
                    <a:pt x="73" y="22"/>
                    <a:pt x="73" y="25"/>
                    <a:pt x="73" y="28"/>
                  </a:cubicBezTo>
                  <a:cubicBezTo>
                    <a:pt x="73" y="28"/>
                    <a:pt x="73" y="28"/>
                    <a:pt x="73" y="28"/>
                  </a:cubicBezTo>
                  <a:cubicBezTo>
                    <a:pt x="72" y="29"/>
                    <a:pt x="70" y="29"/>
                    <a:pt x="69" y="30"/>
                  </a:cubicBezTo>
                  <a:moveTo>
                    <a:pt x="19" y="30"/>
                  </a:moveTo>
                  <a:cubicBezTo>
                    <a:pt x="17" y="29"/>
                    <a:pt x="15" y="28"/>
                    <a:pt x="13" y="27"/>
                  </a:cubicBezTo>
                  <a:cubicBezTo>
                    <a:pt x="13" y="24"/>
                    <a:pt x="13" y="21"/>
                    <a:pt x="13" y="18"/>
                  </a:cubicBezTo>
                  <a:cubicBezTo>
                    <a:pt x="15" y="19"/>
                    <a:pt x="17" y="20"/>
                    <a:pt x="19" y="20"/>
                  </a:cubicBezTo>
                  <a:cubicBezTo>
                    <a:pt x="19" y="22"/>
                    <a:pt x="19" y="24"/>
                    <a:pt x="19" y="26"/>
                  </a:cubicBezTo>
                  <a:cubicBezTo>
                    <a:pt x="19" y="28"/>
                    <a:pt x="19" y="29"/>
                    <a:pt x="19" y="30"/>
                  </a:cubicBezTo>
                  <a:moveTo>
                    <a:pt x="75" y="28"/>
                  </a:moveTo>
                  <a:cubicBezTo>
                    <a:pt x="75" y="28"/>
                    <a:pt x="75" y="28"/>
                    <a:pt x="75" y="28"/>
                  </a:cubicBezTo>
                  <a:cubicBezTo>
                    <a:pt x="75" y="24"/>
                    <a:pt x="75" y="21"/>
                    <a:pt x="74" y="18"/>
                  </a:cubicBezTo>
                  <a:cubicBezTo>
                    <a:pt x="75" y="18"/>
                    <a:pt x="76" y="17"/>
                    <a:pt x="77" y="17"/>
                  </a:cubicBezTo>
                  <a:cubicBezTo>
                    <a:pt x="78" y="20"/>
                    <a:pt x="78" y="23"/>
                    <a:pt x="78" y="27"/>
                  </a:cubicBezTo>
                  <a:cubicBezTo>
                    <a:pt x="77" y="27"/>
                    <a:pt x="76" y="27"/>
                    <a:pt x="75" y="28"/>
                  </a:cubicBezTo>
                  <a:moveTo>
                    <a:pt x="11" y="26"/>
                  </a:moveTo>
                  <a:cubicBezTo>
                    <a:pt x="10" y="26"/>
                    <a:pt x="10" y="25"/>
                    <a:pt x="9" y="25"/>
                  </a:cubicBezTo>
                  <a:cubicBezTo>
                    <a:pt x="9" y="22"/>
                    <a:pt x="9" y="19"/>
                    <a:pt x="9" y="16"/>
                  </a:cubicBezTo>
                  <a:cubicBezTo>
                    <a:pt x="10" y="17"/>
                    <a:pt x="10" y="17"/>
                    <a:pt x="11" y="17"/>
                  </a:cubicBezTo>
                  <a:cubicBezTo>
                    <a:pt x="11" y="20"/>
                    <a:pt x="11" y="23"/>
                    <a:pt x="11" y="26"/>
                  </a:cubicBezTo>
                  <a:moveTo>
                    <a:pt x="7" y="23"/>
                  </a:moveTo>
                  <a:cubicBezTo>
                    <a:pt x="7" y="22"/>
                    <a:pt x="6" y="22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19"/>
                    <a:pt x="6" y="17"/>
                    <a:pt x="6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8"/>
                    <a:pt x="7" y="20"/>
                    <a:pt x="7" y="23"/>
                  </a:cubicBezTo>
                  <a:moveTo>
                    <a:pt x="79" y="26"/>
                  </a:moveTo>
                  <a:cubicBezTo>
                    <a:pt x="79" y="23"/>
                    <a:pt x="79" y="19"/>
                    <a:pt x="79" y="16"/>
                  </a:cubicBezTo>
                  <a:cubicBezTo>
                    <a:pt x="81" y="15"/>
                    <a:pt x="82" y="14"/>
                    <a:pt x="84" y="13"/>
                  </a:cubicBezTo>
                  <a:cubicBezTo>
                    <a:pt x="84" y="17"/>
                    <a:pt x="84" y="20"/>
                    <a:pt x="84" y="23"/>
                  </a:cubicBezTo>
                  <a:cubicBezTo>
                    <a:pt x="84" y="23"/>
                    <a:pt x="83" y="24"/>
                    <a:pt x="82" y="25"/>
                  </a:cubicBezTo>
                  <a:cubicBezTo>
                    <a:pt x="81" y="25"/>
                    <a:pt x="80" y="25"/>
                    <a:pt x="79" y="26"/>
                  </a:cubicBezTo>
                  <a:moveTo>
                    <a:pt x="4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4"/>
                    <a:pt x="4" y="13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4"/>
                    <a:pt x="4" y="14"/>
                    <a:pt x="4" y="15"/>
                  </a:cubicBezTo>
                  <a:moveTo>
                    <a:pt x="86" y="21"/>
                  </a:moveTo>
                  <a:cubicBezTo>
                    <a:pt x="86" y="19"/>
                    <a:pt x="86" y="16"/>
                    <a:pt x="86" y="13"/>
                  </a:cubicBezTo>
                  <a:cubicBezTo>
                    <a:pt x="87" y="12"/>
                    <a:pt x="88" y="11"/>
                    <a:pt x="89" y="10"/>
                  </a:cubicBezTo>
                  <a:cubicBezTo>
                    <a:pt x="89" y="13"/>
                    <a:pt x="89" y="15"/>
                    <a:pt x="89" y="17"/>
                  </a:cubicBezTo>
                  <a:cubicBezTo>
                    <a:pt x="89" y="18"/>
                    <a:pt x="89" y="18"/>
                    <a:pt x="89" y="18"/>
                  </a:cubicBezTo>
                  <a:cubicBezTo>
                    <a:pt x="88" y="19"/>
                    <a:pt x="87" y="20"/>
                    <a:pt x="86" y="21"/>
                  </a:cubicBezTo>
                  <a:moveTo>
                    <a:pt x="91" y="0"/>
                  </a:moveTo>
                  <a:cubicBezTo>
                    <a:pt x="90" y="0"/>
                    <a:pt x="89" y="1"/>
                    <a:pt x="89" y="2"/>
                  </a:cubicBezTo>
                  <a:cubicBezTo>
                    <a:pt x="89" y="3"/>
                    <a:pt x="89" y="5"/>
                    <a:pt x="89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76" y="16"/>
                    <a:pt x="60" y="20"/>
                    <a:pt x="44" y="20"/>
                  </a:cubicBezTo>
                  <a:cubicBezTo>
                    <a:pt x="40" y="20"/>
                    <a:pt x="36" y="20"/>
                    <a:pt x="32" y="19"/>
                  </a:cubicBezTo>
                  <a:cubicBezTo>
                    <a:pt x="22" y="18"/>
                    <a:pt x="12" y="16"/>
                    <a:pt x="6" y="10"/>
                  </a:cubicBezTo>
                  <a:cubicBezTo>
                    <a:pt x="5" y="9"/>
                    <a:pt x="4" y="8"/>
                    <a:pt x="4" y="7"/>
                  </a:cubicBezTo>
                  <a:cubicBezTo>
                    <a:pt x="4" y="7"/>
                    <a:pt x="4" y="6"/>
                    <a:pt x="4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2" y="3"/>
                    <a:pt x="1" y="3"/>
                    <a:pt x="1" y="4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7"/>
                    <a:pt x="0" y="7"/>
                    <a:pt x="1" y="8"/>
                  </a:cubicBezTo>
                  <a:cubicBezTo>
                    <a:pt x="1" y="9"/>
                    <a:pt x="0" y="10"/>
                    <a:pt x="0" y="10"/>
                  </a:cubicBezTo>
                  <a:cubicBezTo>
                    <a:pt x="0" y="13"/>
                    <a:pt x="1" y="16"/>
                    <a:pt x="1" y="19"/>
                  </a:cubicBezTo>
                  <a:cubicBezTo>
                    <a:pt x="1" y="19"/>
                    <a:pt x="1" y="20"/>
                    <a:pt x="2" y="20"/>
                  </a:cubicBezTo>
                  <a:cubicBezTo>
                    <a:pt x="2" y="22"/>
                    <a:pt x="4" y="24"/>
                    <a:pt x="5" y="26"/>
                  </a:cubicBezTo>
                  <a:cubicBezTo>
                    <a:pt x="11" y="31"/>
                    <a:pt x="23" y="37"/>
                    <a:pt x="41" y="37"/>
                  </a:cubicBezTo>
                  <a:cubicBezTo>
                    <a:pt x="49" y="37"/>
                    <a:pt x="60" y="36"/>
                    <a:pt x="70" y="33"/>
                  </a:cubicBezTo>
                  <a:cubicBezTo>
                    <a:pt x="73" y="32"/>
                    <a:pt x="76" y="31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3" y="28"/>
                    <a:pt x="84" y="27"/>
                  </a:cubicBezTo>
                  <a:cubicBezTo>
                    <a:pt x="84" y="27"/>
                    <a:pt x="85" y="27"/>
                    <a:pt x="86" y="26"/>
                  </a:cubicBezTo>
                  <a:cubicBezTo>
                    <a:pt x="86" y="26"/>
                    <a:pt x="86" y="26"/>
                    <a:pt x="86" y="26"/>
                  </a:cubicBezTo>
                  <a:cubicBezTo>
                    <a:pt x="86" y="26"/>
                    <a:pt x="86" y="26"/>
                    <a:pt x="86" y="26"/>
                  </a:cubicBezTo>
                  <a:cubicBezTo>
                    <a:pt x="89" y="24"/>
                    <a:pt x="91" y="21"/>
                    <a:pt x="92" y="18"/>
                  </a:cubicBezTo>
                  <a:cubicBezTo>
                    <a:pt x="92" y="18"/>
                    <a:pt x="93" y="17"/>
                    <a:pt x="93" y="17"/>
                  </a:cubicBezTo>
                  <a:cubicBezTo>
                    <a:pt x="93" y="16"/>
                    <a:pt x="92" y="16"/>
                    <a:pt x="92" y="15"/>
                  </a:cubicBezTo>
                  <a:cubicBezTo>
                    <a:pt x="92" y="11"/>
                    <a:pt x="93" y="6"/>
                    <a:pt x="93" y="2"/>
                  </a:cubicBezTo>
                  <a:cubicBezTo>
                    <a:pt x="93" y="1"/>
                    <a:pt x="92" y="0"/>
                    <a:pt x="91" y="0"/>
                  </a:cubicBezTo>
                  <a:cubicBezTo>
                    <a:pt x="91" y="0"/>
                    <a:pt x="91" y="0"/>
                    <a:pt x="91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58" name="Freeform 788"/>
            <p:cNvSpPr>
              <a:spLocks noEditPoints="1"/>
            </p:cNvSpPr>
            <p:nvPr/>
          </p:nvSpPr>
          <p:spPr bwMode="auto">
            <a:xfrm>
              <a:off x="3009" y="2752"/>
              <a:ext cx="220" cy="87"/>
            </a:xfrm>
            <a:custGeom>
              <a:avLst/>
              <a:gdLst>
                <a:gd name="T0" fmla="*/ 47 w 93"/>
                <a:gd name="T1" fmla="*/ 23 h 37"/>
                <a:gd name="T2" fmla="*/ 42 w 93"/>
                <a:gd name="T3" fmla="*/ 33 h 37"/>
                <a:gd name="T4" fmla="*/ 44 w 93"/>
                <a:gd name="T5" fmla="*/ 23 h 37"/>
                <a:gd name="T6" fmla="*/ 35 w 93"/>
                <a:gd name="T7" fmla="*/ 33 h 37"/>
                <a:gd name="T8" fmla="*/ 41 w 93"/>
                <a:gd name="T9" fmla="*/ 30 h 37"/>
                <a:gd name="T10" fmla="*/ 48 w 93"/>
                <a:gd name="T11" fmla="*/ 24 h 37"/>
                <a:gd name="T12" fmla="*/ 52 w 93"/>
                <a:gd name="T13" fmla="*/ 23 h 37"/>
                <a:gd name="T14" fmla="*/ 49 w 93"/>
                <a:gd name="T15" fmla="*/ 33 h 37"/>
                <a:gd name="T16" fmla="*/ 54 w 93"/>
                <a:gd name="T17" fmla="*/ 31 h 37"/>
                <a:gd name="T18" fmla="*/ 55 w 93"/>
                <a:gd name="T19" fmla="*/ 23 h 37"/>
                <a:gd name="T20" fmla="*/ 57 w 93"/>
                <a:gd name="T21" fmla="*/ 32 h 37"/>
                <a:gd name="T22" fmla="*/ 58 w 93"/>
                <a:gd name="T23" fmla="*/ 32 h 37"/>
                <a:gd name="T24" fmla="*/ 28 w 93"/>
                <a:gd name="T25" fmla="*/ 32 h 37"/>
                <a:gd name="T26" fmla="*/ 32 w 93"/>
                <a:gd name="T27" fmla="*/ 23 h 37"/>
                <a:gd name="T28" fmla="*/ 34 w 93"/>
                <a:gd name="T29" fmla="*/ 33 h 37"/>
                <a:gd name="T30" fmla="*/ 63 w 93"/>
                <a:gd name="T31" fmla="*/ 21 h 37"/>
                <a:gd name="T32" fmla="*/ 63 w 93"/>
                <a:gd name="T33" fmla="*/ 31 h 37"/>
                <a:gd name="T34" fmla="*/ 20 w 93"/>
                <a:gd name="T35" fmla="*/ 30 h 37"/>
                <a:gd name="T36" fmla="*/ 26 w 93"/>
                <a:gd name="T37" fmla="*/ 22 h 37"/>
                <a:gd name="T38" fmla="*/ 65 w 93"/>
                <a:gd name="T39" fmla="*/ 31 h 37"/>
                <a:gd name="T40" fmla="*/ 64 w 93"/>
                <a:gd name="T41" fmla="*/ 21 h 37"/>
                <a:gd name="T42" fmla="*/ 67 w 93"/>
                <a:gd name="T43" fmla="*/ 26 h 37"/>
                <a:gd name="T44" fmla="*/ 69 w 93"/>
                <a:gd name="T45" fmla="*/ 30 h 37"/>
                <a:gd name="T46" fmla="*/ 73 w 93"/>
                <a:gd name="T47" fmla="*/ 19 h 37"/>
                <a:gd name="T48" fmla="*/ 69 w 93"/>
                <a:gd name="T49" fmla="*/ 30 h 37"/>
                <a:gd name="T50" fmla="*/ 13 w 93"/>
                <a:gd name="T51" fmla="*/ 18 h 37"/>
                <a:gd name="T52" fmla="*/ 19 w 93"/>
                <a:gd name="T53" fmla="*/ 30 h 37"/>
                <a:gd name="T54" fmla="*/ 74 w 93"/>
                <a:gd name="T55" fmla="*/ 18 h 37"/>
                <a:gd name="T56" fmla="*/ 75 w 93"/>
                <a:gd name="T57" fmla="*/ 28 h 37"/>
                <a:gd name="T58" fmla="*/ 9 w 93"/>
                <a:gd name="T59" fmla="*/ 16 h 37"/>
                <a:gd name="T60" fmla="*/ 7 w 93"/>
                <a:gd name="T61" fmla="*/ 23 h 37"/>
                <a:gd name="T62" fmla="*/ 6 w 93"/>
                <a:gd name="T63" fmla="*/ 14 h 37"/>
                <a:gd name="T64" fmla="*/ 79 w 93"/>
                <a:gd name="T65" fmla="*/ 26 h 37"/>
                <a:gd name="T66" fmla="*/ 84 w 93"/>
                <a:gd name="T67" fmla="*/ 23 h 37"/>
                <a:gd name="T68" fmla="*/ 4 w 93"/>
                <a:gd name="T69" fmla="*/ 15 h 37"/>
                <a:gd name="T70" fmla="*/ 4 w 93"/>
                <a:gd name="T71" fmla="*/ 13 h 37"/>
                <a:gd name="T72" fmla="*/ 86 w 93"/>
                <a:gd name="T73" fmla="*/ 13 h 37"/>
                <a:gd name="T74" fmla="*/ 89 w 93"/>
                <a:gd name="T75" fmla="*/ 18 h 37"/>
                <a:gd name="T76" fmla="*/ 89 w 93"/>
                <a:gd name="T77" fmla="*/ 2 h 37"/>
                <a:gd name="T78" fmla="*/ 89 w 93"/>
                <a:gd name="T79" fmla="*/ 6 h 37"/>
                <a:gd name="T80" fmla="*/ 32 w 93"/>
                <a:gd name="T81" fmla="*/ 19 h 37"/>
                <a:gd name="T82" fmla="*/ 4 w 93"/>
                <a:gd name="T83" fmla="*/ 5 h 37"/>
                <a:gd name="T84" fmla="*/ 2 w 93"/>
                <a:gd name="T85" fmla="*/ 3 h 37"/>
                <a:gd name="T86" fmla="*/ 1 w 93"/>
                <a:gd name="T87" fmla="*/ 8 h 37"/>
                <a:gd name="T88" fmla="*/ 2 w 93"/>
                <a:gd name="T89" fmla="*/ 20 h 37"/>
                <a:gd name="T90" fmla="*/ 70 w 93"/>
                <a:gd name="T91" fmla="*/ 33 h 37"/>
                <a:gd name="T92" fmla="*/ 80 w 93"/>
                <a:gd name="T93" fmla="*/ 29 h 37"/>
                <a:gd name="T94" fmla="*/ 86 w 93"/>
                <a:gd name="T95" fmla="*/ 26 h 37"/>
                <a:gd name="T96" fmla="*/ 92 w 93"/>
                <a:gd name="T97" fmla="*/ 18 h 37"/>
                <a:gd name="T98" fmla="*/ 93 w 93"/>
                <a:gd name="T9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3" h="37">
                  <a:moveTo>
                    <a:pt x="44" y="23"/>
                  </a:moveTo>
                  <a:cubicBezTo>
                    <a:pt x="45" y="23"/>
                    <a:pt x="46" y="23"/>
                    <a:pt x="47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7" y="27"/>
                    <a:pt x="47" y="30"/>
                    <a:pt x="48" y="33"/>
                  </a:cubicBezTo>
                  <a:cubicBezTo>
                    <a:pt x="46" y="33"/>
                    <a:pt x="44" y="33"/>
                    <a:pt x="42" y="33"/>
                  </a:cubicBezTo>
                  <a:cubicBezTo>
                    <a:pt x="42" y="32"/>
                    <a:pt x="42" y="31"/>
                    <a:pt x="42" y="30"/>
                  </a:cubicBezTo>
                  <a:cubicBezTo>
                    <a:pt x="42" y="28"/>
                    <a:pt x="42" y="25"/>
                    <a:pt x="43" y="23"/>
                  </a:cubicBezTo>
                  <a:cubicBezTo>
                    <a:pt x="44" y="23"/>
                    <a:pt x="44" y="23"/>
                    <a:pt x="44" y="23"/>
                  </a:cubicBezTo>
                  <a:moveTo>
                    <a:pt x="41" y="33"/>
                  </a:moveTo>
                  <a:cubicBezTo>
                    <a:pt x="39" y="33"/>
                    <a:pt x="37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0"/>
                    <a:pt x="35" y="26"/>
                    <a:pt x="35" y="23"/>
                  </a:cubicBezTo>
                  <a:cubicBezTo>
                    <a:pt x="37" y="23"/>
                    <a:pt x="39" y="23"/>
                    <a:pt x="41" y="23"/>
                  </a:cubicBezTo>
                  <a:cubicBezTo>
                    <a:pt x="41" y="25"/>
                    <a:pt x="41" y="28"/>
                    <a:pt x="41" y="30"/>
                  </a:cubicBezTo>
                  <a:cubicBezTo>
                    <a:pt x="41" y="31"/>
                    <a:pt x="41" y="32"/>
                    <a:pt x="41" y="33"/>
                  </a:cubicBezTo>
                  <a:moveTo>
                    <a:pt x="49" y="33"/>
                  </a:moveTo>
                  <a:cubicBezTo>
                    <a:pt x="49" y="30"/>
                    <a:pt x="49" y="27"/>
                    <a:pt x="48" y="24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50" y="23"/>
                    <a:pt x="51" y="23"/>
                    <a:pt x="52" y="23"/>
                  </a:cubicBezTo>
                  <a:cubicBezTo>
                    <a:pt x="52" y="25"/>
                    <a:pt x="52" y="27"/>
                    <a:pt x="52" y="29"/>
                  </a:cubicBezTo>
                  <a:cubicBezTo>
                    <a:pt x="52" y="30"/>
                    <a:pt x="52" y="32"/>
                    <a:pt x="52" y="33"/>
                  </a:cubicBezTo>
                  <a:cubicBezTo>
                    <a:pt x="51" y="33"/>
                    <a:pt x="50" y="33"/>
                    <a:pt x="49" y="33"/>
                  </a:cubicBezTo>
                  <a:moveTo>
                    <a:pt x="54" y="32"/>
                  </a:moveTo>
                  <a:cubicBezTo>
                    <a:pt x="54" y="32"/>
                    <a:pt x="54" y="32"/>
                    <a:pt x="54" y="31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4" y="30"/>
                    <a:pt x="54" y="30"/>
                    <a:pt x="54" y="29"/>
                  </a:cubicBezTo>
                  <a:cubicBezTo>
                    <a:pt x="54" y="27"/>
                    <a:pt x="54" y="25"/>
                    <a:pt x="54" y="23"/>
                  </a:cubicBezTo>
                  <a:cubicBezTo>
                    <a:pt x="54" y="23"/>
                    <a:pt x="55" y="23"/>
                    <a:pt x="55" y="23"/>
                  </a:cubicBezTo>
                  <a:cubicBezTo>
                    <a:pt x="55" y="26"/>
                    <a:pt x="55" y="29"/>
                    <a:pt x="55" y="32"/>
                  </a:cubicBezTo>
                  <a:cubicBezTo>
                    <a:pt x="54" y="32"/>
                    <a:pt x="54" y="32"/>
                    <a:pt x="54" y="32"/>
                  </a:cubicBezTo>
                  <a:moveTo>
                    <a:pt x="57" y="32"/>
                  </a:moveTo>
                  <a:cubicBezTo>
                    <a:pt x="57" y="29"/>
                    <a:pt x="57" y="26"/>
                    <a:pt x="57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5"/>
                    <a:pt x="58" y="29"/>
                    <a:pt x="58" y="32"/>
                  </a:cubicBezTo>
                  <a:cubicBezTo>
                    <a:pt x="58" y="32"/>
                    <a:pt x="57" y="32"/>
                    <a:pt x="57" y="32"/>
                  </a:cubicBezTo>
                  <a:moveTo>
                    <a:pt x="34" y="33"/>
                  </a:moveTo>
                  <a:cubicBezTo>
                    <a:pt x="32" y="33"/>
                    <a:pt x="30" y="33"/>
                    <a:pt x="28" y="32"/>
                  </a:cubicBezTo>
                  <a:cubicBezTo>
                    <a:pt x="28" y="31"/>
                    <a:pt x="28" y="30"/>
                    <a:pt x="28" y="29"/>
                  </a:cubicBezTo>
                  <a:cubicBezTo>
                    <a:pt x="28" y="27"/>
                    <a:pt x="28" y="24"/>
                    <a:pt x="28" y="22"/>
                  </a:cubicBezTo>
                  <a:cubicBezTo>
                    <a:pt x="29" y="22"/>
                    <a:pt x="31" y="22"/>
                    <a:pt x="32" y="23"/>
                  </a:cubicBezTo>
                  <a:cubicBezTo>
                    <a:pt x="32" y="23"/>
                    <a:pt x="33" y="23"/>
                    <a:pt x="33" y="23"/>
                  </a:cubicBezTo>
                  <a:cubicBezTo>
                    <a:pt x="34" y="26"/>
                    <a:pt x="34" y="30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moveTo>
                    <a:pt x="60" y="32"/>
                  </a:moveTo>
                  <a:cubicBezTo>
                    <a:pt x="60" y="28"/>
                    <a:pt x="60" y="25"/>
                    <a:pt x="59" y="22"/>
                  </a:cubicBezTo>
                  <a:cubicBezTo>
                    <a:pt x="61" y="22"/>
                    <a:pt x="62" y="22"/>
                    <a:pt x="63" y="21"/>
                  </a:cubicBezTo>
                  <a:cubicBezTo>
                    <a:pt x="63" y="24"/>
                    <a:pt x="63" y="27"/>
                    <a:pt x="63" y="30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2" y="31"/>
                    <a:pt x="61" y="31"/>
                    <a:pt x="60" y="32"/>
                  </a:cubicBezTo>
                  <a:moveTo>
                    <a:pt x="26" y="32"/>
                  </a:moveTo>
                  <a:cubicBezTo>
                    <a:pt x="24" y="31"/>
                    <a:pt x="22" y="31"/>
                    <a:pt x="20" y="30"/>
                  </a:cubicBezTo>
                  <a:cubicBezTo>
                    <a:pt x="20" y="29"/>
                    <a:pt x="20" y="28"/>
                    <a:pt x="20" y="26"/>
                  </a:cubicBezTo>
                  <a:cubicBezTo>
                    <a:pt x="20" y="24"/>
                    <a:pt x="20" y="23"/>
                    <a:pt x="21" y="21"/>
                  </a:cubicBezTo>
                  <a:cubicBezTo>
                    <a:pt x="23" y="21"/>
                    <a:pt x="24" y="22"/>
                    <a:pt x="26" y="22"/>
                  </a:cubicBezTo>
                  <a:cubicBezTo>
                    <a:pt x="26" y="24"/>
                    <a:pt x="26" y="27"/>
                    <a:pt x="26" y="29"/>
                  </a:cubicBezTo>
                  <a:cubicBezTo>
                    <a:pt x="26" y="30"/>
                    <a:pt x="26" y="31"/>
                    <a:pt x="26" y="32"/>
                  </a:cubicBezTo>
                  <a:moveTo>
                    <a:pt x="65" y="31"/>
                  </a:moveTo>
                  <a:cubicBezTo>
                    <a:pt x="65" y="30"/>
                    <a:pt x="65" y="30"/>
                    <a:pt x="65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4" y="27"/>
                    <a:pt x="64" y="24"/>
                    <a:pt x="64" y="21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5" y="21"/>
                    <a:pt x="66" y="21"/>
                    <a:pt x="67" y="20"/>
                  </a:cubicBezTo>
                  <a:cubicBezTo>
                    <a:pt x="67" y="22"/>
                    <a:pt x="67" y="24"/>
                    <a:pt x="67" y="26"/>
                  </a:cubicBezTo>
                  <a:cubicBezTo>
                    <a:pt x="67" y="27"/>
                    <a:pt x="67" y="29"/>
                    <a:pt x="67" y="30"/>
                  </a:cubicBezTo>
                  <a:cubicBezTo>
                    <a:pt x="66" y="30"/>
                    <a:pt x="66" y="31"/>
                    <a:pt x="65" y="31"/>
                  </a:cubicBezTo>
                  <a:moveTo>
                    <a:pt x="69" y="30"/>
                  </a:moveTo>
                  <a:cubicBezTo>
                    <a:pt x="69" y="28"/>
                    <a:pt x="69" y="27"/>
                    <a:pt x="69" y="26"/>
                  </a:cubicBezTo>
                  <a:cubicBezTo>
                    <a:pt x="69" y="24"/>
                    <a:pt x="69" y="22"/>
                    <a:pt x="69" y="20"/>
                  </a:cubicBezTo>
                  <a:cubicBezTo>
                    <a:pt x="70" y="19"/>
                    <a:pt x="71" y="19"/>
                    <a:pt x="73" y="19"/>
                  </a:cubicBezTo>
                  <a:cubicBezTo>
                    <a:pt x="73" y="22"/>
                    <a:pt x="73" y="25"/>
                    <a:pt x="73" y="27"/>
                  </a:cubicBezTo>
                  <a:cubicBezTo>
                    <a:pt x="73" y="28"/>
                    <a:pt x="73" y="28"/>
                    <a:pt x="73" y="28"/>
                  </a:cubicBezTo>
                  <a:cubicBezTo>
                    <a:pt x="72" y="29"/>
                    <a:pt x="70" y="29"/>
                    <a:pt x="69" y="30"/>
                  </a:cubicBezTo>
                  <a:moveTo>
                    <a:pt x="19" y="30"/>
                  </a:moveTo>
                  <a:cubicBezTo>
                    <a:pt x="17" y="29"/>
                    <a:pt x="15" y="28"/>
                    <a:pt x="13" y="27"/>
                  </a:cubicBezTo>
                  <a:cubicBezTo>
                    <a:pt x="13" y="24"/>
                    <a:pt x="13" y="21"/>
                    <a:pt x="13" y="18"/>
                  </a:cubicBezTo>
                  <a:cubicBezTo>
                    <a:pt x="15" y="19"/>
                    <a:pt x="17" y="20"/>
                    <a:pt x="19" y="20"/>
                  </a:cubicBezTo>
                  <a:cubicBezTo>
                    <a:pt x="19" y="22"/>
                    <a:pt x="19" y="24"/>
                    <a:pt x="19" y="26"/>
                  </a:cubicBezTo>
                  <a:cubicBezTo>
                    <a:pt x="19" y="27"/>
                    <a:pt x="19" y="29"/>
                    <a:pt x="19" y="30"/>
                  </a:cubicBezTo>
                  <a:moveTo>
                    <a:pt x="75" y="28"/>
                  </a:moveTo>
                  <a:cubicBezTo>
                    <a:pt x="75" y="27"/>
                    <a:pt x="75" y="27"/>
                    <a:pt x="75" y="27"/>
                  </a:cubicBezTo>
                  <a:cubicBezTo>
                    <a:pt x="75" y="24"/>
                    <a:pt x="75" y="21"/>
                    <a:pt x="74" y="18"/>
                  </a:cubicBezTo>
                  <a:cubicBezTo>
                    <a:pt x="75" y="18"/>
                    <a:pt x="76" y="17"/>
                    <a:pt x="77" y="17"/>
                  </a:cubicBezTo>
                  <a:cubicBezTo>
                    <a:pt x="78" y="20"/>
                    <a:pt x="78" y="23"/>
                    <a:pt x="78" y="27"/>
                  </a:cubicBezTo>
                  <a:cubicBezTo>
                    <a:pt x="77" y="27"/>
                    <a:pt x="76" y="27"/>
                    <a:pt x="75" y="28"/>
                  </a:cubicBezTo>
                  <a:moveTo>
                    <a:pt x="11" y="26"/>
                  </a:moveTo>
                  <a:cubicBezTo>
                    <a:pt x="10" y="26"/>
                    <a:pt x="10" y="25"/>
                    <a:pt x="9" y="25"/>
                  </a:cubicBezTo>
                  <a:cubicBezTo>
                    <a:pt x="9" y="22"/>
                    <a:pt x="9" y="19"/>
                    <a:pt x="9" y="16"/>
                  </a:cubicBezTo>
                  <a:cubicBezTo>
                    <a:pt x="10" y="17"/>
                    <a:pt x="10" y="17"/>
                    <a:pt x="11" y="17"/>
                  </a:cubicBezTo>
                  <a:cubicBezTo>
                    <a:pt x="11" y="20"/>
                    <a:pt x="11" y="23"/>
                    <a:pt x="11" y="26"/>
                  </a:cubicBezTo>
                  <a:moveTo>
                    <a:pt x="7" y="23"/>
                  </a:moveTo>
                  <a:cubicBezTo>
                    <a:pt x="7" y="22"/>
                    <a:pt x="6" y="22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19"/>
                    <a:pt x="6" y="17"/>
                    <a:pt x="6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8"/>
                    <a:pt x="7" y="20"/>
                    <a:pt x="7" y="23"/>
                  </a:cubicBezTo>
                  <a:moveTo>
                    <a:pt x="79" y="26"/>
                  </a:moveTo>
                  <a:cubicBezTo>
                    <a:pt x="79" y="23"/>
                    <a:pt x="79" y="19"/>
                    <a:pt x="79" y="16"/>
                  </a:cubicBezTo>
                  <a:cubicBezTo>
                    <a:pt x="81" y="15"/>
                    <a:pt x="82" y="14"/>
                    <a:pt x="84" y="13"/>
                  </a:cubicBezTo>
                  <a:cubicBezTo>
                    <a:pt x="84" y="17"/>
                    <a:pt x="84" y="20"/>
                    <a:pt x="84" y="23"/>
                  </a:cubicBezTo>
                  <a:cubicBezTo>
                    <a:pt x="84" y="23"/>
                    <a:pt x="83" y="24"/>
                    <a:pt x="82" y="25"/>
                  </a:cubicBezTo>
                  <a:cubicBezTo>
                    <a:pt x="81" y="25"/>
                    <a:pt x="80" y="25"/>
                    <a:pt x="79" y="26"/>
                  </a:cubicBezTo>
                  <a:moveTo>
                    <a:pt x="4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4"/>
                    <a:pt x="4" y="13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4"/>
                    <a:pt x="4" y="14"/>
                    <a:pt x="4" y="15"/>
                  </a:cubicBezTo>
                  <a:moveTo>
                    <a:pt x="86" y="21"/>
                  </a:moveTo>
                  <a:cubicBezTo>
                    <a:pt x="86" y="18"/>
                    <a:pt x="86" y="15"/>
                    <a:pt x="86" y="13"/>
                  </a:cubicBezTo>
                  <a:cubicBezTo>
                    <a:pt x="87" y="12"/>
                    <a:pt x="88" y="11"/>
                    <a:pt x="89" y="10"/>
                  </a:cubicBezTo>
                  <a:cubicBezTo>
                    <a:pt x="89" y="13"/>
                    <a:pt x="89" y="15"/>
                    <a:pt x="89" y="17"/>
                  </a:cubicBezTo>
                  <a:cubicBezTo>
                    <a:pt x="89" y="18"/>
                    <a:pt x="89" y="18"/>
                    <a:pt x="89" y="18"/>
                  </a:cubicBezTo>
                  <a:cubicBezTo>
                    <a:pt x="88" y="19"/>
                    <a:pt x="87" y="20"/>
                    <a:pt x="86" y="21"/>
                  </a:cubicBezTo>
                  <a:moveTo>
                    <a:pt x="91" y="0"/>
                  </a:moveTo>
                  <a:cubicBezTo>
                    <a:pt x="90" y="0"/>
                    <a:pt x="89" y="1"/>
                    <a:pt x="89" y="2"/>
                  </a:cubicBezTo>
                  <a:cubicBezTo>
                    <a:pt x="89" y="2"/>
                    <a:pt x="89" y="2"/>
                    <a:pt x="89" y="2"/>
                  </a:cubicBezTo>
                  <a:cubicBezTo>
                    <a:pt x="89" y="3"/>
                    <a:pt x="89" y="5"/>
                    <a:pt x="89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76" y="16"/>
                    <a:pt x="60" y="20"/>
                    <a:pt x="44" y="20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0" y="20"/>
                    <a:pt x="36" y="20"/>
                    <a:pt x="32" y="19"/>
                  </a:cubicBezTo>
                  <a:cubicBezTo>
                    <a:pt x="22" y="18"/>
                    <a:pt x="12" y="16"/>
                    <a:pt x="6" y="9"/>
                  </a:cubicBezTo>
                  <a:cubicBezTo>
                    <a:pt x="5" y="9"/>
                    <a:pt x="4" y="8"/>
                    <a:pt x="4" y="7"/>
                  </a:cubicBezTo>
                  <a:cubicBezTo>
                    <a:pt x="4" y="7"/>
                    <a:pt x="4" y="6"/>
                    <a:pt x="4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2" y="3"/>
                    <a:pt x="1" y="3"/>
                    <a:pt x="1" y="4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7"/>
                    <a:pt x="0" y="7"/>
                    <a:pt x="1" y="8"/>
                  </a:cubicBezTo>
                  <a:cubicBezTo>
                    <a:pt x="1" y="9"/>
                    <a:pt x="0" y="10"/>
                    <a:pt x="0" y="10"/>
                  </a:cubicBezTo>
                  <a:cubicBezTo>
                    <a:pt x="0" y="13"/>
                    <a:pt x="1" y="16"/>
                    <a:pt x="1" y="19"/>
                  </a:cubicBezTo>
                  <a:cubicBezTo>
                    <a:pt x="1" y="19"/>
                    <a:pt x="1" y="20"/>
                    <a:pt x="2" y="20"/>
                  </a:cubicBezTo>
                  <a:cubicBezTo>
                    <a:pt x="2" y="22"/>
                    <a:pt x="4" y="24"/>
                    <a:pt x="5" y="26"/>
                  </a:cubicBezTo>
                  <a:cubicBezTo>
                    <a:pt x="11" y="31"/>
                    <a:pt x="23" y="37"/>
                    <a:pt x="41" y="37"/>
                  </a:cubicBezTo>
                  <a:cubicBezTo>
                    <a:pt x="49" y="37"/>
                    <a:pt x="60" y="36"/>
                    <a:pt x="70" y="33"/>
                  </a:cubicBezTo>
                  <a:cubicBezTo>
                    <a:pt x="73" y="32"/>
                    <a:pt x="76" y="31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3" y="28"/>
                    <a:pt x="84" y="27"/>
                  </a:cubicBezTo>
                  <a:cubicBezTo>
                    <a:pt x="84" y="27"/>
                    <a:pt x="85" y="26"/>
                    <a:pt x="86" y="26"/>
                  </a:cubicBezTo>
                  <a:cubicBezTo>
                    <a:pt x="86" y="26"/>
                    <a:pt x="86" y="26"/>
                    <a:pt x="86" y="26"/>
                  </a:cubicBezTo>
                  <a:cubicBezTo>
                    <a:pt x="86" y="26"/>
                    <a:pt x="86" y="26"/>
                    <a:pt x="86" y="26"/>
                  </a:cubicBezTo>
                  <a:cubicBezTo>
                    <a:pt x="89" y="24"/>
                    <a:pt x="91" y="21"/>
                    <a:pt x="92" y="18"/>
                  </a:cubicBezTo>
                  <a:cubicBezTo>
                    <a:pt x="92" y="18"/>
                    <a:pt x="93" y="17"/>
                    <a:pt x="93" y="16"/>
                  </a:cubicBezTo>
                  <a:cubicBezTo>
                    <a:pt x="93" y="16"/>
                    <a:pt x="92" y="16"/>
                    <a:pt x="92" y="15"/>
                  </a:cubicBezTo>
                  <a:cubicBezTo>
                    <a:pt x="92" y="11"/>
                    <a:pt x="93" y="6"/>
                    <a:pt x="93" y="2"/>
                  </a:cubicBezTo>
                  <a:cubicBezTo>
                    <a:pt x="93" y="1"/>
                    <a:pt x="92" y="0"/>
                    <a:pt x="91" y="0"/>
                  </a:cubicBezTo>
                  <a:cubicBezTo>
                    <a:pt x="91" y="0"/>
                    <a:pt x="91" y="0"/>
                    <a:pt x="91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59" name="Freeform 789"/>
            <p:cNvSpPr>
              <a:spLocks noEditPoints="1"/>
            </p:cNvSpPr>
            <p:nvPr/>
          </p:nvSpPr>
          <p:spPr bwMode="auto">
            <a:xfrm>
              <a:off x="3343" y="896"/>
              <a:ext cx="258" cy="223"/>
            </a:xfrm>
            <a:custGeom>
              <a:avLst/>
              <a:gdLst>
                <a:gd name="T0" fmla="*/ 77 w 109"/>
                <a:gd name="T1" fmla="*/ 90 h 94"/>
                <a:gd name="T2" fmla="*/ 60 w 109"/>
                <a:gd name="T3" fmla="*/ 73 h 94"/>
                <a:gd name="T4" fmla="*/ 63 w 109"/>
                <a:gd name="T5" fmla="*/ 70 h 94"/>
                <a:gd name="T6" fmla="*/ 72 w 109"/>
                <a:gd name="T7" fmla="*/ 64 h 94"/>
                <a:gd name="T8" fmla="*/ 77 w 109"/>
                <a:gd name="T9" fmla="*/ 90 h 94"/>
                <a:gd name="T10" fmla="*/ 79 w 109"/>
                <a:gd name="T11" fmla="*/ 84 h 94"/>
                <a:gd name="T12" fmla="*/ 75 w 109"/>
                <a:gd name="T13" fmla="*/ 63 h 94"/>
                <a:gd name="T14" fmla="*/ 75 w 109"/>
                <a:gd name="T15" fmla="*/ 62 h 94"/>
                <a:gd name="T16" fmla="*/ 75 w 109"/>
                <a:gd name="T17" fmla="*/ 61 h 94"/>
                <a:gd name="T18" fmla="*/ 19 w 109"/>
                <a:gd name="T19" fmla="*/ 13 h 94"/>
                <a:gd name="T20" fmla="*/ 55 w 109"/>
                <a:gd name="T21" fmla="*/ 37 h 94"/>
                <a:gd name="T22" fmla="*/ 83 w 109"/>
                <a:gd name="T23" fmla="*/ 56 h 94"/>
                <a:gd name="T24" fmla="*/ 79 w 109"/>
                <a:gd name="T25" fmla="*/ 84 h 94"/>
                <a:gd name="T26" fmla="*/ 43 w 109"/>
                <a:gd name="T27" fmla="*/ 81 h 94"/>
                <a:gd name="T28" fmla="*/ 33 w 109"/>
                <a:gd name="T29" fmla="*/ 64 h 94"/>
                <a:gd name="T30" fmla="*/ 13 w 109"/>
                <a:gd name="T31" fmla="*/ 24 h 94"/>
                <a:gd name="T32" fmla="*/ 5 w 109"/>
                <a:gd name="T33" fmla="*/ 9 h 94"/>
                <a:gd name="T34" fmla="*/ 4 w 109"/>
                <a:gd name="T35" fmla="*/ 5 h 94"/>
                <a:gd name="T36" fmla="*/ 71 w 109"/>
                <a:gd name="T37" fmla="*/ 61 h 94"/>
                <a:gd name="T38" fmla="*/ 57 w 109"/>
                <a:gd name="T39" fmla="*/ 72 h 94"/>
                <a:gd name="T40" fmla="*/ 50 w 109"/>
                <a:gd name="T41" fmla="*/ 78 h 94"/>
                <a:gd name="T42" fmla="*/ 43 w 109"/>
                <a:gd name="T43" fmla="*/ 81 h 94"/>
                <a:gd name="T44" fmla="*/ 85 w 109"/>
                <a:gd name="T45" fmla="*/ 54 h 94"/>
                <a:gd name="T46" fmla="*/ 56 w 109"/>
                <a:gd name="T47" fmla="*/ 35 h 94"/>
                <a:gd name="T48" fmla="*/ 10 w 109"/>
                <a:gd name="T49" fmla="*/ 4 h 94"/>
                <a:gd name="T50" fmla="*/ 35 w 109"/>
                <a:gd name="T51" fmla="*/ 13 h 94"/>
                <a:gd name="T52" fmla="*/ 105 w 109"/>
                <a:gd name="T53" fmla="*/ 42 h 94"/>
                <a:gd name="T54" fmla="*/ 85 w 109"/>
                <a:gd name="T55" fmla="*/ 54 h 94"/>
                <a:gd name="T56" fmla="*/ 2 w 109"/>
                <a:gd name="T57" fmla="*/ 0 h 94"/>
                <a:gd name="T58" fmla="*/ 1 w 109"/>
                <a:gd name="T59" fmla="*/ 1 h 94"/>
                <a:gd name="T60" fmla="*/ 1 w 109"/>
                <a:gd name="T61" fmla="*/ 1 h 94"/>
                <a:gd name="T62" fmla="*/ 0 w 109"/>
                <a:gd name="T63" fmla="*/ 1 h 94"/>
                <a:gd name="T64" fmla="*/ 0 w 109"/>
                <a:gd name="T65" fmla="*/ 1 h 94"/>
                <a:gd name="T66" fmla="*/ 0 w 109"/>
                <a:gd name="T67" fmla="*/ 1 h 94"/>
                <a:gd name="T68" fmla="*/ 0 w 109"/>
                <a:gd name="T69" fmla="*/ 1 h 94"/>
                <a:gd name="T70" fmla="*/ 0 w 109"/>
                <a:gd name="T71" fmla="*/ 1 h 94"/>
                <a:gd name="T72" fmla="*/ 0 w 109"/>
                <a:gd name="T73" fmla="*/ 2 h 94"/>
                <a:gd name="T74" fmla="*/ 0 w 109"/>
                <a:gd name="T75" fmla="*/ 2 h 94"/>
                <a:gd name="T76" fmla="*/ 0 w 109"/>
                <a:gd name="T77" fmla="*/ 3 h 94"/>
                <a:gd name="T78" fmla="*/ 0 w 109"/>
                <a:gd name="T79" fmla="*/ 4 h 94"/>
                <a:gd name="T80" fmla="*/ 19 w 109"/>
                <a:gd name="T81" fmla="*/ 43 h 94"/>
                <a:gd name="T82" fmla="*/ 42 w 109"/>
                <a:gd name="T83" fmla="*/ 83 h 94"/>
                <a:gd name="T84" fmla="*/ 43 w 109"/>
                <a:gd name="T85" fmla="*/ 84 h 94"/>
                <a:gd name="T86" fmla="*/ 43 w 109"/>
                <a:gd name="T87" fmla="*/ 84 h 94"/>
                <a:gd name="T88" fmla="*/ 52 w 109"/>
                <a:gd name="T89" fmla="*/ 80 h 94"/>
                <a:gd name="T90" fmla="*/ 58 w 109"/>
                <a:gd name="T91" fmla="*/ 75 h 94"/>
                <a:gd name="T92" fmla="*/ 77 w 109"/>
                <a:gd name="T93" fmla="*/ 94 h 94"/>
                <a:gd name="T94" fmla="*/ 78 w 109"/>
                <a:gd name="T95" fmla="*/ 94 h 94"/>
                <a:gd name="T96" fmla="*/ 78 w 109"/>
                <a:gd name="T97" fmla="*/ 94 h 94"/>
                <a:gd name="T98" fmla="*/ 79 w 109"/>
                <a:gd name="T99" fmla="*/ 94 h 94"/>
                <a:gd name="T100" fmla="*/ 79 w 109"/>
                <a:gd name="T101" fmla="*/ 94 h 94"/>
                <a:gd name="T102" fmla="*/ 80 w 109"/>
                <a:gd name="T103" fmla="*/ 93 h 94"/>
                <a:gd name="T104" fmla="*/ 86 w 109"/>
                <a:gd name="T105" fmla="*/ 56 h 94"/>
                <a:gd name="T106" fmla="*/ 109 w 109"/>
                <a:gd name="T107" fmla="*/ 43 h 94"/>
                <a:gd name="T108" fmla="*/ 109 w 109"/>
                <a:gd name="T109" fmla="*/ 42 h 94"/>
                <a:gd name="T110" fmla="*/ 109 w 109"/>
                <a:gd name="T111" fmla="*/ 41 h 94"/>
                <a:gd name="T112" fmla="*/ 36 w 109"/>
                <a:gd name="T113" fmla="*/ 11 h 94"/>
                <a:gd name="T114" fmla="*/ 3 w 109"/>
                <a:gd name="T115" fmla="*/ 0 h 94"/>
                <a:gd name="T116" fmla="*/ 2 w 109"/>
                <a:gd name="T1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9" h="94">
                  <a:moveTo>
                    <a:pt x="77" y="90"/>
                  </a:moveTo>
                  <a:cubicBezTo>
                    <a:pt x="71" y="84"/>
                    <a:pt x="66" y="79"/>
                    <a:pt x="60" y="73"/>
                  </a:cubicBezTo>
                  <a:cubicBezTo>
                    <a:pt x="61" y="72"/>
                    <a:pt x="62" y="71"/>
                    <a:pt x="63" y="70"/>
                  </a:cubicBezTo>
                  <a:cubicBezTo>
                    <a:pt x="66" y="67"/>
                    <a:pt x="69" y="65"/>
                    <a:pt x="72" y="64"/>
                  </a:cubicBezTo>
                  <a:cubicBezTo>
                    <a:pt x="74" y="70"/>
                    <a:pt x="75" y="78"/>
                    <a:pt x="77" y="90"/>
                  </a:cubicBezTo>
                  <a:moveTo>
                    <a:pt x="79" y="84"/>
                  </a:moveTo>
                  <a:cubicBezTo>
                    <a:pt x="77" y="75"/>
                    <a:pt x="76" y="68"/>
                    <a:pt x="75" y="63"/>
                  </a:cubicBezTo>
                  <a:cubicBezTo>
                    <a:pt x="75" y="62"/>
                    <a:pt x="75" y="62"/>
                    <a:pt x="75" y="62"/>
                  </a:cubicBezTo>
                  <a:cubicBezTo>
                    <a:pt x="75" y="62"/>
                    <a:pt x="75" y="61"/>
                    <a:pt x="75" y="61"/>
                  </a:cubicBezTo>
                  <a:cubicBezTo>
                    <a:pt x="53" y="42"/>
                    <a:pt x="39" y="29"/>
                    <a:pt x="19" y="13"/>
                  </a:cubicBezTo>
                  <a:cubicBezTo>
                    <a:pt x="30" y="21"/>
                    <a:pt x="39" y="28"/>
                    <a:pt x="55" y="37"/>
                  </a:cubicBezTo>
                  <a:cubicBezTo>
                    <a:pt x="64" y="43"/>
                    <a:pt x="75" y="49"/>
                    <a:pt x="83" y="56"/>
                  </a:cubicBezTo>
                  <a:cubicBezTo>
                    <a:pt x="82" y="65"/>
                    <a:pt x="80" y="75"/>
                    <a:pt x="79" y="84"/>
                  </a:cubicBezTo>
                  <a:moveTo>
                    <a:pt x="43" y="81"/>
                  </a:moveTo>
                  <a:cubicBezTo>
                    <a:pt x="41" y="78"/>
                    <a:pt x="37" y="71"/>
                    <a:pt x="33" y="64"/>
                  </a:cubicBezTo>
                  <a:cubicBezTo>
                    <a:pt x="27" y="52"/>
                    <a:pt x="19" y="37"/>
                    <a:pt x="13" y="24"/>
                  </a:cubicBezTo>
                  <a:cubicBezTo>
                    <a:pt x="10" y="18"/>
                    <a:pt x="7" y="13"/>
                    <a:pt x="5" y="9"/>
                  </a:cubicBezTo>
                  <a:cubicBezTo>
                    <a:pt x="5" y="7"/>
                    <a:pt x="4" y="6"/>
                    <a:pt x="4" y="5"/>
                  </a:cubicBezTo>
                  <a:cubicBezTo>
                    <a:pt x="30" y="24"/>
                    <a:pt x="46" y="39"/>
                    <a:pt x="71" y="61"/>
                  </a:cubicBezTo>
                  <a:cubicBezTo>
                    <a:pt x="66" y="63"/>
                    <a:pt x="61" y="67"/>
                    <a:pt x="57" y="72"/>
                  </a:cubicBezTo>
                  <a:cubicBezTo>
                    <a:pt x="55" y="74"/>
                    <a:pt x="53" y="76"/>
                    <a:pt x="50" y="78"/>
                  </a:cubicBezTo>
                  <a:cubicBezTo>
                    <a:pt x="48" y="80"/>
                    <a:pt x="46" y="81"/>
                    <a:pt x="43" y="81"/>
                  </a:cubicBezTo>
                  <a:moveTo>
                    <a:pt x="85" y="54"/>
                  </a:moveTo>
                  <a:cubicBezTo>
                    <a:pt x="76" y="47"/>
                    <a:pt x="66" y="40"/>
                    <a:pt x="56" y="35"/>
                  </a:cubicBezTo>
                  <a:cubicBezTo>
                    <a:pt x="36" y="23"/>
                    <a:pt x="27" y="14"/>
                    <a:pt x="10" y="4"/>
                  </a:cubicBezTo>
                  <a:cubicBezTo>
                    <a:pt x="20" y="7"/>
                    <a:pt x="23" y="8"/>
                    <a:pt x="35" y="13"/>
                  </a:cubicBezTo>
                  <a:cubicBezTo>
                    <a:pt x="59" y="23"/>
                    <a:pt x="84" y="33"/>
                    <a:pt x="105" y="42"/>
                  </a:cubicBezTo>
                  <a:cubicBezTo>
                    <a:pt x="98" y="46"/>
                    <a:pt x="92" y="49"/>
                    <a:pt x="85" y="54"/>
                  </a:cubicBezTo>
                  <a:moveTo>
                    <a:pt x="2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3" y="9"/>
                    <a:pt x="11" y="26"/>
                    <a:pt x="19" y="43"/>
                  </a:cubicBezTo>
                  <a:cubicBezTo>
                    <a:pt x="28" y="60"/>
                    <a:pt x="37" y="77"/>
                    <a:pt x="42" y="83"/>
                  </a:cubicBezTo>
                  <a:cubicBezTo>
                    <a:pt x="42" y="84"/>
                    <a:pt x="42" y="84"/>
                    <a:pt x="43" y="84"/>
                  </a:cubicBezTo>
                  <a:cubicBezTo>
                    <a:pt x="43" y="84"/>
                    <a:pt x="43" y="84"/>
                    <a:pt x="43" y="84"/>
                  </a:cubicBezTo>
                  <a:cubicBezTo>
                    <a:pt x="46" y="84"/>
                    <a:pt x="49" y="82"/>
                    <a:pt x="52" y="80"/>
                  </a:cubicBezTo>
                  <a:cubicBezTo>
                    <a:pt x="54" y="79"/>
                    <a:pt x="56" y="77"/>
                    <a:pt x="58" y="75"/>
                  </a:cubicBezTo>
                  <a:cubicBezTo>
                    <a:pt x="64" y="81"/>
                    <a:pt x="69" y="86"/>
                    <a:pt x="77" y="94"/>
                  </a:cubicBezTo>
                  <a:cubicBezTo>
                    <a:pt x="77" y="94"/>
                    <a:pt x="78" y="94"/>
                    <a:pt x="78" y="94"/>
                  </a:cubicBezTo>
                  <a:cubicBezTo>
                    <a:pt x="78" y="94"/>
                    <a:pt x="78" y="94"/>
                    <a:pt x="78" y="94"/>
                  </a:cubicBezTo>
                  <a:cubicBezTo>
                    <a:pt x="79" y="94"/>
                    <a:pt x="79" y="94"/>
                    <a:pt x="79" y="94"/>
                  </a:cubicBezTo>
                  <a:cubicBezTo>
                    <a:pt x="79" y="94"/>
                    <a:pt x="79" y="94"/>
                    <a:pt x="79" y="94"/>
                  </a:cubicBezTo>
                  <a:cubicBezTo>
                    <a:pt x="80" y="94"/>
                    <a:pt x="80" y="94"/>
                    <a:pt x="80" y="93"/>
                  </a:cubicBezTo>
                  <a:cubicBezTo>
                    <a:pt x="82" y="81"/>
                    <a:pt x="84" y="69"/>
                    <a:pt x="86" y="56"/>
                  </a:cubicBezTo>
                  <a:cubicBezTo>
                    <a:pt x="94" y="50"/>
                    <a:pt x="100" y="48"/>
                    <a:pt x="109" y="43"/>
                  </a:cubicBezTo>
                  <a:cubicBezTo>
                    <a:pt x="109" y="43"/>
                    <a:pt x="109" y="43"/>
                    <a:pt x="109" y="42"/>
                  </a:cubicBezTo>
                  <a:cubicBezTo>
                    <a:pt x="109" y="42"/>
                    <a:pt x="109" y="41"/>
                    <a:pt x="109" y="41"/>
                  </a:cubicBezTo>
                  <a:cubicBezTo>
                    <a:pt x="87" y="32"/>
                    <a:pt x="61" y="21"/>
                    <a:pt x="36" y="11"/>
                  </a:cubicBezTo>
                  <a:cubicBezTo>
                    <a:pt x="21" y="5"/>
                    <a:pt x="20" y="4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60" name="Freeform 790"/>
            <p:cNvSpPr>
              <a:spLocks noEditPoints="1"/>
            </p:cNvSpPr>
            <p:nvPr/>
          </p:nvSpPr>
          <p:spPr bwMode="auto">
            <a:xfrm>
              <a:off x="3080" y="733"/>
              <a:ext cx="263" cy="225"/>
            </a:xfrm>
            <a:custGeom>
              <a:avLst/>
              <a:gdLst>
                <a:gd name="T0" fmla="*/ 78 w 111"/>
                <a:gd name="T1" fmla="*/ 89 h 95"/>
                <a:gd name="T2" fmla="*/ 62 w 111"/>
                <a:gd name="T3" fmla="*/ 74 h 95"/>
                <a:gd name="T4" fmla="*/ 64 w 111"/>
                <a:gd name="T5" fmla="*/ 71 h 95"/>
                <a:gd name="T6" fmla="*/ 73 w 111"/>
                <a:gd name="T7" fmla="*/ 65 h 95"/>
                <a:gd name="T8" fmla="*/ 78 w 111"/>
                <a:gd name="T9" fmla="*/ 89 h 95"/>
                <a:gd name="T10" fmla="*/ 80 w 111"/>
                <a:gd name="T11" fmla="*/ 82 h 95"/>
                <a:gd name="T12" fmla="*/ 76 w 111"/>
                <a:gd name="T13" fmla="*/ 64 h 95"/>
                <a:gd name="T14" fmla="*/ 77 w 111"/>
                <a:gd name="T15" fmla="*/ 63 h 95"/>
                <a:gd name="T16" fmla="*/ 76 w 111"/>
                <a:gd name="T17" fmla="*/ 61 h 95"/>
                <a:gd name="T18" fmla="*/ 31 w 111"/>
                <a:gd name="T19" fmla="*/ 22 h 95"/>
                <a:gd name="T20" fmla="*/ 56 w 111"/>
                <a:gd name="T21" fmla="*/ 38 h 95"/>
                <a:gd name="T22" fmla="*/ 84 w 111"/>
                <a:gd name="T23" fmla="*/ 57 h 95"/>
                <a:gd name="T24" fmla="*/ 80 w 111"/>
                <a:gd name="T25" fmla="*/ 82 h 95"/>
                <a:gd name="T26" fmla="*/ 45 w 111"/>
                <a:gd name="T27" fmla="*/ 81 h 95"/>
                <a:gd name="T28" fmla="*/ 35 w 111"/>
                <a:gd name="T29" fmla="*/ 64 h 95"/>
                <a:gd name="T30" fmla="*/ 14 w 111"/>
                <a:gd name="T31" fmla="*/ 25 h 95"/>
                <a:gd name="T32" fmla="*/ 7 w 111"/>
                <a:gd name="T33" fmla="*/ 9 h 95"/>
                <a:gd name="T34" fmla="*/ 6 w 111"/>
                <a:gd name="T35" fmla="*/ 7 h 95"/>
                <a:gd name="T36" fmla="*/ 71 w 111"/>
                <a:gd name="T37" fmla="*/ 62 h 95"/>
                <a:gd name="T38" fmla="*/ 66 w 111"/>
                <a:gd name="T39" fmla="*/ 65 h 95"/>
                <a:gd name="T40" fmla="*/ 55 w 111"/>
                <a:gd name="T41" fmla="*/ 75 h 95"/>
                <a:gd name="T42" fmla="*/ 45 w 111"/>
                <a:gd name="T43" fmla="*/ 81 h 95"/>
                <a:gd name="T44" fmla="*/ 86 w 111"/>
                <a:gd name="T45" fmla="*/ 54 h 95"/>
                <a:gd name="T46" fmla="*/ 58 w 111"/>
                <a:gd name="T47" fmla="*/ 35 h 95"/>
                <a:gd name="T48" fmla="*/ 31 w 111"/>
                <a:gd name="T49" fmla="*/ 17 h 95"/>
                <a:gd name="T50" fmla="*/ 14 w 111"/>
                <a:gd name="T51" fmla="*/ 6 h 95"/>
                <a:gd name="T52" fmla="*/ 20 w 111"/>
                <a:gd name="T53" fmla="*/ 8 h 95"/>
                <a:gd name="T54" fmla="*/ 36 w 111"/>
                <a:gd name="T55" fmla="*/ 14 h 95"/>
                <a:gd name="T56" fmla="*/ 105 w 111"/>
                <a:gd name="T57" fmla="*/ 43 h 95"/>
                <a:gd name="T58" fmla="*/ 86 w 111"/>
                <a:gd name="T59" fmla="*/ 54 h 95"/>
                <a:gd name="T60" fmla="*/ 4 w 111"/>
                <a:gd name="T61" fmla="*/ 0 h 95"/>
                <a:gd name="T62" fmla="*/ 2 w 111"/>
                <a:gd name="T63" fmla="*/ 1 h 95"/>
                <a:gd name="T64" fmla="*/ 1 w 111"/>
                <a:gd name="T65" fmla="*/ 1 h 95"/>
                <a:gd name="T66" fmla="*/ 1 w 111"/>
                <a:gd name="T67" fmla="*/ 1 h 95"/>
                <a:gd name="T68" fmla="*/ 1 w 111"/>
                <a:gd name="T69" fmla="*/ 1 h 95"/>
                <a:gd name="T70" fmla="*/ 1 w 111"/>
                <a:gd name="T71" fmla="*/ 1 h 95"/>
                <a:gd name="T72" fmla="*/ 1 w 111"/>
                <a:gd name="T73" fmla="*/ 1 h 95"/>
                <a:gd name="T74" fmla="*/ 0 w 111"/>
                <a:gd name="T75" fmla="*/ 2 h 95"/>
                <a:gd name="T76" fmla="*/ 0 w 111"/>
                <a:gd name="T77" fmla="*/ 3 h 95"/>
                <a:gd name="T78" fmla="*/ 0 w 111"/>
                <a:gd name="T79" fmla="*/ 3 h 95"/>
                <a:gd name="T80" fmla="*/ 1 w 111"/>
                <a:gd name="T81" fmla="*/ 5 h 95"/>
                <a:gd name="T82" fmla="*/ 20 w 111"/>
                <a:gd name="T83" fmla="*/ 44 h 95"/>
                <a:gd name="T84" fmla="*/ 33 w 111"/>
                <a:gd name="T85" fmla="*/ 68 h 95"/>
                <a:gd name="T86" fmla="*/ 42 w 111"/>
                <a:gd name="T87" fmla="*/ 84 h 95"/>
                <a:gd name="T88" fmla="*/ 44 w 111"/>
                <a:gd name="T89" fmla="*/ 85 h 95"/>
                <a:gd name="T90" fmla="*/ 44 w 111"/>
                <a:gd name="T91" fmla="*/ 85 h 95"/>
                <a:gd name="T92" fmla="*/ 53 w 111"/>
                <a:gd name="T93" fmla="*/ 81 h 95"/>
                <a:gd name="T94" fmla="*/ 59 w 111"/>
                <a:gd name="T95" fmla="*/ 76 h 95"/>
                <a:gd name="T96" fmla="*/ 78 w 111"/>
                <a:gd name="T97" fmla="*/ 94 h 95"/>
                <a:gd name="T98" fmla="*/ 79 w 111"/>
                <a:gd name="T99" fmla="*/ 95 h 95"/>
                <a:gd name="T100" fmla="*/ 80 w 111"/>
                <a:gd name="T101" fmla="*/ 95 h 95"/>
                <a:gd name="T102" fmla="*/ 80 w 111"/>
                <a:gd name="T103" fmla="*/ 95 h 95"/>
                <a:gd name="T104" fmla="*/ 82 w 111"/>
                <a:gd name="T105" fmla="*/ 94 h 95"/>
                <a:gd name="T106" fmla="*/ 88 w 111"/>
                <a:gd name="T107" fmla="*/ 57 h 95"/>
                <a:gd name="T108" fmla="*/ 110 w 111"/>
                <a:gd name="T109" fmla="*/ 44 h 95"/>
                <a:gd name="T110" fmla="*/ 111 w 111"/>
                <a:gd name="T111" fmla="*/ 43 h 95"/>
                <a:gd name="T112" fmla="*/ 110 w 111"/>
                <a:gd name="T113" fmla="*/ 41 h 95"/>
                <a:gd name="T114" fmla="*/ 37 w 111"/>
                <a:gd name="T115" fmla="*/ 11 h 95"/>
                <a:gd name="T116" fmla="*/ 22 w 111"/>
                <a:gd name="T117" fmla="*/ 5 h 95"/>
                <a:gd name="T118" fmla="*/ 4 w 111"/>
                <a:gd name="T119" fmla="*/ 0 h 95"/>
                <a:gd name="T120" fmla="*/ 4 w 111"/>
                <a:gd name="T12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1" h="95">
                  <a:moveTo>
                    <a:pt x="78" y="89"/>
                  </a:moveTo>
                  <a:cubicBezTo>
                    <a:pt x="72" y="84"/>
                    <a:pt x="67" y="79"/>
                    <a:pt x="62" y="74"/>
                  </a:cubicBezTo>
                  <a:cubicBezTo>
                    <a:pt x="62" y="73"/>
                    <a:pt x="63" y="72"/>
                    <a:pt x="64" y="71"/>
                  </a:cubicBezTo>
                  <a:cubicBezTo>
                    <a:pt x="67" y="68"/>
                    <a:pt x="70" y="66"/>
                    <a:pt x="73" y="65"/>
                  </a:cubicBezTo>
                  <a:cubicBezTo>
                    <a:pt x="74" y="71"/>
                    <a:pt x="76" y="78"/>
                    <a:pt x="78" y="89"/>
                  </a:cubicBezTo>
                  <a:moveTo>
                    <a:pt x="80" y="82"/>
                  </a:moveTo>
                  <a:cubicBezTo>
                    <a:pt x="79" y="74"/>
                    <a:pt x="78" y="69"/>
                    <a:pt x="76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7" y="62"/>
                    <a:pt x="77" y="61"/>
                    <a:pt x="76" y="61"/>
                  </a:cubicBezTo>
                  <a:cubicBezTo>
                    <a:pt x="59" y="46"/>
                    <a:pt x="46" y="34"/>
                    <a:pt x="31" y="22"/>
                  </a:cubicBezTo>
                  <a:cubicBezTo>
                    <a:pt x="38" y="27"/>
                    <a:pt x="46" y="32"/>
                    <a:pt x="56" y="38"/>
                  </a:cubicBezTo>
                  <a:cubicBezTo>
                    <a:pt x="65" y="44"/>
                    <a:pt x="76" y="50"/>
                    <a:pt x="84" y="57"/>
                  </a:cubicBezTo>
                  <a:cubicBezTo>
                    <a:pt x="83" y="65"/>
                    <a:pt x="81" y="74"/>
                    <a:pt x="80" y="82"/>
                  </a:cubicBezTo>
                  <a:moveTo>
                    <a:pt x="45" y="81"/>
                  </a:moveTo>
                  <a:cubicBezTo>
                    <a:pt x="42" y="78"/>
                    <a:pt x="39" y="72"/>
                    <a:pt x="35" y="64"/>
                  </a:cubicBezTo>
                  <a:cubicBezTo>
                    <a:pt x="28" y="52"/>
                    <a:pt x="21" y="37"/>
                    <a:pt x="14" y="25"/>
                  </a:cubicBezTo>
                  <a:cubicBezTo>
                    <a:pt x="11" y="18"/>
                    <a:pt x="9" y="13"/>
                    <a:pt x="7" y="9"/>
                  </a:cubicBezTo>
                  <a:cubicBezTo>
                    <a:pt x="6" y="8"/>
                    <a:pt x="6" y="7"/>
                    <a:pt x="6" y="7"/>
                  </a:cubicBezTo>
                  <a:cubicBezTo>
                    <a:pt x="31" y="25"/>
                    <a:pt x="47" y="40"/>
                    <a:pt x="71" y="62"/>
                  </a:cubicBezTo>
                  <a:cubicBezTo>
                    <a:pt x="69" y="62"/>
                    <a:pt x="67" y="63"/>
                    <a:pt x="66" y="65"/>
                  </a:cubicBezTo>
                  <a:cubicBezTo>
                    <a:pt x="62" y="68"/>
                    <a:pt x="58" y="72"/>
                    <a:pt x="55" y="75"/>
                  </a:cubicBezTo>
                  <a:cubicBezTo>
                    <a:pt x="51" y="79"/>
                    <a:pt x="48" y="81"/>
                    <a:pt x="45" y="81"/>
                  </a:cubicBezTo>
                  <a:moveTo>
                    <a:pt x="86" y="54"/>
                  </a:moveTo>
                  <a:cubicBezTo>
                    <a:pt x="77" y="47"/>
                    <a:pt x="67" y="40"/>
                    <a:pt x="58" y="35"/>
                  </a:cubicBezTo>
                  <a:cubicBezTo>
                    <a:pt x="46" y="28"/>
                    <a:pt x="38" y="22"/>
                    <a:pt x="31" y="17"/>
                  </a:cubicBezTo>
                  <a:cubicBezTo>
                    <a:pt x="25" y="13"/>
                    <a:pt x="20" y="10"/>
                    <a:pt x="14" y="6"/>
                  </a:cubicBezTo>
                  <a:cubicBezTo>
                    <a:pt x="17" y="7"/>
                    <a:pt x="19" y="7"/>
                    <a:pt x="20" y="8"/>
                  </a:cubicBezTo>
                  <a:cubicBezTo>
                    <a:pt x="24" y="10"/>
                    <a:pt x="29" y="11"/>
                    <a:pt x="36" y="14"/>
                  </a:cubicBezTo>
                  <a:cubicBezTo>
                    <a:pt x="59" y="23"/>
                    <a:pt x="84" y="34"/>
                    <a:pt x="105" y="43"/>
                  </a:cubicBezTo>
                  <a:cubicBezTo>
                    <a:pt x="98" y="46"/>
                    <a:pt x="93" y="49"/>
                    <a:pt x="86" y="54"/>
                  </a:cubicBezTo>
                  <a:moveTo>
                    <a:pt x="4" y="0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4"/>
                    <a:pt x="1" y="4"/>
                    <a:pt x="1" y="5"/>
                  </a:cubicBezTo>
                  <a:cubicBezTo>
                    <a:pt x="3" y="10"/>
                    <a:pt x="11" y="27"/>
                    <a:pt x="20" y="44"/>
                  </a:cubicBezTo>
                  <a:cubicBezTo>
                    <a:pt x="24" y="52"/>
                    <a:pt x="29" y="61"/>
                    <a:pt x="33" y="68"/>
                  </a:cubicBezTo>
                  <a:cubicBezTo>
                    <a:pt x="37" y="75"/>
                    <a:pt x="40" y="81"/>
                    <a:pt x="42" y="84"/>
                  </a:cubicBezTo>
                  <a:cubicBezTo>
                    <a:pt x="43" y="85"/>
                    <a:pt x="43" y="85"/>
                    <a:pt x="44" y="85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7" y="85"/>
                    <a:pt x="51" y="83"/>
                    <a:pt x="53" y="81"/>
                  </a:cubicBezTo>
                  <a:cubicBezTo>
                    <a:pt x="55" y="80"/>
                    <a:pt x="57" y="78"/>
                    <a:pt x="59" y="76"/>
                  </a:cubicBezTo>
                  <a:cubicBezTo>
                    <a:pt x="65" y="82"/>
                    <a:pt x="70" y="87"/>
                    <a:pt x="78" y="94"/>
                  </a:cubicBezTo>
                  <a:cubicBezTo>
                    <a:pt x="78" y="95"/>
                    <a:pt x="79" y="95"/>
                    <a:pt x="79" y="95"/>
                  </a:cubicBezTo>
                  <a:cubicBezTo>
                    <a:pt x="80" y="95"/>
                    <a:pt x="80" y="95"/>
                    <a:pt x="80" y="95"/>
                  </a:cubicBezTo>
                  <a:cubicBezTo>
                    <a:pt x="80" y="95"/>
                    <a:pt x="80" y="95"/>
                    <a:pt x="80" y="95"/>
                  </a:cubicBezTo>
                  <a:cubicBezTo>
                    <a:pt x="81" y="95"/>
                    <a:pt x="82" y="95"/>
                    <a:pt x="82" y="94"/>
                  </a:cubicBezTo>
                  <a:cubicBezTo>
                    <a:pt x="84" y="82"/>
                    <a:pt x="86" y="69"/>
                    <a:pt x="88" y="57"/>
                  </a:cubicBezTo>
                  <a:cubicBezTo>
                    <a:pt x="95" y="51"/>
                    <a:pt x="101" y="49"/>
                    <a:pt x="110" y="44"/>
                  </a:cubicBezTo>
                  <a:cubicBezTo>
                    <a:pt x="111" y="44"/>
                    <a:pt x="111" y="44"/>
                    <a:pt x="111" y="43"/>
                  </a:cubicBezTo>
                  <a:cubicBezTo>
                    <a:pt x="111" y="42"/>
                    <a:pt x="111" y="41"/>
                    <a:pt x="110" y="41"/>
                  </a:cubicBezTo>
                  <a:cubicBezTo>
                    <a:pt x="89" y="32"/>
                    <a:pt x="62" y="21"/>
                    <a:pt x="37" y="11"/>
                  </a:cubicBezTo>
                  <a:cubicBezTo>
                    <a:pt x="30" y="8"/>
                    <a:pt x="26" y="6"/>
                    <a:pt x="22" y="5"/>
                  </a:cubicBezTo>
                  <a:cubicBezTo>
                    <a:pt x="17" y="3"/>
                    <a:pt x="13" y="2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61" name="Freeform 791"/>
            <p:cNvSpPr>
              <a:spLocks noEditPoints="1"/>
            </p:cNvSpPr>
            <p:nvPr/>
          </p:nvSpPr>
          <p:spPr bwMode="auto">
            <a:xfrm>
              <a:off x="3454" y="3395"/>
              <a:ext cx="362" cy="344"/>
            </a:xfrm>
            <a:custGeom>
              <a:avLst/>
              <a:gdLst>
                <a:gd name="T0" fmla="*/ 43 w 153"/>
                <a:gd name="T1" fmla="*/ 141 h 145"/>
                <a:gd name="T2" fmla="*/ 13 w 153"/>
                <a:gd name="T3" fmla="*/ 127 h 145"/>
                <a:gd name="T4" fmla="*/ 85 w 153"/>
                <a:gd name="T5" fmla="*/ 135 h 145"/>
                <a:gd name="T6" fmla="*/ 93 w 153"/>
                <a:gd name="T7" fmla="*/ 134 h 145"/>
                <a:gd name="T8" fmla="*/ 101 w 153"/>
                <a:gd name="T9" fmla="*/ 114 h 145"/>
                <a:gd name="T10" fmla="*/ 106 w 153"/>
                <a:gd name="T11" fmla="*/ 74 h 145"/>
                <a:gd name="T12" fmla="*/ 108 w 153"/>
                <a:gd name="T13" fmla="*/ 53 h 145"/>
                <a:gd name="T14" fmla="*/ 126 w 153"/>
                <a:gd name="T15" fmla="*/ 42 h 145"/>
                <a:gd name="T16" fmla="*/ 137 w 153"/>
                <a:gd name="T17" fmla="*/ 49 h 145"/>
                <a:gd name="T18" fmla="*/ 118 w 153"/>
                <a:gd name="T19" fmla="*/ 78 h 145"/>
                <a:gd name="T20" fmla="*/ 107 w 153"/>
                <a:gd name="T21" fmla="*/ 41 h 145"/>
                <a:gd name="T22" fmla="*/ 124 w 153"/>
                <a:gd name="T23" fmla="*/ 29 h 145"/>
                <a:gd name="T24" fmla="*/ 137 w 153"/>
                <a:gd name="T25" fmla="*/ 32 h 145"/>
                <a:gd name="T26" fmla="*/ 140 w 153"/>
                <a:gd name="T27" fmla="*/ 83 h 145"/>
                <a:gd name="T28" fmla="*/ 106 w 153"/>
                <a:gd name="T29" fmla="*/ 89 h 145"/>
                <a:gd name="T30" fmla="*/ 118 w 153"/>
                <a:gd name="T31" fmla="*/ 82 h 145"/>
                <a:gd name="T32" fmla="*/ 140 w 153"/>
                <a:gd name="T33" fmla="*/ 47 h 145"/>
                <a:gd name="T34" fmla="*/ 126 w 153"/>
                <a:gd name="T35" fmla="*/ 39 h 145"/>
                <a:gd name="T36" fmla="*/ 126 w 153"/>
                <a:gd name="T37" fmla="*/ 39 h 145"/>
                <a:gd name="T38" fmla="*/ 125 w 153"/>
                <a:gd name="T39" fmla="*/ 39 h 145"/>
                <a:gd name="T40" fmla="*/ 107 w 153"/>
                <a:gd name="T41" fmla="*/ 48 h 145"/>
                <a:gd name="T42" fmla="*/ 86 w 153"/>
                <a:gd name="T43" fmla="*/ 45 h 145"/>
                <a:gd name="T44" fmla="*/ 104 w 153"/>
                <a:gd name="T45" fmla="*/ 28 h 145"/>
                <a:gd name="T46" fmla="*/ 86 w 153"/>
                <a:gd name="T47" fmla="*/ 56 h 145"/>
                <a:gd name="T48" fmla="*/ 90 w 153"/>
                <a:gd name="T49" fmla="*/ 52 h 145"/>
                <a:gd name="T50" fmla="*/ 102 w 153"/>
                <a:gd name="T51" fmla="*/ 60 h 145"/>
                <a:gd name="T52" fmla="*/ 89 w 153"/>
                <a:gd name="T53" fmla="*/ 80 h 145"/>
                <a:gd name="T54" fmla="*/ 102 w 153"/>
                <a:gd name="T55" fmla="*/ 74 h 145"/>
                <a:gd name="T56" fmla="*/ 87 w 153"/>
                <a:gd name="T57" fmla="*/ 92 h 145"/>
                <a:gd name="T58" fmla="*/ 88 w 153"/>
                <a:gd name="T59" fmla="*/ 93 h 145"/>
                <a:gd name="T60" fmla="*/ 99 w 153"/>
                <a:gd name="T61" fmla="*/ 113 h 145"/>
                <a:gd name="T62" fmla="*/ 84 w 153"/>
                <a:gd name="T63" fmla="*/ 131 h 145"/>
                <a:gd name="T64" fmla="*/ 51 w 153"/>
                <a:gd name="T65" fmla="*/ 136 h 145"/>
                <a:gd name="T66" fmla="*/ 6 w 153"/>
                <a:gd name="T67" fmla="*/ 29 h 145"/>
                <a:gd name="T68" fmla="*/ 81 w 153"/>
                <a:gd name="T69" fmla="*/ 36 h 145"/>
                <a:gd name="T70" fmla="*/ 85 w 153"/>
                <a:gd name="T71" fmla="*/ 43 h 145"/>
                <a:gd name="T72" fmla="*/ 15 w 153"/>
                <a:gd name="T73" fmla="*/ 29 h 145"/>
                <a:gd name="T74" fmla="*/ 5 w 153"/>
                <a:gd name="T75" fmla="*/ 22 h 145"/>
                <a:gd name="T76" fmla="*/ 33 w 153"/>
                <a:gd name="T77" fmla="*/ 6 h 145"/>
                <a:gd name="T78" fmla="*/ 91 w 153"/>
                <a:gd name="T79" fmla="*/ 7 h 145"/>
                <a:gd name="T80" fmla="*/ 104 w 153"/>
                <a:gd name="T81" fmla="*/ 20 h 145"/>
                <a:gd name="T82" fmla="*/ 58 w 153"/>
                <a:gd name="T83" fmla="*/ 17 h 145"/>
                <a:gd name="T84" fmla="*/ 57 w 153"/>
                <a:gd name="T85" fmla="*/ 0 h 145"/>
                <a:gd name="T86" fmla="*/ 5 w 153"/>
                <a:gd name="T87" fmla="*/ 15 h 145"/>
                <a:gd name="T88" fmla="*/ 0 w 153"/>
                <a:gd name="T89" fmla="*/ 23 h 145"/>
                <a:gd name="T90" fmla="*/ 10 w 153"/>
                <a:gd name="T91" fmla="*/ 124 h 145"/>
                <a:gd name="T92" fmla="*/ 10 w 153"/>
                <a:gd name="T93" fmla="*/ 131 h 145"/>
                <a:gd name="T94" fmla="*/ 11 w 153"/>
                <a:gd name="T95" fmla="*/ 133 h 145"/>
                <a:gd name="T96" fmla="*/ 43 w 153"/>
                <a:gd name="T97" fmla="*/ 144 h 145"/>
                <a:gd name="T98" fmla="*/ 95 w 153"/>
                <a:gd name="T99" fmla="*/ 137 h 145"/>
                <a:gd name="T100" fmla="*/ 98 w 153"/>
                <a:gd name="T101" fmla="*/ 132 h 145"/>
                <a:gd name="T102" fmla="*/ 104 w 153"/>
                <a:gd name="T103" fmla="*/ 123 h 145"/>
                <a:gd name="T104" fmla="*/ 104 w 153"/>
                <a:gd name="T105" fmla="*/ 122 h 145"/>
                <a:gd name="T106" fmla="*/ 119 w 153"/>
                <a:gd name="T107" fmla="*/ 96 h 145"/>
                <a:gd name="T108" fmla="*/ 138 w 153"/>
                <a:gd name="T109" fmla="*/ 28 h 145"/>
                <a:gd name="T110" fmla="*/ 113 w 153"/>
                <a:gd name="T111" fmla="*/ 28 h 145"/>
                <a:gd name="T112" fmla="*/ 107 w 153"/>
                <a:gd name="T113" fmla="*/ 32 h 145"/>
                <a:gd name="T114" fmla="*/ 108 w 153"/>
                <a:gd name="T115" fmla="*/ 19 h 145"/>
                <a:gd name="T116" fmla="*/ 79 w 153"/>
                <a:gd name="T117" fmla="*/ 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3" h="145">
                  <a:moveTo>
                    <a:pt x="57" y="141"/>
                  </a:moveTo>
                  <a:cubicBezTo>
                    <a:pt x="57" y="141"/>
                    <a:pt x="57" y="141"/>
                    <a:pt x="57" y="141"/>
                  </a:cubicBezTo>
                  <a:cubicBezTo>
                    <a:pt x="53" y="141"/>
                    <a:pt x="48" y="141"/>
                    <a:pt x="43" y="141"/>
                  </a:cubicBezTo>
                  <a:cubicBezTo>
                    <a:pt x="38" y="140"/>
                    <a:pt x="31" y="139"/>
                    <a:pt x="25" y="137"/>
                  </a:cubicBezTo>
                  <a:cubicBezTo>
                    <a:pt x="20" y="135"/>
                    <a:pt x="16" y="132"/>
                    <a:pt x="14" y="130"/>
                  </a:cubicBezTo>
                  <a:cubicBezTo>
                    <a:pt x="13" y="129"/>
                    <a:pt x="13" y="128"/>
                    <a:pt x="13" y="127"/>
                  </a:cubicBezTo>
                  <a:cubicBezTo>
                    <a:pt x="20" y="133"/>
                    <a:pt x="32" y="138"/>
                    <a:pt x="51" y="139"/>
                  </a:cubicBezTo>
                  <a:cubicBezTo>
                    <a:pt x="53" y="140"/>
                    <a:pt x="55" y="140"/>
                    <a:pt x="56" y="140"/>
                  </a:cubicBezTo>
                  <a:cubicBezTo>
                    <a:pt x="67" y="140"/>
                    <a:pt x="77" y="138"/>
                    <a:pt x="85" y="135"/>
                  </a:cubicBezTo>
                  <a:cubicBezTo>
                    <a:pt x="89" y="133"/>
                    <a:pt x="92" y="132"/>
                    <a:pt x="95" y="130"/>
                  </a:cubicBezTo>
                  <a:cubicBezTo>
                    <a:pt x="95" y="131"/>
                    <a:pt x="95" y="131"/>
                    <a:pt x="95" y="132"/>
                  </a:cubicBezTo>
                  <a:cubicBezTo>
                    <a:pt x="94" y="132"/>
                    <a:pt x="94" y="133"/>
                    <a:pt x="93" y="134"/>
                  </a:cubicBezTo>
                  <a:cubicBezTo>
                    <a:pt x="88" y="137"/>
                    <a:pt x="76" y="141"/>
                    <a:pt x="57" y="141"/>
                  </a:cubicBezTo>
                  <a:moveTo>
                    <a:pt x="87" y="130"/>
                  </a:moveTo>
                  <a:cubicBezTo>
                    <a:pt x="91" y="125"/>
                    <a:pt x="96" y="119"/>
                    <a:pt x="101" y="114"/>
                  </a:cubicBezTo>
                  <a:cubicBezTo>
                    <a:pt x="101" y="117"/>
                    <a:pt x="100" y="119"/>
                    <a:pt x="100" y="121"/>
                  </a:cubicBezTo>
                  <a:cubicBezTo>
                    <a:pt x="97" y="125"/>
                    <a:pt x="93" y="128"/>
                    <a:pt x="87" y="130"/>
                  </a:cubicBezTo>
                  <a:moveTo>
                    <a:pt x="106" y="74"/>
                  </a:moveTo>
                  <a:cubicBezTo>
                    <a:pt x="106" y="68"/>
                    <a:pt x="106" y="62"/>
                    <a:pt x="106" y="56"/>
                  </a:cubicBezTo>
                  <a:cubicBezTo>
                    <a:pt x="107" y="56"/>
                    <a:pt x="107" y="56"/>
                    <a:pt x="107" y="56"/>
                  </a:cubicBezTo>
                  <a:cubicBezTo>
                    <a:pt x="107" y="55"/>
                    <a:pt x="108" y="54"/>
                    <a:pt x="108" y="53"/>
                  </a:cubicBezTo>
                  <a:cubicBezTo>
                    <a:pt x="109" y="50"/>
                    <a:pt x="111" y="48"/>
                    <a:pt x="114" y="46"/>
                  </a:cubicBezTo>
                  <a:cubicBezTo>
                    <a:pt x="117" y="44"/>
                    <a:pt x="121" y="42"/>
                    <a:pt x="125" y="42"/>
                  </a:cubicBezTo>
                  <a:cubicBezTo>
                    <a:pt x="126" y="42"/>
                    <a:pt x="126" y="42"/>
                    <a:pt x="126" y="42"/>
                  </a:cubicBezTo>
                  <a:cubicBezTo>
                    <a:pt x="126" y="42"/>
                    <a:pt x="126" y="42"/>
                    <a:pt x="126" y="42"/>
                  </a:cubicBezTo>
                  <a:cubicBezTo>
                    <a:pt x="128" y="43"/>
                    <a:pt x="131" y="43"/>
                    <a:pt x="132" y="44"/>
                  </a:cubicBezTo>
                  <a:cubicBezTo>
                    <a:pt x="134" y="45"/>
                    <a:pt x="136" y="47"/>
                    <a:pt x="137" y="49"/>
                  </a:cubicBezTo>
                  <a:cubicBezTo>
                    <a:pt x="138" y="52"/>
                    <a:pt x="139" y="54"/>
                    <a:pt x="139" y="57"/>
                  </a:cubicBezTo>
                  <a:cubicBezTo>
                    <a:pt x="139" y="63"/>
                    <a:pt x="136" y="68"/>
                    <a:pt x="133" y="72"/>
                  </a:cubicBezTo>
                  <a:cubicBezTo>
                    <a:pt x="129" y="76"/>
                    <a:pt x="124" y="78"/>
                    <a:pt x="118" y="78"/>
                  </a:cubicBezTo>
                  <a:cubicBezTo>
                    <a:pt x="114" y="78"/>
                    <a:pt x="110" y="77"/>
                    <a:pt x="106" y="74"/>
                  </a:cubicBezTo>
                  <a:cubicBezTo>
                    <a:pt x="106" y="74"/>
                    <a:pt x="106" y="74"/>
                    <a:pt x="106" y="74"/>
                  </a:cubicBezTo>
                  <a:moveTo>
                    <a:pt x="107" y="41"/>
                  </a:moveTo>
                  <a:cubicBezTo>
                    <a:pt x="109" y="36"/>
                    <a:pt x="111" y="33"/>
                    <a:pt x="115" y="31"/>
                  </a:cubicBezTo>
                  <a:cubicBezTo>
                    <a:pt x="118" y="29"/>
                    <a:pt x="121" y="29"/>
                    <a:pt x="124" y="29"/>
                  </a:cubicBezTo>
                  <a:cubicBezTo>
                    <a:pt x="124" y="29"/>
                    <a:pt x="124" y="29"/>
                    <a:pt x="124" y="29"/>
                  </a:cubicBezTo>
                  <a:cubicBezTo>
                    <a:pt x="125" y="29"/>
                    <a:pt x="126" y="29"/>
                    <a:pt x="126" y="29"/>
                  </a:cubicBezTo>
                  <a:cubicBezTo>
                    <a:pt x="126" y="29"/>
                    <a:pt x="126" y="29"/>
                    <a:pt x="126" y="29"/>
                  </a:cubicBezTo>
                  <a:cubicBezTo>
                    <a:pt x="130" y="29"/>
                    <a:pt x="133" y="30"/>
                    <a:pt x="137" y="32"/>
                  </a:cubicBezTo>
                  <a:cubicBezTo>
                    <a:pt x="140" y="33"/>
                    <a:pt x="143" y="36"/>
                    <a:pt x="145" y="40"/>
                  </a:cubicBezTo>
                  <a:cubicBezTo>
                    <a:pt x="148" y="47"/>
                    <a:pt x="150" y="53"/>
                    <a:pt x="150" y="58"/>
                  </a:cubicBezTo>
                  <a:cubicBezTo>
                    <a:pt x="150" y="68"/>
                    <a:pt x="146" y="77"/>
                    <a:pt x="140" y="83"/>
                  </a:cubicBezTo>
                  <a:cubicBezTo>
                    <a:pt x="135" y="89"/>
                    <a:pt x="127" y="92"/>
                    <a:pt x="119" y="92"/>
                  </a:cubicBezTo>
                  <a:cubicBezTo>
                    <a:pt x="119" y="92"/>
                    <a:pt x="119" y="92"/>
                    <a:pt x="119" y="92"/>
                  </a:cubicBezTo>
                  <a:cubicBezTo>
                    <a:pt x="115" y="92"/>
                    <a:pt x="110" y="91"/>
                    <a:pt x="106" y="89"/>
                  </a:cubicBezTo>
                  <a:cubicBezTo>
                    <a:pt x="105" y="90"/>
                    <a:pt x="105" y="90"/>
                    <a:pt x="105" y="90"/>
                  </a:cubicBezTo>
                  <a:cubicBezTo>
                    <a:pt x="105" y="86"/>
                    <a:pt x="105" y="82"/>
                    <a:pt x="105" y="78"/>
                  </a:cubicBezTo>
                  <a:cubicBezTo>
                    <a:pt x="110" y="81"/>
                    <a:pt x="114" y="82"/>
                    <a:pt x="118" y="82"/>
                  </a:cubicBezTo>
                  <a:cubicBezTo>
                    <a:pt x="118" y="82"/>
                    <a:pt x="118" y="82"/>
                    <a:pt x="118" y="82"/>
                  </a:cubicBezTo>
                  <a:cubicBezTo>
                    <a:pt x="131" y="82"/>
                    <a:pt x="142" y="71"/>
                    <a:pt x="142" y="57"/>
                  </a:cubicBezTo>
                  <a:cubicBezTo>
                    <a:pt x="142" y="54"/>
                    <a:pt x="142" y="50"/>
                    <a:pt x="140" y="47"/>
                  </a:cubicBezTo>
                  <a:cubicBezTo>
                    <a:pt x="139" y="44"/>
                    <a:pt x="137" y="42"/>
                    <a:pt x="134" y="41"/>
                  </a:cubicBezTo>
                  <a:cubicBezTo>
                    <a:pt x="132" y="40"/>
                    <a:pt x="129" y="39"/>
                    <a:pt x="126" y="39"/>
                  </a:cubicBezTo>
                  <a:cubicBezTo>
                    <a:pt x="126" y="39"/>
                    <a:pt x="126" y="39"/>
                    <a:pt x="126" y="39"/>
                  </a:cubicBezTo>
                  <a:cubicBezTo>
                    <a:pt x="126" y="39"/>
                    <a:pt x="126" y="39"/>
                    <a:pt x="126" y="39"/>
                  </a:cubicBezTo>
                  <a:cubicBezTo>
                    <a:pt x="126" y="39"/>
                    <a:pt x="126" y="39"/>
                    <a:pt x="126" y="39"/>
                  </a:cubicBezTo>
                  <a:cubicBezTo>
                    <a:pt x="126" y="39"/>
                    <a:pt x="126" y="39"/>
                    <a:pt x="126" y="39"/>
                  </a:cubicBezTo>
                  <a:cubicBezTo>
                    <a:pt x="126" y="39"/>
                    <a:pt x="126" y="39"/>
                    <a:pt x="126" y="39"/>
                  </a:cubicBezTo>
                  <a:cubicBezTo>
                    <a:pt x="126" y="39"/>
                    <a:pt x="126" y="39"/>
                    <a:pt x="126" y="39"/>
                  </a:cubicBezTo>
                  <a:cubicBezTo>
                    <a:pt x="126" y="39"/>
                    <a:pt x="125" y="39"/>
                    <a:pt x="125" y="39"/>
                  </a:cubicBezTo>
                  <a:cubicBezTo>
                    <a:pt x="125" y="39"/>
                    <a:pt x="125" y="39"/>
                    <a:pt x="125" y="39"/>
                  </a:cubicBezTo>
                  <a:cubicBezTo>
                    <a:pt x="118" y="39"/>
                    <a:pt x="113" y="42"/>
                    <a:pt x="109" y="45"/>
                  </a:cubicBezTo>
                  <a:cubicBezTo>
                    <a:pt x="108" y="46"/>
                    <a:pt x="107" y="47"/>
                    <a:pt x="107" y="48"/>
                  </a:cubicBezTo>
                  <a:cubicBezTo>
                    <a:pt x="107" y="46"/>
                    <a:pt x="107" y="43"/>
                    <a:pt x="107" y="40"/>
                  </a:cubicBezTo>
                  <a:cubicBezTo>
                    <a:pt x="107" y="41"/>
                    <a:pt x="107" y="41"/>
                    <a:pt x="107" y="41"/>
                  </a:cubicBezTo>
                  <a:moveTo>
                    <a:pt x="86" y="45"/>
                  </a:moveTo>
                  <a:cubicBezTo>
                    <a:pt x="86" y="45"/>
                    <a:pt x="86" y="45"/>
                    <a:pt x="86" y="45"/>
                  </a:cubicBezTo>
                  <a:cubicBezTo>
                    <a:pt x="92" y="40"/>
                    <a:pt x="98" y="34"/>
                    <a:pt x="104" y="28"/>
                  </a:cubicBezTo>
                  <a:cubicBezTo>
                    <a:pt x="104" y="28"/>
                    <a:pt x="104" y="28"/>
                    <a:pt x="104" y="28"/>
                  </a:cubicBezTo>
                  <a:cubicBezTo>
                    <a:pt x="104" y="30"/>
                    <a:pt x="104" y="33"/>
                    <a:pt x="104" y="35"/>
                  </a:cubicBezTo>
                  <a:cubicBezTo>
                    <a:pt x="98" y="41"/>
                    <a:pt x="92" y="48"/>
                    <a:pt x="86" y="54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8" y="55"/>
                    <a:pt x="89" y="54"/>
                    <a:pt x="90" y="53"/>
                  </a:cubicBezTo>
                  <a:cubicBezTo>
                    <a:pt x="90" y="52"/>
                    <a:pt x="90" y="52"/>
                    <a:pt x="90" y="52"/>
                  </a:cubicBezTo>
                  <a:cubicBezTo>
                    <a:pt x="95" y="47"/>
                    <a:pt x="99" y="43"/>
                    <a:pt x="104" y="38"/>
                  </a:cubicBezTo>
                  <a:cubicBezTo>
                    <a:pt x="103" y="45"/>
                    <a:pt x="103" y="52"/>
                    <a:pt x="103" y="59"/>
                  </a:cubicBezTo>
                  <a:cubicBezTo>
                    <a:pt x="102" y="60"/>
                    <a:pt x="102" y="60"/>
                    <a:pt x="102" y="60"/>
                  </a:cubicBezTo>
                  <a:cubicBezTo>
                    <a:pt x="97" y="66"/>
                    <a:pt x="93" y="72"/>
                    <a:pt x="88" y="79"/>
                  </a:cubicBezTo>
                  <a:cubicBezTo>
                    <a:pt x="88" y="79"/>
                    <a:pt x="88" y="80"/>
                    <a:pt x="88" y="80"/>
                  </a:cubicBezTo>
                  <a:cubicBezTo>
                    <a:pt x="88" y="80"/>
                    <a:pt x="88" y="80"/>
                    <a:pt x="89" y="8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94" y="74"/>
                    <a:pt x="98" y="68"/>
                    <a:pt x="102" y="62"/>
                  </a:cubicBezTo>
                  <a:cubicBezTo>
                    <a:pt x="102" y="66"/>
                    <a:pt x="102" y="70"/>
                    <a:pt x="102" y="74"/>
                  </a:cubicBezTo>
                  <a:cubicBezTo>
                    <a:pt x="102" y="74"/>
                    <a:pt x="102" y="74"/>
                    <a:pt x="101" y="74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96" y="80"/>
                    <a:pt x="91" y="86"/>
                    <a:pt x="87" y="92"/>
                  </a:cubicBezTo>
                  <a:cubicBezTo>
                    <a:pt x="86" y="93"/>
                    <a:pt x="87" y="93"/>
                    <a:pt x="87" y="93"/>
                  </a:cubicBezTo>
                  <a:cubicBezTo>
                    <a:pt x="87" y="94"/>
                    <a:pt x="87" y="94"/>
                    <a:pt x="87" y="94"/>
                  </a:cubicBezTo>
                  <a:cubicBezTo>
                    <a:pt x="88" y="94"/>
                    <a:pt x="88" y="93"/>
                    <a:pt x="88" y="93"/>
                  </a:cubicBezTo>
                  <a:cubicBezTo>
                    <a:pt x="93" y="87"/>
                    <a:pt x="97" y="81"/>
                    <a:pt x="102" y="75"/>
                  </a:cubicBezTo>
                  <a:cubicBezTo>
                    <a:pt x="101" y="88"/>
                    <a:pt x="101" y="101"/>
                    <a:pt x="101" y="113"/>
                  </a:cubicBezTo>
                  <a:cubicBezTo>
                    <a:pt x="99" y="113"/>
                    <a:pt x="99" y="113"/>
                    <a:pt x="99" y="113"/>
                  </a:cubicBezTo>
                  <a:cubicBezTo>
                    <a:pt x="94" y="118"/>
                    <a:pt x="89" y="124"/>
                    <a:pt x="84" y="131"/>
                  </a:cubicBezTo>
                  <a:cubicBezTo>
                    <a:pt x="84" y="131"/>
                    <a:pt x="84" y="131"/>
                    <a:pt x="84" y="131"/>
                  </a:cubicBezTo>
                  <a:cubicBezTo>
                    <a:pt x="84" y="131"/>
                    <a:pt x="84" y="131"/>
                    <a:pt x="84" y="131"/>
                  </a:cubicBezTo>
                  <a:cubicBezTo>
                    <a:pt x="76" y="134"/>
                    <a:pt x="67" y="136"/>
                    <a:pt x="56" y="136"/>
                  </a:cubicBezTo>
                  <a:cubicBezTo>
                    <a:pt x="56" y="136"/>
                    <a:pt x="56" y="136"/>
                    <a:pt x="56" y="136"/>
                  </a:cubicBezTo>
                  <a:cubicBezTo>
                    <a:pt x="55" y="136"/>
                    <a:pt x="53" y="136"/>
                    <a:pt x="51" y="136"/>
                  </a:cubicBezTo>
                  <a:cubicBezTo>
                    <a:pt x="22" y="134"/>
                    <a:pt x="12" y="122"/>
                    <a:pt x="8" y="115"/>
                  </a:cubicBezTo>
                  <a:cubicBezTo>
                    <a:pt x="7" y="90"/>
                    <a:pt x="7" y="55"/>
                    <a:pt x="4" y="28"/>
                  </a:cubicBezTo>
                  <a:cubicBezTo>
                    <a:pt x="5" y="29"/>
                    <a:pt x="5" y="29"/>
                    <a:pt x="6" y="29"/>
                  </a:cubicBezTo>
                  <a:cubicBezTo>
                    <a:pt x="8" y="31"/>
                    <a:pt x="12" y="32"/>
                    <a:pt x="18" y="34"/>
                  </a:cubicBezTo>
                  <a:cubicBezTo>
                    <a:pt x="29" y="36"/>
                    <a:pt x="41" y="38"/>
                    <a:pt x="56" y="38"/>
                  </a:cubicBezTo>
                  <a:cubicBezTo>
                    <a:pt x="64" y="38"/>
                    <a:pt x="72" y="37"/>
                    <a:pt x="81" y="36"/>
                  </a:cubicBezTo>
                  <a:cubicBezTo>
                    <a:pt x="83" y="36"/>
                    <a:pt x="87" y="35"/>
                    <a:pt x="90" y="34"/>
                  </a:cubicBezTo>
                  <a:cubicBezTo>
                    <a:pt x="93" y="34"/>
                    <a:pt x="95" y="33"/>
                    <a:pt x="97" y="32"/>
                  </a:cubicBezTo>
                  <a:cubicBezTo>
                    <a:pt x="93" y="36"/>
                    <a:pt x="89" y="40"/>
                    <a:pt x="85" y="43"/>
                  </a:cubicBezTo>
                  <a:cubicBezTo>
                    <a:pt x="85" y="44"/>
                    <a:pt x="85" y="44"/>
                    <a:pt x="85" y="45"/>
                  </a:cubicBezTo>
                  <a:cubicBezTo>
                    <a:pt x="85" y="45"/>
                    <a:pt x="85" y="45"/>
                    <a:pt x="86" y="45"/>
                  </a:cubicBezTo>
                  <a:moveTo>
                    <a:pt x="15" y="29"/>
                  </a:moveTo>
                  <a:cubicBezTo>
                    <a:pt x="12" y="28"/>
                    <a:pt x="9" y="27"/>
                    <a:pt x="8" y="26"/>
                  </a:cubicBezTo>
                  <a:cubicBezTo>
                    <a:pt x="6" y="25"/>
                    <a:pt x="5" y="24"/>
                    <a:pt x="5" y="23"/>
                  </a:cubicBezTo>
                  <a:cubicBezTo>
                    <a:pt x="5" y="23"/>
                    <a:pt x="5" y="22"/>
                    <a:pt x="5" y="22"/>
                  </a:cubicBezTo>
                  <a:cubicBezTo>
                    <a:pt x="4" y="21"/>
                    <a:pt x="5" y="19"/>
                    <a:pt x="7" y="17"/>
                  </a:cubicBezTo>
                  <a:cubicBezTo>
                    <a:pt x="10" y="15"/>
                    <a:pt x="15" y="12"/>
                    <a:pt x="20" y="10"/>
                  </a:cubicBezTo>
                  <a:cubicBezTo>
                    <a:pt x="24" y="8"/>
                    <a:pt x="29" y="6"/>
                    <a:pt x="33" y="6"/>
                  </a:cubicBezTo>
                  <a:cubicBezTo>
                    <a:pt x="40" y="4"/>
                    <a:pt x="49" y="4"/>
                    <a:pt x="57" y="4"/>
                  </a:cubicBezTo>
                  <a:cubicBezTo>
                    <a:pt x="65" y="4"/>
                    <a:pt x="72" y="4"/>
                    <a:pt x="79" y="5"/>
                  </a:cubicBezTo>
                  <a:cubicBezTo>
                    <a:pt x="85" y="6"/>
                    <a:pt x="90" y="6"/>
                    <a:pt x="91" y="7"/>
                  </a:cubicBezTo>
                  <a:cubicBezTo>
                    <a:pt x="97" y="9"/>
                    <a:pt x="100" y="11"/>
                    <a:pt x="102" y="13"/>
                  </a:cubicBezTo>
                  <a:cubicBezTo>
                    <a:pt x="104" y="15"/>
                    <a:pt x="104" y="17"/>
                    <a:pt x="104" y="19"/>
                  </a:cubicBezTo>
                  <a:cubicBezTo>
                    <a:pt x="104" y="19"/>
                    <a:pt x="104" y="20"/>
                    <a:pt x="104" y="20"/>
                  </a:cubicBezTo>
                  <a:cubicBezTo>
                    <a:pt x="104" y="22"/>
                    <a:pt x="103" y="23"/>
                    <a:pt x="102" y="25"/>
                  </a:cubicBezTo>
                  <a:cubicBezTo>
                    <a:pt x="101" y="26"/>
                    <a:pt x="100" y="27"/>
                    <a:pt x="98" y="28"/>
                  </a:cubicBezTo>
                  <a:cubicBezTo>
                    <a:pt x="93" y="20"/>
                    <a:pt x="78" y="17"/>
                    <a:pt x="58" y="17"/>
                  </a:cubicBezTo>
                  <a:cubicBezTo>
                    <a:pt x="55" y="17"/>
                    <a:pt x="51" y="17"/>
                    <a:pt x="47" y="17"/>
                  </a:cubicBezTo>
                  <a:cubicBezTo>
                    <a:pt x="29" y="18"/>
                    <a:pt x="14" y="25"/>
                    <a:pt x="15" y="29"/>
                  </a:cubicBezTo>
                  <a:moveTo>
                    <a:pt x="57" y="0"/>
                  </a:moveTo>
                  <a:cubicBezTo>
                    <a:pt x="48" y="0"/>
                    <a:pt x="40" y="1"/>
                    <a:pt x="32" y="2"/>
                  </a:cubicBezTo>
                  <a:cubicBezTo>
                    <a:pt x="27" y="3"/>
                    <a:pt x="20" y="6"/>
                    <a:pt x="13" y="9"/>
                  </a:cubicBezTo>
                  <a:cubicBezTo>
                    <a:pt x="10" y="11"/>
                    <a:pt x="7" y="13"/>
                    <a:pt x="5" y="15"/>
                  </a:cubicBezTo>
                  <a:cubicBezTo>
                    <a:pt x="3" y="17"/>
                    <a:pt x="1" y="19"/>
                    <a:pt x="1" y="22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4" y="50"/>
                    <a:pt x="3" y="90"/>
                    <a:pt x="5" y="117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6" y="119"/>
                    <a:pt x="8" y="122"/>
                    <a:pt x="10" y="124"/>
                  </a:cubicBezTo>
                  <a:cubicBezTo>
                    <a:pt x="10" y="124"/>
                    <a:pt x="10" y="124"/>
                    <a:pt x="10" y="124"/>
                  </a:cubicBezTo>
                  <a:cubicBezTo>
                    <a:pt x="9" y="125"/>
                    <a:pt x="9" y="125"/>
                    <a:pt x="9" y="126"/>
                  </a:cubicBezTo>
                  <a:cubicBezTo>
                    <a:pt x="9" y="128"/>
                    <a:pt x="10" y="130"/>
                    <a:pt x="10" y="131"/>
                  </a:cubicBezTo>
                  <a:cubicBezTo>
                    <a:pt x="10" y="131"/>
                    <a:pt x="10" y="131"/>
                    <a:pt x="10" y="131"/>
                  </a:cubicBezTo>
                  <a:cubicBezTo>
                    <a:pt x="10" y="132"/>
                    <a:pt x="10" y="132"/>
                    <a:pt x="10" y="132"/>
                  </a:cubicBezTo>
                  <a:cubicBezTo>
                    <a:pt x="11" y="133"/>
                    <a:pt x="11" y="133"/>
                    <a:pt x="11" y="133"/>
                  </a:cubicBezTo>
                  <a:cubicBezTo>
                    <a:pt x="11" y="133"/>
                    <a:pt x="11" y="133"/>
                    <a:pt x="11" y="133"/>
                  </a:cubicBezTo>
                  <a:cubicBezTo>
                    <a:pt x="14" y="136"/>
                    <a:pt x="19" y="138"/>
                    <a:pt x="24" y="140"/>
                  </a:cubicBezTo>
                  <a:cubicBezTo>
                    <a:pt x="30" y="142"/>
                    <a:pt x="37" y="144"/>
                    <a:pt x="43" y="144"/>
                  </a:cubicBezTo>
                  <a:cubicBezTo>
                    <a:pt x="48" y="145"/>
                    <a:pt x="53" y="145"/>
                    <a:pt x="57" y="145"/>
                  </a:cubicBezTo>
                  <a:cubicBezTo>
                    <a:pt x="70" y="145"/>
                    <a:pt x="80" y="143"/>
                    <a:pt x="87" y="140"/>
                  </a:cubicBezTo>
                  <a:cubicBezTo>
                    <a:pt x="90" y="139"/>
                    <a:pt x="93" y="138"/>
                    <a:pt x="95" y="137"/>
                  </a:cubicBezTo>
                  <a:cubicBezTo>
                    <a:pt x="97" y="135"/>
                    <a:pt x="98" y="134"/>
                    <a:pt x="99" y="132"/>
                  </a:cubicBezTo>
                  <a:cubicBezTo>
                    <a:pt x="98" y="132"/>
                    <a:pt x="98" y="132"/>
                    <a:pt x="98" y="132"/>
                  </a:cubicBezTo>
                  <a:cubicBezTo>
                    <a:pt x="98" y="132"/>
                    <a:pt x="98" y="132"/>
                    <a:pt x="98" y="132"/>
                  </a:cubicBezTo>
                  <a:cubicBezTo>
                    <a:pt x="98" y="131"/>
                    <a:pt x="98" y="129"/>
                    <a:pt x="98" y="128"/>
                  </a:cubicBezTo>
                  <a:cubicBezTo>
                    <a:pt x="101" y="126"/>
                    <a:pt x="102" y="125"/>
                    <a:pt x="104" y="123"/>
                  </a:cubicBezTo>
                  <a:cubicBezTo>
                    <a:pt x="104" y="123"/>
                    <a:pt x="104" y="123"/>
                    <a:pt x="104" y="123"/>
                  </a:cubicBezTo>
                  <a:cubicBezTo>
                    <a:pt x="104" y="123"/>
                    <a:pt x="104" y="123"/>
                    <a:pt x="104" y="123"/>
                  </a:cubicBezTo>
                  <a:cubicBezTo>
                    <a:pt x="104" y="123"/>
                    <a:pt x="104" y="123"/>
                    <a:pt x="104" y="123"/>
                  </a:cubicBezTo>
                  <a:cubicBezTo>
                    <a:pt x="104" y="122"/>
                    <a:pt x="104" y="122"/>
                    <a:pt x="104" y="122"/>
                  </a:cubicBezTo>
                  <a:cubicBezTo>
                    <a:pt x="104" y="113"/>
                    <a:pt x="105" y="103"/>
                    <a:pt x="105" y="92"/>
                  </a:cubicBezTo>
                  <a:cubicBezTo>
                    <a:pt x="109" y="95"/>
                    <a:pt x="114" y="96"/>
                    <a:pt x="119" y="96"/>
                  </a:cubicBezTo>
                  <a:cubicBezTo>
                    <a:pt x="119" y="96"/>
                    <a:pt x="119" y="96"/>
                    <a:pt x="119" y="96"/>
                  </a:cubicBezTo>
                  <a:cubicBezTo>
                    <a:pt x="137" y="96"/>
                    <a:pt x="153" y="80"/>
                    <a:pt x="153" y="58"/>
                  </a:cubicBezTo>
                  <a:cubicBezTo>
                    <a:pt x="153" y="52"/>
                    <a:pt x="152" y="46"/>
                    <a:pt x="149" y="39"/>
                  </a:cubicBezTo>
                  <a:cubicBezTo>
                    <a:pt x="146" y="34"/>
                    <a:pt x="142" y="30"/>
                    <a:pt x="138" y="28"/>
                  </a:cubicBezTo>
                  <a:cubicBezTo>
                    <a:pt x="134" y="26"/>
                    <a:pt x="130" y="25"/>
                    <a:pt x="127" y="25"/>
                  </a:cubicBezTo>
                  <a:cubicBezTo>
                    <a:pt x="126" y="25"/>
                    <a:pt x="125" y="25"/>
                    <a:pt x="124" y="25"/>
                  </a:cubicBezTo>
                  <a:cubicBezTo>
                    <a:pt x="121" y="25"/>
                    <a:pt x="116" y="26"/>
                    <a:pt x="113" y="28"/>
                  </a:cubicBezTo>
                  <a:cubicBezTo>
                    <a:pt x="111" y="29"/>
                    <a:pt x="109" y="31"/>
                    <a:pt x="108" y="32"/>
                  </a:cubicBezTo>
                  <a:cubicBezTo>
                    <a:pt x="108" y="32"/>
                    <a:pt x="108" y="32"/>
                    <a:pt x="108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8" y="27"/>
                    <a:pt x="108" y="23"/>
                    <a:pt x="108" y="19"/>
                  </a:cubicBezTo>
                  <a:cubicBezTo>
                    <a:pt x="108" y="19"/>
                    <a:pt x="108" y="19"/>
                    <a:pt x="108" y="19"/>
                  </a:cubicBezTo>
                  <a:cubicBezTo>
                    <a:pt x="108" y="19"/>
                    <a:pt x="108" y="19"/>
                    <a:pt x="108" y="19"/>
                  </a:cubicBezTo>
                  <a:cubicBezTo>
                    <a:pt x="108" y="16"/>
                    <a:pt x="107" y="13"/>
                    <a:pt x="104" y="10"/>
                  </a:cubicBezTo>
                  <a:cubicBezTo>
                    <a:pt x="102" y="7"/>
                    <a:pt x="98" y="5"/>
                    <a:pt x="92" y="3"/>
                  </a:cubicBezTo>
                  <a:cubicBezTo>
                    <a:pt x="90" y="3"/>
                    <a:pt x="85" y="2"/>
                    <a:pt x="79" y="1"/>
                  </a:cubicBezTo>
                  <a:cubicBezTo>
                    <a:pt x="73" y="1"/>
                    <a:pt x="65" y="0"/>
                    <a:pt x="57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62" name="Freeform 792"/>
            <p:cNvSpPr>
              <a:spLocks/>
            </p:cNvSpPr>
            <p:nvPr/>
          </p:nvSpPr>
          <p:spPr bwMode="auto">
            <a:xfrm>
              <a:off x="3755" y="345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63" name="Freeform 793"/>
            <p:cNvSpPr>
              <a:spLocks/>
            </p:cNvSpPr>
            <p:nvPr/>
          </p:nvSpPr>
          <p:spPr bwMode="auto">
            <a:xfrm>
              <a:off x="3755" y="345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64" name="Rectangle 794"/>
            <p:cNvSpPr>
              <a:spLocks noChangeArrowheads="1"/>
            </p:cNvSpPr>
            <p:nvPr/>
          </p:nvSpPr>
          <p:spPr bwMode="auto">
            <a:xfrm>
              <a:off x="3752" y="3488"/>
              <a:ext cx="1" cy="1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65" name="Rectangle 795"/>
            <p:cNvSpPr>
              <a:spLocks noChangeArrowheads="1"/>
            </p:cNvSpPr>
            <p:nvPr/>
          </p:nvSpPr>
          <p:spPr bwMode="auto">
            <a:xfrm>
              <a:off x="3752" y="3488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66" name="Rectangle 796"/>
            <p:cNvSpPr>
              <a:spLocks noChangeArrowheads="1"/>
            </p:cNvSpPr>
            <p:nvPr/>
          </p:nvSpPr>
          <p:spPr bwMode="auto">
            <a:xfrm>
              <a:off x="3752" y="3488"/>
              <a:ext cx="1" cy="1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67" name="Freeform 797"/>
            <p:cNvSpPr>
              <a:spLocks/>
            </p:cNvSpPr>
            <p:nvPr/>
          </p:nvSpPr>
          <p:spPr bwMode="auto">
            <a:xfrm>
              <a:off x="3752" y="34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68" name="Freeform 798"/>
            <p:cNvSpPr>
              <a:spLocks/>
            </p:cNvSpPr>
            <p:nvPr/>
          </p:nvSpPr>
          <p:spPr bwMode="auto">
            <a:xfrm>
              <a:off x="3662" y="3507"/>
              <a:ext cx="36" cy="45"/>
            </a:xfrm>
            <a:custGeom>
              <a:avLst/>
              <a:gdLst>
                <a:gd name="T0" fmla="*/ 14 w 15"/>
                <a:gd name="T1" fmla="*/ 0 h 19"/>
                <a:gd name="T2" fmla="*/ 13 w 15"/>
                <a:gd name="T3" fmla="*/ 0 h 19"/>
                <a:gd name="T4" fmla="*/ 1 w 15"/>
                <a:gd name="T5" fmla="*/ 17 h 19"/>
                <a:gd name="T6" fmla="*/ 1 w 15"/>
                <a:gd name="T7" fmla="*/ 19 h 19"/>
                <a:gd name="T8" fmla="*/ 1 w 15"/>
                <a:gd name="T9" fmla="*/ 19 h 19"/>
                <a:gd name="T10" fmla="*/ 2 w 15"/>
                <a:gd name="T11" fmla="*/ 18 h 19"/>
                <a:gd name="T12" fmla="*/ 15 w 15"/>
                <a:gd name="T13" fmla="*/ 1 h 19"/>
                <a:gd name="T14" fmla="*/ 14 w 15"/>
                <a:gd name="T15" fmla="*/ 0 h 19"/>
                <a:gd name="T16" fmla="*/ 14 w 15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9">
                  <a:moveTo>
                    <a:pt x="14" y="0"/>
                  </a:moveTo>
                  <a:cubicBezTo>
                    <a:pt x="14" y="0"/>
                    <a:pt x="13" y="0"/>
                    <a:pt x="13" y="0"/>
                  </a:cubicBezTo>
                  <a:cubicBezTo>
                    <a:pt x="9" y="6"/>
                    <a:pt x="5" y="12"/>
                    <a:pt x="1" y="17"/>
                  </a:cubicBezTo>
                  <a:cubicBezTo>
                    <a:pt x="0" y="18"/>
                    <a:pt x="0" y="18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19"/>
                    <a:pt x="2" y="19"/>
                    <a:pt x="2" y="18"/>
                  </a:cubicBezTo>
                  <a:cubicBezTo>
                    <a:pt x="6" y="13"/>
                    <a:pt x="10" y="7"/>
                    <a:pt x="15" y="1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69" name="Freeform 799"/>
            <p:cNvSpPr>
              <a:spLocks/>
            </p:cNvSpPr>
            <p:nvPr/>
          </p:nvSpPr>
          <p:spPr bwMode="auto">
            <a:xfrm>
              <a:off x="3660" y="3608"/>
              <a:ext cx="31" cy="38"/>
            </a:xfrm>
            <a:custGeom>
              <a:avLst/>
              <a:gdLst>
                <a:gd name="T0" fmla="*/ 12 w 13"/>
                <a:gd name="T1" fmla="*/ 0 h 16"/>
                <a:gd name="T2" fmla="*/ 11 w 13"/>
                <a:gd name="T3" fmla="*/ 0 h 16"/>
                <a:gd name="T4" fmla="*/ 1 w 13"/>
                <a:gd name="T5" fmla="*/ 15 h 16"/>
                <a:gd name="T6" fmla="*/ 1 w 13"/>
                <a:gd name="T7" fmla="*/ 16 h 16"/>
                <a:gd name="T8" fmla="*/ 1 w 13"/>
                <a:gd name="T9" fmla="*/ 16 h 16"/>
                <a:gd name="T10" fmla="*/ 2 w 13"/>
                <a:gd name="T11" fmla="*/ 16 h 16"/>
                <a:gd name="T12" fmla="*/ 13 w 13"/>
                <a:gd name="T13" fmla="*/ 1 h 16"/>
                <a:gd name="T14" fmla="*/ 13 w 13"/>
                <a:gd name="T15" fmla="*/ 0 h 16"/>
                <a:gd name="T16" fmla="*/ 12 w 13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6">
                  <a:moveTo>
                    <a:pt x="12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8" y="5"/>
                    <a:pt x="4" y="10"/>
                    <a:pt x="1" y="15"/>
                  </a:cubicBezTo>
                  <a:cubicBezTo>
                    <a:pt x="0" y="15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6" y="11"/>
                    <a:pt x="9" y="6"/>
                    <a:pt x="13" y="1"/>
                  </a:cubicBezTo>
                  <a:cubicBezTo>
                    <a:pt x="13" y="1"/>
                    <a:pt x="13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70" name="Freeform 800"/>
            <p:cNvSpPr>
              <a:spLocks/>
            </p:cNvSpPr>
            <p:nvPr/>
          </p:nvSpPr>
          <p:spPr bwMode="auto">
            <a:xfrm>
              <a:off x="3658" y="3639"/>
              <a:ext cx="33" cy="40"/>
            </a:xfrm>
            <a:custGeom>
              <a:avLst/>
              <a:gdLst>
                <a:gd name="T0" fmla="*/ 13 w 14"/>
                <a:gd name="T1" fmla="*/ 0 h 17"/>
                <a:gd name="T2" fmla="*/ 13 w 14"/>
                <a:gd name="T3" fmla="*/ 0 h 17"/>
                <a:gd name="T4" fmla="*/ 0 w 14"/>
                <a:gd name="T5" fmla="*/ 15 h 17"/>
                <a:gd name="T6" fmla="*/ 0 w 14"/>
                <a:gd name="T7" fmla="*/ 16 h 17"/>
                <a:gd name="T8" fmla="*/ 1 w 14"/>
                <a:gd name="T9" fmla="*/ 17 h 17"/>
                <a:gd name="T10" fmla="*/ 1 w 14"/>
                <a:gd name="T11" fmla="*/ 16 h 17"/>
                <a:gd name="T12" fmla="*/ 14 w 14"/>
                <a:gd name="T13" fmla="*/ 1 h 17"/>
                <a:gd name="T14" fmla="*/ 14 w 14"/>
                <a:gd name="T15" fmla="*/ 0 h 17"/>
                <a:gd name="T16" fmla="*/ 13 w 14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7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8" y="5"/>
                    <a:pt x="4" y="10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7"/>
                    <a:pt x="1" y="17"/>
                  </a:cubicBezTo>
                  <a:cubicBezTo>
                    <a:pt x="1" y="17"/>
                    <a:pt x="1" y="16"/>
                    <a:pt x="1" y="16"/>
                  </a:cubicBezTo>
                  <a:cubicBezTo>
                    <a:pt x="5" y="11"/>
                    <a:pt x="10" y="6"/>
                    <a:pt x="14" y="1"/>
                  </a:cubicBezTo>
                  <a:cubicBezTo>
                    <a:pt x="14" y="1"/>
                    <a:pt x="14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71" name="Freeform 801"/>
            <p:cNvSpPr>
              <a:spLocks/>
            </p:cNvSpPr>
            <p:nvPr/>
          </p:nvSpPr>
          <p:spPr bwMode="auto">
            <a:xfrm>
              <a:off x="3035" y="3485"/>
              <a:ext cx="391" cy="310"/>
            </a:xfrm>
            <a:custGeom>
              <a:avLst/>
              <a:gdLst>
                <a:gd name="T0" fmla="*/ 15 w 165"/>
                <a:gd name="T1" fmla="*/ 0 h 131"/>
                <a:gd name="T2" fmla="*/ 13 w 165"/>
                <a:gd name="T3" fmla="*/ 2 h 131"/>
                <a:gd name="T4" fmla="*/ 13 w 165"/>
                <a:gd name="T5" fmla="*/ 14 h 131"/>
                <a:gd name="T6" fmla="*/ 9 w 165"/>
                <a:gd name="T7" fmla="*/ 14 h 131"/>
                <a:gd name="T8" fmla="*/ 7 w 165"/>
                <a:gd name="T9" fmla="*/ 16 h 131"/>
                <a:gd name="T10" fmla="*/ 9 w 165"/>
                <a:gd name="T11" fmla="*/ 18 h 131"/>
                <a:gd name="T12" fmla="*/ 13 w 165"/>
                <a:gd name="T13" fmla="*/ 18 h 131"/>
                <a:gd name="T14" fmla="*/ 13 w 165"/>
                <a:gd name="T15" fmla="*/ 29 h 131"/>
                <a:gd name="T16" fmla="*/ 9 w 165"/>
                <a:gd name="T17" fmla="*/ 29 h 131"/>
                <a:gd name="T18" fmla="*/ 7 w 165"/>
                <a:gd name="T19" fmla="*/ 31 h 131"/>
                <a:gd name="T20" fmla="*/ 9 w 165"/>
                <a:gd name="T21" fmla="*/ 32 h 131"/>
                <a:gd name="T22" fmla="*/ 13 w 165"/>
                <a:gd name="T23" fmla="*/ 32 h 131"/>
                <a:gd name="T24" fmla="*/ 13 w 165"/>
                <a:gd name="T25" fmla="*/ 45 h 131"/>
                <a:gd name="T26" fmla="*/ 9 w 165"/>
                <a:gd name="T27" fmla="*/ 45 h 131"/>
                <a:gd name="T28" fmla="*/ 7 w 165"/>
                <a:gd name="T29" fmla="*/ 46 h 131"/>
                <a:gd name="T30" fmla="*/ 9 w 165"/>
                <a:gd name="T31" fmla="*/ 48 h 131"/>
                <a:gd name="T32" fmla="*/ 13 w 165"/>
                <a:gd name="T33" fmla="*/ 48 h 131"/>
                <a:gd name="T34" fmla="*/ 13 w 165"/>
                <a:gd name="T35" fmla="*/ 62 h 131"/>
                <a:gd name="T36" fmla="*/ 9 w 165"/>
                <a:gd name="T37" fmla="*/ 62 h 131"/>
                <a:gd name="T38" fmla="*/ 7 w 165"/>
                <a:gd name="T39" fmla="*/ 64 h 131"/>
                <a:gd name="T40" fmla="*/ 9 w 165"/>
                <a:gd name="T41" fmla="*/ 66 h 131"/>
                <a:gd name="T42" fmla="*/ 13 w 165"/>
                <a:gd name="T43" fmla="*/ 66 h 131"/>
                <a:gd name="T44" fmla="*/ 13 w 165"/>
                <a:gd name="T45" fmla="*/ 79 h 131"/>
                <a:gd name="T46" fmla="*/ 9 w 165"/>
                <a:gd name="T47" fmla="*/ 79 h 131"/>
                <a:gd name="T48" fmla="*/ 7 w 165"/>
                <a:gd name="T49" fmla="*/ 80 h 131"/>
                <a:gd name="T50" fmla="*/ 9 w 165"/>
                <a:gd name="T51" fmla="*/ 82 h 131"/>
                <a:gd name="T52" fmla="*/ 13 w 165"/>
                <a:gd name="T53" fmla="*/ 82 h 131"/>
                <a:gd name="T54" fmla="*/ 13 w 165"/>
                <a:gd name="T55" fmla="*/ 96 h 131"/>
                <a:gd name="T56" fmla="*/ 9 w 165"/>
                <a:gd name="T57" fmla="*/ 96 h 131"/>
                <a:gd name="T58" fmla="*/ 7 w 165"/>
                <a:gd name="T59" fmla="*/ 98 h 131"/>
                <a:gd name="T60" fmla="*/ 9 w 165"/>
                <a:gd name="T61" fmla="*/ 100 h 131"/>
                <a:gd name="T62" fmla="*/ 13 w 165"/>
                <a:gd name="T63" fmla="*/ 100 h 131"/>
                <a:gd name="T64" fmla="*/ 13 w 165"/>
                <a:gd name="T65" fmla="*/ 113 h 131"/>
                <a:gd name="T66" fmla="*/ 2 w 165"/>
                <a:gd name="T67" fmla="*/ 113 h 131"/>
                <a:gd name="T68" fmla="*/ 0 w 165"/>
                <a:gd name="T69" fmla="*/ 115 h 131"/>
                <a:gd name="T70" fmla="*/ 2 w 165"/>
                <a:gd name="T71" fmla="*/ 116 h 131"/>
                <a:gd name="T72" fmla="*/ 13 w 165"/>
                <a:gd name="T73" fmla="*/ 116 h 131"/>
                <a:gd name="T74" fmla="*/ 13 w 165"/>
                <a:gd name="T75" fmla="*/ 129 h 131"/>
                <a:gd name="T76" fmla="*/ 15 w 165"/>
                <a:gd name="T77" fmla="*/ 131 h 131"/>
                <a:gd name="T78" fmla="*/ 16 w 165"/>
                <a:gd name="T79" fmla="*/ 129 h 131"/>
                <a:gd name="T80" fmla="*/ 16 w 165"/>
                <a:gd name="T81" fmla="*/ 116 h 131"/>
                <a:gd name="T82" fmla="*/ 163 w 165"/>
                <a:gd name="T83" fmla="*/ 116 h 131"/>
                <a:gd name="T84" fmla="*/ 165 w 165"/>
                <a:gd name="T85" fmla="*/ 115 h 131"/>
                <a:gd name="T86" fmla="*/ 163 w 165"/>
                <a:gd name="T87" fmla="*/ 113 h 131"/>
                <a:gd name="T88" fmla="*/ 16 w 165"/>
                <a:gd name="T89" fmla="*/ 113 h 131"/>
                <a:gd name="T90" fmla="*/ 16 w 165"/>
                <a:gd name="T91" fmla="*/ 2 h 131"/>
                <a:gd name="T92" fmla="*/ 15 w 165"/>
                <a:gd name="T93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5" h="131">
                  <a:moveTo>
                    <a:pt x="15" y="0"/>
                  </a:moveTo>
                  <a:cubicBezTo>
                    <a:pt x="14" y="0"/>
                    <a:pt x="13" y="1"/>
                    <a:pt x="13" y="2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1" y="14"/>
                    <a:pt x="10" y="14"/>
                    <a:pt x="9" y="14"/>
                  </a:cubicBezTo>
                  <a:cubicBezTo>
                    <a:pt x="8" y="14"/>
                    <a:pt x="7" y="15"/>
                    <a:pt x="7" y="16"/>
                  </a:cubicBezTo>
                  <a:cubicBezTo>
                    <a:pt x="7" y="17"/>
                    <a:pt x="8" y="18"/>
                    <a:pt x="9" y="18"/>
                  </a:cubicBezTo>
                  <a:cubicBezTo>
                    <a:pt x="10" y="18"/>
                    <a:pt x="11" y="18"/>
                    <a:pt x="13" y="18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1" y="29"/>
                    <a:pt x="10" y="29"/>
                    <a:pt x="9" y="29"/>
                  </a:cubicBezTo>
                  <a:cubicBezTo>
                    <a:pt x="8" y="29"/>
                    <a:pt x="7" y="30"/>
                    <a:pt x="7" y="31"/>
                  </a:cubicBezTo>
                  <a:cubicBezTo>
                    <a:pt x="7" y="32"/>
                    <a:pt x="8" y="32"/>
                    <a:pt x="9" y="32"/>
                  </a:cubicBezTo>
                  <a:cubicBezTo>
                    <a:pt x="10" y="32"/>
                    <a:pt x="11" y="32"/>
                    <a:pt x="13" y="32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1" y="45"/>
                    <a:pt x="10" y="45"/>
                    <a:pt x="9" y="45"/>
                  </a:cubicBezTo>
                  <a:cubicBezTo>
                    <a:pt x="8" y="45"/>
                    <a:pt x="7" y="45"/>
                    <a:pt x="7" y="46"/>
                  </a:cubicBezTo>
                  <a:cubicBezTo>
                    <a:pt x="7" y="47"/>
                    <a:pt x="8" y="48"/>
                    <a:pt x="9" y="48"/>
                  </a:cubicBezTo>
                  <a:cubicBezTo>
                    <a:pt x="10" y="48"/>
                    <a:pt x="11" y="48"/>
                    <a:pt x="13" y="4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2"/>
                    <a:pt x="10" y="62"/>
                    <a:pt x="9" y="62"/>
                  </a:cubicBezTo>
                  <a:cubicBezTo>
                    <a:pt x="8" y="62"/>
                    <a:pt x="7" y="63"/>
                    <a:pt x="7" y="64"/>
                  </a:cubicBezTo>
                  <a:cubicBezTo>
                    <a:pt x="7" y="65"/>
                    <a:pt x="8" y="66"/>
                    <a:pt x="9" y="66"/>
                  </a:cubicBezTo>
                  <a:cubicBezTo>
                    <a:pt x="10" y="66"/>
                    <a:pt x="11" y="66"/>
                    <a:pt x="13" y="66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1" y="79"/>
                    <a:pt x="10" y="79"/>
                    <a:pt x="9" y="79"/>
                  </a:cubicBezTo>
                  <a:cubicBezTo>
                    <a:pt x="8" y="79"/>
                    <a:pt x="7" y="79"/>
                    <a:pt x="7" y="80"/>
                  </a:cubicBezTo>
                  <a:cubicBezTo>
                    <a:pt x="7" y="81"/>
                    <a:pt x="8" y="82"/>
                    <a:pt x="9" y="82"/>
                  </a:cubicBezTo>
                  <a:cubicBezTo>
                    <a:pt x="10" y="82"/>
                    <a:pt x="11" y="82"/>
                    <a:pt x="13" y="82"/>
                  </a:cubicBezTo>
                  <a:cubicBezTo>
                    <a:pt x="13" y="96"/>
                    <a:pt x="13" y="96"/>
                    <a:pt x="13" y="96"/>
                  </a:cubicBezTo>
                  <a:cubicBezTo>
                    <a:pt x="11" y="96"/>
                    <a:pt x="10" y="96"/>
                    <a:pt x="9" y="96"/>
                  </a:cubicBezTo>
                  <a:cubicBezTo>
                    <a:pt x="8" y="96"/>
                    <a:pt x="7" y="97"/>
                    <a:pt x="7" y="98"/>
                  </a:cubicBezTo>
                  <a:cubicBezTo>
                    <a:pt x="7" y="99"/>
                    <a:pt x="8" y="100"/>
                    <a:pt x="9" y="100"/>
                  </a:cubicBezTo>
                  <a:cubicBezTo>
                    <a:pt x="10" y="100"/>
                    <a:pt x="11" y="100"/>
                    <a:pt x="13" y="100"/>
                  </a:cubicBezTo>
                  <a:cubicBezTo>
                    <a:pt x="13" y="113"/>
                    <a:pt x="13" y="113"/>
                    <a:pt x="13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1" y="113"/>
                    <a:pt x="0" y="114"/>
                    <a:pt x="0" y="115"/>
                  </a:cubicBezTo>
                  <a:cubicBezTo>
                    <a:pt x="0" y="116"/>
                    <a:pt x="1" y="116"/>
                    <a:pt x="2" y="116"/>
                  </a:cubicBezTo>
                  <a:cubicBezTo>
                    <a:pt x="13" y="116"/>
                    <a:pt x="13" y="116"/>
                    <a:pt x="13" y="116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13" y="130"/>
                    <a:pt x="14" y="131"/>
                    <a:pt x="15" y="131"/>
                  </a:cubicBezTo>
                  <a:cubicBezTo>
                    <a:pt x="16" y="131"/>
                    <a:pt x="16" y="130"/>
                    <a:pt x="16" y="129"/>
                  </a:cubicBezTo>
                  <a:cubicBezTo>
                    <a:pt x="16" y="116"/>
                    <a:pt x="16" y="116"/>
                    <a:pt x="16" y="116"/>
                  </a:cubicBezTo>
                  <a:cubicBezTo>
                    <a:pt x="163" y="116"/>
                    <a:pt x="163" y="116"/>
                    <a:pt x="163" y="116"/>
                  </a:cubicBezTo>
                  <a:cubicBezTo>
                    <a:pt x="164" y="116"/>
                    <a:pt x="165" y="116"/>
                    <a:pt x="165" y="115"/>
                  </a:cubicBezTo>
                  <a:cubicBezTo>
                    <a:pt x="165" y="114"/>
                    <a:pt x="164" y="113"/>
                    <a:pt x="163" y="113"/>
                  </a:cubicBezTo>
                  <a:cubicBezTo>
                    <a:pt x="16" y="113"/>
                    <a:pt x="16" y="113"/>
                    <a:pt x="16" y="113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1"/>
                    <a:pt x="16" y="0"/>
                    <a:pt x="15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72" name="Freeform 802"/>
            <p:cNvSpPr>
              <a:spLocks noEditPoints="1"/>
            </p:cNvSpPr>
            <p:nvPr/>
          </p:nvSpPr>
          <p:spPr bwMode="auto">
            <a:xfrm>
              <a:off x="3177" y="3511"/>
              <a:ext cx="74" cy="225"/>
            </a:xfrm>
            <a:custGeom>
              <a:avLst/>
              <a:gdLst>
                <a:gd name="T0" fmla="*/ 28 w 31"/>
                <a:gd name="T1" fmla="*/ 85 h 95"/>
                <a:gd name="T2" fmla="*/ 27 w 31"/>
                <a:gd name="T3" fmla="*/ 87 h 95"/>
                <a:gd name="T4" fmla="*/ 21 w 31"/>
                <a:gd name="T5" fmla="*/ 88 h 95"/>
                <a:gd name="T6" fmla="*/ 28 w 31"/>
                <a:gd name="T7" fmla="*/ 82 h 95"/>
                <a:gd name="T8" fmla="*/ 27 w 31"/>
                <a:gd name="T9" fmla="*/ 83 h 95"/>
                <a:gd name="T10" fmla="*/ 21 w 31"/>
                <a:gd name="T11" fmla="*/ 91 h 95"/>
                <a:gd name="T12" fmla="*/ 21 w 31"/>
                <a:gd name="T13" fmla="*/ 80 h 95"/>
                <a:gd name="T14" fmla="*/ 28 w 31"/>
                <a:gd name="T15" fmla="*/ 70 h 95"/>
                <a:gd name="T16" fmla="*/ 21 w 31"/>
                <a:gd name="T17" fmla="*/ 84 h 95"/>
                <a:gd name="T18" fmla="*/ 21 w 31"/>
                <a:gd name="T19" fmla="*/ 72 h 95"/>
                <a:gd name="T20" fmla="*/ 27 w 31"/>
                <a:gd name="T21" fmla="*/ 68 h 95"/>
                <a:gd name="T22" fmla="*/ 21 w 31"/>
                <a:gd name="T23" fmla="*/ 77 h 95"/>
                <a:gd name="T24" fmla="*/ 21 w 31"/>
                <a:gd name="T25" fmla="*/ 64 h 95"/>
                <a:gd name="T26" fmla="*/ 27 w 31"/>
                <a:gd name="T27" fmla="*/ 53 h 95"/>
                <a:gd name="T28" fmla="*/ 27 w 31"/>
                <a:gd name="T29" fmla="*/ 59 h 95"/>
                <a:gd name="T30" fmla="*/ 21 w 31"/>
                <a:gd name="T31" fmla="*/ 61 h 95"/>
                <a:gd name="T32" fmla="*/ 27 w 31"/>
                <a:gd name="T33" fmla="*/ 42 h 95"/>
                <a:gd name="T34" fmla="*/ 21 w 31"/>
                <a:gd name="T35" fmla="*/ 61 h 95"/>
                <a:gd name="T36" fmla="*/ 20 w 31"/>
                <a:gd name="T37" fmla="*/ 43 h 95"/>
                <a:gd name="T38" fmla="*/ 27 w 31"/>
                <a:gd name="T39" fmla="*/ 39 h 95"/>
                <a:gd name="T40" fmla="*/ 21 w 31"/>
                <a:gd name="T41" fmla="*/ 49 h 95"/>
                <a:gd name="T42" fmla="*/ 20 w 31"/>
                <a:gd name="T43" fmla="*/ 38 h 95"/>
                <a:gd name="T44" fmla="*/ 21 w 31"/>
                <a:gd name="T45" fmla="*/ 36 h 95"/>
                <a:gd name="T46" fmla="*/ 27 w 31"/>
                <a:gd name="T47" fmla="*/ 26 h 95"/>
                <a:gd name="T48" fmla="*/ 26 w 31"/>
                <a:gd name="T49" fmla="*/ 32 h 95"/>
                <a:gd name="T50" fmla="*/ 17 w 31"/>
                <a:gd name="T51" fmla="*/ 92 h 95"/>
                <a:gd name="T52" fmla="*/ 4 w 31"/>
                <a:gd name="T53" fmla="*/ 57 h 95"/>
                <a:gd name="T54" fmla="*/ 12 w 31"/>
                <a:gd name="T55" fmla="*/ 13 h 95"/>
                <a:gd name="T56" fmla="*/ 17 w 31"/>
                <a:gd name="T57" fmla="*/ 36 h 95"/>
                <a:gd name="T58" fmla="*/ 17 w 31"/>
                <a:gd name="T59" fmla="*/ 92 h 95"/>
                <a:gd name="T60" fmla="*/ 20 w 31"/>
                <a:gd name="T61" fmla="*/ 25 h 95"/>
                <a:gd name="T62" fmla="*/ 27 w 31"/>
                <a:gd name="T63" fmla="*/ 23 h 95"/>
                <a:gd name="T64" fmla="*/ 20 w 31"/>
                <a:gd name="T65" fmla="*/ 21 h 95"/>
                <a:gd name="T66" fmla="*/ 20 w 31"/>
                <a:gd name="T67" fmla="*/ 13 h 95"/>
                <a:gd name="T68" fmla="*/ 27 w 31"/>
                <a:gd name="T69" fmla="*/ 7 h 95"/>
                <a:gd name="T70" fmla="*/ 27 w 31"/>
                <a:gd name="T71" fmla="*/ 10 h 95"/>
                <a:gd name="T72" fmla="*/ 18 w 31"/>
                <a:gd name="T73" fmla="*/ 10 h 95"/>
                <a:gd name="T74" fmla="*/ 14 w 31"/>
                <a:gd name="T75" fmla="*/ 4 h 95"/>
                <a:gd name="T76" fmla="*/ 25 w 31"/>
                <a:gd name="T77" fmla="*/ 4 h 95"/>
                <a:gd name="T78" fmla="*/ 23 w 31"/>
                <a:gd name="T79" fmla="*/ 0 h 95"/>
                <a:gd name="T80" fmla="*/ 12 w 31"/>
                <a:gd name="T81" fmla="*/ 1 h 95"/>
                <a:gd name="T82" fmla="*/ 1 w 31"/>
                <a:gd name="T83" fmla="*/ 10 h 95"/>
                <a:gd name="T84" fmla="*/ 1 w 31"/>
                <a:gd name="T85" fmla="*/ 10 h 95"/>
                <a:gd name="T86" fmla="*/ 0 w 31"/>
                <a:gd name="T87" fmla="*/ 11 h 95"/>
                <a:gd name="T88" fmla="*/ 0 w 31"/>
                <a:gd name="T89" fmla="*/ 11 h 95"/>
                <a:gd name="T90" fmla="*/ 0 w 31"/>
                <a:gd name="T91" fmla="*/ 57 h 95"/>
                <a:gd name="T92" fmla="*/ 1 w 31"/>
                <a:gd name="T93" fmla="*/ 93 h 95"/>
                <a:gd name="T94" fmla="*/ 18 w 31"/>
                <a:gd name="T95" fmla="*/ 95 h 95"/>
                <a:gd name="T96" fmla="*/ 20 w 31"/>
                <a:gd name="T97" fmla="*/ 95 h 95"/>
                <a:gd name="T98" fmla="*/ 30 w 31"/>
                <a:gd name="T99" fmla="*/ 89 h 95"/>
                <a:gd name="T100" fmla="*/ 31 w 31"/>
                <a:gd name="T101" fmla="*/ 88 h 95"/>
                <a:gd name="T102" fmla="*/ 31 w 31"/>
                <a:gd name="T103" fmla="*/ 87 h 95"/>
                <a:gd name="T104" fmla="*/ 31 w 31"/>
                <a:gd name="T105" fmla="*/ 3 h 95"/>
                <a:gd name="T106" fmla="*/ 31 w 31"/>
                <a:gd name="T107" fmla="*/ 2 h 95"/>
                <a:gd name="T108" fmla="*/ 31 w 31"/>
                <a:gd name="T109" fmla="*/ 2 h 95"/>
                <a:gd name="T110" fmla="*/ 31 w 31"/>
                <a:gd name="T111" fmla="*/ 1 h 95"/>
                <a:gd name="T112" fmla="*/ 30 w 31"/>
                <a:gd name="T113" fmla="*/ 1 h 95"/>
                <a:gd name="T114" fmla="*/ 23 w 31"/>
                <a:gd name="T11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1" h="95">
                  <a:moveTo>
                    <a:pt x="27" y="87"/>
                  </a:moveTo>
                  <a:cubicBezTo>
                    <a:pt x="27" y="86"/>
                    <a:pt x="27" y="86"/>
                    <a:pt x="28" y="85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7" y="87"/>
                    <a:pt x="27" y="87"/>
                    <a:pt x="27" y="87"/>
                  </a:cubicBezTo>
                  <a:moveTo>
                    <a:pt x="21" y="91"/>
                  </a:moveTo>
                  <a:cubicBezTo>
                    <a:pt x="21" y="90"/>
                    <a:pt x="21" y="89"/>
                    <a:pt x="21" y="88"/>
                  </a:cubicBezTo>
                  <a:cubicBezTo>
                    <a:pt x="22" y="84"/>
                    <a:pt x="25" y="81"/>
                    <a:pt x="28" y="78"/>
                  </a:cubicBezTo>
                  <a:cubicBezTo>
                    <a:pt x="28" y="79"/>
                    <a:pt x="28" y="81"/>
                    <a:pt x="28" y="82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27" y="82"/>
                    <a:pt x="27" y="83"/>
                    <a:pt x="27" y="83"/>
                  </a:cubicBezTo>
                  <a:cubicBezTo>
                    <a:pt x="26" y="85"/>
                    <a:pt x="24" y="87"/>
                    <a:pt x="23" y="89"/>
                  </a:cubicBezTo>
                  <a:cubicBezTo>
                    <a:pt x="22" y="90"/>
                    <a:pt x="21" y="90"/>
                    <a:pt x="21" y="91"/>
                  </a:cubicBezTo>
                  <a:moveTo>
                    <a:pt x="21" y="84"/>
                  </a:moveTo>
                  <a:cubicBezTo>
                    <a:pt x="21" y="83"/>
                    <a:pt x="21" y="82"/>
                    <a:pt x="21" y="80"/>
                  </a:cubicBezTo>
                  <a:cubicBezTo>
                    <a:pt x="21" y="80"/>
                    <a:pt x="21" y="80"/>
                    <a:pt x="21" y="80"/>
                  </a:cubicBezTo>
                  <a:cubicBezTo>
                    <a:pt x="23" y="76"/>
                    <a:pt x="25" y="73"/>
                    <a:pt x="28" y="70"/>
                  </a:cubicBezTo>
                  <a:cubicBezTo>
                    <a:pt x="28" y="72"/>
                    <a:pt x="28" y="74"/>
                    <a:pt x="28" y="75"/>
                  </a:cubicBezTo>
                  <a:cubicBezTo>
                    <a:pt x="25" y="78"/>
                    <a:pt x="23" y="81"/>
                    <a:pt x="21" y="84"/>
                  </a:cubicBezTo>
                  <a:moveTo>
                    <a:pt x="21" y="77"/>
                  </a:moveTo>
                  <a:cubicBezTo>
                    <a:pt x="21" y="75"/>
                    <a:pt x="21" y="73"/>
                    <a:pt x="21" y="72"/>
                  </a:cubicBezTo>
                  <a:cubicBezTo>
                    <a:pt x="23" y="68"/>
                    <a:pt x="25" y="65"/>
                    <a:pt x="27" y="61"/>
                  </a:cubicBezTo>
                  <a:cubicBezTo>
                    <a:pt x="27" y="63"/>
                    <a:pt x="27" y="66"/>
                    <a:pt x="27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5" y="71"/>
                    <a:pt x="23" y="74"/>
                    <a:pt x="21" y="77"/>
                  </a:cubicBezTo>
                  <a:moveTo>
                    <a:pt x="21" y="68"/>
                  </a:moveTo>
                  <a:cubicBezTo>
                    <a:pt x="21" y="67"/>
                    <a:pt x="21" y="65"/>
                    <a:pt x="21" y="64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23" y="60"/>
                    <a:pt x="25" y="57"/>
                    <a:pt x="27" y="53"/>
                  </a:cubicBezTo>
                  <a:cubicBezTo>
                    <a:pt x="27" y="55"/>
                    <a:pt x="27" y="57"/>
                    <a:pt x="2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5" y="62"/>
                    <a:pt x="23" y="65"/>
                    <a:pt x="21" y="68"/>
                  </a:cubicBezTo>
                  <a:moveTo>
                    <a:pt x="21" y="61"/>
                  </a:moveTo>
                  <a:cubicBezTo>
                    <a:pt x="21" y="58"/>
                    <a:pt x="21" y="55"/>
                    <a:pt x="21" y="52"/>
                  </a:cubicBezTo>
                  <a:cubicBezTo>
                    <a:pt x="23" y="48"/>
                    <a:pt x="25" y="45"/>
                    <a:pt x="27" y="42"/>
                  </a:cubicBezTo>
                  <a:cubicBezTo>
                    <a:pt x="27" y="45"/>
                    <a:pt x="27" y="47"/>
                    <a:pt x="27" y="50"/>
                  </a:cubicBezTo>
                  <a:cubicBezTo>
                    <a:pt x="25" y="53"/>
                    <a:pt x="23" y="57"/>
                    <a:pt x="21" y="61"/>
                  </a:cubicBezTo>
                  <a:moveTo>
                    <a:pt x="21" y="49"/>
                  </a:moveTo>
                  <a:cubicBezTo>
                    <a:pt x="20" y="47"/>
                    <a:pt x="20" y="45"/>
                    <a:pt x="20" y="43"/>
                  </a:cubicBezTo>
                  <a:cubicBezTo>
                    <a:pt x="23" y="40"/>
                    <a:pt x="25" y="37"/>
                    <a:pt x="27" y="34"/>
                  </a:cubicBezTo>
                  <a:cubicBezTo>
                    <a:pt x="27" y="36"/>
                    <a:pt x="27" y="37"/>
                    <a:pt x="27" y="39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5" y="42"/>
                    <a:pt x="22" y="45"/>
                    <a:pt x="21" y="49"/>
                  </a:cubicBezTo>
                  <a:moveTo>
                    <a:pt x="20" y="40"/>
                  </a:moveTo>
                  <a:cubicBezTo>
                    <a:pt x="20" y="39"/>
                    <a:pt x="20" y="38"/>
                    <a:pt x="20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7"/>
                    <a:pt x="21" y="37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3" y="33"/>
                    <a:pt x="25" y="29"/>
                    <a:pt x="27" y="26"/>
                  </a:cubicBezTo>
                  <a:cubicBezTo>
                    <a:pt x="27" y="28"/>
                    <a:pt x="27" y="30"/>
                    <a:pt x="27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4" y="35"/>
                    <a:pt x="22" y="37"/>
                    <a:pt x="20" y="40"/>
                  </a:cubicBezTo>
                  <a:moveTo>
                    <a:pt x="17" y="92"/>
                  </a:moveTo>
                  <a:cubicBezTo>
                    <a:pt x="12" y="91"/>
                    <a:pt x="9" y="91"/>
                    <a:pt x="4" y="91"/>
                  </a:cubicBezTo>
                  <a:cubicBezTo>
                    <a:pt x="4" y="82"/>
                    <a:pt x="4" y="70"/>
                    <a:pt x="4" y="57"/>
                  </a:cubicBezTo>
                  <a:cubicBezTo>
                    <a:pt x="4" y="40"/>
                    <a:pt x="4" y="22"/>
                    <a:pt x="4" y="13"/>
                  </a:cubicBezTo>
                  <a:cubicBezTo>
                    <a:pt x="7" y="13"/>
                    <a:pt x="10" y="13"/>
                    <a:pt x="12" y="13"/>
                  </a:cubicBezTo>
                  <a:cubicBezTo>
                    <a:pt x="14" y="13"/>
                    <a:pt x="16" y="13"/>
                    <a:pt x="17" y="13"/>
                  </a:cubicBezTo>
                  <a:cubicBezTo>
                    <a:pt x="17" y="17"/>
                    <a:pt x="17" y="26"/>
                    <a:pt x="17" y="36"/>
                  </a:cubicBezTo>
                  <a:cubicBezTo>
                    <a:pt x="17" y="50"/>
                    <a:pt x="17" y="67"/>
                    <a:pt x="17" y="79"/>
                  </a:cubicBezTo>
                  <a:cubicBezTo>
                    <a:pt x="17" y="84"/>
                    <a:pt x="17" y="88"/>
                    <a:pt x="17" y="92"/>
                  </a:cubicBezTo>
                  <a:moveTo>
                    <a:pt x="20" y="33"/>
                  </a:moveTo>
                  <a:cubicBezTo>
                    <a:pt x="20" y="30"/>
                    <a:pt x="20" y="27"/>
                    <a:pt x="20" y="25"/>
                  </a:cubicBezTo>
                  <a:cubicBezTo>
                    <a:pt x="23" y="21"/>
                    <a:pt x="25" y="17"/>
                    <a:pt x="27" y="13"/>
                  </a:cubicBezTo>
                  <a:cubicBezTo>
                    <a:pt x="27" y="16"/>
                    <a:pt x="27" y="19"/>
                    <a:pt x="27" y="23"/>
                  </a:cubicBezTo>
                  <a:cubicBezTo>
                    <a:pt x="25" y="26"/>
                    <a:pt x="23" y="30"/>
                    <a:pt x="20" y="33"/>
                  </a:cubicBezTo>
                  <a:moveTo>
                    <a:pt x="20" y="21"/>
                  </a:moveTo>
                  <a:cubicBezTo>
                    <a:pt x="20" y="18"/>
                    <a:pt x="20" y="15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3" y="10"/>
                    <a:pt x="25" y="8"/>
                    <a:pt x="27" y="6"/>
                  </a:cubicBezTo>
                  <a:cubicBezTo>
                    <a:pt x="27" y="6"/>
                    <a:pt x="27" y="7"/>
                    <a:pt x="27" y="7"/>
                  </a:cubicBezTo>
                  <a:cubicBezTo>
                    <a:pt x="27" y="8"/>
                    <a:pt x="27" y="9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5" y="14"/>
                    <a:pt x="22" y="18"/>
                    <a:pt x="20" y="21"/>
                  </a:cubicBezTo>
                  <a:moveTo>
                    <a:pt x="18" y="10"/>
                  </a:moveTo>
                  <a:cubicBezTo>
                    <a:pt x="17" y="10"/>
                    <a:pt x="12" y="10"/>
                    <a:pt x="7" y="10"/>
                  </a:cubicBezTo>
                  <a:cubicBezTo>
                    <a:pt x="10" y="7"/>
                    <a:pt x="13" y="5"/>
                    <a:pt x="14" y="4"/>
                  </a:cubicBezTo>
                  <a:cubicBezTo>
                    <a:pt x="15" y="4"/>
                    <a:pt x="19" y="4"/>
                    <a:pt x="23" y="4"/>
                  </a:cubicBezTo>
                  <a:cubicBezTo>
                    <a:pt x="23" y="4"/>
                    <a:pt x="24" y="4"/>
                    <a:pt x="25" y="4"/>
                  </a:cubicBezTo>
                  <a:cubicBezTo>
                    <a:pt x="23" y="6"/>
                    <a:pt x="21" y="8"/>
                    <a:pt x="18" y="10"/>
                  </a:cubicBezTo>
                  <a:moveTo>
                    <a:pt x="23" y="0"/>
                  </a:moveTo>
                  <a:cubicBezTo>
                    <a:pt x="18" y="0"/>
                    <a:pt x="13" y="0"/>
                    <a:pt x="13" y="0"/>
                  </a:cubicBezTo>
                  <a:cubicBezTo>
                    <a:pt x="13" y="0"/>
                    <a:pt x="12" y="0"/>
                    <a:pt x="12" y="1"/>
                  </a:cubicBezTo>
                  <a:cubicBezTo>
                    <a:pt x="12" y="1"/>
                    <a:pt x="11" y="2"/>
                    <a:pt x="9" y="3"/>
                  </a:cubicBezTo>
                  <a:cubicBezTo>
                    <a:pt x="7" y="5"/>
                    <a:pt x="4" y="7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20"/>
                    <a:pt x="0" y="39"/>
                    <a:pt x="0" y="57"/>
                  </a:cubicBezTo>
                  <a:cubicBezTo>
                    <a:pt x="0" y="71"/>
                    <a:pt x="0" y="84"/>
                    <a:pt x="0" y="93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1" y="94"/>
                    <a:pt x="2" y="94"/>
                    <a:pt x="2" y="95"/>
                  </a:cubicBezTo>
                  <a:cubicBezTo>
                    <a:pt x="9" y="95"/>
                    <a:pt x="12" y="95"/>
                    <a:pt x="18" y="95"/>
                  </a:cubicBezTo>
                  <a:cubicBezTo>
                    <a:pt x="18" y="95"/>
                    <a:pt x="19" y="95"/>
                    <a:pt x="19" y="95"/>
                  </a:cubicBezTo>
                  <a:cubicBezTo>
                    <a:pt x="19" y="95"/>
                    <a:pt x="19" y="95"/>
                    <a:pt x="20" y="95"/>
                  </a:cubicBezTo>
                  <a:cubicBezTo>
                    <a:pt x="20" y="95"/>
                    <a:pt x="20" y="95"/>
                    <a:pt x="20" y="95"/>
                  </a:cubicBezTo>
                  <a:cubicBezTo>
                    <a:pt x="23" y="93"/>
                    <a:pt x="27" y="91"/>
                    <a:pt x="30" y="89"/>
                  </a:cubicBezTo>
                  <a:cubicBezTo>
                    <a:pt x="31" y="88"/>
                    <a:pt x="31" y="88"/>
                    <a:pt x="31" y="88"/>
                  </a:cubicBezTo>
                  <a:cubicBezTo>
                    <a:pt x="31" y="88"/>
                    <a:pt x="31" y="88"/>
                    <a:pt x="31" y="88"/>
                  </a:cubicBezTo>
                  <a:cubicBezTo>
                    <a:pt x="31" y="88"/>
                    <a:pt x="31" y="88"/>
                    <a:pt x="31" y="88"/>
                  </a:cubicBezTo>
                  <a:cubicBezTo>
                    <a:pt x="31" y="88"/>
                    <a:pt x="31" y="88"/>
                    <a:pt x="31" y="87"/>
                  </a:cubicBezTo>
                  <a:cubicBezTo>
                    <a:pt x="31" y="72"/>
                    <a:pt x="31" y="23"/>
                    <a:pt x="31" y="7"/>
                  </a:cubicBezTo>
                  <a:cubicBezTo>
                    <a:pt x="31" y="5"/>
                    <a:pt x="31" y="4"/>
                    <a:pt x="31" y="3"/>
                  </a:cubicBezTo>
                  <a:cubicBezTo>
                    <a:pt x="31" y="3"/>
                    <a:pt x="31" y="3"/>
                    <a:pt x="31" y="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27" y="0"/>
                    <a:pt x="25" y="0"/>
                    <a:pt x="23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73" name="Freeform 803"/>
            <p:cNvSpPr>
              <a:spLocks noEditPoints="1"/>
            </p:cNvSpPr>
            <p:nvPr/>
          </p:nvSpPr>
          <p:spPr bwMode="auto">
            <a:xfrm>
              <a:off x="3258" y="3448"/>
              <a:ext cx="73" cy="288"/>
            </a:xfrm>
            <a:custGeom>
              <a:avLst/>
              <a:gdLst>
                <a:gd name="T0" fmla="*/ 28 w 31"/>
                <a:gd name="T1" fmla="*/ 109 h 122"/>
                <a:gd name="T2" fmla="*/ 22 w 31"/>
                <a:gd name="T3" fmla="*/ 117 h 122"/>
                <a:gd name="T4" fmla="*/ 21 w 31"/>
                <a:gd name="T5" fmla="*/ 110 h 122"/>
                <a:gd name="T6" fmla="*/ 28 w 31"/>
                <a:gd name="T7" fmla="*/ 101 h 122"/>
                <a:gd name="T8" fmla="*/ 21 w 31"/>
                <a:gd name="T9" fmla="*/ 115 h 122"/>
                <a:gd name="T10" fmla="*/ 21 w 31"/>
                <a:gd name="T11" fmla="*/ 104 h 122"/>
                <a:gd name="T12" fmla="*/ 28 w 31"/>
                <a:gd name="T13" fmla="*/ 94 h 122"/>
                <a:gd name="T14" fmla="*/ 21 w 31"/>
                <a:gd name="T15" fmla="*/ 107 h 122"/>
                <a:gd name="T16" fmla="*/ 21 w 31"/>
                <a:gd name="T17" fmla="*/ 96 h 122"/>
                <a:gd name="T18" fmla="*/ 28 w 31"/>
                <a:gd name="T19" fmla="*/ 91 h 122"/>
                <a:gd name="T20" fmla="*/ 21 w 31"/>
                <a:gd name="T21" fmla="*/ 93 h 122"/>
                <a:gd name="T22" fmla="*/ 28 w 31"/>
                <a:gd name="T23" fmla="*/ 78 h 122"/>
                <a:gd name="T24" fmla="*/ 27 w 31"/>
                <a:gd name="T25" fmla="*/ 84 h 122"/>
                <a:gd name="T26" fmla="*/ 21 w 31"/>
                <a:gd name="T27" fmla="*/ 84 h 122"/>
                <a:gd name="T28" fmla="*/ 28 w 31"/>
                <a:gd name="T29" fmla="*/ 70 h 122"/>
                <a:gd name="T30" fmla="*/ 27 w 31"/>
                <a:gd name="T31" fmla="*/ 75 h 122"/>
                <a:gd name="T32" fmla="*/ 21 w 31"/>
                <a:gd name="T33" fmla="*/ 77 h 122"/>
                <a:gd name="T34" fmla="*/ 27 w 31"/>
                <a:gd name="T35" fmla="*/ 58 h 122"/>
                <a:gd name="T36" fmla="*/ 21 w 31"/>
                <a:gd name="T37" fmla="*/ 77 h 122"/>
                <a:gd name="T38" fmla="*/ 21 w 31"/>
                <a:gd name="T39" fmla="*/ 60 h 122"/>
                <a:gd name="T40" fmla="*/ 21 w 31"/>
                <a:gd name="T41" fmla="*/ 58 h 122"/>
                <a:gd name="T42" fmla="*/ 27 w 31"/>
                <a:gd name="T43" fmla="*/ 48 h 122"/>
                <a:gd name="T44" fmla="*/ 21 w 31"/>
                <a:gd name="T45" fmla="*/ 65 h 122"/>
                <a:gd name="T46" fmla="*/ 20 w 31"/>
                <a:gd name="T47" fmla="*/ 51 h 122"/>
                <a:gd name="T48" fmla="*/ 27 w 31"/>
                <a:gd name="T49" fmla="*/ 45 h 122"/>
                <a:gd name="T50" fmla="*/ 20 w 31"/>
                <a:gd name="T51" fmla="*/ 46 h 122"/>
                <a:gd name="T52" fmla="*/ 21 w 31"/>
                <a:gd name="T53" fmla="*/ 36 h 122"/>
                <a:gd name="T54" fmla="*/ 27 w 31"/>
                <a:gd name="T55" fmla="*/ 34 h 122"/>
                <a:gd name="T56" fmla="*/ 20 w 31"/>
                <a:gd name="T57" fmla="*/ 33 h 122"/>
                <a:gd name="T58" fmla="*/ 27 w 31"/>
                <a:gd name="T59" fmla="*/ 14 h 122"/>
                <a:gd name="T60" fmla="*/ 26 w 31"/>
                <a:gd name="T61" fmla="*/ 26 h 122"/>
                <a:gd name="T62" fmla="*/ 17 w 31"/>
                <a:gd name="T63" fmla="*/ 119 h 122"/>
                <a:gd name="T64" fmla="*/ 4 w 31"/>
                <a:gd name="T65" fmla="*/ 73 h 122"/>
                <a:gd name="T66" fmla="*/ 13 w 31"/>
                <a:gd name="T67" fmla="*/ 13 h 122"/>
                <a:gd name="T68" fmla="*/ 17 w 31"/>
                <a:gd name="T69" fmla="*/ 21 h 122"/>
                <a:gd name="T70" fmla="*/ 17 w 31"/>
                <a:gd name="T71" fmla="*/ 119 h 122"/>
                <a:gd name="T72" fmla="*/ 20 w 31"/>
                <a:gd name="T73" fmla="*/ 13 h 122"/>
                <a:gd name="T74" fmla="*/ 27 w 31"/>
                <a:gd name="T75" fmla="*/ 6 h 122"/>
                <a:gd name="T76" fmla="*/ 20 w 31"/>
                <a:gd name="T77" fmla="*/ 21 h 122"/>
                <a:gd name="T78" fmla="*/ 7 w 31"/>
                <a:gd name="T79" fmla="*/ 9 h 122"/>
                <a:gd name="T80" fmla="*/ 23 w 31"/>
                <a:gd name="T81" fmla="*/ 3 h 122"/>
                <a:gd name="T82" fmla="*/ 18 w 31"/>
                <a:gd name="T83" fmla="*/ 10 h 122"/>
                <a:gd name="T84" fmla="*/ 28 w 31"/>
                <a:gd name="T85" fmla="*/ 0 h 122"/>
                <a:gd name="T86" fmla="*/ 13 w 31"/>
                <a:gd name="T87" fmla="*/ 0 h 122"/>
                <a:gd name="T88" fmla="*/ 9 w 31"/>
                <a:gd name="T89" fmla="*/ 3 h 122"/>
                <a:gd name="T90" fmla="*/ 1 w 31"/>
                <a:gd name="T91" fmla="*/ 10 h 122"/>
                <a:gd name="T92" fmla="*/ 1 w 31"/>
                <a:gd name="T93" fmla="*/ 10 h 122"/>
                <a:gd name="T94" fmla="*/ 0 w 31"/>
                <a:gd name="T95" fmla="*/ 11 h 122"/>
                <a:gd name="T96" fmla="*/ 0 w 31"/>
                <a:gd name="T97" fmla="*/ 11 h 122"/>
                <a:gd name="T98" fmla="*/ 0 w 31"/>
                <a:gd name="T99" fmla="*/ 120 h 122"/>
                <a:gd name="T100" fmla="*/ 2 w 31"/>
                <a:gd name="T101" fmla="*/ 122 h 122"/>
                <a:gd name="T102" fmla="*/ 19 w 31"/>
                <a:gd name="T103" fmla="*/ 122 h 122"/>
                <a:gd name="T104" fmla="*/ 30 w 31"/>
                <a:gd name="T105" fmla="*/ 116 h 122"/>
                <a:gd name="T106" fmla="*/ 31 w 31"/>
                <a:gd name="T107" fmla="*/ 115 h 122"/>
                <a:gd name="T108" fmla="*/ 31 w 31"/>
                <a:gd name="T109" fmla="*/ 114 h 122"/>
                <a:gd name="T110" fmla="*/ 31 w 31"/>
                <a:gd name="T111" fmla="*/ 17 h 122"/>
                <a:gd name="T112" fmla="*/ 29 w 31"/>
                <a:gd name="T1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1" h="122">
                  <a:moveTo>
                    <a:pt x="22" y="117"/>
                  </a:moveTo>
                  <a:cubicBezTo>
                    <a:pt x="24" y="114"/>
                    <a:pt x="26" y="111"/>
                    <a:pt x="28" y="109"/>
                  </a:cubicBezTo>
                  <a:cubicBezTo>
                    <a:pt x="28" y="110"/>
                    <a:pt x="28" y="112"/>
                    <a:pt x="28" y="113"/>
                  </a:cubicBezTo>
                  <a:cubicBezTo>
                    <a:pt x="26" y="115"/>
                    <a:pt x="24" y="116"/>
                    <a:pt x="22" y="117"/>
                  </a:cubicBezTo>
                  <a:moveTo>
                    <a:pt x="21" y="115"/>
                  </a:moveTo>
                  <a:cubicBezTo>
                    <a:pt x="21" y="114"/>
                    <a:pt x="21" y="112"/>
                    <a:pt x="21" y="110"/>
                  </a:cubicBezTo>
                  <a:cubicBezTo>
                    <a:pt x="21" y="110"/>
                    <a:pt x="21" y="110"/>
                    <a:pt x="21" y="110"/>
                  </a:cubicBezTo>
                  <a:cubicBezTo>
                    <a:pt x="23" y="107"/>
                    <a:pt x="25" y="104"/>
                    <a:pt x="28" y="101"/>
                  </a:cubicBezTo>
                  <a:cubicBezTo>
                    <a:pt x="28" y="102"/>
                    <a:pt x="28" y="104"/>
                    <a:pt x="28" y="106"/>
                  </a:cubicBezTo>
                  <a:cubicBezTo>
                    <a:pt x="25" y="109"/>
                    <a:pt x="23" y="112"/>
                    <a:pt x="21" y="115"/>
                  </a:cubicBezTo>
                  <a:moveTo>
                    <a:pt x="21" y="107"/>
                  </a:moveTo>
                  <a:cubicBezTo>
                    <a:pt x="21" y="106"/>
                    <a:pt x="21" y="105"/>
                    <a:pt x="21" y="104"/>
                  </a:cubicBezTo>
                  <a:cubicBezTo>
                    <a:pt x="21" y="103"/>
                    <a:pt x="21" y="103"/>
                    <a:pt x="21" y="103"/>
                  </a:cubicBezTo>
                  <a:cubicBezTo>
                    <a:pt x="23" y="100"/>
                    <a:pt x="25" y="97"/>
                    <a:pt x="28" y="94"/>
                  </a:cubicBezTo>
                  <a:cubicBezTo>
                    <a:pt x="28" y="95"/>
                    <a:pt x="28" y="97"/>
                    <a:pt x="28" y="98"/>
                  </a:cubicBezTo>
                  <a:cubicBezTo>
                    <a:pt x="25" y="101"/>
                    <a:pt x="23" y="104"/>
                    <a:pt x="21" y="107"/>
                  </a:cubicBezTo>
                  <a:moveTo>
                    <a:pt x="21" y="100"/>
                  </a:moveTo>
                  <a:cubicBezTo>
                    <a:pt x="21" y="99"/>
                    <a:pt x="21" y="97"/>
                    <a:pt x="21" y="96"/>
                  </a:cubicBezTo>
                  <a:cubicBezTo>
                    <a:pt x="23" y="93"/>
                    <a:pt x="25" y="89"/>
                    <a:pt x="28" y="86"/>
                  </a:cubicBezTo>
                  <a:cubicBezTo>
                    <a:pt x="28" y="88"/>
                    <a:pt x="28" y="90"/>
                    <a:pt x="28" y="91"/>
                  </a:cubicBezTo>
                  <a:cubicBezTo>
                    <a:pt x="25" y="94"/>
                    <a:pt x="23" y="97"/>
                    <a:pt x="21" y="100"/>
                  </a:cubicBezTo>
                  <a:moveTo>
                    <a:pt x="21" y="93"/>
                  </a:moveTo>
                  <a:cubicBezTo>
                    <a:pt x="21" y="91"/>
                    <a:pt x="21" y="89"/>
                    <a:pt x="21" y="87"/>
                  </a:cubicBezTo>
                  <a:cubicBezTo>
                    <a:pt x="23" y="84"/>
                    <a:pt x="25" y="81"/>
                    <a:pt x="28" y="78"/>
                  </a:cubicBezTo>
                  <a:cubicBezTo>
                    <a:pt x="28" y="80"/>
                    <a:pt x="28" y="82"/>
                    <a:pt x="28" y="84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25" y="87"/>
                    <a:pt x="23" y="90"/>
                    <a:pt x="21" y="93"/>
                  </a:cubicBezTo>
                  <a:moveTo>
                    <a:pt x="21" y="84"/>
                  </a:moveTo>
                  <a:cubicBezTo>
                    <a:pt x="21" y="83"/>
                    <a:pt x="21" y="81"/>
                    <a:pt x="21" y="80"/>
                  </a:cubicBezTo>
                  <a:cubicBezTo>
                    <a:pt x="23" y="76"/>
                    <a:pt x="25" y="73"/>
                    <a:pt x="28" y="70"/>
                  </a:cubicBezTo>
                  <a:cubicBezTo>
                    <a:pt x="28" y="72"/>
                    <a:pt x="28" y="74"/>
                    <a:pt x="28" y="75"/>
                  </a:cubicBezTo>
                  <a:cubicBezTo>
                    <a:pt x="27" y="75"/>
                    <a:pt x="27" y="75"/>
                    <a:pt x="27" y="75"/>
                  </a:cubicBezTo>
                  <a:cubicBezTo>
                    <a:pt x="25" y="78"/>
                    <a:pt x="23" y="81"/>
                    <a:pt x="21" y="84"/>
                  </a:cubicBezTo>
                  <a:moveTo>
                    <a:pt x="21" y="77"/>
                  </a:moveTo>
                  <a:cubicBezTo>
                    <a:pt x="21" y="74"/>
                    <a:pt x="21" y="71"/>
                    <a:pt x="21" y="69"/>
                  </a:cubicBezTo>
                  <a:cubicBezTo>
                    <a:pt x="23" y="65"/>
                    <a:pt x="25" y="62"/>
                    <a:pt x="27" y="58"/>
                  </a:cubicBezTo>
                  <a:cubicBezTo>
                    <a:pt x="27" y="61"/>
                    <a:pt x="27" y="65"/>
                    <a:pt x="28" y="68"/>
                  </a:cubicBezTo>
                  <a:cubicBezTo>
                    <a:pt x="25" y="70"/>
                    <a:pt x="23" y="73"/>
                    <a:pt x="21" y="77"/>
                  </a:cubicBezTo>
                  <a:moveTo>
                    <a:pt x="21" y="65"/>
                  </a:moveTo>
                  <a:cubicBezTo>
                    <a:pt x="21" y="63"/>
                    <a:pt x="21" y="62"/>
                    <a:pt x="21" y="60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21" y="59"/>
                    <a:pt x="22" y="59"/>
                    <a:pt x="21" y="58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23" y="55"/>
                    <a:pt x="25" y="52"/>
                    <a:pt x="27" y="48"/>
                  </a:cubicBezTo>
                  <a:cubicBezTo>
                    <a:pt x="27" y="51"/>
                    <a:pt x="27" y="53"/>
                    <a:pt x="27" y="55"/>
                  </a:cubicBezTo>
                  <a:cubicBezTo>
                    <a:pt x="25" y="59"/>
                    <a:pt x="23" y="62"/>
                    <a:pt x="21" y="65"/>
                  </a:cubicBezTo>
                  <a:moveTo>
                    <a:pt x="21" y="56"/>
                  </a:moveTo>
                  <a:cubicBezTo>
                    <a:pt x="21" y="54"/>
                    <a:pt x="21" y="52"/>
                    <a:pt x="20" y="51"/>
                  </a:cubicBezTo>
                  <a:cubicBezTo>
                    <a:pt x="22" y="46"/>
                    <a:pt x="25" y="42"/>
                    <a:pt x="27" y="38"/>
                  </a:cubicBezTo>
                  <a:cubicBezTo>
                    <a:pt x="27" y="40"/>
                    <a:pt x="27" y="42"/>
                    <a:pt x="27" y="45"/>
                  </a:cubicBezTo>
                  <a:cubicBezTo>
                    <a:pt x="25" y="49"/>
                    <a:pt x="23" y="52"/>
                    <a:pt x="21" y="56"/>
                  </a:cubicBezTo>
                  <a:moveTo>
                    <a:pt x="20" y="46"/>
                  </a:moveTo>
                  <a:cubicBezTo>
                    <a:pt x="20" y="43"/>
                    <a:pt x="20" y="39"/>
                    <a:pt x="20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3" y="33"/>
                    <a:pt x="25" y="30"/>
                    <a:pt x="27" y="27"/>
                  </a:cubicBezTo>
                  <a:cubicBezTo>
                    <a:pt x="27" y="29"/>
                    <a:pt x="27" y="32"/>
                    <a:pt x="27" y="34"/>
                  </a:cubicBezTo>
                  <a:cubicBezTo>
                    <a:pt x="25" y="38"/>
                    <a:pt x="22" y="42"/>
                    <a:pt x="20" y="46"/>
                  </a:cubicBezTo>
                  <a:moveTo>
                    <a:pt x="20" y="33"/>
                  </a:moveTo>
                  <a:cubicBezTo>
                    <a:pt x="20" y="30"/>
                    <a:pt x="20" y="27"/>
                    <a:pt x="20" y="24"/>
                  </a:cubicBezTo>
                  <a:cubicBezTo>
                    <a:pt x="23" y="21"/>
                    <a:pt x="25" y="17"/>
                    <a:pt x="27" y="14"/>
                  </a:cubicBezTo>
                  <a:cubicBezTo>
                    <a:pt x="27" y="17"/>
                    <a:pt x="27" y="21"/>
                    <a:pt x="27" y="24"/>
                  </a:cubicBezTo>
                  <a:cubicBezTo>
                    <a:pt x="27" y="25"/>
                    <a:pt x="26" y="25"/>
                    <a:pt x="26" y="26"/>
                  </a:cubicBezTo>
                  <a:cubicBezTo>
                    <a:pt x="24" y="28"/>
                    <a:pt x="22" y="31"/>
                    <a:pt x="20" y="33"/>
                  </a:cubicBezTo>
                  <a:moveTo>
                    <a:pt x="17" y="119"/>
                  </a:moveTo>
                  <a:cubicBezTo>
                    <a:pt x="12" y="118"/>
                    <a:pt x="9" y="118"/>
                    <a:pt x="4" y="118"/>
                  </a:cubicBezTo>
                  <a:cubicBezTo>
                    <a:pt x="4" y="109"/>
                    <a:pt x="4" y="91"/>
                    <a:pt x="4" y="73"/>
                  </a:cubicBezTo>
                  <a:cubicBezTo>
                    <a:pt x="4" y="49"/>
                    <a:pt x="4" y="23"/>
                    <a:pt x="4" y="13"/>
                  </a:cubicBezTo>
                  <a:cubicBezTo>
                    <a:pt x="7" y="13"/>
                    <a:pt x="10" y="13"/>
                    <a:pt x="13" y="13"/>
                  </a:cubicBezTo>
                  <a:cubicBezTo>
                    <a:pt x="14" y="13"/>
                    <a:pt x="16" y="13"/>
                    <a:pt x="17" y="13"/>
                  </a:cubicBezTo>
                  <a:cubicBezTo>
                    <a:pt x="17" y="15"/>
                    <a:pt x="17" y="18"/>
                    <a:pt x="17" y="21"/>
                  </a:cubicBezTo>
                  <a:cubicBezTo>
                    <a:pt x="17" y="40"/>
                    <a:pt x="17" y="80"/>
                    <a:pt x="17" y="104"/>
                  </a:cubicBezTo>
                  <a:cubicBezTo>
                    <a:pt x="17" y="110"/>
                    <a:pt x="17" y="115"/>
                    <a:pt x="17" y="119"/>
                  </a:cubicBezTo>
                  <a:moveTo>
                    <a:pt x="20" y="21"/>
                  </a:moveTo>
                  <a:cubicBezTo>
                    <a:pt x="20" y="17"/>
                    <a:pt x="20" y="14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3" y="10"/>
                    <a:pt x="25" y="8"/>
                    <a:pt x="27" y="6"/>
                  </a:cubicBezTo>
                  <a:cubicBezTo>
                    <a:pt x="27" y="7"/>
                    <a:pt x="27" y="9"/>
                    <a:pt x="27" y="11"/>
                  </a:cubicBezTo>
                  <a:cubicBezTo>
                    <a:pt x="25" y="14"/>
                    <a:pt x="23" y="17"/>
                    <a:pt x="20" y="21"/>
                  </a:cubicBezTo>
                  <a:moveTo>
                    <a:pt x="18" y="10"/>
                  </a:moveTo>
                  <a:cubicBezTo>
                    <a:pt x="17" y="10"/>
                    <a:pt x="12" y="9"/>
                    <a:pt x="7" y="9"/>
                  </a:cubicBezTo>
                  <a:cubicBezTo>
                    <a:pt x="10" y="6"/>
                    <a:pt x="13" y="4"/>
                    <a:pt x="14" y="3"/>
                  </a:cubicBezTo>
                  <a:cubicBezTo>
                    <a:pt x="15" y="3"/>
                    <a:pt x="19" y="3"/>
                    <a:pt x="23" y="3"/>
                  </a:cubicBezTo>
                  <a:cubicBezTo>
                    <a:pt x="23" y="3"/>
                    <a:pt x="24" y="3"/>
                    <a:pt x="25" y="3"/>
                  </a:cubicBezTo>
                  <a:cubicBezTo>
                    <a:pt x="23" y="5"/>
                    <a:pt x="21" y="7"/>
                    <a:pt x="18" y="10"/>
                  </a:cubicBezTo>
                  <a:moveTo>
                    <a:pt x="29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7" y="0"/>
                    <a:pt x="25" y="0"/>
                    <a:pt x="23" y="0"/>
                  </a:cubicBezTo>
                  <a:cubicBezTo>
                    <a:pt x="18" y="0"/>
                    <a:pt x="13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  <a:cubicBezTo>
                    <a:pt x="12" y="0"/>
                    <a:pt x="11" y="1"/>
                    <a:pt x="9" y="3"/>
                  </a:cubicBezTo>
                  <a:cubicBezTo>
                    <a:pt x="7" y="5"/>
                    <a:pt x="4" y="7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9"/>
                    <a:pt x="1" y="47"/>
                    <a:pt x="1" y="73"/>
                  </a:cubicBezTo>
                  <a:cubicBezTo>
                    <a:pt x="1" y="93"/>
                    <a:pt x="1" y="111"/>
                    <a:pt x="0" y="120"/>
                  </a:cubicBezTo>
                  <a:cubicBezTo>
                    <a:pt x="1" y="120"/>
                    <a:pt x="1" y="120"/>
                    <a:pt x="1" y="120"/>
                  </a:cubicBezTo>
                  <a:cubicBezTo>
                    <a:pt x="1" y="121"/>
                    <a:pt x="2" y="121"/>
                    <a:pt x="2" y="122"/>
                  </a:cubicBezTo>
                  <a:cubicBezTo>
                    <a:pt x="9" y="122"/>
                    <a:pt x="12" y="122"/>
                    <a:pt x="18" y="122"/>
                  </a:cubicBezTo>
                  <a:cubicBezTo>
                    <a:pt x="18" y="122"/>
                    <a:pt x="19" y="122"/>
                    <a:pt x="19" y="122"/>
                  </a:cubicBezTo>
                  <a:cubicBezTo>
                    <a:pt x="19" y="122"/>
                    <a:pt x="19" y="122"/>
                    <a:pt x="20" y="122"/>
                  </a:cubicBezTo>
                  <a:cubicBezTo>
                    <a:pt x="23" y="120"/>
                    <a:pt x="27" y="118"/>
                    <a:pt x="30" y="116"/>
                  </a:cubicBezTo>
                  <a:cubicBezTo>
                    <a:pt x="31" y="115"/>
                    <a:pt x="31" y="115"/>
                    <a:pt x="31" y="115"/>
                  </a:cubicBezTo>
                  <a:cubicBezTo>
                    <a:pt x="31" y="115"/>
                    <a:pt x="31" y="115"/>
                    <a:pt x="31" y="115"/>
                  </a:cubicBezTo>
                  <a:cubicBezTo>
                    <a:pt x="31" y="115"/>
                    <a:pt x="31" y="115"/>
                    <a:pt x="31" y="115"/>
                  </a:cubicBezTo>
                  <a:cubicBezTo>
                    <a:pt x="31" y="115"/>
                    <a:pt x="31" y="115"/>
                    <a:pt x="31" y="114"/>
                  </a:cubicBezTo>
                  <a:cubicBezTo>
                    <a:pt x="31" y="106"/>
                    <a:pt x="31" y="77"/>
                    <a:pt x="31" y="51"/>
                  </a:cubicBezTo>
                  <a:cubicBezTo>
                    <a:pt x="31" y="38"/>
                    <a:pt x="31" y="26"/>
                    <a:pt x="31" y="17"/>
                  </a:cubicBezTo>
                  <a:cubicBezTo>
                    <a:pt x="31" y="7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74" name="Freeform 804"/>
            <p:cNvSpPr>
              <a:spLocks noEditPoints="1"/>
            </p:cNvSpPr>
            <p:nvPr/>
          </p:nvSpPr>
          <p:spPr bwMode="auto">
            <a:xfrm>
              <a:off x="3099" y="3575"/>
              <a:ext cx="73" cy="161"/>
            </a:xfrm>
            <a:custGeom>
              <a:avLst/>
              <a:gdLst>
                <a:gd name="T0" fmla="*/ 21 w 31"/>
                <a:gd name="T1" fmla="*/ 61 h 68"/>
                <a:gd name="T2" fmla="*/ 28 w 31"/>
                <a:gd name="T3" fmla="*/ 56 h 68"/>
                <a:gd name="T4" fmla="*/ 21 w 31"/>
                <a:gd name="T5" fmla="*/ 64 h 68"/>
                <a:gd name="T6" fmla="*/ 21 w 31"/>
                <a:gd name="T7" fmla="*/ 55 h 68"/>
                <a:gd name="T8" fmla="*/ 28 w 31"/>
                <a:gd name="T9" fmla="*/ 43 h 68"/>
                <a:gd name="T10" fmla="*/ 27 w 31"/>
                <a:gd name="T11" fmla="*/ 49 h 68"/>
                <a:gd name="T12" fmla="*/ 21 w 31"/>
                <a:gd name="T13" fmla="*/ 51 h 68"/>
                <a:gd name="T14" fmla="*/ 28 w 31"/>
                <a:gd name="T15" fmla="*/ 34 h 68"/>
                <a:gd name="T16" fmla="*/ 28 w 31"/>
                <a:gd name="T17" fmla="*/ 41 h 68"/>
                <a:gd name="T18" fmla="*/ 26 w 31"/>
                <a:gd name="T19" fmla="*/ 41 h 68"/>
                <a:gd name="T20" fmla="*/ 21 w 31"/>
                <a:gd name="T21" fmla="*/ 42 h 68"/>
                <a:gd name="T22" fmla="*/ 28 w 31"/>
                <a:gd name="T23" fmla="*/ 24 h 68"/>
                <a:gd name="T24" fmla="*/ 26 w 31"/>
                <a:gd name="T25" fmla="*/ 33 h 68"/>
                <a:gd name="T26" fmla="*/ 21 w 31"/>
                <a:gd name="T27" fmla="*/ 32 h 68"/>
                <a:gd name="T28" fmla="*/ 28 w 31"/>
                <a:gd name="T29" fmla="*/ 16 h 68"/>
                <a:gd name="T30" fmla="*/ 27 w 31"/>
                <a:gd name="T31" fmla="*/ 21 h 68"/>
                <a:gd name="T32" fmla="*/ 17 w 31"/>
                <a:gd name="T33" fmla="*/ 65 h 68"/>
                <a:gd name="T34" fmla="*/ 4 w 31"/>
                <a:gd name="T35" fmla="*/ 41 h 68"/>
                <a:gd name="T36" fmla="*/ 13 w 31"/>
                <a:gd name="T37" fmla="*/ 14 h 68"/>
                <a:gd name="T38" fmla="*/ 17 w 31"/>
                <a:gd name="T39" fmla="*/ 26 h 68"/>
                <a:gd name="T40" fmla="*/ 17 w 31"/>
                <a:gd name="T41" fmla="*/ 65 h 68"/>
                <a:gd name="T42" fmla="*/ 21 w 31"/>
                <a:gd name="T43" fmla="*/ 20 h 68"/>
                <a:gd name="T44" fmla="*/ 28 w 31"/>
                <a:gd name="T45" fmla="*/ 13 h 68"/>
                <a:gd name="T46" fmla="*/ 21 w 31"/>
                <a:gd name="T47" fmla="*/ 23 h 68"/>
                <a:gd name="T48" fmla="*/ 20 w 31"/>
                <a:gd name="T49" fmla="*/ 13 h 68"/>
                <a:gd name="T50" fmla="*/ 27 w 31"/>
                <a:gd name="T51" fmla="*/ 8 h 68"/>
                <a:gd name="T52" fmla="*/ 18 w 31"/>
                <a:gd name="T53" fmla="*/ 10 h 68"/>
                <a:gd name="T54" fmla="*/ 14 w 31"/>
                <a:gd name="T55" fmla="*/ 4 h 68"/>
                <a:gd name="T56" fmla="*/ 25 w 31"/>
                <a:gd name="T57" fmla="*/ 4 h 68"/>
                <a:gd name="T58" fmla="*/ 23 w 31"/>
                <a:gd name="T59" fmla="*/ 0 h 68"/>
                <a:gd name="T60" fmla="*/ 12 w 31"/>
                <a:gd name="T61" fmla="*/ 1 h 68"/>
                <a:gd name="T62" fmla="*/ 1 w 31"/>
                <a:gd name="T63" fmla="*/ 10 h 68"/>
                <a:gd name="T64" fmla="*/ 1 w 31"/>
                <a:gd name="T65" fmla="*/ 10 h 68"/>
                <a:gd name="T66" fmla="*/ 1 w 31"/>
                <a:gd name="T67" fmla="*/ 11 h 68"/>
                <a:gd name="T68" fmla="*/ 1 w 31"/>
                <a:gd name="T69" fmla="*/ 11 h 68"/>
                <a:gd name="T70" fmla="*/ 1 w 31"/>
                <a:gd name="T71" fmla="*/ 41 h 68"/>
                <a:gd name="T72" fmla="*/ 1 w 31"/>
                <a:gd name="T73" fmla="*/ 66 h 68"/>
                <a:gd name="T74" fmla="*/ 18 w 31"/>
                <a:gd name="T75" fmla="*/ 68 h 68"/>
                <a:gd name="T76" fmla="*/ 20 w 31"/>
                <a:gd name="T77" fmla="*/ 68 h 68"/>
                <a:gd name="T78" fmla="*/ 23 w 31"/>
                <a:gd name="T79" fmla="*/ 67 h 68"/>
                <a:gd name="T80" fmla="*/ 24 w 31"/>
                <a:gd name="T81" fmla="*/ 66 h 68"/>
                <a:gd name="T82" fmla="*/ 31 w 31"/>
                <a:gd name="T83" fmla="*/ 61 h 68"/>
                <a:gd name="T84" fmla="*/ 31 w 31"/>
                <a:gd name="T85" fmla="*/ 61 h 68"/>
                <a:gd name="T86" fmla="*/ 31 w 31"/>
                <a:gd name="T87" fmla="*/ 5 h 68"/>
                <a:gd name="T88" fmla="*/ 31 w 31"/>
                <a:gd name="T89" fmla="*/ 2 h 68"/>
                <a:gd name="T90" fmla="*/ 31 w 31"/>
                <a:gd name="T91" fmla="*/ 2 h 68"/>
                <a:gd name="T92" fmla="*/ 31 w 31"/>
                <a:gd name="T93" fmla="*/ 2 h 68"/>
                <a:gd name="T94" fmla="*/ 31 w 31"/>
                <a:gd name="T95" fmla="*/ 1 h 68"/>
                <a:gd name="T96" fmla="*/ 29 w 31"/>
                <a:gd name="T9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1" h="68">
                  <a:moveTo>
                    <a:pt x="21" y="64"/>
                  </a:moveTo>
                  <a:cubicBezTo>
                    <a:pt x="21" y="63"/>
                    <a:pt x="21" y="62"/>
                    <a:pt x="21" y="61"/>
                  </a:cubicBezTo>
                  <a:cubicBezTo>
                    <a:pt x="23" y="58"/>
                    <a:pt x="25" y="54"/>
                    <a:pt x="28" y="51"/>
                  </a:cubicBezTo>
                  <a:cubicBezTo>
                    <a:pt x="28" y="53"/>
                    <a:pt x="28" y="55"/>
                    <a:pt x="28" y="56"/>
                  </a:cubicBezTo>
                  <a:cubicBezTo>
                    <a:pt x="27" y="58"/>
                    <a:pt x="25" y="60"/>
                    <a:pt x="24" y="62"/>
                  </a:cubicBezTo>
                  <a:cubicBezTo>
                    <a:pt x="23" y="62"/>
                    <a:pt x="22" y="63"/>
                    <a:pt x="21" y="64"/>
                  </a:cubicBezTo>
                  <a:moveTo>
                    <a:pt x="21" y="58"/>
                  </a:moveTo>
                  <a:cubicBezTo>
                    <a:pt x="21" y="57"/>
                    <a:pt x="21" y="56"/>
                    <a:pt x="21" y="55"/>
                  </a:cubicBezTo>
                  <a:cubicBezTo>
                    <a:pt x="21" y="54"/>
                    <a:pt x="21" y="54"/>
                    <a:pt x="21" y="54"/>
                  </a:cubicBezTo>
                  <a:cubicBezTo>
                    <a:pt x="23" y="50"/>
                    <a:pt x="25" y="46"/>
                    <a:pt x="28" y="43"/>
                  </a:cubicBezTo>
                  <a:cubicBezTo>
                    <a:pt x="28" y="45"/>
                    <a:pt x="28" y="47"/>
                    <a:pt x="28" y="48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5" y="52"/>
                    <a:pt x="23" y="55"/>
                    <a:pt x="21" y="58"/>
                  </a:cubicBezTo>
                  <a:moveTo>
                    <a:pt x="21" y="51"/>
                  </a:moveTo>
                  <a:cubicBezTo>
                    <a:pt x="21" y="49"/>
                    <a:pt x="21" y="47"/>
                    <a:pt x="21" y="46"/>
                  </a:cubicBezTo>
                  <a:cubicBezTo>
                    <a:pt x="23" y="42"/>
                    <a:pt x="25" y="38"/>
                    <a:pt x="28" y="34"/>
                  </a:cubicBezTo>
                  <a:cubicBezTo>
                    <a:pt x="28" y="37"/>
                    <a:pt x="28" y="39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27" y="41"/>
                    <a:pt x="26" y="41"/>
                  </a:cubicBezTo>
                  <a:cubicBezTo>
                    <a:pt x="24" y="44"/>
                    <a:pt x="23" y="48"/>
                    <a:pt x="21" y="51"/>
                  </a:cubicBezTo>
                  <a:moveTo>
                    <a:pt x="21" y="42"/>
                  </a:moveTo>
                  <a:cubicBezTo>
                    <a:pt x="21" y="40"/>
                    <a:pt x="21" y="37"/>
                    <a:pt x="21" y="35"/>
                  </a:cubicBezTo>
                  <a:cubicBezTo>
                    <a:pt x="23" y="31"/>
                    <a:pt x="25" y="28"/>
                    <a:pt x="28" y="24"/>
                  </a:cubicBezTo>
                  <a:cubicBezTo>
                    <a:pt x="28" y="26"/>
                    <a:pt x="28" y="29"/>
                    <a:pt x="28" y="31"/>
                  </a:cubicBezTo>
                  <a:cubicBezTo>
                    <a:pt x="27" y="32"/>
                    <a:pt x="27" y="32"/>
                    <a:pt x="26" y="33"/>
                  </a:cubicBezTo>
                  <a:cubicBezTo>
                    <a:pt x="24" y="36"/>
                    <a:pt x="23" y="39"/>
                    <a:pt x="21" y="42"/>
                  </a:cubicBezTo>
                  <a:moveTo>
                    <a:pt x="21" y="32"/>
                  </a:moveTo>
                  <a:cubicBezTo>
                    <a:pt x="21" y="30"/>
                    <a:pt x="21" y="28"/>
                    <a:pt x="21" y="26"/>
                  </a:cubicBezTo>
                  <a:cubicBezTo>
                    <a:pt x="23" y="22"/>
                    <a:pt x="25" y="19"/>
                    <a:pt x="28" y="16"/>
                  </a:cubicBezTo>
                  <a:cubicBezTo>
                    <a:pt x="28" y="18"/>
                    <a:pt x="28" y="19"/>
                    <a:pt x="28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5" y="25"/>
                    <a:pt x="23" y="28"/>
                    <a:pt x="21" y="32"/>
                  </a:cubicBezTo>
                  <a:moveTo>
                    <a:pt x="17" y="65"/>
                  </a:moveTo>
                  <a:cubicBezTo>
                    <a:pt x="12" y="64"/>
                    <a:pt x="9" y="64"/>
                    <a:pt x="4" y="64"/>
                  </a:cubicBezTo>
                  <a:cubicBezTo>
                    <a:pt x="4" y="56"/>
                    <a:pt x="4" y="48"/>
                    <a:pt x="4" y="41"/>
                  </a:cubicBezTo>
                  <a:cubicBezTo>
                    <a:pt x="4" y="31"/>
                    <a:pt x="4" y="21"/>
                    <a:pt x="4" y="13"/>
                  </a:cubicBezTo>
                  <a:cubicBezTo>
                    <a:pt x="7" y="13"/>
                    <a:pt x="10" y="13"/>
                    <a:pt x="13" y="14"/>
                  </a:cubicBezTo>
                  <a:cubicBezTo>
                    <a:pt x="14" y="14"/>
                    <a:pt x="16" y="14"/>
                    <a:pt x="17" y="14"/>
                  </a:cubicBezTo>
                  <a:cubicBezTo>
                    <a:pt x="17" y="16"/>
                    <a:pt x="17" y="21"/>
                    <a:pt x="17" y="26"/>
                  </a:cubicBezTo>
                  <a:cubicBezTo>
                    <a:pt x="17" y="35"/>
                    <a:pt x="17" y="45"/>
                    <a:pt x="17" y="55"/>
                  </a:cubicBezTo>
                  <a:cubicBezTo>
                    <a:pt x="17" y="58"/>
                    <a:pt x="17" y="62"/>
                    <a:pt x="17" y="65"/>
                  </a:cubicBezTo>
                  <a:moveTo>
                    <a:pt x="21" y="23"/>
                  </a:moveTo>
                  <a:cubicBezTo>
                    <a:pt x="21" y="22"/>
                    <a:pt x="21" y="21"/>
                    <a:pt x="21" y="20"/>
                  </a:cubicBezTo>
                  <a:cubicBezTo>
                    <a:pt x="23" y="16"/>
                    <a:pt x="25" y="13"/>
                    <a:pt x="27" y="10"/>
                  </a:cubicBezTo>
                  <a:cubicBezTo>
                    <a:pt x="27" y="11"/>
                    <a:pt x="27" y="12"/>
                    <a:pt x="28" y="13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5" y="16"/>
                    <a:pt x="23" y="20"/>
                    <a:pt x="21" y="23"/>
                  </a:cubicBezTo>
                  <a:moveTo>
                    <a:pt x="20" y="17"/>
                  </a:moveTo>
                  <a:cubicBezTo>
                    <a:pt x="20" y="15"/>
                    <a:pt x="20" y="14"/>
                    <a:pt x="20" y="13"/>
                  </a:cubicBezTo>
                  <a:cubicBezTo>
                    <a:pt x="23" y="10"/>
                    <a:pt x="25" y="8"/>
                    <a:pt x="27" y="6"/>
                  </a:cubicBezTo>
                  <a:cubicBezTo>
                    <a:pt x="27" y="7"/>
                    <a:pt x="27" y="7"/>
                    <a:pt x="27" y="8"/>
                  </a:cubicBezTo>
                  <a:cubicBezTo>
                    <a:pt x="25" y="10"/>
                    <a:pt x="23" y="13"/>
                    <a:pt x="20" y="17"/>
                  </a:cubicBezTo>
                  <a:moveTo>
                    <a:pt x="18" y="10"/>
                  </a:moveTo>
                  <a:cubicBezTo>
                    <a:pt x="17" y="10"/>
                    <a:pt x="12" y="10"/>
                    <a:pt x="7" y="10"/>
                  </a:cubicBezTo>
                  <a:cubicBezTo>
                    <a:pt x="11" y="7"/>
                    <a:pt x="13" y="5"/>
                    <a:pt x="14" y="4"/>
                  </a:cubicBezTo>
                  <a:cubicBezTo>
                    <a:pt x="15" y="4"/>
                    <a:pt x="19" y="4"/>
                    <a:pt x="23" y="4"/>
                  </a:cubicBezTo>
                  <a:cubicBezTo>
                    <a:pt x="23" y="4"/>
                    <a:pt x="24" y="4"/>
                    <a:pt x="25" y="4"/>
                  </a:cubicBezTo>
                  <a:cubicBezTo>
                    <a:pt x="23" y="6"/>
                    <a:pt x="21" y="8"/>
                    <a:pt x="18" y="10"/>
                  </a:cubicBezTo>
                  <a:moveTo>
                    <a:pt x="23" y="0"/>
                  </a:moveTo>
                  <a:cubicBezTo>
                    <a:pt x="18" y="0"/>
                    <a:pt x="13" y="0"/>
                    <a:pt x="13" y="0"/>
                  </a:cubicBezTo>
                  <a:cubicBezTo>
                    <a:pt x="13" y="0"/>
                    <a:pt x="12" y="0"/>
                    <a:pt x="12" y="1"/>
                  </a:cubicBezTo>
                  <a:cubicBezTo>
                    <a:pt x="12" y="1"/>
                    <a:pt x="11" y="2"/>
                    <a:pt x="9" y="3"/>
                  </a:cubicBezTo>
                  <a:cubicBezTo>
                    <a:pt x="7" y="5"/>
                    <a:pt x="4" y="7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20"/>
                    <a:pt x="1" y="30"/>
                    <a:pt x="1" y="41"/>
                  </a:cubicBezTo>
                  <a:cubicBezTo>
                    <a:pt x="1" y="49"/>
                    <a:pt x="1" y="57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1" y="67"/>
                    <a:pt x="2" y="67"/>
                    <a:pt x="3" y="68"/>
                  </a:cubicBezTo>
                  <a:cubicBezTo>
                    <a:pt x="9" y="68"/>
                    <a:pt x="12" y="68"/>
                    <a:pt x="18" y="68"/>
                  </a:cubicBezTo>
                  <a:cubicBezTo>
                    <a:pt x="19" y="68"/>
                    <a:pt x="19" y="68"/>
                    <a:pt x="19" y="68"/>
                  </a:cubicBezTo>
                  <a:cubicBezTo>
                    <a:pt x="19" y="68"/>
                    <a:pt x="20" y="68"/>
                    <a:pt x="20" y="68"/>
                  </a:cubicBezTo>
                  <a:cubicBezTo>
                    <a:pt x="21" y="68"/>
                    <a:pt x="22" y="67"/>
                    <a:pt x="23" y="67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6" y="65"/>
                    <a:pt x="28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1" y="61"/>
                    <a:pt x="31" y="60"/>
                  </a:cubicBezTo>
                  <a:cubicBezTo>
                    <a:pt x="31" y="45"/>
                    <a:pt x="31" y="15"/>
                    <a:pt x="31" y="5"/>
                  </a:cubicBezTo>
                  <a:cubicBezTo>
                    <a:pt x="31" y="4"/>
                    <a:pt x="31" y="4"/>
                    <a:pt x="31" y="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0" y="1"/>
                    <a:pt x="30" y="0"/>
                    <a:pt x="29" y="0"/>
                  </a:cubicBezTo>
                  <a:cubicBezTo>
                    <a:pt x="28" y="0"/>
                    <a:pt x="25" y="0"/>
                    <a:pt x="23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75" name="Freeform 805"/>
            <p:cNvSpPr>
              <a:spLocks noEditPoints="1"/>
            </p:cNvSpPr>
            <p:nvPr/>
          </p:nvSpPr>
          <p:spPr bwMode="auto">
            <a:xfrm>
              <a:off x="3340" y="3549"/>
              <a:ext cx="74" cy="187"/>
            </a:xfrm>
            <a:custGeom>
              <a:avLst/>
              <a:gdLst>
                <a:gd name="T0" fmla="*/ 27 w 31"/>
                <a:gd name="T1" fmla="*/ 67 h 79"/>
                <a:gd name="T2" fmla="*/ 23 w 31"/>
                <a:gd name="T3" fmla="*/ 73 h 79"/>
                <a:gd name="T4" fmla="*/ 20 w 31"/>
                <a:gd name="T5" fmla="*/ 67 h 79"/>
                <a:gd name="T6" fmla="*/ 20 w 31"/>
                <a:gd name="T7" fmla="*/ 67 h 79"/>
                <a:gd name="T8" fmla="*/ 27 w 31"/>
                <a:gd name="T9" fmla="*/ 64 h 79"/>
                <a:gd name="T10" fmla="*/ 20 w 31"/>
                <a:gd name="T11" fmla="*/ 64 h 79"/>
                <a:gd name="T12" fmla="*/ 21 w 31"/>
                <a:gd name="T13" fmla="*/ 59 h 79"/>
                <a:gd name="T14" fmla="*/ 27 w 31"/>
                <a:gd name="T15" fmla="*/ 56 h 79"/>
                <a:gd name="T16" fmla="*/ 20 w 31"/>
                <a:gd name="T17" fmla="*/ 64 h 79"/>
                <a:gd name="T18" fmla="*/ 20 w 31"/>
                <a:gd name="T19" fmla="*/ 51 h 79"/>
                <a:gd name="T20" fmla="*/ 27 w 31"/>
                <a:gd name="T21" fmla="*/ 43 h 79"/>
                <a:gd name="T22" fmla="*/ 26 w 31"/>
                <a:gd name="T23" fmla="*/ 47 h 79"/>
                <a:gd name="T24" fmla="*/ 20 w 31"/>
                <a:gd name="T25" fmla="*/ 48 h 79"/>
                <a:gd name="T26" fmla="*/ 27 w 31"/>
                <a:gd name="T27" fmla="*/ 33 h 79"/>
                <a:gd name="T28" fmla="*/ 27 w 31"/>
                <a:gd name="T29" fmla="*/ 40 h 79"/>
                <a:gd name="T30" fmla="*/ 20 w 31"/>
                <a:gd name="T31" fmla="*/ 39 h 79"/>
                <a:gd name="T32" fmla="*/ 21 w 31"/>
                <a:gd name="T33" fmla="*/ 33 h 79"/>
                <a:gd name="T34" fmla="*/ 27 w 31"/>
                <a:gd name="T35" fmla="*/ 30 h 79"/>
                <a:gd name="T36" fmla="*/ 20 w 31"/>
                <a:gd name="T37" fmla="*/ 39 h 79"/>
                <a:gd name="T38" fmla="*/ 20 w 31"/>
                <a:gd name="T39" fmla="*/ 27 h 79"/>
                <a:gd name="T40" fmla="*/ 22 w 31"/>
                <a:gd name="T41" fmla="*/ 26 h 79"/>
                <a:gd name="T42" fmla="*/ 27 w 31"/>
                <a:gd name="T43" fmla="*/ 19 h 79"/>
                <a:gd name="T44" fmla="*/ 27 w 31"/>
                <a:gd name="T45" fmla="*/ 24 h 79"/>
                <a:gd name="T46" fmla="*/ 26 w 31"/>
                <a:gd name="T47" fmla="*/ 24 h 79"/>
                <a:gd name="T48" fmla="*/ 17 w 31"/>
                <a:gd name="T49" fmla="*/ 76 h 79"/>
                <a:gd name="T50" fmla="*/ 4 w 31"/>
                <a:gd name="T51" fmla="*/ 47 h 79"/>
                <a:gd name="T52" fmla="*/ 12 w 31"/>
                <a:gd name="T53" fmla="*/ 13 h 79"/>
                <a:gd name="T54" fmla="*/ 16 w 31"/>
                <a:gd name="T55" fmla="*/ 30 h 79"/>
                <a:gd name="T56" fmla="*/ 17 w 31"/>
                <a:gd name="T57" fmla="*/ 76 h 79"/>
                <a:gd name="T58" fmla="*/ 20 w 31"/>
                <a:gd name="T59" fmla="*/ 21 h 79"/>
                <a:gd name="T60" fmla="*/ 27 w 31"/>
                <a:gd name="T61" fmla="*/ 17 h 79"/>
                <a:gd name="T62" fmla="*/ 20 w 31"/>
                <a:gd name="T63" fmla="*/ 24 h 79"/>
                <a:gd name="T64" fmla="*/ 20 w 31"/>
                <a:gd name="T65" fmla="*/ 13 h 79"/>
                <a:gd name="T66" fmla="*/ 27 w 31"/>
                <a:gd name="T67" fmla="*/ 9 h 79"/>
                <a:gd name="T68" fmla="*/ 20 w 31"/>
                <a:gd name="T69" fmla="*/ 18 h 79"/>
                <a:gd name="T70" fmla="*/ 6 w 31"/>
                <a:gd name="T71" fmla="*/ 9 h 79"/>
                <a:gd name="T72" fmla="*/ 22 w 31"/>
                <a:gd name="T73" fmla="*/ 3 h 79"/>
                <a:gd name="T74" fmla="*/ 18 w 31"/>
                <a:gd name="T75" fmla="*/ 10 h 79"/>
                <a:gd name="T76" fmla="*/ 12 w 31"/>
                <a:gd name="T77" fmla="*/ 0 h 79"/>
                <a:gd name="T78" fmla="*/ 8 w 31"/>
                <a:gd name="T79" fmla="*/ 3 h 79"/>
                <a:gd name="T80" fmla="*/ 0 w 31"/>
                <a:gd name="T81" fmla="*/ 10 h 79"/>
                <a:gd name="T82" fmla="*/ 0 w 31"/>
                <a:gd name="T83" fmla="*/ 10 h 79"/>
                <a:gd name="T84" fmla="*/ 0 w 31"/>
                <a:gd name="T85" fmla="*/ 11 h 79"/>
                <a:gd name="T86" fmla="*/ 0 w 31"/>
                <a:gd name="T87" fmla="*/ 11 h 79"/>
                <a:gd name="T88" fmla="*/ 0 w 31"/>
                <a:gd name="T89" fmla="*/ 77 h 79"/>
                <a:gd name="T90" fmla="*/ 2 w 31"/>
                <a:gd name="T91" fmla="*/ 79 h 79"/>
                <a:gd name="T92" fmla="*/ 18 w 31"/>
                <a:gd name="T93" fmla="*/ 79 h 79"/>
                <a:gd name="T94" fmla="*/ 30 w 31"/>
                <a:gd name="T95" fmla="*/ 73 h 79"/>
                <a:gd name="T96" fmla="*/ 30 w 31"/>
                <a:gd name="T97" fmla="*/ 72 h 79"/>
                <a:gd name="T98" fmla="*/ 31 w 31"/>
                <a:gd name="T99" fmla="*/ 71 h 79"/>
                <a:gd name="T100" fmla="*/ 30 w 31"/>
                <a:gd name="T101" fmla="*/ 3 h 79"/>
                <a:gd name="T102" fmla="*/ 30 w 31"/>
                <a:gd name="T103" fmla="*/ 2 h 79"/>
                <a:gd name="T104" fmla="*/ 30 w 31"/>
                <a:gd name="T105" fmla="*/ 2 h 79"/>
                <a:gd name="T106" fmla="*/ 30 w 31"/>
                <a:gd name="T107" fmla="*/ 1 h 79"/>
                <a:gd name="T108" fmla="*/ 30 w 31"/>
                <a:gd name="T109" fmla="*/ 1 h 79"/>
                <a:gd name="T110" fmla="*/ 22 w 31"/>
                <a:gd name="T1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" h="79">
                  <a:moveTo>
                    <a:pt x="23" y="73"/>
                  </a:moveTo>
                  <a:cubicBezTo>
                    <a:pt x="24" y="71"/>
                    <a:pt x="26" y="69"/>
                    <a:pt x="27" y="67"/>
                  </a:cubicBezTo>
                  <a:cubicBezTo>
                    <a:pt x="27" y="68"/>
                    <a:pt x="27" y="69"/>
                    <a:pt x="27" y="70"/>
                  </a:cubicBezTo>
                  <a:cubicBezTo>
                    <a:pt x="26" y="71"/>
                    <a:pt x="24" y="72"/>
                    <a:pt x="23" y="73"/>
                  </a:cubicBezTo>
                  <a:moveTo>
                    <a:pt x="20" y="74"/>
                  </a:moveTo>
                  <a:cubicBezTo>
                    <a:pt x="20" y="72"/>
                    <a:pt x="20" y="69"/>
                    <a:pt x="20" y="67"/>
                  </a:cubicBezTo>
                  <a:cubicBezTo>
                    <a:pt x="20" y="67"/>
                    <a:pt x="20" y="67"/>
                    <a:pt x="20" y="67"/>
                  </a:cubicBezTo>
                  <a:cubicBezTo>
                    <a:pt x="20" y="67"/>
                    <a:pt x="20" y="67"/>
                    <a:pt x="20" y="67"/>
                  </a:cubicBezTo>
                  <a:cubicBezTo>
                    <a:pt x="22" y="64"/>
                    <a:pt x="25" y="61"/>
                    <a:pt x="27" y="58"/>
                  </a:cubicBezTo>
                  <a:cubicBezTo>
                    <a:pt x="27" y="60"/>
                    <a:pt x="27" y="62"/>
                    <a:pt x="27" y="64"/>
                  </a:cubicBezTo>
                  <a:cubicBezTo>
                    <a:pt x="25" y="67"/>
                    <a:pt x="22" y="70"/>
                    <a:pt x="20" y="74"/>
                  </a:cubicBezTo>
                  <a:moveTo>
                    <a:pt x="20" y="64"/>
                  </a:moveTo>
                  <a:cubicBezTo>
                    <a:pt x="20" y="62"/>
                    <a:pt x="20" y="61"/>
                    <a:pt x="20" y="59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23" y="56"/>
                    <a:pt x="25" y="52"/>
                    <a:pt x="27" y="49"/>
                  </a:cubicBezTo>
                  <a:cubicBezTo>
                    <a:pt x="27" y="52"/>
                    <a:pt x="27" y="54"/>
                    <a:pt x="27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4" y="59"/>
                    <a:pt x="22" y="61"/>
                    <a:pt x="20" y="64"/>
                  </a:cubicBezTo>
                  <a:moveTo>
                    <a:pt x="20" y="56"/>
                  </a:moveTo>
                  <a:cubicBezTo>
                    <a:pt x="20" y="54"/>
                    <a:pt x="20" y="52"/>
                    <a:pt x="20" y="51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23" y="48"/>
                    <a:pt x="25" y="45"/>
                    <a:pt x="27" y="43"/>
                  </a:cubicBezTo>
                  <a:cubicBezTo>
                    <a:pt x="27" y="44"/>
                    <a:pt x="27" y="45"/>
                    <a:pt x="27" y="47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4" y="50"/>
                    <a:pt x="22" y="53"/>
                    <a:pt x="20" y="56"/>
                  </a:cubicBezTo>
                  <a:moveTo>
                    <a:pt x="20" y="48"/>
                  </a:moveTo>
                  <a:cubicBezTo>
                    <a:pt x="20" y="46"/>
                    <a:pt x="20" y="44"/>
                    <a:pt x="20" y="41"/>
                  </a:cubicBezTo>
                  <a:cubicBezTo>
                    <a:pt x="22" y="39"/>
                    <a:pt x="25" y="36"/>
                    <a:pt x="27" y="33"/>
                  </a:cubicBezTo>
                  <a:cubicBezTo>
                    <a:pt x="27" y="35"/>
                    <a:pt x="27" y="38"/>
                    <a:pt x="27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5" y="43"/>
                    <a:pt x="22" y="46"/>
                    <a:pt x="20" y="48"/>
                  </a:cubicBezTo>
                  <a:moveTo>
                    <a:pt x="20" y="39"/>
                  </a:moveTo>
                  <a:cubicBezTo>
                    <a:pt x="20" y="37"/>
                    <a:pt x="20" y="35"/>
                    <a:pt x="20" y="34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3" y="31"/>
                    <a:pt x="25" y="28"/>
                    <a:pt x="27" y="26"/>
                  </a:cubicBezTo>
                  <a:cubicBezTo>
                    <a:pt x="27" y="27"/>
                    <a:pt x="27" y="29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4" y="33"/>
                    <a:pt x="22" y="36"/>
                    <a:pt x="20" y="39"/>
                  </a:cubicBezTo>
                  <a:moveTo>
                    <a:pt x="20" y="32"/>
                  </a:moveTo>
                  <a:cubicBezTo>
                    <a:pt x="20" y="30"/>
                    <a:pt x="20" y="29"/>
                    <a:pt x="20" y="27"/>
                  </a:cubicBezTo>
                  <a:cubicBezTo>
                    <a:pt x="20" y="27"/>
                    <a:pt x="21" y="27"/>
                    <a:pt x="21" y="27"/>
                  </a:cubicBezTo>
                  <a:cubicBezTo>
                    <a:pt x="22" y="27"/>
                    <a:pt x="22" y="26"/>
                    <a:pt x="22" y="26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3" y="23"/>
                    <a:pt x="25" y="21"/>
                    <a:pt x="27" y="19"/>
                  </a:cubicBezTo>
                  <a:cubicBezTo>
                    <a:pt x="27" y="21"/>
                    <a:pt x="27" y="23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6" y="24"/>
                    <a:pt x="26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4" y="27"/>
                    <a:pt x="22" y="29"/>
                    <a:pt x="20" y="32"/>
                  </a:cubicBezTo>
                  <a:moveTo>
                    <a:pt x="17" y="76"/>
                  </a:moveTo>
                  <a:cubicBezTo>
                    <a:pt x="12" y="75"/>
                    <a:pt x="8" y="75"/>
                    <a:pt x="4" y="75"/>
                  </a:cubicBezTo>
                  <a:cubicBezTo>
                    <a:pt x="4" y="67"/>
                    <a:pt x="4" y="57"/>
                    <a:pt x="4" y="47"/>
                  </a:cubicBezTo>
                  <a:cubicBezTo>
                    <a:pt x="4" y="34"/>
                    <a:pt x="4" y="22"/>
                    <a:pt x="3" y="13"/>
                  </a:cubicBezTo>
                  <a:cubicBezTo>
                    <a:pt x="6" y="13"/>
                    <a:pt x="9" y="13"/>
                    <a:pt x="12" y="13"/>
                  </a:cubicBezTo>
                  <a:cubicBezTo>
                    <a:pt x="14" y="13"/>
                    <a:pt x="15" y="13"/>
                    <a:pt x="16" y="13"/>
                  </a:cubicBezTo>
                  <a:cubicBezTo>
                    <a:pt x="16" y="16"/>
                    <a:pt x="16" y="22"/>
                    <a:pt x="16" y="30"/>
                  </a:cubicBezTo>
                  <a:cubicBezTo>
                    <a:pt x="16" y="41"/>
                    <a:pt x="17" y="54"/>
                    <a:pt x="17" y="64"/>
                  </a:cubicBezTo>
                  <a:cubicBezTo>
                    <a:pt x="17" y="69"/>
                    <a:pt x="17" y="73"/>
                    <a:pt x="17" y="76"/>
                  </a:cubicBezTo>
                  <a:moveTo>
                    <a:pt x="20" y="24"/>
                  </a:moveTo>
                  <a:cubicBezTo>
                    <a:pt x="20" y="23"/>
                    <a:pt x="20" y="22"/>
                    <a:pt x="20" y="21"/>
                  </a:cubicBezTo>
                  <a:cubicBezTo>
                    <a:pt x="22" y="18"/>
                    <a:pt x="24" y="15"/>
                    <a:pt x="27" y="12"/>
                  </a:cubicBezTo>
                  <a:cubicBezTo>
                    <a:pt x="27" y="13"/>
                    <a:pt x="27" y="15"/>
                    <a:pt x="27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4" y="20"/>
                    <a:pt x="22" y="22"/>
                    <a:pt x="20" y="24"/>
                  </a:cubicBezTo>
                  <a:moveTo>
                    <a:pt x="20" y="18"/>
                  </a:moveTo>
                  <a:cubicBezTo>
                    <a:pt x="20" y="16"/>
                    <a:pt x="20" y="14"/>
                    <a:pt x="20" y="13"/>
                  </a:cubicBezTo>
                  <a:cubicBezTo>
                    <a:pt x="23" y="10"/>
                    <a:pt x="25" y="8"/>
                    <a:pt x="27" y="6"/>
                  </a:cubicBezTo>
                  <a:cubicBezTo>
                    <a:pt x="27" y="7"/>
                    <a:pt x="27" y="8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4" y="12"/>
                    <a:pt x="22" y="15"/>
                    <a:pt x="20" y="18"/>
                  </a:cubicBezTo>
                  <a:moveTo>
                    <a:pt x="18" y="10"/>
                  </a:moveTo>
                  <a:cubicBezTo>
                    <a:pt x="17" y="10"/>
                    <a:pt x="11" y="10"/>
                    <a:pt x="6" y="9"/>
                  </a:cubicBezTo>
                  <a:cubicBezTo>
                    <a:pt x="10" y="7"/>
                    <a:pt x="12" y="4"/>
                    <a:pt x="13" y="4"/>
                  </a:cubicBezTo>
                  <a:cubicBezTo>
                    <a:pt x="15" y="4"/>
                    <a:pt x="18" y="3"/>
                    <a:pt x="22" y="3"/>
                  </a:cubicBezTo>
                  <a:cubicBezTo>
                    <a:pt x="23" y="3"/>
                    <a:pt x="23" y="3"/>
                    <a:pt x="24" y="3"/>
                  </a:cubicBezTo>
                  <a:cubicBezTo>
                    <a:pt x="22" y="5"/>
                    <a:pt x="20" y="7"/>
                    <a:pt x="18" y="10"/>
                  </a:cubicBezTo>
                  <a:moveTo>
                    <a:pt x="22" y="0"/>
                  </a:moveTo>
                  <a:cubicBezTo>
                    <a:pt x="17" y="0"/>
                    <a:pt x="12" y="0"/>
                    <a:pt x="12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11" y="0"/>
                    <a:pt x="10" y="1"/>
                    <a:pt x="8" y="3"/>
                  </a:cubicBezTo>
                  <a:cubicBezTo>
                    <a:pt x="6" y="5"/>
                    <a:pt x="4" y="7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20"/>
                    <a:pt x="0" y="33"/>
                    <a:pt x="0" y="47"/>
                  </a:cubicBezTo>
                  <a:cubicBezTo>
                    <a:pt x="0" y="57"/>
                    <a:pt x="0" y="68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8"/>
                    <a:pt x="1" y="78"/>
                    <a:pt x="2" y="79"/>
                  </a:cubicBezTo>
                  <a:cubicBezTo>
                    <a:pt x="8" y="79"/>
                    <a:pt x="11" y="79"/>
                    <a:pt x="18" y="79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23" y="77"/>
                    <a:pt x="26" y="75"/>
                    <a:pt x="30" y="73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31" y="72"/>
                    <a:pt x="31" y="72"/>
                    <a:pt x="31" y="71"/>
                  </a:cubicBezTo>
                  <a:cubicBezTo>
                    <a:pt x="31" y="56"/>
                    <a:pt x="30" y="18"/>
                    <a:pt x="30" y="6"/>
                  </a:cubicBezTo>
                  <a:cubicBezTo>
                    <a:pt x="30" y="5"/>
                    <a:pt x="30" y="4"/>
                    <a:pt x="30" y="3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0"/>
                    <a:pt x="29" y="0"/>
                    <a:pt x="29" y="0"/>
                  </a:cubicBezTo>
                  <a:cubicBezTo>
                    <a:pt x="27" y="0"/>
                    <a:pt x="24" y="0"/>
                    <a:pt x="22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76" name="Freeform 806"/>
            <p:cNvSpPr>
              <a:spLocks noEditPoints="1"/>
            </p:cNvSpPr>
            <p:nvPr/>
          </p:nvSpPr>
          <p:spPr bwMode="auto">
            <a:xfrm>
              <a:off x="5012" y="918"/>
              <a:ext cx="509" cy="539"/>
            </a:xfrm>
            <a:custGeom>
              <a:avLst/>
              <a:gdLst>
                <a:gd name="T0" fmla="*/ 155 w 215"/>
                <a:gd name="T1" fmla="*/ 179 h 228"/>
                <a:gd name="T2" fmla="*/ 192 w 215"/>
                <a:gd name="T3" fmla="*/ 133 h 228"/>
                <a:gd name="T4" fmla="*/ 148 w 215"/>
                <a:gd name="T5" fmla="*/ 193 h 228"/>
                <a:gd name="T6" fmla="*/ 6 w 215"/>
                <a:gd name="T7" fmla="*/ 89 h 228"/>
                <a:gd name="T8" fmla="*/ 24 w 215"/>
                <a:gd name="T9" fmla="*/ 105 h 228"/>
                <a:gd name="T10" fmla="*/ 28 w 215"/>
                <a:gd name="T11" fmla="*/ 101 h 228"/>
                <a:gd name="T12" fmla="*/ 27 w 215"/>
                <a:gd name="T13" fmla="*/ 108 h 228"/>
                <a:gd name="T14" fmla="*/ 39 w 215"/>
                <a:gd name="T15" fmla="*/ 126 h 228"/>
                <a:gd name="T16" fmla="*/ 44 w 215"/>
                <a:gd name="T17" fmla="*/ 123 h 228"/>
                <a:gd name="T18" fmla="*/ 45 w 215"/>
                <a:gd name="T19" fmla="*/ 131 h 228"/>
                <a:gd name="T20" fmla="*/ 55 w 215"/>
                <a:gd name="T21" fmla="*/ 149 h 228"/>
                <a:gd name="T22" fmla="*/ 60 w 215"/>
                <a:gd name="T23" fmla="*/ 146 h 228"/>
                <a:gd name="T24" fmla="*/ 63 w 215"/>
                <a:gd name="T25" fmla="*/ 150 h 228"/>
                <a:gd name="T26" fmla="*/ 70 w 215"/>
                <a:gd name="T27" fmla="*/ 171 h 228"/>
                <a:gd name="T28" fmla="*/ 75 w 215"/>
                <a:gd name="T29" fmla="*/ 169 h 228"/>
                <a:gd name="T30" fmla="*/ 75 w 215"/>
                <a:gd name="T31" fmla="*/ 180 h 228"/>
                <a:gd name="T32" fmla="*/ 92 w 215"/>
                <a:gd name="T33" fmla="*/ 208 h 228"/>
                <a:gd name="T34" fmla="*/ 161 w 215"/>
                <a:gd name="T35" fmla="*/ 160 h 228"/>
                <a:gd name="T36" fmla="*/ 133 w 215"/>
                <a:gd name="T37" fmla="*/ 190 h 228"/>
                <a:gd name="T38" fmla="*/ 76 w 215"/>
                <a:gd name="T39" fmla="*/ 188 h 228"/>
                <a:gd name="T40" fmla="*/ 63 w 215"/>
                <a:gd name="T41" fmla="*/ 182 h 228"/>
                <a:gd name="T42" fmla="*/ 53 w 215"/>
                <a:gd name="T43" fmla="*/ 158 h 228"/>
                <a:gd name="T44" fmla="*/ 44 w 215"/>
                <a:gd name="T45" fmla="*/ 145 h 228"/>
                <a:gd name="T46" fmla="*/ 39 w 215"/>
                <a:gd name="T47" fmla="*/ 134 h 228"/>
                <a:gd name="T48" fmla="*/ 29 w 215"/>
                <a:gd name="T49" fmla="*/ 117 h 228"/>
                <a:gd name="T50" fmla="*/ 24 w 215"/>
                <a:gd name="T51" fmla="*/ 111 h 228"/>
                <a:gd name="T52" fmla="*/ 10 w 215"/>
                <a:gd name="T53" fmla="*/ 85 h 228"/>
                <a:gd name="T54" fmla="*/ 103 w 215"/>
                <a:gd name="T55" fmla="*/ 3 h 228"/>
                <a:gd name="T56" fmla="*/ 160 w 215"/>
                <a:gd name="T57" fmla="*/ 158 h 228"/>
                <a:gd name="T58" fmla="*/ 79 w 215"/>
                <a:gd name="T59" fmla="*/ 181 h 228"/>
                <a:gd name="T60" fmla="*/ 70 w 215"/>
                <a:gd name="T61" fmla="*/ 168 h 228"/>
                <a:gd name="T62" fmla="*/ 60 w 215"/>
                <a:gd name="T63" fmla="*/ 144 h 228"/>
                <a:gd name="T64" fmla="*/ 49 w 215"/>
                <a:gd name="T65" fmla="*/ 131 h 228"/>
                <a:gd name="T66" fmla="*/ 44 w 215"/>
                <a:gd name="T67" fmla="*/ 120 h 228"/>
                <a:gd name="T68" fmla="*/ 31 w 215"/>
                <a:gd name="T69" fmla="*/ 100 h 228"/>
                <a:gd name="T70" fmla="*/ 23 w 215"/>
                <a:gd name="T71" fmla="*/ 101 h 228"/>
                <a:gd name="T72" fmla="*/ 3 w 215"/>
                <a:gd name="T73" fmla="*/ 81 h 228"/>
                <a:gd name="T74" fmla="*/ 0 w 215"/>
                <a:gd name="T75" fmla="*/ 92 h 228"/>
                <a:gd name="T76" fmla="*/ 21 w 215"/>
                <a:gd name="T77" fmla="*/ 116 h 228"/>
                <a:gd name="T78" fmla="*/ 25 w 215"/>
                <a:gd name="T79" fmla="*/ 115 h 228"/>
                <a:gd name="T80" fmla="*/ 22 w 215"/>
                <a:gd name="T81" fmla="*/ 121 h 228"/>
                <a:gd name="T82" fmla="*/ 34 w 215"/>
                <a:gd name="T83" fmla="*/ 139 h 228"/>
                <a:gd name="T84" fmla="*/ 42 w 215"/>
                <a:gd name="T85" fmla="*/ 138 h 228"/>
                <a:gd name="T86" fmla="*/ 38 w 215"/>
                <a:gd name="T87" fmla="*/ 145 h 228"/>
                <a:gd name="T88" fmla="*/ 49 w 215"/>
                <a:gd name="T89" fmla="*/ 163 h 228"/>
                <a:gd name="T90" fmla="*/ 53 w 215"/>
                <a:gd name="T91" fmla="*/ 160 h 228"/>
                <a:gd name="T92" fmla="*/ 54 w 215"/>
                <a:gd name="T93" fmla="*/ 169 h 228"/>
                <a:gd name="T94" fmla="*/ 63 w 215"/>
                <a:gd name="T95" fmla="*/ 186 h 228"/>
                <a:gd name="T96" fmla="*/ 73 w 215"/>
                <a:gd name="T97" fmla="*/ 186 h 228"/>
                <a:gd name="T98" fmla="*/ 68 w 215"/>
                <a:gd name="T99" fmla="*/ 196 h 228"/>
                <a:gd name="T100" fmla="*/ 83 w 215"/>
                <a:gd name="T101" fmla="*/ 223 h 228"/>
                <a:gd name="T102" fmla="*/ 98 w 215"/>
                <a:gd name="T103" fmla="*/ 228 h 228"/>
                <a:gd name="T104" fmla="*/ 170 w 215"/>
                <a:gd name="T105" fmla="*/ 182 h 228"/>
                <a:gd name="T106" fmla="*/ 201 w 215"/>
                <a:gd name="T107" fmla="*/ 128 h 228"/>
                <a:gd name="T108" fmla="*/ 124 w 215"/>
                <a:gd name="T109" fmla="*/ 24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5" h="228">
                  <a:moveTo>
                    <a:pt x="99" y="224"/>
                  </a:moveTo>
                  <a:cubicBezTo>
                    <a:pt x="98" y="221"/>
                    <a:pt x="97" y="218"/>
                    <a:pt x="96" y="216"/>
                  </a:cubicBezTo>
                  <a:cubicBezTo>
                    <a:pt x="109" y="208"/>
                    <a:pt x="122" y="200"/>
                    <a:pt x="135" y="192"/>
                  </a:cubicBezTo>
                  <a:cubicBezTo>
                    <a:pt x="142" y="188"/>
                    <a:pt x="148" y="183"/>
                    <a:pt x="155" y="179"/>
                  </a:cubicBezTo>
                  <a:cubicBezTo>
                    <a:pt x="170" y="168"/>
                    <a:pt x="183" y="154"/>
                    <a:pt x="200" y="147"/>
                  </a:cubicBezTo>
                  <a:cubicBezTo>
                    <a:pt x="200" y="147"/>
                    <a:pt x="200" y="147"/>
                    <a:pt x="200" y="146"/>
                  </a:cubicBezTo>
                  <a:cubicBezTo>
                    <a:pt x="201" y="146"/>
                    <a:pt x="201" y="146"/>
                    <a:pt x="200" y="145"/>
                  </a:cubicBezTo>
                  <a:cubicBezTo>
                    <a:pt x="198" y="141"/>
                    <a:pt x="195" y="137"/>
                    <a:pt x="192" y="133"/>
                  </a:cubicBezTo>
                  <a:cubicBezTo>
                    <a:pt x="194" y="132"/>
                    <a:pt x="196" y="130"/>
                    <a:pt x="199" y="129"/>
                  </a:cubicBezTo>
                  <a:cubicBezTo>
                    <a:pt x="203" y="135"/>
                    <a:pt x="207" y="142"/>
                    <a:pt x="212" y="149"/>
                  </a:cubicBezTo>
                  <a:cubicBezTo>
                    <a:pt x="195" y="156"/>
                    <a:pt x="182" y="169"/>
                    <a:pt x="168" y="180"/>
                  </a:cubicBezTo>
                  <a:cubicBezTo>
                    <a:pt x="162" y="185"/>
                    <a:pt x="155" y="189"/>
                    <a:pt x="148" y="193"/>
                  </a:cubicBezTo>
                  <a:cubicBezTo>
                    <a:pt x="132" y="204"/>
                    <a:pt x="116" y="214"/>
                    <a:pt x="99" y="224"/>
                  </a:cubicBezTo>
                  <a:moveTo>
                    <a:pt x="19" y="113"/>
                  </a:moveTo>
                  <a:cubicBezTo>
                    <a:pt x="12" y="103"/>
                    <a:pt x="11" y="102"/>
                    <a:pt x="3" y="91"/>
                  </a:cubicBezTo>
                  <a:cubicBezTo>
                    <a:pt x="4" y="91"/>
                    <a:pt x="5" y="90"/>
                    <a:pt x="6" y="89"/>
                  </a:cubicBezTo>
                  <a:cubicBezTo>
                    <a:pt x="7" y="89"/>
                    <a:pt x="8" y="88"/>
                    <a:pt x="8" y="88"/>
                  </a:cubicBezTo>
                  <a:cubicBezTo>
                    <a:pt x="13" y="93"/>
                    <a:pt x="15" y="95"/>
                    <a:pt x="22" y="104"/>
                  </a:cubicBezTo>
                  <a:cubicBezTo>
                    <a:pt x="22" y="105"/>
                    <a:pt x="23" y="105"/>
                    <a:pt x="23" y="105"/>
                  </a:cubicBezTo>
                  <a:cubicBezTo>
                    <a:pt x="23" y="105"/>
                    <a:pt x="24" y="105"/>
                    <a:pt x="24" y="105"/>
                  </a:cubicBezTo>
                  <a:cubicBezTo>
                    <a:pt x="24" y="105"/>
                    <a:pt x="25" y="104"/>
                    <a:pt x="25" y="103"/>
                  </a:cubicBezTo>
                  <a:cubicBezTo>
                    <a:pt x="25" y="103"/>
                    <a:pt x="25" y="103"/>
                    <a:pt x="25" y="103"/>
                  </a:cubicBezTo>
                  <a:cubicBezTo>
                    <a:pt x="25" y="103"/>
                    <a:pt x="25" y="102"/>
                    <a:pt x="25" y="102"/>
                  </a:cubicBezTo>
                  <a:cubicBezTo>
                    <a:pt x="26" y="101"/>
                    <a:pt x="27" y="101"/>
                    <a:pt x="28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1"/>
                    <a:pt x="29" y="101"/>
                    <a:pt x="29" y="102"/>
                  </a:cubicBezTo>
                  <a:cubicBezTo>
                    <a:pt x="30" y="102"/>
                    <a:pt x="30" y="103"/>
                    <a:pt x="30" y="104"/>
                  </a:cubicBezTo>
                  <a:cubicBezTo>
                    <a:pt x="30" y="105"/>
                    <a:pt x="29" y="107"/>
                    <a:pt x="27" y="108"/>
                  </a:cubicBezTo>
                  <a:cubicBezTo>
                    <a:pt x="27" y="108"/>
                    <a:pt x="27" y="108"/>
                    <a:pt x="26" y="109"/>
                  </a:cubicBezTo>
                  <a:cubicBezTo>
                    <a:pt x="26" y="109"/>
                    <a:pt x="26" y="110"/>
                    <a:pt x="27" y="110"/>
                  </a:cubicBezTo>
                  <a:cubicBezTo>
                    <a:pt x="29" y="114"/>
                    <a:pt x="35" y="122"/>
                    <a:pt x="37" y="126"/>
                  </a:cubicBezTo>
                  <a:cubicBezTo>
                    <a:pt x="38" y="126"/>
                    <a:pt x="38" y="126"/>
                    <a:pt x="39" y="126"/>
                  </a:cubicBezTo>
                  <a:cubicBezTo>
                    <a:pt x="39" y="126"/>
                    <a:pt x="39" y="126"/>
                    <a:pt x="39" y="126"/>
                  </a:cubicBezTo>
                  <a:cubicBezTo>
                    <a:pt x="39" y="126"/>
                    <a:pt x="40" y="126"/>
                    <a:pt x="40" y="125"/>
                  </a:cubicBezTo>
                  <a:cubicBezTo>
                    <a:pt x="40" y="124"/>
                    <a:pt x="42" y="123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3"/>
                    <a:pt x="47" y="123"/>
                    <a:pt x="47" y="124"/>
                  </a:cubicBezTo>
                  <a:cubicBezTo>
                    <a:pt x="48" y="125"/>
                    <a:pt x="48" y="126"/>
                    <a:pt x="48" y="127"/>
                  </a:cubicBezTo>
                  <a:cubicBezTo>
                    <a:pt x="48" y="128"/>
                    <a:pt x="48" y="129"/>
                    <a:pt x="47" y="130"/>
                  </a:cubicBezTo>
                  <a:cubicBezTo>
                    <a:pt x="46" y="131"/>
                    <a:pt x="45" y="131"/>
                    <a:pt x="45" y="131"/>
                  </a:cubicBezTo>
                  <a:cubicBezTo>
                    <a:pt x="44" y="131"/>
                    <a:pt x="44" y="132"/>
                    <a:pt x="43" y="132"/>
                  </a:cubicBezTo>
                  <a:cubicBezTo>
                    <a:pt x="43" y="133"/>
                    <a:pt x="43" y="133"/>
                    <a:pt x="44" y="134"/>
                  </a:cubicBezTo>
                  <a:cubicBezTo>
                    <a:pt x="47" y="137"/>
                    <a:pt x="52" y="144"/>
                    <a:pt x="54" y="149"/>
                  </a:cubicBezTo>
                  <a:cubicBezTo>
                    <a:pt x="54" y="149"/>
                    <a:pt x="55" y="149"/>
                    <a:pt x="55" y="149"/>
                  </a:cubicBezTo>
                  <a:cubicBezTo>
                    <a:pt x="55" y="149"/>
                    <a:pt x="55" y="149"/>
                    <a:pt x="55" y="149"/>
                  </a:cubicBezTo>
                  <a:cubicBezTo>
                    <a:pt x="56" y="149"/>
                    <a:pt x="56" y="149"/>
                    <a:pt x="56" y="148"/>
                  </a:cubicBezTo>
                  <a:cubicBezTo>
                    <a:pt x="57" y="148"/>
                    <a:pt x="57" y="147"/>
                    <a:pt x="57" y="147"/>
                  </a:cubicBezTo>
                  <a:cubicBezTo>
                    <a:pt x="58" y="147"/>
                    <a:pt x="59" y="146"/>
                    <a:pt x="60" y="146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61" y="146"/>
                    <a:pt x="62" y="147"/>
                    <a:pt x="63" y="148"/>
                  </a:cubicBezTo>
                  <a:cubicBezTo>
                    <a:pt x="63" y="148"/>
                    <a:pt x="63" y="149"/>
                    <a:pt x="63" y="150"/>
                  </a:cubicBezTo>
                  <a:cubicBezTo>
                    <a:pt x="63" y="152"/>
                    <a:pt x="62" y="154"/>
                    <a:pt x="61" y="155"/>
                  </a:cubicBezTo>
                  <a:cubicBezTo>
                    <a:pt x="60" y="156"/>
                    <a:pt x="60" y="156"/>
                    <a:pt x="60" y="157"/>
                  </a:cubicBezTo>
                  <a:cubicBezTo>
                    <a:pt x="64" y="162"/>
                    <a:pt x="65" y="165"/>
                    <a:pt x="69" y="170"/>
                  </a:cubicBezTo>
                  <a:cubicBezTo>
                    <a:pt x="69" y="171"/>
                    <a:pt x="70" y="171"/>
                    <a:pt x="70" y="171"/>
                  </a:cubicBezTo>
                  <a:cubicBezTo>
                    <a:pt x="70" y="171"/>
                    <a:pt x="70" y="171"/>
                    <a:pt x="70" y="171"/>
                  </a:cubicBezTo>
                  <a:cubicBezTo>
                    <a:pt x="70" y="171"/>
                    <a:pt x="71" y="171"/>
                    <a:pt x="71" y="171"/>
                  </a:cubicBezTo>
                  <a:cubicBezTo>
                    <a:pt x="72" y="169"/>
                    <a:pt x="74" y="169"/>
                    <a:pt x="75" y="169"/>
                  </a:cubicBezTo>
                  <a:cubicBezTo>
                    <a:pt x="75" y="169"/>
                    <a:pt x="75" y="169"/>
                    <a:pt x="75" y="169"/>
                  </a:cubicBezTo>
                  <a:cubicBezTo>
                    <a:pt x="77" y="169"/>
                    <a:pt x="79" y="170"/>
                    <a:pt x="80" y="171"/>
                  </a:cubicBezTo>
                  <a:cubicBezTo>
                    <a:pt x="80" y="172"/>
                    <a:pt x="80" y="173"/>
                    <a:pt x="80" y="174"/>
                  </a:cubicBezTo>
                  <a:cubicBezTo>
                    <a:pt x="80" y="176"/>
                    <a:pt x="79" y="179"/>
                    <a:pt x="76" y="179"/>
                  </a:cubicBezTo>
                  <a:cubicBezTo>
                    <a:pt x="76" y="179"/>
                    <a:pt x="75" y="180"/>
                    <a:pt x="75" y="180"/>
                  </a:cubicBezTo>
                  <a:cubicBezTo>
                    <a:pt x="75" y="180"/>
                    <a:pt x="75" y="181"/>
                    <a:pt x="75" y="181"/>
                  </a:cubicBezTo>
                  <a:cubicBezTo>
                    <a:pt x="80" y="188"/>
                    <a:pt x="83" y="191"/>
                    <a:pt x="85" y="193"/>
                  </a:cubicBezTo>
                  <a:cubicBezTo>
                    <a:pt x="86" y="196"/>
                    <a:pt x="88" y="200"/>
                    <a:pt x="91" y="207"/>
                  </a:cubicBezTo>
                  <a:cubicBezTo>
                    <a:pt x="91" y="207"/>
                    <a:pt x="92" y="208"/>
                    <a:pt x="92" y="208"/>
                  </a:cubicBezTo>
                  <a:cubicBezTo>
                    <a:pt x="92" y="208"/>
                    <a:pt x="92" y="208"/>
                    <a:pt x="92" y="208"/>
                  </a:cubicBezTo>
                  <a:cubicBezTo>
                    <a:pt x="93" y="208"/>
                    <a:pt x="93" y="208"/>
                    <a:pt x="93" y="208"/>
                  </a:cubicBezTo>
                  <a:cubicBezTo>
                    <a:pt x="110" y="196"/>
                    <a:pt x="126" y="185"/>
                    <a:pt x="142" y="174"/>
                  </a:cubicBezTo>
                  <a:cubicBezTo>
                    <a:pt x="149" y="169"/>
                    <a:pt x="155" y="165"/>
                    <a:pt x="161" y="160"/>
                  </a:cubicBezTo>
                  <a:cubicBezTo>
                    <a:pt x="171" y="152"/>
                    <a:pt x="180" y="142"/>
                    <a:pt x="190" y="135"/>
                  </a:cubicBezTo>
                  <a:cubicBezTo>
                    <a:pt x="192" y="138"/>
                    <a:pt x="195" y="142"/>
                    <a:pt x="197" y="145"/>
                  </a:cubicBezTo>
                  <a:cubicBezTo>
                    <a:pt x="180" y="152"/>
                    <a:pt x="167" y="166"/>
                    <a:pt x="153" y="177"/>
                  </a:cubicBezTo>
                  <a:cubicBezTo>
                    <a:pt x="147" y="181"/>
                    <a:pt x="140" y="185"/>
                    <a:pt x="133" y="190"/>
                  </a:cubicBezTo>
                  <a:cubicBezTo>
                    <a:pt x="117" y="200"/>
                    <a:pt x="101" y="210"/>
                    <a:pt x="84" y="220"/>
                  </a:cubicBezTo>
                  <a:cubicBezTo>
                    <a:pt x="82" y="214"/>
                    <a:pt x="80" y="210"/>
                    <a:pt x="79" y="207"/>
                  </a:cubicBezTo>
                  <a:cubicBezTo>
                    <a:pt x="77" y="204"/>
                    <a:pt x="75" y="202"/>
                    <a:pt x="71" y="196"/>
                  </a:cubicBezTo>
                  <a:cubicBezTo>
                    <a:pt x="74" y="195"/>
                    <a:pt x="76" y="192"/>
                    <a:pt x="76" y="188"/>
                  </a:cubicBezTo>
                  <a:cubicBezTo>
                    <a:pt x="76" y="187"/>
                    <a:pt x="75" y="186"/>
                    <a:pt x="75" y="185"/>
                  </a:cubicBezTo>
                  <a:cubicBezTo>
                    <a:pt x="73" y="182"/>
                    <a:pt x="71" y="181"/>
                    <a:pt x="68" y="181"/>
                  </a:cubicBezTo>
                  <a:cubicBezTo>
                    <a:pt x="68" y="181"/>
                    <a:pt x="68" y="181"/>
                    <a:pt x="68" y="181"/>
                  </a:cubicBezTo>
                  <a:cubicBezTo>
                    <a:pt x="66" y="181"/>
                    <a:pt x="65" y="181"/>
                    <a:pt x="63" y="182"/>
                  </a:cubicBezTo>
                  <a:cubicBezTo>
                    <a:pt x="61" y="178"/>
                    <a:pt x="59" y="175"/>
                    <a:pt x="57" y="171"/>
                  </a:cubicBezTo>
                  <a:cubicBezTo>
                    <a:pt x="59" y="169"/>
                    <a:pt x="60" y="167"/>
                    <a:pt x="60" y="164"/>
                  </a:cubicBezTo>
                  <a:cubicBezTo>
                    <a:pt x="60" y="163"/>
                    <a:pt x="59" y="161"/>
                    <a:pt x="59" y="160"/>
                  </a:cubicBezTo>
                  <a:cubicBezTo>
                    <a:pt x="57" y="158"/>
                    <a:pt x="55" y="158"/>
                    <a:pt x="53" y="158"/>
                  </a:cubicBezTo>
                  <a:cubicBezTo>
                    <a:pt x="52" y="158"/>
                    <a:pt x="51" y="158"/>
                    <a:pt x="50" y="159"/>
                  </a:cubicBezTo>
                  <a:cubicBezTo>
                    <a:pt x="49" y="159"/>
                    <a:pt x="49" y="159"/>
                    <a:pt x="49" y="159"/>
                  </a:cubicBezTo>
                  <a:cubicBezTo>
                    <a:pt x="47" y="155"/>
                    <a:pt x="44" y="150"/>
                    <a:pt x="42" y="147"/>
                  </a:cubicBezTo>
                  <a:cubicBezTo>
                    <a:pt x="43" y="146"/>
                    <a:pt x="43" y="146"/>
                    <a:pt x="44" y="145"/>
                  </a:cubicBezTo>
                  <a:cubicBezTo>
                    <a:pt x="45" y="143"/>
                    <a:pt x="46" y="142"/>
                    <a:pt x="46" y="140"/>
                  </a:cubicBezTo>
                  <a:cubicBezTo>
                    <a:pt x="46" y="139"/>
                    <a:pt x="45" y="137"/>
                    <a:pt x="45" y="136"/>
                  </a:cubicBezTo>
                  <a:cubicBezTo>
                    <a:pt x="43" y="134"/>
                    <a:pt x="41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7" y="134"/>
                    <a:pt x="35" y="134"/>
                    <a:pt x="34" y="136"/>
                  </a:cubicBezTo>
                  <a:cubicBezTo>
                    <a:pt x="31" y="132"/>
                    <a:pt x="28" y="126"/>
                    <a:pt x="26" y="122"/>
                  </a:cubicBezTo>
                  <a:cubicBezTo>
                    <a:pt x="27" y="121"/>
                    <a:pt x="28" y="120"/>
                    <a:pt x="29" y="118"/>
                  </a:cubicBezTo>
                  <a:cubicBezTo>
                    <a:pt x="29" y="118"/>
                    <a:pt x="29" y="117"/>
                    <a:pt x="29" y="117"/>
                  </a:cubicBezTo>
                  <a:cubicBezTo>
                    <a:pt x="29" y="115"/>
                    <a:pt x="28" y="113"/>
                    <a:pt x="27" y="112"/>
                  </a:cubicBezTo>
                  <a:cubicBezTo>
                    <a:pt x="26" y="112"/>
                    <a:pt x="25" y="111"/>
                    <a:pt x="25" y="111"/>
                  </a:cubicBezTo>
                  <a:cubicBezTo>
                    <a:pt x="24" y="111"/>
                    <a:pt x="24" y="111"/>
                    <a:pt x="24" y="111"/>
                  </a:cubicBezTo>
                  <a:cubicBezTo>
                    <a:pt x="24" y="111"/>
                    <a:pt x="24" y="111"/>
                    <a:pt x="24" y="111"/>
                  </a:cubicBezTo>
                  <a:cubicBezTo>
                    <a:pt x="22" y="111"/>
                    <a:pt x="21" y="111"/>
                    <a:pt x="20" y="112"/>
                  </a:cubicBezTo>
                  <a:cubicBezTo>
                    <a:pt x="19" y="113"/>
                    <a:pt x="19" y="113"/>
                    <a:pt x="19" y="113"/>
                  </a:cubicBezTo>
                  <a:moveTo>
                    <a:pt x="23" y="101"/>
                  </a:moveTo>
                  <a:cubicBezTo>
                    <a:pt x="17" y="93"/>
                    <a:pt x="15" y="91"/>
                    <a:pt x="10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8" y="83"/>
                    <a:pt x="7" y="82"/>
                    <a:pt x="6" y="80"/>
                  </a:cubicBezTo>
                  <a:cubicBezTo>
                    <a:pt x="36" y="52"/>
                    <a:pt x="69" y="27"/>
                    <a:pt x="103" y="3"/>
                  </a:cubicBezTo>
                  <a:cubicBezTo>
                    <a:pt x="106" y="9"/>
                    <a:pt x="109" y="12"/>
                    <a:pt x="111" y="15"/>
                  </a:cubicBezTo>
                  <a:cubicBezTo>
                    <a:pt x="114" y="17"/>
                    <a:pt x="117" y="20"/>
                    <a:pt x="122" y="26"/>
                  </a:cubicBezTo>
                  <a:cubicBezTo>
                    <a:pt x="153" y="62"/>
                    <a:pt x="174" y="86"/>
                    <a:pt x="202" y="124"/>
                  </a:cubicBezTo>
                  <a:cubicBezTo>
                    <a:pt x="186" y="132"/>
                    <a:pt x="173" y="146"/>
                    <a:pt x="160" y="158"/>
                  </a:cubicBezTo>
                  <a:cubicBezTo>
                    <a:pt x="154" y="163"/>
                    <a:pt x="147" y="167"/>
                    <a:pt x="141" y="171"/>
                  </a:cubicBezTo>
                  <a:cubicBezTo>
                    <a:pt x="125" y="182"/>
                    <a:pt x="109" y="193"/>
                    <a:pt x="93" y="204"/>
                  </a:cubicBezTo>
                  <a:cubicBezTo>
                    <a:pt x="90" y="198"/>
                    <a:pt x="89" y="195"/>
                    <a:pt x="87" y="192"/>
                  </a:cubicBezTo>
                  <a:cubicBezTo>
                    <a:pt x="85" y="189"/>
                    <a:pt x="83" y="187"/>
                    <a:pt x="79" y="181"/>
                  </a:cubicBezTo>
                  <a:cubicBezTo>
                    <a:pt x="81" y="180"/>
                    <a:pt x="83" y="177"/>
                    <a:pt x="83" y="174"/>
                  </a:cubicBezTo>
                  <a:cubicBezTo>
                    <a:pt x="83" y="172"/>
                    <a:pt x="83" y="171"/>
                    <a:pt x="82" y="170"/>
                  </a:cubicBezTo>
                  <a:cubicBezTo>
                    <a:pt x="81" y="167"/>
                    <a:pt x="78" y="166"/>
                    <a:pt x="75" y="166"/>
                  </a:cubicBezTo>
                  <a:cubicBezTo>
                    <a:pt x="73" y="166"/>
                    <a:pt x="72" y="167"/>
                    <a:pt x="70" y="168"/>
                  </a:cubicBezTo>
                  <a:cubicBezTo>
                    <a:pt x="68" y="164"/>
                    <a:pt x="66" y="161"/>
                    <a:pt x="63" y="156"/>
                  </a:cubicBezTo>
                  <a:cubicBezTo>
                    <a:pt x="65" y="155"/>
                    <a:pt x="66" y="152"/>
                    <a:pt x="66" y="150"/>
                  </a:cubicBezTo>
                  <a:cubicBezTo>
                    <a:pt x="66" y="149"/>
                    <a:pt x="66" y="147"/>
                    <a:pt x="65" y="146"/>
                  </a:cubicBezTo>
                  <a:cubicBezTo>
                    <a:pt x="63" y="144"/>
                    <a:pt x="61" y="144"/>
                    <a:pt x="60" y="144"/>
                  </a:cubicBezTo>
                  <a:cubicBezTo>
                    <a:pt x="58" y="144"/>
                    <a:pt x="57" y="144"/>
                    <a:pt x="56" y="145"/>
                  </a:cubicBezTo>
                  <a:cubicBezTo>
                    <a:pt x="55" y="145"/>
                    <a:pt x="55" y="145"/>
                    <a:pt x="55" y="145"/>
                  </a:cubicBezTo>
                  <a:cubicBezTo>
                    <a:pt x="53" y="141"/>
                    <a:pt x="50" y="137"/>
                    <a:pt x="47" y="133"/>
                  </a:cubicBezTo>
                  <a:cubicBezTo>
                    <a:pt x="48" y="133"/>
                    <a:pt x="49" y="132"/>
                    <a:pt x="49" y="131"/>
                  </a:cubicBezTo>
                  <a:cubicBezTo>
                    <a:pt x="50" y="130"/>
                    <a:pt x="51" y="128"/>
                    <a:pt x="51" y="127"/>
                  </a:cubicBezTo>
                  <a:cubicBezTo>
                    <a:pt x="51" y="125"/>
                    <a:pt x="50" y="124"/>
                    <a:pt x="49" y="123"/>
                  </a:cubicBezTo>
                  <a:cubicBezTo>
                    <a:pt x="48" y="121"/>
                    <a:pt x="46" y="120"/>
                    <a:pt x="44" y="120"/>
                  </a:cubicBezTo>
                  <a:cubicBezTo>
                    <a:pt x="44" y="120"/>
                    <a:pt x="44" y="120"/>
                    <a:pt x="44" y="120"/>
                  </a:cubicBezTo>
                  <a:cubicBezTo>
                    <a:pt x="42" y="120"/>
                    <a:pt x="40" y="121"/>
                    <a:pt x="39" y="123"/>
                  </a:cubicBezTo>
                  <a:cubicBezTo>
                    <a:pt x="36" y="119"/>
                    <a:pt x="32" y="113"/>
                    <a:pt x="30" y="110"/>
                  </a:cubicBezTo>
                  <a:cubicBezTo>
                    <a:pt x="32" y="108"/>
                    <a:pt x="33" y="106"/>
                    <a:pt x="33" y="104"/>
                  </a:cubicBezTo>
                  <a:cubicBezTo>
                    <a:pt x="33" y="102"/>
                    <a:pt x="32" y="101"/>
                    <a:pt x="31" y="100"/>
                  </a:cubicBezTo>
                  <a:cubicBezTo>
                    <a:pt x="30" y="99"/>
                    <a:pt x="29" y="98"/>
                    <a:pt x="28" y="98"/>
                  </a:cubicBezTo>
                  <a:cubicBezTo>
                    <a:pt x="28" y="98"/>
                    <a:pt x="28" y="98"/>
                    <a:pt x="28" y="98"/>
                  </a:cubicBezTo>
                  <a:cubicBezTo>
                    <a:pt x="26" y="98"/>
                    <a:pt x="25" y="99"/>
                    <a:pt x="24" y="100"/>
                  </a:cubicBezTo>
                  <a:cubicBezTo>
                    <a:pt x="23" y="100"/>
                    <a:pt x="23" y="100"/>
                    <a:pt x="23" y="101"/>
                  </a:cubicBezTo>
                  <a:moveTo>
                    <a:pt x="103" y="0"/>
                  </a:moveTo>
                  <a:cubicBezTo>
                    <a:pt x="102" y="0"/>
                    <a:pt x="102" y="0"/>
                    <a:pt x="102" y="0"/>
                  </a:cubicBezTo>
                  <a:cubicBezTo>
                    <a:pt x="67" y="24"/>
                    <a:pt x="34" y="50"/>
                    <a:pt x="3" y="79"/>
                  </a:cubicBezTo>
                  <a:cubicBezTo>
                    <a:pt x="3" y="79"/>
                    <a:pt x="2" y="80"/>
                    <a:pt x="3" y="81"/>
                  </a:cubicBezTo>
                  <a:cubicBezTo>
                    <a:pt x="4" y="83"/>
                    <a:pt x="6" y="84"/>
                    <a:pt x="7" y="85"/>
                  </a:cubicBezTo>
                  <a:cubicBezTo>
                    <a:pt x="6" y="86"/>
                    <a:pt x="5" y="87"/>
                    <a:pt x="4" y="87"/>
                  </a:cubicBezTo>
                  <a:cubicBezTo>
                    <a:pt x="3" y="88"/>
                    <a:pt x="1" y="90"/>
                    <a:pt x="0" y="90"/>
                  </a:cubicBezTo>
                  <a:cubicBezTo>
                    <a:pt x="0" y="91"/>
                    <a:pt x="0" y="91"/>
                    <a:pt x="0" y="92"/>
                  </a:cubicBezTo>
                  <a:cubicBezTo>
                    <a:pt x="9" y="105"/>
                    <a:pt x="9" y="104"/>
                    <a:pt x="18" y="117"/>
                  </a:cubicBezTo>
                  <a:cubicBezTo>
                    <a:pt x="18" y="117"/>
                    <a:pt x="19" y="117"/>
                    <a:pt x="19" y="117"/>
                  </a:cubicBezTo>
                  <a:cubicBezTo>
                    <a:pt x="19" y="117"/>
                    <a:pt x="20" y="117"/>
                    <a:pt x="20" y="117"/>
                  </a:cubicBezTo>
                  <a:cubicBezTo>
                    <a:pt x="20" y="117"/>
                    <a:pt x="21" y="116"/>
                    <a:pt x="21" y="116"/>
                  </a:cubicBezTo>
                  <a:cubicBezTo>
                    <a:pt x="21" y="116"/>
                    <a:pt x="21" y="116"/>
                    <a:pt x="21" y="116"/>
                  </a:cubicBezTo>
                  <a:cubicBezTo>
                    <a:pt x="21" y="115"/>
                    <a:pt x="21" y="115"/>
                    <a:pt x="22" y="114"/>
                  </a:cubicBezTo>
                  <a:cubicBezTo>
                    <a:pt x="22" y="114"/>
                    <a:pt x="23" y="114"/>
                    <a:pt x="24" y="114"/>
                  </a:cubicBezTo>
                  <a:cubicBezTo>
                    <a:pt x="24" y="114"/>
                    <a:pt x="25" y="114"/>
                    <a:pt x="25" y="115"/>
                  </a:cubicBezTo>
                  <a:cubicBezTo>
                    <a:pt x="26" y="115"/>
                    <a:pt x="26" y="116"/>
                    <a:pt x="26" y="117"/>
                  </a:cubicBezTo>
                  <a:cubicBezTo>
                    <a:pt x="26" y="117"/>
                    <a:pt x="26" y="117"/>
                    <a:pt x="26" y="117"/>
                  </a:cubicBezTo>
                  <a:cubicBezTo>
                    <a:pt x="26" y="119"/>
                    <a:pt x="25" y="120"/>
                    <a:pt x="23" y="120"/>
                  </a:cubicBezTo>
                  <a:cubicBezTo>
                    <a:pt x="23" y="120"/>
                    <a:pt x="22" y="121"/>
                    <a:pt x="22" y="121"/>
                  </a:cubicBezTo>
                  <a:cubicBezTo>
                    <a:pt x="22" y="122"/>
                    <a:pt x="22" y="122"/>
                    <a:pt x="22" y="122"/>
                  </a:cubicBezTo>
                  <a:cubicBezTo>
                    <a:pt x="25" y="126"/>
                    <a:pt x="30" y="135"/>
                    <a:pt x="33" y="139"/>
                  </a:cubicBezTo>
                  <a:cubicBezTo>
                    <a:pt x="33" y="139"/>
                    <a:pt x="33" y="139"/>
                    <a:pt x="34" y="139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5" y="139"/>
                    <a:pt x="35" y="139"/>
                  </a:cubicBezTo>
                  <a:cubicBezTo>
                    <a:pt x="36" y="137"/>
                    <a:pt x="37" y="136"/>
                    <a:pt x="39" y="136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40" y="136"/>
                    <a:pt x="42" y="137"/>
                    <a:pt x="42" y="138"/>
                  </a:cubicBezTo>
                  <a:cubicBezTo>
                    <a:pt x="43" y="138"/>
                    <a:pt x="43" y="139"/>
                    <a:pt x="43" y="140"/>
                  </a:cubicBezTo>
                  <a:cubicBezTo>
                    <a:pt x="43" y="141"/>
                    <a:pt x="43" y="142"/>
                    <a:pt x="42" y="143"/>
                  </a:cubicBezTo>
                  <a:cubicBezTo>
                    <a:pt x="41" y="144"/>
                    <a:pt x="40" y="145"/>
                    <a:pt x="39" y="145"/>
                  </a:cubicBezTo>
                  <a:cubicBezTo>
                    <a:pt x="39" y="145"/>
                    <a:pt x="38" y="145"/>
                    <a:pt x="38" y="145"/>
                  </a:cubicBezTo>
                  <a:cubicBezTo>
                    <a:pt x="38" y="146"/>
                    <a:pt x="38" y="146"/>
                    <a:pt x="38" y="147"/>
                  </a:cubicBezTo>
                  <a:cubicBezTo>
                    <a:pt x="41" y="151"/>
                    <a:pt x="46" y="158"/>
                    <a:pt x="48" y="163"/>
                  </a:cubicBezTo>
                  <a:cubicBezTo>
                    <a:pt x="48" y="163"/>
                    <a:pt x="49" y="163"/>
                    <a:pt x="49" y="163"/>
                  </a:cubicBezTo>
                  <a:cubicBezTo>
                    <a:pt x="49" y="163"/>
                    <a:pt x="49" y="163"/>
                    <a:pt x="49" y="163"/>
                  </a:cubicBezTo>
                  <a:cubicBezTo>
                    <a:pt x="50" y="163"/>
                    <a:pt x="50" y="163"/>
                    <a:pt x="50" y="162"/>
                  </a:cubicBezTo>
                  <a:cubicBezTo>
                    <a:pt x="51" y="162"/>
                    <a:pt x="51" y="161"/>
                    <a:pt x="51" y="161"/>
                  </a:cubicBezTo>
                  <a:cubicBezTo>
                    <a:pt x="52" y="161"/>
                    <a:pt x="53" y="160"/>
                    <a:pt x="53" y="160"/>
                  </a:cubicBezTo>
                  <a:cubicBezTo>
                    <a:pt x="53" y="160"/>
                    <a:pt x="53" y="160"/>
                    <a:pt x="53" y="160"/>
                  </a:cubicBezTo>
                  <a:cubicBezTo>
                    <a:pt x="53" y="160"/>
                    <a:pt x="53" y="160"/>
                    <a:pt x="53" y="160"/>
                  </a:cubicBezTo>
                  <a:cubicBezTo>
                    <a:pt x="55" y="160"/>
                    <a:pt x="56" y="161"/>
                    <a:pt x="56" y="162"/>
                  </a:cubicBezTo>
                  <a:cubicBezTo>
                    <a:pt x="57" y="162"/>
                    <a:pt x="57" y="163"/>
                    <a:pt x="57" y="164"/>
                  </a:cubicBezTo>
                  <a:cubicBezTo>
                    <a:pt x="57" y="166"/>
                    <a:pt x="56" y="168"/>
                    <a:pt x="54" y="169"/>
                  </a:cubicBezTo>
                  <a:cubicBezTo>
                    <a:pt x="54" y="170"/>
                    <a:pt x="53" y="170"/>
                    <a:pt x="54" y="171"/>
                  </a:cubicBezTo>
                  <a:cubicBezTo>
                    <a:pt x="57" y="177"/>
                    <a:pt x="59" y="180"/>
                    <a:pt x="62" y="185"/>
                  </a:cubicBezTo>
                  <a:cubicBezTo>
                    <a:pt x="62" y="185"/>
                    <a:pt x="62" y="186"/>
                    <a:pt x="63" y="186"/>
                  </a:cubicBezTo>
                  <a:cubicBezTo>
                    <a:pt x="63" y="186"/>
                    <a:pt x="63" y="186"/>
                    <a:pt x="63" y="186"/>
                  </a:cubicBezTo>
                  <a:cubicBezTo>
                    <a:pt x="63" y="186"/>
                    <a:pt x="64" y="185"/>
                    <a:pt x="64" y="185"/>
                  </a:cubicBezTo>
                  <a:cubicBezTo>
                    <a:pt x="65" y="184"/>
                    <a:pt x="66" y="184"/>
                    <a:pt x="68" y="184"/>
                  </a:cubicBezTo>
                  <a:cubicBezTo>
                    <a:pt x="68" y="184"/>
                    <a:pt x="68" y="184"/>
                    <a:pt x="68" y="184"/>
                  </a:cubicBezTo>
                  <a:cubicBezTo>
                    <a:pt x="70" y="184"/>
                    <a:pt x="72" y="185"/>
                    <a:pt x="73" y="186"/>
                  </a:cubicBezTo>
                  <a:cubicBezTo>
                    <a:pt x="73" y="187"/>
                    <a:pt x="73" y="188"/>
                    <a:pt x="73" y="188"/>
                  </a:cubicBezTo>
                  <a:cubicBezTo>
                    <a:pt x="73" y="191"/>
                    <a:pt x="71" y="194"/>
                    <a:pt x="69" y="194"/>
                  </a:cubicBezTo>
                  <a:cubicBezTo>
                    <a:pt x="68" y="194"/>
                    <a:pt x="68" y="194"/>
                    <a:pt x="68" y="195"/>
                  </a:cubicBezTo>
                  <a:cubicBezTo>
                    <a:pt x="67" y="195"/>
                    <a:pt x="67" y="196"/>
                    <a:pt x="68" y="196"/>
                  </a:cubicBezTo>
                  <a:cubicBezTo>
                    <a:pt x="72" y="203"/>
                    <a:pt x="75" y="206"/>
                    <a:pt x="76" y="209"/>
                  </a:cubicBezTo>
                  <a:cubicBezTo>
                    <a:pt x="78" y="212"/>
                    <a:pt x="79" y="215"/>
                    <a:pt x="82" y="223"/>
                  </a:cubicBezTo>
                  <a:cubicBezTo>
                    <a:pt x="82" y="223"/>
                    <a:pt x="83" y="223"/>
                    <a:pt x="83" y="223"/>
                  </a:cubicBezTo>
                  <a:cubicBezTo>
                    <a:pt x="83" y="223"/>
                    <a:pt x="83" y="223"/>
                    <a:pt x="83" y="223"/>
                  </a:cubicBezTo>
                  <a:cubicBezTo>
                    <a:pt x="84" y="223"/>
                    <a:pt x="84" y="223"/>
                    <a:pt x="84" y="223"/>
                  </a:cubicBezTo>
                  <a:cubicBezTo>
                    <a:pt x="87" y="221"/>
                    <a:pt x="90" y="219"/>
                    <a:pt x="94" y="217"/>
                  </a:cubicBezTo>
                  <a:cubicBezTo>
                    <a:pt x="95" y="220"/>
                    <a:pt x="96" y="222"/>
                    <a:pt x="98" y="227"/>
                  </a:cubicBezTo>
                  <a:cubicBezTo>
                    <a:pt x="98" y="227"/>
                    <a:pt x="98" y="227"/>
                    <a:pt x="98" y="228"/>
                  </a:cubicBezTo>
                  <a:cubicBezTo>
                    <a:pt x="99" y="228"/>
                    <a:pt x="99" y="228"/>
                    <a:pt x="99" y="228"/>
                  </a:cubicBezTo>
                  <a:cubicBezTo>
                    <a:pt x="99" y="228"/>
                    <a:pt x="99" y="228"/>
                    <a:pt x="100" y="227"/>
                  </a:cubicBezTo>
                  <a:cubicBezTo>
                    <a:pt x="116" y="217"/>
                    <a:pt x="133" y="206"/>
                    <a:pt x="150" y="195"/>
                  </a:cubicBezTo>
                  <a:cubicBezTo>
                    <a:pt x="157" y="191"/>
                    <a:pt x="163" y="187"/>
                    <a:pt x="170" y="182"/>
                  </a:cubicBezTo>
                  <a:cubicBezTo>
                    <a:pt x="184" y="171"/>
                    <a:pt x="197" y="157"/>
                    <a:pt x="214" y="150"/>
                  </a:cubicBezTo>
                  <a:cubicBezTo>
                    <a:pt x="215" y="150"/>
                    <a:pt x="215" y="150"/>
                    <a:pt x="215" y="150"/>
                  </a:cubicBezTo>
                  <a:cubicBezTo>
                    <a:pt x="215" y="149"/>
                    <a:pt x="215" y="149"/>
                    <a:pt x="215" y="148"/>
                  </a:cubicBezTo>
                  <a:cubicBezTo>
                    <a:pt x="210" y="141"/>
                    <a:pt x="205" y="134"/>
                    <a:pt x="201" y="128"/>
                  </a:cubicBezTo>
                  <a:cubicBezTo>
                    <a:pt x="202" y="127"/>
                    <a:pt x="203" y="127"/>
                    <a:pt x="205" y="126"/>
                  </a:cubicBezTo>
                  <a:cubicBezTo>
                    <a:pt x="205" y="126"/>
                    <a:pt x="205" y="126"/>
                    <a:pt x="206" y="125"/>
                  </a:cubicBezTo>
                  <a:cubicBezTo>
                    <a:pt x="206" y="125"/>
                    <a:pt x="206" y="124"/>
                    <a:pt x="205" y="124"/>
                  </a:cubicBezTo>
                  <a:cubicBezTo>
                    <a:pt x="177" y="85"/>
                    <a:pt x="156" y="60"/>
                    <a:pt x="124" y="24"/>
                  </a:cubicBezTo>
                  <a:cubicBezTo>
                    <a:pt x="119" y="18"/>
                    <a:pt x="116" y="16"/>
                    <a:pt x="113" y="13"/>
                  </a:cubicBezTo>
                  <a:cubicBezTo>
                    <a:pt x="111" y="10"/>
                    <a:pt x="108" y="7"/>
                    <a:pt x="104" y="1"/>
                  </a:cubicBezTo>
                  <a:cubicBezTo>
                    <a:pt x="103" y="0"/>
                    <a:pt x="103" y="0"/>
                    <a:pt x="103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77" name="Freeform 807"/>
            <p:cNvSpPr>
              <a:spLocks/>
            </p:cNvSpPr>
            <p:nvPr/>
          </p:nvSpPr>
          <p:spPr bwMode="auto">
            <a:xfrm>
              <a:off x="5116" y="1015"/>
              <a:ext cx="171" cy="120"/>
            </a:xfrm>
            <a:custGeom>
              <a:avLst/>
              <a:gdLst>
                <a:gd name="T0" fmla="*/ 71 w 72"/>
                <a:gd name="T1" fmla="*/ 0 h 51"/>
                <a:gd name="T2" fmla="*/ 70 w 72"/>
                <a:gd name="T3" fmla="*/ 0 h 51"/>
                <a:gd name="T4" fmla="*/ 20 w 72"/>
                <a:gd name="T5" fmla="*/ 34 h 51"/>
                <a:gd name="T6" fmla="*/ 1 w 72"/>
                <a:gd name="T7" fmla="*/ 49 h 51"/>
                <a:gd name="T8" fmla="*/ 1 w 72"/>
                <a:gd name="T9" fmla="*/ 50 h 51"/>
                <a:gd name="T10" fmla="*/ 2 w 72"/>
                <a:gd name="T11" fmla="*/ 51 h 51"/>
                <a:gd name="T12" fmla="*/ 3 w 72"/>
                <a:gd name="T13" fmla="*/ 51 h 51"/>
                <a:gd name="T14" fmla="*/ 21 w 72"/>
                <a:gd name="T15" fmla="*/ 36 h 51"/>
                <a:gd name="T16" fmla="*/ 71 w 72"/>
                <a:gd name="T17" fmla="*/ 3 h 51"/>
                <a:gd name="T18" fmla="*/ 72 w 72"/>
                <a:gd name="T19" fmla="*/ 1 h 51"/>
                <a:gd name="T20" fmla="*/ 71 w 72"/>
                <a:gd name="T2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51">
                  <a:moveTo>
                    <a:pt x="71" y="0"/>
                  </a:moveTo>
                  <a:cubicBezTo>
                    <a:pt x="71" y="0"/>
                    <a:pt x="70" y="0"/>
                    <a:pt x="70" y="0"/>
                  </a:cubicBezTo>
                  <a:cubicBezTo>
                    <a:pt x="52" y="9"/>
                    <a:pt x="36" y="21"/>
                    <a:pt x="20" y="34"/>
                  </a:cubicBezTo>
                  <a:cubicBezTo>
                    <a:pt x="13" y="39"/>
                    <a:pt x="7" y="44"/>
                    <a:pt x="1" y="49"/>
                  </a:cubicBezTo>
                  <a:cubicBezTo>
                    <a:pt x="0" y="49"/>
                    <a:pt x="0" y="50"/>
                    <a:pt x="1" y="50"/>
                  </a:cubicBezTo>
                  <a:cubicBezTo>
                    <a:pt x="1" y="51"/>
                    <a:pt x="1" y="51"/>
                    <a:pt x="2" y="51"/>
                  </a:cubicBezTo>
                  <a:cubicBezTo>
                    <a:pt x="2" y="51"/>
                    <a:pt x="2" y="51"/>
                    <a:pt x="3" y="51"/>
                  </a:cubicBezTo>
                  <a:cubicBezTo>
                    <a:pt x="9" y="46"/>
                    <a:pt x="15" y="41"/>
                    <a:pt x="21" y="36"/>
                  </a:cubicBezTo>
                  <a:cubicBezTo>
                    <a:pt x="37" y="24"/>
                    <a:pt x="53" y="11"/>
                    <a:pt x="71" y="3"/>
                  </a:cubicBezTo>
                  <a:cubicBezTo>
                    <a:pt x="72" y="2"/>
                    <a:pt x="72" y="1"/>
                    <a:pt x="72" y="1"/>
                  </a:cubicBezTo>
                  <a:cubicBezTo>
                    <a:pt x="72" y="0"/>
                    <a:pt x="71" y="0"/>
                    <a:pt x="71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78" name="Freeform 808"/>
            <p:cNvSpPr>
              <a:spLocks/>
            </p:cNvSpPr>
            <p:nvPr/>
          </p:nvSpPr>
          <p:spPr bwMode="auto">
            <a:xfrm>
              <a:off x="5147" y="1060"/>
              <a:ext cx="156" cy="108"/>
            </a:xfrm>
            <a:custGeom>
              <a:avLst/>
              <a:gdLst>
                <a:gd name="T0" fmla="*/ 65 w 66"/>
                <a:gd name="T1" fmla="*/ 0 h 46"/>
                <a:gd name="T2" fmla="*/ 64 w 66"/>
                <a:gd name="T3" fmla="*/ 0 h 46"/>
                <a:gd name="T4" fmla="*/ 1 w 66"/>
                <a:gd name="T5" fmla="*/ 43 h 46"/>
                <a:gd name="T6" fmla="*/ 0 w 66"/>
                <a:gd name="T7" fmla="*/ 45 h 46"/>
                <a:gd name="T8" fmla="*/ 1 w 66"/>
                <a:gd name="T9" fmla="*/ 46 h 46"/>
                <a:gd name="T10" fmla="*/ 2 w 66"/>
                <a:gd name="T11" fmla="*/ 45 h 46"/>
                <a:gd name="T12" fmla="*/ 65 w 66"/>
                <a:gd name="T13" fmla="*/ 2 h 46"/>
                <a:gd name="T14" fmla="*/ 66 w 66"/>
                <a:gd name="T15" fmla="*/ 0 h 46"/>
                <a:gd name="T16" fmla="*/ 65 w 66"/>
                <a:gd name="T1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46">
                  <a:moveTo>
                    <a:pt x="65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43" y="14"/>
                    <a:pt x="21" y="28"/>
                    <a:pt x="1" y="43"/>
                  </a:cubicBezTo>
                  <a:cubicBezTo>
                    <a:pt x="0" y="44"/>
                    <a:pt x="0" y="44"/>
                    <a:pt x="0" y="45"/>
                  </a:cubicBezTo>
                  <a:cubicBezTo>
                    <a:pt x="1" y="45"/>
                    <a:pt x="1" y="46"/>
                    <a:pt x="1" y="46"/>
                  </a:cubicBezTo>
                  <a:cubicBezTo>
                    <a:pt x="2" y="46"/>
                    <a:pt x="2" y="46"/>
                    <a:pt x="2" y="45"/>
                  </a:cubicBezTo>
                  <a:cubicBezTo>
                    <a:pt x="23" y="31"/>
                    <a:pt x="44" y="16"/>
                    <a:pt x="65" y="2"/>
                  </a:cubicBezTo>
                  <a:cubicBezTo>
                    <a:pt x="66" y="2"/>
                    <a:pt x="66" y="1"/>
                    <a:pt x="66" y="0"/>
                  </a:cubicBezTo>
                  <a:cubicBezTo>
                    <a:pt x="65" y="0"/>
                    <a:pt x="65" y="0"/>
                    <a:pt x="65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79" name="Freeform 809"/>
            <p:cNvSpPr>
              <a:spLocks/>
            </p:cNvSpPr>
            <p:nvPr/>
          </p:nvSpPr>
          <p:spPr bwMode="auto">
            <a:xfrm>
              <a:off x="5173" y="1083"/>
              <a:ext cx="161" cy="126"/>
            </a:xfrm>
            <a:custGeom>
              <a:avLst/>
              <a:gdLst>
                <a:gd name="T0" fmla="*/ 67 w 68"/>
                <a:gd name="T1" fmla="*/ 0 h 53"/>
                <a:gd name="T2" fmla="*/ 66 w 68"/>
                <a:gd name="T3" fmla="*/ 0 h 53"/>
                <a:gd name="T4" fmla="*/ 46 w 68"/>
                <a:gd name="T5" fmla="*/ 18 h 53"/>
                <a:gd name="T6" fmla="*/ 1 w 68"/>
                <a:gd name="T7" fmla="*/ 50 h 53"/>
                <a:gd name="T8" fmla="*/ 0 w 68"/>
                <a:gd name="T9" fmla="*/ 52 h 53"/>
                <a:gd name="T10" fmla="*/ 1 w 68"/>
                <a:gd name="T11" fmla="*/ 53 h 53"/>
                <a:gd name="T12" fmla="*/ 2 w 68"/>
                <a:gd name="T13" fmla="*/ 53 h 53"/>
                <a:gd name="T14" fmla="*/ 47 w 68"/>
                <a:gd name="T15" fmla="*/ 20 h 53"/>
                <a:gd name="T16" fmla="*/ 68 w 68"/>
                <a:gd name="T17" fmla="*/ 2 h 53"/>
                <a:gd name="T18" fmla="*/ 68 w 68"/>
                <a:gd name="T19" fmla="*/ 0 h 53"/>
                <a:gd name="T20" fmla="*/ 67 w 68"/>
                <a:gd name="T21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53">
                  <a:moveTo>
                    <a:pt x="67" y="0"/>
                  </a:moveTo>
                  <a:cubicBezTo>
                    <a:pt x="67" y="0"/>
                    <a:pt x="66" y="0"/>
                    <a:pt x="66" y="0"/>
                  </a:cubicBezTo>
                  <a:cubicBezTo>
                    <a:pt x="59" y="6"/>
                    <a:pt x="52" y="12"/>
                    <a:pt x="46" y="18"/>
                  </a:cubicBezTo>
                  <a:cubicBezTo>
                    <a:pt x="31" y="30"/>
                    <a:pt x="17" y="42"/>
                    <a:pt x="1" y="50"/>
                  </a:cubicBezTo>
                  <a:cubicBezTo>
                    <a:pt x="0" y="51"/>
                    <a:pt x="0" y="51"/>
                    <a:pt x="0" y="52"/>
                  </a:cubicBezTo>
                  <a:cubicBezTo>
                    <a:pt x="0" y="53"/>
                    <a:pt x="1" y="53"/>
                    <a:pt x="1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19" y="44"/>
                    <a:pt x="33" y="32"/>
                    <a:pt x="47" y="20"/>
                  </a:cubicBezTo>
                  <a:cubicBezTo>
                    <a:pt x="54" y="14"/>
                    <a:pt x="61" y="8"/>
                    <a:pt x="68" y="2"/>
                  </a:cubicBezTo>
                  <a:cubicBezTo>
                    <a:pt x="68" y="2"/>
                    <a:pt x="68" y="1"/>
                    <a:pt x="68" y="0"/>
                  </a:cubicBezTo>
                  <a:cubicBezTo>
                    <a:pt x="68" y="0"/>
                    <a:pt x="67" y="0"/>
                    <a:pt x="67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80" name="Freeform 810"/>
            <p:cNvSpPr>
              <a:spLocks/>
            </p:cNvSpPr>
            <p:nvPr/>
          </p:nvSpPr>
          <p:spPr bwMode="auto">
            <a:xfrm>
              <a:off x="5208" y="1126"/>
              <a:ext cx="154" cy="128"/>
            </a:xfrm>
            <a:custGeom>
              <a:avLst/>
              <a:gdLst>
                <a:gd name="T0" fmla="*/ 63 w 65"/>
                <a:gd name="T1" fmla="*/ 0 h 54"/>
                <a:gd name="T2" fmla="*/ 62 w 65"/>
                <a:gd name="T3" fmla="*/ 0 h 54"/>
                <a:gd name="T4" fmla="*/ 1 w 65"/>
                <a:gd name="T5" fmla="*/ 52 h 54"/>
                <a:gd name="T6" fmla="*/ 1 w 65"/>
                <a:gd name="T7" fmla="*/ 54 h 54"/>
                <a:gd name="T8" fmla="*/ 2 w 65"/>
                <a:gd name="T9" fmla="*/ 54 h 54"/>
                <a:gd name="T10" fmla="*/ 3 w 65"/>
                <a:gd name="T11" fmla="*/ 54 h 54"/>
                <a:gd name="T12" fmla="*/ 64 w 65"/>
                <a:gd name="T13" fmla="*/ 2 h 54"/>
                <a:gd name="T14" fmla="*/ 64 w 65"/>
                <a:gd name="T15" fmla="*/ 0 h 54"/>
                <a:gd name="T16" fmla="*/ 63 w 65"/>
                <a:gd name="T1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4">
                  <a:moveTo>
                    <a:pt x="63" y="0"/>
                  </a:moveTo>
                  <a:cubicBezTo>
                    <a:pt x="63" y="0"/>
                    <a:pt x="63" y="0"/>
                    <a:pt x="62" y="0"/>
                  </a:cubicBezTo>
                  <a:cubicBezTo>
                    <a:pt x="42" y="17"/>
                    <a:pt x="21" y="34"/>
                    <a:pt x="1" y="52"/>
                  </a:cubicBezTo>
                  <a:cubicBezTo>
                    <a:pt x="0" y="52"/>
                    <a:pt x="0" y="53"/>
                    <a:pt x="1" y="54"/>
                  </a:cubicBezTo>
                  <a:cubicBezTo>
                    <a:pt x="1" y="54"/>
                    <a:pt x="1" y="54"/>
                    <a:pt x="2" y="54"/>
                  </a:cubicBezTo>
                  <a:cubicBezTo>
                    <a:pt x="2" y="54"/>
                    <a:pt x="2" y="54"/>
                    <a:pt x="3" y="54"/>
                  </a:cubicBezTo>
                  <a:cubicBezTo>
                    <a:pt x="23" y="37"/>
                    <a:pt x="44" y="19"/>
                    <a:pt x="64" y="2"/>
                  </a:cubicBezTo>
                  <a:cubicBezTo>
                    <a:pt x="65" y="2"/>
                    <a:pt x="65" y="1"/>
                    <a:pt x="64" y="0"/>
                  </a:cubicBezTo>
                  <a:cubicBezTo>
                    <a:pt x="64" y="0"/>
                    <a:pt x="64" y="0"/>
                    <a:pt x="63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81" name="Freeform 811"/>
            <p:cNvSpPr>
              <a:spLocks/>
            </p:cNvSpPr>
            <p:nvPr/>
          </p:nvSpPr>
          <p:spPr bwMode="auto">
            <a:xfrm>
              <a:off x="5234" y="1161"/>
              <a:ext cx="159" cy="131"/>
            </a:xfrm>
            <a:custGeom>
              <a:avLst/>
              <a:gdLst>
                <a:gd name="T0" fmla="*/ 66 w 67"/>
                <a:gd name="T1" fmla="*/ 0 h 55"/>
                <a:gd name="T2" fmla="*/ 65 w 67"/>
                <a:gd name="T3" fmla="*/ 0 h 55"/>
                <a:gd name="T4" fmla="*/ 1 w 67"/>
                <a:gd name="T5" fmla="*/ 52 h 55"/>
                <a:gd name="T6" fmla="*/ 1 w 67"/>
                <a:gd name="T7" fmla="*/ 54 h 55"/>
                <a:gd name="T8" fmla="*/ 2 w 67"/>
                <a:gd name="T9" fmla="*/ 55 h 55"/>
                <a:gd name="T10" fmla="*/ 3 w 67"/>
                <a:gd name="T11" fmla="*/ 54 h 55"/>
                <a:gd name="T12" fmla="*/ 67 w 67"/>
                <a:gd name="T13" fmla="*/ 2 h 55"/>
                <a:gd name="T14" fmla="*/ 67 w 67"/>
                <a:gd name="T15" fmla="*/ 0 h 55"/>
                <a:gd name="T16" fmla="*/ 66 w 67"/>
                <a:gd name="T1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55">
                  <a:moveTo>
                    <a:pt x="66" y="0"/>
                  </a:moveTo>
                  <a:cubicBezTo>
                    <a:pt x="66" y="0"/>
                    <a:pt x="65" y="0"/>
                    <a:pt x="65" y="0"/>
                  </a:cubicBezTo>
                  <a:cubicBezTo>
                    <a:pt x="44" y="17"/>
                    <a:pt x="22" y="35"/>
                    <a:pt x="1" y="52"/>
                  </a:cubicBezTo>
                  <a:cubicBezTo>
                    <a:pt x="0" y="53"/>
                    <a:pt x="0" y="53"/>
                    <a:pt x="1" y="54"/>
                  </a:cubicBezTo>
                  <a:cubicBezTo>
                    <a:pt x="1" y="54"/>
                    <a:pt x="1" y="55"/>
                    <a:pt x="2" y="55"/>
                  </a:cubicBezTo>
                  <a:cubicBezTo>
                    <a:pt x="2" y="55"/>
                    <a:pt x="2" y="54"/>
                    <a:pt x="3" y="54"/>
                  </a:cubicBezTo>
                  <a:cubicBezTo>
                    <a:pt x="24" y="37"/>
                    <a:pt x="45" y="19"/>
                    <a:pt x="67" y="2"/>
                  </a:cubicBezTo>
                  <a:cubicBezTo>
                    <a:pt x="67" y="2"/>
                    <a:pt x="67" y="1"/>
                    <a:pt x="67" y="0"/>
                  </a:cubicBezTo>
                  <a:cubicBezTo>
                    <a:pt x="67" y="0"/>
                    <a:pt x="66" y="0"/>
                    <a:pt x="66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82" name="Freeform 812"/>
            <p:cNvSpPr>
              <a:spLocks/>
            </p:cNvSpPr>
            <p:nvPr/>
          </p:nvSpPr>
          <p:spPr bwMode="auto">
            <a:xfrm>
              <a:off x="5261" y="1199"/>
              <a:ext cx="158" cy="123"/>
            </a:xfrm>
            <a:custGeom>
              <a:avLst/>
              <a:gdLst>
                <a:gd name="T0" fmla="*/ 65 w 67"/>
                <a:gd name="T1" fmla="*/ 0 h 52"/>
                <a:gd name="T2" fmla="*/ 64 w 67"/>
                <a:gd name="T3" fmla="*/ 0 h 52"/>
                <a:gd name="T4" fmla="*/ 1 w 67"/>
                <a:gd name="T5" fmla="*/ 50 h 52"/>
                <a:gd name="T6" fmla="*/ 1 w 67"/>
                <a:gd name="T7" fmla="*/ 52 h 52"/>
                <a:gd name="T8" fmla="*/ 2 w 67"/>
                <a:gd name="T9" fmla="*/ 52 h 52"/>
                <a:gd name="T10" fmla="*/ 3 w 67"/>
                <a:gd name="T11" fmla="*/ 52 h 52"/>
                <a:gd name="T12" fmla="*/ 66 w 67"/>
                <a:gd name="T13" fmla="*/ 2 h 52"/>
                <a:gd name="T14" fmla="*/ 66 w 67"/>
                <a:gd name="T15" fmla="*/ 0 h 52"/>
                <a:gd name="T16" fmla="*/ 65 w 67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52">
                  <a:moveTo>
                    <a:pt x="65" y="0"/>
                  </a:moveTo>
                  <a:cubicBezTo>
                    <a:pt x="65" y="0"/>
                    <a:pt x="64" y="0"/>
                    <a:pt x="64" y="0"/>
                  </a:cubicBezTo>
                  <a:cubicBezTo>
                    <a:pt x="43" y="17"/>
                    <a:pt x="22" y="33"/>
                    <a:pt x="1" y="50"/>
                  </a:cubicBezTo>
                  <a:cubicBezTo>
                    <a:pt x="0" y="50"/>
                    <a:pt x="0" y="51"/>
                    <a:pt x="1" y="52"/>
                  </a:cubicBezTo>
                  <a:cubicBezTo>
                    <a:pt x="1" y="52"/>
                    <a:pt x="1" y="52"/>
                    <a:pt x="2" y="52"/>
                  </a:cubicBezTo>
                  <a:cubicBezTo>
                    <a:pt x="2" y="52"/>
                    <a:pt x="2" y="52"/>
                    <a:pt x="3" y="52"/>
                  </a:cubicBezTo>
                  <a:cubicBezTo>
                    <a:pt x="24" y="35"/>
                    <a:pt x="45" y="19"/>
                    <a:pt x="66" y="2"/>
                  </a:cubicBezTo>
                  <a:cubicBezTo>
                    <a:pt x="66" y="2"/>
                    <a:pt x="67" y="1"/>
                    <a:pt x="66" y="0"/>
                  </a:cubicBezTo>
                  <a:cubicBezTo>
                    <a:pt x="66" y="0"/>
                    <a:pt x="65" y="0"/>
                    <a:pt x="65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83" name="Freeform 813"/>
            <p:cNvSpPr>
              <a:spLocks noEditPoints="1"/>
            </p:cNvSpPr>
            <p:nvPr/>
          </p:nvSpPr>
          <p:spPr bwMode="auto">
            <a:xfrm>
              <a:off x="3033" y="1557"/>
              <a:ext cx="189" cy="187"/>
            </a:xfrm>
            <a:custGeom>
              <a:avLst/>
              <a:gdLst>
                <a:gd name="T0" fmla="*/ 6 w 80"/>
                <a:gd name="T1" fmla="*/ 69 h 79"/>
                <a:gd name="T2" fmla="*/ 21 w 80"/>
                <a:gd name="T3" fmla="*/ 14 h 79"/>
                <a:gd name="T4" fmla="*/ 38 w 80"/>
                <a:gd name="T5" fmla="*/ 17 h 79"/>
                <a:gd name="T6" fmla="*/ 35 w 80"/>
                <a:gd name="T7" fmla="*/ 23 h 79"/>
                <a:gd name="T8" fmla="*/ 34 w 80"/>
                <a:gd name="T9" fmla="*/ 25 h 79"/>
                <a:gd name="T10" fmla="*/ 36 w 80"/>
                <a:gd name="T11" fmla="*/ 26 h 79"/>
                <a:gd name="T12" fmla="*/ 48 w 80"/>
                <a:gd name="T13" fmla="*/ 28 h 79"/>
                <a:gd name="T14" fmla="*/ 49 w 80"/>
                <a:gd name="T15" fmla="*/ 28 h 79"/>
                <a:gd name="T16" fmla="*/ 51 w 80"/>
                <a:gd name="T17" fmla="*/ 28 h 79"/>
                <a:gd name="T18" fmla="*/ 51 w 80"/>
                <a:gd name="T19" fmla="*/ 28 h 79"/>
                <a:gd name="T20" fmla="*/ 53 w 80"/>
                <a:gd name="T21" fmla="*/ 25 h 79"/>
                <a:gd name="T22" fmla="*/ 57 w 80"/>
                <a:gd name="T23" fmla="*/ 17 h 79"/>
                <a:gd name="T24" fmla="*/ 76 w 80"/>
                <a:gd name="T25" fmla="*/ 18 h 79"/>
                <a:gd name="T26" fmla="*/ 72 w 80"/>
                <a:gd name="T27" fmla="*/ 45 h 79"/>
                <a:gd name="T28" fmla="*/ 62 w 80"/>
                <a:gd name="T29" fmla="*/ 73 h 79"/>
                <a:gd name="T30" fmla="*/ 62 w 80"/>
                <a:gd name="T31" fmla="*/ 75 h 79"/>
                <a:gd name="T32" fmla="*/ 61 w 80"/>
                <a:gd name="T33" fmla="*/ 76 h 79"/>
                <a:gd name="T34" fmla="*/ 61 w 80"/>
                <a:gd name="T35" fmla="*/ 76 h 79"/>
                <a:gd name="T36" fmla="*/ 61 w 80"/>
                <a:gd name="T37" fmla="*/ 76 h 79"/>
                <a:gd name="T38" fmla="*/ 60 w 80"/>
                <a:gd name="T39" fmla="*/ 76 h 79"/>
                <a:gd name="T40" fmla="*/ 25 w 80"/>
                <a:gd name="T41" fmla="*/ 71 h 79"/>
                <a:gd name="T42" fmla="*/ 7 w 80"/>
                <a:gd name="T43" fmla="*/ 69 h 79"/>
                <a:gd name="T44" fmla="*/ 6 w 80"/>
                <a:gd name="T45" fmla="*/ 69 h 79"/>
                <a:gd name="T46" fmla="*/ 49 w 80"/>
                <a:gd name="T47" fmla="*/ 24 h 79"/>
                <a:gd name="T48" fmla="*/ 48 w 80"/>
                <a:gd name="T49" fmla="*/ 24 h 79"/>
                <a:gd name="T50" fmla="*/ 39 w 80"/>
                <a:gd name="T51" fmla="*/ 23 h 79"/>
                <a:gd name="T52" fmla="*/ 48 w 80"/>
                <a:gd name="T53" fmla="*/ 3 h 79"/>
                <a:gd name="T54" fmla="*/ 58 w 80"/>
                <a:gd name="T55" fmla="*/ 6 h 79"/>
                <a:gd name="T56" fmla="*/ 50 w 80"/>
                <a:gd name="T57" fmla="*/ 23 h 79"/>
                <a:gd name="T58" fmla="*/ 50 w 80"/>
                <a:gd name="T59" fmla="*/ 24 h 79"/>
                <a:gd name="T60" fmla="*/ 49 w 80"/>
                <a:gd name="T61" fmla="*/ 24 h 79"/>
                <a:gd name="T62" fmla="*/ 49 w 80"/>
                <a:gd name="T63" fmla="*/ 24 h 79"/>
                <a:gd name="T64" fmla="*/ 47 w 80"/>
                <a:gd name="T65" fmla="*/ 0 h 79"/>
                <a:gd name="T66" fmla="*/ 45 w 80"/>
                <a:gd name="T67" fmla="*/ 1 h 79"/>
                <a:gd name="T68" fmla="*/ 40 w 80"/>
                <a:gd name="T69" fmla="*/ 13 h 79"/>
                <a:gd name="T70" fmla="*/ 21 w 80"/>
                <a:gd name="T71" fmla="*/ 10 h 79"/>
                <a:gd name="T72" fmla="*/ 20 w 80"/>
                <a:gd name="T73" fmla="*/ 9 h 79"/>
                <a:gd name="T74" fmla="*/ 19 w 80"/>
                <a:gd name="T75" fmla="*/ 10 h 79"/>
                <a:gd name="T76" fmla="*/ 18 w 80"/>
                <a:gd name="T77" fmla="*/ 11 h 79"/>
                <a:gd name="T78" fmla="*/ 1 w 80"/>
                <a:gd name="T79" fmla="*/ 70 h 79"/>
                <a:gd name="T80" fmla="*/ 1 w 80"/>
                <a:gd name="T81" fmla="*/ 72 h 79"/>
                <a:gd name="T82" fmla="*/ 2 w 80"/>
                <a:gd name="T83" fmla="*/ 73 h 79"/>
                <a:gd name="T84" fmla="*/ 2 w 80"/>
                <a:gd name="T85" fmla="*/ 73 h 79"/>
                <a:gd name="T86" fmla="*/ 7 w 80"/>
                <a:gd name="T87" fmla="*/ 72 h 79"/>
                <a:gd name="T88" fmla="*/ 7 w 80"/>
                <a:gd name="T89" fmla="*/ 72 h 79"/>
                <a:gd name="T90" fmla="*/ 24 w 80"/>
                <a:gd name="T91" fmla="*/ 74 h 79"/>
                <a:gd name="T92" fmla="*/ 59 w 80"/>
                <a:gd name="T93" fmla="*/ 79 h 79"/>
                <a:gd name="T94" fmla="*/ 59 w 80"/>
                <a:gd name="T95" fmla="*/ 79 h 79"/>
                <a:gd name="T96" fmla="*/ 61 w 80"/>
                <a:gd name="T97" fmla="*/ 79 h 79"/>
                <a:gd name="T98" fmla="*/ 63 w 80"/>
                <a:gd name="T99" fmla="*/ 79 h 79"/>
                <a:gd name="T100" fmla="*/ 64 w 80"/>
                <a:gd name="T101" fmla="*/ 78 h 79"/>
                <a:gd name="T102" fmla="*/ 65 w 80"/>
                <a:gd name="T103" fmla="*/ 76 h 79"/>
                <a:gd name="T104" fmla="*/ 65 w 80"/>
                <a:gd name="T105" fmla="*/ 75 h 79"/>
                <a:gd name="T106" fmla="*/ 76 w 80"/>
                <a:gd name="T107" fmla="*/ 45 h 79"/>
                <a:gd name="T108" fmla="*/ 80 w 80"/>
                <a:gd name="T109" fmla="*/ 17 h 79"/>
                <a:gd name="T110" fmla="*/ 80 w 80"/>
                <a:gd name="T111" fmla="*/ 16 h 79"/>
                <a:gd name="T112" fmla="*/ 79 w 80"/>
                <a:gd name="T113" fmla="*/ 15 h 79"/>
                <a:gd name="T114" fmla="*/ 58 w 80"/>
                <a:gd name="T115" fmla="*/ 13 h 79"/>
                <a:gd name="T116" fmla="*/ 62 w 80"/>
                <a:gd name="T117" fmla="*/ 5 h 79"/>
                <a:gd name="T118" fmla="*/ 62 w 80"/>
                <a:gd name="T119" fmla="*/ 4 h 79"/>
                <a:gd name="T120" fmla="*/ 61 w 80"/>
                <a:gd name="T121" fmla="*/ 3 h 79"/>
                <a:gd name="T122" fmla="*/ 47 w 80"/>
                <a:gd name="T123" fmla="*/ 0 h 79"/>
                <a:gd name="T124" fmla="*/ 47 w 80"/>
                <a:gd name="T12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0" h="79">
                  <a:moveTo>
                    <a:pt x="6" y="69"/>
                  </a:moveTo>
                  <a:cubicBezTo>
                    <a:pt x="16" y="52"/>
                    <a:pt x="18" y="30"/>
                    <a:pt x="21" y="14"/>
                  </a:cubicBezTo>
                  <a:cubicBezTo>
                    <a:pt x="27" y="16"/>
                    <a:pt x="32" y="17"/>
                    <a:pt x="38" y="17"/>
                  </a:cubicBezTo>
                  <a:cubicBezTo>
                    <a:pt x="37" y="19"/>
                    <a:pt x="36" y="21"/>
                    <a:pt x="35" y="23"/>
                  </a:cubicBezTo>
                  <a:cubicBezTo>
                    <a:pt x="34" y="24"/>
                    <a:pt x="34" y="24"/>
                    <a:pt x="34" y="25"/>
                  </a:cubicBezTo>
                  <a:cubicBezTo>
                    <a:pt x="35" y="25"/>
                    <a:pt x="35" y="26"/>
                    <a:pt x="36" y="26"/>
                  </a:cubicBezTo>
                  <a:cubicBezTo>
                    <a:pt x="40" y="27"/>
                    <a:pt x="44" y="27"/>
                    <a:pt x="48" y="28"/>
                  </a:cubicBezTo>
                  <a:cubicBezTo>
                    <a:pt x="48" y="28"/>
                    <a:pt x="49" y="28"/>
                    <a:pt x="49" y="28"/>
                  </a:cubicBezTo>
                  <a:cubicBezTo>
                    <a:pt x="50" y="28"/>
                    <a:pt x="50" y="28"/>
                    <a:pt x="51" y="28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2" y="27"/>
                    <a:pt x="53" y="26"/>
                    <a:pt x="53" y="25"/>
                  </a:cubicBezTo>
                  <a:cubicBezTo>
                    <a:pt x="54" y="22"/>
                    <a:pt x="56" y="20"/>
                    <a:pt x="57" y="17"/>
                  </a:cubicBezTo>
                  <a:cubicBezTo>
                    <a:pt x="63" y="17"/>
                    <a:pt x="70" y="17"/>
                    <a:pt x="76" y="18"/>
                  </a:cubicBezTo>
                  <a:cubicBezTo>
                    <a:pt x="74" y="26"/>
                    <a:pt x="74" y="35"/>
                    <a:pt x="72" y="45"/>
                  </a:cubicBezTo>
                  <a:cubicBezTo>
                    <a:pt x="70" y="55"/>
                    <a:pt x="68" y="65"/>
                    <a:pt x="62" y="73"/>
                  </a:cubicBezTo>
                  <a:cubicBezTo>
                    <a:pt x="62" y="74"/>
                    <a:pt x="62" y="75"/>
                    <a:pt x="62" y="75"/>
                  </a:cubicBezTo>
                  <a:cubicBezTo>
                    <a:pt x="61" y="76"/>
                    <a:pt x="61" y="76"/>
                    <a:pt x="61" y="76"/>
                  </a:cubicBezTo>
                  <a:cubicBezTo>
                    <a:pt x="61" y="76"/>
                    <a:pt x="61" y="76"/>
                    <a:pt x="61" y="76"/>
                  </a:cubicBezTo>
                  <a:cubicBezTo>
                    <a:pt x="61" y="76"/>
                    <a:pt x="61" y="76"/>
                    <a:pt x="61" y="76"/>
                  </a:cubicBezTo>
                  <a:cubicBezTo>
                    <a:pt x="61" y="76"/>
                    <a:pt x="60" y="76"/>
                    <a:pt x="60" y="76"/>
                  </a:cubicBezTo>
                  <a:cubicBezTo>
                    <a:pt x="48" y="74"/>
                    <a:pt x="36" y="72"/>
                    <a:pt x="25" y="71"/>
                  </a:cubicBezTo>
                  <a:cubicBezTo>
                    <a:pt x="19" y="70"/>
                    <a:pt x="13" y="69"/>
                    <a:pt x="7" y="69"/>
                  </a:cubicBezTo>
                  <a:cubicBezTo>
                    <a:pt x="7" y="69"/>
                    <a:pt x="6" y="69"/>
                    <a:pt x="6" y="69"/>
                  </a:cubicBezTo>
                  <a:moveTo>
                    <a:pt x="49" y="24"/>
                  </a:moveTo>
                  <a:cubicBezTo>
                    <a:pt x="48" y="24"/>
                    <a:pt x="48" y="24"/>
                    <a:pt x="48" y="24"/>
                  </a:cubicBezTo>
                  <a:cubicBezTo>
                    <a:pt x="45" y="24"/>
                    <a:pt x="42" y="23"/>
                    <a:pt x="39" y="23"/>
                  </a:cubicBezTo>
                  <a:cubicBezTo>
                    <a:pt x="43" y="17"/>
                    <a:pt x="46" y="10"/>
                    <a:pt x="48" y="3"/>
                  </a:cubicBezTo>
                  <a:cubicBezTo>
                    <a:pt x="51" y="4"/>
                    <a:pt x="55" y="4"/>
                    <a:pt x="58" y="6"/>
                  </a:cubicBezTo>
                  <a:cubicBezTo>
                    <a:pt x="55" y="11"/>
                    <a:pt x="53" y="17"/>
                    <a:pt x="50" y="23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24"/>
                    <a:pt x="49" y="24"/>
                    <a:pt x="49" y="24"/>
                  </a:cubicBezTo>
                  <a:moveTo>
                    <a:pt x="47" y="0"/>
                  </a:moveTo>
                  <a:cubicBezTo>
                    <a:pt x="46" y="0"/>
                    <a:pt x="45" y="0"/>
                    <a:pt x="45" y="1"/>
                  </a:cubicBezTo>
                  <a:cubicBezTo>
                    <a:pt x="44" y="5"/>
                    <a:pt x="42" y="9"/>
                    <a:pt x="40" y="13"/>
                  </a:cubicBezTo>
                  <a:cubicBezTo>
                    <a:pt x="33" y="13"/>
                    <a:pt x="26" y="13"/>
                    <a:pt x="21" y="10"/>
                  </a:cubicBezTo>
                  <a:cubicBezTo>
                    <a:pt x="20" y="10"/>
                    <a:pt x="20" y="9"/>
                    <a:pt x="20" y="9"/>
                  </a:cubicBezTo>
                  <a:cubicBezTo>
                    <a:pt x="20" y="9"/>
                    <a:pt x="19" y="9"/>
                    <a:pt x="19" y="10"/>
                  </a:cubicBezTo>
                  <a:cubicBezTo>
                    <a:pt x="18" y="10"/>
                    <a:pt x="18" y="10"/>
                    <a:pt x="18" y="11"/>
                  </a:cubicBezTo>
                  <a:cubicBezTo>
                    <a:pt x="15" y="28"/>
                    <a:pt x="13" y="53"/>
                    <a:pt x="1" y="70"/>
                  </a:cubicBezTo>
                  <a:cubicBezTo>
                    <a:pt x="0" y="70"/>
                    <a:pt x="0" y="71"/>
                    <a:pt x="1" y="72"/>
                  </a:cubicBezTo>
                  <a:cubicBezTo>
                    <a:pt x="1" y="72"/>
                    <a:pt x="2" y="73"/>
                    <a:pt x="2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4" y="73"/>
                    <a:pt x="6" y="72"/>
                    <a:pt x="7" y="72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13" y="72"/>
                    <a:pt x="18" y="73"/>
                    <a:pt x="24" y="74"/>
                  </a:cubicBezTo>
                  <a:cubicBezTo>
                    <a:pt x="36" y="76"/>
                    <a:pt x="48" y="78"/>
                    <a:pt x="59" y="79"/>
                  </a:cubicBezTo>
                  <a:cubicBezTo>
                    <a:pt x="59" y="79"/>
                    <a:pt x="59" y="79"/>
                    <a:pt x="59" y="79"/>
                  </a:cubicBezTo>
                  <a:cubicBezTo>
                    <a:pt x="60" y="79"/>
                    <a:pt x="60" y="79"/>
                    <a:pt x="61" y="79"/>
                  </a:cubicBezTo>
                  <a:cubicBezTo>
                    <a:pt x="61" y="79"/>
                    <a:pt x="62" y="79"/>
                    <a:pt x="63" y="79"/>
                  </a:cubicBezTo>
                  <a:cubicBezTo>
                    <a:pt x="63" y="79"/>
                    <a:pt x="64" y="78"/>
                    <a:pt x="64" y="78"/>
                  </a:cubicBezTo>
                  <a:cubicBezTo>
                    <a:pt x="65" y="77"/>
                    <a:pt x="65" y="77"/>
                    <a:pt x="65" y="76"/>
                  </a:cubicBezTo>
                  <a:cubicBezTo>
                    <a:pt x="65" y="76"/>
                    <a:pt x="65" y="75"/>
                    <a:pt x="65" y="75"/>
                  </a:cubicBezTo>
                  <a:cubicBezTo>
                    <a:pt x="71" y="66"/>
                    <a:pt x="74" y="56"/>
                    <a:pt x="76" y="45"/>
                  </a:cubicBezTo>
                  <a:cubicBezTo>
                    <a:pt x="77" y="35"/>
                    <a:pt x="78" y="25"/>
                    <a:pt x="80" y="17"/>
                  </a:cubicBezTo>
                  <a:cubicBezTo>
                    <a:pt x="80" y="17"/>
                    <a:pt x="80" y="16"/>
                    <a:pt x="80" y="16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71" y="14"/>
                    <a:pt x="65" y="14"/>
                    <a:pt x="58" y="13"/>
                  </a:cubicBezTo>
                  <a:cubicBezTo>
                    <a:pt x="60" y="11"/>
                    <a:pt x="61" y="8"/>
                    <a:pt x="62" y="5"/>
                  </a:cubicBezTo>
                  <a:cubicBezTo>
                    <a:pt x="62" y="5"/>
                    <a:pt x="62" y="4"/>
                    <a:pt x="62" y="4"/>
                  </a:cubicBezTo>
                  <a:cubicBezTo>
                    <a:pt x="62" y="3"/>
                    <a:pt x="61" y="3"/>
                    <a:pt x="61" y="3"/>
                  </a:cubicBezTo>
                  <a:cubicBezTo>
                    <a:pt x="56" y="1"/>
                    <a:pt x="52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84" name="Freeform 814"/>
            <p:cNvSpPr>
              <a:spLocks/>
            </p:cNvSpPr>
            <p:nvPr/>
          </p:nvSpPr>
          <p:spPr bwMode="auto">
            <a:xfrm>
              <a:off x="3092" y="1635"/>
              <a:ext cx="92" cy="16"/>
            </a:xfrm>
            <a:custGeom>
              <a:avLst/>
              <a:gdLst>
                <a:gd name="T0" fmla="*/ 2 w 39"/>
                <a:gd name="T1" fmla="*/ 0 h 7"/>
                <a:gd name="T2" fmla="*/ 1 w 39"/>
                <a:gd name="T3" fmla="*/ 1 h 7"/>
                <a:gd name="T4" fmla="*/ 2 w 39"/>
                <a:gd name="T5" fmla="*/ 4 h 7"/>
                <a:gd name="T6" fmla="*/ 37 w 39"/>
                <a:gd name="T7" fmla="*/ 7 h 7"/>
                <a:gd name="T8" fmla="*/ 37 w 39"/>
                <a:gd name="T9" fmla="*/ 7 h 7"/>
                <a:gd name="T10" fmla="*/ 39 w 39"/>
                <a:gd name="T11" fmla="*/ 6 h 7"/>
                <a:gd name="T12" fmla="*/ 37 w 39"/>
                <a:gd name="T13" fmla="*/ 4 h 7"/>
                <a:gd name="T14" fmla="*/ 3 w 39"/>
                <a:gd name="T15" fmla="*/ 0 h 7"/>
                <a:gd name="T16" fmla="*/ 2 w 39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7">
                  <a:moveTo>
                    <a:pt x="2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0" y="2"/>
                    <a:pt x="1" y="3"/>
                    <a:pt x="2" y="4"/>
                  </a:cubicBezTo>
                  <a:cubicBezTo>
                    <a:pt x="13" y="6"/>
                    <a:pt x="25" y="7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8" y="7"/>
                    <a:pt x="39" y="7"/>
                    <a:pt x="39" y="6"/>
                  </a:cubicBezTo>
                  <a:cubicBezTo>
                    <a:pt x="39" y="5"/>
                    <a:pt x="38" y="4"/>
                    <a:pt x="37" y="4"/>
                  </a:cubicBezTo>
                  <a:cubicBezTo>
                    <a:pt x="26" y="4"/>
                    <a:pt x="14" y="2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85" name="Freeform 815"/>
            <p:cNvSpPr>
              <a:spLocks/>
            </p:cNvSpPr>
            <p:nvPr/>
          </p:nvSpPr>
          <p:spPr bwMode="auto">
            <a:xfrm>
              <a:off x="3082" y="1661"/>
              <a:ext cx="93" cy="19"/>
            </a:xfrm>
            <a:custGeom>
              <a:avLst/>
              <a:gdLst>
                <a:gd name="T0" fmla="*/ 2 w 39"/>
                <a:gd name="T1" fmla="*/ 0 h 8"/>
                <a:gd name="T2" fmla="*/ 0 w 39"/>
                <a:gd name="T3" fmla="*/ 2 h 8"/>
                <a:gd name="T4" fmla="*/ 2 w 39"/>
                <a:gd name="T5" fmla="*/ 4 h 8"/>
                <a:gd name="T6" fmla="*/ 2 w 39"/>
                <a:gd name="T7" fmla="*/ 4 h 8"/>
                <a:gd name="T8" fmla="*/ 37 w 39"/>
                <a:gd name="T9" fmla="*/ 8 h 8"/>
                <a:gd name="T10" fmla="*/ 37 w 39"/>
                <a:gd name="T11" fmla="*/ 8 h 8"/>
                <a:gd name="T12" fmla="*/ 39 w 39"/>
                <a:gd name="T13" fmla="*/ 6 h 8"/>
                <a:gd name="T14" fmla="*/ 37 w 39"/>
                <a:gd name="T15" fmla="*/ 4 h 8"/>
                <a:gd name="T16" fmla="*/ 3 w 39"/>
                <a:gd name="T17" fmla="*/ 0 h 8"/>
                <a:gd name="T18" fmla="*/ 2 w 39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8">
                  <a:moveTo>
                    <a:pt x="2" y="0"/>
                  </a:moveTo>
                  <a:cubicBezTo>
                    <a:pt x="1" y="0"/>
                    <a:pt x="1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3" y="6"/>
                    <a:pt x="25" y="8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8" y="8"/>
                    <a:pt x="39" y="7"/>
                    <a:pt x="39" y="6"/>
                  </a:cubicBezTo>
                  <a:cubicBezTo>
                    <a:pt x="39" y="5"/>
                    <a:pt x="38" y="4"/>
                    <a:pt x="37" y="4"/>
                  </a:cubicBezTo>
                  <a:cubicBezTo>
                    <a:pt x="25" y="4"/>
                    <a:pt x="14" y="3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86" name="Freeform 816"/>
            <p:cNvSpPr>
              <a:spLocks/>
            </p:cNvSpPr>
            <p:nvPr/>
          </p:nvSpPr>
          <p:spPr bwMode="auto">
            <a:xfrm>
              <a:off x="3080" y="1684"/>
              <a:ext cx="33" cy="15"/>
            </a:xfrm>
            <a:custGeom>
              <a:avLst/>
              <a:gdLst>
                <a:gd name="T0" fmla="*/ 4 w 14"/>
                <a:gd name="T1" fmla="*/ 0 h 6"/>
                <a:gd name="T2" fmla="*/ 1 w 14"/>
                <a:gd name="T3" fmla="*/ 0 h 6"/>
                <a:gd name="T4" fmla="*/ 0 w 14"/>
                <a:gd name="T5" fmla="*/ 2 h 6"/>
                <a:gd name="T6" fmla="*/ 1 w 14"/>
                <a:gd name="T7" fmla="*/ 4 h 6"/>
                <a:gd name="T8" fmla="*/ 2 w 14"/>
                <a:gd name="T9" fmla="*/ 4 h 6"/>
                <a:gd name="T10" fmla="*/ 4 w 14"/>
                <a:gd name="T11" fmla="*/ 3 h 6"/>
                <a:gd name="T12" fmla="*/ 4 w 14"/>
                <a:gd name="T13" fmla="*/ 3 h 6"/>
                <a:gd name="T14" fmla="*/ 11 w 14"/>
                <a:gd name="T15" fmla="*/ 5 h 6"/>
                <a:gd name="T16" fmla="*/ 12 w 14"/>
                <a:gd name="T17" fmla="*/ 6 h 6"/>
                <a:gd name="T18" fmla="*/ 14 w 14"/>
                <a:gd name="T19" fmla="*/ 5 h 6"/>
                <a:gd name="T20" fmla="*/ 13 w 14"/>
                <a:gd name="T21" fmla="*/ 2 h 6"/>
                <a:gd name="T22" fmla="*/ 4 w 14"/>
                <a:gd name="T2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6">
                  <a:moveTo>
                    <a:pt x="4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7" y="3"/>
                    <a:pt x="9" y="4"/>
                    <a:pt x="11" y="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3" y="6"/>
                    <a:pt x="13" y="5"/>
                    <a:pt x="14" y="5"/>
                  </a:cubicBezTo>
                  <a:cubicBezTo>
                    <a:pt x="14" y="4"/>
                    <a:pt x="14" y="3"/>
                    <a:pt x="13" y="2"/>
                  </a:cubicBezTo>
                  <a:cubicBezTo>
                    <a:pt x="10" y="1"/>
                    <a:pt x="7" y="0"/>
                    <a:pt x="4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87" name="Freeform 817"/>
            <p:cNvSpPr>
              <a:spLocks noEditPoints="1"/>
            </p:cNvSpPr>
            <p:nvPr/>
          </p:nvSpPr>
          <p:spPr bwMode="auto">
            <a:xfrm>
              <a:off x="2734" y="1341"/>
              <a:ext cx="223" cy="268"/>
            </a:xfrm>
            <a:custGeom>
              <a:avLst/>
              <a:gdLst>
                <a:gd name="T0" fmla="*/ 24 w 94"/>
                <a:gd name="T1" fmla="*/ 100 h 113"/>
                <a:gd name="T2" fmla="*/ 91 w 94"/>
                <a:gd name="T3" fmla="*/ 94 h 113"/>
                <a:gd name="T4" fmla="*/ 88 w 94"/>
                <a:gd name="T5" fmla="*/ 93 h 113"/>
                <a:gd name="T6" fmla="*/ 86 w 94"/>
                <a:gd name="T7" fmla="*/ 94 h 113"/>
                <a:gd name="T8" fmla="*/ 85 w 94"/>
                <a:gd name="T9" fmla="*/ 93 h 113"/>
                <a:gd name="T10" fmla="*/ 83 w 94"/>
                <a:gd name="T11" fmla="*/ 94 h 113"/>
                <a:gd name="T12" fmla="*/ 24 w 94"/>
                <a:gd name="T13" fmla="*/ 107 h 113"/>
                <a:gd name="T14" fmla="*/ 74 w 94"/>
                <a:gd name="T15" fmla="*/ 15 h 113"/>
                <a:gd name="T16" fmla="*/ 82 w 94"/>
                <a:gd name="T17" fmla="*/ 21 h 113"/>
                <a:gd name="T18" fmla="*/ 88 w 94"/>
                <a:gd name="T19" fmla="*/ 72 h 113"/>
                <a:gd name="T20" fmla="*/ 24 w 94"/>
                <a:gd name="T21" fmla="*/ 13 h 113"/>
                <a:gd name="T22" fmla="*/ 24 w 94"/>
                <a:gd name="T23" fmla="*/ 12 h 113"/>
                <a:gd name="T24" fmla="*/ 26 w 94"/>
                <a:gd name="T25" fmla="*/ 10 h 113"/>
                <a:gd name="T26" fmla="*/ 37 w 94"/>
                <a:gd name="T27" fmla="*/ 9 h 113"/>
                <a:gd name="T28" fmla="*/ 42 w 94"/>
                <a:gd name="T29" fmla="*/ 25 h 113"/>
                <a:gd name="T30" fmla="*/ 43 w 94"/>
                <a:gd name="T31" fmla="*/ 28 h 113"/>
                <a:gd name="T32" fmla="*/ 36 w 94"/>
                <a:gd name="T33" fmla="*/ 32 h 113"/>
                <a:gd name="T34" fmla="*/ 27 w 94"/>
                <a:gd name="T35" fmla="*/ 38 h 113"/>
                <a:gd name="T36" fmla="*/ 43 w 94"/>
                <a:gd name="T37" fmla="*/ 32 h 113"/>
                <a:gd name="T38" fmla="*/ 46 w 94"/>
                <a:gd name="T39" fmla="*/ 28 h 113"/>
                <a:gd name="T40" fmla="*/ 45 w 94"/>
                <a:gd name="T41" fmla="*/ 22 h 113"/>
                <a:gd name="T42" fmla="*/ 67 w 94"/>
                <a:gd name="T43" fmla="*/ 6 h 113"/>
                <a:gd name="T44" fmla="*/ 88 w 94"/>
                <a:gd name="T45" fmla="*/ 81 h 113"/>
                <a:gd name="T46" fmla="*/ 23 w 94"/>
                <a:gd name="T47" fmla="*/ 96 h 113"/>
                <a:gd name="T48" fmla="*/ 9 w 94"/>
                <a:gd name="T49" fmla="*/ 102 h 113"/>
                <a:gd name="T50" fmla="*/ 4 w 94"/>
                <a:gd name="T51" fmla="*/ 30 h 113"/>
                <a:gd name="T52" fmla="*/ 23 w 94"/>
                <a:gd name="T53" fmla="*/ 25 h 113"/>
                <a:gd name="T54" fmla="*/ 26 w 94"/>
                <a:gd name="T55" fmla="*/ 38 h 113"/>
                <a:gd name="T56" fmla="*/ 71 w 94"/>
                <a:gd name="T57" fmla="*/ 0 h 113"/>
                <a:gd name="T58" fmla="*/ 69 w 94"/>
                <a:gd name="T59" fmla="*/ 2 h 113"/>
                <a:gd name="T60" fmla="*/ 66 w 94"/>
                <a:gd name="T61" fmla="*/ 3 h 113"/>
                <a:gd name="T62" fmla="*/ 42 w 94"/>
                <a:gd name="T63" fmla="*/ 12 h 113"/>
                <a:gd name="T64" fmla="*/ 39 w 94"/>
                <a:gd name="T65" fmla="*/ 4 h 113"/>
                <a:gd name="T66" fmla="*/ 37 w 94"/>
                <a:gd name="T67" fmla="*/ 2 h 113"/>
                <a:gd name="T68" fmla="*/ 25 w 94"/>
                <a:gd name="T69" fmla="*/ 7 h 113"/>
                <a:gd name="T70" fmla="*/ 21 w 94"/>
                <a:gd name="T71" fmla="*/ 10 h 113"/>
                <a:gd name="T72" fmla="*/ 20 w 94"/>
                <a:gd name="T73" fmla="*/ 14 h 113"/>
                <a:gd name="T74" fmla="*/ 4 w 94"/>
                <a:gd name="T75" fmla="*/ 27 h 113"/>
                <a:gd name="T76" fmla="*/ 2 w 94"/>
                <a:gd name="T77" fmla="*/ 26 h 113"/>
                <a:gd name="T78" fmla="*/ 0 w 94"/>
                <a:gd name="T79" fmla="*/ 29 h 113"/>
                <a:gd name="T80" fmla="*/ 5 w 94"/>
                <a:gd name="T81" fmla="*/ 104 h 113"/>
                <a:gd name="T82" fmla="*/ 7 w 94"/>
                <a:gd name="T83" fmla="*/ 106 h 113"/>
                <a:gd name="T84" fmla="*/ 21 w 94"/>
                <a:gd name="T85" fmla="*/ 101 h 113"/>
                <a:gd name="T86" fmla="*/ 22 w 94"/>
                <a:gd name="T87" fmla="*/ 112 h 113"/>
                <a:gd name="T88" fmla="*/ 24 w 94"/>
                <a:gd name="T89" fmla="*/ 112 h 113"/>
                <a:gd name="T90" fmla="*/ 86 w 94"/>
                <a:gd name="T91" fmla="*/ 97 h 113"/>
                <a:gd name="T92" fmla="*/ 88 w 94"/>
                <a:gd name="T93" fmla="*/ 98 h 113"/>
                <a:gd name="T94" fmla="*/ 94 w 94"/>
                <a:gd name="T95" fmla="*/ 95 h 113"/>
                <a:gd name="T96" fmla="*/ 86 w 94"/>
                <a:gd name="T97" fmla="*/ 21 h 113"/>
                <a:gd name="T98" fmla="*/ 86 w 94"/>
                <a:gd name="T99" fmla="*/ 10 h 113"/>
                <a:gd name="T100" fmla="*/ 84 w 94"/>
                <a:gd name="T101" fmla="*/ 10 h 113"/>
                <a:gd name="T102" fmla="*/ 73 w 94"/>
                <a:gd name="T103" fmla="*/ 12 h 113"/>
                <a:gd name="T104" fmla="*/ 73 w 94"/>
                <a:gd name="T105" fmla="*/ 5 h 113"/>
                <a:gd name="T106" fmla="*/ 73 w 94"/>
                <a:gd name="T107" fmla="*/ 3 h 113"/>
                <a:gd name="T108" fmla="*/ 72 w 94"/>
                <a:gd name="T109" fmla="*/ 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4" h="113">
                  <a:moveTo>
                    <a:pt x="24" y="107"/>
                  </a:moveTo>
                  <a:cubicBezTo>
                    <a:pt x="24" y="105"/>
                    <a:pt x="24" y="102"/>
                    <a:pt x="24" y="100"/>
                  </a:cubicBezTo>
                  <a:cubicBezTo>
                    <a:pt x="45" y="93"/>
                    <a:pt x="67" y="88"/>
                    <a:pt x="90" y="85"/>
                  </a:cubicBezTo>
                  <a:cubicBezTo>
                    <a:pt x="90" y="88"/>
                    <a:pt x="90" y="91"/>
                    <a:pt x="91" y="94"/>
                  </a:cubicBezTo>
                  <a:cubicBezTo>
                    <a:pt x="90" y="94"/>
                    <a:pt x="90" y="94"/>
                    <a:pt x="90" y="94"/>
                  </a:cubicBezTo>
                  <a:cubicBezTo>
                    <a:pt x="89" y="94"/>
                    <a:pt x="89" y="93"/>
                    <a:pt x="88" y="93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88" y="93"/>
                    <a:pt x="87" y="94"/>
                    <a:pt x="86" y="94"/>
                  </a:cubicBezTo>
                  <a:cubicBezTo>
                    <a:pt x="86" y="93"/>
                    <a:pt x="86" y="93"/>
                    <a:pt x="86" y="93"/>
                  </a:cubicBezTo>
                  <a:cubicBezTo>
                    <a:pt x="86" y="93"/>
                    <a:pt x="85" y="93"/>
                    <a:pt x="85" y="93"/>
                  </a:cubicBezTo>
                  <a:cubicBezTo>
                    <a:pt x="84" y="93"/>
                    <a:pt x="84" y="93"/>
                    <a:pt x="84" y="94"/>
                  </a:cubicBezTo>
                  <a:cubicBezTo>
                    <a:pt x="83" y="94"/>
                    <a:pt x="83" y="94"/>
                    <a:pt x="83" y="94"/>
                  </a:cubicBezTo>
                  <a:cubicBezTo>
                    <a:pt x="68" y="97"/>
                    <a:pt x="53" y="100"/>
                    <a:pt x="38" y="103"/>
                  </a:cubicBezTo>
                  <a:cubicBezTo>
                    <a:pt x="34" y="104"/>
                    <a:pt x="29" y="105"/>
                    <a:pt x="24" y="107"/>
                  </a:cubicBezTo>
                  <a:moveTo>
                    <a:pt x="88" y="72"/>
                  </a:moveTo>
                  <a:cubicBezTo>
                    <a:pt x="81" y="54"/>
                    <a:pt x="77" y="35"/>
                    <a:pt x="74" y="15"/>
                  </a:cubicBezTo>
                  <a:cubicBezTo>
                    <a:pt x="77" y="15"/>
                    <a:pt x="80" y="15"/>
                    <a:pt x="83" y="14"/>
                  </a:cubicBezTo>
                  <a:cubicBezTo>
                    <a:pt x="82" y="16"/>
                    <a:pt x="82" y="19"/>
                    <a:pt x="82" y="21"/>
                  </a:cubicBezTo>
                  <a:cubicBezTo>
                    <a:pt x="82" y="26"/>
                    <a:pt x="83" y="32"/>
                    <a:pt x="83" y="37"/>
                  </a:cubicBezTo>
                  <a:cubicBezTo>
                    <a:pt x="85" y="49"/>
                    <a:pt x="86" y="60"/>
                    <a:pt x="88" y="72"/>
                  </a:cubicBezTo>
                  <a:moveTo>
                    <a:pt x="28" y="34"/>
                  </a:moveTo>
                  <a:cubicBezTo>
                    <a:pt x="28" y="26"/>
                    <a:pt x="25" y="18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1"/>
                    <a:pt x="24" y="11"/>
                    <a:pt x="25" y="11"/>
                  </a:cubicBezTo>
                  <a:cubicBezTo>
                    <a:pt x="25" y="11"/>
                    <a:pt x="26" y="10"/>
                    <a:pt x="26" y="10"/>
                  </a:cubicBezTo>
                  <a:cubicBezTo>
                    <a:pt x="30" y="9"/>
                    <a:pt x="33" y="7"/>
                    <a:pt x="36" y="6"/>
                  </a:cubicBezTo>
                  <a:cubicBezTo>
                    <a:pt x="36" y="7"/>
                    <a:pt x="37" y="8"/>
                    <a:pt x="37" y="9"/>
                  </a:cubicBezTo>
                  <a:cubicBezTo>
                    <a:pt x="38" y="13"/>
                    <a:pt x="39" y="17"/>
                    <a:pt x="41" y="20"/>
                  </a:cubicBezTo>
                  <a:cubicBezTo>
                    <a:pt x="41" y="22"/>
                    <a:pt x="42" y="23"/>
                    <a:pt x="42" y="25"/>
                  </a:cubicBezTo>
                  <a:cubicBezTo>
                    <a:pt x="43" y="26"/>
                    <a:pt x="43" y="27"/>
                    <a:pt x="43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2" y="30"/>
                    <a:pt x="39" y="31"/>
                    <a:pt x="36" y="32"/>
                  </a:cubicBezTo>
                  <a:cubicBezTo>
                    <a:pt x="33" y="33"/>
                    <a:pt x="30" y="34"/>
                    <a:pt x="28" y="34"/>
                  </a:cubicBezTo>
                  <a:moveTo>
                    <a:pt x="27" y="38"/>
                  </a:moveTo>
                  <a:cubicBezTo>
                    <a:pt x="30" y="38"/>
                    <a:pt x="35" y="37"/>
                    <a:pt x="38" y="35"/>
                  </a:cubicBezTo>
                  <a:cubicBezTo>
                    <a:pt x="40" y="34"/>
                    <a:pt x="42" y="33"/>
                    <a:pt x="43" y="32"/>
                  </a:cubicBezTo>
                  <a:cubicBezTo>
                    <a:pt x="44" y="32"/>
                    <a:pt x="45" y="31"/>
                    <a:pt x="45" y="31"/>
                  </a:cubicBezTo>
                  <a:cubicBezTo>
                    <a:pt x="46" y="30"/>
                    <a:pt x="46" y="29"/>
                    <a:pt x="46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6"/>
                    <a:pt x="46" y="24"/>
                    <a:pt x="45" y="22"/>
                  </a:cubicBezTo>
                  <a:cubicBezTo>
                    <a:pt x="45" y="21"/>
                    <a:pt x="44" y="19"/>
                    <a:pt x="44" y="17"/>
                  </a:cubicBezTo>
                  <a:cubicBezTo>
                    <a:pt x="52" y="14"/>
                    <a:pt x="60" y="10"/>
                    <a:pt x="67" y="6"/>
                  </a:cubicBezTo>
                  <a:cubicBezTo>
                    <a:pt x="68" y="6"/>
                    <a:pt x="68" y="6"/>
                    <a:pt x="69" y="5"/>
                  </a:cubicBezTo>
                  <a:cubicBezTo>
                    <a:pt x="72" y="31"/>
                    <a:pt x="78" y="57"/>
                    <a:pt x="88" y="81"/>
                  </a:cubicBezTo>
                  <a:cubicBezTo>
                    <a:pt x="66" y="84"/>
                    <a:pt x="44" y="89"/>
                    <a:pt x="24" y="96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2" y="96"/>
                    <a:pt x="21" y="96"/>
                    <a:pt x="21" y="97"/>
                  </a:cubicBezTo>
                  <a:cubicBezTo>
                    <a:pt x="17" y="99"/>
                    <a:pt x="13" y="100"/>
                    <a:pt x="9" y="102"/>
                  </a:cubicBezTo>
                  <a:cubicBezTo>
                    <a:pt x="9" y="96"/>
                    <a:pt x="9" y="91"/>
                    <a:pt x="9" y="86"/>
                  </a:cubicBezTo>
                  <a:cubicBezTo>
                    <a:pt x="9" y="67"/>
                    <a:pt x="7" y="49"/>
                    <a:pt x="4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11" y="29"/>
                    <a:pt x="17" y="27"/>
                    <a:pt x="23" y="25"/>
                  </a:cubicBezTo>
                  <a:cubicBezTo>
                    <a:pt x="24" y="29"/>
                    <a:pt x="25" y="32"/>
                    <a:pt x="25" y="36"/>
                  </a:cubicBezTo>
                  <a:cubicBezTo>
                    <a:pt x="25" y="37"/>
                    <a:pt x="26" y="38"/>
                    <a:pt x="26" y="38"/>
                  </a:cubicBezTo>
                  <a:cubicBezTo>
                    <a:pt x="27" y="38"/>
                    <a:pt x="27" y="38"/>
                    <a:pt x="27" y="38"/>
                  </a:cubicBezTo>
                  <a:moveTo>
                    <a:pt x="71" y="0"/>
                  </a:moveTo>
                  <a:cubicBezTo>
                    <a:pt x="70" y="0"/>
                    <a:pt x="70" y="1"/>
                    <a:pt x="69" y="1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7" y="2"/>
                    <a:pt x="67" y="2"/>
                    <a:pt x="66" y="3"/>
                  </a:cubicBezTo>
                  <a:cubicBezTo>
                    <a:pt x="58" y="7"/>
                    <a:pt x="50" y="11"/>
                    <a:pt x="42" y="14"/>
                  </a:cubicBezTo>
                  <a:cubicBezTo>
                    <a:pt x="42" y="13"/>
                    <a:pt x="42" y="12"/>
                    <a:pt x="42" y="12"/>
                  </a:cubicBezTo>
                  <a:cubicBezTo>
                    <a:pt x="41" y="10"/>
                    <a:pt x="40" y="8"/>
                    <a:pt x="40" y="7"/>
                  </a:cubicBezTo>
                  <a:cubicBezTo>
                    <a:pt x="40" y="5"/>
                    <a:pt x="39" y="4"/>
                    <a:pt x="39" y="4"/>
                  </a:cubicBezTo>
                  <a:cubicBezTo>
                    <a:pt x="39" y="3"/>
                    <a:pt x="39" y="3"/>
                    <a:pt x="38" y="2"/>
                  </a:cubicBezTo>
                  <a:cubicBezTo>
                    <a:pt x="38" y="2"/>
                    <a:pt x="38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3" y="4"/>
                    <a:pt x="29" y="5"/>
                    <a:pt x="25" y="7"/>
                  </a:cubicBezTo>
                  <a:cubicBezTo>
                    <a:pt x="24" y="7"/>
                    <a:pt x="24" y="7"/>
                    <a:pt x="23" y="8"/>
                  </a:cubicBezTo>
                  <a:cubicBezTo>
                    <a:pt x="22" y="8"/>
                    <a:pt x="21" y="9"/>
                    <a:pt x="21" y="10"/>
                  </a:cubicBezTo>
                  <a:cubicBezTo>
                    <a:pt x="20" y="11"/>
                    <a:pt x="20" y="12"/>
                    <a:pt x="20" y="13"/>
                  </a:cubicBezTo>
                  <a:cubicBezTo>
                    <a:pt x="20" y="13"/>
                    <a:pt x="20" y="14"/>
                    <a:pt x="20" y="14"/>
                  </a:cubicBezTo>
                  <a:cubicBezTo>
                    <a:pt x="21" y="16"/>
                    <a:pt x="22" y="19"/>
                    <a:pt x="22" y="21"/>
                  </a:cubicBezTo>
                  <a:cubicBezTo>
                    <a:pt x="16" y="23"/>
                    <a:pt x="10" y="25"/>
                    <a:pt x="4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6"/>
                    <a:pt x="2" y="26"/>
                  </a:cubicBezTo>
                  <a:cubicBezTo>
                    <a:pt x="2" y="26"/>
                    <a:pt x="2" y="27"/>
                    <a:pt x="2" y="27"/>
                  </a:cubicBezTo>
                  <a:cubicBezTo>
                    <a:pt x="1" y="27"/>
                    <a:pt x="0" y="28"/>
                    <a:pt x="0" y="29"/>
                  </a:cubicBezTo>
                  <a:cubicBezTo>
                    <a:pt x="4" y="47"/>
                    <a:pt x="6" y="66"/>
                    <a:pt x="6" y="86"/>
                  </a:cubicBezTo>
                  <a:cubicBezTo>
                    <a:pt x="6" y="92"/>
                    <a:pt x="5" y="98"/>
                    <a:pt x="5" y="104"/>
                  </a:cubicBezTo>
                  <a:cubicBezTo>
                    <a:pt x="5" y="105"/>
                    <a:pt x="5" y="105"/>
                    <a:pt x="6" y="106"/>
                  </a:cubicBezTo>
                  <a:cubicBezTo>
                    <a:pt x="6" y="106"/>
                    <a:pt x="6" y="106"/>
                    <a:pt x="7" y="106"/>
                  </a:cubicBezTo>
                  <a:cubicBezTo>
                    <a:pt x="7" y="106"/>
                    <a:pt x="7" y="106"/>
                    <a:pt x="7" y="106"/>
                  </a:cubicBezTo>
                  <a:cubicBezTo>
                    <a:pt x="12" y="104"/>
                    <a:pt x="16" y="103"/>
                    <a:pt x="21" y="101"/>
                  </a:cubicBezTo>
                  <a:cubicBezTo>
                    <a:pt x="21" y="104"/>
                    <a:pt x="21" y="108"/>
                    <a:pt x="21" y="111"/>
                  </a:cubicBezTo>
                  <a:cubicBezTo>
                    <a:pt x="21" y="112"/>
                    <a:pt x="21" y="112"/>
                    <a:pt x="22" y="112"/>
                  </a:cubicBezTo>
                  <a:cubicBezTo>
                    <a:pt x="22" y="113"/>
                    <a:pt x="22" y="113"/>
                    <a:pt x="23" y="113"/>
                  </a:cubicBezTo>
                  <a:cubicBezTo>
                    <a:pt x="23" y="113"/>
                    <a:pt x="23" y="112"/>
                    <a:pt x="24" y="112"/>
                  </a:cubicBezTo>
                  <a:cubicBezTo>
                    <a:pt x="28" y="109"/>
                    <a:pt x="33" y="107"/>
                    <a:pt x="39" y="106"/>
                  </a:cubicBezTo>
                  <a:cubicBezTo>
                    <a:pt x="55" y="103"/>
                    <a:pt x="70" y="100"/>
                    <a:pt x="86" y="97"/>
                  </a:cubicBezTo>
                  <a:cubicBezTo>
                    <a:pt x="87" y="98"/>
                    <a:pt x="87" y="98"/>
                    <a:pt x="88" y="98"/>
                  </a:cubicBezTo>
                  <a:cubicBezTo>
                    <a:pt x="88" y="98"/>
                    <a:pt x="88" y="98"/>
                    <a:pt x="88" y="98"/>
                  </a:cubicBezTo>
                  <a:cubicBezTo>
                    <a:pt x="90" y="98"/>
                    <a:pt x="92" y="97"/>
                    <a:pt x="93" y="97"/>
                  </a:cubicBezTo>
                  <a:cubicBezTo>
                    <a:pt x="94" y="96"/>
                    <a:pt x="94" y="96"/>
                    <a:pt x="94" y="95"/>
                  </a:cubicBezTo>
                  <a:cubicBezTo>
                    <a:pt x="92" y="75"/>
                    <a:pt x="89" y="56"/>
                    <a:pt x="87" y="36"/>
                  </a:cubicBezTo>
                  <a:cubicBezTo>
                    <a:pt x="86" y="31"/>
                    <a:pt x="86" y="26"/>
                    <a:pt x="86" y="21"/>
                  </a:cubicBezTo>
                  <a:cubicBezTo>
                    <a:pt x="86" y="18"/>
                    <a:pt x="86" y="15"/>
                    <a:pt x="87" y="12"/>
                  </a:cubicBezTo>
                  <a:cubicBezTo>
                    <a:pt x="87" y="11"/>
                    <a:pt x="86" y="10"/>
                    <a:pt x="86" y="10"/>
                  </a:cubicBezTo>
                  <a:cubicBezTo>
                    <a:pt x="86" y="9"/>
                    <a:pt x="85" y="9"/>
                    <a:pt x="85" y="9"/>
                  </a:cubicBezTo>
                  <a:cubicBezTo>
                    <a:pt x="85" y="9"/>
                    <a:pt x="84" y="9"/>
                    <a:pt x="84" y="10"/>
                  </a:cubicBezTo>
                  <a:cubicBezTo>
                    <a:pt x="81" y="11"/>
                    <a:pt x="77" y="12"/>
                    <a:pt x="73" y="12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3" y="10"/>
                    <a:pt x="73" y="7"/>
                    <a:pt x="73" y="5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4"/>
                    <a:pt x="73" y="3"/>
                    <a:pt x="73" y="3"/>
                  </a:cubicBezTo>
                  <a:cubicBezTo>
                    <a:pt x="73" y="2"/>
                    <a:pt x="73" y="2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1" y="1"/>
                    <a:pt x="71" y="0"/>
                    <a:pt x="71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88" name="Freeform 818"/>
            <p:cNvSpPr>
              <a:spLocks/>
            </p:cNvSpPr>
            <p:nvPr/>
          </p:nvSpPr>
          <p:spPr bwMode="auto">
            <a:xfrm>
              <a:off x="2768" y="1438"/>
              <a:ext cx="118" cy="48"/>
            </a:xfrm>
            <a:custGeom>
              <a:avLst/>
              <a:gdLst>
                <a:gd name="T0" fmla="*/ 48 w 50"/>
                <a:gd name="T1" fmla="*/ 0 h 20"/>
                <a:gd name="T2" fmla="*/ 47 w 50"/>
                <a:gd name="T3" fmla="*/ 1 h 20"/>
                <a:gd name="T4" fmla="*/ 44 w 50"/>
                <a:gd name="T5" fmla="*/ 2 h 20"/>
                <a:gd name="T6" fmla="*/ 23 w 50"/>
                <a:gd name="T7" fmla="*/ 11 h 20"/>
                <a:gd name="T8" fmla="*/ 11 w 50"/>
                <a:gd name="T9" fmla="*/ 15 h 20"/>
                <a:gd name="T10" fmla="*/ 2 w 50"/>
                <a:gd name="T11" fmla="*/ 17 h 20"/>
                <a:gd name="T12" fmla="*/ 0 w 50"/>
                <a:gd name="T13" fmla="*/ 19 h 20"/>
                <a:gd name="T14" fmla="*/ 2 w 50"/>
                <a:gd name="T15" fmla="*/ 20 h 20"/>
                <a:gd name="T16" fmla="*/ 2 w 50"/>
                <a:gd name="T17" fmla="*/ 20 h 20"/>
                <a:gd name="T18" fmla="*/ 13 w 50"/>
                <a:gd name="T19" fmla="*/ 18 h 20"/>
                <a:gd name="T20" fmla="*/ 35 w 50"/>
                <a:gd name="T21" fmla="*/ 10 h 20"/>
                <a:gd name="T22" fmla="*/ 44 w 50"/>
                <a:gd name="T23" fmla="*/ 6 h 20"/>
                <a:gd name="T24" fmla="*/ 47 w 50"/>
                <a:gd name="T25" fmla="*/ 5 h 20"/>
                <a:gd name="T26" fmla="*/ 48 w 50"/>
                <a:gd name="T27" fmla="*/ 4 h 20"/>
                <a:gd name="T28" fmla="*/ 49 w 50"/>
                <a:gd name="T29" fmla="*/ 1 h 20"/>
                <a:gd name="T30" fmla="*/ 48 w 50"/>
                <a:gd name="T3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0" h="20">
                  <a:moveTo>
                    <a:pt x="48" y="0"/>
                  </a:moveTo>
                  <a:cubicBezTo>
                    <a:pt x="47" y="0"/>
                    <a:pt x="47" y="1"/>
                    <a:pt x="47" y="1"/>
                  </a:cubicBezTo>
                  <a:cubicBezTo>
                    <a:pt x="46" y="1"/>
                    <a:pt x="45" y="1"/>
                    <a:pt x="44" y="2"/>
                  </a:cubicBezTo>
                  <a:cubicBezTo>
                    <a:pt x="40" y="4"/>
                    <a:pt x="31" y="7"/>
                    <a:pt x="23" y="11"/>
                  </a:cubicBezTo>
                  <a:cubicBezTo>
                    <a:pt x="19" y="12"/>
                    <a:pt x="14" y="14"/>
                    <a:pt x="11" y="15"/>
                  </a:cubicBezTo>
                  <a:cubicBezTo>
                    <a:pt x="7" y="16"/>
                    <a:pt x="4" y="17"/>
                    <a:pt x="2" y="17"/>
                  </a:cubicBezTo>
                  <a:cubicBezTo>
                    <a:pt x="1" y="17"/>
                    <a:pt x="0" y="18"/>
                    <a:pt x="0" y="19"/>
                  </a:cubicBezTo>
                  <a:cubicBezTo>
                    <a:pt x="0" y="20"/>
                    <a:pt x="1" y="20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5" y="20"/>
                    <a:pt x="9" y="19"/>
                    <a:pt x="13" y="18"/>
                  </a:cubicBezTo>
                  <a:cubicBezTo>
                    <a:pt x="20" y="16"/>
                    <a:pt x="28" y="13"/>
                    <a:pt x="35" y="10"/>
                  </a:cubicBezTo>
                  <a:cubicBezTo>
                    <a:pt x="38" y="8"/>
                    <a:pt x="41" y="7"/>
                    <a:pt x="44" y="6"/>
                  </a:cubicBezTo>
                  <a:cubicBezTo>
                    <a:pt x="45" y="6"/>
                    <a:pt x="46" y="5"/>
                    <a:pt x="47" y="5"/>
                  </a:cubicBezTo>
                  <a:cubicBezTo>
                    <a:pt x="47" y="4"/>
                    <a:pt x="48" y="4"/>
                    <a:pt x="48" y="4"/>
                  </a:cubicBezTo>
                  <a:cubicBezTo>
                    <a:pt x="49" y="3"/>
                    <a:pt x="50" y="2"/>
                    <a:pt x="49" y="1"/>
                  </a:cubicBezTo>
                  <a:cubicBezTo>
                    <a:pt x="49" y="1"/>
                    <a:pt x="48" y="0"/>
                    <a:pt x="48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89" name="Freeform 819"/>
            <p:cNvSpPr>
              <a:spLocks/>
            </p:cNvSpPr>
            <p:nvPr/>
          </p:nvSpPr>
          <p:spPr bwMode="auto">
            <a:xfrm>
              <a:off x="2777" y="1471"/>
              <a:ext cx="109" cy="38"/>
            </a:xfrm>
            <a:custGeom>
              <a:avLst/>
              <a:gdLst>
                <a:gd name="T0" fmla="*/ 43 w 46"/>
                <a:gd name="T1" fmla="*/ 0 h 16"/>
                <a:gd name="T2" fmla="*/ 40 w 46"/>
                <a:gd name="T3" fmla="*/ 1 h 16"/>
                <a:gd name="T4" fmla="*/ 20 w 46"/>
                <a:gd name="T5" fmla="*/ 7 h 16"/>
                <a:gd name="T6" fmla="*/ 1 w 46"/>
                <a:gd name="T7" fmla="*/ 12 h 16"/>
                <a:gd name="T8" fmla="*/ 0 w 46"/>
                <a:gd name="T9" fmla="*/ 14 h 16"/>
                <a:gd name="T10" fmla="*/ 2 w 46"/>
                <a:gd name="T11" fmla="*/ 16 h 16"/>
                <a:gd name="T12" fmla="*/ 2 w 46"/>
                <a:gd name="T13" fmla="*/ 16 h 16"/>
                <a:gd name="T14" fmla="*/ 24 w 46"/>
                <a:gd name="T15" fmla="*/ 9 h 16"/>
                <a:gd name="T16" fmla="*/ 37 w 46"/>
                <a:gd name="T17" fmla="*/ 5 h 16"/>
                <a:gd name="T18" fmla="*/ 41 w 46"/>
                <a:gd name="T19" fmla="*/ 4 h 16"/>
                <a:gd name="T20" fmla="*/ 43 w 46"/>
                <a:gd name="T21" fmla="*/ 4 h 16"/>
                <a:gd name="T22" fmla="*/ 43 w 46"/>
                <a:gd name="T23" fmla="*/ 4 h 16"/>
                <a:gd name="T24" fmla="*/ 43 w 46"/>
                <a:gd name="T25" fmla="*/ 4 h 16"/>
                <a:gd name="T26" fmla="*/ 44 w 46"/>
                <a:gd name="T27" fmla="*/ 4 h 16"/>
                <a:gd name="T28" fmla="*/ 45 w 46"/>
                <a:gd name="T29" fmla="*/ 3 h 16"/>
                <a:gd name="T30" fmla="*/ 44 w 46"/>
                <a:gd name="T31" fmla="*/ 0 h 16"/>
                <a:gd name="T32" fmla="*/ 43 w 46"/>
                <a:gd name="T3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16">
                  <a:moveTo>
                    <a:pt x="43" y="0"/>
                  </a:moveTo>
                  <a:cubicBezTo>
                    <a:pt x="42" y="0"/>
                    <a:pt x="42" y="0"/>
                    <a:pt x="40" y="1"/>
                  </a:cubicBezTo>
                  <a:cubicBezTo>
                    <a:pt x="36" y="2"/>
                    <a:pt x="28" y="4"/>
                    <a:pt x="20" y="7"/>
                  </a:cubicBezTo>
                  <a:cubicBezTo>
                    <a:pt x="12" y="9"/>
                    <a:pt x="4" y="11"/>
                    <a:pt x="1" y="12"/>
                  </a:cubicBezTo>
                  <a:cubicBezTo>
                    <a:pt x="0" y="12"/>
                    <a:pt x="0" y="13"/>
                    <a:pt x="0" y="14"/>
                  </a:cubicBezTo>
                  <a:cubicBezTo>
                    <a:pt x="0" y="15"/>
                    <a:pt x="1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6" y="15"/>
                    <a:pt x="15" y="12"/>
                    <a:pt x="24" y="9"/>
                  </a:cubicBezTo>
                  <a:cubicBezTo>
                    <a:pt x="29" y="8"/>
                    <a:pt x="33" y="6"/>
                    <a:pt x="37" y="5"/>
                  </a:cubicBezTo>
                  <a:cubicBezTo>
                    <a:pt x="38" y="5"/>
                    <a:pt x="40" y="4"/>
                    <a:pt x="41" y="4"/>
                  </a:cubicBezTo>
                  <a:cubicBezTo>
                    <a:pt x="42" y="4"/>
                    <a:pt x="43" y="4"/>
                    <a:pt x="43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3" y="4"/>
                    <a:pt x="44" y="4"/>
                    <a:pt x="44" y="4"/>
                  </a:cubicBezTo>
                  <a:cubicBezTo>
                    <a:pt x="44" y="4"/>
                    <a:pt x="45" y="3"/>
                    <a:pt x="45" y="3"/>
                  </a:cubicBezTo>
                  <a:cubicBezTo>
                    <a:pt x="46" y="2"/>
                    <a:pt x="45" y="1"/>
                    <a:pt x="44" y="0"/>
                  </a:cubicBezTo>
                  <a:cubicBezTo>
                    <a:pt x="44" y="0"/>
                    <a:pt x="44" y="0"/>
                    <a:pt x="43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90" name="Freeform 820"/>
            <p:cNvSpPr>
              <a:spLocks/>
            </p:cNvSpPr>
            <p:nvPr/>
          </p:nvSpPr>
          <p:spPr bwMode="auto">
            <a:xfrm>
              <a:off x="2779" y="1519"/>
              <a:ext cx="31" cy="14"/>
            </a:xfrm>
            <a:custGeom>
              <a:avLst/>
              <a:gdLst>
                <a:gd name="T0" fmla="*/ 10 w 13"/>
                <a:gd name="T1" fmla="*/ 0 h 6"/>
                <a:gd name="T2" fmla="*/ 10 w 13"/>
                <a:gd name="T3" fmla="*/ 0 h 6"/>
                <a:gd name="T4" fmla="*/ 6 w 13"/>
                <a:gd name="T5" fmla="*/ 1 h 6"/>
                <a:gd name="T6" fmla="*/ 3 w 13"/>
                <a:gd name="T7" fmla="*/ 2 h 6"/>
                <a:gd name="T8" fmla="*/ 3 w 13"/>
                <a:gd name="T9" fmla="*/ 2 h 6"/>
                <a:gd name="T10" fmla="*/ 3 w 13"/>
                <a:gd name="T11" fmla="*/ 2 h 6"/>
                <a:gd name="T12" fmla="*/ 2 w 13"/>
                <a:gd name="T13" fmla="*/ 2 h 6"/>
                <a:gd name="T14" fmla="*/ 0 w 13"/>
                <a:gd name="T15" fmla="*/ 3 h 6"/>
                <a:gd name="T16" fmla="*/ 1 w 13"/>
                <a:gd name="T17" fmla="*/ 5 h 6"/>
                <a:gd name="T18" fmla="*/ 3 w 13"/>
                <a:gd name="T19" fmla="*/ 6 h 6"/>
                <a:gd name="T20" fmla="*/ 3 w 13"/>
                <a:gd name="T21" fmla="*/ 6 h 6"/>
                <a:gd name="T22" fmla="*/ 7 w 13"/>
                <a:gd name="T23" fmla="*/ 4 h 6"/>
                <a:gd name="T24" fmla="*/ 10 w 13"/>
                <a:gd name="T25" fmla="*/ 3 h 6"/>
                <a:gd name="T26" fmla="*/ 10 w 13"/>
                <a:gd name="T27" fmla="*/ 3 h 6"/>
                <a:gd name="T28" fmla="*/ 11 w 13"/>
                <a:gd name="T29" fmla="*/ 3 h 6"/>
                <a:gd name="T30" fmla="*/ 11 w 13"/>
                <a:gd name="T31" fmla="*/ 4 h 6"/>
                <a:gd name="T32" fmla="*/ 13 w 13"/>
                <a:gd name="T33" fmla="*/ 3 h 6"/>
                <a:gd name="T34" fmla="*/ 12 w 13"/>
                <a:gd name="T35" fmla="*/ 0 h 6"/>
                <a:gd name="T36" fmla="*/ 10 w 13"/>
                <a:gd name="T3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" h="6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8" y="0"/>
                    <a:pt x="7" y="0"/>
                    <a:pt x="6" y="1"/>
                  </a:cubicBezTo>
                  <a:cubicBezTo>
                    <a:pt x="5" y="2"/>
                    <a:pt x="4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0" y="3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2" y="5"/>
                    <a:pt x="2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5" y="6"/>
                    <a:pt x="6" y="5"/>
                    <a:pt x="7" y="4"/>
                  </a:cubicBezTo>
                  <a:cubicBezTo>
                    <a:pt x="9" y="4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4"/>
                    <a:pt x="11" y="4"/>
                  </a:cubicBezTo>
                  <a:cubicBezTo>
                    <a:pt x="12" y="4"/>
                    <a:pt x="13" y="3"/>
                    <a:pt x="13" y="3"/>
                  </a:cubicBezTo>
                  <a:cubicBezTo>
                    <a:pt x="13" y="2"/>
                    <a:pt x="13" y="1"/>
                    <a:pt x="12" y="0"/>
                  </a:cubicBezTo>
                  <a:cubicBezTo>
                    <a:pt x="12" y="0"/>
                    <a:pt x="11" y="0"/>
                    <a:pt x="10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91" name="Freeform 821"/>
            <p:cNvSpPr>
              <a:spLocks/>
            </p:cNvSpPr>
            <p:nvPr/>
          </p:nvSpPr>
          <p:spPr bwMode="auto">
            <a:xfrm>
              <a:off x="4903" y="3445"/>
              <a:ext cx="137" cy="33"/>
            </a:xfrm>
            <a:custGeom>
              <a:avLst/>
              <a:gdLst>
                <a:gd name="T0" fmla="*/ 2 w 58"/>
                <a:gd name="T1" fmla="*/ 0 h 14"/>
                <a:gd name="T2" fmla="*/ 0 w 58"/>
                <a:gd name="T3" fmla="*/ 1 h 14"/>
                <a:gd name="T4" fmla="*/ 1 w 58"/>
                <a:gd name="T5" fmla="*/ 4 h 14"/>
                <a:gd name="T6" fmla="*/ 13 w 58"/>
                <a:gd name="T7" fmla="*/ 8 h 14"/>
                <a:gd name="T8" fmla="*/ 39 w 58"/>
                <a:gd name="T9" fmla="*/ 12 h 14"/>
                <a:gd name="T10" fmla="*/ 50 w 58"/>
                <a:gd name="T11" fmla="*/ 14 h 14"/>
                <a:gd name="T12" fmla="*/ 56 w 58"/>
                <a:gd name="T13" fmla="*/ 14 h 14"/>
                <a:gd name="T14" fmla="*/ 56 w 58"/>
                <a:gd name="T15" fmla="*/ 14 h 14"/>
                <a:gd name="T16" fmla="*/ 58 w 58"/>
                <a:gd name="T17" fmla="*/ 12 h 14"/>
                <a:gd name="T18" fmla="*/ 56 w 58"/>
                <a:gd name="T19" fmla="*/ 10 h 14"/>
                <a:gd name="T20" fmla="*/ 56 w 58"/>
                <a:gd name="T21" fmla="*/ 10 h 14"/>
                <a:gd name="T22" fmla="*/ 56 w 58"/>
                <a:gd name="T23" fmla="*/ 10 h 14"/>
                <a:gd name="T24" fmla="*/ 56 w 58"/>
                <a:gd name="T25" fmla="*/ 10 h 14"/>
                <a:gd name="T26" fmla="*/ 47 w 58"/>
                <a:gd name="T27" fmla="*/ 9 h 14"/>
                <a:gd name="T28" fmla="*/ 22 w 58"/>
                <a:gd name="T29" fmla="*/ 5 h 14"/>
                <a:gd name="T30" fmla="*/ 10 w 58"/>
                <a:gd name="T31" fmla="*/ 3 h 14"/>
                <a:gd name="T32" fmla="*/ 3 w 58"/>
                <a:gd name="T33" fmla="*/ 0 h 14"/>
                <a:gd name="T34" fmla="*/ 2 w 58"/>
                <a:gd name="T3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14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4" y="5"/>
                    <a:pt x="8" y="6"/>
                    <a:pt x="13" y="8"/>
                  </a:cubicBezTo>
                  <a:cubicBezTo>
                    <a:pt x="21" y="9"/>
                    <a:pt x="31" y="11"/>
                    <a:pt x="39" y="12"/>
                  </a:cubicBezTo>
                  <a:cubicBezTo>
                    <a:pt x="43" y="13"/>
                    <a:pt x="47" y="13"/>
                    <a:pt x="50" y="14"/>
                  </a:cubicBezTo>
                  <a:cubicBezTo>
                    <a:pt x="53" y="14"/>
                    <a:pt x="55" y="14"/>
                    <a:pt x="56" y="14"/>
                  </a:cubicBezTo>
                  <a:cubicBezTo>
                    <a:pt x="56" y="14"/>
                    <a:pt x="56" y="14"/>
                    <a:pt x="56" y="14"/>
                  </a:cubicBezTo>
                  <a:cubicBezTo>
                    <a:pt x="57" y="14"/>
                    <a:pt x="58" y="13"/>
                    <a:pt x="58" y="12"/>
                  </a:cubicBezTo>
                  <a:cubicBezTo>
                    <a:pt x="58" y="11"/>
                    <a:pt x="57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5" y="10"/>
                    <a:pt x="51" y="10"/>
                    <a:pt x="47" y="9"/>
                  </a:cubicBezTo>
                  <a:cubicBezTo>
                    <a:pt x="40" y="8"/>
                    <a:pt x="31" y="7"/>
                    <a:pt x="22" y="5"/>
                  </a:cubicBezTo>
                  <a:cubicBezTo>
                    <a:pt x="18" y="4"/>
                    <a:pt x="14" y="4"/>
                    <a:pt x="10" y="3"/>
                  </a:cubicBezTo>
                  <a:cubicBezTo>
                    <a:pt x="7" y="2"/>
                    <a:pt x="4" y="1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92" name="Freeform 822"/>
            <p:cNvSpPr>
              <a:spLocks/>
            </p:cNvSpPr>
            <p:nvPr/>
          </p:nvSpPr>
          <p:spPr bwMode="auto">
            <a:xfrm>
              <a:off x="4898" y="3471"/>
              <a:ext cx="123" cy="40"/>
            </a:xfrm>
            <a:custGeom>
              <a:avLst/>
              <a:gdLst>
                <a:gd name="T0" fmla="*/ 2 w 52"/>
                <a:gd name="T1" fmla="*/ 0 h 17"/>
                <a:gd name="T2" fmla="*/ 0 w 52"/>
                <a:gd name="T3" fmla="*/ 1 h 17"/>
                <a:gd name="T4" fmla="*/ 1 w 52"/>
                <a:gd name="T5" fmla="*/ 4 h 17"/>
                <a:gd name="T6" fmla="*/ 12 w 52"/>
                <a:gd name="T7" fmla="*/ 7 h 17"/>
                <a:gd name="T8" fmla="*/ 36 w 52"/>
                <a:gd name="T9" fmla="*/ 12 h 17"/>
                <a:gd name="T10" fmla="*/ 45 w 52"/>
                <a:gd name="T11" fmla="*/ 15 h 17"/>
                <a:gd name="T12" fmla="*/ 48 w 52"/>
                <a:gd name="T13" fmla="*/ 16 h 17"/>
                <a:gd name="T14" fmla="*/ 49 w 52"/>
                <a:gd name="T15" fmla="*/ 16 h 17"/>
                <a:gd name="T16" fmla="*/ 49 w 52"/>
                <a:gd name="T17" fmla="*/ 16 h 17"/>
                <a:gd name="T18" fmla="*/ 49 w 52"/>
                <a:gd name="T19" fmla="*/ 16 h 17"/>
                <a:gd name="T20" fmla="*/ 50 w 52"/>
                <a:gd name="T21" fmla="*/ 17 h 17"/>
                <a:gd name="T22" fmla="*/ 52 w 52"/>
                <a:gd name="T23" fmla="*/ 16 h 17"/>
                <a:gd name="T24" fmla="*/ 52 w 52"/>
                <a:gd name="T25" fmla="*/ 13 h 17"/>
                <a:gd name="T26" fmla="*/ 50 w 52"/>
                <a:gd name="T27" fmla="*/ 12 h 17"/>
                <a:gd name="T28" fmla="*/ 41 w 52"/>
                <a:gd name="T29" fmla="*/ 10 h 17"/>
                <a:gd name="T30" fmla="*/ 19 w 52"/>
                <a:gd name="T31" fmla="*/ 4 h 17"/>
                <a:gd name="T32" fmla="*/ 3 w 52"/>
                <a:gd name="T33" fmla="*/ 0 h 17"/>
                <a:gd name="T34" fmla="*/ 2 w 52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" h="1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0" y="4"/>
                    <a:pt x="1" y="4"/>
                  </a:cubicBezTo>
                  <a:cubicBezTo>
                    <a:pt x="3" y="5"/>
                    <a:pt x="7" y="6"/>
                    <a:pt x="12" y="7"/>
                  </a:cubicBezTo>
                  <a:cubicBezTo>
                    <a:pt x="19" y="9"/>
                    <a:pt x="28" y="11"/>
                    <a:pt x="36" y="12"/>
                  </a:cubicBezTo>
                  <a:cubicBezTo>
                    <a:pt x="39" y="13"/>
                    <a:pt x="43" y="14"/>
                    <a:pt x="45" y="15"/>
                  </a:cubicBezTo>
                  <a:cubicBezTo>
                    <a:pt x="46" y="15"/>
                    <a:pt x="47" y="16"/>
                    <a:pt x="48" y="16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49" y="16"/>
                    <a:pt x="50" y="17"/>
                    <a:pt x="50" y="17"/>
                  </a:cubicBezTo>
                  <a:cubicBezTo>
                    <a:pt x="51" y="17"/>
                    <a:pt x="51" y="16"/>
                    <a:pt x="52" y="16"/>
                  </a:cubicBezTo>
                  <a:cubicBezTo>
                    <a:pt x="52" y="15"/>
                    <a:pt x="52" y="14"/>
                    <a:pt x="52" y="13"/>
                  </a:cubicBezTo>
                  <a:cubicBezTo>
                    <a:pt x="51" y="13"/>
                    <a:pt x="51" y="13"/>
                    <a:pt x="50" y="12"/>
                  </a:cubicBezTo>
                  <a:cubicBezTo>
                    <a:pt x="49" y="12"/>
                    <a:pt x="45" y="11"/>
                    <a:pt x="41" y="10"/>
                  </a:cubicBezTo>
                  <a:cubicBezTo>
                    <a:pt x="35" y="8"/>
                    <a:pt x="27" y="6"/>
                    <a:pt x="19" y="4"/>
                  </a:cubicBezTo>
                  <a:cubicBezTo>
                    <a:pt x="12" y="3"/>
                    <a:pt x="5" y="1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93" name="Freeform 823"/>
            <p:cNvSpPr>
              <a:spLocks/>
            </p:cNvSpPr>
            <p:nvPr/>
          </p:nvSpPr>
          <p:spPr bwMode="auto">
            <a:xfrm>
              <a:off x="4886" y="3495"/>
              <a:ext cx="36" cy="19"/>
            </a:xfrm>
            <a:custGeom>
              <a:avLst/>
              <a:gdLst>
                <a:gd name="T0" fmla="*/ 2 w 15"/>
                <a:gd name="T1" fmla="*/ 0 h 8"/>
                <a:gd name="T2" fmla="*/ 1 w 15"/>
                <a:gd name="T3" fmla="*/ 1 h 8"/>
                <a:gd name="T4" fmla="*/ 1 w 15"/>
                <a:gd name="T5" fmla="*/ 3 h 8"/>
                <a:gd name="T6" fmla="*/ 4 w 15"/>
                <a:gd name="T7" fmla="*/ 6 h 8"/>
                <a:gd name="T8" fmla="*/ 9 w 15"/>
                <a:gd name="T9" fmla="*/ 6 h 8"/>
                <a:gd name="T10" fmla="*/ 11 w 15"/>
                <a:gd name="T11" fmla="*/ 7 h 8"/>
                <a:gd name="T12" fmla="*/ 11 w 15"/>
                <a:gd name="T13" fmla="*/ 7 h 8"/>
                <a:gd name="T14" fmla="*/ 13 w 15"/>
                <a:gd name="T15" fmla="*/ 8 h 8"/>
                <a:gd name="T16" fmla="*/ 14 w 15"/>
                <a:gd name="T17" fmla="*/ 8 h 8"/>
                <a:gd name="T18" fmla="*/ 15 w 15"/>
                <a:gd name="T19" fmla="*/ 5 h 8"/>
                <a:gd name="T20" fmla="*/ 11 w 15"/>
                <a:gd name="T21" fmla="*/ 3 h 8"/>
                <a:gd name="T22" fmla="*/ 6 w 15"/>
                <a:gd name="T23" fmla="*/ 2 h 8"/>
                <a:gd name="T24" fmla="*/ 5 w 15"/>
                <a:gd name="T25" fmla="*/ 2 h 8"/>
                <a:gd name="T26" fmla="*/ 4 w 15"/>
                <a:gd name="T27" fmla="*/ 1 h 8"/>
                <a:gd name="T28" fmla="*/ 2 w 15"/>
                <a:gd name="T2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8">
                  <a:moveTo>
                    <a:pt x="2" y="0"/>
                  </a:moveTo>
                  <a:cubicBezTo>
                    <a:pt x="2" y="0"/>
                    <a:pt x="2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2" y="5"/>
                    <a:pt x="3" y="5"/>
                    <a:pt x="4" y="6"/>
                  </a:cubicBezTo>
                  <a:cubicBezTo>
                    <a:pt x="6" y="6"/>
                    <a:pt x="8" y="6"/>
                    <a:pt x="9" y="6"/>
                  </a:cubicBezTo>
                  <a:cubicBezTo>
                    <a:pt x="10" y="6"/>
                    <a:pt x="10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2" y="8"/>
                    <a:pt x="12" y="8"/>
                    <a:pt x="13" y="8"/>
                  </a:cubicBezTo>
                  <a:cubicBezTo>
                    <a:pt x="13" y="8"/>
                    <a:pt x="14" y="8"/>
                    <a:pt x="14" y="8"/>
                  </a:cubicBezTo>
                  <a:cubicBezTo>
                    <a:pt x="15" y="7"/>
                    <a:pt x="15" y="6"/>
                    <a:pt x="15" y="5"/>
                  </a:cubicBezTo>
                  <a:cubicBezTo>
                    <a:pt x="14" y="4"/>
                    <a:pt x="12" y="3"/>
                    <a:pt x="11" y="3"/>
                  </a:cubicBezTo>
                  <a:cubicBezTo>
                    <a:pt x="9" y="2"/>
                    <a:pt x="8" y="2"/>
                    <a:pt x="6" y="2"/>
                  </a:cubicBezTo>
                  <a:cubicBezTo>
                    <a:pt x="6" y="2"/>
                    <a:pt x="5" y="2"/>
                    <a:pt x="5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3" y="0"/>
                    <a:pt x="2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94" name="Freeform 824"/>
            <p:cNvSpPr>
              <a:spLocks noEditPoints="1"/>
            </p:cNvSpPr>
            <p:nvPr/>
          </p:nvSpPr>
          <p:spPr bwMode="auto">
            <a:xfrm>
              <a:off x="4820" y="3339"/>
              <a:ext cx="320" cy="303"/>
            </a:xfrm>
            <a:custGeom>
              <a:avLst/>
              <a:gdLst>
                <a:gd name="T0" fmla="*/ 22 w 135"/>
                <a:gd name="T1" fmla="*/ 91 h 128"/>
                <a:gd name="T2" fmla="*/ 91 w 135"/>
                <a:gd name="T3" fmla="*/ 124 h 128"/>
                <a:gd name="T4" fmla="*/ 88 w 135"/>
                <a:gd name="T5" fmla="*/ 122 h 128"/>
                <a:gd name="T6" fmla="*/ 86 w 135"/>
                <a:gd name="T7" fmla="*/ 121 h 128"/>
                <a:gd name="T8" fmla="*/ 84 w 135"/>
                <a:gd name="T9" fmla="*/ 119 h 128"/>
                <a:gd name="T10" fmla="*/ 34 w 135"/>
                <a:gd name="T11" fmla="*/ 102 h 128"/>
                <a:gd name="T12" fmla="*/ 17 w 135"/>
                <a:gd name="T13" fmla="*/ 99 h 128"/>
                <a:gd name="T14" fmla="*/ 119 w 135"/>
                <a:gd name="T15" fmla="*/ 37 h 128"/>
                <a:gd name="T16" fmla="*/ 116 w 135"/>
                <a:gd name="T17" fmla="*/ 63 h 128"/>
                <a:gd name="T18" fmla="*/ 20 w 135"/>
                <a:gd name="T19" fmla="*/ 87 h 128"/>
                <a:gd name="T20" fmla="*/ 42 w 135"/>
                <a:gd name="T21" fmla="*/ 11 h 128"/>
                <a:gd name="T22" fmla="*/ 64 w 135"/>
                <a:gd name="T23" fmla="*/ 17 h 128"/>
                <a:gd name="T24" fmla="*/ 60 w 135"/>
                <a:gd name="T25" fmla="*/ 31 h 128"/>
                <a:gd name="T26" fmla="*/ 77 w 135"/>
                <a:gd name="T27" fmla="*/ 36 h 128"/>
                <a:gd name="T28" fmla="*/ 85 w 135"/>
                <a:gd name="T29" fmla="*/ 33 h 128"/>
                <a:gd name="T30" fmla="*/ 88 w 135"/>
                <a:gd name="T31" fmla="*/ 21 h 128"/>
                <a:gd name="T32" fmla="*/ 118 w 135"/>
                <a:gd name="T33" fmla="*/ 24 h 128"/>
                <a:gd name="T34" fmla="*/ 95 w 135"/>
                <a:gd name="T35" fmla="*/ 110 h 128"/>
                <a:gd name="T36" fmla="*/ 22 w 135"/>
                <a:gd name="T37" fmla="*/ 86 h 128"/>
                <a:gd name="T38" fmla="*/ 20 w 135"/>
                <a:gd name="T39" fmla="*/ 87 h 128"/>
                <a:gd name="T40" fmla="*/ 74 w 135"/>
                <a:gd name="T41" fmla="*/ 4 h 128"/>
                <a:gd name="T42" fmla="*/ 87 w 135"/>
                <a:gd name="T43" fmla="*/ 6 h 128"/>
                <a:gd name="T44" fmla="*/ 84 w 135"/>
                <a:gd name="T45" fmla="*/ 23 h 128"/>
                <a:gd name="T46" fmla="*/ 81 w 135"/>
                <a:gd name="T47" fmla="*/ 31 h 128"/>
                <a:gd name="T48" fmla="*/ 77 w 135"/>
                <a:gd name="T49" fmla="*/ 32 h 128"/>
                <a:gd name="T50" fmla="*/ 77 w 135"/>
                <a:gd name="T51" fmla="*/ 32 h 128"/>
                <a:gd name="T52" fmla="*/ 64 w 135"/>
                <a:gd name="T53" fmla="*/ 29 h 128"/>
                <a:gd name="T54" fmla="*/ 72 w 135"/>
                <a:gd name="T55" fmla="*/ 4 h 128"/>
                <a:gd name="T56" fmla="*/ 74 w 135"/>
                <a:gd name="T57" fmla="*/ 0 h 128"/>
                <a:gd name="T58" fmla="*/ 67 w 135"/>
                <a:gd name="T59" fmla="*/ 5 h 128"/>
                <a:gd name="T60" fmla="*/ 44 w 135"/>
                <a:gd name="T61" fmla="*/ 7 h 128"/>
                <a:gd name="T62" fmla="*/ 42 w 135"/>
                <a:gd name="T63" fmla="*/ 6 h 128"/>
                <a:gd name="T64" fmla="*/ 39 w 135"/>
                <a:gd name="T65" fmla="*/ 7 h 128"/>
                <a:gd name="T66" fmla="*/ 0 w 135"/>
                <a:gd name="T67" fmla="*/ 86 h 128"/>
                <a:gd name="T68" fmla="*/ 17 w 135"/>
                <a:gd name="T69" fmla="*/ 90 h 128"/>
                <a:gd name="T70" fmla="*/ 12 w 135"/>
                <a:gd name="T71" fmla="*/ 102 h 128"/>
                <a:gd name="T72" fmla="*/ 14 w 135"/>
                <a:gd name="T73" fmla="*/ 103 h 128"/>
                <a:gd name="T74" fmla="*/ 17 w 135"/>
                <a:gd name="T75" fmla="*/ 103 h 128"/>
                <a:gd name="T76" fmla="*/ 84 w 135"/>
                <a:gd name="T77" fmla="*/ 125 h 128"/>
                <a:gd name="T78" fmla="*/ 91 w 135"/>
                <a:gd name="T79" fmla="*/ 128 h 128"/>
                <a:gd name="T80" fmla="*/ 94 w 135"/>
                <a:gd name="T81" fmla="*/ 127 h 128"/>
                <a:gd name="T82" fmla="*/ 134 w 135"/>
                <a:gd name="T83" fmla="*/ 40 h 128"/>
                <a:gd name="T84" fmla="*/ 133 w 135"/>
                <a:gd name="T85" fmla="*/ 37 h 128"/>
                <a:gd name="T86" fmla="*/ 124 w 135"/>
                <a:gd name="T87" fmla="*/ 26 h 128"/>
                <a:gd name="T88" fmla="*/ 125 w 135"/>
                <a:gd name="T89" fmla="*/ 24 h 128"/>
                <a:gd name="T90" fmla="*/ 126 w 135"/>
                <a:gd name="T91" fmla="*/ 22 h 128"/>
                <a:gd name="T92" fmla="*/ 124 w 135"/>
                <a:gd name="T93" fmla="*/ 20 h 128"/>
                <a:gd name="T94" fmla="*/ 122 w 135"/>
                <a:gd name="T95" fmla="*/ 20 h 128"/>
                <a:gd name="T96" fmla="*/ 119 w 135"/>
                <a:gd name="T97" fmla="*/ 20 h 128"/>
                <a:gd name="T98" fmla="*/ 89 w 135"/>
                <a:gd name="T99" fmla="*/ 17 h 128"/>
                <a:gd name="T100" fmla="*/ 92 w 135"/>
                <a:gd name="T101" fmla="*/ 5 h 128"/>
                <a:gd name="T102" fmla="*/ 90 w 135"/>
                <a:gd name="T103" fmla="*/ 2 h 128"/>
                <a:gd name="T104" fmla="*/ 74 w 135"/>
                <a:gd name="T105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5" h="128">
                  <a:moveTo>
                    <a:pt x="17" y="99"/>
                  </a:moveTo>
                  <a:cubicBezTo>
                    <a:pt x="19" y="96"/>
                    <a:pt x="20" y="94"/>
                    <a:pt x="22" y="91"/>
                  </a:cubicBezTo>
                  <a:cubicBezTo>
                    <a:pt x="47" y="96"/>
                    <a:pt x="71" y="104"/>
                    <a:pt x="95" y="114"/>
                  </a:cubicBezTo>
                  <a:cubicBezTo>
                    <a:pt x="93" y="117"/>
                    <a:pt x="92" y="120"/>
                    <a:pt x="91" y="124"/>
                  </a:cubicBezTo>
                  <a:cubicBezTo>
                    <a:pt x="90" y="123"/>
                    <a:pt x="90" y="123"/>
                    <a:pt x="89" y="123"/>
                  </a:cubicBezTo>
                  <a:cubicBezTo>
                    <a:pt x="89" y="123"/>
                    <a:pt x="89" y="122"/>
                    <a:pt x="88" y="122"/>
                  </a:cubicBezTo>
                  <a:cubicBezTo>
                    <a:pt x="88" y="122"/>
                    <a:pt x="87" y="121"/>
                    <a:pt x="86" y="121"/>
                  </a:cubicBezTo>
                  <a:cubicBezTo>
                    <a:pt x="86" y="121"/>
                    <a:pt x="86" y="121"/>
                    <a:pt x="86" y="121"/>
                  </a:cubicBezTo>
                  <a:cubicBezTo>
                    <a:pt x="86" y="120"/>
                    <a:pt x="85" y="119"/>
                    <a:pt x="84" y="119"/>
                  </a:cubicBezTo>
                  <a:cubicBezTo>
                    <a:pt x="84" y="119"/>
                    <a:pt x="84" y="119"/>
                    <a:pt x="84" y="119"/>
                  </a:cubicBezTo>
                  <a:cubicBezTo>
                    <a:pt x="83" y="120"/>
                    <a:pt x="83" y="120"/>
                    <a:pt x="83" y="120"/>
                  </a:cubicBezTo>
                  <a:cubicBezTo>
                    <a:pt x="67" y="114"/>
                    <a:pt x="50" y="108"/>
                    <a:pt x="34" y="102"/>
                  </a:cubicBezTo>
                  <a:cubicBezTo>
                    <a:pt x="29" y="101"/>
                    <a:pt x="23" y="99"/>
                    <a:pt x="17" y="99"/>
                  </a:cubicBezTo>
                  <a:cubicBezTo>
                    <a:pt x="17" y="99"/>
                    <a:pt x="17" y="99"/>
                    <a:pt x="17" y="99"/>
                  </a:cubicBezTo>
                  <a:moveTo>
                    <a:pt x="100" y="101"/>
                  </a:moveTo>
                  <a:cubicBezTo>
                    <a:pt x="104" y="79"/>
                    <a:pt x="111" y="57"/>
                    <a:pt x="119" y="37"/>
                  </a:cubicBezTo>
                  <a:cubicBezTo>
                    <a:pt x="122" y="38"/>
                    <a:pt x="125" y="40"/>
                    <a:pt x="129" y="40"/>
                  </a:cubicBezTo>
                  <a:cubicBezTo>
                    <a:pt x="123" y="47"/>
                    <a:pt x="120" y="55"/>
                    <a:pt x="116" y="63"/>
                  </a:cubicBezTo>
                  <a:cubicBezTo>
                    <a:pt x="111" y="76"/>
                    <a:pt x="106" y="88"/>
                    <a:pt x="100" y="101"/>
                  </a:cubicBezTo>
                  <a:moveTo>
                    <a:pt x="20" y="87"/>
                  </a:moveTo>
                  <a:cubicBezTo>
                    <a:pt x="15" y="86"/>
                    <a:pt x="10" y="85"/>
                    <a:pt x="5" y="84"/>
                  </a:cubicBezTo>
                  <a:cubicBezTo>
                    <a:pt x="20" y="61"/>
                    <a:pt x="33" y="37"/>
                    <a:pt x="42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50" y="13"/>
                    <a:pt x="57" y="15"/>
                    <a:pt x="64" y="17"/>
                  </a:cubicBezTo>
                  <a:cubicBezTo>
                    <a:pt x="63" y="21"/>
                    <a:pt x="61" y="25"/>
                    <a:pt x="59" y="29"/>
                  </a:cubicBezTo>
                  <a:cubicBezTo>
                    <a:pt x="59" y="30"/>
                    <a:pt x="59" y="31"/>
                    <a:pt x="60" y="31"/>
                  </a:cubicBezTo>
                  <a:cubicBezTo>
                    <a:pt x="61" y="33"/>
                    <a:pt x="64" y="34"/>
                    <a:pt x="67" y="35"/>
                  </a:cubicBezTo>
                  <a:cubicBezTo>
                    <a:pt x="71" y="35"/>
                    <a:pt x="74" y="36"/>
                    <a:pt x="77" y="36"/>
                  </a:cubicBezTo>
                  <a:cubicBezTo>
                    <a:pt x="79" y="36"/>
                    <a:pt x="80" y="36"/>
                    <a:pt x="81" y="36"/>
                  </a:cubicBezTo>
                  <a:cubicBezTo>
                    <a:pt x="83" y="35"/>
                    <a:pt x="84" y="35"/>
                    <a:pt x="85" y="33"/>
                  </a:cubicBezTo>
                  <a:cubicBezTo>
                    <a:pt x="85" y="33"/>
                    <a:pt x="86" y="32"/>
                    <a:pt x="86" y="31"/>
                  </a:cubicBezTo>
                  <a:cubicBezTo>
                    <a:pt x="87" y="28"/>
                    <a:pt x="88" y="25"/>
                    <a:pt x="88" y="21"/>
                  </a:cubicBezTo>
                  <a:cubicBezTo>
                    <a:pt x="98" y="23"/>
                    <a:pt x="108" y="23"/>
                    <a:pt x="118" y="24"/>
                  </a:cubicBezTo>
                  <a:cubicBezTo>
                    <a:pt x="118" y="24"/>
                    <a:pt x="118" y="24"/>
                    <a:pt x="118" y="24"/>
                  </a:cubicBezTo>
                  <a:cubicBezTo>
                    <a:pt x="119" y="24"/>
                    <a:pt x="119" y="24"/>
                    <a:pt x="120" y="24"/>
                  </a:cubicBezTo>
                  <a:cubicBezTo>
                    <a:pt x="108" y="51"/>
                    <a:pt x="99" y="80"/>
                    <a:pt x="95" y="110"/>
                  </a:cubicBezTo>
                  <a:cubicBezTo>
                    <a:pt x="71" y="100"/>
                    <a:pt x="47" y="92"/>
                    <a:pt x="23" y="87"/>
                  </a:cubicBezTo>
                  <a:cubicBezTo>
                    <a:pt x="23" y="87"/>
                    <a:pt x="23" y="87"/>
                    <a:pt x="22" y="86"/>
                  </a:cubicBezTo>
                  <a:cubicBezTo>
                    <a:pt x="22" y="86"/>
                    <a:pt x="21" y="86"/>
                    <a:pt x="21" y="86"/>
                  </a:cubicBezTo>
                  <a:cubicBezTo>
                    <a:pt x="21" y="86"/>
                    <a:pt x="20" y="86"/>
                    <a:pt x="20" y="87"/>
                  </a:cubicBezTo>
                  <a:moveTo>
                    <a:pt x="72" y="4"/>
                  </a:moveTo>
                  <a:cubicBezTo>
                    <a:pt x="73" y="4"/>
                    <a:pt x="73" y="4"/>
                    <a:pt x="74" y="4"/>
                  </a:cubicBezTo>
                  <a:cubicBezTo>
                    <a:pt x="74" y="4"/>
                    <a:pt x="75" y="4"/>
                    <a:pt x="76" y="4"/>
                  </a:cubicBezTo>
                  <a:cubicBezTo>
                    <a:pt x="80" y="5"/>
                    <a:pt x="83" y="5"/>
                    <a:pt x="87" y="6"/>
                  </a:cubicBezTo>
                  <a:cubicBezTo>
                    <a:pt x="87" y="7"/>
                    <a:pt x="87" y="8"/>
                    <a:pt x="86" y="10"/>
                  </a:cubicBezTo>
                  <a:cubicBezTo>
                    <a:pt x="85" y="14"/>
                    <a:pt x="85" y="18"/>
                    <a:pt x="84" y="23"/>
                  </a:cubicBezTo>
                  <a:cubicBezTo>
                    <a:pt x="83" y="25"/>
                    <a:pt x="83" y="27"/>
                    <a:pt x="82" y="28"/>
                  </a:cubicBezTo>
                  <a:cubicBezTo>
                    <a:pt x="82" y="30"/>
                    <a:pt x="82" y="31"/>
                    <a:pt x="81" y="31"/>
                  </a:cubicBezTo>
                  <a:cubicBezTo>
                    <a:pt x="81" y="31"/>
                    <a:pt x="81" y="31"/>
                    <a:pt x="80" y="32"/>
                  </a:cubicBezTo>
                  <a:cubicBezTo>
                    <a:pt x="80" y="32"/>
                    <a:pt x="79" y="32"/>
                    <a:pt x="77" y="32"/>
                  </a:cubicBezTo>
                  <a:cubicBezTo>
                    <a:pt x="77" y="32"/>
                    <a:pt x="77" y="32"/>
                    <a:pt x="77" y="32"/>
                  </a:cubicBezTo>
                  <a:cubicBezTo>
                    <a:pt x="77" y="32"/>
                    <a:pt x="77" y="32"/>
                    <a:pt x="77" y="32"/>
                  </a:cubicBezTo>
                  <a:cubicBezTo>
                    <a:pt x="75" y="32"/>
                    <a:pt x="71" y="31"/>
                    <a:pt x="69" y="31"/>
                  </a:cubicBezTo>
                  <a:cubicBezTo>
                    <a:pt x="67" y="30"/>
                    <a:pt x="65" y="29"/>
                    <a:pt x="64" y="29"/>
                  </a:cubicBezTo>
                  <a:cubicBezTo>
                    <a:pt x="67" y="21"/>
                    <a:pt x="70" y="11"/>
                    <a:pt x="71" y="5"/>
                  </a:cubicBezTo>
                  <a:cubicBezTo>
                    <a:pt x="71" y="5"/>
                    <a:pt x="72" y="5"/>
                    <a:pt x="72" y="4"/>
                  </a:cubicBezTo>
                  <a:cubicBezTo>
                    <a:pt x="72" y="4"/>
                    <a:pt x="72" y="4"/>
                    <a:pt x="72" y="4"/>
                  </a:cubicBezTo>
                  <a:moveTo>
                    <a:pt x="74" y="0"/>
                  </a:moveTo>
                  <a:cubicBezTo>
                    <a:pt x="73" y="0"/>
                    <a:pt x="71" y="0"/>
                    <a:pt x="70" y="1"/>
                  </a:cubicBezTo>
                  <a:cubicBezTo>
                    <a:pt x="69" y="2"/>
                    <a:pt x="68" y="3"/>
                    <a:pt x="67" y="5"/>
                  </a:cubicBezTo>
                  <a:cubicBezTo>
                    <a:pt x="67" y="7"/>
                    <a:pt x="66" y="10"/>
                    <a:pt x="65" y="13"/>
                  </a:cubicBezTo>
                  <a:cubicBezTo>
                    <a:pt x="58" y="11"/>
                    <a:pt x="51" y="9"/>
                    <a:pt x="44" y="7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3" y="7"/>
                    <a:pt x="42" y="6"/>
                    <a:pt x="42" y="6"/>
                  </a:cubicBezTo>
                  <a:cubicBezTo>
                    <a:pt x="42" y="6"/>
                    <a:pt x="41" y="6"/>
                    <a:pt x="41" y="6"/>
                  </a:cubicBezTo>
                  <a:cubicBezTo>
                    <a:pt x="40" y="6"/>
                    <a:pt x="39" y="6"/>
                    <a:pt x="39" y="7"/>
                  </a:cubicBezTo>
                  <a:cubicBezTo>
                    <a:pt x="29" y="34"/>
                    <a:pt x="16" y="60"/>
                    <a:pt x="0" y="84"/>
                  </a:cubicBezTo>
                  <a:cubicBezTo>
                    <a:pt x="0" y="85"/>
                    <a:pt x="0" y="86"/>
                    <a:pt x="0" y="86"/>
                  </a:cubicBezTo>
                  <a:cubicBezTo>
                    <a:pt x="0" y="87"/>
                    <a:pt x="1" y="88"/>
                    <a:pt x="1" y="88"/>
                  </a:cubicBezTo>
                  <a:cubicBezTo>
                    <a:pt x="7" y="88"/>
                    <a:pt x="12" y="89"/>
                    <a:pt x="17" y="90"/>
                  </a:cubicBezTo>
                  <a:cubicBezTo>
                    <a:pt x="15" y="94"/>
                    <a:pt x="14" y="97"/>
                    <a:pt x="12" y="100"/>
                  </a:cubicBezTo>
                  <a:cubicBezTo>
                    <a:pt x="11" y="101"/>
                    <a:pt x="11" y="102"/>
                    <a:pt x="12" y="102"/>
                  </a:cubicBezTo>
                  <a:cubicBezTo>
                    <a:pt x="12" y="103"/>
                    <a:pt x="13" y="103"/>
                    <a:pt x="13" y="103"/>
                  </a:cubicBezTo>
                  <a:cubicBezTo>
                    <a:pt x="14" y="103"/>
                    <a:pt x="14" y="103"/>
                    <a:pt x="14" y="103"/>
                  </a:cubicBezTo>
                  <a:cubicBezTo>
                    <a:pt x="15" y="103"/>
                    <a:pt x="16" y="103"/>
                    <a:pt x="17" y="103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22" y="103"/>
                    <a:pt x="27" y="105"/>
                    <a:pt x="32" y="106"/>
                  </a:cubicBezTo>
                  <a:cubicBezTo>
                    <a:pt x="50" y="112"/>
                    <a:pt x="67" y="118"/>
                    <a:pt x="84" y="125"/>
                  </a:cubicBezTo>
                  <a:cubicBezTo>
                    <a:pt x="85" y="125"/>
                    <a:pt x="85" y="126"/>
                    <a:pt x="86" y="126"/>
                  </a:cubicBezTo>
                  <a:cubicBezTo>
                    <a:pt x="88" y="127"/>
                    <a:pt x="90" y="128"/>
                    <a:pt x="91" y="128"/>
                  </a:cubicBezTo>
                  <a:cubicBezTo>
                    <a:pt x="91" y="128"/>
                    <a:pt x="92" y="128"/>
                    <a:pt x="92" y="128"/>
                  </a:cubicBezTo>
                  <a:cubicBezTo>
                    <a:pt x="93" y="128"/>
                    <a:pt x="93" y="128"/>
                    <a:pt x="94" y="127"/>
                  </a:cubicBezTo>
                  <a:cubicBezTo>
                    <a:pt x="102" y="106"/>
                    <a:pt x="111" y="86"/>
                    <a:pt x="120" y="65"/>
                  </a:cubicBezTo>
                  <a:cubicBezTo>
                    <a:pt x="124" y="56"/>
                    <a:pt x="128" y="47"/>
                    <a:pt x="134" y="40"/>
                  </a:cubicBezTo>
                  <a:cubicBezTo>
                    <a:pt x="135" y="40"/>
                    <a:pt x="135" y="39"/>
                    <a:pt x="134" y="38"/>
                  </a:cubicBezTo>
                  <a:cubicBezTo>
                    <a:pt x="134" y="37"/>
                    <a:pt x="133" y="37"/>
                    <a:pt x="133" y="37"/>
                  </a:cubicBezTo>
                  <a:cubicBezTo>
                    <a:pt x="129" y="36"/>
                    <a:pt x="125" y="35"/>
                    <a:pt x="121" y="33"/>
                  </a:cubicBezTo>
                  <a:cubicBezTo>
                    <a:pt x="122" y="30"/>
                    <a:pt x="123" y="28"/>
                    <a:pt x="124" y="26"/>
                  </a:cubicBezTo>
                  <a:cubicBezTo>
                    <a:pt x="124" y="25"/>
                    <a:pt x="124" y="25"/>
                    <a:pt x="124" y="25"/>
                  </a:cubicBezTo>
                  <a:cubicBezTo>
                    <a:pt x="125" y="24"/>
                    <a:pt x="125" y="24"/>
                    <a:pt x="125" y="24"/>
                  </a:cubicBezTo>
                  <a:cubicBezTo>
                    <a:pt x="125" y="24"/>
                    <a:pt x="125" y="24"/>
                    <a:pt x="126" y="23"/>
                  </a:cubicBezTo>
                  <a:cubicBezTo>
                    <a:pt x="126" y="23"/>
                    <a:pt x="126" y="23"/>
                    <a:pt x="126" y="22"/>
                  </a:cubicBezTo>
                  <a:cubicBezTo>
                    <a:pt x="126" y="22"/>
                    <a:pt x="126" y="21"/>
                    <a:pt x="126" y="21"/>
                  </a:cubicBezTo>
                  <a:cubicBezTo>
                    <a:pt x="125" y="20"/>
                    <a:pt x="124" y="20"/>
                    <a:pt x="124" y="20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2" y="20"/>
                    <a:pt x="122" y="20"/>
                    <a:pt x="122" y="20"/>
                  </a:cubicBezTo>
                  <a:cubicBezTo>
                    <a:pt x="122" y="20"/>
                    <a:pt x="122" y="20"/>
                    <a:pt x="121" y="20"/>
                  </a:cubicBezTo>
                  <a:cubicBezTo>
                    <a:pt x="120" y="20"/>
                    <a:pt x="120" y="20"/>
                    <a:pt x="119" y="20"/>
                  </a:cubicBezTo>
                  <a:cubicBezTo>
                    <a:pt x="108" y="19"/>
                    <a:pt x="99" y="19"/>
                    <a:pt x="89" y="17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90" y="14"/>
                    <a:pt x="90" y="12"/>
                    <a:pt x="91" y="10"/>
                  </a:cubicBezTo>
                  <a:cubicBezTo>
                    <a:pt x="91" y="8"/>
                    <a:pt x="92" y="6"/>
                    <a:pt x="92" y="5"/>
                  </a:cubicBezTo>
                  <a:cubicBezTo>
                    <a:pt x="92" y="4"/>
                    <a:pt x="92" y="4"/>
                    <a:pt x="92" y="3"/>
                  </a:cubicBezTo>
                  <a:cubicBezTo>
                    <a:pt x="92" y="3"/>
                    <a:pt x="91" y="2"/>
                    <a:pt x="90" y="2"/>
                  </a:cubicBezTo>
                  <a:cubicBezTo>
                    <a:pt x="86" y="1"/>
                    <a:pt x="81" y="1"/>
                    <a:pt x="76" y="0"/>
                  </a:cubicBezTo>
                  <a:cubicBezTo>
                    <a:pt x="76" y="0"/>
                    <a:pt x="75" y="0"/>
                    <a:pt x="74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95" name="Freeform 825"/>
            <p:cNvSpPr>
              <a:spLocks noEditPoints="1"/>
            </p:cNvSpPr>
            <p:nvPr/>
          </p:nvSpPr>
          <p:spPr bwMode="auto">
            <a:xfrm>
              <a:off x="3269" y="2690"/>
              <a:ext cx="408" cy="377"/>
            </a:xfrm>
            <a:custGeom>
              <a:avLst/>
              <a:gdLst>
                <a:gd name="T0" fmla="*/ 167 w 172"/>
                <a:gd name="T1" fmla="*/ 113 h 159"/>
                <a:gd name="T2" fmla="*/ 152 w 172"/>
                <a:gd name="T3" fmla="*/ 152 h 159"/>
                <a:gd name="T4" fmla="*/ 130 w 172"/>
                <a:gd name="T5" fmla="*/ 117 h 159"/>
                <a:gd name="T6" fmla="*/ 142 w 172"/>
                <a:gd name="T7" fmla="*/ 102 h 159"/>
                <a:gd name="T8" fmla="*/ 146 w 172"/>
                <a:gd name="T9" fmla="*/ 102 h 159"/>
                <a:gd name="T10" fmla="*/ 140 w 172"/>
                <a:gd name="T11" fmla="*/ 78 h 159"/>
                <a:gd name="T12" fmla="*/ 140 w 172"/>
                <a:gd name="T13" fmla="*/ 100 h 159"/>
                <a:gd name="T14" fmla="*/ 97 w 172"/>
                <a:gd name="T15" fmla="*/ 91 h 159"/>
                <a:gd name="T16" fmla="*/ 114 w 172"/>
                <a:gd name="T17" fmla="*/ 77 h 159"/>
                <a:gd name="T18" fmla="*/ 119 w 172"/>
                <a:gd name="T19" fmla="*/ 92 h 159"/>
                <a:gd name="T20" fmla="*/ 92 w 172"/>
                <a:gd name="T21" fmla="*/ 68 h 159"/>
                <a:gd name="T22" fmla="*/ 110 w 172"/>
                <a:gd name="T23" fmla="*/ 76 h 159"/>
                <a:gd name="T24" fmla="*/ 83 w 172"/>
                <a:gd name="T25" fmla="*/ 55 h 159"/>
                <a:gd name="T26" fmla="*/ 79 w 172"/>
                <a:gd name="T27" fmla="*/ 65 h 159"/>
                <a:gd name="T28" fmla="*/ 64 w 172"/>
                <a:gd name="T29" fmla="*/ 46 h 159"/>
                <a:gd name="T30" fmla="*/ 83 w 172"/>
                <a:gd name="T31" fmla="*/ 42 h 159"/>
                <a:gd name="T32" fmla="*/ 61 w 172"/>
                <a:gd name="T33" fmla="*/ 29 h 159"/>
                <a:gd name="T34" fmla="*/ 45 w 172"/>
                <a:gd name="T35" fmla="*/ 41 h 159"/>
                <a:gd name="T36" fmla="*/ 5 w 172"/>
                <a:gd name="T37" fmla="*/ 155 h 159"/>
                <a:gd name="T38" fmla="*/ 24 w 172"/>
                <a:gd name="T39" fmla="*/ 23 h 159"/>
                <a:gd name="T40" fmla="*/ 35 w 172"/>
                <a:gd name="T41" fmla="*/ 46 h 159"/>
                <a:gd name="T42" fmla="*/ 60 w 172"/>
                <a:gd name="T43" fmla="*/ 47 h 159"/>
                <a:gd name="T44" fmla="*/ 62 w 172"/>
                <a:gd name="T45" fmla="*/ 69 h 159"/>
                <a:gd name="T46" fmla="*/ 62 w 172"/>
                <a:gd name="T47" fmla="*/ 70 h 159"/>
                <a:gd name="T48" fmla="*/ 63 w 172"/>
                <a:gd name="T49" fmla="*/ 70 h 159"/>
                <a:gd name="T50" fmla="*/ 79 w 172"/>
                <a:gd name="T51" fmla="*/ 69 h 159"/>
                <a:gd name="T52" fmla="*/ 92 w 172"/>
                <a:gd name="T53" fmla="*/ 95 h 159"/>
                <a:gd name="T54" fmla="*/ 120 w 172"/>
                <a:gd name="T55" fmla="*/ 118 h 159"/>
                <a:gd name="T56" fmla="*/ 130 w 172"/>
                <a:gd name="T57" fmla="*/ 121 h 159"/>
                <a:gd name="T58" fmla="*/ 5 w 172"/>
                <a:gd name="T59" fmla="*/ 155 h 159"/>
                <a:gd name="T60" fmla="*/ 56 w 172"/>
                <a:gd name="T61" fmla="*/ 13 h 159"/>
                <a:gd name="T62" fmla="*/ 8 w 172"/>
                <a:gd name="T63" fmla="*/ 19 h 159"/>
                <a:gd name="T64" fmla="*/ 51 w 172"/>
                <a:gd name="T65" fmla="*/ 4 h 159"/>
                <a:gd name="T66" fmla="*/ 58 w 172"/>
                <a:gd name="T67" fmla="*/ 0 h 159"/>
                <a:gd name="T68" fmla="*/ 29 w 172"/>
                <a:gd name="T69" fmla="*/ 2 h 159"/>
                <a:gd name="T70" fmla="*/ 2 w 172"/>
                <a:gd name="T71" fmla="*/ 20 h 159"/>
                <a:gd name="T72" fmla="*/ 1 w 172"/>
                <a:gd name="T73" fmla="*/ 21 h 159"/>
                <a:gd name="T74" fmla="*/ 0 w 172"/>
                <a:gd name="T75" fmla="*/ 157 h 159"/>
                <a:gd name="T76" fmla="*/ 149 w 172"/>
                <a:gd name="T77" fmla="*/ 157 h 159"/>
                <a:gd name="T78" fmla="*/ 152 w 172"/>
                <a:gd name="T79" fmla="*/ 158 h 159"/>
                <a:gd name="T80" fmla="*/ 155 w 172"/>
                <a:gd name="T81" fmla="*/ 154 h 159"/>
                <a:gd name="T82" fmla="*/ 171 w 172"/>
                <a:gd name="T83" fmla="*/ 131 h 159"/>
                <a:gd name="T84" fmla="*/ 171 w 172"/>
                <a:gd name="T85" fmla="*/ 99 h 159"/>
                <a:gd name="T86" fmla="*/ 171 w 172"/>
                <a:gd name="T87" fmla="*/ 98 h 159"/>
                <a:gd name="T88" fmla="*/ 152 w 172"/>
                <a:gd name="T89" fmla="*/ 98 h 159"/>
                <a:gd name="T90" fmla="*/ 143 w 172"/>
                <a:gd name="T91" fmla="*/ 99 h 159"/>
                <a:gd name="T92" fmla="*/ 144 w 172"/>
                <a:gd name="T93" fmla="*/ 74 h 159"/>
                <a:gd name="T94" fmla="*/ 143 w 172"/>
                <a:gd name="T95" fmla="*/ 73 h 159"/>
                <a:gd name="T96" fmla="*/ 126 w 172"/>
                <a:gd name="T97" fmla="*/ 73 h 159"/>
                <a:gd name="T98" fmla="*/ 114 w 172"/>
                <a:gd name="T99" fmla="*/ 48 h 159"/>
                <a:gd name="T100" fmla="*/ 113 w 172"/>
                <a:gd name="T101" fmla="*/ 47 h 159"/>
                <a:gd name="T102" fmla="*/ 112 w 172"/>
                <a:gd name="T103" fmla="*/ 46 h 159"/>
                <a:gd name="T104" fmla="*/ 87 w 172"/>
                <a:gd name="T105" fmla="*/ 26 h 159"/>
                <a:gd name="T106" fmla="*/ 86 w 172"/>
                <a:gd name="T107" fmla="*/ 25 h 159"/>
                <a:gd name="T108" fmla="*/ 85 w 172"/>
                <a:gd name="T109" fmla="*/ 24 h 159"/>
                <a:gd name="T110" fmla="*/ 59 w 172"/>
                <a:gd name="T111" fmla="*/ 13 h 159"/>
                <a:gd name="T112" fmla="*/ 59 w 172"/>
                <a:gd name="T113" fmla="*/ 2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72" h="159">
                  <a:moveTo>
                    <a:pt x="152" y="152"/>
                  </a:moveTo>
                  <a:cubicBezTo>
                    <a:pt x="151" y="141"/>
                    <a:pt x="150" y="130"/>
                    <a:pt x="150" y="119"/>
                  </a:cubicBezTo>
                  <a:cubicBezTo>
                    <a:pt x="156" y="113"/>
                    <a:pt x="161" y="108"/>
                    <a:pt x="168" y="103"/>
                  </a:cubicBezTo>
                  <a:cubicBezTo>
                    <a:pt x="168" y="106"/>
                    <a:pt x="167" y="110"/>
                    <a:pt x="167" y="113"/>
                  </a:cubicBezTo>
                  <a:cubicBezTo>
                    <a:pt x="167" y="116"/>
                    <a:pt x="167" y="118"/>
                    <a:pt x="167" y="120"/>
                  </a:cubicBezTo>
                  <a:cubicBezTo>
                    <a:pt x="167" y="124"/>
                    <a:pt x="167" y="128"/>
                    <a:pt x="167" y="131"/>
                  </a:cubicBezTo>
                  <a:cubicBezTo>
                    <a:pt x="167" y="131"/>
                    <a:pt x="168" y="132"/>
                    <a:pt x="168" y="132"/>
                  </a:cubicBezTo>
                  <a:cubicBezTo>
                    <a:pt x="163" y="139"/>
                    <a:pt x="158" y="146"/>
                    <a:pt x="152" y="152"/>
                  </a:cubicBezTo>
                  <a:moveTo>
                    <a:pt x="152" y="102"/>
                  </a:moveTo>
                  <a:cubicBezTo>
                    <a:pt x="156" y="102"/>
                    <a:pt x="159" y="102"/>
                    <a:pt x="163" y="102"/>
                  </a:cubicBezTo>
                  <a:cubicBezTo>
                    <a:pt x="157" y="106"/>
                    <a:pt x="152" y="112"/>
                    <a:pt x="147" y="117"/>
                  </a:cubicBezTo>
                  <a:cubicBezTo>
                    <a:pt x="139" y="117"/>
                    <a:pt x="136" y="117"/>
                    <a:pt x="130" y="117"/>
                  </a:cubicBezTo>
                  <a:cubicBezTo>
                    <a:pt x="129" y="117"/>
                    <a:pt x="128" y="117"/>
                    <a:pt x="126" y="117"/>
                  </a:cubicBezTo>
                  <a:cubicBezTo>
                    <a:pt x="128" y="116"/>
                    <a:pt x="131" y="113"/>
                    <a:pt x="133" y="111"/>
                  </a:cubicBezTo>
                  <a:cubicBezTo>
                    <a:pt x="136" y="108"/>
                    <a:pt x="139" y="105"/>
                    <a:pt x="141" y="103"/>
                  </a:cubicBezTo>
                  <a:cubicBezTo>
                    <a:pt x="142" y="102"/>
                    <a:pt x="142" y="102"/>
                    <a:pt x="142" y="102"/>
                  </a:cubicBezTo>
                  <a:cubicBezTo>
                    <a:pt x="142" y="102"/>
                    <a:pt x="142" y="102"/>
                    <a:pt x="143" y="102"/>
                  </a:cubicBezTo>
                  <a:cubicBezTo>
                    <a:pt x="143" y="102"/>
                    <a:pt x="143" y="102"/>
                    <a:pt x="143" y="102"/>
                  </a:cubicBezTo>
                  <a:cubicBezTo>
                    <a:pt x="144" y="102"/>
                    <a:pt x="144" y="102"/>
                    <a:pt x="144" y="102"/>
                  </a:cubicBezTo>
                  <a:cubicBezTo>
                    <a:pt x="144" y="102"/>
                    <a:pt x="145" y="102"/>
                    <a:pt x="146" y="102"/>
                  </a:cubicBezTo>
                  <a:cubicBezTo>
                    <a:pt x="148" y="102"/>
                    <a:pt x="150" y="102"/>
                    <a:pt x="152" y="102"/>
                  </a:cubicBezTo>
                  <a:moveTo>
                    <a:pt x="123" y="115"/>
                  </a:moveTo>
                  <a:cubicBezTo>
                    <a:pt x="123" y="107"/>
                    <a:pt x="123" y="104"/>
                    <a:pt x="122" y="94"/>
                  </a:cubicBezTo>
                  <a:cubicBezTo>
                    <a:pt x="128" y="88"/>
                    <a:pt x="133" y="83"/>
                    <a:pt x="140" y="78"/>
                  </a:cubicBezTo>
                  <a:cubicBezTo>
                    <a:pt x="140" y="80"/>
                    <a:pt x="140" y="83"/>
                    <a:pt x="140" y="86"/>
                  </a:cubicBezTo>
                  <a:cubicBezTo>
                    <a:pt x="140" y="87"/>
                    <a:pt x="140" y="89"/>
                    <a:pt x="140" y="91"/>
                  </a:cubicBezTo>
                  <a:cubicBezTo>
                    <a:pt x="140" y="93"/>
                    <a:pt x="140" y="96"/>
                    <a:pt x="140" y="99"/>
                  </a:cubicBezTo>
                  <a:cubicBezTo>
                    <a:pt x="140" y="100"/>
                    <a:pt x="140" y="100"/>
                    <a:pt x="140" y="100"/>
                  </a:cubicBezTo>
                  <a:cubicBezTo>
                    <a:pt x="139" y="100"/>
                    <a:pt x="139" y="100"/>
                    <a:pt x="139" y="100"/>
                  </a:cubicBezTo>
                  <a:cubicBezTo>
                    <a:pt x="137" y="102"/>
                    <a:pt x="134" y="105"/>
                    <a:pt x="130" y="109"/>
                  </a:cubicBezTo>
                  <a:cubicBezTo>
                    <a:pt x="128" y="111"/>
                    <a:pt x="126" y="113"/>
                    <a:pt x="123" y="115"/>
                  </a:cubicBezTo>
                  <a:moveTo>
                    <a:pt x="97" y="91"/>
                  </a:moveTo>
                  <a:cubicBezTo>
                    <a:pt x="100" y="89"/>
                    <a:pt x="103" y="87"/>
                    <a:pt x="106" y="84"/>
                  </a:cubicBezTo>
                  <a:cubicBezTo>
                    <a:pt x="108" y="83"/>
                    <a:pt x="110" y="81"/>
                    <a:pt x="111" y="80"/>
                  </a:cubicBezTo>
                  <a:cubicBezTo>
                    <a:pt x="112" y="79"/>
                    <a:pt x="113" y="78"/>
                    <a:pt x="113" y="78"/>
                  </a:cubicBezTo>
                  <a:cubicBezTo>
                    <a:pt x="114" y="77"/>
                    <a:pt x="114" y="77"/>
                    <a:pt x="114" y="77"/>
                  </a:cubicBezTo>
                  <a:cubicBezTo>
                    <a:pt x="114" y="77"/>
                    <a:pt x="114" y="77"/>
                    <a:pt x="114" y="77"/>
                  </a:cubicBezTo>
                  <a:cubicBezTo>
                    <a:pt x="117" y="77"/>
                    <a:pt x="121" y="77"/>
                    <a:pt x="126" y="77"/>
                  </a:cubicBezTo>
                  <a:cubicBezTo>
                    <a:pt x="129" y="77"/>
                    <a:pt x="133" y="77"/>
                    <a:pt x="136" y="77"/>
                  </a:cubicBezTo>
                  <a:cubicBezTo>
                    <a:pt x="130" y="81"/>
                    <a:pt x="125" y="87"/>
                    <a:pt x="119" y="92"/>
                  </a:cubicBezTo>
                  <a:cubicBezTo>
                    <a:pt x="114" y="91"/>
                    <a:pt x="110" y="91"/>
                    <a:pt x="106" y="91"/>
                  </a:cubicBezTo>
                  <a:cubicBezTo>
                    <a:pt x="103" y="91"/>
                    <a:pt x="101" y="91"/>
                    <a:pt x="97" y="91"/>
                  </a:cubicBezTo>
                  <a:moveTo>
                    <a:pt x="93" y="90"/>
                  </a:moveTo>
                  <a:cubicBezTo>
                    <a:pt x="93" y="81"/>
                    <a:pt x="92" y="77"/>
                    <a:pt x="92" y="68"/>
                  </a:cubicBezTo>
                  <a:cubicBezTo>
                    <a:pt x="98" y="62"/>
                    <a:pt x="103" y="56"/>
                    <a:pt x="110" y="52"/>
                  </a:cubicBezTo>
                  <a:cubicBezTo>
                    <a:pt x="110" y="52"/>
                    <a:pt x="110" y="53"/>
                    <a:pt x="110" y="54"/>
                  </a:cubicBezTo>
                  <a:cubicBezTo>
                    <a:pt x="110" y="59"/>
                    <a:pt x="110" y="66"/>
                    <a:pt x="110" y="72"/>
                  </a:cubicBezTo>
                  <a:cubicBezTo>
                    <a:pt x="110" y="73"/>
                    <a:pt x="110" y="74"/>
                    <a:pt x="110" y="76"/>
                  </a:cubicBezTo>
                  <a:cubicBezTo>
                    <a:pt x="108" y="77"/>
                    <a:pt x="105" y="80"/>
                    <a:pt x="102" y="83"/>
                  </a:cubicBezTo>
                  <a:cubicBezTo>
                    <a:pt x="99" y="86"/>
                    <a:pt x="96" y="88"/>
                    <a:pt x="93" y="90"/>
                  </a:cubicBezTo>
                  <a:moveTo>
                    <a:pt x="70" y="65"/>
                  </a:moveTo>
                  <a:cubicBezTo>
                    <a:pt x="75" y="62"/>
                    <a:pt x="80" y="58"/>
                    <a:pt x="83" y="55"/>
                  </a:cubicBezTo>
                  <a:cubicBezTo>
                    <a:pt x="85" y="53"/>
                    <a:pt x="85" y="53"/>
                    <a:pt x="87" y="52"/>
                  </a:cubicBezTo>
                  <a:cubicBezTo>
                    <a:pt x="91" y="51"/>
                    <a:pt x="98" y="51"/>
                    <a:pt x="105" y="51"/>
                  </a:cubicBezTo>
                  <a:cubicBezTo>
                    <a:pt x="100" y="55"/>
                    <a:pt x="95" y="60"/>
                    <a:pt x="89" y="65"/>
                  </a:cubicBezTo>
                  <a:cubicBezTo>
                    <a:pt x="85" y="65"/>
                    <a:pt x="82" y="65"/>
                    <a:pt x="79" y="65"/>
                  </a:cubicBezTo>
                  <a:cubicBezTo>
                    <a:pt x="76" y="65"/>
                    <a:pt x="73" y="65"/>
                    <a:pt x="70" y="65"/>
                  </a:cubicBezTo>
                  <a:moveTo>
                    <a:pt x="65" y="65"/>
                  </a:moveTo>
                  <a:cubicBezTo>
                    <a:pt x="64" y="59"/>
                    <a:pt x="63" y="57"/>
                    <a:pt x="63" y="53"/>
                  </a:cubicBezTo>
                  <a:cubicBezTo>
                    <a:pt x="63" y="51"/>
                    <a:pt x="64" y="49"/>
                    <a:pt x="64" y="46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71" y="40"/>
                    <a:pt x="76" y="34"/>
                    <a:pt x="83" y="29"/>
                  </a:cubicBezTo>
                  <a:cubicBezTo>
                    <a:pt x="83" y="32"/>
                    <a:pt x="83" y="34"/>
                    <a:pt x="83" y="37"/>
                  </a:cubicBezTo>
                  <a:cubicBezTo>
                    <a:pt x="83" y="39"/>
                    <a:pt x="83" y="40"/>
                    <a:pt x="83" y="42"/>
                  </a:cubicBezTo>
                  <a:cubicBezTo>
                    <a:pt x="83" y="45"/>
                    <a:pt x="83" y="47"/>
                    <a:pt x="83" y="50"/>
                  </a:cubicBezTo>
                  <a:cubicBezTo>
                    <a:pt x="82" y="51"/>
                    <a:pt x="81" y="51"/>
                    <a:pt x="80" y="52"/>
                  </a:cubicBezTo>
                  <a:cubicBezTo>
                    <a:pt x="77" y="56"/>
                    <a:pt x="70" y="61"/>
                    <a:pt x="65" y="65"/>
                  </a:cubicBezTo>
                  <a:moveTo>
                    <a:pt x="61" y="29"/>
                  </a:moveTo>
                  <a:cubicBezTo>
                    <a:pt x="66" y="29"/>
                    <a:pt x="72" y="28"/>
                    <a:pt x="79" y="28"/>
                  </a:cubicBezTo>
                  <a:cubicBezTo>
                    <a:pt x="72" y="33"/>
                    <a:pt x="68" y="38"/>
                    <a:pt x="62" y="43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6" y="42"/>
                    <a:pt x="51" y="41"/>
                    <a:pt x="45" y="41"/>
                  </a:cubicBezTo>
                  <a:cubicBezTo>
                    <a:pt x="44" y="41"/>
                    <a:pt x="42" y="41"/>
                    <a:pt x="41" y="41"/>
                  </a:cubicBezTo>
                  <a:cubicBezTo>
                    <a:pt x="46" y="37"/>
                    <a:pt x="52" y="33"/>
                    <a:pt x="58" y="29"/>
                  </a:cubicBezTo>
                  <a:cubicBezTo>
                    <a:pt x="59" y="29"/>
                    <a:pt x="60" y="29"/>
                    <a:pt x="61" y="29"/>
                  </a:cubicBezTo>
                  <a:moveTo>
                    <a:pt x="5" y="155"/>
                  </a:moveTo>
                  <a:cubicBezTo>
                    <a:pt x="5" y="143"/>
                    <a:pt x="6" y="133"/>
                    <a:pt x="6" y="124"/>
                  </a:cubicBezTo>
                  <a:cubicBezTo>
                    <a:pt x="6" y="98"/>
                    <a:pt x="5" y="78"/>
                    <a:pt x="5" y="52"/>
                  </a:cubicBezTo>
                  <a:cubicBezTo>
                    <a:pt x="5" y="43"/>
                    <a:pt x="5" y="34"/>
                    <a:pt x="5" y="23"/>
                  </a:cubicBezTo>
                  <a:cubicBezTo>
                    <a:pt x="12" y="23"/>
                    <a:pt x="18" y="23"/>
                    <a:pt x="24" y="23"/>
                  </a:cubicBezTo>
                  <a:cubicBezTo>
                    <a:pt x="27" y="23"/>
                    <a:pt x="29" y="23"/>
                    <a:pt x="32" y="23"/>
                  </a:cubicBezTo>
                  <a:cubicBezTo>
                    <a:pt x="33" y="31"/>
                    <a:pt x="33" y="35"/>
                    <a:pt x="34" y="43"/>
                  </a:cubicBezTo>
                  <a:cubicBezTo>
                    <a:pt x="34" y="44"/>
                    <a:pt x="34" y="45"/>
                    <a:pt x="34" y="45"/>
                  </a:cubicBezTo>
                  <a:cubicBezTo>
                    <a:pt x="35" y="45"/>
                    <a:pt x="35" y="46"/>
                    <a:pt x="35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9" y="45"/>
                    <a:pt x="42" y="45"/>
                    <a:pt x="45" y="45"/>
                  </a:cubicBezTo>
                  <a:cubicBezTo>
                    <a:pt x="50" y="45"/>
                    <a:pt x="55" y="45"/>
                    <a:pt x="60" y="47"/>
                  </a:cubicBezTo>
                  <a:cubicBezTo>
                    <a:pt x="60" y="49"/>
                    <a:pt x="60" y="51"/>
                    <a:pt x="60" y="53"/>
                  </a:cubicBezTo>
                  <a:cubicBezTo>
                    <a:pt x="60" y="58"/>
                    <a:pt x="60" y="61"/>
                    <a:pt x="61" y="68"/>
                  </a:cubicBezTo>
                  <a:cubicBezTo>
                    <a:pt x="61" y="68"/>
                    <a:pt x="61" y="68"/>
                    <a:pt x="61" y="68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3" y="70"/>
                    <a:pt x="63" y="70"/>
                    <a:pt x="63" y="70"/>
                  </a:cubicBezTo>
                  <a:cubicBezTo>
                    <a:pt x="63" y="70"/>
                    <a:pt x="63" y="70"/>
                    <a:pt x="63" y="70"/>
                  </a:cubicBezTo>
                  <a:cubicBezTo>
                    <a:pt x="63" y="70"/>
                    <a:pt x="63" y="70"/>
                    <a:pt x="63" y="70"/>
                  </a:cubicBezTo>
                  <a:cubicBezTo>
                    <a:pt x="63" y="70"/>
                    <a:pt x="63" y="70"/>
                    <a:pt x="63" y="70"/>
                  </a:cubicBezTo>
                  <a:cubicBezTo>
                    <a:pt x="63" y="70"/>
                    <a:pt x="63" y="70"/>
                    <a:pt x="63" y="70"/>
                  </a:cubicBezTo>
                  <a:cubicBezTo>
                    <a:pt x="63" y="70"/>
                    <a:pt x="63" y="70"/>
                    <a:pt x="63" y="70"/>
                  </a:cubicBezTo>
                  <a:cubicBezTo>
                    <a:pt x="70" y="69"/>
                    <a:pt x="74" y="69"/>
                    <a:pt x="79" y="69"/>
                  </a:cubicBezTo>
                  <a:cubicBezTo>
                    <a:pt x="82" y="69"/>
                    <a:pt x="85" y="69"/>
                    <a:pt x="88" y="69"/>
                  </a:cubicBezTo>
                  <a:cubicBezTo>
                    <a:pt x="89" y="79"/>
                    <a:pt x="89" y="83"/>
                    <a:pt x="90" y="94"/>
                  </a:cubicBezTo>
                  <a:cubicBezTo>
                    <a:pt x="90" y="94"/>
                    <a:pt x="90" y="95"/>
                    <a:pt x="91" y="95"/>
                  </a:cubicBezTo>
                  <a:cubicBezTo>
                    <a:pt x="91" y="95"/>
                    <a:pt x="91" y="95"/>
                    <a:pt x="92" y="95"/>
                  </a:cubicBezTo>
                  <a:cubicBezTo>
                    <a:pt x="92" y="95"/>
                    <a:pt x="92" y="95"/>
                    <a:pt x="92" y="95"/>
                  </a:cubicBezTo>
                  <a:cubicBezTo>
                    <a:pt x="98" y="95"/>
                    <a:pt x="102" y="95"/>
                    <a:pt x="106" y="95"/>
                  </a:cubicBezTo>
                  <a:cubicBezTo>
                    <a:pt x="110" y="95"/>
                    <a:pt x="113" y="95"/>
                    <a:pt x="118" y="95"/>
                  </a:cubicBezTo>
                  <a:cubicBezTo>
                    <a:pt x="119" y="105"/>
                    <a:pt x="120" y="108"/>
                    <a:pt x="120" y="118"/>
                  </a:cubicBezTo>
                  <a:cubicBezTo>
                    <a:pt x="120" y="118"/>
                    <a:pt x="120" y="119"/>
                    <a:pt x="120" y="119"/>
                  </a:cubicBezTo>
                  <a:cubicBezTo>
                    <a:pt x="120" y="120"/>
                    <a:pt x="120" y="120"/>
                    <a:pt x="120" y="120"/>
                  </a:cubicBezTo>
                  <a:cubicBezTo>
                    <a:pt x="120" y="120"/>
                    <a:pt x="121" y="121"/>
                    <a:pt x="122" y="121"/>
                  </a:cubicBezTo>
                  <a:cubicBezTo>
                    <a:pt x="125" y="121"/>
                    <a:pt x="128" y="121"/>
                    <a:pt x="130" y="121"/>
                  </a:cubicBezTo>
                  <a:cubicBezTo>
                    <a:pt x="135" y="121"/>
                    <a:pt x="139" y="121"/>
                    <a:pt x="146" y="120"/>
                  </a:cubicBezTo>
                  <a:cubicBezTo>
                    <a:pt x="147" y="132"/>
                    <a:pt x="148" y="143"/>
                    <a:pt x="148" y="154"/>
                  </a:cubicBezTo>
                  <a:cubicBezTo>
                    <a:pt x="124" y="153"/>
                    <a:pt x="104" y="152"/>
                    <a:pt x="84" y="152"/>
                  </a:cubicBezTo>
                  <a:cubicBezTo>
                    <a:pt x="59" y="152"/>
                    <a:pt x="35" y="153"/>
                    <a:pt x="5" y="155"/>
                  </a:cubicBezTo>
                  <a:moveTo>
                    <a:pt x="37" y="40"/>
                  </a:moveTo>
                  <a:cubicBezTo>
                    <a:pt x="37" y="33"/>
                    <a:pt x="36" y="29"/>
                    <a:pt x="35" y="21"/>
                  </a:cubicBezTo>
                  <a:cubicBezTo>
                    <a:pt x="42" y="15"/>
                    <a:pt x="49" y="10"/>
                    <a:pt x="56" y="6"/>
                  </a:cubicBezTo>
                  <a:cubicBezTo>
                    <a:pt x="56" y="8"/>
                    <a:pt x="56" y="10"/>
                    <a:pt x="56" y="13"/>
                  </a:cubicBezTo>
                  <a:cubicBezTo>
                    <a:pt x="56" y="15"/>
                    <a:pt x="56" y="16"/>
                    <a:pt x="56" y="18"/>
                  </a:cubicBezTo>
                  <a:cubicBezTo>
                    <a:pt x="56" y="21"/>
                    <a:pt x="55" y="23"/>
                    <a:pt x="55" y="26"/>
                  </a:cubicBezTo>
                  <a:cubicBezTo>
                    <a:pt x="49" y="30"/>
                    <a:pt x="43" y="35"/>
                    <a:pt x="37" y="40"/>
                  </a:cubicBezTo>
                  <a:moveTo>
                    <a:pt x="8" y="19"/>
                  </a:moveTo>
                  <a:cubicBezTo>
                    <a:pt x="13" y="16"/>
                    <a:pt x="18" y="13"/>
                    <a:pt x="24" y="9"/>
                  </a:cubicBezTo>
                  <a:cubicBezTo>
                    <a:pt x="26" y="8"/>
                    <a:pt x="28" y="7"/>
                    <a:pt x="30" y="6"/>
                  </a:cubicBezTo>
                  <a:cubicBezTo>
                    <a:pt x="32" y="5"/>
                    <a:pt x="37" y="5"/>
                    <a:pt x="42" y="5"/>
                  </a:cubicBezTo>
                  <a:cubicBezTo>
                    <a:pt x="45" y="5"/>
                    <a:pt x="48" y="4"/>
                    <a:pt x="51" y="4"/>
                  </a:cubicBezTo>
                  <a:cubicBezTo>
                    <a:pt x="44" y="9"/>
                    <a:pt x="37" y="14"/>
                    <a:pt x="32" y="19"/>
                  </a:cubicBezTo>
                  <a:cubicBezTo>
                    <a:pt x="29" y="19"/>
                    <a:pt x="27" y="19"/>
                    <a:pt x="24" y="19"/>
                  </a:cubicBezTo>
                  <a:cubicBezTo>
                    <a:pt x="19" y="19"/>
                    <a:pt x="14" y="19"/>
                    <a:pt x="8" y="19"/>
                  </a:cubicBezTo>
                  <a:moveTo>
                    <a:pt x="58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3" y="1"/>
                    <a:pt x="47" y="1"/>
                    <a:pt x="42" y="1"/>
                  </a:cubicBezTo>
                  <a:cubicBezTo>
                    <a:pt x="37" y="1"/>
                    <a:pt x="32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6" y="3"/>
                    <a:pt x="24" y="5"/>
                    <a:pt x="22" y="6"/>
                  </a:cubicBezTo>
                  <a:cubicBezTo>
                    <a:pt x="15" y="10"/>
                    <a:pt x="9" y="14"/>
                    <a:pt x="3" y="18"/>
                  </a:cubicBezTo>
                  <a:cubicBezTo>
                    <a:pt x="2" y="18"/>
                    <a:pt x="2" y="19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33"/>
                    <a:pt x="1" y="43"/>
                    <a:pt x="1" y="52"/>
                  </a:cubicBezTo>
                  <a:cubicBezTo>
                    <a:pt x="1" y="78"/>
                    <a:pt x="2" y="98"/>
                    <a:pt x="2" y="124"/>
                  </a:cubicBezTo>
                  <a:cubicBezTo>
                    <a:pt x="2" y="133"/>
                    <a:pt x="2" y="143"/>
                    <a:pt x="2" y="155"/>
                  </a:cubicBezTo>
                  <a:cubicBezTo>
                    <a:pt x="1" y="155"/>
                    <a:pt x="0" y="156"/>
                    <a:pt x="0" y="157"/>
                  </a:cubicBezTo>
                  <a:cubicBezTo>
                    <a:pt x="0" y="158"/>
                    <a:pt x="1" y="158"/>
                    <a:pt x="2" y="158"/>
                  </a:cubicBezTo>
                  <a:cubicBezTo>
                    <a:pt x="2" y="158"/>
                    <a:pt x="2" y="158"/>
                    <a:pt x="2" y="158"/>
                  </a:cubicBezTo>
                  <a:cubicBezTo>
                    <a:pt x="33" y="157"/>
                    <a:pt x="58" y="156"/>
                    <a:pt x="84" y="156"/>
                  </a:cubicBezTo>
                  <a:cubicBezTo>
                    <a:pt x="104" y="156"/>
                    <a:pt x="125" y="157"/>
                    <a:pt x="149" y="157"/>
                  </a:cubicBezTo>
                  <a:cubicBezTo>
                    <a:pt x="149" y="158"/>
                    <a:pt x="150" y="159"/>
                    <a:pt x="150" y="159"/>
                  </a:cubicBezTo>
                  <a:cubicBezTo>
                    <a:pt x="150" y="159"/>
                    <a:pt x="150" y="159"/>
                    <a:pt x="150" y="159"/>
                  </a:cubicBezTo>
                  <a:cubicBezTo>
                    <a:pt x="151" y="159"/>
                    <a:pt x="152" y="158"/>
                    <a:pt x="152" y="158"/>
                  </a:cubicBezTo>
                  <a:cubicBezTo>
                    <a:pt x="152" y="158"/>
                    <a:pt x="152" y="158"/>
                    <a:pt x="152" y="158"/>
                  </a:cubicBezTo>
                  <a:cubicBezTo>
                    <a:pt x="153" y="158"/>
                    <a:pt x="153" y="158"/>
                    <a:pt x="154" y="158"/>
                  </a:cubicBezTo>
                  <a:cubicBezTo>
                    <a:pt x="154" y="158"/>
                    <a:pt x="154" y="158"/>
                    <a:pt x="154" y="158"/>
                  </a:cubicBezTo>
                  <a:cubicBezTo>
                    <a:pt x="155" y="158"/>
                    <a:pt x="156" y="157"/>
                    <a:pt x="156" y="156"/>
                  </a:cubicBezTo>
                  <a:cubicBezTo>
                    <a:pt x="156" y="155"/>
                    <a:pt x="155" y="155"/>
                    <a:pt x="155" y="154"/>
                  </a:cubicBezTo>
                  <a:cubicBezTo>
                    <a:pt x="161" y="148"/>
                    <a:pt x="167" y="141"/>
                    <a:pt x="172" y="133"/>
                  </a:cubicBezTo>
                  <a:cubicBezTo>
                    <a:pt x="172" y="133"/>
                    <a:pt x="172" y="132"/>
                    <a:pt x="171" y="131"/>
                  </a:cubicBezTo>
                  <a:cubicBezTo>
                    <a:pt x="171" y="131"/>
                    <a:pt x="171" y="131"/>
                    <a:pt x="171" y="131"/>
                  </a:cubicBezTo>
                  <a:cubicBezTo>
                    <a:pt x="171" y="131"/>
                    <a:pt x="171" y="131"/>
                    <a:pt x="171" y="131"/>
                  </a:cubicBezTo>
                  <a:cubicBezTo>
                    <a:pt x="171" y="128"/>
                    <a:pt x="171" y="124"/>
                    <a:pt x="171" y="120"/>
                  </a:cubicBezTo>
                  <a:cubicBezTo>
                    <a:pt x="171" y="118"/>
                    <a:pt x="171" y="116"/>
                    <a:pt x="171" y="113"/>
                  </a:cubicBezTo>
                  <a:cubicBezTo>
                    <a:pt x="171" y="108"/>
                    <a:pt x="171" y="103"/>
                    <a:pt x="171" y="100"/>
                  </a:cubicBezTo>
                  <a:cubicBezTo>
                    <a:pt x="171" y="99"/>
                    <a:pt x="171" y="99"/>
                    <a:pt x="171" y="99"/>
                  </a:cubicBezTo>
                  <a:cubicBezTo>
                    <a:pt x="171" y="99"/>
                    <a:pt x="171" y="99"/>
                    <a:pt x="171" y="99"/>
                  </a:cubicBezTo>
                  <a:cubicBezTo>
                    <a:pt x="171" y="99"/>
                    <a:pt x="171" y="99"/>
                    <a:pt x="171" y="99"/>
                  </a:cubicBezTo>
                  <a:cubicBezTo>
                    <a:pt x="171" y="98"/>
                    <a:pt x="171" y="98"/>
                    <a:pt x="171" y="98"/>
                  </a:cubicBezTo>
                  <a:cubicBezTo>
                    <a:pt x="171" y="98"/>
                    <a:pt x="171" y="98"/>
                    <a:pt x="171" y="98"/>
                  </a:cubicBezTo>
                  <a:cubicBezTo>
                    <a:pt x="170" y="98"/>
                    <a:pt x="170" y="98"/>
                    <a:pt x="170" y="98"/>
                  </a:cubicBezTo>
                  <a:cubicBezTo>
                    <a:pt x="170" y="98"/>
                    <a:pt x="170" y="98"/>
                    <a:pt x="170" y="98"/>
                  </a:cubicBezTo>
                  <a:cubicBezTo>
                    <a:pt x="170" y="98"/>
                    <a:pt x="170" y="98"/>
                    <a:pt x="170" y="98"/>
                  </a:cubicBezTo>
                  <a:cubicBezTo>
                    <a:pt x="163" y="98"/>
                    <a:pt x="157" y="98"/>
                    <a:pt x="152" y="98"/>
                  </a:cubicBezTo>
                  <a:cubicBezTo>
                    <a:pt x="150" y="98"/>
                    <a:pt x="148" y="98"/>
                    <a:pt x="146" y="98"/>
                  </a:cubicBezTo>
                  <a:cubicBezTo>
                    <a:pt x="145" y="98"/>
                    <a:pt x="145" y="98"/>
                    <a:pt x="145" y="98"/>
                  </a:cubicBezTo>
                  <a:cubicBezTo>
                    <a:pt x="144" y="99"/>
                    <a:pt x="144" y="99"/>
                    <a:pt x="143" y="99"/>
                  </a:cubicBezTo>
                  <a:cubicBezTo>
                    <a:pt x="143" y="99"/>
                    <a:pt x="143" y="99"/>
                    <a:pt x="143" y="99"/>
                  </a:cubicBezTo>
                  <a:cubicBezTo>
                    <a:pt x="143" y="96"/>
                    <a:pt x="143" y="93"/>
                    <a:pt x="143" y="91"/>
                  </a:cubicBezTo>
                  <a:cubicBezTo>
                    <a:pt x="143" y="89"/>
                    <a:pt x="143" y="87"/>
                    <a:pt x="143" y="86"/>
                  </a:cubicBezTo>
                  <a:cubicBezTo>
                    <a:pt x="143" y="82"/>
                    <a:pt x="143" y="78"/>
                    <a:pt x="144" y="75"/>
                  </a:cubicBezTo>
                  <a:cubicBezTo>
                    <a:pt x="144" y="74"/>
                    <a:pt x="144" y="74"/>
                    <a:pt x="144" y="74"/>
                  </a:cubicBezTo>
                  <a:cubicBezTo>
                    <a:pt x="144" y="74"/>
                    <a:pt x="144" y="74"/>
                    <a:pt x="144" y="74"/>
                  </a:cubicBezTo>
                  <a:cubicBezTo>
                    <a:pt x="144" y="74"/>
                    <a:pt x="144" y="74"/>
                    <a:pt x="144" y="74"/>
                  </a:cubicBezTo>
                  <a:cubicBezTo>
                    <a:pt x="143" y="73"/>
                    <a:pt x="143" y="73"/>
                    <a:pt x="143" y="73"/>
                  </a:cubicBezTo>
                  <a:cubicBezTo>
                    <a:pt x="143" y="73"/>
                    <a:pt x="143" y="73"/>
                    <a:pt x="143" y="73"/>
                  </a:cubicBezTo>
                  <a:cubicBezTo>
                    <a:pt x="142" y="73"/>
                    <a:pt x="142" y="73"/>
                    <a:pt x="142" y="73"/>
                  </a:cubicBezTo>
                  <a:cubicBezTo>
                    <a:pt x="142" y="73"/>
                    <a:pt x="142" y="73"/>
                    <a:pt x="142" y="73"/>
                  </a:cubicBezTo>
                  <a:cubicBezTo>
                    <a:pt x="142" y="73"/>
                    <a:pt x="142" y="73"/>
                    <a:pt x="142" y="73"/>
                  </a:cubicBezTo>
                  <a:cubicBezTo>
                    <a:pt x="137" y="73"/>
                    <a:pt x="131" y="73"/>
                    <a:pt x="126" y="73"/>
                  </a:cubicBezTo>
                  <a:cubicBezTo>
                    <a:pt x="121" y="73"/>
                    <a:pt x="117" y="73"/>
                    <a:pt x="114" y="74"/>
                  </a:cubicBezTo>
                  <a:cubicBezTo>
                    <a:pt x="114" y="73"/>
                    <a:pt x="114" y="73"/>
                    <a:pt x="114" y="72"/>
                  </a:cubicBezTo>
                  <a:cubicBezTo>
                    <a:pt x="114" y="66"/>
                    <a:pt x="114" y="59"/>
                    <a:pt x="114" y="54"/>
                  </a:cubicBezTo>
                  <a:cubicBezTo>
                    <a:pt x="114" y="52"/>
                    <a:pt x="114" y="50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03" y="47"/>
                    <a:pt x="92" y="47"/>
                    <a:pt x="86" y="49"/>
                  </a:cubicBezTo>
                  <a:cubicBezTo>
                    <a:pt x="86" y="46"/>
                    <a:pt x="86" y="44"/>
                    <a:pt x="86" y="42"/>
                  </a:cubicBezTo>
                  <a:cubicBezTo>
                    <a:pt x="86" y="40"/>
                    <a:pt x="86" y="39"/>
                    <a:pt x="86" y="37"/>
                  </a:cubicBezTo>
                  <a:cubicBezTo>
                    <a:pt x="86" y="33"/>
                    <a:pt x="86" y="29"/>
                    <a:pt x="87" y="26"/>
                  </a:cubicBezTo>
                  <a:cubicBezTo>
                    <a:pt x="87" y="25"/>
                    <a:pt x="87" y="25"/>
                    <a:pt x="87" y="25"/>
                  </a:cubicBezTo>
                  <a:cubicBezTo>
                    <a:pt x="87" y="25"/>
                    <a:pt x="87" y="25"/>
                    <a:pt x="87" y="25"/>
                  </a:cubicBezTo>
                  <a:cubicBezTo>
                    <a:pt x="87" y="25"/>
                    <a:pt x="87" y="25"/>
                    <a:pt x="87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85" y="24"/>
                    <a:pt x="85" y="24"/>
                    <a:pt x="85" y="24"/>
                  </a:cubicBezTo>
                  <a:cubicBezTo>
                    <a:pt x="85" y="24"/>
                    <a:pt x="85" y="24"/>
                    <a:pt x="85" y="24"/>
                  </a:cubicBezTo>
                  <a:cubicBezTo>
                    <a:pt x="85" y="24"/>
                    <a:pt x="85" y="24"/>
                    <a:pt x="85" y="24"/>
                  </a:cubicBezTo>
                  <a:cubicBezTo>
                    <a:pt x="77" y="25"/>
                    <a:pt x="67" y="25"/>
                    <a:pt x="61" y="25"/>
                  </a:cubicBezTo>
                  <a:cubicBezTo>
                    <a:pt x="60" y="25"/>
                    <a:pt x="60" y="25"/>
                    <a:pt x="59" y="25"/>
                  </a:cubicBezTo>
                  <a:cubicBezTo>
                    <a:pt x="59" y="23"/>
                    <a:pt x="59" y="20"/>
                    <a:pt x="59" y="18"/>
                  </a:cubicBezTo>
                  <a:cubicBezTo>
                    <a:pt x="59" y="16"/>
                    <a:pt x="59" y="15"/>
                    <a:pt x="59" y="13"/>
                  </a:cubicBezTo>
                  <a:cubicBezTo>
                    <a:pt x="59" y="9"/>
                    <a:pt x="59" y="6"/>
                    <a:pt x="59" y="2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8" y="0"/>
                    <a:pt x="58" y="0"/>
                    <a:pt x="58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96" name="Freeform 826"/>
            <p:cNvSpPr>
              <a:spLocks noEditPoints="1"/>
            </p:cNvSpPr>
            <p:nvPr/>
          </p:nvSpPr>
          <p:spPr bwMode="auto">
            <a:xfrm>
              <a:off x="3558" y="2981"/>
              <a:ext cx="52" cy="64"/>
            </a:xfrm>
            <a:custGeom>
              <a:avLst/>
              <a:gdLst>
                <a:gd name="T0" fmla="*/ 6 w 22"/>
                <a:gd name="T1" fmla="*/ 14 h 27"/>
                <a:gd name="T2" fmla="*/ 6 w 22"/>
                <a:gd name="T3" fmla="*/ 4 h 27"/>
                <a:gd name="T4" fmla="*/ 10 w 22"/>
                <a:gd name="T5" fmla="*/ 3 h 27"/>
                <a:gd name="T6" fmla="*/ 16 w 22"/>
                <a:gd name="T7" fmla="*/ 3 h 27"/>
                <a:gd name="T8" fmla="*/ 17 w 22"/>
                <a:gd name="T9" fmla="*/ 3 h 27"/>
                <a:gd name="T10" fmla="*/ 18 w 22"/>
                <a:gd name="T11" fmla="*/ 4 h 27"/>
                <a:gd name="T12" fmla="*/ 16 w 22"/>
                <a:gd name="T13" fmla="*/ 7 h 27"/>
                <a:gd name="T14" fmla="*/ 12 w 22"/>
                <a:gd name="T15" fmla="*/ 7 h 27"/>
                <a:gd name="T16" fmla="*/ 10 w 22"/>
                <a:gd name="T17" fmla="*/ 11 h 27"/>
                <a:gd name="T18" fmla="*/ 11 w 22"/>
                <a:gd name="T19" fmla="*/ 11 h 27"/>
                <a:gd name="T20" fmla="*/ 15 w 22"/>
                <a:gd name="T21" fmla="*/ 23 h 27"/>
                <a:gd name="T22" fmla="*/ 9 w 22"/>
                <a:gd name="T23" fmla="*/ 24 h 27"/>
                <a:gd name="T24" fmla="*/ 4 w 22"/>
                <a:gd name="T25" fmla="*/ 24 h 27"/>
                <a:gd name="T26" fmla="*/ 5 w 22"/>
                <a:gd name="T27" fmla="*/ 21 h 27"/>
                <a:gd name="T28" fmla="*/ 5 w 22"/>
                <a:gd name="T29" fmla="*/ 21 h 27"/>
                <a:gd name="T30" fmla="*/ 9 w 22"/>
                <a:gd name="T31" fmla="*/ 21 h 27"/>
                <a:gd name="T32" fmla="*/ 13 w 22"/>
                <a:gd name="T33" fmla="*/ 15 h 27"/>
                <a:gd name="T34" fmla="*/ 8 w 22"/>
                <a:gd name="T35" fmla="*/ 14 h 27"/>
                <a:gd name="T36" fmla="*/ 6 w 22"/>
                <a:gd name="T37" fmla="*/ 14 h 27"/>
                <a:gd name="T38" fmla="*/ 10 w 22"/>
                <a:gd name="T39" fmla="*/ 0 h 27"/>
                <a:gd name="T40" fmla="*/ 3 w 22"/>
                <a:gd name="T41" fmla="*/ 4 h 27"/>
                <a:gd name="T42" fmla="*/ 3 w 22"/>
                <a:gd name="T43" fmla="*/ 14 h 27"/>
                <a:gd name="T44" fmla="*/ 4 w 22"/>
                <a:gd name="T45" fmla="*/ 16 h 27"/>
                <a:gd name="T46" fmla="*/ 6 w 22"/>
                <a:gd name="T47" fmla="*/ 17 h 27"/>
                <a:gd name="T48" fmla="*/ 6 w 22"/>
                <a:gd name="T49" fmla="*/ 17 h 27"/>
                <a:gd name="T50" fmla="*/ 8 w 22"/>
                <a:gd name="T51" fmla="*/ 17 h 27"/>
                <a:gd name="T52" fmla="*/ 11 w 22"/>
                <a:gd name="T53" fmla="*/ 17 h 27"/>
                <a:gd name="T54" fmla="*/ 9 w 22"/>
                <a:gd name="T55" fmla="*/ 18 h 27"/>
                <a:gd name="T56" fmla="*/ 8 w 22"/>
                <a:gd name="T57" fmla="*/ 18 h 27"/>
                <a:gd name="T58" fmla="*/ 5 w 22"/>
                <a:gd name="T59" fmla="*/ 18 h 27"/>
                <a:gd name="T60" fmla="*/ 2 w 22"/>
                <a:gd name="T61" fmla="*/ 20 h 27"/>
                <a:gd name="T62" fmla="*/ 2 w 22"/>
                <a:gd name="T63" fmla="*/ 20 h 27"/>
                <a:gd name="T64" fmla="*/ 1 w 22"/>
                <a:gd name="T65" fmla="*/ 25 h 27"/>
                <a:gd name="T66" fmla="*/ 3 w 22"/>
                <a:gd name="T67" fmla="*/ 26 h 27"/>
                <a:gd name="T68" fmla="*/ 9 w 22"/>
                <a:gd name="T69" fmla="*/ 27 h 27"/>
                <a:gd name="T70" fmla="*/ 16 w 22"/>
                <a:gd name="T71" fmla="*/ 26 h 27"/>
                <a:gd name="T72" fmla="*/ 22 w 22"/>
                <a:gd name="T73" fmla="*/ 16 h 27"/>
                <a:gd name="T74" fmla="*/ 17 w 22"/>
                <a:gd name="T75" fmla="*/ 10 h 27"/>
                <a:gd name="T76" fmla="*/ 20 w 22"/>
                <a:gd name="T77" fmla="*/ 8 h 27"/>
                <a:gd name="T78" fmla="*/ 21 w 22"/>
                <a:gd name="T79" fmla="*/ 5 h 27"/>
                <a:gd name="T80" fmla="*/ 21 w 22"/>
                <a:gd name="T81" fmla="*/ 4 h 27"/>
                <a:gd name="T82" fmla="*/ 17 w 22"/>
                <a:gd name="T83" fmla="*/ 0 h 27"/>
                <a:gd name="T84" fmla="*/ 16 w 22"/>
                <a:gd name="T85" fmla="*/ 0 h 27"/>
                <a:gd name="T86" fmla="*/ 16 w 22"/>
                <a:gd name="T87" fmla="*/ 0 h 27"/>
                <a:gd name="T88" fmla="*/ 14 w 22"/>
                <a:gd name="T89" fmla="*/ 0 h 27"/>
                <a:gd name="T90" fmla="*/ 10 w 22"/>
                <a:gd name="T9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2" h="27">
                  <a:moveTo>
                    <a:pt x="6" y="14"/>
                  </a:moveTo>
                  <a:cubicBezTo>
                    <a:pt x="6" y="11"/>
                    <a:pt x="6" y="7"/>
                    <a:pt x="6" y="4"/>
                  </a:cubicBezTo>
                  <a:cubicBezTo>
                    <a:pt x="6" y="3"/>
                    <a:pt x="7" y="3"/>
                    <a:pt x="10" y="3"/>
                  </a:cubicBezTo>
                  <a:cubicBezTo>
                    <a:pt x="12" y="3"/>
                    <a:pt x="14" y="3"/>
                    <a:pt x="16" y="3"/>
                  </a:cubicBezTo>
                  <a:cubicBezTo>
                    <a:pt x="16" y="3"/>
                    <a:pt x="17" y="3"/>
                    <a:pt x="17" y="3"/>
                  </a:cubicBezTo>
                  <a:cubicBezTo>
                    <a:pt x="18" y="3"/>
                    <a:pt x="18" y="3"/>
                    <a:pt x="18" y="4"/>
                  </a:cubicBezTo>
                  <a:cubicBezTo>
                    <a:pt x="18" y="6"/>
                    <a:pt x="19" y="7"/>
                    <a:pt x="16" y="7"/>
                  </a:cubicBezTo>
                  <a:cubicBezTo>
                    <a:pt x="15" y="7"/>
                    <a:pt x="13" y="7"/>
                    <a:pt x="12" y="7"/>
                  </a:cubicBezTo>
                  <a:cubicBezTo>
                    <a:pt x="10" y="7"/>
                    <a:pt x="10" y="7"/>
                    <a:pt x="10" y="11"/>
                  </a:cubicBezTo>
                  <a:cubicBezTo>
                    <a:pt x="10" y="11"/>
                    <a:pt x="11" y="11"/>
                    <a:pt x="11" y="11"/>
                  </a:cubicBezTo>
                  <a:cubicBezTo>
                    <a:pt x="19" y="11"/>
                    <a:pt x="22" y="20"/>
                    <a:pt x="15" y="23"/>
                  </a:cubicBezTo>
                  <a:cubicBezTo>
                    <a:pt x="13" y="24"/>
                    <a:pt x="11" y="24"/>
                    <a:pt x="9" y="24"/>
                  </a:cubicBezTo>
                  <a:cubicBezTo>
                    <a:pt x="7" y="24"/>
                    <a:pt x="5" y="24"/>
                    <a:pt x="4" y="24"/>
                  </a:cubicBezTo>
                  <a:cubicBezTo>
                    <a:pt x="4" y="23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6" y="21"/>
                    <a:pt x="8" y="21"/>
                    <a:pt x="9" y="21"/>
                  </a:cubicBezTo>
                  <a:cubicBezTo>
                    <a:pt x="13" y="21"/>
                    <a:pt x="17" y="17"/>
                    <a:pt x="13" y="15"/>
                  </a:cubicBezTo>
                  <a:cubicBezTo>
                    <a:pt x="11" y="14"/>
                    <a:pt x="10" y="14"/>
                    <a:pt x="8" y="14"/>
                  </a:cubicBezTo>
                  <a:cubicBezTo>
                    <a:pt x="7" y="14"/>
                    <a:pt x="6" y="14"/>
                    <a:pt x="6" y="14"/>
                  </a:cubicBezTo>
                  <a:moveTo>
                    <a:pt x="10" y="0"/>
                  </a:moveTo>
                  <a:cubicBezTo>
                    <a:pt x="4" y="0"/>
                    <a:pt x="3" y="2"/>
                    <a:pt x="3" y="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5"/>
                    <a:pt x="3" y="16"/>
                    <a:pt x="4" y="16"/>
                  </a:cubicBezTo>
                  <a:cubicBezTo>
                    <a:pt x="4" y="17"/>
                    <a:pt x="5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0" y="17"/>
                    <a:pt x="11" y="17"/>
                    <a:pt x="11" y="17"/>
                  </a:cubicBezTo>
                  <a:cubicBezTo>
                    <a:pt x="11" y="18"/>
                    <a:pt x="10" y="18"/>
                    <a:pt x="9" y="18"/>
                  </a:cubicBezTo>
                  <a:cubicBezTo>
                    <a:pt x="9" y="18"/>
                    <a:pt x="8" y="18"/>
                    <a:pt x="8" y="18"/>
                  </a:cubicBezTo>
                  <a:cubicBezTo>
                    <a:pt x="7" y="18"/>
                    <a:pt x="6" y="18"/>
                    <a:pt x="5" y="18"/>
                  </a:cubicBezTo>
                  <a:cubicBezTo>
                    <a:pt x="3" y="18"/>
                    <a:pt x="2" y="19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2"/>
                    <a:pt x="0" y="23"/>
                    <a:pt x="1" y="25"/>
                  </a:cubicBezTo>
                  <a:cubicBezTo>
                    <a:pt x="2" y="26"/>
                    <a:pt x="2" y="26"/>
                    <a:pt x="3" y="26"/>
                  </a:cubicBezTo>
                  <a:cubicBezTo>
                    <a:pt x="5" y="27"/>
                    <a:pt x="7" y="27"/>
                    <a:pt x="9" y="27"/>
                  </a:cubicBezTo>
                  <a:cubicBezTo>
                    <a:pt x="12" y="27"/>
                    <a:pt x="14" y="27"/>
                    <a:pt x="16" y="26"/>
                  </a:cubicBezTo>
                  <a:cubicBezTo>
                    <a:pt x="20" y="24"/>
                    <a:pt x="22" y="20"/>
                    <a:pt x="22" y="16"/>
                  </a:cubicBezTo>
                  <a:cubicBezTo>
                    <a:pt x="21" y="13"/>
                    <a:pt x="19" y="11"/>
                    <a:pt x="17" y="10"/>
                  </a:cubicBezTo>
                  <a:cubicBezTo>
                    <a:pt x="18" y="9"/>
                    <a:pt x="19" y="9"/>
                    <a:pt x="20" y="8"/>
                  </a:cubicBezTo>
                  <a:cubicBezTo>
                    <a:pt x="21" y="7"/>
                    <a:pt x="21" y="6"/>
                    <a:pt x="21" y="5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0"/>
                    <a:pt x="18" y="0"/>
                    <a:pt x="17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2" y="0"/>
                    <a:pt x="11" y="0"/>
                    <a:pt x="10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97" name="Freeform 827"/>
            <p:cNvSpPr>
              <a:spLocks noEditPoints="1"/>
            </p:cNvSpPr>
            <p:nvPr/>
          </p:nvSpPr>
          <p:spPr bwMode="auto">
            <a:xfrm>
              <a:off x="3293" y="2771"/>
              <a:ext cx="57" cy="75"/>
            </a:xfrm>
            <a:custGeom>
              <a:avLst/>
              <a:gdLst>
                <a:gd name="T0" fmla="*/ 5 w 24"/>
                <a:gd name="T1" fmla="*/ 14 h 32"/>
                <a:gd name="T2" fmla="*/ 5 w 24"/>
                <a:gd name="T3" fmla="*/ 14 h 32"/>
                <a:gd name="T4" fmla="*/ 5 w 24"/>
                <a:gd name="T5" fmla="*/ 14 h 32"/>
                <a:gd name="T6" fmla="*/ 3 w 24"/>
                <a:gd name="T7" fmla="*/ 10 h 32"/>
                <a:gd name="T8" fmla="*/ 13 w 24"/>
                <a:gd name="T9" fmla="*/ 3 h 32"/>
                <a:gd name="T10" fmla="*/ 13 w 24"/>
                <a:gd name="T11" fmla="*/ 3 h 32"/>
                <a:gd name="T12" fmla="*/ 14 w 24"/>
                <a:gd name="T13" fmla="*/ 4 h 32"/>
                <a:gd name="T14" fmla="*/ 15 w 24"/>
                <a:gd name="T15" fmla="*/ 5 h 32"/>
                <a:gd name="T16" fmla="*/ 15 w 24"/>
                <a:gd name="T17" fmla="*/ 24 h 32"/>
                <a:gd name="T18" fmla="*/ 18 w 24"/>
                <a:gd name="T19" fmla="*/ 24 h 32"/>
                <a:gd name="T20" fmla="*/ 21 w 24"/>
                <a:gd name="T21" fmla="*/ 25 h 32"/>
                <a:gd name="T22" fmla="*/ 21 w 24"/>
                <a:gd name="T23" fmla="*/ 29 h 32"/>
                <a:gd name="T24" fmla="*/ 21 w 24"/>
                <a:gd name="T25" fmla="*/ 29 h 32"/>
                <a:gd name="T26" fmla="*/ 21 w 24"/>
                <a:gd name="T27" fmla="*/ 29 h 32"/>
                <a:gd name="T28" fmla="*/ 21 w 24"/>
                <a:gd name="T29" fmla="*/ 29 h 32"/>
                <a:gd name="T30" fmla="*/ 4 w 24"/>
                <a:gd name="T31" fmla="*/ 29 h 32"/>
                <a:gd name="T32" fmla="*/ 4 w 24"/>
                <a:gd name="T33" fmla="*/ 25 h 32"/>
                <a:gd name="T34" fmla="*/ 5 w 24"/>
                <a:gd name="T35" fmla="*/ 25 h 32"/>
                <a:gd name="T36" fmla="*/ 10 w 24"/>
                <a:gd name="T37" fmla="*/ 25 h 32"/>
                <a:gd name="T38" fmla="*/ 11 w 24"/>
                <a:gd name="T39" fmla="*/ 11 h 32"/>
                <a:gd name="T40" fmla="*/ 5 w 24"/>
                <a:gd name="T41" fmla="*/ 14 h 32"/>
                <a:gd name="T42" fmla="*/ 5 w 24"/>
                <a:gd name="T43" fmla="*/ 14 h 32"/>
                <a:gd name="T44" fmla="*/ 13 w 24"/>
                <a:gd name="T45" fmla="*/ 0 h 32"/>
                <a:gd name="T46" fmla="*/ 10 w 24"/>
                <a:gd name="T47" fmla="*/ 2 h 32"/>
                <a:gd name="T48" fmla="*/ 2 w 24"/>
                <a:gd name="T49" fmla="*/ 7 h 32"/>
                <a:gd name="T50" fmla="*/ 0 w 24"/>
                <a:gd name="T51" fmla="*/ 8 h 32"/>
                <a:gd name="T52" fmla="*/ 0 w 24"/>
                <a:gd name="T53" fmla="*/ 11 h 32"/>
                <a:gd name="T54" fmla="*/ 2 w 24"/>
                <a:gd name="T55" fmla="*/ 15 h 32"/>
                <a:gd name="T56" fmla="*/ 4 w 24"/>
                <a:gd name="T57" fmla="*/ 17 h 32"/>
                <a:gd name="T58" fmla="*/ 5 w 24"/>
                <a:gd name="T59" fmla="*/ 17 h 32"/>
                <a:gd name="T60" fmla="*/ 7 w 24"/>
                <a:gd name="T61" fmla="*/ 17 h 32"/>
                <a:gd name="T62" fmla="*/ 8 w 24"/>
                <a:gd name="T63" fmla="*/ 16 h 32"/>
                <a:gd name="T64" fmla="*/ 8 w 24"/>
                <a:gd name="T65" fmla="*/ 18 h 32"/>
                <a:gd name="T66" fmla="*/ 7 w 24"/>
                <a:gd name="T67" fmla="*/ 22 h 32"/>
                <a:gd name="T68" fmla="*/ 5 w 24"/>
                <a:gd name="T69" fmla="*/ 22 h 32"/>
                <a:gd name="T70" fmla="*/ 4 w 24"/>
                <a:gd name="T71" fmla="*/ 22 h 32"/>
                <a:gd name="T72" fmla="*/ 2 w 24"/>
                <a:gd name="T73" fmla="*/ 25 h 32"/>
                <a:gd name="T74" fmla="*/ 2 w 24"/>
                <a:gd name="T75" fmla="*/ 27 h 32"/>
                <a:gd name="T76" fmla="*/ 2 w 24"/>
                <a:gd name="T77" fmla="*/ 29 h 32"/>
                <a:gd name="T78" fmla="*/ 4 w 24"/>
                <a:gd name="T79" fmla="*/ 31 h 32"/>
                <a:gd name="T80" fmla="*/ 12 w 24"/>
                <a:gd name="T81" fmla="*/ 32 h 32"/>
                <a:gd name="T82" fmla="*/ 21 w 24"/>
                <a:gd name="T83" fmla="*/ 32 h 32"/>
                <a:gd name="T84" fmla="*/ 23 w 24"/>
                <a:gd name="T85" fmla="*/ 31 h 32"/>
                <a:gd name="T86" fmla="*/ 24 w 24"/>
                <a:gd name="T87" fmla="*/ 29 h 32"/>
                <a:gd name="T88" fmla="*/ 24 w 24"/>
                <a:gd name="T89" fmla="*/ 25 h 32"/>
                <a:gd name="T90" fmla="*/ 21 w 24"/>
                <a:gd name="T91" fmla="*/ 22 h 32"/>
                <a:gd name="T92" fmla="*/ 18 w 24"/>
                <a:gd name="T93" fmla="*/ 21 h 32"/>
                <a:gd name="T94" fmla="*/ 18 w 24"/>
                <a:gd name="T95" fmla="*/ 21 h 32"/>
                <a:gd name="T96" fmla="*/ 18 w 24"/>
                <a:gd name="T97" fmla="*/ 6 h 32"/>
                <a:gd name="T98" fmla="*/ 18 w 24"/>
                <a:gd name="T99" fmla="*/ 3 h 32"/>
                <a:gd name="T100" fmla="*/ 17 w 24"/>
                <a:gd name="T101" fmla="*/ 3 h 32"/>
                <a:gd name="T102" fmla="*/ 16 w 24"/>
                <a:gd name="T103" fmla="*/ 2 h 32"/>
                <a:gd name="T104" fmla="*/ 14 w 24"/>
                <a:gd name="T105" fmla="*/ 1 h 32"/>
                <a:gd name="T106" fmla="*/ 13 w 24"/>
                <a:gd name="T10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" h="32">
                  <a:moveTo>
                    <a:pt x="5" y="14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4" y="13"/>
                    <a:pt x="3" y="11"/>
                    <a:pt x="3" y="10"/>
                  </a:cubicBezTo>
                  <a:cubicBezTo>
                    <a:pt x="6" y="8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5" y="5"/>
                    <a:pt x="15" y="5"/>
                  </a:cubicBezTo>
                  <a:cubicBezTo>
                    <a:pt x="15" y="12"/>
                    <a:pt x="15" y="18"/>
                    <a:pt x="15" y="24"/>
                  </a:cubicBezTo>
                  <a:cubicBezTo>
                    <a:pt x="16" y="24"/>
                    <a:pt x="17" y="24"/>
                    <a:pt x="18" y="24"/>
                  </a:cubicBezTo>
                  <a:cubicBezTo>
                    <a:pt x="19" y="24"/>
                    <a:pt x="20" y="24"/>
                    <a:pt x="21" y="25"/>
                  </a:cubicBezTo>
                  <a:cubicBezTo>
                    <a:pt x="21" y="26"/>
                    <a:pt x="21" y="27"/>
                    <a:pt x="21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15" y="29"/>
                    <a:pt x="10" y="29"/>
                    <a:pt x="4" y="29"/>
                  </a:cubicBezTo>
                  <a:cubicBezTo>
                    <a:pt x="4" y="27"/>
                    <a:pt x="4" y="26"/>
                    <a:pt x="4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7" y="25"/>
                    <a:pt x="9" y="25"/>
                    <a:pt x="10" y="25"/>
                  </a:cubicBezTo>
                  <a:cubicBezTo>
                    <a:pt x="10" y="20"/>
                    <a:pt x="11" y="15"/>
                    <a:pt x="11" y="11"/>
                  </a:cubicBezTo>
                  <a:cubicBezTo>
                    <a:pt x="9" y="12"/>
                    <a:pt x="7" y="13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moveTo>
                    <a:pt x="13" y="0"/>
                  </a:moveTo>
                  <a:cubicBezTo>
                    <a:pt x="12" y="0"/>
                    <a:pt x="12" y="1"/>
                    <a:pt x="10" y="2"/>
                  </a:cubicBezTo>
                  <a:cubicBezTo>
                    <a:pt x="8" y="3"/>
                    <a:pt x="4" y="6"/>
                    <a:pt x="2" y="7"/>
                  </a:cubicBezTo>
                  <a:cubicBezTo>
                    <a:pt x="1" y="7"/>
                    <a:pt x="0" y="8"/>
                    <a:pt x="0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1" y="12"/>
                    <a:pt x="2" y="14"/>
                    <a:pt x="2" y="15"/>
                  </a:cubicBezTo>
                  <a:cubicBezTo>
                    <a:pt x="3" y="16"/>
                    <a:pt x="3" y="17"/>
                    <a:pt x="4" y="17"/>
                  </a:cubicBezTo>
                  <a:cubicBezTo>
                    <a:pt x="4" y="17"/>
                    <a:pt x="5" y="17"/>
                    <a:pt x="5" y="17"/>
                  </a:cubicBezTo>
                  <a:cubicBezTo>
                    <a:pt x="6" y="17"/>
                    <a:pt x="6" y="17"/>
                    <a:pt x="7" y="17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7"/>
                    <a:pt x="8" y="17"/>
                    <a:pt x="8" y="18"/>
                  </a:cubicBezTo>
                  <a:cubicBezTo>
                    <a:pt x="7" y="19"/>
                    <a:pt x="7" y="20"/>
                    <a:pt x="7" y="22"/>
                  </a:cubicBezTo>
                  <a:cubicBezTo>
                    <a:pt x="7" y="22"/>
                    <a:pt x="6" y="22"/>
                    <a:pt x="5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3" y="22"/>
                    <a:pt x="2" y="23"/>
                    <a:pt x="2" y="25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30"/>
                    <a:pt x="3" y="31"/>
                    <a:pt x="4" y="31"/>
                  </a:cubicBezTo>
                  <a:cubicBezTo>
                    <a:pt x="7" y="31"/>
                    <a:pt x="10" y="32"/>
                    <a:pt x="12" y="32"/>
                  </a:cubicBezTo>
                  <a:cubicBezTo>
                    <a:pt x="15" y="32"/>
                    <a:pt x="18" y="32"/>
                    <a:pt x="21" y="32"/>
                  </a:cubicBezTo>
                  <a:cubicBezTo>
                    <a:pt x="22" y="32"/>
                    <a:pt x="22" y="32"/>
                    <a:pt x="23" y="31"/>
                  </a:cubicBezTo>
                  <a:cubicBezTo>
                    <a:pt x="23" y="31"/>
                    <a:pt x="24" y="30"/>
                    <a:pt x="24" y="29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3"/>
                    <a:pt x="23" y="22"/>
                    <a:pt x="21" y="22"/>
                  </a:cubicBezTo>
                  <a:cubicBezTo>
                    <a:pt x="21" y="21"/>
                    <a:pt x="20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16"/>
                    <a:pt x="18" y="11"/>
                    <a:pt x="18" y="6"/>
                  </a:cubicBezTo>
                  <a:cubicBezTo>
                    <a:pt x="18" y="5"/>
                    <a:pt x="18" y="4"/>
                    <a:pt x="18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1"/>
                    <a:pt x="15" y="1"/>
                    <a:pt x="14" y="1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98" name="Freeform 828"/>
            <p:cNvSpPr>
              <a:spLocks noEditPoints="1"/>
            </p:cNvSpPr>
            <p:nvPr/>
          </p:nvSpPr>
          <p:spPr bwMode="auto">
            <a:xfrm>
              <a:off x="3357" y="2818"/>
              <a:ext cx="52" cy="73"/>
            </a:xfrm>
            <a:custGeom>
              <a:avLst/>
              <a:gdLst>
                <a:gd name="T0" fmla="*/ 3 w 22"/>
                <a:gd name="T1" fmla="*/ 4 h 31"/>
                <a:gd name="T2" fmla="*/ 10 w 22"/>
                <a:gd name="T3" fmla="*/ 2 h 31"/>
                <a:gd name="T4" fmla="*/ 10 w 22"/>
                <a:gd name="T5" fmla="*/ 2 h 31"/>
                <a:gd name="T6" fmla="*/ 17 w 22"/>
                <a:gd name="T7" fmla="*/ 9 h 31"/>
                <a:gd name="T8" fmla="*/ 10 w 22"/>
                <a:gd name="T9" fmla="*/ 22 h 31"/>
                <a:gd name="T10" fmla="*/ 11 w 22"/>
                <a:gd name="T11" fmla="*/ 24 h 31"/>
                <a:gd name="T12" fmla="*/ 19 w 22"/>
                <a:gd name="T13" fmla="*/ 27 h 31"/>
                <a:gd name="T14" fmla="*/ 9 w 22"/>
                <a:gd name="T15" fmla="*/ 27 h 31"/>
                <a:gd name="T16" fmla="*/ 4 w 22"/>
                <a:gd name="T17" fmla="*/ 24 h 31"/>
                <a:gd name="T18" fmla="*/ 4 w 22"/>
                <a:gd name="T19" fmla="*/ 24 h 31"/>
                <a:gd name="T20" fmla="*/ 12 w 22"/>
                <a:gd name="T21" fmla="*/ 16 h 31"/>
                <a:gd name="T22" fmla="*/ 13 w 22"/>
                <a:gd name="T23" fmla="*/ 12 h 31"/>
                <a:gd name="T24" fmla="*/ 11 w 22"/>
                <a:gd name="T25" fmla="*/ 8 h 31"/>
                <a:gd name="T26" fmla="*/ 11 w 22"/>
                <a:gd name="T27" fmla="*/ 8 h 31"/>
                <a:gd name="T28" fmla="*/ 8 w 22"/>
                <a:gd name="T29" fmla="*/ 7 h 31"/>
                <a:gd name="T30" fmla="*/ 4 w 22"/>
                <a:gd name="T31" fmla="*/ 8 h 31"/>
                <a:gd name="T32" fmla="*/ 10 w 22"/>
                <a:gd name="T33" fmla="*/ 0 h 31"/>
                <a:gd name="T34" fmla="*/ 10 w 22"/>
                <a:gd name="T35" fmla="*/ 0 h 31"/>
                <a:gd name="T36" fmla="*/ 0 w 22"/>
                <a:gd name="T37" fmla="*/ 4 h 31"/>
                <a:gd name="T38" fmla="*/ 2 w 22"/>
                <a:gd name="T39" fmla="*/ 11 h 31"/>
                <a:gd name="T40" fmla="*/ 4 w 22"/>
                <a:gd name="T41" fmla="*/ 11 h 31"/>
                <a:gd name="T42" fmla="*/ 8 w 22"/>
                <a:gd name="T43" fmla="*/ 10 h 31"/>
                <a:gd name="T44" fmla="*/ 10 w 22"/>
                <a:gd name="T45" fmla="*/ 10 h 31"/>
                <a:gd name="T46" fmla="*/ 10 w 22"/>
                <a:gd name="T47" fmla="*/ 12 h 31"/>
                <a:gd name="T48" fmla="*/ 3 w 22"/>
                <a:gd name="T49" fmla="*/ 21 h 31"/>
                <a:gd name="T50" fmla="*/ 1 w 22"/>
                <a:gd name="T51" fmla="*/ 24 h 31"/>
                <a:gd name="T52" fmla="*/ 1 w 22"/>
                <a:gd name="T53" fmla="*/ 29 h 31"/>
                <a:gd name="T54" fmla="*/ 2 w 22"/>
                <a:gd name="T55" fmla="*/ 31 h 31"/>
                <a:gd name="T56" fmla="*/ 9 w 22"/>
                <a:gd name="T57" fmla="*/ 30 h 31"/>
                <a:gd name="T58" fmla="*/ 21 w 22"/>
                <a:gd name="T59" fmla="*/ 31 h 31"/>
                <a:gd name="T60" fmla="*/ 22 w 22"/>
                <a:gd name="T61" fmla="*/ 29 h 31"/>
                <a:gd name="T62" fmla="*/ 22 w 22"/>
                <a:gd name="T63" fmla="*/ 23 h 31"/>
                <a:gd name="T64" fmla="*/ 21 w 22"/>
                <a:gd name="T65" fmla="*/ 22 h 31"/>
                <a:gd name="T66" fmla="*/ 17 w 22"/>
                <a:gd name="T67" fmla="*/ 18 h 31"/>
                <a:gd name="T68" fmla="*/ 19 w 22"/>
                <a:gd name="T69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" h="31">
                  <a:moveTo>
                    <a:pt x="4" y="8"/>
                  </a:moveTo>
                  <a:cubicBezTo>
                    <a:pt x="4" y="7"/>
                    <a:pt x="3" y="6"/>
                    <a:pt x="3" y="4"/>
                  </a:cubicBezTo>
                  <a:cubicBezTo>
                    <a:pt x="5" y="3"/>
                    <a:pt x="8" y="3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3" y="2"/>
                    <a:pt x="15" y="4"/>
                    <a:pt x="16" y="6"/>
                  </a:cubicBezTo>
                  <a:cubicBezTo>
                    <a:pt x="17" y="7"/>
                    <a:pt x="17" y="8"/>
                    <a:pt x="17" y="9"/>
                  </a:cubicBezTo>
                  <a:cubicBezTo>
                    <a:pt x="17" y="11"/>
                    <a:pt x="16" y="14"/>
                    <a:pt x="15" y="16"/>
                  </a:cubicBezTo>
                  <a:cubicBezTo>
                    <a:pt x="13" y="19"/>
                    <a:pt x="11" y="21"/>
                    <a:pt x="10" y="22"/>
                  </a:cubicBezTo>
                  <a:cubicBezTo>
                    <a:pt x="10" y="22"/>
                    <a:pt x="10" y="23"/>
                    <a:pt x="10" y="23"/>
                  </a:cubicBezTo>
                  <a:cubicBezTo>
                    <a:pt x="10" y="24"/>
                    <a:pt x="11" y="24"/>
                    <a:pt x="11" y="24"/>
                  </a:cubicBezTo>
                  <a:cubicBezTo>
                    <a:pt x="14" y="24"/>
                    <a:pt x="17" y="24"/>
                    <a:pt x="19" y="24"/>
                  </a:cubicBezTo>
                  <a:cubicBezTo>
                    <a:pt x="19" y="25"/>
                    <a:pt x="19" y="26"/>
                    <a:pt x="19" y="27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6" y="28"/>
                    <a:pt x="12" y="27"/>
                    <a:pt x="9" y="27"/>
                  </a:cubicBezTo>
                  <a:cubicBezTo>
                    <a:pt x="7" y="27"/>
                    <a:pt x="6" y="28"/>
                    <a:pt x="4" y="28"/>
                  </a:cubicBezTo>
                  <a:cubicBezTo>
                    <a:pt x="4" y="26"/>
                    <a:pt x="4" y="25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8" y="22"/>
                    <a:pt x="10" y="19"/>
                    <a:pt x="12" y="16"/>
                  </a:cubicBezTo>
                  <a:cubicBezTo>
                    <a:pt x="13" y="15"/>
                    <a:pt x="13" y="14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0"/>
                    <a:pt x="13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7"/>
                    <a:pt x="9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7"/>
                    <a:pt x="5" y="7"/>
                    <a:pt x="4" y="8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1"/>
                    <a:pt x="1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6"/>
                    <a:pt x="1" y="8"/>
                    <a:pt x="1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3" y="11"/>
                    <a:pt x="3" y="11"/>
                    <a:pt x="4" y="11"/>
                  </a:cubicBezTo>
                  <a:cubicBezTo>
                    <a:pt x="5" y="10"/>
                    <a:pt x="7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9" y="10"/>
                    <a:pt x="10" y="10"/>
                  </a:cubicBezTo>
                  <a:cubicBezTo>
                    <a:pt x="10" y="10"/>
                    <a:pt x="10" y="11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4"/>
                    <a:pt x="9" y="15"/>
                  </a:cubicBezTo>
                  <a:cubicBezTo>
                    <a:pt x="8" y="17"/>
                    <a:pt x="6" y="19"/>
                    <a:pt x="3" y="21"/>
                  </a:cubicBezTo>
                  <a:cubicBezTo>
                    <a:pt x="3" y="21"/>
                    <a:pt x="2" y="21"/>
                    <a:pt x="1" y="22"/>
                  </a:cubicBezTo>
                  <a:cubicBezTo>
                    <a:pt x="1" y="23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6"/>
                    <a:pt x="1" y="27"/>
                    <a:pt x="1" y="29"/>
                  </a:cubicBezTo>
                  <a:cubicBezTo>
                    <a:pt x="1" y="29"/>
                    <a:pt x="1" y="30"/>
                    <a:pt x="1" y="30"/>
                  </a:cubicBezTo>
                  <a:cubicBezTo>
                    <a:pt x="2" y="30"/>
                    <a:pt x="2" y="31"/>
                    <a:pt x="2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5" y="30"/>
                    <a:pt x="7" y="30"/>
                    <a:pt x="9" y="30"/>
                  </a:cubicBezTo>
                  <a:cubicBezTo>
                    <a:pt x="13" y="30"/>
                    <a:pt x="17" y="31"/>
                    <a:pt x="21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31"/>
                    <a:pt x="21" y="31"/>
                    <a:pt x="22" y="30"/>
                  </a:cubicBezTo>
                  <a:cubicBezTo>
                    <a:pt x="22" y="30"/>
                    <a:pt x="22" y="30"/>
                    <a:pt x="22" y="29"/>
                  </a:cubicBezTo>
                  <a:cubicBezTo>
                    <a:pt x="22" y="29"/>
                    <a:pt x="22" y="28"/>
                    <a:pt x="22" y="27"/>
                  </a:cubicBezTo>
                  <a:cubicBezTo>
                    <a:pt x="22" y="26"/>
                    <a:pt x="22" y="24"/>
                    <a:pt x="22" y="23"/>
                  </a:cubicBezTo>
                  <a:cubicBezTo>
                    <a:pt x="22" y="23"/>
                    <a:pt x="22" y="22"/>
                    <a:pt x="22" y="22"/>
                  </a:cubicBezTo>
                  <a:cubicBezTo>
                    <a:pt x="22" y="22"/>
                    <a:pt x="21" y="22"/>
                    <a:pt x="21" y="22"/>
                  </a:cubicBezTo>
                  <a:cubicBezTo>
                    <a:pt x="19" y="22"/>
                    <a:pt x="17" y="21"/>
                    <a:pt x="15" y="21"/>
                  </a:cubicBezTo>
                  <a:cubicBezTo>
                    <a:pt x="15" y="20"/>
                    <a:pt x="16" y="19"/>
                    <a:pt x="17" y="18"/>
                  </a:cubicBezTo>
                  <a:cubicBezTo>
                    <a:pt x="19" y="15"/>
                    <a:pt x="20" y="12"/>
                    <a:pt x="20" y="9"/>
                  </a:cubicBezTo>
                  <a:cubicBezTo>
                    <a:pt x="20" y="7"/>
                    <a:pt x="20" y="6"/>
                    <a:pt x="19" y="4"/>
                  </a:cubicBezTo>
                  <a:cubicBezTo>
                    <a:pt x="17" y="1"/>
                    <a:pt x="14" y="0"/>
                    <a:pt x="10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99" name="Rectangle 829"/>
            <p:cNvSpPr>
              <a:spLocks noChangeArrowheads="1"/>
            </p:cNvSpPr>
            <p:nvPr/>
          </p:nvSpPr>
          <p:spPr bwMode="auto">
            <a:xfrm>
              <a:off x="3383" y="2837"/>
              <a:ext cx="1" cy="1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100" name="Rectangle 830"/>
            <p:cNvSpPr>
              <a:spLocks noChangeArrowheads="1"/>
            </p:cNvSpPr>
            <p:nvPr/>
          </p:nvSpPr>
          <p:spPr bwMode="auto">
            <a:xfrm>
              <a:off x="3383" y="2837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101" name="Freeform 831"/>
            <p:cNvSpPr>
              <a:spLocks noEditPoints="1"/>
            </p:cNvSpPr>
            <p:nvPr/>
          </p:nvSpPr>
          <p:spPr bwMode="auto">
            <a:xfrm>
              <a:off x="3423" y="2870"/>
              <a:ext cx="55" cy="76"/>
            </a:xfrm>
            <a:custGeom>
              <a:avLst/>
              <a:gdLst>
                <a:gd name="T0" fmla="*/ 5 w 23"/>
                <a:gd name="T1" fmla="*/ 4 h 32"/>
                <a:gd name="T2" fmla="*/ 5 w 23"/>
                <a:gd name="T3" fmla="*/ 4 h 32"/>
                <a:gd name="T4" fmla="*/ 11 w 23"/>
                <a:gd name="T5" fmla="*/ 3 h 32"/>
                <a:gd name="T6" fmla="*/ 17 w 23"/>
                <a:gd name="T7" fmla="*/ 8 h 32"/>
                <a:gd name="T8" fmla="*/ 13 w 23"/>
                <a:gd name="T9" fmla="*/ 13 h 32"/>
                <a:gd name="T10" fmla="*/ 14 w 23"/>
                <a:gd name="T11" fmla="*/ 16 h 32"/>
                <a:gd name="T12" fmla="*/ 20 w 23"/>
                <a:gd name="T13" fmla="*/ 23 h 32"/>
                <a:gd name="T14" fmla="*/ 13 w 23"/>
                <a:gd name="T15" fmla="*/ 29 h 32"/>
                <a:gd name="T16" fmla="*/ 11 w 23"/>
                <a:gd name="T17" fmla="*/ 29 h 32"/>
                <a:gd name="T18" fmla="*/ 4 w 23"/>
                <a:gd name="T19" fmla="*/ 28 h 32"/>
                <a:gd name="T20" fmla="*/ 9 w 23"/>
                <a:gd name="T21" fmla="*/ 26 h 32"/>
                <a:gd name="T22" fmla="*/ 15 w 23"/>
                <a:gd name="T23" fmla="*/ 24 h 32"/>
                <a:gd name="T24" fmla="*/ 12 w 23"/>
                <a:gd name="T25" fmla="*/ 17 h 32"/>
                <a:gd name="T26" fmla="*/ 8 w 23"/>
                <a:gd name="T27" fmla="*/ 17 h 32"/>
                <a:gd name="T28" fmla="*/ 11 w 23"/>
                <a:gd name="T29" fmla="*/ 14 h 32"/>
                <a:gd name="T30" fmla="*/ 13 w 23"/>
                <a:gd name="T31" fmla="*/ 9 h 32"/>
                <a:gd name="T32" fmla="*/ 8 w 23"/>
                <a:gd name="T33" fmla="*/ 6 h 32"/>
                <a:gd name="T34" fmla="*/ 5 w 23"/>
                <a:gd name="T35" fmla="*/ 6 h 32"/>
                <a:gd name="T36" fmla="*/ 11 w 23"/>
                <a:gd name="T37" fmla="*/ 0 h 32"/>
                <a:gd name="T38" fmla="*/ 2 w 23"/>
                <a:gd name="T39" fmla="*/ 2 h 32"/>
                <a:gd name="T40" fmla="*/ 2 w 23"/>
                <a:gd name="T41" fmla="*/ 4 h 32"/>
                <a:gd name="T42" fmla="*/ 2 w 23"/>
                <a:gd name="T43" fmla="*/ 8 h 32"/>
                <a:gd name="T44" fmla="*/ 3 w 23"/>
                <a:gd name="T45" fmla="*/ 9 h 32"/>
                <a:gd name="T46" fmla="*/ 5 w 23"/>
                <a:gd name="T47" fmla="*/ 9 h 32"/>
                <a:gd name="T48" fmla="*/ 8 w 23"/>
                <a:gd name="T49" fmla="*/ 9 h 32"/>
                <a:gd name="T50" fmla="*/ 10 w 23"/>
                <a:gd name="T51" fmla="*/ 10 h 32"/>
                <a:gd name="T52" fmla="*/ 10 w 23"/>
                <a:gd name="T53" fmla="*/ 11 h 32"/>
                <a:gd name="T54" fmla="*/ 7 w 23"/>
                <a:gd name="T55" fmla="*/ 12 h 32"/>
                <a:gd name="T56" fmla="*/ 7 w 23"/>
                <a:gd name="T57" fmla="*/ 12 h 32"/>
                <a:gd name="T58" fmla="*/ 6 w 23"/>
                <a:gd name="T59" fmla="*/ 11 h 32"/>
                <a:gd name="T60" fmla="*/ 5 w 23"/>
                <a:gd name="T61" fmla="*/ 13 h 32"/>
                <a:gd name="T62" fmla="*/ 5 w 23"/>
                <a:gd name="T63" fmla="*/ 18 h 32"/>
                <a:gd name="T64" fmla="*/ 5 w 23"/>
                <a:gd name="T65" fmla="*/ 19 h 32"/>
                <a:gd name="T66" fmla="*/ 6 w 23"/>
                <a:gd name="T67" fmla="*/ 20 h 32"/>
                <a:gd name="T68" fmla="*/ 11 w 23"/>
                <a:gd name="T69" fmla="*/ 20 h 32"/>
                <a:gd name="T70" fmla="*/ 12 w 23"/>
                <a:gd name="T71" fmla="*/ 22 h 32"/>
                <a:gd name="T72" fmla="*/ 9 w 23"/>
                <a:gd name="T73" fmla="*/ 23 h 32"/>
                <a:gd name="T74" fmla="*/ 4 w 23"/>
                <a:gd name="T75" fmla="*/ 22 h 32"/>
                <a:gd name="T76" fmla="*/ 0 w 23"/>
                <a:gd name="T77" fmla="*/ 29 h 32"/>
                <a:gd name="T78" fmla="*/ 11 w 23"/>
                <a:gd name="T79" fmla="*/ 32 h 32"/>
                <a:gd name="T80" fmla="*/ 20 w 23"/>
                <a:gd name="T81" fmla="*/ 29 h 32"/>
                <a:gd name="T82" fmla="*/ 23 w 23"/>
                <a:gd name="T83" fmla="*/ 23 h 32"/>
                <a:gd name="T84" fmla="*/ 18 w 23"/>
                <a:gd name="T85" fmla="*/ 12 h 32"/>
                <a:gd name="T86" fmla="*/ 18 w 23"/>
                <a:gd name="T87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3" h="32">
                  <a:moveTo>
                    <a:pt x="5" y="6"/>
                  </a:moveTo>
                  <a:cubicBezTo>
                    <a:pt x="5" y="5"/>
                    <a:pt x="5" y="5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7" y="3"/>
                    <a:pt x="9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3" y="3"/>
                    <a:pt x="15" y="3"/>
                    <a:pt x="16" y="4"/>
                  </a:cubicBezTo>
                  <a:cubicBezTo>
                    <a:pt x="17" y="6"/>
                    <a:pt x="17" y="7"/>
                    <a:pt x="17" y="8"/>
                  </a:cubicBezTo>
                  <a:cubicBezTo>
                    <a:pt x="17" y="9"/>
                    <a:pt x="17" y="10"/>
                    <a:pt x="16" y="11"/>
                  </a:cubicBezTo>
                  <a:cubicBezTo>
                    <a:pt x="15" y="12"/>
                    <a:pt x="14" y="13"/>
                    <a:pt x="13" y="13"/>
                  </a:cubicBezTo>
                  <a:cubicBezTo>
                    <a:pt x="13" y="14"/>
                    <a:pt x="13" y="14"/>
                    <a:pt x="13" y="15"/>
                  </a:cubicBezTo>
                  <a:cubicBezTo>
                    <a:pt x="13" y="15"/>
                    <a:pt x="13" y="16"/>
                    <a:pt x="14" y="16"/>
                  </a:cubicBezTo>
                  <a:cubicBezTo>
                    <a:pt x="18" y="17"/>
                    <a:pt x="20" y="20"/>
                    <a:pt x="2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9" y="25"/>
                    <a:pt x="19" y="26"/>
                    <a:pt x="18" y="27"/>
                  </a:cubicBezTo>
                  <a:cubicBezTo>
                    <a:pt x="17" y="28"/>
                    <a:pt x="15" y="29"/>
                    <a:pt x="13" y="29"/>
                  </a:cubicBezTo>
                  <a:cubicBezTo>
                    <a:pt x="13" y="29"/>
                    <a:pt x="12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8" y="29"/>
                    <a:pt x="5" y="29"/>
                    <a:pt x="4" y="28"/>
                  </a:cubicBezTo>
                  <a:cubicBezTo>
                    <a:pt x="4" y="27"/>
                    <a:pt x="4" y="26"/>
                    <a:pt x="5" y="25"/>
                  </a:cubicBezTo>
                  <a:cubicBezTo>
                    <a:pt x="6" y="26"/>
                    <a:pt x="7" y="26"/>
                    <a:pt x="9" y="26"/>
                  </a:cubicBezTo>
                  <a:cubicBezTo>
                    <a:pt x="10" y="26"/>
                    <a:pt x="11" y="26"/>
                    <a:pt x="12" y="25"/>
                  </a:cubicBezTo>
                  <a:cubicBezTo>
                    <a:pt x="13" y="25"/>
                    <a:pt x="14" y="25"/>
                    <a:pt x="15" y="24"/>
                  </a:cubicBezTo>
                  <a:cubicBezTo>
                    <a:pt x="15" y="23"/>
                    <a:pt x="15" y="22"/>
                    <a:pt x="15" y="22"/>
                  </a:cubicBezTo>
                  <a:cubicBezTo>
                    <a:pt x="15" y="20"/>
                    <a:pt x="14" y="18"/>
                    <a:pt x="12" y="17"/>
                  </a:cubicBezTo>
                  <a:cubicBezTo>
                    <a:pt x="11" y="17"/>
                    <a:pt x="10" y="16"/>
                    <a:pt x="9" y="16"/>
                  </a:cubicBezTo>
                  <a:cubicBezTo>
                    <a:pt x="9" y="16"/>
                    <a:pt x="8" y="16"/>
                    <a:pt x="8" y="17"/>
                  </a:cubicBezTo>
                  <a:cubicBezTo>
                    <a:pt x="8" y="16"/>
                    <a:pt x="8" y="15"/>
                    <a:pt x="8" y="14"/>
                  </a:cubicBezTo>
                  <a:cubicBezTo>
                    <a:pt x="9" y="14"/>
                    <a:pt x="10" y="14"/>
                    <a:pt x="11" y="14"/>
                  </a:cubicBezTo>
                  <a:cubicBezTo>
                    <a:pt x="12" y="13"/>
                    <a:pt x="13" y="12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8"/>
                    <a:pt x="12" y="7"/>
                    <a:pt x="11" y="6"/>
                  </a:cubicBezTo>
                  <a:cubicBezTo>
                    <a:pt x="10" y="6"/>
                    <a:pt x="9" y="6"/>
                    <a:pt x="8" y="6"/>
                  </a:cubicBezTo>
                  <a:cubicBezTo>
                    <a:pt x="7" y="6"/>
                    <a:pt x="6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9" y="0"/>
                    <a:pt x="6" y="0"/>
                    <a:pt x="4" y="1"/>
                  </a:cubicBezTo>
                  <a:cubicBezTo>
                    <a:pt x="4" y="1"/>
                    <a:pt x="3" y="1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2" y="7"/>
                    <a:pt x="2" y="8"/>
                  </a:cubicBezTo>
                  <a:cubicBezTo>
                    <a:pt x="2" y="8"/>
                    <a:pt x="2" y="9"/>
                    <a:pt x="2" y="9"/>
                  </a:cubicBezTo>
                  <a:cubicBezTo>
                    <a:pt x="2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4" y="9"/>
                    <a:pt x="5" y="9"/>
                  </a:cubicBezTo>
                  <a:cubicBezTo>
                    <a:pt x="6" y="9"/>
                    <a:pt x="7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10" y="9"/>
                  </a:cubicBezTo>
                  <a:cubicBezTo>
                    <a:pt x="10" y="9"/>
                    <a:pt x="10" y="9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9" y="11"/>
                    <a:pt x="8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1"/>
                    <a:pt x="6" y="11"/>
                    <a:pt x="6" y="11"/>
                  </a:cubicBezTo>
                  <a:cubicBezTo>
                    <a:pt x="6" y="11"/>
                    <a:pt x="6" y="11"/>
                    <a:pt x="5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5" y="17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7" y="20"/>
                    <a:pt x="8" y="19"/>
                    <a:pt x="9" y="19"/>
                  </a:cubicBezTo>
                  <a:cubicBezTo>
                    <a:pt x="10" y="19"/>
                    <a:pt x="11" y="19"/>
                    <a:pt x="11" y="20"/>
                  </a:cubicBezTo>
                  <a:cubicBezTo>
                    <a:pt x="12" y="20"/>
                    <a:pt x="12" y="21"/>
                    <a:pt x="1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2"/>
                    <a:pt x="11" y="23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7" y="23"/>
                    <a:pt x="6" y="23"/>
                    <a:pt x="5" y="22"/>
                  </a:cubicBezTo>
                  <a:cubicBezTo>
                    <a:pt x="5" y="22"/>
                    <a:pt x="4" y="22"/>
                    <a:pt x="4" y="22"/>
                  </a:cubicBezTo>
                  <a:cubicBezTo>
                    <a:pt x="4" y="22"/>
                    <a:pt x="3" y="22"/>
                    <a:pt x="3" y="22"/>
                  </a:cubicBezTo>
                  <a:cubicBezTo>
                    <a:pt x="2" y="24"/>
                    <a:pt x="1" y="26"/>
                    <a:pt x="0" y="29"/>
                  </a:cubicBezTo>
                  <a:cubicBezTo>
                    <a:pt x="0" y="29"/>
                    <a:pt x="1" y="30"/>
                    <a:pt x="1" y="30"/>
                  </a:cubicBezTo>
                  <a:cubicBezTo>
                    <a:pt x="4" y="32"/>
                    <a:pt x="8" y="32"/>
                    <a:pt x="11" y="32"/>
                  </a:cubicBezTo>
                  <a:cubicBezTo>
                    <a:pt x="12" y="32"/>
                    <a:pt x="13" y="32"/>
                    <a:pt x="14" y="32"/>
                  </a:cubicBezTo>
                  <a:cubicBezTo>
                    <a:pt x="16" y="31"/>
                    <a:pt x="18" y="31"/>
                    <a:pt x="20" y="29"/>
                  </a:cubicBezTo>
                  <a:cubicBezTo>
                    <a:pt x="21" y="28"/>
                    <a:pt x="22" y="26"/>
                    <a:pt x="22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19"/>
                    <a:pt x="21" y="16"/>
                    <a:pt x="17" y="14"/>
                  </a:cubicBezTo>
                  <a:cubicBezTo>
                    <a:pt x="17" y="13"/>
                    <a:pt x="18" y="13"/>
                    <a:pt x="18" y="12"/>
                  </a:cubicBezTo>
                  <a:cubicBezTo>
                    <a:pt x="19" y="11"/>
                    <a:pt x="20" y="9"/>
                    <a:pt x="20" y="8"/>
                  </a:cubicBezTo>
                  <a:cubicBezTo>
                    <a:pt x="20" y="6"/>
                    <a:pt x="19" y="4"/>
                    <a:pt x="18" y="2"/>
                  </a:cubicBezTo>
                  <a:cubicBezTo>
                    <a:pt x="16" y="0"/>
                    <a:pt x="13" y="0"/>
                    <a:pt x="11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102" name="Freeform 832"/>
            <p:cNvSpPr>
              <a:spLocks noEditPoints="1"/>
            </p:cNvSpPr>
            <p:nvPr/>
          </p:nvSpPr>
          <p:spPr bwMode="auto">
            <a:xfrm>
              <a:off x="3499" y="2941"/>
              <a:ext cx="24" cy="26"/>
            </a:xfrm>
            <a:custGeom>
              <a:avLst/>
              <a:gdLst>
                <a:gd name="T0" fmla="*/ 7 w 10"/>
                <a:gd name="T1" fmla="*/ 8 h 11"/>
                <a:gd name="T2" fmla="*/ 5 w 10"/>
                <a:gd name="T3" fmla="*/ 7 h 11"/>
                <a:gd name="T4" fmla="*/ 7 w 10"/>
                <a:gd name="T5" fmla="*/ 5 h 11"/>
                <a:gd name="T6" fmla="*/ 7 w 10"/>
                <a:gd name="T7" fmla="*/ 8 h 11"/>
                <a:gd name="T8" fmla="*/ 9 w 10"/>
                <a:gd name="T9" fmla="*/ 0 h 11"/>
                <a:gd name="T10" fmla="*/ 8 w 10"/>
                <a:gd name="T11" fmla="*/ 0 h 11"/>
                <a:gd name="T12" fmla="*/ 8 w 10"/>
                <a:gd name="T13" fmla="*/ 0 h 11"/>
                <a:gd name="T14" fmla="*/ 7 w 10"/>
                <a:gd name="T15" fmla="*/ 1 h 11"/>
                <a:gd name="T16" fmla="*/ 0 w 10"/>
                <a:gd name="T17" fmla="*/ 8 h 11"/>
                <a:gd name="T18" fmla="*/ 0 w 10"/>
                <a:gd name="T19" fmla="*/ 10 h 11"/>
                <a:gd name="T20" fmla="*/ 1 w 10"/>
                <a:gd name="T21" fmla="*/ 11 h 11"/>
                <a:gd name="T22" fmla="*/ 1 w 10"/>
                <a:gd name="T23" fmla="*/ 11 h 11"/>
                <a:gd name="T24" fmla="*/ 4 w 10"/>
                <a:gd name="T25" fmla="*/ 10 h 11"/>
                <a:gd name="T26" fmla="*/ 8 w 10"/>
                <a:gd name="T27" fmla="*/ 11 h 11"/>
                <a:gd name="T28" fmla="*/ 8 w 10"/>
                <a:gd name="T29" fmla="*/ 11 h 11"/>
                <a:gd name="T30" fmla="*/ 9 w 10"/>
                <a:gd name="T31" fmla="*/ 9 h 11"/>
                <a:gd name="T32" fmla="*/ 10 w 10"/>
                <a:gd name="T33" fmla="*/ 2 h 11"/>
                <a:gd name="T34" fmla="*/ 9 w 10"/>
                <a:gd name="T35" fmla="*/ 0 h 11"/>
                <a:gd name="T36" fmla="*/ 9 w 10"/>
                <a:gd name="T3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11">
                  <a:moveTo>
                    <a:pt x="7" y="8"/>
                  </a:moveTo>
                  <a:cubicBezTo>
                    <a:pt x="6" y="8"/>
                    <a:pt x="5" y="7"/>
                    <a:pt x="5" y="7"/>
                  </a:cubicBezTo>
                  <a:cubicBezTo>
                    <a:pt x="5" y="7"/>
                    <a:pt x="6" y="6"/>
                    <a:pt x="7" y="5"/>
                  </a:cubicBezTo>
                  <a:cubicBezTo>
                    <a:pt x="7" y="6"/>
                    <a:pt x="7" y="7"/>
                    <a:pt x="7" y="8"/>
                  </a:cubicBezTo>
                  <a:moveTo>
                    <a:pt x="9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5" y="3"/>
                    <a:pt x="2" y="5"/>
                    <a:pt x="0" y="8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0" y="10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0"/>
                    <a:pt x="3" y="10"/>
                    <a:pt x="4" y="10"/>
                  </a:cubicBezTo>
                  <a:cubicBezTo>
                    <a:pt x="5" y="10"/>
                    <a:pt x="7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9" y="11"/>
                    <a:pt x="9" y="10"/>
                    <a:pt x="9" y="9"/>
                  </a:cubicBezTo>
                  <a:cubicBezTo>
                    <a:pt x="10" y="7"/>
                    <a:pt x="10" y="4"/>
                    <a:pt x="10" y="2"/>
                  </a:cubicBezTo>
                  <a:cubicBezTo>
                    <a:pt x="10" y="1"/>
                    <a:pt x="10" y="1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103" name="Freeform 833"/>
            <p:cNvSpPr>
              <a:spLocks noEditPoints="1"/>
            </p:cNvSpPr>
            <p:nvPr/>
          </p:nvSpPr>
          <p:spPr bwMode="auto">
            <a:xfrm>
              <a:off x="3485" y="2925"/>
              <a:ext cx="61" cy="75"/>
            </a:xfrm>
            <a:custGeom>
              <a:avLst/>
              <a:gdLst>
                <a:gd name="T0" fmla="*/ 19 w 26"/>
                <a:gd name="T1" fmla="*/ 3 h 32"/>
                <a:gd name="T2" fmla="*/ 18 w 26"/>
                <a:gd name="T3" fmla="*/ 15 h 32"/>
                <a:gd name="T4" fmla="*/ 18 w 26"/>
                <a:gd name="T5" fmla="*/ 17 h 32"/>
                <a:gd name="T6" fmla="*/ 20 w 26"/>
                <a:gd name="T7" fmla="*/ 18 h 32"/>
                <a:gd name="T8" fmla="*/ 23 w 26"/>
                <a:gd name="T9" fmla="*/ 18 h 32"/>
                <a:gd name="T10" fmla="*/ 23 w 26"/>
                <a:gd name="T11" fmla="*/ 20 h 32"/>
                <a:gd name="T12" fmla="*/ 19 w 26"/>
                <a:gd name="T13" fmla="*/ 20 h 32"/>
                <a:gd name="T14" fmla="*/ 18 w 26"/>
                <a:gd name="T15" fmla="*/ 21 h 32"/>
                <a:gd name="T16" fmla="*/ 17 w 26"/>
                <a:gd name="T17" fmla="*/ 27 h 32"/>
                <a:gd name="T18" fmla="*/ 15 w 26"/>
                <a:gd name="T19" fmla="*/ 29 h 32"/>
                <a:gd name="T20" fmla="*/ 14 w 26"/>
                <a:gd name="T21" fmla="*/ 20 h 32"/>
                <a:gd name="T22" fmla="*/ 13 w 26"/>
                <a:gd name="T23" fmla="*/ 20 h 32"/>
                <a:gd name="T24" fmla="*/ 5 w 26"/>
                <a:gd name="T25" fmla="*/ 20 h 32"/>
                <a:gd name="T26" fmla="*/ 3 w 26"/>
                <a:gd name="T27" fmla="*/ 20 h 32"/>
                <a:gd name="T28" fmla="*/ 3 w 26"/>
                <a:gd name="T29" fmla="*/ 17 h 32"/>
                <a:gd name="T30" fmla="*/ 15 w 26"/>
                <a:gd name="T31" fmla="*/ 3 h 32"/>
                <a:gd name="T32" fmla="*/ 20 w 26"/>
                <a:gd name="T33" fmla="*/ 0 h 32"/>
                <a:gd name="T34" fmla="*/ 17 w 26"/>
                <a:gd name="T35" fmla="*/ 0 h 32"/>
                <a:gd name="T36" fmla="*/ 15 w 26"/>
                <a:gd name="T37" fmla="*/ 0 h 32"/>
                <a:gd name="T38" fmla="*/ 14 w 26"/>
                <a:gd name="T39" fmla="*/ 0 h 32"/>
                <a:gd name="T40" fmla="*/ 13 w 26"/>
                <a:gd name="T41" fmla="*/ 0 h 32"/>
                <a:gd name="T42" fmla="*/ 13 w 26"/>
                <a:gd name="T43" fmla="*/ 1 h 32"/>
                <a:gd name="T44" fmla="*/ 2 w 26"/>
                <a:gd name="T45" fmla="*/ 14 h 32"/>
                <a:gd name="T46" fmla="*/ 0 w 26"/>
                <a:gd name="T47" fmla="*/ 18 h 32"/>
                <a:gd name="T48" fmla="*/ 0 w 26"/>
                <a:gd name="T49" fmla="*/ 22 h 32"/>
                <a:gd name="T50" fmla="*/ 5 w 26"/>
                <a:gd name="T51" fmla="*/ 23 h 32"/>
                <a:gd name="T52" fmla="*/ 12 w 26"/>
                <a:gd name="T53" fmla="*/ 30 h 32"/>
                <a:gd name="T54" fmla="*/ 12 w 26"/>
                <a:gd name="T55" fmla="*/ 32 h 32"/>
                <a:gd name="T56" fmla="*/ 13 w 26"/>
                <a:gd name="T57" fmla="*/ 32 h 32"/>
                <a:gd name="T58" fmla="*/ 20 w 26"/>
                <a:gd name="T59" fmla="*/ 30 h 32"/>
                <a:gd name="T60" fmla="*/ 20 w 26"/>
                <a:gd name="T61" fmla="*/ 27 h 32"/>
                <a:gd name="T62" fmla="*/ 23 w 26"/>
                <a:gd name="T63" fmla="*/ 23 h 32"/>
                <a:gd name="T64" fmla="*/ 26 w 26"/>
                <a:gd name="T65" fmla="*/ 22 h 32"/>
                <a:gd name="T66" fmla="*/ 26 w 26"/>
                <a:gd name="T67" fmla="*/ 15 h 32"/>
                <a:gd name="T68" fmla="*/ 25 w 26"/>
                <a:gd name="T69" fmla="*/ 15 h 32"/>
                <a:gd name="T70" fmla="*/ 21 w 26"/>
                <a:gd name="T71" fmla="*/ 15 h 32"/>
                <a:gd name="T72" fmla="*/ 22 w 26"/>
                <a:gd name="T73" fmla="*/ 2 h 32"/>
                <a:gd name="T74" fmla="*/ 20 w 26"/>
                <a:gd name="T7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" h="32">
                  <a:moveTo>
                    <a:pt x="17" y="3"/>
                  </a:moveTo>
                  <a:cubicBezTo>
                    <a:pt x="17" y="3"/>
                    <a:pt x="18" y="3"/>
                    <a:pt x="19" y="3"/>
                  </a:cubicBezTo>
                  <a:cubicBezTo>
                    <a:pt x="18" y="7"/>
                    <a:pt x="18" y="9"/>
                    <a:pt x="18" y="13"/>
                  </a:cubicBezTo>
                  <a:cubicBezTo>
                    <a:pt x="18" y="14"/>
                    <a:pt x="18" y="15"/>
                    <a:pt x="18" y="15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1" y="18"/>
                    <a:pt x="22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9"/>
                    <a:pt x="23" y="19"/>
                    <a:pt x="2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2" y="20"/>
                    <a:pt x="21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8" y="21"/>
                  </a:cubicBezTo>
                  <a:cubicBezTo>
                    <a:pt x="18" y="21"/>
                    <a:pt x="18" y="21"/>
                    <a:pt x="18" y="22"/>
                  </a:cubicBezTo>
                  <a:cubicBezTo>
                    <a:pt x="18" y="24"/>
                    <a:pt x="18" y="26"/>
                    <a:pt x="17" y="27"/>
                  </a:cubicBezTo>
                  <a:cubicBezTo>
                    <a:pt x="17" y="28"/>
                    <a:pt x="17" y="29"/>
                    <a:pt x="17" y="29"/>
                  </a:cubicBezTo>
                  <a:cubicBezTo>
                    <a:pt x="16" y="29"/>
                    <a:pt x="16" y="29"/>
                    <a:pt x="15" y="29"/>
                  </a:cubicBezTo>
                  <a:cubicBezTo>
                    <a:pt x="15" y="27"/>
                    <a:pt x="15" y="25"/>
                    <a:pt x="15" y="22"/>
                  </a:cubicBezTo>
                  <a:cubicBezTo>
                    <a:pt x="15" y="21"/>
                    <a:pt x="15" y="20"/>
                    <a:pt x="14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0" y="20"/>
                    <a:pt x="8" y="20"/>
                    <a:pt x="5" y="20"/>
                  </a:cubicBezTo>
                  <a:cubicBezTo>
                    <a:pt x="4" y="20"/>
                    <a:pt x="4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19"/>
                    <a:pt x="3" y="19"/>
                    <a:pt x="3" y="18"/>
                  </a:cubicBezTo>
                  <a:cubicBezTo>
                    <a:pt x="3" y="18"/>
                    <a:pt x="3" y="18"/>
                    <a:pt x="3" y="17"/>
                  </a:cubicBezTo>
                  <a:cubicBezTo>
                    <a:pt x="5" y="14"/>
                    <a:pt x="11" y="7"/>
                    <a:pt x="1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6" y="3"/>
                    <a:pt x="17" y="3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8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0" y="3"/>
                    <a:pt x="7" y="7"/>
                    <a:pt x="5" y="10"/>
                  </a:cubicBezTo>
                  <a:cubicBezTo>
                    <a:pt x="4" y="11"/>
                    <a:pt x="2" y="13"/>
                    <a:pt x="2" y="14"/>
                  </a:cubicBezTo>
                  <a:cubicBezTo>
                    <a:pt x="1" y="15"/>
                    <a:pt x="1" y="16"/>
                    <a:pt x="1" y="16"/>
                  </a:cubicBezTo>
                  <a:cubicBezTo>
                    <a:pt x="0" y="17"/>
                    <a:pt x="0" y="17"/>
                    <a:pt x="0" y="18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0" y="20"/>
                    <a:pt x="0" y="21"/>
                    <a:pt x="0" y="22"/>
                  </a:cubicBezTo>
                  <a:cubicBezTo>
                    <a:pt x="0" y="23"/>
                    <a:pt x="1" y="23"/>
                    <a:pt x="2" y="23"/>
                  </a:cubicBezTo>
                  <a:cubicBezTo>
                    <a:pt x="3" y="23"/>
                    <a:pt x="4" y="23"/>
                    <a:pt x="5" y="23"/>
                  </a:cubicBezTo>
                  <a:cubicBezTo>
                    <a:pt x="7" y="23"/>
                    <a:pt x="10" y="23"/>
                    <a:pt x="12" y="23"/>
                  </a:cubicBezTo>
                  <a:cubicBezTo>
                    <a:pt x="12" y="25"/>
                    <a:pt x="12" y="27"/>
                    <a:pt x="12" y="30"/>
                  </a:cubicBezTo>
                  <a:cubicBezTo>
                    <a:pt x="12" y="30"/>
                    <a:pt x="12" y="30"/>
                    <a:pt x="12" y="31"/>
                  </a:cubicBezTo>
                  <a:cubicBezTo>
                    <a:pt x="12" y="31"/>
                    <a:pt x="12" y="32"/>
                    <a:pt x="12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5" y="32"/>
                    <a:pt x="17" y="32"/>
                    <a:pt x="19" y="32"/>
                  </a:cubicBezTo>
                  <a:cubicBezTo>
                    <a:pt x="20" y="32"/>
                    <a:pt x="20" y="31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20" y="29"/>
                    <a:pt x="20" y="27"/>
                  </a:cubicBezTo>
                  <a:cubicBezTo>
                    <a:pt x="21" y="26"/>
                    <a:pt x="21" y="25"/>
                    <a:pt x="21" y="23"/>
                  </a:cubicBezTo>
                  <a:cubicBezTo>
                    <a:pt x="21" y="23"/>
                    <a:pt x="22" y="23"/>
                    <a:pt x="23" y="23"/>
                  </a:cubicBezTo>
                  <a:cubicBezTo>
                    <a:pt x="24" y="23"/>
                    <a:pt x="24" y="23"/>
                    <a:pt x="25" y="23"/>
                  </a:cubicBezTo>
                  <a:cubicBezTo>
                    <a:pt x="26" y="23"/>
                    <a:pt x="26" y="23"/>
                    <a:pt x="26" y="22"/>
                  </a:cubicBezTo>
                  <a:cubicBezTo>
                    <a:pt x="26" y="21"/>
                    <a:pt x="26" y="18"/>
                    <a:pt x="26" y="16"/>
                  </a:cubicBezTo>
                  <a:cubicBezTo>
                    <a:pt x="26" y="16"/>
                    <a:pt x="26" y="16"/>
                    <a:pt x="26" y="15"/>
                  </a:cubicBezTo>
                  <a:cubicBezTo>
                    <a:pt x="26" y="15"/>
                    <a:pt x="25" y="15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4" y="15"/>
                    <a:pt x="24" y="15"/>
                    <a:pt x="23" y="15"/>
                  </a:cubicBezTo>
                  <a:cubicBezTo>
                    <a:pt x="22" y="15"/>
                    <a:pt x="22" y="15"/>
                    <a:pt x="21" y="15"/>
                  </a:cubicBezTo>
                  <a:cubicBezTo>
                    <a:pt x="21" y="14"/>
                    <a:pt x="21" y="14"/>
                    <a:pt x="21" y="13"/>
                  </a:cubicBezTo>
                  <a:cubicBezTo>
                    <a:pt x="21" y="9"/>
                    <a:pt x="21" y="6"/>
                    <a:pt x="22" y="2"/>
                  </a:cubicBezTo>
                  <a:cubicBezTo>
                    <a:pt x="22" y="1"/>
                    <a:pt x="21" y="1"/>
                    <a:pt x="21" y="0"/>
                  </a:cubicBezTo>
                  <a:cubicBezTo>
                    <a:pt x="21" y="0"/>
                    <a:pt x="20" y="0"/>
                    <a:pt x="20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104" name="Rectangle 834"/>
            <p:cNvSpPr>
              <a:spLocks noChangeArrowheads="1"/>
            </p:cNvSpPr>
            <p:nvPr/>
          </p:nvSpPr>
          <p:spPr bwMode="auto">
            <a:xfrm>
              <a:off x="2517" y="2605"/>
              <a:ext cx="1" cy="1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105" name="Freeform 835"/>
            <p:cNvSpPr>
              <a:spLocks/>
            </p:cNvSpPr>
            <p:nvPr/>
          </p:nvSpPr>
          <p:spPr bwMode="auto">
            <a:xfrm>
              <a:off x="2517" y="260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106" name="Rectangle 836"/>
            <p:cNvSpPr>
              <a:spLocks noChangeArrowheads="1"/>
            </p:cNvSpPr>
            <p:nvPr/>
          </p:nvSpPr>
          <p:spPr bwMode="auto">
            <a:xfrm>
              <a:off x="2557" y="2752"/>
              <a:ext cx="1" cy="1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107" name="Rectangle 837"/>
            <p:cNvSpPr>
              <a:spLocks noChangeArrowheads="1"/>
            </p:cNvSpPr>
            <p:nvPr/>
          </p:nvSpPr>
          <p:spPr bwMode="auto">
            <a:xfrm>
              <a:off x="2557" y="2752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108" name="Freeform 838"/>
            <p:cNvSpPr>
              <a:spLocks noEditPoints="1"/>
            </p:cNvSpPr>
            <p:nvPr/>
          </p:nvSpPr>
          <p:spPr bwMode="auto">
            <a:xfrm>
              <a:off x="2372" y="2541"/>
              <a:ext cx="620" cy="346"/>
            </a:xfrm>
            <a:custGeom>
              <a:avLst/>
              <a:gdLst>
                <a:gd name="T0" fmla="*/ 119 w 262"/>
                <a:gd name="T1" fmla="*/ 120 h 146"/>
                <a:gd name="T2" fmla="*/ 116 w 262"/>
                <a:gd name="T3" fmla="*/ 139 h 146"/>
                <a:gd name="T4" fmla="*/ 105 w 262"/>
                <a:gd name="T5" fmla="*/ 107 h 146"/>
                <a:gd name="T6" fmla="*/ 106 w 262"/>
                <a:gd name="T7" fmla="*/ 132 h 146"/>
                <a:gd name="T8" fmla="*/ 83 w 262"/>
                <a:gd name="T9" fmla="*/ 116 h 146"/>
                <a:gd name="T10" fmla="*/ 96 w 262"/>
                <a:gd name="T11" fmla="*/ 97 h 146"/>
                <a:gd name="T12" fmla="*/ 75 w 262"/>
                <a:gd name="T13" fmla="*/ 112 h 146"/>
                <a:gd name="T14" fmla="*/ 79 w 262"/>
                <a:gd name="T15" fmla="*/ 93 h 146"/>
                <a:gd name="T16" fmla="*/ 78 w 262"/>
                <a:gd name="T17" fmla="*/ 110 h 146"/>
                <a:gd name="T18" fmla="*/ 36 w 262"/>
                <a:gd name="T19" fmla="*/ 90 h 146"/>
                <a:gd name="T20" fmla="*/ 213 w 262"/>
                <a:gd name="T21" fmla="*/ 87 h 146"/>
                <a:gd name="T22" fmla="*/ 31 w 262"/>
                <a:gd name="T23" fmla="*/ 88 h 146"/>
                <a:gd name="T24" fmla="*/ 205 w 262"/>
                <a:gd name="T25" fmla="*/ 82 h 146"/>
                <a:gd name="T26" fmla="*/ 32 w 262"/>
                <a:gd name="T27" fmla="*/ 79 h 146"/>
                <a:gd name="T28" fmla="*/ 63 w 262"/>
                <a:gd name="T29" fmla="*/ 32 h 146"/>
                <a:gd name="T30" fmla="*/ 108 w 262"/>
                <a:gd name="T31" fmla="*/ 47 h 146"/>
                <a:gd name="T32" fmla="*/ 196 w 262"/>
                <a:gd name="T33" fmla="*/ 90 h 146"/>
                <a:gd name="T34" fmla="*/ 147 w 262"/>
                <a:gd name="T35" fmla="*/ 83 h 146"/>
                <a:gd name="T36" fmla="*/ 145 w 262"/>
                <a:gd name="T37" fmla="*/ 102 h 146"/>
                <a:gd name="T38" fmla="*/ 167 w 262"/>
                <a:gd name="T39" fmla="*/ 122 h 146"/>
                <a:gd name="T40" fmla="*/ 133 w 262"/>
                <a:gd name="T41" fmla="*/ 120 h 146"/>
                <a:gd name="T42" fmla="*/ 143 w 262"/>
                <a:gd name="T43" fmla="*/ 141 h 146"/>
                <a:gd name="T44" fmla="*/ 123 w 262"/>
                <a:gd name="T45" fmla="*/ 116 h 146"/>
                <a:gd name="T46" fmla="*/ 110 w 262"/>
                <a:gd name="T47" fmla="*/ 100 h 146"/>
                <a:gd name="T48" fmla="*/ 78 w 262"/>
                <a:gd name="T49" fmla="*/ 89 h 146"/>
                <a:gd name="T50" fmla="*/ 75 w 262"/>
                <a:gd name="T51" fmla="*/ 48 h 146"/>
                <a:gd name="T52" fmla="*/ 176 w 262"/>
                <a:gd name="T53" fmla="*/ 34 h 146"/>
                <a:gd name="T54" fmla="*/ 129 w 262"/>
                <a:gd name="T55" fmla="*/ 39 h 146"/>
                <a:gd name="T56" fmla="*/ 38 w 262"/>
                <a:gd name="T57" fmla="*/ 79 h 146"/>
                <a:gd name="T58" fmla="*/ 61 w 262"/>
                <a:gd name="T59" fmla="*/ 27 h 146"/>
                <a:gd name="T60" fmla="*/ 39 w 262"/>
                <a:gd name="T61" fmla="*/ 85 h 146"/>
                <a:gd name="T62" fmla="*/ 219 w 262"/>
                <a:gd name="T63" fmla="*/ 71 h 146"/>
                <a:gd name="T64" fmla="*/ 213 w 262"/>
                <a:gd name="T65" fmla="*/ 78 h 146"/>
                <a:gd name="T66" fmla="*/ 190 w 262"/>
                <a:gd name="T67" fmla="*/ 24 h 146"/>
                <a:gd name="T68" fmla="*/ 198 w 262"/>
                <a:gd name="T69" fmla="*/ 9 h 146"/>
                <a:gd name="T70" fmla="*/ 184 w 262"/>
                <a:gd name="T71" fmla="*/ 23 h 146"/>
                <a:gd name="T72" fmla="*/ 98 w 262"/>
                <a:gd name="T73" fmla="*/ 22 h 146"/>
                <a:gd name="T74" fmla="*/ 64 w 262"/>
                <a:gd name="T75" fmla="*/ 17 h 146"/>
                <a:gd name="T76" fmla="*/ 52 w 262"/>
                <a:gd name="T77" fmla="*/ 16 h 146"/>
                <a:gd name="T78" fmla="*/ 30 w 262"/>
                <a:gd name="T79" fmla="*/ 70 h 146"/>
                <a:gd name="T80" fmla="*/ 22 w 262"/>
                <a:gd name="T81" fmla="*/ 68 h 146"/>
                <a:gd name="T82" fmla="*/ 19 w 262"/>
                <a:gd name="T83" fmla="*/ 62 h 146"/>
                <a:gd name="T84" fmla="*/ 13 w 262"/>
                <a:gd name="T85" fmla="*/ 60 h 146"/>
                <a:gd name="T86" fmla="*/ 9 w 262"/>
                <a:gd name="T87" fmla="*/ 55 h 146"/>
                <a:gd name="T88" fmla="*/ 2 w 262"/>
                <a:gd name="T89" fmla="*/ 79 h 146"/>
                <a:gd name="T90" fmla="*/ 52 w 262"/>
                <a:gd name="T91" fmla="*/ 84 h 146"/>
                <a:gd name="T92" fmla="*/ 78 w 262"/>
                <a:gd name="T93" fmla="*/ 117 h 146"/>
                <a:gd name="T94" fmla="*/ 95 w 262"/>
                <a:gd name="T95" fmla="*/ 132 h 146"/>
                <a:gd name="T96" fmla="*/ 124 w 262"/>
                <a:gd name="T97" fmla="*/ 137 h 146"/>
                <a:gd name="T98" fmla="*/ 155 w 262"/>
                <a:gd name="T99" fmla="*/ 134 h 146"/>
                <a:gd name="T100" fmla="*/ 192 w 262"/>
                <a:gd name="T101" fmla="*/ 110 h 146"/>
                <a:gd name="T102" fmla="*/ 206 w 262"/>
                <a:gd name="T103" fmla="*/ 89 h 146"/>
                <a:gd name="T104" fmla="*/ 262 w 262"/>
                <a:gd name="T105" fmla="*/ 55 h 146"/>
                <a:gd name="T106" fmla="*/ 254 w 262"/>
                <a:gd name="T107" fmla="*/ 56 h 146"/>
                <a:gd name="T108" fmla="*/ 238 w 262"/>
                <a:gd name="T109" fmla="*/ 77 h 146"/>
                <a:gd name="T110" fmla="*/ 241 w 262"/>
                <a:gd name="T111" fmla="*/ 59 h 146"/>
                <a:gd name="T112" fmla="*/ 232 w 262"/>
                <a:gd name="T113" fmla="*/ 61 h 146"/>
                <a:gd name="T114" fmla="*/ 224 w 262"/>
                <a:gd name="T115" fmla="*/ 72 h 146"/>
                <a:gd name="T116" fmla="*/ 197 w 262"/>
                <a:gd name="T117" fmla="*/ 1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62" h="146">
                  <a:moveTo>
                    <a:pt x="116" y="139"/>
                  </a:moveTo>
                  <a:cubicBezTo>
                    <a:pt x="114" y="139"/>
                    <a:pt x="114" y="139"/>
                    <a:pt x="113" y="139"/>
                  </a:cubicBezTo>
                  <a:cubicBezTo>
                    <a:pt x="112" y="138"/>
                    <a:pt x="111" y="135"/>
                    <a:pt x="111" y="133"/>
                  </a:cubicBezTo>
                  <a:cubicBezTo>
                    <a:pt x="111" y="133"/>
                    <a:pt x="112" y="132"/>
                    <a:pt x="112" y="131"/>
                  </a:cubicBezTo>
                  <a:cubicBezTo>
                    <a:pt x="113" y="129"/>
                    <a:pt x="114" y="125"/>
                    <a:pt x="115" y="123"/>
                  </a:cubicBezTo>
                  <a:cubicBezTo>
                    <a:pt x="115" y="122"/>
                    <a:pt x="115" y="122"/>
                    <a:pt x="116" y="122"/>
                  </a:cubicBezTo>
                  <a:cubicBezTo>
                    <a:pt x="116" y="122"/>
                    <a:pt x="116" y="122"/>
                    <a:pt x="116" y="122"/>
                  </a:cubicBezTo>
                  <a:cubicBezTo>
                    <a:pt x="116" y="121"/>
                    <a:pt x="116" y="121"/>
                    <a:pt x="117" y="120"/>
                  </a:cubicBezTo>
                  <a:cubicBezTo>
                    <a:pt x="118" y="120"/>
                    <a:pt x="118" y="120"/>
                    <a:pt x="119" y="120"/>
                  </a:cubicBezTo>
                  <a:cubicBezTo>
                    <a:pt x="119" y="120"/>
                    <a:pt x="119" y="120"/>
                    <a:pt x="119" y="120"/>
                  </a:cubicBezTo>
                  <a:cubicBezTo>
                    <a:pt x="119" y="120"/>
                    <a:pt x="120" y="120"/>
                    <a:pt x="121" y="120"/>
                  </a:cubicBezTo>
                  <a:cubicBezTo>
                    <a:pt x="122" y="121"/>
                    <a:pt x="123" y="122"/>
                    <a:pt x="123" y="122"/>
                  </a:cubicBezTo>
                  <a:cubicBezTo>
                    <a:pt x="124" y="123"/>
                    <a:pt x="124" y="124"/>
                    <a:pt x="124" y="125"/>
                  </a:cubicBezTo>
                  <a:cubicBezTo>
                    <a:pt x="124" y="125"/>
                    <a:pt x="124" y="125"/>
                    <a:pt x="124" y="125"/>
                  </a:cubicBezTo>
                  <a:cubicBezTo>
                    <a:pt x="124" y="125"/>
                    <a:pt x="124" y="126"/>
                    <a:pt x="123" y="128"/>
                  </a:cubicBezTo>
                  <a:cubicBezTo>
                    <a:pt x="122" y="131"/>
                    <a:pt x="120" y="135"/>
                    <a:pt x="118" y="138"/>
                  </a:cubicBezTo>
                  <a:cubicBezTo>
                    <a:pt x="118" y="139"/>
                    <a:pt x="117" y="139"/>
                    <a:pt x="116" y="139"/>
                  </a:cubicBezTo>
                  <a:cubicBezTo>
                    <a:pt x="116" y="139"/>
                    <a:pt x="116" y="139"/>
                    <a:pt x="116" y="139"/>
                  </a:cubicBezTo>
                  <a:cubicBezTo>
                    <a:pt x="116" y="139"/>
                    <a:pt x="116" y="139"/>
                    <a:pt x="116" y="139"/>
                  </a:cubicBezTo>
                  <a:moveTo>
                    <a:pt x="104" y="133"/>
                  </a:moveTo>
                  <a:cubicBezTo>
                    <a:pt x="102" y="133"/>
                    <a:pt x="100" y="131"/>
                    <a:pt x="99" y="130"/>
                  </a:cubicBezTo>
                  <a:cubicBezTo>
                    <a:pt x="98" y="129"/>
                    <a:pt x="98" y="127"/>
                    <a:pt x="98" y="126"/>
                  </a:cubicBezTo>
                  <a:cubicBezTo>
                    <a:pt x="98" y="125"/>
                    <a:pt x="98" y="124"/>
                    <a:pt x="99" y="122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99" y="121"/>
                    <a:pt x="100" y="120"/>
                    <a:pt x="100" y="119"/>
                  </a:cubicBezTo>
                  <a:cubicBezTo>
                    <a:pt x="102" y="116"/>
                    <a:pt x="103" y="113"/>
                    <a:pt x="104" y="110"/>
                  </a:cubicBezTo>
                  <a:cubicBezTo>
                    <a:pt x="104" y="109"/>
                    <a:pt x="104" y="108"/>
                    <a:pt x="105" y="107"/>
                  </a:cubicBezTo>
                  <a:cubicBezTo>
                    <a:pt x="105" y="106"/>
                    <a:pt x="107" y="105"/>
                    <a:pt x="109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7"/>
                    <a:pt x="113" y="109"/>
                  </a:cubicBezTo>
                  <a:cubicBezTo>
                    <a:pt x="113" y="109"/>
                    <a:pt x="113" y="109"/>
                    <a:pt x="113" y="110"/>
                  </a:cubicBezTo>
                  <a:cubicBezTo>
                    <a:pt x="113" y="111"/>
                    <a:pt x="113" y="112"/>
                    <a:pt x="112" y="114"/>
                  </a:cubicBezTo>
                  <a:cubicBezTo>
                    <a:pt x="111" y="119"/>
                    <a:pt x="109" y="125"/>
                    <a:pt x="107" y="130"/>
                  </a:cubicBezTo>
                  <a:cubicBezTo>
                    <a:pt x="107" y="132"/>
                    <a:pt x="106" y="132"/>
                    <a:pt x="106" y="132"/>
                  </a:cubicBezTo>
                  <a:cubicBezTo>
                    <a:pt x="105" y="133"/>
                    <a:pt x="105" y="133"/>
                    <a:pt x="105" y="133"/>
                  </a:cubicBezTo>
                  <a:cubicBezTo>
                    <a:pt x="104" y="133"/>
                    <a:pt x="104" y="133"/>
                    <a:pt x="104" y="133"/>
                  </a:cubicBezTo>
                  <a:cubicBezTo>
                    <a:pt x="104" y="133"/>
                    <a:pt x="104" y="133"/>
                    <a:pt x="104" y="133"/>
                  </a:cubicBezTo>
                  <a:moveTo>
                    <a:pt x="89" y="124"/>
                  </a:moveTo>
                  <a:cubicBezTo>
                    <a:pt x="89" y="124"/>
                    <a:pt x="89" y="124"/>
                    <a:pt x="89" y="124"/>
                  </a:cubicBezTo>
                  <a:cubicBezTo>
                    <a:pt x="88" y="124"/>
                    <a:pt x="86" y="124"/>
                    <a:pt x="86" y="123"/>
                  </a:cubicBezTo>
                  <a:cubicBezTo>
                    <a:pt x="85" y="123"/>
                    <a:pt x="84" y="123"/>
                    <a:pt x="84" y="122"/>
                  </a:cubicBezTo>
                  <a:cubicBezTo>
                    <a:pt x="84" y="122"/>
                    <a:pt x="84" y="121"/>
                    <a:pt x="83" y="121"/>
                  </a:cubicBezTo>
                  <a:cubicBezTo>
                    <a:pt x="83" y="119"/>
                    <a:pt x="83" y="117"/>
                    <a:pt x="83" y="116"/>
                  </a:cubicBezTo>
                  <a:cubicBezTo>
                    <a:pt x="83" y="116"/>
                    <a:pt x="83" y="116"/>
                    <a:pt x="83" y="116"/>
                  </a:cubicBezTo>
                  <a:cubicBezTo>
                    <a:pt x="83" y="113"/>
                    <a:pt x="84" y="110"/>
                    <a:pt x="86" y="106"/>
                  </a:cubicBezTo>
                  <a:cubicBezTo>
                    <a:pt x="87" y="105"/>
                    <a:pt x="87" y="104"/>
                    <a:pt x="87" y="104"/>
                  </a:cubicBezTo>
                  <a:cubicBezTo>
                    <a:pt x="88" y="103"/>
                    <a:pt x="88" y="103"/>
                    <a:pt x="88" y="103"/>
                  </a:cubicBezTo>
                  <a:cubicBezTo>
                    <a:pt x="88" y="102"/>
                    <a:pt x="88" y="102"/>
                    <a:pt x="88" y="102"/>
                  </a:cubicBezTo>
                  <a:cubicBezTo>
                    <a:pt x="89" y="101"/>
                    <a:pt x="89" y="100"/>
                    <a:pt x="90" y="99"/>
                  </a:cubicBezTo>
                  <a:cubicBezTo>
                    <a:pt x="91" y="98"/>
                    <a:pt x="93" y="97"/>
                    <a:pt x="94" y="97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5" y="97"/>
                    <a:pt x="96" y="97"/>
                    <a:pt x="96" y="97"/>
                  </a:cubicBezTo>
                  <a:cubicBezTo>
                    <a:pt x="97" y="97"/>
                    <a:pt x="98" y="98"/>
                    <a:pt x="99" y="99"/>
                  </a:cubicBezTo>
                  <a:cubicBezTo>
                    <a:pt x="99" y="101"/>
                    <a:pt x="100" y="102"/>
                    <a:pt x="100" y="104"/>
                  </a:cubicBezTo>
                  <a:cubicBezTo>
                    <a:pt x="100" y="104"/>
                    <a:pt x="100" y="105"/>
                    <a:pt x="100" y="106"/>
                  </a:cubicBezTo>
                  <a:cubicBezTo>
                    <a:pt x="100" y="106"/>
                    <a:pt x="100" y="106"/>
                    <a:pt x="100" y="106"/>
                  </a:cubicBezTo>
                  <a:cubicBezTo>
                    <a:pt x="100" y="107"/>
                    <a:pt x="100" y="107"/>
                    <a:pt x="99" y="108"/>
                  </a:cubicBezTo>
                  <a:cubicBezTo>
                    <a:pt x="98" y="111"/>
                    <a:pt x="97" y="114"/>
                    <a:pt x="96" y="117"/>
                  </a:cubicBezTo>
                  <a:cubicBezTo>
                    <a:pt x="94" y="120"/>
                    <a:pt x="93" y="122"/>
                    <a:pt x="91" y="123"/>
                  </a:cubicBezTo>
                  <a:cubicBezTo>
                    <a:pt x="90" y="124"/>
                    <a:pt x="90" y="124"/>
                    <a:pt x="89" y="124"/>
                  </a:cubicBezTo>
                  <a:moveTo>
                    <a:pt x="75" y="112"/>
                  </a:moveTo>
                  <a:cubicBezTo>
                    <a:pt x="75" y="112"/>
                    <a:pt x="75" y="112"/>
                    <a:pt x="75" y="112"/>
                  </a:cubicBezTo>
                  <a:cubicBezTo>
                    <a:pt x="74" y="112"/>
                    <a:pt x="74" y="112"/>
                    <a:pt x="74" y="112"/>
                  </a:cubicBezTo>
                  <a:cubicBezTo>
                    <a:pt x="74" y="112"/>
                    <a:pt x="73" y="112"/>
                    <a:pt x="72" y="111"/>
                  </a:cubicBezTo>
                  <a:cubicBezTo>
                    <a:pt x="72" y="110"/>
                    <a:pt x="72" y="110"/>
                    <a:pt x="72" y="109"/>
                  </a:cubicBezTo>
                  <a:cubicBezTo>
                    <a:pt x="72" y="109"/>
                    <a:pt x="72" y="109"/>
                    <a:pt x="72" y="109"/>
                  </a:cubicBezTo>
                  <a:cubicBezTo>
                    <a:pt x="72" y="108"/>
                    <a:pt x="72" y="108"/>
                    <a:pt x="72" y="107"/>
                  </a:cubicBezTo>
                  <a:cubicBezTo>
                    <a:pt x="73" y="103"/>
                    <a:pt x="74" y="100"/>
                    <a:pt x="76" y="97"/>
                  </a:cubicBezTo>
                  <a:cubicBezTo>
                    <a:pt x="76" y="96"/>
                    <a:pt x="77" y="95"/>
                    <a:pt x="77" y="94"/>
                  </a:cubicBezTo>
                  <a:cubicBezTo>
                    <a:pt x="78" y="94"/>
                    <a:pt x="78" y="93"/>
                    <a:pt x="79" y="93"/>
                  </a:cubicBezTo>
                  <a:cubicBezTo>
                    <a:pt x="79" y="93"/>
                    <a:pt x="79" y="93"/>
                    <a:pt x="79" y="93"/>
                  </a:cubicBezTo>
                  <a:cubicBezTo>
                    <a:pt x="79" y="93"/>
                    <a:pt x="79" y="93"/>
                    <a:pt x="79" y="93"/>
                  </a:cubicBezTo>
                  <a:cubicBezTo>
                    <a:pt x="79" y="93"/>
                    <a:pt x="79" y="93"/>
                    <a:pt x="79" y="93"/>
                  </a:cubicBezTo>
                  <a:cubicBezTo>
                    <a:pt x="80" y="93"/>
                    <a:pt x="81" y="94"/>
                    <a:pt x="82" y="94"/>
                  </a:cubicBezTo>
                  <a:cubicBezTo>
                    <a:pt x="83" y="95"/>
                    <a:pt x="84" y="96"/>
                    <a:pt x="84" y="98"/>
                  </a:cubicBezTo>
                  <a:cubicBezTo>
                    <a:pt x="84" y="99"/>
                    <a:pt x="84" y="100"/>
                    <a:pt x="83" y="101"/>
                  </a:cubicBezTo>
                  <a:cubicBezTo>
                    <a:pt x="83" y="102"/>
                    <a:pt x="82" y="103"/>
                    <a:pt x="82" y="104"/>
                  </a:cubicBezTo>
                  <a:cubicBezTo>
                    <a:pt x="81" y="106"/>
                    <a:pt x="80" y="107"/>
                    <a:pt x="79" y="109"/>
                  </a:cubicBezTo>
                  <a:cubicBezTo>
                    <a:pt x="79" y="109"/>
                    <a:pt x="78" y="110"/>
                    <a:pt x="78" y="110"/>
                  </a:cubicBezTo>
                  <a:cubicBezTo>
                    <a:pt x="78" y="111"/>
                    <a:pt x="76" y="112"/>
                    <a:pt x="75" y="112"/>
                  </a:cubicBezTo>
                  <a:moveTo>
                    <a:pt x="36" y="90"/>
                  </a:moveTo>
                  <a:cubicBezTo>
                    <a:pt x="36" y="90"/>
                    <a:pt x="35" y="90"/>
                    <a:pt x="34" y="90"/>
                  </a:cubicBezTo>
                  <a:cubicBezTo>
                    <a:pt x="34" y="90"/>
                    <a:pt x="34" y="90"/>
                    <a:pt x="33" y="89"/>
                  </a:cubicBezTo>
                  <a:cubicBezTo>
                    <a:pt x="34" y="89"/>
                    <a:pt x="34" y="88"/>
                    <a:pt x="34" y="88"/>
                  </a:cubicBezTo>
                  <a:cubicBezTo>
                    <a:pt x="35" y="88"/>
                    <a:pt x="35" y="88"/>
                    <a:pt x="35" y="88"/>
                  </a:cubicBezTo>
                  <a:cubicBezTo>
                    <a:pt x="35" y="89"/>
                    <a:pt x="36" y="89"/>
                    <a:pt x="36" y="89"/>
                  </a:cubicBezTo>
                  <a:cubicBezTo>
                    <a:pt x="36" y="90"/>
                    <a:pt x="36" y="90"/>
                    <a:pt x="36" y="90"/>
                  </a:cubicBezTo>
                  <a:cubicBezTo>
                    <a:pt x="36" y="90"/>
                    <a:pt x="36" y="90"/>
                    <a:pt x="36" y="90"/>
                  </a:cubicBezTo>
                  <a:cubicBezTo>
                    <a:pt x="36" y="90"/>
                    <a:pt x="36" y="90"/>
                    <a:pt x="36" y="90"/>
                  </a:cubicBezTo>
                  <a:cubicBezTo>
                    <a:pt x="36" y="90"/>
                    <a:pt x="36" y="90"/>
                    <a:pt x="36" y="90"/>
                  </a:cubicBezTo>
                  <a:cubicBezTo>
                    <a:pt x="36" y="90"/>
                    <a:pt x="36" y="90"/>
                    <a:pt x="36" y="90"/>
                  </a:cubicBezTo>
                  <a:moveTo>
                    <a:pt x="213" y="87"/>
                  </a:moveTo>
                  <a:cubicBezTo>
                    <a:pt x="212" y="87"/>
                    <a:pt x="212" y="87"/>
                    <a:pt x="211" y="87"/>
                  </a:cubicBezTo>
                  <a:cubicBezTo>
                    <a:pt x="212" y="86"/>
                    <a:pt x="212" y="86"/>
                    <a:pt x="212" y="86"/>
                  </a:cubicBezTo>
                  <a:cubicBezTo>
                    <a:pt x="213" y="86"/>
                    <a:pt x="213" y="86"/>
                    <a:pt x="214" y="86"/>
                  </a:cubicBezTo>
                  <a:cubicBezTo>
                    <a:pt x="214" y="86"/>
                    <a:pt x="214" y="86"/>
                    <a:pt x="214" y="86"/>
                  </a:cubicBezTo>
                  <a:cubicBezTo>
                    <a:pt x="214" y="86"/>
                    <a:pt x="213" y="87"/>
                    <a:pt x="213" y="87"/>
                  </a:cubicBezTo>
                  <a:moveTo>
                    <a:pt x="209" y="85"/>
                  </a:moveTo>
                  <a:cubicBezTo>
                    <a:pt x="208" y="85"/>
                    <a:pt x="208" y="85"/>
                    <a:pt x="208" y="8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8" y="84"/>
                    <a:pt x="208" y="84"/>
                    <a:pt x="208" y="84"/>
                  </a:cubicBezTo>
                  <a:cubicBezTo>
                    <a:pt x="209" y="84"/>
                    <a:pt x="209" y="85"/>
                    <a:pt x="210" y="85"/>
                  </a:cubicBezTo>
                  <a:cubicBezTo>
                    <a:pt x="210" y="85"/>
                    <a:pt x="210" y="85"/>
                    <a:pt x="210" y="85"/>
                  </a:cubicBezTo>
                  <a:cubicBezTo>
                    <a:pt x="210" y="85"/>
                    <a:pt x="210" y="85"/>
                    <a:pt x="210" y="85"/>
                  </a:cubicBezTo>
                  <a:cubicBezTo>
                    <a:pt x="209" y="85"/>
                    <a:pt x="209" y="85"/>
                    <a:pt x="209" y="85"/>
                  </a:cubicBezTo>
                  <a:moveTo>
                    <a:pt x="31" y="88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88"/>
                    <a:pt x="30" y="88"/>
                    <a:pt x="30" y="87"/>
                  </a:cubicBezTo>
                  <a:cubicBezTo>
                    <a:pt x="30" y="87"/>
                    <a:pt x="30" y="87"/>
                    <a:pt x="30" y="87"/>
                  </a:cubicBezTo>
                  <a:cubicBezTo>
                    <a:pt x="31" y="85"/>
                    <a:pt x="32" y="83"/>
                    <a:pt x="33" y="82"/>
                  </a:cubicBezTo>
                  <a:cubicBezTo>
                    <a:pt x="33" y="82"/>
                    <a:pt x="33" y="83"/>
                    <a:pt x="33" y="83"/>
                  </a:cubicBezTo>
                  <a:cubicBezTo>
                    <a:pt x="33" y="84"/>
                    <a:pt x="33" y="84"/>
                    <a:pt x="33" y="85"/>
                  </a:cubicBezTo>
                  <a:cubicBezTo>
                    <a:pt x="32" y="86"/>
                    <a:pt x="32" y="87"/>
                    <a:pt x="31" y="88"/>
                  </a:cubicBezTo>
                  <a:moveTo>
                    <a:pt x="206" y="83"/>
                  </a:moveTo>
                  <a:cubicBezTo>
                    <a:pt x="206" y="82"/>
                    <a:pt x="205" y="82"/>
                    <a:pt x="205" y="82"/>
                  </a:cubicBezTo>
                  <a:cubicBezTo>
                    <a:pt x="206" y="81"/>
                    <a:pt x="206" y="81"/>
                    <a:pt x="206" y="81"/>
                  </a:cubicBezTo>
                  <a:cubicBezTo>
                    <a:pt x="206" y="82"/>
                    <a:pt x="206" y="82"/>
                    <a:pt x="206" y="82"/>
                  </a:cubicBezTo>
                  <a:cubicBezTo>
                    <a:pt x="206" y="83"/>
                    <a:pt x="206" y="83"/>
                    <a:pt x="206" y="83"/>
                  </a:cubicBezTo>
                  <a:moveTo>
                    <a:pt x="27" y="86"/>
                  </a:moveTo>
                  <a:cubicBezTo>
                    <a:pt x="27" y="86"/>
                    <a:pt x="26" y="86"/>
                    <a:pt x="26" y="85"/>
                  </a:cubicBezTo>
                  <a:cubicBezTo>
                    <a:pt x="28" y="82"/>
                    <a:pt x="30" y="78"/>
                    <a:pt x="33" y="75"/>
                  </a:cubicBezTo>
                  <a:cubicBezTo>
                    <a:pt x="33" y="76"/>
                    <a:pt x="33" y="77"/>
                    <a:pt x="33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2" y="79"/>
                    <a:pt x="32" y="79"/>
                    <a:pt x="32" y="79"/>
                  </a:cubicBezTo>
                  <a:cubicBezTo>
                    <a:pt x="30" y="81"/>
                    <a:pt x="29" y="84"/>
                    <a:pt x="27" y="86"/>
                  </a:cubicBezTo>
                  <a:moveTo>
                    <a:pt x="71" y="95"/>
                  </a:moveTo>
                  <a:cubicBezTo>
                    <a:pt x="65" y="86"/>
                    <a:pt x="56" y="80"/>
                    <a:pt x="45" y="76"/>
                  </a:cubicBezTo>
                  <a:cubicBezTo>
                    <a:pt x="46" y="61"/>
                    <a:pt x="51" y="45"/>
                    <a:pt x="61" y="33"/>
                  </a:cubicBezTo>
                  <a:cubicBezTo>
                    <a:pt x="61" y="32"/>
                    <a:pt x="62" y="32"/>
                    <a:pt x="62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32"/>
                    <a:pt x="63" y="32"/>
                    <a:pt x="64" y="32"/>
                  </a:cubicBezTo>
                  <a:cubicBezTo>
                    <a:pt x="69" y="33"/>
                    <a:pt x="74" y="34"/>
                    <a:pt x="80" y="36"/>
                  </a:cubicBezTo>
                  <a:cubicBezTo>
                    <a:pt x="78" y="38"/>
                    <a:pt x="76" y="39"/>
                    <a:pt x="73" y="41"/>
                  </a:cubicBezTo>
                  <a:cubicBezTo>
                    <a:pt x="71" y="43"/>
                    <a:pt x="70" y="45"/>
                    <a:pt x="70" y="48"/>
                  </a:cubicBezTo>
                  <a:cubicBezTo>
                    <a:pt x="70" y="50"/>
                    <a:pt x="70" y="51"/>
                    <a:pt x="71" y="53"/>
                  </a:cubicBezTo>
                  <a:cubicBezTo>
                    <a:pt x="72" y="54"/>
                    <a:pt x="74" y="56"/>
                    <a:pt x="76" y="56"/>
                  </a:cubicBezTo>
                  <a:cubicBezTo>
                    <a:pt x="78" y="57"/>
                    <a:pt x="81" y="57"/>
                    <a:pt x="83" y="57"/>
                  </a:cubicBezTo>
                  <a:cubicBezTo>
                    <a:pt x="85" y="57"/>
                    <a:pt x="87" y="57"/>
                    <a:pt x="88" y="57"/>
                  </a:cubicBezTo>
                  <a:cubicBezTo>
                    <a:pt x="96" y="55"/>
                    <a:pt x="102" y="50"/>
                    <a:pt x="108" y="47"/>
                  </a:cubicBezTo>
                  <a:cubicBezTo>
                    <a:pt x="112" y="44"/>
                    <a:pt x="118" y="42"/>
                    <a:pt x="122" y="42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25" y="42"/>
                    <a:pt x="127" y="43"/>
                    <a:pt x="128" y="44"/>
                  </a:cubicBezTo>
                  <a:cubicBezTo>
                    <a:pt x="128" y="44"/>
                    <a:pt x="128" y="44"/>
                    <a:pt x="128" y="44"/>
                  </a:cubicBezTo>
                  <a:cubicBezTo>
                    <a:pt x="131" y="48"/>
                    <a:pt x="134" y="52"/>
                    <a:pt x="138" y="55"/>
                  </a:cubicBezTo>
                  <a:cubicBezTo>
                    <a:pt x="142" y="57"/>
                    <a:pt x="146" y="59"/>
                    <a:pt x="149" y="61"/>
                  </a:cubicBezTo>
                  <a:cubicBezTo>
                    <a:pt x="164" y="68"/>
                    <a:pt x="177" y="76"/>
                    <a:pt x="190" y="86"/>
                  </a:cubicBezTo>
                  <a:cubicBezTo>
                    <a:pt x="190" y="86"/>
                    <a:pt x="191" y="86"/>
                    <a:pt x="191" y="87"/>
                  </a:cubicBezTo>
                  <a:cubicBezTo>
                    <a:pt x="193" y="88"/>
                    <a:pt x="194" y="89"/>
                    <a:pt x="196" y="90"/>
                  </a:cubicBezTo>
                  <a:cubicBezTo>
                    <a:pt x="197" y="91"/>
                    <a:pt x="198" y="92"/>
                    <a:pt x="199" y="93"/>
                  </a:cubicBezTo>
                  <a:cubicBezTo>
                    <a:pt x="200" y="95"/>
                    <a:pt x="200" y="96"/>
                    <a:pt x="200" y="97"/>
                  </a:cubicBezTo>
                  <a:cubicBezTo>
                    <a:pt x="200" y="99"/>
                    <a:pt x="200" y="100"/>
                    <a:pt x="199" y="101"/>
                  </a:cubicBezTo>
                  <a:cubicBezTo>
                    <a:pt x="198" y="103"/>
                    <a:pt x="195" y="105"/>
                    <a:pt x="193" y="105"/>
                  </a:cubicBezTo>
                  <a:cubicBezTo>
                    <a:pt x="193" y="105"/>
                    <a:pt x="193" y="105"/>
                    <a:pt x="193" y="105"/>
                  </a:cubicBezTo>
                  <a:cubicBezTo>
                    <a:pt x="192" y="105"/>
                    <a:pt x="192" y="105"/>
                    <a:pt x="192" y="105"/>
                  </a:cubicBezTo>
                  <a:cubicBezTo>
                    <a:pt x="191" y="105"/>
                    <a:pt x="189" y="104"/>
                    <a:pt x="188" y="103"/>
                  </a:cubicBezTo>
                  <a:cubicBezTo>
                    <a:pt x="174" y="98"/>
                    <a:pt x="161" y="91"/>
                    <a:pt x="148" y="84"/>
                  </a:cubicBezTo>
                  <a:cubicBezTo>
                    <a:pt x="147" y="83"/>
                    <a:pt x="147" y="83"/>
                    <a:pt x="147" y="83"/>
                  </a:cubicBezTo>
                  <a:cubicBezTo>
                    <a:pt x="146" y="83"/>
                    <a:pt x="145" y="84"/>
                    <a:pt x="145" y="84"/>
                  </a:cubicBezTo>
                  <a:cubicBezTo>
                    <a:pt x="144" y="86"/>
                    <a:pt x="144" y="87"/>
                    <a:pt x="145" y="88"/>
                  </a:cubicBezTo>
                  <a:cubicBezTo>
                    <a:pt x="158" y="95"/>
                    <a:pt x="171" y="102"/>
                    <a:pt x="185" y="107"/>
                  </a:cubicBezTo>
                  <a:cubicBezTo>
                    <a:pt x="185" y="108"/>
                    <a:pt x="185" y="109"/>
                    <a:pt x="185" y="109"/>
                  </a:cubicBezTo>
                  <a:cubicBezTo>
                    <a:pt x="185" y="112"/>
                    <a:pt x="183" y="115"/>
                    <a:pt x="180" y="116"/>
                  </a:cubicBezTo>
                  <a:cubicBezTo>
                    <a:pt x="179" y="117"/>
                    <a:pt x="177" y="118"/>
                    <a:pt x="175" y="118"/>
                  </a:cubicBezTo>
                  <a:cubicBezTo>
                    <a:pt x="173" y="118"/>
                    <a:pt x="172" y="117"/>
                    <a:pt x="170" y="117"/>
                  </a:cubicBezTo>
                  <a:cubicBezTo>
                    <a:pt x="167" y="116"/>
                    <a:pt x="163" y="114"/>
                    <a:pt x="160" y="112"/>
                  </a:cubicBezTo>
                  <a:cubicBezTo>
                    <a:pt x="155" y="109"/>
                    <a:pt x="150" y="105"/>
                    <a:pt x="145" y="102"/>
                  </a:cubicBezTo>
                  <a:cubicBezTo>
                    <a:pt x="146" y="101"/>
                    <a:pt x="146" y="100"/>
                    <a:pt x="145" y="100"/>
                  </a:cubicBezTo>
                  <a:cubicBezTo>
                    <a:pt x="145" y="99"/>
                    <a:pt x="144" y="99"/>
                    <a:pt x="143" y="99"/>
                  </a:cubicBezTo>
                  <a:cubicBezTo>
                    <a:pt x="143" y="99"/>
                    <a:pt x="142" y="99"/>
                    <a:pt x="142" y="99"/>
                  </a:cubicBezTo>
                  <a:cubicBezTo>
                    <a:pt x="141" y="99"/>
                    <a:pt x="140" y="100"/>
                    <a:pt x="140" y="100"/>
                  </a:cubicBezTo>
                  <a:cubicBezTo>
                    <a:pt x="139" y="101"/>
                    <a:pt x="139" y="102"/>
                    <a:pt x="139" y="102"/>
                  </a:cubicBezTo>
                  <a:cubicBezTo>
                    <a:pt x="139" y="103"/>
                    <a:pt x="139" y="104"/>
                    <a:pt x="140" y="104"/>
                  </a:cubicBezTo>
                  <a:cubicBezTo>
                    <a:pt x="146" y="108"/>
                    <a:pt x="151" y="112"/>
                    <a:pt x="157" y="116"/>
                  </a:cubicBezTo>
                  <a:cubicBezTo>
                    <a:pt x="160" y="118"/>
                    <a:pt x="164" y="120"/>
                    <a:pt x="167" y="121"/>
                  </a:cubicBezTo>
                  <a:cubicBezTo>
                    <a:pt x="167" y="122"/>
                    <a:pt x="167" y="122"/>
                    <a:pt x="167" y="122"/>
                  </a:cubicBezTo>
                  <a:cubicBezTo>
                    <a:pt x="167" y="123"/>
                    <a:pt x="167" y="124"/>
                    <a:pt x="167" y="125"/>
                  </a:cubicBezTo>
                  <a:cubicBezTo>
                    <a:pt x="167" y="126"/>
                    <a:pt x="166" y="126"/>
                    <a:pt x="165" y="127"/>
                  </a:cubicBezTo>
                  <a:cubicBezTo>
                    <a:pt x="164" y="129"/>
                    <a:pt x="162" y="130"/>
                    <a:pt x="159" y="130"/>
                  </a:cubicBezTo>
                  <a:cubicBezTo>
                    <a:pt x="158" y="130"/>
                    <a:pt x="157" y="130"/>
                    <a:pt x="157" y="129"/>
                  </a:cubicBezTo>
                  <a:cubicBezTo>
                    <a:pt x="153" y="129"/>
                    <a:pt x="150" y="126"/>
                    <a:pt x="147" y="124"/>
                  </a:cubicBezTo>
                  <a:cubicBezTo>
                    <a:pt x="143" y="121"/>
                    <a:pt x="139" y="119"/>
                    <a:pt x="136" y="116"/>
                  </a:cubicBezTo>
                  <a:cubicBezTo>
                    <a:pt x="135" y="116"/>
                    <a:pt x="135" y="116"/>
                    <a:pt x="134" y="116"/>
                  </a:cubicBezTo>
                  <a:cubicBezTo>
                    <a:pt x="134" y="116"/>
                    <a:pt x="133" y="116"/>
                    <a:pt x="132" y="117"/>
                  </a:cubicBezTo>
                  <a:cubicBezTo>
                    <a:pt x="132" y="118"/>
                    <a:pt x="132" y="119"/>
                    <a:pt x="133" y="120"/>
                  </a:cubicBezTo>
                  <a:cubicBezTo>
                    <a:pt x="137" y="123"/>
                    <a:pt x="140" y="125"/>
                    <a:pt x="144" y="128"/>
                  </a:cubicBezTo>
                  <a:cubicBezTo>
                    <a:pt x="145" y="129"/>
                    <a:pt x="146" y="129"/>
                    <a:pt x="147" y="130"/>
                  </a:cubicBezTo>
                  <a:cubicBezTo>
                    <a:pt x="148" y="131"/>
                    <a:pt x="148" y="132"/>
                    <a:pt x="149" y="133"/>
                  </a:cubicBezTo>
                  <a:cubicBezTo>
                    <a:pt x="149" y="134"/>
                    <a:pt x="149" y="135"/>
                    <a:pt x="149" y="135"/>
                  </a:cubicBezTo>
                  <a:cubicBezTo>
                    <a:pt x="149" y="136"/>
                    <a:pt x="149" y="136"/>
                    <a:pt x="149" y="136"/>
                  </a:cubicBezTo>
                  <a:cubicBezTo>
                    <a:pt x="149" y="138"/>
                    <a:pt x="148" y="139"/>
                    <a:pt x="147" y="140"/>
                  </a:cubicBezTo>
                  <a:cubicBezTo>
                    <a:pt x="146" y="140"/>
                    <a:pt x="145" y="141"/>
                    <a:pt x="144" y="141"/>
                  </a:cubicBezTo>
                  <a:cubicBezTo>
                    <a:pt x="143" y="141"/>
                    <a:pt x="143" y="141"/>
                    <a:pt x="143" y="141"/>
                  </a:cubicBezTo>
                  <a:cubicBezTo>
                    <a:pt x="143" y="141"/>
                    <a:pt x="143" y="141"/>
                    <a:pt x="143" y="141"/>
                  </a:cubicBezTo>
                  <a:cubicBezTo>
                    <a:pt x="142" y="141"/>
                    <a:pt x="141" y="141"/>
                    <a:pt x="140" y="140"/>
                  </a:cubicBezTo>
                  <a:cubicBezTo>
                    <a:pt x="140" y="140"/>
                    <a:pt x="140" y="140"/>
                    <a:pt x="140" y="140"/>
                  </a:cubicBezTo>
                  <a:cubicBezTo>
                    <a:pt x="134" y="138"/>
                    <a:pt x="132" y="136"/>
                    <a:pt x="126" y="133"/>
                  </a:cubicBezTo>
                  <a:cubicBezTo>
                    <a:pt x="126" y="133"/>
                    <a:pt x="126" y="133"/>
                    <a:pt x="126" y="133"/>
                  </a:cubicBezTo>
                  <a:cubicBezTo>
                    <a:pt x="127" y="132"/>
                    <a:pt x="127" y="131"/>
                    <a:pt x="128" y="129"/>
                  </a:cubicBezTo>
                  <a:cubicBezTo>
                    <a:pt x="128" y="128"/>
                    <a:pt x="129" y="126"/>
                    <a:pt x="129" y="125"/>
                  </a:cubicBezTo>
                  <a:cubicBezTo>
                    <a:pt x="129" y="125"/>
                    <a:pt x="129" y="125"/>
                    <a:pt x="129" y="125"/>
                  </a:cubicBezTo>
                  <a:cubicBezTo>
                    <a:pt x="129" y="123"/>
                    <a:pt x="128" y="121"/>
                    <a:pt x="127" y="119"/>
                  </a:cubicBezTo>
                  <a:cubicBezTo>
                    <a:pt x="126" y="118"/>
                    <a:pt x="125" y="117"/>
                    <a:pt x="123" y="116"/>
                  </a:cubicBezTo>
                  <a:cubicBezTo>
                    <a:pt x="122" y="115"/>
                    <a:pt x="120" y="115"/>
                    <a:pt x="119" y="115"/>
                  </a:cubicBezTo>
                  <a:cubicBezTo>
                    <a:pt x="119" y="115"/>
                    <a:pt x="119" y="115"/>
                    <a:pt x="119" y="115"/>
                  </a:cubicBezTo>
                  <a:cubicBezTo>
                    <a:pt x="118" y="115"/>
                    <a:pt x="118" y="115"/>
                    <a:pt x="117" y="115"/>
                  </a:cubicBezTo>
                  <a:cubicBezTo>
                    <a:pt x="118" y="113"/>
                    <a:pt x="118" y="112"/>
                    <a:pt x="118" y="110"/>
                  </a:cubicBezTo>
                  <a:cubicBezTo>
                    <a:pt x="118" y="109"/>
                    <a:pt x="118" y="108"/>
                    <a:pt x="118" y="108"/>
                  </a:cubicBezTo>
                  <a:cubicBezTo>
                    <a:pt x="117" y="104"/>
                    <a:pt x="114" y="101"/>
                    <a:pt x="110" y="100"/>
                  </a:cubicBezTo>
                  <a:cubicBezTo>
                    <a:pt x="110" y="100"/>
                    <a:pt x="110" y="100"/>
                    <a:pt x="110" y="100"/>
                  </a:cubicBezTo>
                  <a:cubicBezTo>
                    <a:pt x="110" y="100"/>
                    <a:pt x="110" y="100"/>
                    <a:pt x="110" y="100"/>
                  </a:cubicBezTo>
                  <a:cubicBezTo>
                    <a:pt x="110" y="100"/>
                    <a:pt x="110" y="100"/>
                    <a:pt x="110" y="100"/>
                  </a:cubicBezTo>
                  <a:cubicBezTo>
                    <a:pt x="109" y="100"/>
                    <a:pt x="109" y="100"/>
                    <a:pt x="109" y="100"/>
                  </a:cubicBezTo>
                  <a:cubicBezTo>
                    <a:pt x="107" y="100"/>
                    <a:pt x="106" y="100"/>
                    <a:pt x="105" y="101"/>
                  </a:cubicBezTo>
                  <a:cubicBezTo>
                    <a:pt x="104" y="99"/>
                    <a:pt x="103" y="98"/>
                    <a:pt x="102" y="96"/>
                  </a:cubicBezTo>
                  <a:cubicBezTo>
                    <a:pt x="101" y="95"/>
                    <a:pt x="99" y="94"/>
                    <a:pt x="98" y="93"/>
                  </a:cubicBezTo>
                  <a:cubicBezTo>
                    <a:pt x="97" y="92"/>
                    <a:pt x="96" y="92"/>
                    <a:pt x="94" y="92"/>
                  </a:cubicBezTo>
                  <a:cubicBezTo>
                    <a:pt x="92" y="92"/>
                    <a:pt x="90" y="93"/>
                    <a:pt x="88" y="95"/>
                  </a:cubicBezTo>
                  <a:cubicBezTo>
                    <a:pt x="87" y="93"/>
                    <a:pt x="86" y="91"/>
                    <a:pt x="85" y="90"/>
                  </a:cubicBezTo>
                  <a:cubicBezTo>
                    <a:pt x="83" y="89"/>
                    <a:pt x="81" y="88"/>
                    <a:pt x="79" y="88"/>
                  </a:cubicBezTo>
                  <a:cubicBezTo>
                    <a:pt x="79" y="88"/>
                    <a:pt x="78" y="88"/>
                    <a:pt x="78" y="89"/>
                  </a:cubicBezTo>
                  <a:cubicBezTo>
                    <a:pt x="78" y="89"/>
                    <a:pt x="78" y="89"/>
                    <a:pt x="78" y="89"/>
                  </a:cubicBezTo>
                  <a:cubicBezTo>
                    <a:pt x="78" y="89"/>
                    <a:pt x="78" y="89"/>
                    <a:pt x="78" y="89"/>
                  </a:cubicBezTo>
                  <a:cubicBezTo>
                    <a:pt x="76" y="89"/>
                    <a:pt x="75" y="90"/>
                    <a:pt x="74" y="91"/>
                  </a:cubicBezTo>
                  <a:cubicBezTo>
                    <a:pt x="73" y="92"/>
                    <a:pt x="72" y="94"/>
                    <a:pt x="71" y="95"/>
                  </a:cubicBezTo>
                  <a:cubicBezTo>
                    <a:pt x="71" y="95"/>
                    <a:pt x="71" y="95"/>
                    <a:pt x="71" y="95"/>
                  </a:cubicBezTo>
                  <a:moveTo>
                    <a:pt x="83" y="53"/>
                  </a:moveTo>
                  <a:cubicBezTo>
                    <a:pt x="81" y="53"/>
                    <a:pt x="79" y="52"/>
                    <a:pt x="77" y="52"/>
                  </a:cubicBezTo>
                  <a:cubicBezTo>
                    <a:pt x="76" y="51"/>
                    <a:pt x="76" y="51"/>
                    <a:pt x="75" y="50"/>
                  </a:cubicBezTo>
                  <a:cubicBezTo>
                    <a:pt x="75" y="50"/>
                    <a:pt x="75" y="49"/>
                    <a:pt x="75" y="48"/>
                  </a:cubicBezTo>
                  <a:cubicBezTo>
                    <a:pt x="75" y="47"/>
                    <a:pt x="75" y="46"/>
                    <a:pt x="76" y="45"/>
                  </a:cubicBezTo>
                  <a:cubicBezTo>
                    <a:pt x="81" y="41"/>
                    <a:pt x="85" y="38"/>
                    <a:pt x="88" y="34"/>
                  </a:cubicBezTo>
                  <a:cubicBezTo>
                    <a:pt x="90" y="32"/>
                    <a:pt x="92" y="30"/>
                    <a:pt x="94" y="29"/>
                  </a:cubicBezTo>
                  <a:cubicBezTo>
                    <a:pt x="95" y="28"/>
                    <a:pt x="97" y="27"/>
                    <a:pt x="99" y="26"/>
                  </a:cubicBezTo>
                  <a:cubicBezTo>
                    <a:pt x="108" y="24"/>
                    <a:pt x="117" y="22"/>
                    <a:pt x="125" y="22"/>
                  </a:cubicBezTo>
                  <a:cubicBezTo>
                    <a:pt x="136" y="22"/>
                    <a:pt x="147" y="24"/>
                    <a:pt x="157" y="28"/>
                  </a:cubicBezTo>
                  <a:cubicBezTo>
                    <a:pt x="162" y="31"/>
                    <a:pt x="168" y="33"/>
                    <a:pt x="174" y="34"/>
                  </a:cubicBezTo>
                  <a:cubicBezTo>
                    <a:pt x="174" y="34"/>
                    <a:pt x="174" y="34"/>
                    <a:pt x="174" y="34"/>
                  </a:cubicBezTo>
                  <a:cubicBezTo>
                    <a:pt x="175" y="34"/>
                    <a:pt x="176" y="34"/>
                    <a:pt x="176" y="34"/>
                  </a:cubicBezTo>
                  <a:cubicBezTo>
                    <a:pt x="182" y="34"/>
                    <a:pt x="188" y="32"/>
                    <a:pt x="192" y="28"/>
                  </a:cubicBezTo>
                  <a:cubicBezTo>
                    <a:pt x="192" y="28"/>
                    <a:pt x="192" y="28"/>
                    <a:pt x="192" y="28"/>
                  </a:cubicBezTo>
                  <a:cubicBezTo>
                    <a:pt x="197" y="34"/>
                    <a:pt x="201" y="41"/>
                    <a:pt x="204" y="48"/>
                  </a:cubicBezTo>
                  <a:cubicBezTo>
                    <a:pt x="207" y="56"/>
                    <a:pt x="209" y="65"/>
                    <a:pt x="210" y="74"/>
                  </a:cubicBezTo>
                  <a:cubicBezTo>
                    <a:pt x="204" y="77"/>
                    <a:pt x="198" y="79"/>
                    <a:pt x="193" y="82"/>
                  </a:cubicBezTo>
                  <a:cubicBezTo>
                    <a:pt x="180" y="72"/>
                    <a:pt x="166" y="63"/>
                    <a:pt x="151" y="56"/>
                  </a:cubicBezTo>
                  <a:cubicBezTo>
                    <a:pt x="148" y="55"/>
                    <a:pt x="144" y="53"/>
                    <a:pt x="141" y="51"/>
                  </a:cubicBezTo>
                  <a:cubicBezTo>
                    <a:pt x="137" y="48"/>
                    <a:pt x="134" y="44"/>
                    <a:pt x="131" y="40"/>
                  </a:cubicBezTo>
                  <a:cubicBezTo>
                    <a:pt x="131" y="39"/>
                    <a:pt x="130" y="39"/>
                    <a:pt x="129" y="39"/>
                  </a:cubicBezTo>
                  <a:cubicBezTo>
                    <a:pt x="127" y="38"/>
                    <a:pt x="125" y="37"/>
                    <a:pt x="123" y="37"/>
                  </a:cubicBezTo>
                  <a:cubicBezTo>
                    <a:pt x="123" y="37"/>
                    <a:pt x="123" y="37"/>
                    <a:pt x="123" y="37"/>
                  </a:cubicBezTo>
                  <a:cubicBezTo>
                    <a:pt x="117" y="37"/>
                    <a:pt x="111" y="40"/>
                    <a:pt x="106" y="42"/>
                  </a:cubicBezTo>
                  <a:cubicBezTo>
                    <a:pt x="99" y="46"/>
                    <a:pt x="93" y="51"/>
                    <a:pt x="87" y="52"/>
                  </a:cubicBezTo>
                  <a:cubicBezTo>
                    <a:pt x="86" y="53"/>
                    <a:pt x="85" y="53"/>
                    <a:pt x="83" y="53"/>
                  </a:cubicBezTo>
                  <a:moveTo>
                    <a:pt x="38" y="85"/>
                  </a:moveTo>
                  <a:cubicBezTo>
                    <a:pt x="38" y="84"/>
                    <a:pt x="38" y="84"/>
                    <a:pt x="38" y="84"/>
                  </a:cubicBezTo>
                  <a:cubicBezTo>
                    <a:pt x="38" y="84"/>
                    <a:pt x="38" y="83"/>
                    <a:pt x="38" y="83"/>
                  </a:cubicBezTo>
                  <a:cubicBezTo>
                    <a:pt x="38" y="81"/>
                    <a:pt x="38" y="80"/>
                    <a:pt x="38" y="79"/>
                  </a:cubicBezTo>
                  <a:cubicBezTo>
                    <a:pt x="38" y="60"/>
                    <a:pt x="44" y="42"/>
                    <a:pt x="54" y="27"/>
                  </a:cubicBezTo>
                  <a:cubicBezTo>
                    <a:pt x="56" y="25"/>
                    <a:pt x="57" y="23"/>
                    <a:pt x="59" y="23"/>
                  </a:cubicBezTo>
                  <a:cubicBezTo>
                    <a:pt x="59" y="22"/>
                    <a:pt x="60" y="22"/>
                    <a:pt x="61" y="22"/>
                  </a:cubicBezTo>
                  <a:cubicBezTo>
                    <a:pt x="62" y="22"/>
                    <a:pt x="63" y="23"/>
                    <a:pt x="63" y="23"/>
                  </a:cubicBezTo>
                  <a:cubicBezTo>
                    <a:pt x="63" y="24"/>
                    <a:pt x="64" y="24"/>
                    <a:pt x="64" y="26"/>
                  </a:cubicBezTo>
                  <a:cubicBezTo>
                    <a:pt x="64" y="26"/>
                    <a:pt x="64" y="26"/>
                    <a:pt x="64" y="27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62" y="27"/>
                    <a:pt x="62" y="27"/>
                    <a:pt x="61" y="27"/>
                  </a:cubicBezTo>
                  <a:cubicBezTo>
                    <a:pt x="61" y="27"/>
                    <a:pt x="61" y="27"/>
                    <a:pt x="61" y="27"/>
                  </a:cubicBezTo>
                  <a:cubicBezTo>
                    <a:pt x="61" y="27"/>
                    <a:pt x="61" y="27"/>
                    <a:pt x="61" y="27"/>
                  </a:cubicBezTo>
                  <a:cubicBezTo>
                    <a:pt x="60" y="27"/>
                    <a:pt x="59" y="28"/>
                    <a:pt x="59" y="28"/>
                  </a:cubicBezTo>
                  <a:cubicBezTo>
                    <a:pt x="58" y="29"/>
                    <a:pt x="58" y="29"/>
                    <a:pt x="57" y="30"/>
                  </a:cubicBezTo>
                  <a:cubicBezTo>
                    <a:pt x="46" y="43"/>
                    <a:pt x="40" y="61"/>
                    <a:pt x="40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40" y="79"/>
                    <a:pt x="41" y="80"/>
                    <a:pt x="42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2"/>
                    <a:pt x="41" y="83"/>
                    <a:pt x="40" y="84"/>
                  </a:cubicBezTo>
                  <a:cubicBezTo>
                    <a:pt x="39" y="85"/>
                    <a:pt x="39" y="85"/>
                    <a:pt x="39" y="85"/>
                  </a:cubicBezTo>
                  <a:cubicBezTo>
                    <a:pt x="38" y="85"/>
                    <a:pt x="38" y="85"/>
                    <a:pt x="38" y="85"/>
                  </a:cubicBezTo>
                  <a:moveTo>
                    <a:pt x="189" y="24"/>
                  </a:moveTo>
                  <a:cubicBezTo>
                    <a:pt x="189" y="24"/>
                    <a:pt x="189" y="24"/>
                    <a:pt x="189" y="23"/>
                  </a:cubicBezTo>
                  <a:cubicBezTo>
                    <a:pt x="189" y="22"/>
                    <a:pt x="189" y="21"/>
                    <a:pt x="190" y="20"/>
                  </a:cubicBezTo>
                  <a:cubicBezTo>
                    <a:pt x="190" y="19"/>
                    <a:pt x="191" y="18"/>
                    <a:pt x="191" y="18"/>
                  </a:cubicBezTo>
                  <a:cubicBezTo>
                    <a:pt x="191" y="18"/>
                    <a:pt x="191" y="18"/>
                    <a:pt x="191" y="18"/>
                  </a:cubicBezTo>
                  <a:cubicBezTo>
                    <a:pt x="192" y="18"/>
                    <a:pt x="193" y="18"/>
                    <a:pt x="195" y="19"/>
                  </a:cubicBezTo>
                  <a:cubicBezTo>
                    <a:pt x="201" y="22"/>
                    <a:pt x="211" y="34"/>
                    <a:pt x="218" y="65"/>
                  </a:cubicBezTo>
                  <a:cubicBezTo>
                    <a:pt x="219" y="67"/>
                    <a:pt x="219" y="69"/>
                    <a:pt x="219" y="71"/>
                  </a:cubicBezTo>
                  <a:cubicBezTo>
                    <a:pt x="219" y="74"/>
                    <a:pt x="219" y="77"/>
                    <a:pt x="218" y="79"/>
                  </a:cubicBezTo>
                  <a:cubicBezTo>
                    <a:pt x="217" y="80"/>
                    <a:pt x="217" y="80"/>
                    <a:pt x="217" y="80"/>
                  </a:cubicBezTo>
                  <a:cubicBezTo>
                    <a:pt x="217" y="80"/>
                    <a:pt x="216" y="81"/>
                    <a:pt x="216" y="81"/>
                  </a:cubicBezTo>
                  <a:cubicBezTo>
                    <a:pt x="215" y="81"/>
                    <a:pt x="214" y="81"/>
                    <a:pt x="214" y="81"/>
                  </a:cubicBezTo>
                  <a:cubicBezTo>
                    <a:pt x="213" y="81"/>
                    <a:pt x="213" y="81"/>
                    <a:pt x="212" y="81"/>
                  </a:cubicBezTo>
                  <a:cubicBezTo>
                    <a:pt x="212" y="81"/>
                    <a:pt x="212" y="81"/>
                    <a:pt x="212" y="81"/>
                  </a:cubicBezTo>
                  <a:cubicBezTo>
                    <a:pt x="212" y="81"/>
                    <a:pt x="212" y="81"/>
                    <a:pt x="212" y="81"/>
                  </a:cubicBezTo>
                  <a:cubicBezTo>
                    <a:pt x="211" y="80"/>
                    <a:pt x="211" y="80"/>
                    <a:pt x="210" y="79"/>
                  </a:cubicBezTo>
                  <a:cubicBezTo>
                    <a:pt x="211" y="79"/>
                    <a:pt x="212" y="79"/>
                    <a:pt x="213" y="78"/>
                  </a:cubicBezTo>
                  <a:cubicBezTo>
                    <a:pt x="213" y="78"/>
                    <a:pt x="213" y="78"/>
                    <a:pt x="213" y="78"/>
                  </a:cubicBezTo>
                  <a:cubicBezTo>
                    <a:pt x="214" y="78"/>
                    <a:pt x="215" y="77"/>
                    <a:pt x="215" y="76"/>
                  </a:cubicBezTo>
                  <a:cubicBezTo>
                    <a:pt x="214" y="66"/>
                    <a:pt x="212" y="56"/>
                    <a:pt x="208" y="46"/>
                  </a:cubicBezTo>
                  <a:cubicBezTo>
                    <a:pt x="205" y="38"/>
                    <a:pt x="201" y="30"/>
                    <a:pt x="194" y="24"/>
                  </a:cubicBezTo>
                  <a:cubicBezTo>
                    <a:pt x="194" y="23"/>
                    <a:pt x="193" y="23"/>
                    <a:pt x="193" y="23"/>
                  </a:cubicBezTo>
                  <a:cubicBezTo>
                    <a:pt x="193" y="23"/>
                    <a:pt x="193" y="23"/>
                    <a:pt x="193" y="23"/>
                  </a:cubicBezTo>
                  <a:cubicBezTo>
                    <a:pt x="192" y="23"/>
                    <a:pt x="192" y="23"/>
                    <a:pt x="192" y="23"/>
                  </a:cubicBezTo>
                  <a:cubicBezTo>
                    <a:pt x="192" y="23"/>
                    <a:pt x="192" y="23"/>
                    <a:pt x="192" y="23"/>
                  </a:cubicBezTo>
                  <a:cubicBezTo>
                    <a:pt x="191" y="23"/>
                    <a:pt x="190" y="23"/>
                    <a:pt x="190" y="24"/>
                  </a:cubicBezTo>
                  <a:cubicBezTo>
                    <a:pt x="190" y="24"/>
                    <a:pt x="190" y="24"/>
                    <a:pt x="190" y="24"/>
                  </a:cubicBezTo>
                  <a:cubicBezTo>
                    <a:pt x="189" y="24"/>
                    <a:pt x="189" y="24"/>
                    <a:pt x="189" y="24"/>
                  </a:cubicBezTo>
                  <a:moveTo>
                    <a:pt x="192" y="13"/>
                  </a:moveTo>
                  <a:cubicBezTo>
                    <a:pt x="192" y="12"/>
                    <a:pt x="192" y="12"/>
                    <a:pt x="192" y="12"/>
                  </a:cubicBezTo>
                  <a:cubicBezTo>
                    <a:pt x="192" y="13"/>
                    <a:pt x="192" y="13"/>
                    <a:pt x="192" y="13"/>
                  </a:cubicBezTo>
                  <a:moveTo>
                    <a:pt x="219" y="0"/>
                  </a:moveTo>
                  <a:cubicBezTo>
                    <a:pt x="219" y="0"/>
                    <a:pt x="218" y="0"/>
                    <a:pt x="218" y="0"/>
                  </a:cubicBezTo>
                  <a:cubicBezTo>
                    <a:pt x="217" y="1"/>
                    <a:pt x="215" y="2"/>
                    <a:pt x="212" y="3"/>
                  </a:cubicBezTo>
                  <a:cubicBezTo>
                    <a:pt x="208" y="5"/>
                    <a:pt x="202" y="8"/>
                    <a:pt x="198" y="9"/>
                  </a:cubicBezTo>
                  <a:cubicBezTo>
                    <a:pt x="196" y="10"/>
                    <a:pt x="194" y="11"/>
                    <a:pt x="193" y="12"/>
                  </a:cubicBezTo>
                  <a:cubicBezTo>
                    <a:pt x="192" y="12"/>
                    <a:pt x="191" y="12"/>
                    <a:pt x="191" y="12"/>
                  </a:cubicBezTo>
                  <a:cubicBezTo>
                    <a:pt x="190" y="12"/>
                    <a:pt x="190" y="12"/>
                    <a:pt x="190" y="12"/>
                  </a:cubicBezTo>
                  <a:cubicBezTo>
                    <a:pt x="190" y="13"/>
                    <a:pt x="190" y="13"/>
                    <a:pt x="190" y="13"/>
                  </a:cubicBezTo>
                  <a:cubicBezTo>
                    <a:pt x="190" y="13"/>
                    <a:pt x="190" y="13"/>
                    <a:pt x="190" y="13"/>
                  </a:cubicBezTo>
                  <a:cubicBezTo>
                    <a:pt x="189" y="13"/>
                    <a:pt x="189" y="13"/>
                    <a:pt x="189" y="13"/>
                  </a:cubicBezTo>
                  <a:cubicBezTo>
                    <a:pt x="189" y="13"/>
                    <a:pt x="189" y="13"/>
                    <a:pt x="189" y="13"/>
                  </a:cubicBezTo>
                  <a:cubicBezTo>
                    <a:pt x="187" y="14"/>
                    <a:pt x="186" y="16"/>
                    <a:pt x="185" y="18"/>
                  </a:cubicBezTo>
                  <a:cubicBezTo>
                    <a:pt x="185" y="19"/>
                    <a:pt x="184" y="21"/>
                    <a:pt x="184" y="23"/>
                  </a:cubicBezTo>
                  <a:cubicBezTo>
                    <a:pt x="184" y="24"/>
                    <a:pt x="185" y="25"/>
                    <a:pt x="185" y="26"/>
                  </a:cubicBezTo>
                  <a:cubicBezTo>
                    <a:pt x="185" y="27"/>
                    <a:pt x="185" y="27"/>
                    <a:pt x="185" y="27"/>
                  </a:cubicBezTo>
                  <a:cubicBezTo>
                    <a:pt x="182" y="28"/>
                    <a:pt x="179" y="29"/>
                    <a:pt x="176" y="29"/>
                  </a:cubicBezTo>
                  <a:cubicBezTo>
                    <a:pt x="176" y="29"/>
                    <a:pt x="176" y="29"/>
                    <a:pt x="176" y="29"/>
                  </a:cubicBezTo>
                  <a:cubicBezTo>
                    <a:pt x="176" y="29"/>
                    <a:pt x="175" y="29"/>
                    <a:pt x="175" y="29"/>
                  </a:cubicBezTo>
                  <a:cubicBezTo>
                    <a:pt x="175" y="29"/>
                    <a:pt x="175" y="29"/>
                    <a:pt x="175" y="29"/>
                  </a:cubicBezTo>
                  <a:cubicBezTo>
                    <a:pt x="169" y="29"/>
                    <a:pt x="164" y="26"/>
                    <a:pt x="159" y="24"/>
                  </a:cubicBezTo>
                  <a:cubicBezTo>
                    <a:pt x="148" y="20"/>
                    <a:pt x="137" y="18"/>
                    <a:pt x="125" y="18"/>
                  </a:cubicBezTo>
                  <a:cubicBezTo>
                    <a:pt x="116" y="18"/>
                    <a:pt x="107" y="19"/>
                    <a:pt x="98" y="22"/>
                  </a:cubicBezTo>
                  <a:cubicBezTo>
                    <a:pt x="96" y="23"/>
                    <a:pt x="93" y="23"/>
                    <a:pt x="91" y="25"/>
                  </a:cubicBezTo>
                  <a:cubicBezTo>
                    <a:pt x="89" y="27"/>
                    <a:pt x="87" y="29"/>
                    <a:pt x="85" y="31"/>
                  </a:cubicBezTo>
                  <a:cubicBezTo>
                    <a:pt x="84" y="31"/>
                    <a:pt x="84" y="31"/>
                    <a:pt x="84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78" y="30"/>
                    <a:pt x="73" y="29"/>
                    <a:pt x="68" y="28"/>
                  </a:cubicBezTo>
                  <a:cubicBezTo>
                    <a:pt x="68" y="27"/>
                    <a:pt x="68" y="26"/>
                    <a:pt x="68" y="26"/>
                  </a:cubicBezTo>
                  <a:cubicBezTo>
                    <a:pt x="68" y="24"/>
                    <a:pt x="68" y="22"/>
                    <a:pt x="67" y="20"/>
                  </a:cubicBezTo>
                  <a:cubicBezTo>
                    <a:pt x="66" y="20"/>
                    <a:pt x="66" y="19"/>
                    <a:pt x="65" y="19"/>
                  </a:cubicBezTo>
                  <a:cubicBezTo>
                    <a:pt x="65" y="18"/>
                    <a:pt x="65" y="18"/>
                    <a:pt x="64" y="17"/>
                  </a:cubicBezTo>
                  <a:cubicBezTo>
                    <a:pt x="64" y="17"/>
                    <a:pt x="62" y="16"/>
                    <a:pt x="61" y="15"/>
                  </a:cubicBezTo>
                  <a:cubicBezTo>
                    <a:pt x="55" y="12"/>
                    <a:pt x="46" y="7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39" y="4"/>
                    <a:pt x="39" y="4"/>
                  </a:cubicBezTo>
                  <a:cubicBezTo>
                    <a:pt x="38" y="4"/>
                    <a:pt x="37" y="4"/>
                    <a:pt x="37" y="5"/>
                  </a:cubicBezTo>
                  <a:cubicBezTo>
                    <a:pt x="36" y="6"/>
                    <a:pt x="36" y="7"/>
                    <a:pt x="38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1" y="10"/>
                    <a:pt x="47" y="13"/>
                    <a:pt x="52" y="16"/>
                  </a:cubicBezTo>
                  <a:cubicBezTo>
                    <a:pt x="53" y="17"/>
                    <a:pt x="55" y="18"/>
                    <a:pt x="56" y="18"/>
                  </a:cubicBezTo>
                  <a:cubicBezTo>
                    <a:pt x="53" y="20"/>
                    <a:pt x="52" y="22"/>
                    <a:pt x="50" y="24"/>
                  </a:cubicBezTo>
                  <a:cubicBezTo>
                    <a:pt x="40" y="39"/>
                    <a:pt x="34" y="56"/>
                    <a:pt x="33" y="73"/>
                  </a:cubicBezTo>
                  <a:cubicBezTo>
                    <a:pt x="33" y="73"/>
                    <a:pt x="33" y="73"/>
                    <a:pt x="33" y="73"/>
                  </a:cubicBezTo>
                  <a:cubicBezTo>
                    <a:pt x="33" y="73"/>
                    <a:pt x="33" y="73"/>
                    <a:pt x="32" y="73"/>
                  </a:cubicBezTo>
                  <a:cubicBezTo>
                    <a:pt x="32" y="73"/>
                    <a:pt x="32" y="73"/>
                    <a:pt x="31" y="73"/>
                  </a:cubicBezTo>
                  <a:cubicBezTo>
                    <a:pt x="28" y="76"/>
                    <a:pt x="26" y="80"/>
                    <a:pt x="23" y="84"/>
                  </a:cubicBezTo>
                  <a:cubicBezTo>
                    <a:pt x="22" y="84"/>
                    <a:pt x="21" y="83"/>
                    <a:pt x="20" y="83"/>
                  </a:cubicBezTo>
                  <a:cubicBezTo>
                    <a:pt x="23" y="78"/>
                    <a:pt x="26" y="74"/>
                    <a:pt x="30" y="70"/>
                  </a:cubicBezTo>
                  <a:cubicBezTo>
                    <a:pt x="30" y="70"/>
                    <a:pt x="30" y="69"/>
                    <a:pt x="29" y="69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8" y="68"/>
                    <a:pt x="28" y="68"/>
                    <a:pt x="28" y="69"/>
                  </a:cubicBezTo>
                  <a:cubicBezTo>
                    <a:pt x="24" y="73"/>
                    <a:pt x="21" y="77"/>
                    <a:pt x="18" y="81"/>
                  </a:cubicBezTo>
                  <a:cubicBezTo>
                    <a:pt x="17" y="81"/>
                    <a:pt x="16" y="81"/>
                    <a:pt x="16" y="80"/>
                  </a:cubicBezTo>
                  <a:cubicBezTo>
                    <a:pt x="18" y="77"/>
                    <a:pt x="21" y="73"/>
                    <a:pt x="24" y="69"/>
                  </a:cubicBezTo>
                  <a:cubicBezTo>
                    <a:pt x="24" y="68"/>
                    <a:pt x="24" y="68"/>
                    <a:pt x="23" y="67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2" y="67"/>
                    <a:pt x="22" y="67"/>
                    <a:pt x="22" y="68"/>
                  </a:cubicBezTo>
                  <a:cubicBezTo>
                    <a:pt x="19" y="72"/>
                    <a:pt x="16" y="75"/>
                    <a:pt x="13" y="79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13" y="78"/>
                    <a:pt x="13" y="78"/>
                    <a:pt x="12" y="77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15" y="72"/>
                    <a:pt x="18" y="68"/>
                    <a:pt x="21" y="63"/>
                  </a:cubicBezTo>
                  <a:cubicBezTo>
                    <a:pt x="22" y="63"/>
                    <a:pt x="22" y="62"/>
                    <a:pt x="21" y="62"/>
                  </a:cubicBezTo>
                  <a:cubicBezTo>
                    <a:pt x="21" y="62"/>
                    <a:pt x="21" y="61"/>
                    <a:pt x="20" y="61"/>
                  </a:cubicBezTo>
                  <a:cubicBezTo>
                    <a:pt x="20" y="61"/>
                    <a:pt x="20" y="62"/>
                    <a:pt x="19" y="62"/>
                  </a:cubicBezTo>
                  <a:cubicBezTo>
                    <a:pt x="16" y="66"/>
                    <a:pt x="13" y="71"/>
                    <a:pt x="10" y="75"/>
                  </a:cubicBezTo>
                  <a:cubicBezTo>
                    <a:pt x="10" y="76"/>
                    <a:pt x="10" y="76"/>
                    <a:pt x="9" y="77"/>
                  </a:cubicBezTo>
                  <a:cubicBezTo>
                    <a:pt x="8" y="76"/>
                    <a:pt x="7" y="76"/>
                    <a:pt x="6" y="75"/>
                  </a:cubicBezTo>
                  <a:cubicBezTo>
                    <a:pt x="9" y="71"/>
                    <a:pt x="12" y="66"/>
                    <a:pt x="15" y="62"/>
                  </a:cubicBezTo>
                  <a:cubicBezTo>
                    <a:pt x="16" y="61"/>
                    <a:pt x="16" y="61"/>
                    <a:pt x="16" y="60"/>
                  </a:cubicBezTo>
                  <a:cubicBezTo>
                    <a:pt x="17" y="60"/>
                    <a:pt x="16" y="59"/>
                    <a:pt x="16" y="59"/>
                  </a:cubicBezTo>
                  <a:cubicBezTo>
                    <a:pt x="16" y="58"/>
                    <a:pt x="15" y="58"/>
                    <a:pt x="15" y="58"/>
                  </a:cubicBezTo>
                  <a:cubicBezTo>
                    <a:pt x="15" y="58"/>
                    <a:pt x="14" y="59"/>
                    <a:pt x="14" y="59"/>
                  </a:cubicBezTo>
                  <a:cubicBezTo>
                    <a:pt x="14" y="59"/>
                    <a:pt x="14" y="60"/>
                    <a:pt x="13" y="60"/>
                  </a:cubicBezTo>
                  <a:cubicBezTo>
                    <a:pt x="10" y="65"/>
                    <a:pt x="7" y="69"/>
                    <a:pt x="4" y="73"/>
                  </a:cubicBezTo>
                  <a:cubicBezTo>
                    <a:pt x="4" y="73"/>
                    <a:pt x="4" y="73"/>
                    <a:pt x="4" y="73"/>
                  </a:cubicBezTo>
                  <a:cubicBezTo>
                    <a:pt x="4" y="73"/>
                    <a:pt x="4" y="73"/>
                    <a:pt x="4" y="73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7" y="67"/>
                    <a:pt x="9" y="62"/>
                    <a:pt x="11" y="57"/>
                  </a:cubicBezTo>
                  <a:cubicBezTo>
                    <a:pt x="11" y="57"/>
                    <a:pt x="11" y="56"/>
                    <a:pt x="11" y="56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1" y="55"/>
                    <a:pt x="10" y="55"/>
                    <a:pt x="10" y="55"/>
                  </a:cubicBezTo>
                  <a:cubicBezTo>
                    <a:pt x="10" y="55"/>
                    <a:pt x="9" y="55"/>
                    <a:pt x="9" y="55"/>
                  </a:cubicBezTo>
                  <a:cubicBezTo>
                    <a:pt x="9" y="55"/>
                    <a:pt x="9" y="56"/>
                    <a:pt x="9" y="57"/>
                  </a:cubicBezTo>
                  <a:cubicBezTo>
                    <a:pt x="6" y="62"/>
                    <a:pt x="4" y="67"/>
                    <a:pt x="1" y="72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0" y="74"/>
                    <a:pt x="0" y="75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7"/>
                    <a:pt x="1" y="78"/>
                    <a:pt x="1" y="78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3" y="79"/>
                    <a:pt x="3" y="79"/>
                    <a:pt x="3" y="79"/>
                  </a:cubicBezTo>
                  <a:cubicBezTo>
                    <a:pt x="11" y="83"/>
                    <a:pt x="17" y="87"/>
                    <a:pt x="26" y="91"/>
                  </a:cubicBezTo>
                  <a:cubicBezTo>
                    <a:pt x="27" y="91"/>
                    <a:pt x="28" y="92"/>
                    <a:pt x="30" y="93"/>
                  </a:cubicBezTo>
                  <a:cubicBezTo>
                    <a:pt x="31" y="94"/>
                    <a:pt x="32" y="94"/>
                    <a:pt x="33" y="94"/>
                  </a:cubicBezTo>
                  <a:cubicBezTo>
                    <a:pt x="34" y="95"/>
                    <a:pt x="35" y="95"/>
                    <a:pt x="36" y="95"/>
                  </a:cubicBezTo>
                  <a:cubicBezTo>
                    <a:pt x="36" y="95"/>
                    <a:pt x="36" y="95"/>
                    <a:pt x="36" y="95"/>
                  </a:cubicBezTo>
                  <a:cubicBezTo>
                    <a:pt x="36" y="95"/>
                    <a:pt x="36" y="95"/>
                    <a:pt x="36" y="95"/>
                  </a:cubicBezTo>
                  <a:cubicBezTo>
                    <a:pt x="38" y="95"/>
                    <a:pt x="41" y="94"/>
                    <a:pt x="44" y="92"/>
                  </a:cubicBezTo>
                  <a:cubicBezTo>
                    <a:pt x="46" y="91"/>
                    <a:pt x="49" y="88"/>
                    <a:pt x="52" y="84"/>
                  </a:cubicBezTo>
                  <a:cubicBezTo>
                    <a:pt x="59" y="88"/>
                    <a:pt x="65" y="94"/>
                    <a:pt x="69" y="100"/>
                  </a:cubicBezTo>
                  <a:cubicBezTo>
                    <a:pt x="69" y="101"/>
                    <a:pt x="69" y="101"/>
                    <a:pt x="69" y="101"/>
                  </a:cubicBezTo>
                  <a:cubicBezTo>
                    <a:pt x="69" y="102"/>
                    <a:pt x="68" y="104"/>
                    <a:pt x="68" y="105"/>
                  </a:cubicBezTo>
                  <a:cubicBezTo>
                    <a:pt x="67" y="106"/>
                    <a:pt x="67" y="107"/>
                    <a:pt x="67" y="109"/>
                  </a:cubicBezTo>
                  <a:cubicBezTo>
                    <a:pt x="67" y="109"/>
                    <a:pt x="67" y="109"/>
                    <a:pt x="67" y="109"/>
                  </a:cubicBezTo>
                  <a:cubicBezTo>
                    <a:pt x="67" y="111"/>
                    <a:pt x="68" y="113"/>
                    <a:pt x="69" y="114"/>
                  </a:cubicBezTo>
                  <a:cubicBezTo>
                    <a:pt x="70" y="116"/>
                    <a:pt x="71" y="117"/>
                    <a:pt x="73" y="117"/>
                  </a:cubicBezTo>
                  <a:cubicBezTo>
                    <a:pt x="74" y="117"/>
                    <a:pt x="74" y="117"/>
                    <a:pt x="75" y="117"/>
                  </a:cubicBezTo>
                  <a:cubicBezTo>
                    <a:pt x="76" y="117"/>
                    <a:pt x="77" y="117"/>
                    <a:pt x="78" y="117"/>
                  </a:cubicBezTo>
                  <a:cubicBezTo>
                    <a:pt x="78" y="119"/>
                    <a:pt x="78" y="120"/>
                    <a:pt x="79" y="122"/>
                  </a:cubicBezTo>
                  <a:cubicBezTo>
                    <a:pt x="79" y="123"/>
                    <a:pt x="79" y="124"/>
                    <a:pt x="80" y="125"/>
                  </a:cubicBezTo>
                  <a:cubicBezTo>
                    <a:pt x="82" y="124"/>
                    <a:pt x="82" y="124"/>
                    <a:pt x="82" y="124"/>
                  </a:cubicBezTo>
                  <a:cubicBezTo>
                    <a:pt x="80" y="125"/>
                    <a:pt x="80" y="125"/>
                    <a:pt x="80" y="125"/>
                  </a:cubicBezTo>
                  <a:cubicBezTo>
                    <a:pt x="81" y="126"/>
                    <a:pt x="83" y="127"/>
                    <a:pt x="84" y="128"/>
                  </a:cubicBezTo>
                  <a:cubicBezTo>
                    <a:pt x="85" y="128"/>
                    <a:pt x="87" y="129"/>
                    <a:pt x="89" y="129"/>
                  </a:cubicBezTo>
                  <a:cubicBezTo>
                    <a:pt x="90" y="129"/>
                    <a:pt x="92" y="128"/>
                    <a:pt x="93" y="128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3" y="129"/>
                    <a:pt x="94" y="131"/>
                    <a:pt x="95" y="132"/>
                  </a:cubicBezTo>
                  <a:cubicBezTo>
                    <a:pt x="97" y="135"/>
                    <a:pt x="100" y="138"/>
                    <a:pt x="104" y="138"/>
                  </a:cubicBezTo>
                  <a:cubicBezTo>
                    <a:pt x="104" y="138"/>
                    <a:pt x="105" y="138"/>
                    <a:pt x="105" y="138"/>
                  </a:cubicBezTo>
                  <a:cubicBezTo>
                    <a:pt x="105" y="138"/>
                    <a:pt x="106" y="137"/>
                    <a:pt x="107" y="137"/>
                  </a:cubicBezTo>
                  <a:cubicBezTo>
                    <a:pt x="107" y="139"/>
                    <a:pt x="108" y="141"/>
                    <a:pt x="110" y="142"/>
                  </a:cubicBezTo>
                  <a:cubicBezTo>
                    <a:pt x="112" y="144"/>
                    <a:pt x="114" y="144"/>
                    <a:pt x="116" y="144"/>
                  </a:cubicBezTo>
                  <a:cubicBezTo>
                    <a:pt x="116" y="144"/>
                    <a:pt x="116" y="144"/>
                    <a:pt x="116" y="144"/>
                  </a:cubicBezTo>
                  <a:cubicBezTo>
                    <a:pt x="116" y="144"/>
                    <a:pt x="116" y="144"/>
                    <a:pt x="116" y="144"/>
                  </a:cubicBezTo>
                  <a:cubicBezTo>
                    <a:pt x="118" y="144"/>
                    <a:pt x="121" y="143"/>
                    <a:pt x="122" y="140"/>
                  </a:cubicBezTo>
                  <a:cubicBezTo>
                    <a:pt x="123" y="139"/>
                    <a:pt x="124" y="138"/>
                    <a:pt x="124" y="137"/>
                  </a:cubicBezTo>
                  <a:cubicBezTo>
                    <a:pt x="129" y="141"/>
                    <a:pt x="132" y="143"/>
                    <a:pt x="138" y="145"/>
                  </a:cubicBezTo>
                  <a:cubicBezTo>
                    <a:pt x="140" y="145"/>
                    <a:pt x="141" y="146"/>
                    <a:pt x="143" y="146"/>
                  </a:cubicBezTo>
                  <a:cubicBezTo>
                    <a:pt x="144" y="146"/>
                    <a:pt x="144" y="146"/>
                    <a:pt x="144" y="146"/>
                  </a:cubicBezTo>
                  <a:cubicBezTo>
                    <a:pt x="144" y="146"/>
                    <a:pt x="144" y="146"/>
                    <a:pt x="144" y="146"/>
                  </a:cubicBezTo>
                  <a:cubicBezTo>
                    <a:pt x="146" y="145"/>
                    <a:pt x="148" y="145"/>
                    <a:pt x="150" y="144"/>
                  </a:cubicBezTo>
                  <a:cubicBezTo>
                    <a:pt x="152" y="142"/>
                    <a:pt x="153" y="140"/>
                    <a:pt x="154" y="138"/>
                  </a:cubicBezTo>
                  <a:cubicBezTo>
                    <a:pt x="154" y="137"/>
                    <a:pt x="154" y="136"/>
                    <a:pt x="154" y="135"/>
                  </a:cubicBezTo>
                  <a:cubicBezTo>
                    <a:pt x="154" y="135"/>
                    <a:pt x="154" y="134"/>
                    <a:pt x="154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ubicBezTo>
                    <a:pt x="157" y="134"/>
                    <a:pt x="158" y="135"/>
                    <a:pt x="159" y="135"/>
                  </a:cubicBezTo>
                  <a:cubicBezTo>
                    <a:pt x="163" y="135"/>
                    <a:pt x="167" y="133"/>
                    <a:pt x="169" y="130"/>
                  </a:cubicBezTo>
                  <a:cubicBezTo>
                    <a:pt x="170" y="129"/>
                    <a:pt x="171" y="128"/>
                    <a:pt x="172" y="126"/>
                  </a:cubicBezTo>
                  <a:cubicBezTo>
                    <a:pt x="172" y="125"/>
                    <a:pt x="172" y="124"/>
                    <a:pt x="172" y="122"/>
                  </a:cubicBezTo>
                  <a:cubicBezTo>
                    <a:pt x="173" y="122"/>
                    <a:pt x="174" y="123"/>
                    <a:pt x="175" y="123"/>
                  </a:cubicBezTo>
                  <a:cubicBezTo>
                    <a:pt x="178" y="123"/>
                    <a:pt x="180" y="122"/>
                    <a:pt x="183" y="120"/>
                  </a:cubicBezTo>
                  <a:cubicBezTo>
                    <a:pt x="187" y="118"/>
                    <a:pt x="190" y="114"/>
                    <a:pt x="190" y="109"/>
                  </a:cubicBezTo>
                  <a:cubicBezTo>
                    <a:pt x="190" y="109"/>
                    <a:pt x="191" y="110"/>
                    <a:pt x="192" y="110"/>
                  </a:cubicBezTo>
                  <a:cubicBezTo>
                    <a:pt x="192" y="110"/>
                    <a:pt x="192" y="110"/>
                    <a:pt x="192" y="110"/>
                  </a:cubicBezTo>
                  <a:cubicBezTo>
                    <a:pt x="192" y="110"/>
                    <a:pt x="193" y="110"/>
                    <a:pt x="193" y="110"/>
                  </a:cubicBezTo>
                  <a:cubicBezTo>
                    <a:pt x="197" y="110"/>
                    <a:pt x="201" y="107"/>
                    <a:pt x="203" y="104"/>
                  </a:cubicBezTo>
                  <a:cubicBezTo>
                    <a:pt x="205" y="102"/>
                    <a:pt x="205" y="100"/>
                    <a:pt x="205" y="97"/>
                  </a:cubicBezTo>
                  <a:cubicBezTo>
                    <a:pt x="205" y="95"/>
                    <a:pt x="205" y="93"/>
                    <a:pt x="203" y="91"/>
                  </a:cubicBezTo>
                  <a:cubicBezTo>
                    <a:pt x="202" y="89"/>
                    <a:pt x="200" y="87"/>
                    <a:pt x="199" y="86"/>
                  </a:cubicBezTo>
                  <a:cubicBezTo>
                    <a:pt x="198" y="86"/>
                    <a:pt x="198" y="85"/>
                    <a:pt x="197" y="85"/>
                  </a:cubicBezTo>
                  <a:cubicBezTo>
                    <a:pt x="198" y="84"/>
                    <a:pt x="199" y="84"/>
                    <a:pt x="200" y="84"/>
                  </a:cubicBezTo>
                  <a:cubicBezTo>
                    <a:pt x="201" y="85"/>
                    <a:pt x="203" y="87"/>
                    <a:pt x="206" y="89"/>
                  </a:cubicBezTo>
                  <a:cubicBezTo>
                    <a:pt x="209" y="91"/>
                    <a:pt x="212" y="93"/>
                    <a:pt x="215" y="93"/>
                  </a:cubicBezTo>
                  <a:cubicBezTo>
                    <a:pt x="215" y="93"/>
                    <a:pt x="215" y="93"/>
                    <a:pt x="215" y="93"/>
                  </a:cubicBezTo>
                  <a:cubicBezTo>
                    <a:pt x="216" y="93"/>
                    <a:pt x="216" y="93"/>
                    <a:pt x="216" y="93"/>
                  </a:cubicBezTo>
                  <a:cubicBezTo>
                    <a:pt x="216" y="93"/>
                    <a:pt x="217" y="93"/>
                    <a:pt x="217" y="93"/>
                  </a:cubicBezTo>
                  <a:cubicBezTo>
                    <a:pt x="218" y="93"/>
                    <a:pt x="220" y="92"/>
                    <a:pt x="221" y="91"/>
                  </a:cubicBezTo>
                  <a:cubicBezTo>
                    <a:pt x="223" y="90"/>
                    <a:pt x="224" y="90"/>
                    <a:pt x="224" y="90"/>
                  </a:cubicBezTo>
                  <a:cubicBezTo>
                    <a:pt x="234" y="85"/>
                    <a:pt x="241" y="81"/>
                    <a:pt x="251" y="76"/>
                  </a:cubicBezTo>
                  <a:cubicBezTo>
                    <a:pt x="251" y="76"/>
                    <a:pt x="252" y="75"/>
                    <a:pt x="252" y="74"/>
                  </a:cubicBezTo>
                  <a:cubicBezTo>
                    <a:pt x="255" y="68"/>
                    <a:pt x="259" y="62"/>
                    <a:pt x="262" y="55"/>
                  </a:cubicBezTo>
                  <a:cubicBezTo>
                    <a:pt x="262" y="55"/>
                    <a:pt x="262" y="54"/>
                    <a:pt x="261" y="54"/>
                  </a:cubicBezTo>
                  <a:cubicBezTo>
                    <a:pt x="261" y="53"/>
                    <a:pt x="261" y="53"/>
                    <a:pt x="261" y="53"/>
                  </a:cubicBezTo>
                  <a:cubicBezTo>
                    <a:pt x="260" y="53"/>
                    <a:pt x="260" y="54"/>
                    <a:pt x="260" y="54"/>
                  </a:cubicBezTo>
                  <a:cubicBezTo>
                    <a:pt x="257" y="60"/>
                    <a:pt x="254" y="66"/>
                    <a:pt x="251" y="72"/>
                  </a:cubicBezTo>
                  <a:cubicBezTo>
                    <a:pt x="250" y="71"/>
                    <a:pt x="250" y="71"/>
                    <a:pt x="250" y="71"/>
                  </a:cubicBezTo>
                  <a:cubicBezTo>
                    <a:pt x="249" y="71"/>
                    <a:pt x="249" y="71"/>
                    <a:pt x="249" y="72"/>
                  </a:cubicBezTo>
                  <a:cubicBezTo>
                    <a:pt x="248" y="72"/>
                    <a:pt x="248" y="72"/>
                    <a:pt x="248" y="72"/>
                  </a:cubicBezTo>
                  <a:cubicBezTo>
                    <a:pt x="250" y="67"/>
                    <a:pt x="253" y="63"/>
                    <a:pt x="255" y="58"/>
                  </a:cubicBezTo>
                  <a:cubicBezTo>
                    <a:pt x="255" y="57"/>
                    <a:pt x="255" y="57"/>
                    <a:pt x="254" y="56"/>
                  </a:cubicBezTo>
                  <a:cubicBezTo>
                    <a:pt x="254" y="56"/>
                    <a:pt x="254" y="56"/>
                    <a:pt x="254" y="56"/>
                  </a:cubicBezTo>
                  <a:cubicBezTo>
                    <a:pt x="254" y="56"/>
                    <a:pt x="253" y="57"/>
                    <a:pt x="253" y="57"/>
                  </a:cubicBezTo>
                  <a:cubicBezTo>
                    <a:pt x="250" y="63"/>
                    <a:pt x="247" y="68"/>
                    <a:pt x="244" y="74"/>
                  </a:cubicBezTo>
                  <a:cubicBezTo>
                    <a:pt x="244" y="74"/>
                    <a:pt x="243" y="74"/>
                    <a:pt x="242" y="75"/>
                  </a:cubicBezTo>
                  <a:cubicBezTo>
                    <a:pt x="246" y="69"/>
                    <a:pt x="248" y="63"/>
                    <a:pt x="251" y="56"/>
                  </a:cubicBezTo>
                  <a:cubicBezTo>
                    <a:pt x="251" y="55"/>
                    <a:pt x="251" y="55"/>
                    <a:pt x="250" y="54"/>
                  </a:cubicBezTo>
                  <a:cubicBezTo>
                    <a:pt x="250" y="54"/>
                    <a:pt x="250" y="54"/>
                    <a:pt x="250" y="54"/>
                  </a:cubicBezTo>
                  <a:cubicBezTo>
                    <a:pt x="249" y="54"/>
                    <a:pt x="249" y="55"/>
                    <a:pt x="249" y="55"/>
                  </a:cubicBezTo>
                  <a:cubicBezTo>
                    <a:pt x="246" y="63"/>
                    <a:pt x="242" y="70"/>
                    <a:pt x="238" y="77"/>
                  </a:cubicBezTo>
                  <a:cubicBezTo>
                    <a:pt x="237" y="77"/>
                    <a:pt x="236" y="78"/>
                    <a:pt x="235" y="78"/>
                  </a:cubicBezTo>
                  <a:cubicBezTo>
                    <a:pt x="240" y="72"/>
                    <a:pt x="243" y="64"/>
                    <a:pt x="246" y="57"/>
                  </a:cubicBezTo>
                  <a:cubicBezTo>
                    <a:pt x="246" y="56"/>
                    <a:pt x="246" y="55"/>
                    <a:pt x="245" y="55"/>
                  </a:cubicBezTo>
                  <a:cubicBezTo>
                    <a:pt x="245" y="55"/>
                    <a:pt x="245" y="55"/>
                    <a:pt x="245" y="55"/>
                  </a:cubicBezTo>
                  <a:cubicBezTo>
                    <a:pt x="244" y="55"/>
                    <a:pt x="244" y="55"/>
                    <a:pt x="244" y="56"/>
                  </a:cubicBezTo>
                  <a:cubicBezTo>
                    <a:pt x="241" y="64"/>
                    <a:pt x="237" y="72"/>
                    <a:pt x="232" y="80"/>
                  </a:cubicBezTo>
                  <a:cubicBezTo>
                    <a:pt x="232" y="80"/>
                    <a:pt x="232" y="80"/>
                    <a:pt x="232" y="80"/>
                  </a:cubicBezTo>
                  <a:cubicBezTo>
                    <a:pt x="231" y="81"/>
                    <a:pt x="230" y="81"/>
                    <a:pt x="230" y="81"/>
                  </a:cubicBezTo>
                  <a:cubicBezTo>
                    <a:pt x="234" y="74"/>
                    <a:pt x="238" y="67"/>
                    <a:pt x="241" y="59"/>
                  </a:cubicBezTo>
                  <a:cubicBezTo>
                    <a:pt x="241" y="58"/>
                    <a:pt x="241" y="57"/>
                    <a:pt x="240" y="57"/>
                  </a:cubicBezTo>
                  <a:cubicBezTo>
                    <a:pt x="240" y="57"/>
                    <a:pt x="240" y="57"/>
                    <a:pt x="240" y="57"/>
                  </a:cubicBezTo>
                  <a:cubicBezTo>
                    <a:pt x="239" y="57"/>
                    <a:pt x="239" y="57"/>
                    <a:pt x="239" y="58"/>
                  </a:cubicBezTo>
                  <a:cubicBezTo>
                    <a:pt x="235" y="67"/>
                    <a:pt x="231" y="75"/>
                    <a:pt x="226" y="83"/>
                  </a:cubicBezTo>
                  <a:cubicBezTo>
                    <a:pt x="225" y="84"/>
                    <a:pt x="224" y="84"/>
                    <a:pt x="223" y="85"/>
                  </a:cubicBezTo>
                  <a:cubicBezTo>
                    <a:pt x="227" y="77"/>
                    <a:pt x="232" y="70"/>
                    <a:pt x="235" y="62"/>
                  </a:cubicBezTo>
                  <a:cubicBezTo>
                    <a:pt x="235" y="61"/>
                    <a:pt x="234" y="60"/>
                    <a:pt x="234" y="60"/>
                  </a:cubicBezTo>
                  <a:cubicBezTo>
                    <a:pt x="234" y="60"/>
                    <a:pt x="233" y="60"/>
                    <a:pt x="233" y="60"/>
                  </a:cubicBezTo>
                  <a:cubicBezTo>
                    <a:pt x="233" y="60"/>
                    <a:pt x="232" y="60"/>
                    <a:pt x="232" y="61"/>
                  </a:cubicBezTo>
                  <a:cubicBezTo>
                    <a:pt x="230" y="70"/>
                    <a:pt x="224" y="77"/>
                    <a:pt x="220" y="86"/>
                  </a:cubicBezTo>
                  <a:cubicBezTo>
                    <a:pt x="220" y="87"/>
                    <a:pt x="219" y="87"/>
                    <a:pt x="219" y="87"/>
                  </a:cubicBezTo>
                  <a:cubicBezTo>
                    <a:pt x="218" y="87"/>
                    <a:pt x="217" y="88"/>
                    <a:pt x="216" y="88"/>
                  </a:cubicBezTo>
                  <a:cubicBezTo>
                    <a:pt x="216" y="88"/>
                    <a:pt x="216" y="88"/>
                    <a:pt x="216" y="88"/>
                  </a:cubicBezTo>
                  <a:cubicBezTo>
                    <a:pt x="215" y="88"/>
                    <a:pt x="215" y="88"/>
                    <a:pt x="215" y="88"/>
                  </a:cubicBezTo>
                  <a:cubicBezTo>
                    <a:pt x="216" y="87"/>
                    <a:pt x="217" y="86"/>
                    <a:pt x="218" y="85"/>
                  </a:cubicBezTo>
                  <a:cubicBezTo>
                    <a:pt x="218" y="85"/>
                    <a:pt x="219" y="85"/>
                    <a:pt x="220" y="84"/>
                  </a:cubicBezTo>
                  <a:cubicBezTo>
                    <a:pt x="221" y="83"/>
                    <a:pt x="222" y="82"/>
                    <a:pt x="222" y="81"/>
                  </a:cubicBezTo>
                  <a:cubicBezTo>
                    <a:pt x="223" y="78"/>
                    <a:pt x="224" y="75"/>
                    <a:pt x="224" y="72"/>
                  </a:cubicBezTo>
                  <a:cubicBezTo>
                    <a:pt x="224" y="72"/>
                    <a:pt x="224" y="72"/>
                    <a:pt x="224" y="72"/>
                  </a:cubicBezTo>
                  <a:cubicBezTo>
                    <a:pt x="225" y="70"/>
                    <a:pt x="226" y="67"/>
                    <a:pt x="227" y="64"/>
                  </a:cubicBezTo>
                  <a:cubicBezTo>
                    <a:pt x="227" y="64"/>
                    <a:pt x="227" y="63"/>
                    <a:pt x="226" y="63"/>
                  </a:cubicBezTo>
                  <a:cubicBezTo>
                    <a:pt x="226" y="63"/>
                    <a:pt x="226" y="63"/>
                    <a:pt x="226" y="63"/>
                  </a:cubicBezTo>
                  <a:cubicBezTo>
                    <a:pt x="226" y="63"/>
                    <a:pt x="225" y="63"/>
                    <a:pt x="225" y="64"/>
                  </a:cubicBezTo>
                  <a:cubicBezTo>
                    <a:pt x="225" y="65"/>
                    <a:pt x="224" y="66"/>
                    <a:pt x="224" y="67"/>
                  </a:cubicBezTo>
                  <a:cubicBezTo>
                    <a:pt x="224" y="66"/>
                    <a:pt x="223" y="65"/>
                    <a:pt x="223" y="64"/>
                  </a:cubicBezTo>
                  <a:cubicBezTo>
                    <a:pt x="218" y="43"/>
                    <a:pt x="212" y="30"/>
                    <a:pt x="206" y="22"/>
                  </a:cubicBezTo>
                  <a:cubicBezTo>
                    <a:pt x="203" y="19"/>
                    <a:pt x="200" y="16"/>
                    <a:pt x="197" y="1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200" y="14"/>
                    <a:pt x="203" y="13"/>
                    <a:pt x="206" y="11"/>
                  </a:cubicBezTo>
                  <a:cubicBezTo>
                    <a:pt x="209" y="10"/>
                    <a:pt x="212" y="9"/>
                    <a:pt x="215" y="7"/>
                  </a:cubicBezTo>
                  <a:cubicBezTo>
                    <a:pt x="217" y="6"/>
                    <a:pt x="219" y="5"/>
                    <a:pt x="220" y="4"/>
                  </a:cubicBezTo>
                  <a:cubicBezTo>
                    <a:pt x="222" y="4"/>
                    <a:pt x="222" y="2"/>
                    <a:pt x="221" y="1"/>
                  </a:cubicBezTo>
                  <a:cubicBezTo>
                    <a:pt x="221" y="0"/>
                    <a:pt x="220" y="0"/>
                    <a:pt x="219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109" name="Rectangle 839"/>
            <p:cNvSpPr>
              <a:spLocks noChangeArrowheads="1"/>
            </p:cNvSpPr>
            <p:nvPr/>
          </p:nvSpPr>
          <p:spPr bwMode="auto">
            <a:xfrm>
              <a:off x="2633" y="2778"/>
              <a:ext cx="1" cy="1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110" name="Rectangle 840"/>
            <p:cNvSpPr>
              <a:spLocks noChangeArrowheads="1"/>
            </p:cNvSpPr>
            <p:nvPr/>
          </p:nvSpPr>
          <p:spPr bwMode="auto">
            <a:xfrm>
              <a:off x="2633" y="2778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111" name="Freeform 841"/>
            <p:cNvSpPr>
              <a:spLocks/>
            </p:cNvSpPr>
            <p:nvPr/>
          </p:nvSpPr>
          <p:spPr bwMode="auto">
            <a:xfrm>
              <a:off x="2820" y="257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112" name="Freeform 842"/>
            <p:cNvSpPr>
              <a:spLocks/>
            </p:cNvSpPr>
            <p:nvPr/>
          </p:nvSpPr>
          <p:spPr bwMode="auto">
            <a:xfrm>
              <a:off x="2820" y="257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113" name="Freeform 843"/>
            <p:cNvSpPr>
              <a:spLocks noEditPoints="1"/>
            </p:cNvSpPr>
            <p:nvPr/>
          </p:nvSpPr>
          <p:spPr bwMode="auto">
            <a:xfrm>
              <a:off x="4993" y="2200"/>
              <a:ext cx="393" cy="533"/>
            </a:xfrm>
            <a:custGeom>
              <a:avLst/>
              <a:gdLst>
                <a:gd name="T0" fmla="*/ 67 w 166"/>
                <a:gd name="T1" fmla="*/ 201 h 225"/>
                <a:gd name="T2" fmla="*/ 50 w 166"/>
                <a:gd name="T3" fmla="*/ 81 h 225"/>
                <a:gd name="T4" fmla="*/ 60 w 166"/>
                <a:gd name="T5" fmla="*/ 211 h 225"/>
                <a:gd name="T6" fmla="*/ 51 w 166"/>
                <a:gd name="T7" fmla="*/ 219 h 225"/>
                <a:gd name="T8" fmla="*/ 18 w 166"/>
                <a:gd name="T9" fmla="*/ 215 h 225"/>
                <a:gd name="T10" fmla="*/ 91 w 166"/>
                <a:gd name="T11" fmla="*/ 85 h 225"/>
                <a:gd name="T12" fmla="*/ 113 w 166"/>
                <a:gd name="T13" fmla="*/ 211 h 225"/>
                <a:gd name="T14" fmla="*/ 104 w 166"/>
                <a:gd name="T15" fmla="*/ 219 h 225"/>
                <a:gd name="T16" fmla="*/ 72 w 166"/>
                <a:gd name="T17" fmla="*/ 215 h 225"/>
                <a:gd name="T18" fmla="*/ 111 w 166"/>
                <a:gd name="T19" fmla="*/ 73 h 225"/>
                <a:gd name="T20" fmla="*/ 117 w 166"/>
                <a:gd name="T21" fmla="*/ 206 h 225"/>
                <a:gd name="T22" fmla="*/ 66 w 166"/>
                <a:gd name="T23" fmla="*/ 75 h 225"/>
                <a:gd name="T24" fmla="*/ 67 w 166"/>
                <a:gd name="T25" fmla="*/ 82 h 225"/>
                <a:gd name="T26" fmla="*/ 14 w 166"/>
                <a:gd name="T27" fmla="*/ 82 h 225"/>
                <a:gd name="T28" fmla="*/ 11 w 166"/>
                <a:gd name="T29" fmla="*/ 78 h 225"/>
                <a:gd name="T30" fmla="*/ 14 w 166"/>
                <a:gd name="T31" fmla="*/ 81 h 225"/>
                <a:gd name="T32" fmla="*/ 72 w 166"/>
                <a:gd name="T33" fmla="*/ 83 h 225"/>
                <a:gd name="T34" fmla="*/ 123 w 166"/>
                <a:gd name="T35" fmla="*/ 20 h 225"/>
                <a:gd name="T36" fmla="*/ 80 w 166"/>
                <a:gd name="T37" fmla="*/ 78 h 225"/>
                <a:gd name="T38" fmla="*/ 133 w 166"/>
                <a:gd name="T39" fmla="*/ 22 h 225"/>
                <a:gd name="T40" fmla="*/ 95 w 166"/>
                <a:gd name="T41" fmla="*/ 74 h 225"/>
                <a:gd name="T42" fmla="*/ 115 w 166"/>
                <a:gd name="T43" fmla="*/ 62 h 225"/>
                <a:gd name="T44" fmla="*/ 107 w 166"/>
                <a:gd name="T45" fmla="*/ 70 h 225"/>
                <a:gd name="T46" fmla="*/ 40 w 166"/>
                <a:gd name="T47" fmla="*/ 75 h 225"/>
                <a:gd name="T48" fmla="*/ 89 w 166"/>
                <a:gd name="T49" fmla="*/ 20 h 225"/>
                <a:gd name="T50" fmla="*/ 57 w 166"/>
                <a:gd name="T51" fmla="*/ 70 h 225"/>
                <a:gd name="T52" fmla="*/ 47 w 166"/>
                <a:gd name="T53" fmla="*/ 78 h 225"/>
                <a:gd name="T54" fmla="*/ 19 w 166"/>
                <a:gd name="T55" fmla="*/ 83 h 225"/>
                <a:gd name="T56" fmla="*/ 70 w 166"/>
                <a:gd name="T57" fmla="*/ 20 h 225"/>
                <a:gd name="T58" fmla="*/ 27 w 166"/>
                <a:gd name="T59" fmla="*/ 78 h 225"/>
                <a:gd name="T60" fmla="*/ 79 w 166"/>
                <a:gd name="T61" fmla="*/ 22 h 225"/>
                <a:gd name="T62" fmla="*/ 45 w 166"/>
                <a:gd name="T63" fmla="*/ 40 h 225"/>
                <a:gd name="T64" fmla="*/ 45 w 166"/>
                <a:gd name="T65" fmla="*/ 40 h 225"/>
                <a:gd name="T66" fmla="*/ 120 w 166"/>
                <a:gd name="T67" fmla="*/ 18 h 225"/>
                <a:gd name="T68" fmla="*/ 118 w 166"/>
                <a:gd name="T69" fmla="*/ 64 h 225"/>
                <a:gd name="T70" fmla="*/ 123 w 166"/>
                <a:gd name="T71" fmla="*/ 197 h 225"/>
                <a:gd name="T72" fmla="*/ 87 w 166"/>
                <a:gd name="T73" fmla="*/ 32 h 225"/>
                <a:gd name="T74" fmla="*/ 5 w 166"/>
                <a:gd name="T75" fmla="*/ 78 h 225"/>
                <a:gd name="T76" fmla="*/ 64 w 166"/>
                <a:gd name="T77" fmla="*/ 6 h 225"/>
                <a:gd name="T78" fmla="*/ 9 w 166"/>
                <a:gd name="T79" fmla="*/ 79 h 225"/>
                <a:gd name="T80" fmla="*/ 59 w 166"/>
                <a:gd name="T81" fmla="*/ 78 h 225"/>
                <a:gd name="T82" fmla="*/ 100 w 166"/>
                <a:gd name="T83" fmla="*/ 23 h 225"/>
                <a:gd name="T84" fmla="*/ 65 w 166"/>
                <a:gd name="T85" fmla="*/ 74 h 225"/>
                <a:gd name="T86" fmla="*/ 118 w 166"/>
                <a:gd name="T87" fmla="*/ 0 h 225"/>
                <a:gd name="T88" fmla="*/ 98 w 166"/>
                <a:gd name="T89" fmla="*/ 7 h 225"/>
                <a:gd name="T90" fmla="*/ 91 w 166"/>
                <a:gd name="T91" fmla="*/ 15 h 225"/>
                <a:gd name="T92" fmla="*/ 79 w 166"/>
                <a:gd name="T93" fmla="*/ 18 h 225"/>
                <a:gd name="T94" fmla="*/ 75 w 166"/>
                <a:gd name="T95" fmla="*/ 17 h 225"/>
                <a:gd name="T96" fmla="*/ 67 w 166"/>
                <a:gd name="T97" fmla="*/ 1 h 225"/>
                <a:gd name="T98" fmla="*/ 2 w 166"/>
                <a:gd name="T99" fmla="*/ 74 h 225"/>
                <a:gd name="T100" fmla="*/ 3 w 166"/>
                <a:gd name="T101" fmla="*/ 81 h 225"/>
                <a:gd name="T102" fmla="*/ 14 w 166"/>
                <a:gd name="T103" fmla="*/ 216 h 225"/>
                <a:gd name="T104" fmla="*/ 40 w 166"/>
                <a:gd name="T105" fmla="*/ 225 h 225"/>
                <a:gd name="T106" fmla="*/ 62 w 166"/>
                <a:gd name="T107" fmla="*/ 217 h 225"/>
                <a:gd name="T108" fmla="*/ 68 w 166"/>
                <a:gd name="T109" fmla="*/ 216 h 225"/>
                <a:gd name="T110" fmla="*/ 68 w 166"/>
                <a:gd name="T111" fmla="*/ 217 h 225"/>
                <a:gd name="T112" fmla="*/ 114 w 166"/>
                <a:gd name="T113" fmla="*/ 217 h 225"/>
                <a:gd name="T114" fmla="*/ 163 w 166"/>
                <a:gd name="T115" fmla="*/ 154 h 225"/>
                <a:gd name="T116" fmla="*/ 149 w 166"/>
                <a:gd name="T117" fmla="*/ 7 h 225"/>
                <a:gd name="T118" fmla="*/ 132 w 166"/>
                <a:gd name="T119" fmla="*/ 18 h 225"/>
                <a:gd name="T120" fmla="*/ 130 w 166"/>
                <a:gd name="T121" fmla="*/ 16 h 225"/>
                <a:gd name="T122" fmla="*/ 123 w 166"/>
                <a:gd name="T123" fmla="*/ 13 h 225"/>
                <a:gd name="T124" fmla="*/ 118 w 166"/>
                <a:gd name="T125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6" h="225">
                  <a:moveTo>
                    <a:pt x="63" y="206"/>
                  </a:moveTo>
                  <a:cubicBezTo>
                    <a:pt x="62" y="171"/>
                    <a:pt x="61" y="140"/>
                    <a:pt x="59" y="107"/>
                  </a:cubicBezTo>
                  <a:cubicBezTo>
                    <a:pt x="64" y="138"/>
                    <a:pt x="66" y="169"/>
                    <a:pt x="67" y="200"/>
                  </a:cubicBezTo>
                  <a:cubicBezTo>
                    <a:pt x="67" y="201"/>
                    <a:pt x="67" y="201"/>
                    <a:pt x="67" y="201"/>
                  </a:cubicBezTo>
                  <a:cubicBezTo>
                    <a:pt x="66" y="202"/>
                    <a:pt x="64" y="204"/>
                    <a:pt x="63" y="206"/>
                  </a:cubicBezTo>
                  <a:moveTo>
                    <a:pt x="22" y="87"/>
                  </a:moveTo>
                  <a:cubicBezTo>
                    <a:pt x="27" y="87"/>
                    <a:pt x="33" y="86"/>
                    <a:pt x="38" y="85"/>
                  </a:cubicBezTo>
                  <a:cubicBezTo>
                    <a:pt x="42" y="84"/>
                    <a:pt x="46" y="83"/>
                    <a:pt x="50" y="81"/>
                  </a:cubicBezTo>
                  <a:cubicBezTo>
                    <a:pt x="51" y="80"/>
                    <a:pt x="53" y="79"/>
                    <a:pt x="54" y="77"/>
                  </a:cubicBezTo>
                  <a:cubicBezTo>
                    <a:pt x="54" y="78"/>
                    <a:pt x="54" y="78"/>
                    <a:pt x="54" y="79"/>
                  </a:cubicBezTo>
                  <a:cubicBezTo>
                    <a:pt x="56" y="124"/>
                    <a:pt x="57" y="164"/>
                    <a:pt x="59" y="210"/>
                  </a:cubicBezTo>
                  <a:cubicBezTo>
                    <a:pt x="60" y="211"/>
                    <a:pt x="60" y="211"/>
                    <a:pt x="60" y="211"/>
                  </a:cubicBezTo>
                  <a:cubicBezTo>
                    <a:pt x="59" y="211"/>
                    <a:pt x="59" y="212"/>
                    <a:pt x="59" y="212"/>
                  </a:cubicBezTo>
                  <a:cubicBezTo>
                    <a:pt x="59" y="212"/>
                    <a:pt x="59" y="212"/>
                    <a:pt x="59" y="212"/>
                  </a:cubicBezTo>
                  <a:cubicBezTo>
                    <a:pt x="59" y="212"/>
                    <a:pt x="59" y="212"/>
                    <a:pt x="59" y="212"/>
                  </a:cubicBezTo>
                  <a:cubicBezTo>
                    <a:pt x="57" y="215"/>
                    <a:pt x="54" y="218"/>
                    <a:pt x="51" y="219"/>
                  </a:cubicBezTo>
                  <a:cubicBezTo>
                    <a:pt x="48" y="221"/>
                    <a:pt x="44" y="221"/>
                    <a:pt x="40" y="221"/>
                  </a:cubicBezTo>
                  <a:cubicBezTo>
                    <a:pt x="40" y="221"/>
                    <a:pt x="40" y="221"/>
                    <a:pt x="40" y="221"/>
                  </a:cubicBezTo>
                  <a:cubicBezTo>
                    <a:pt x="40" y="221"/>
                    <a:pt x="40" y="221"/>
                    <a:pt x="40" y="221"/>
                  </a:cubicBezTo>
                  <a:cubicBezTo>
                    <a:pt x="32" y="221"/>
                    <a:pt x="24" y="219"/>
                    <a:pt x="18" y="215"/>
                  </a:cubicBezTo>
                  <a:cubicBezTo>
                    <a:pt x="18" y="171"/>
                    <a:pt x="14" y="127"/>
                    <a:pt x="6" y="84"/>
                  </a:cubicBezTo>
                  <a:cubicBezTo>
                    <a:pt x="11" y="86"/>
                    <a:pt x="16" y="87"/>
                    <a:pt x="22" y="87"/>
                  </a:cubicBezTo>
                  <a:moveTo>
                    <a:pt x="75" y="87"/>
                  </a:moveTo>
                  <a:cubicBezTo>
                    <a:pt x="80" y="87"/>
                    <a:pt x="86" y="86"/>
                    <a:pt x="91" y="85"/>
                  </a:cubicBezTo>
                  <a:cubicBezTo>
                    <a:pt x="95" y="84"/>
                    <a:pt x="99" y="83"/>
                    <a:pt x="103" y="81"/>
                  </a:cubicBezTo>
                  <a:cubicBezTo>
                    <a:pt x="104" y="80"/>
                    <a:pt x="106" y="79"/>
                    <a:pt x="107" y="77"/>
                  </a:cubicBezTo>
                  <a:cubicBezTo>
                    <a:pt x="109" y="124"/>
                    <a:pt x="111" y="163"/>
                    <a:pt x="113" y="210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113" y="211"/>
                    <a:pt x="112" y="212"/>
                    <a:pt x="112" y="212"/>
                  </a:cubicBezTo>
                  <a:cubicBezTo>
                    <a:pt x="112" y="212"/>
                    <a:pt x="112" y="212"/>
                    <a:pt x="112" y="212"/>
                  </a:cubicBezTo>
                  <a:cubicBezTo>
                    <a:pt x="112" y="212"/>
                    <a:pt x="112" y="212"/>
                    <a:pt x="112" y="212"/>
                  </a:cubicBezTo>
                  <a:cubicBezTo>
                    <a:pt x="110" y="215"/>
                    <a:pt x="108" y="218"/>
                    <a:pt x="104" y="219"/>
                  </a:cubicBezTo>
                  <a:cubicBezTo>
                    <a:pt x="101" y="221"/>
                    <a:pt x="97" y="221"/>
                    <a:pt x="93" y="221"/>
                  </a:cubicBezTo>
                  <a:cubicBezTo>
                    <a:pt x="93" y="221"/>
                    <a:pt x="93" y="221"/>
                    <a:pt x="93" y="221"/>
                  </a:cubicBezTo>
                  <a:cubicBezTo>
                    <a:pt x="93" y="221"/>
                    <a:pt x="93" y="221"/>
                    <a:pt x="93" y="221"/>
                  </a:cubicBezTo>
                  <a:cubicBezTo>
                    <a:pt x="85" y="221"/>
                    <a:pt x="77" y="219"/>
                    <a:pt x="72" y="215"/>
                  </a:cubicBezTo>
                  <a:cubicBezTo>
                    <a:pt x="71" y="171"/>
                    <a:pt x="67" y="127"/>
                    <a:pt x="60" y="84"/>
                  </a:cubicBezTo>
                  <a:cubicBezTo>
                    <a:pt x="64" y="86"/>
                    <a:pt x="70" y="87"/>
                    <a:pt x="75" y="87"/>
                  </a:cubicBezTo>
                  <a:moveTo>
                    <a:pt x="117" y="206"/>
                  </a:moveTo>
                  <a:cubicBezTo>
                    <a:pt x="115" y="159"/>
                    <a:pt x="113" y="120"/>
                    <a:pt x="111" y="73"/>
                  </a:cubicBezTo>
                  <a:cubicBezTo>
                    <a:pt x="112" y="72"/>
                    <a:pt x="112" y="72"/>
                    <a:pt x="112" y="72"/>
                  </a:cubicBezTo>
                  <a:cubicBezTo>
                    <a:pt x="114" y="116"/>
                    <a:pt x="116" y="158"/>
                    <a:pt x="119" y="202"/>
                  </a:cubicBezTo>
                  <a:cubicBezTo>
                    <a:pt x="119" y="202"/>
                    <a:pt x="119" y="202"/>
                    <a:pt x="119" y="202"/>
                  </a:cubicBezTo>
                  <a:cubicBezTo>
                    <a:pt x="118" y="204"/>
                    <a:pt x="117" y="205"/>
                    <a:pt x="117" y="206"/>
                  </a:cubicBezTo>
                  <a:moveTo>
                    <a:pt x="66" y="82"/>
                  </a:moveTo>
                  <a:cubicBezTo>
                    <a:pt x="65" y="82"/>
                    <a:pt x="64" y="80"/>
                    <a:pt x="64" y="79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5" y="77"/>
                    <a:pt x="65" y="76"/>
                    <a:pt x="66" y="75"/>
                  </a:cubicBezTo>
                  <a:cubicBezTo>
                    <a:pt x="74" y="67"/>
                    <a:pt x="81" y="58"/>
                    <a:pt x="89" y="50"/>
                  </a:cubicBezTo>
                  <a:cubicBezTo>
                    <a:pt x="83" y="57"/>
                    <a:pt x="76" y="64"/>
                    <a:pt x="70" y="72"/>
                  </a:cubicBezTo>
                  <a:cubicBezTo>
                    <a:pt x="69" y="74"/>
                    <a:pt x="67" y="77"/>
                    <a:pt x="67" y="81"/>
                  </a:cubicBezTo>
                  <a:cubicBezTo>
                    <a:pt x="67" y="81"/>
                    <a:pt x="67" y="82"/>
                    <a:pt x="67" y="82"/>
                  </a:cubicBezTo>
                  <a:cubicBezTo>
                    <a:pt x="67" y="82"/>
                    <a:pt x="66" y="82"/>
                    <a:pt x="66" y="82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6" y="82"/>
                    <a:pt x="66" y="82"/>
                    <a:pt x="66" y="82"/>
                  </a:cubicBezTo>
                  <a:moveTo>
                    <a:pt x="14" y="82"/>
                  </a:moveTo>
                  <a:cubicBezTo>
                    <a:pt x="13" y="82"/>
                    <a:pt x="13" y="82"/>
                    <a:pt x="12" y="82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2"/>
                    <a:pt x="11" y="80"/>
                    <a:pt x="11" y="79"/>
                  </a:cubicBezTo>
                  <a:cubicBezTo>
                    <a:pt x="11" y="78"/>
                    <a:pt x="11" y="78"/>
                    <a:pt x="11" y="78"/>
                  </a:cubicBezTo>
                  <a:cubicBezTo>
                    <a:pt x="11" y="77"/>
                    <a:pt x="12" y="76"/>
                    <a:pt x="13" y="75"/>
                  </a:cubicBezTo>
                  <a:cubicBezTo>
                    <a:pt x="20" y="67"/>
                    <a:pt x="28" y="58"/>
                    <a:pt x="36" y="50"/>
                  </a:cubicBezTo>
                  <a:cubicBezTo>
                    <a:pt x="29" y="57"/>
                    <a:pt x="23" y="64"/>
                    <a:pt x="17" y="72"/>
                  </a:cubicBezTo>
                  <a:cubicBezTo>
                    <a:pt x="15" y="74"/>
                    <a:pt x="14" y="77"/>
                    <a:pt x="14" y="81"/>
                  </a:cubicBezTo>
                  <a:cubicBezTo>
                    <a:pt x="13" y="81"/>
                    <a:pt x="14" y="82"/>
                    <a:pt x="14" y="82"/>
                  </a:cubicBezTo>
                  <a:moveTo>
                    <a:pt x="75" y="83"/>
                  </a:moveTo>
                  <a:cubicBezTo>
                    <a:pt x="75" y="83"/>
                    <a:pt x="75" y="83"/>
                    <a:pt x="75" y="83"/>
                  </a:cubicBezTo>
                  <a:cubicBezTo>
                    <a:pt x="74" y="83"/>
                    <a:pt x="73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1" y="82"/>
                    <a:pt x="71" y="82"/>
                    <a:pt x="71" y="81"/>
                  </a:cubicBezTo>
                  <a:cubicBezTo>
                    <a:pt x="71" y="79"/>
                    <a:pt x="72" y="76"/>
                    <a:pt x="74" y="75"/>
                  </a:cubicBezTo>
                  <a:cubicBezTo>
                    <a:pt x="88" y="55"/>
                    <a:pt x="105" y="37"/>
                    <a:pt x="123" y="20"/>
                  </a:cubicBezTo>
                  <a:cubicBezTo>
                    <a:pt x="124" y="21"/>
                    <a:pt x="124" y="21"/>
                    <a:pt x="125" y="21"/>
                  </a:cubicBezTo>
                  <a:cubicBezTo>
                    <a:pt x="109" y="38"/>
                    <a:pt x="93" y="56"/>
                    <a:pt x="79" y="74"/>
                  </a:cubicBezTo>
                  <a:cubicBezTo>
                    <a:pt x="78" y="75"/>
                    <a:pt x="78" y="76"/>
                    <a:pt x="79" y="77"/>
                  </a:cubicBezTo>
                  <a:cubicBezTo>
                    <a:pt x="80" y="77"/>
                    <a:pt x="80" y="78"/>
                    <a:pt x="80" y="78"/>
                  </a:cubicBezTo>
                  <a:cubicBezTo>
                    <a:pt x="81" y="78"/>
                    <a:pt x="82" y="77"/>
                    <a:pt x="82" y="77"/>
                  </a:cubicBezTo>
                  <a:cubicBezTo>
                    <a:pt x="97" y="57"/>
                    <a:pt x="113" y="39"/>
                    <a:pt x="130" y="21"/>
                  </a:cubicBezTo>
                  <a:cubicBezTo>
                    <a:pt x="131" y="21"/>
                    <a:pt x="131" y="22"/>
                    <a:pt x="132" y="22"/>
                  </a:cubicBezTo>
                  <a:cubicBezTo>
                    <a:pt x="133" y="22"/>
                    <a:pt x="133" y="22"/>
                    <a:pt x="133" y="22"/>
                  </a:cubicBezTo>
                  <a:cubicBezTo>
                    <a:pt x="119" y="38"/>
                    <a:pt x="105" y="55"/>
                    <a:pt x="92" y="72"/>
                  </a:cubicBezTo>
                  <a:cubicBezTo>
                    <a:pt x="91" y="72"/>
                    <a:pt x="91" y="74"/>
                    <a:pt x="92" y="74"/>
                  </a:cubicBezTo>
                  <a:cubicBezTo>
                    <a:pt x="92" y="75"/>
                    <a:pt x="93" y="75"/>
                    <a:pt x="93" y="75"/>
                  </a:cubicBezTo>
                  <a:cubicBezTo>
                    <a:pt x="94" y="75"/>
                    <a:pt x="95" y="75"/>
                    <a:pt x="95" y="74"/>
                  </a:cubicBezTo>
                  <a:cubicBezTo>
                    <a:pt x="109" y="56"/>
                    <a:pt x="124" y="39"/>
                    <a:pt x="138" y="21"/>
                  </a:cubicBezTo>
                  <a:cubicBezTo>
                    <a:pt x="138" y="21"/>
                    <a:pt x="138" y="21"/>
                    <a:pt x="138" y="21"/>
                  </a:cubicBezTo>
                  <a:cubicBezTo>
                    <a:pt x="139" y="21"/>
                    <a:pt x="140" y="21"/>
                    <a:pt x="140" y="21"/>
                  </a:cubicBezTo>
                  <a:cubicBezTo>
                    <a:pt x="133" y="35"/>
                    <a:pt x="124" y="49"/>
                    <a:pt x="115" y="62"/>
                  </a:cubicBezTo>
                  <a:cubicBezTo>
                    <a:pt x="113" y="64"/>
                    <a:pt x="111" y="66"/>
                    <a:pt x="110" y="68"/>
                  </a:cubicBezTo>
                  <a:cubicBezTo>
                    <a:pt x="109" y="68"/>
                    <a:pt x="109" y="68"/>
                    <a:pt x="109" y="68"/>
                  </a:cubicBezTo>
                  <a:cubicBezTo>
                    <a:pt x="109" y="68"/>
                    <a:pt x="109" y="68"/>
                    <a:pt x="109" y="68"/>
                  </a:cubicBezTo>
                  <a:cubicBezTo>
                    <a:pt x="108" y="68"/>
                    <a:pt x="107" y="69"/>
                    <a:pt x="107" y="70"/>
                  </a:cubicBezTo>
                  <a:cubicBezTo>
                    <a:pt x="106" y="73"/>
                    <a:pt x="104" y="76"/>
                    <a:pt x="101" y="78"/>
                  </a:cubicBezTo>
                  <a:cubicBezTo>
                    <a:pt x="98" y="80"/>
                    <a:pt x="94" y="81"/>
                    <a:pt x="90" y="81"/>
                  </a:cubicBezTo>
                  <a:cubicBezTo>
                    <a:pt x="85" y="82"/>
                    <a:pt x="80" y="83"/>
                    <a:pt x="75" y="83"/>
                  </a:cubicBezTo>
                  <a:moveTo>
                    <a:pt x="40" y="75"/>
                  </a:moveTo>
                  <a:cubicBezTo>
                    <a:pt x="41" y="75"/>
                    <a:pt x="41" y="75"/>
                    <a:pt x="42" y="74"/>
                  </a:cubicBezTo>
                  <a:cubicBezTo>
                    <a:pt x="56" y="56"/>
                    <a:pt x="70" y="39"/>
                    <a:pt x="85" y="21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86" y="21"/>
                    <a:pt x="88" y="20"/>
                    <a:pt x="89" y="20"/>
                  </a:cubicBezTo>
                  <a:cubicBezTo>
                    <a:pt x="84" y="30"/>
                    <a:pt x="78" y="39"/>
                    <a:pt x="72" y="48"/>
                  </a:cubicBezTo>
                  <a:cubicBezTo>
                    <a:pt x="72" y="49"/>
                    <a:pt x="72" y="49"/>
                    <a:pt x="72" y="50"/>
                  </a:cubicBezTo>
                  <a:cubicBezTo>
                    <a:pt x="67" y="56"/>
                    <a:pt x="62" y="63"/>
                    <a:pt x="57" y="70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57" y="69"/>
                    <a:pt x="56" y="68"/>
                    <a:pt x="56" y="68"/>
                  </a:cubicBezTo>
                  <a:cubicBezTo>
                    <a:pt x="55" y="68"/>
                    <a:pt x="55" y="68"/>
                    <a:pt x="55" y="68"/>
                  </a:cubicBezTo>
                  <a:cubicBezTo>
                    <a:pt x="54" y="68"/>
                    <a:pt x="53" y="69"/>
                    <a:pt x="53" y="70"/>
                  </a:cubicBezTo>
                  <a:cubicBezTo>
                    <a:pt x="53" y="73"/>
                    <a:pt x="50" y="76"/>
                    <a:pt x="47" y="78"/>
                  </a:cubicBezTo>
                  <a:cubicBezTo>
                    <a:pt x="44" y="80"/>
                    <a:pt x="41" y="81"/>
                    <a:pt x="37" y="81"/>
                  </a:cubicBezTo>
                  <a:cubicBezTo>
                    <a:pt x="32" y="82"/>
                    <a:pt x="27" y="83"/>
                    <a:pt x="22" y="83"/>
                  </a:cubicBezTo>
                  <a:cubicBezTo>
                    <a:pt x="22" y="83"/>
                    <a:pt x="22" y="83"/>
                    <a:pt x="22" y="83"/>
                  </a:cubicBezTo>
                  <a:cubicBezTo>
                    <a:pt x="21" y="83"/>
                    <a:pt x="20" y="83"/>
                    <a:pt x="19" y="83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8" y="82"/>
                    <a:pt x="18" y="82"/>
                    <a:pt x="18" y="81"/>
                  </a:cubicBezTo>
                  <a:cubicBezTo>
                    <a:pt x="17" y="79"/>
                    <a:pt x="19" y="76"/>
                    <a:pt x="20" y="75"/>
                  </a:cubicBezTo>
                  <a:cubicBezTo>
                    <a:pt x="35" y="55"/>
                    <a:pt x="52" y="37"/>
                    <a:pt x="70" y="20"/>
                  </a:cubicBezTo>
                  <a:cubicBezTo>
                    <a:pt x="70" y="21"/>
                    <a:pt x="71" y="21"/>
                    <a:pt x="72" y="21"/>
                  </a:cubicBezTo>
                  <a:cubicBezTo>
                    <a:pt x="55" y="38"/>
                    <a:pt x="40" y="56"/>
                    <a:pt x="26" y="74"/>
                  </a:cubicBezTo>
                  <a:cubicBezTo>
                    <a:pt x="25" y="75"/>
                    <a:pt x="25" y="76"/>
                    <a:pt x="26" y="77"/>
                  </a:cubicBezTo>
                  <a:cubicBezTo>
                    <a:pt x="26" y="77"/>
                    <a:pt x="27" y="78"/>
                    <a:pt x="27" y="78"/>
                  </a:cubicBezTo>
                  <a:cubicBezTo>
                    <a:pt x="28" y="78"/>
                    <a:pt x="28" y="77"/>
                    <a:pt x="29" y="77"/>
                  </a:cubicBezTo>
                  <a:cubicBezTo>
                    <a:pt x="44" y="57"/>
                    <a:pt x="60" y="39"/>
                    <a:pt x="77" y="21"/>
                  </a:cubicBezTo>
                  <a:cubicBezTo>
                    <a:pt x="77" y="21"/>
                    <a:pt x="78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66" y="38"/>
                    <a:pt x="52" y="55"/>
                    <a:pt x="38" y="72"/>
                  </a:cubicBezTo>
                  <a:cubicBezTo>
                    <a:pt x="38" y="72"/>
                    <a:pt x="38" y="74"/>
                    <a:pt x="39" y="74"/>
                  </a:cubicBezTo>
                  <a:cubicBezTo>
                    <a:pt x="39" y="75"/>
                    <a:pt x="40" y="75"/>
                    <a:pt x="40" y="75"/>
                  </a:cubicBezTo>
                  <a:moveTo>
                    <a:pt x="45" y="40"/>
                  </a:moveTo>
                  <a:cubicBezTo>
                    <a:pt x="52" y="32"/>
                    <a:pt x="59" y="24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59" y="25"/>
                    <a:pt x="52" y="32"/>
                    <a:pt x="45" y="40"/>
                  </a:cubicBezTo>
                  <a:moveTo>
                    <a:pt x="98" y="40"/>
                  </a:moveTo>
                  <a:cubicBezTo>
                    <a:pt x="105" y="32"/>
                    <a:pt x="112" y="24"/>
                    <a:pt x="119" y="17"/>
                  </a:cubicBezTo>
                  <a:cubicBezTo>
                    <a:pt x="120" y="17"/>
                    <a:pt x="120" y="17"/>
                    <a:pt x="120" y="17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12" y="25"/>
                    <a:pt x="105" y="32"/>
                    <a:pt x="98" y="40"/>
                  </a:cubicBezTo>
                  <a:moveTo>
                    <a:pt x="123" y="197"/>
                  </a:moveTo>
                  <a:cubicBezTo>
                    <a:pt x="120" y="153"/>
                    <a:pt x="118" y="112"/>
                    <a:pt x="116" y="67"/>
                  </a:cubicBezTo>
                  <a:cubicBezTo>
                    <a:pt x="116" y="66"/>
                    <a:pt x="117" y="65"/>
                    <a:pt x="118" y="64"/>
                  </a:cubicBezTo>
                  <a:cubicBezTo>
                    <a:pt x="130" y="49"/>
                    <a:pt x="139" y="32"/>
                    <a:pt x="148" y="15"/>
                  </a:cubicBezTo>
                  <a:cubicBezTo>
                    <a:pt x="155" y="60"/>
                    <a:pt x="161" y="105"/>
                    <a:pt x="162" y="150"/>
                  </a:cubicBezTo>
                  <a:cubicBezTo>
                    <a:pt x="161" y="150"/>
                    <a:pt x="161" y="150"/>
                    <a:pt x="161" y="150"/>
                  </a:cubicBezTo>
                  <a:cubicBezTo>
                    <a:pt x="148" y="165"/>
                    <a:pt x="135" y="181"/>
                    <a:pt x="123" y="197"/>
                  </a:cubicBezTo>
                  <a:moveTo>
                    <a:pt x="87" y="32"/>
                  </a:moveTo>
                  <a:cubicBezTo>
                    <a:pt x="90" y="27"/>
                    <a:pt x="93" y="21"/>
                    <a:pt x="96" y="15"/>
                  </a:cubicBezTo>
                  <a:cubicBezTo>
                    <a:pt x="96" y="17"/>
                    <a:pt x="97" y="19"/>
                    <a:pt x="97" y="21"/>
                  </a:cubicBezTo>
                  <a:cubicBezTo>
                    <a:pt x="93" y="24"/>
                    <a:pt x="90" y="28"/>
                    <a:pt x="87" y="32"/>
                  </a:cubicBezTo>
                  <a:moveTo>
                    <a:pt x="9" y="80"/>
                  </a:moveTo>
                  <a:cubicBezTo>
                    <a:pt x="8" y="80"/>
                    <a:pt x="8" y="80"/>
                    <a:pt x="8" y="80"/>
                  </a:cubicBezTo>
                  <a:cubicBezTo>
                    <a:pt x="7" y="80"/>
                    <a:pt x="6" y="79"/>
                    <a:pt x="5" y="78"/>
                  </a:cubicBezTo>
                  <a:cubicBezTo>
                    <a:pt x="5" y="78"/>
                    <a:pt x="5" y="78"/>
                    <a:pt x="5" y="78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5" y="77"/>
                    <a:pt x="5" y="76"/>
                    <a:pt x="5" y="76"/>
                  </a:cubicBezTo>
                  <a:cubicBezTo>
                    <a:pt x="22" y="50"/>
                    <a:pt x="42" y="27"/>
                    <a:pt x="64" y="6"/>
                  </a:cubicBezTo>
                  <a:cubicBezTo>
                    <a:pt x="64" y="9"/>
                    <a:pt x="65" y="11"/>
                    <a:pt x="66" y="14"/>
                  </a:cubicBezTo>
                  <a:cubicBezTo>
                    <a:pt x="47" y="34"/>
                    <a:pt x="29" y="54"/>
                    <a:pt x="11" y="74"/>
                  </a:cubicBezTo>
                  <a:cubicBezTo>
                    <a:pt x="10" y="75"/>
                    <a:pt x="9" y="76"/>
                    <a:pt x="9" y="78"/>
                  </a:cubicBezTo>
                  <a:cubicBezTo>
                    <a:pt x="9" y="78"/>
                    <a:pt x="9" y="79"/>
                    <a:pt x="9" y="79"/>
                  </a:cubicBezTo>
                  <a:cubicBezTo>
                    <a:pt x="9" y="80"/>
                    <a:pt x="9" y="80"/>
                    <a:pt x="9" y="80"/>
                  </a:cubicBezTo>
                  <a:moveTo>
                    <a:pt x="62" y="80"/>
                  </a:moveTo>
                  <a:cubicBezTo>
                    <a:pt x="62" y="80"/>
                    <a:pt x="62" y="80"/>
                    <a:pt x="62" y="80"/>
                  </a:cubicBezTo>
                  <a:cubicBezTo>
                    <a:pt x="61" y="80"/>
                    <a:pt x="59" y="79"/>
                    <a:pt x="59" y="78"/>
                  </a:cubicBezTo>
                  <a:cubicBezTo>
                    <a:pt x="58" y="78"/>
                    <a:pt x="58" y="78"/>
                    <a:pt x="58" y="78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8" y="76"/>
                    <a:pt x="58" y="76"/>
                    <a:pt x="58" y="76"/>
                  </a:cubicBezTo>
                  <a:cubicBezTo>
                    <a:pt x="71" y="57"/>
                    <a:pt x="85" y="40"/>
                    <a:pt x="100" y="23"/>
                  </a:cubicBezTo>
                  <a:cubicBezTo>
                    <a:pt x="101" y="23"/>
                    <a:pt x="101" y="23"/>
                    <a:pt x="101" y="22"/>
                  </a:cubicBezTo>
                  <a:cubicBezTo>
                    <a:pt x="106" y="17"/>
                    <a:pt x="112" y="11"/>
                    <a:pt x="117" y="6"/>
                  </a:cubicBezTo>
                  <a:cubicBezTo>
                    <a:pt x="118" y="9"/>
                    <a:pt x="118" y="11"/>
                    <a:pt x="119" y="14"/>
                  </a:cubicBezTo>
                  <a:cubicBezTo>
                    <a:pt x="100" y="34"/>
                    <a:pt x="82" y="54"/>
                    <a:pt x="65" y="74"/>
                  </a:cubicBezTo>
                  <a:cubicBezTo>
                    <a:pt x="64" y="75"/>
                    <a:pt x="63" y="76"/>
                    <a:pt x="62" y="78"/>
                  </a:cubicBezTo>
                  <a:cubicBezTo>
                    <a:pt x="62" y="78"/>
                    <a:pt x="62" y="79"/>
                    <a:pt x="62" y="79"/>
                  </a:cubicBezTo>
                  <a:cubicBezTo>
                    <a:pt x="62" y="80"/>
                    <a:pt x="62" y="80"/>
                    <a:pt x="62" y="80"/>
                  </a:cubicBezTo>
                  <a:moveTo>
                    <a:pt x="118" y="0"/>
                  </a:moveTo>
                  <a:cubicBezTo>
                    <a:pt x="118" y="0"/>
                    <a:pt x="117" y="0"/>
                    <a:pt x="117" y="0"/>
                  </a:cubicBezTo>
                  <a:cubicBezTo>
                    <a:pt x="111" y="6"/>
                    <a:pt x="106" y="11"/>
                    <a:pt x="100" y="17"/>
                  </a:cubicBezTo>
                  <a:cubicBezTo>
                    <a:pt x="100" y="14"/>
                    <a:pt x="100" y="11"/>
                    <a:pt x="99" y="9"/>
                  </a:cubicBezTo>
                  <a:cubicBezTo>
                    <a:pt x="99" y="8"/>
                    <a:pt x="98" y="7"/>
                    <a:pt x="98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6" y="7"/>
                    <a:pt x="96" y="7"/>
                    <a:pt x="95" y="8"/>
                  </a:cubicBezTo>
                  <a:cubicBezTo>
                    <a:pt x="94" y="10"/>
                    <a:pt x="93" y="13"/>
                    <a:pt x="91" y="15"/>
                  </a:cubicBezTo>
                  <a:cubicBezTo>
                    <a:pt x="91" y="15"/>
                    <a:pt x="91" y="15"/>
                    <a:pt x="91" y="15"/>
                  </a:cubicBezTo>
                  <a:cubicBezTo>
                    <a:pt x="91" y="15"/>
                    <a:pt x="90" y="15"/>
                    <a:pt x="90" y="15"/>
                  </a:cubicBezTo>
                  <a:cubicBezTo>
                    <a:pt x="87" y="17"/>
                    <a:pt x="83" y="18"/>
                    <a:pt x="79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7" y="16"/>
                    <a:pt x="77" y="16"/>
                  </a:cubicBezTo>
                  <a:cubicBezTo>
                    <a:pt x="76" y="16"/>
                    <a:pt x="76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3" y="17"/>
                    <a:pt x="72" y="17"/>
                    <a:pt x="70" y="16"/>
                  </a:cubicBezTo>
                  <a:cubicBezTo>
                    <a:pt x="70" y="15"/>
                    <a:pt x="70" y="14"/>
                    <a:pt x="69" y="13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8" y="9"/>
                    <a:pt x="68" y="5"/>
                    <a:pt x="67" y="1"/>
                  </a:cubicBezTo>
                  <a:cubicBezTo>
                    <a:pt x="67" y="1"/>
                    <a:pt x="66" y="0"/>
                    <a:pt x="6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40" y="22"/>
                    <a:pt x="20" y="47"/>
                    <a:pt x="2" y="74"/>
                  </a:cubicBezTo>
                  <a:cubicBezTo>
                    <a:pt x="1" y="74"/>
                    <a:pt x="1" y="75"/>
                    <a:pt x="1" y="7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8"/>
                    <a:pt x="1" y="79"/>
                    <a:pt x="1" y="80"/>
                  </a:cubicBezTo>
                  <a:cubicBezTo>
                    <a:pt x="2" y="80"/>
                    <a:pt x="2" y="81"/>
                    <a:pt x="3" y="81"/>
                  </a:cubicBezTo>
                  <a:cubicBezTo>
                    <a:pt x="3" y="81"/>
                    <a:pt x="3" y="81"/>
                    <a:pt x="3" y="81"/>
                  </a:cubicBezTo>
                  <a:cubicBezTo>
                    <a:pt x="2" y="82"/>
                    <a:pt x="2" y="83"/>
                    <a:pt x="2" y="83"/>
                  </a:cubicBezTo>
                  <a:cubicBezTo>
                    <a:pt x="10" y="127"/>
                    <a:pt x="14" y="171"/>
                    <a:pt x="14" y="216"/>
                  </a:cubicBezTo>
                  <a:cubicBezTo>
                    <a:pt x="14" y="216"/>
                    <a:pt x="14" y="216"/>
                    <a:pt x="14" y="216"/>
                  </a:cubicBezTo>
                  <a:cubicBezTo>
                    <a:pt x="14" y="216"/>
                    <a:pt x="14" y="216"/>
                    <a:pt x="14" y="216"/>
                  </a:cubicBezTo>
                  <a:cubicBezTo>
                    <a:pt x="14" y="216"/>
                    <a:pt x="14" y="216"/>
                    <a:pt x="14" y="216"/>
                  </a:cubicBezTo>
                  <a:cubicBezTo>
                    <a:pt x="15" y="217"/>
                    <a:pt x="15" y="217"/>
                    <a:pt x="15" y="217"/>
                  </a:cubicBezTo>
                  <a:cubicBezTo>
                    <a:pt x="22" y="223"/>
                    <a:pt x="31" y="225"/>
                    <a:pt x="40" y="225"/>
                  </a:cubicBezTo>
                  <a:cubicBezTo>
                    <a:pt x="44" y="225"/>
                    <a:pt x="49" y="225"/>
                    <a:pt x="53" y="223"/>
                  </a:cubicBezTo>
                  <a:cubicBezTo>
                    <a:pt x="56" y="221"/>
                    <a:pt x="58" y="219"/>
                    <a:pt x="60" y="217"/>
                  </a:cubicBezTo>
                  <a:cubicBezTo>
                    <a:pt x="61" y="217"/>
                    <a:pt x="61" y="217"/>
                    <a:pt x="61" y="217"/>
                  </a:cubicBezTo>
                  <a:cubicBezTo>
                    <a:pt x="61" y="217"/>
                    <a:pt x="61" y="217"/>
                    <a:pt x="62" y="217"/>
                  </a:cubicBezTo>
                  <a:cubicBezTo>
                    <a:pt x="63" y="216"/>
                    <a:pt x="63" y="215"/>
                    <a:pt x="63" y="214"/>
                  </a:cubicBezTo>
                  <a:cubicBezTo>
                    <a:pt x="62" y="214"/>
                    <a:pt x="62" y="214"/>
                    <a:pt x="62" y="214"/>
                  </a:cubicBezTo>
                  <a:cubicBezTo>
                    <a:pt x="64" y="211"/>
                    <a:pt x="66" y="209"/>
                    <a:pt x="67" y="207"/>
                  </a:cubicBezTo>
                  <a:cubicBezTo>
                    <a:pt x="68" y="210"/>
                    <a:pt x="68" y="213"/>
                    <a:pt x="68" y="216"/>
                  </a:cubicBezTo>
                  <a:cubicBezTo>
                    <a:pt x="68" y="216"/>
                    <a:pt x="68" y="216"/>
                    <a:pt x="68" y="216"/>
                  </a:cubicBezTo>
                  <a:cubicBezTo>
                    <a:pt x="68" y="216"/>
                    <a:pt x="68" y="216"/>
                    <a:pt x="68" y="216"/>
                  </a:cubicBezTo>
                  <a:cubicBezTo>
                    <a:pt x="68" y="216"/>
                    <a:pt x="68" y="216"/>
                    <a:pt x="68" y="216"/>
                  </a:cubicBezTo>
                  <a:cubicBezTo>
                    <a:pt x="68" y="217"/>
                    <a:pt x="68" y="217"/>
                    <a:pt x="68" y="217"/>
                  </a:cubicBezTo>
                  <a:cubicBezTo>
                    <a:pt x="75" y="223"/>
                    <a:pt x="84" y="225"/>
                    <a:pt x="93" y="225"/>
                  </a:cubicBezTo>
                  <a:cubicBezTo>
                    <a:pt x="98" y="225"/>
                    <a:pt x="102" y="225"/>
                    <a:pt x="106" y="223"/>
                  </a:cubicBezTo>
                  <a:cubicBezTo>
                    <a:pt x="109" y="221"/>
                    <a:pt x="112" y="219"/>
                    <a:pt x="114" y="217"/>
                  </a:cubicBezTo>
                  <a:cubicBezTo>
                    <a:pt x="114" y="217"/>
                    <a:pt x="114" y="217"/>
                    <a:pt x="114" y="217"/>
                  </a:cubicBezTo>
                  <a:cubicBezTo>
                    <a:pt x="114" y="217"/>
                    <a:pt x="115" y="217"/>
                    <a:pt x="115" y="217"/>
                  </a:cubicBezTo>
                  <a:cubicBezTo>
                    <a:pt x="116" y="216"/>
                    <a:pt x="116" y="215"/>
                    <a:pt x="116" y="214"/>
                  </a:cubicBezTo>
                  <a:cubicBezTo>
                    <a:pt x="116" y="214"/>
                    <a:pt x="116" y="214"/>
                    <a:pt x="116" y="214"/>
                  </a:cubicBezTo>
                  <a:cubicBezTo>
                    <a:pt x="130" y="193"/>
                    <a:pt x="146" y="173"/>
                    <a:pt x="163" y="154"/>
                  </a:cubicBezTo>
                  <a:cubicBezTo>
                    <a:pt x="164" y="155"/>
                    <a:pt x="164" y="155"/>
                    <a:pt x="164" y="155"/>
                  </a:cubicBezTo>
                  <a:cubicBezTo>
                    <a:pt x="165" y="155"/>
                    <a:pt x="166" y="154"/>
                    <a:pt x="166" y="153"/>
                  </a:cubicBezTo>
                  <a:cubicBezTo>
                    <a:pt x="165" y="105"/>
                    <a:pt x="159" y="56"/>
                    <a:pt x="151" y="9"/>
                  </a:cubicBezTo>
                  <a:cubicBezTo>
                    <a:pt x="151" y="8"/>
                    <a:pt x="150" y="7"/>
                    <a:pt x="149" y="7"/>
                  </a:cubicBezTo>
                  <a:cubicBezTo>
                    <a:pt x="149" y="7"/>
                    <a:pt x="149" y="7"/>
                    <a:pt x="149" y="7"/>
                  </a:cubicBezTo>
                  <a:cubicBezTo>
                    <a:pt x="148" y="7"/>
                    <a:pt x="148" y="7"/>
                    <a:pt x="147" y="8"/>
                  </a:cubicBezTo>
                  <a:cubicBezTo>
                    <a:pt x="146" y="10"/>
                    <a:pt x="145" y="13"/>
                    <a:pt x="143" y="15"/>
                  </a:cubicBezTo>
                  <a:cubicBezTo>
                    <a:pt x="140" y="17"/>
                    <a:pt x="136" y="18"/>
                    <a:pt x="132" y="18"/>
                  </a:cubicBezTo>
                  <a:cubicBezTo>
                    <a:pt x="132" y="18"/>
                    <a:pt x="132" y="18"/>
                    <a:pt x="132" y="18"/>
                  </a:cubicBezTo>
                  <a:cubicBezTo>
                    <a:pt x="132" y="18"/>
                    <a:pt x="132" y="18"/>
                    <a:pt x="132" y="18"/>
                  </a:cubicBezTo>
                  <a:cubicBezTo>
                    <a:pt x="131" y="17"/>
                    <a:pt x="131" y="17"/>
                    <a:pt x="131" y="17"/>
                  </a:cubicBezTo>
                  <a:cubicBezTo>
                    <a:pt x="131" y="17"/>
                    <a:pt x="131" y="16"/>
                    <a:pt x="130" y="16"/>
                  </a:cubicBezTo>
                  <a:cubicBezTo>
                    <a:pt x="130" y="16"/>
                    <a:pt x="129" y="17"/>
                    <a:pt x="129" y="17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7" y="17"/>
                    <a:pt x="125" y="17"/>
                    <a:pt x="123" y="16"/>
                  </a:cubicBezTo>
                  <a:cubicBezTo>
                    <a:pt x="123" y="15"/>
                    <a:pt x="123" y="14"/>
                    <a:pt x="123" y="13"/>
                  </a:cubicBezTo>
                  <a:cubicBezTo>
                    <a:pt x="122" y="12"/>
                    <a:pt x="122" y="12"/>
                    <a:pt x="122" y="12"/>
                  </a:cubicBezTo>
                  <a:cubicBezTo>
                    <a:pt x="122" y="9"/>
                    <a:pt x="121" y="5"/>
                    <a:pt x="120" y="1"/>
                  </a:cubicBezTo>
                  <a:cubicBezTo>
                    <a:pt x="120" y="1"/>
                    <a:pt x="120" y="0"/>
                    <a:pt x="119" y="0"/>
                  </a:cubicBezTo>
                  <a:cubicBezTo>
                    <a:pt x="119" y="0"/>
                    <a:pt x="118" y="0"/>
                    <a:pt x="118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114" name="Freeform 844"/>
            <p:cNvSpPr>
              <a:spLocks noEditPoints="1"/>
            </p:cNvSpPr>
            <p:nvPr/>
          </p:nvSpPr>
          <p:spPr bwMode="auto">
            <a:xfrm>
              <a:off x="5282" y="2338"/>
              <a:ext cx="83" cy="161"/>
            </a:xfrm>
            <a:custGeom>
              <a:avLst/>
              <a:gdLst>
                <a:gd name="T0" fmla="*/ 5 w 35"/>
                <a:gd name="T1" fmla="*/ 30 h 68"/>
                <a:gd name="T2" fmla="*/ 8 w 35"/>
                <a:gd name="T3" fmla="*/ 26 h 68"/>
                <a:gd name="T4" fmla="*/ 27 w 35"/>
                <a:gd name="T5" fmla="*/ 7 h 68"/>
                <a:gd name="T6" fmla="*/ 31 w 35"/>
                <a:gd name="T7" fmla="*/ 34 h 68"/>
                <a:gd name="T8" fmla="*/ 6 w 35"/>
                <a:gd name="T9" fmla="*/ 61 h 68"/>
                <a:gd name="T10" fmla="*/ 4 w 35"/>
                <a:gd name="T11" fmla="*/ 34 h 68"/>
                <a:gd name="T12" fmla="*/ 4 w 35"/>
                <a:gd name="T13" fmla="*/ 33 h 68"/>
                <a:gd name="T14" fmla="*/ 5 w 35"/>
                <a:gd name="T15" fmla="*/ 30 h 68"/>
                <a:gd name="T16" fmla="*/ 3 w 35"/>
                <a:gd name="T17" fmla="*/ 29 h 68"/>
                <a:gd name="T18" fmla="*/ 5 w 35"/>
                <a:gd name="T19" fmla="*/ 30 h 68"/>
                <a:gd name="T20" fmla="*/ 28 w 35"/>
                <a:gd name="T21" fmla="*/ 0 h 68"/>
                <a:gd name="T22" fmla="*/ 27 w 35"/>
                <a:gd name="T23" fmla="*/ 1 h 68"/>
                <a:gd name="T24" fmla="*/ 6 w 35"/>
                <a:gd name="T25" fmla="*/ 23 h 68"/>
                <a:gd name="T26" fmla="*/ 1 w 35"/>
                <a:gd name="T27" fmla="*/ 28 h 68"/>
                <a:gd name="T28" fmla="*/ 0 w 35"/>
                <a:gd name="T29" fmla="*/ 33 h 68"/>
                <a:gd name="T30" fmla="*/ 0 w 35"/>
                <a:gd name="T31" fmla="*/ 34 h 68"/>
                <a:gd name="T32" fmla="*/ 2 w 35"/>
                <a:gd name="T33" fmla="*/ 66 h 68"/>
                <a:gd name="T34" fmla="*/ 4 w 35"/>
                <a:gd name="T35" fmla="*/ 68 h 68"/>
                <a:gd name="T36" fmla="*/ 4 w 35"/>
                <a:gd name="T37" fmla="*/ 68 h 68"/>
                <a:gd name="T38" fmla="*/ 6 w 35"/>
                <a:gd name="T39" fmla="*/ 67 h 68"/>
                <a:gd name="T40" fmla="*/ 34 w 35"/>
                <a:gd name="T41" fmla="*/ 36 h 68"/>
                <a:gd name="T42" fmla="*/ 35 w 35"/>
                <a:gd name="T43" fmla="*/ 34 h 68"/>
                <a:gd name="T44" fmla="*/ 30 w 35"/>
                <a:gd name="T45" fmla="*/ 2 h 68"/>
                <a:gd name="T46" fmla="*/ 29 w 35"/>
                <a:gd name="T47" fmla="*/ 0 h 68"/>
                <a:gd name="T48" fmla="*/ 28 w 35"/>
                <a:gd name="T4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5" h="68">
                  <a:moveTo>
                    <a:pt x="5" y="30"/>
                  </a:moveTo>
                  <a:cubicBezTo>
                    <a:pt x="5" y="29"/>
                    <a:pt x="7" y="27"/>
                    <a:pt x="8" y="26"/>
                  </a:cubicBezTo>
                  <a:cubicBezTo>
                    <a:pt x="15" y="20"/>
                    <a:pt x="21" y="14"/>
                    <a:pt x="27" y="7"/>
                  </a:cubicBezTo>
                  <a:cubicBezTo>
                    <a:pt x="27" y="16"/>
                    <a:pt x="29" y="25"/>
                    <a:pt x="31" y="34"/>
                  </a:cubicBezTo>
                  <a:cubicBezTo>
                    <a:pt x="22" y="42"/>
                    <a:pt x="13" y="51"/>
                    <a:pt x="6" y="61"/>
                  </a:cubicBezTo>
                  <a:cubicBezTo>
                    <a:pt x="5" y="52"/>
                    <a:pt x="5" y="43"/>
                    <a:pt x="4" y="34"/>
                  </a:cubicBezTo>
                  <a:cubicBezTo>
                    <a:pt x="4" y="34"/>
                    <a:pt x="4" y="33"/>
                    <a:pt x="4" y="33"/>
                  </a:cubicBezTo>
                  <a:cubicBezTo>
                    <a:pt x="4" y="32"/>
                    <a:pt x="4" y="31"/>
                    <a:pt x="5" y="30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5" y="30"/>
                    <a:pt x="5" y="30"/>
                    <a:pt x="5" y="30"/>
                  </a:cubicBezTo>
                  <a:moveTo>
                    <a:pt x="28" y="0"/>
                  </a:moveTo>
                  <a:cubicBezTo>
                    <a:pt x="28" y="0"/>
                    <a:pt x="27" y="0"/>
                    <a:pt x="27" y="1"/>
                  </a:cubicBezTo>
                  <a:cubicBezTo>
                    <a:pt x="21" y="9"/>
                    <a:pt x="14" y="16"/>
                    <a:pt x="6" y="23"/>
                  </a:cubicBezTo>
                  <a:cubicBezTo>
                    <a:pt x="4" y="24"/>
                    <a:pt x="2" y="26"/>
                    <a:pt x="1" y="28"/>
                  </a:cubicBezTo>
                  <a:cubicBezTo>
                    <a:pt x="0" y="30"/>
                    <a:pt x="0" y="32"/>
                    <a:pt x="0" y="3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45"/>
                    <a:pt x="1" y="56"/>
                    <a:pt x="2" y="66"/>
                  </a:cubicBezTo>
                  <a:cubicBezTo>
                    <a:pt x="2" y="67"/>
                    <a:pt x="3" y="68"/>
                    <a:pt x="4" y="68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5" y="68"/>
                    <a:pt x="6" y="68"/>
                    <a:pt x="6" y="67"/>
                  </a:cubicBezTo>
                  <a:cubicBezTo>
                    <a:pt x="14" y="56"/>
                    <a:pt x="24" y="46"/>
                    <a:pt x="34" y="36"/>
                  </a:cubicBezTo>
                  <a:cubicBezTo>
                    <a:pt x="35" y="36"/>
                    <a:pt x="35" y="35"/>
                    <a:pt x="35" y="34"/>
                  </a:cubicBezTo>
                  <a:cubicBezTo>
                    <a:pt x="32" y="24"/>
                    <a:pt x="31" y="13"/>
                    <a:pt x="30" y="2"/>
                  </a:cubicBezTo>
                  <a:cubicBezTo>
                    <a:pt x="30" y="1"/>
                    <a:pt x="30" y="0"/>
                    <a:pt x="29" y="0"/>
                  </a:cubicBezTo>
                  <a:cubicBezTo>
                    <a:pt x="29" y="0"/>
                    <a:pt x="28" y="0"/>
                    <a:pt x="28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115" name="Freeform 845"/>
            <p:cNvSpPr>
              <a:spLocks/>
            </p:cNvSpPr>
            <p:nvPr/>
          </p:nvSpPr>
          <p:spPr bwMode="auto">
            <a:xfrm>
              <a:off x="5173" y="2532"/>
              <a:ext cx="59" cy="161"/>
            </a:xfrm>
            <a:custGeom>
              <a:avLst/>
              <a:gdLst>
                <a:gd name="T0" fmla="*/ 7 w 25"/>
                <a:gd name="T1" fmla="*/ 0 h 68"/>
                <a:gd name="T2" fmla="*/ 0 w 25"/>
                <a:gd name="T3" fmla="*/ 15 h 68"/>
                <a:gd name="T4" fmla="*/ 5 w 25"/>
                <a:gd name="T5" fmla="*/ 23 h 68"/>
                <a:gd name="T6" fmla="*/ 10 w 25"/>
                <a:gd name="T7" fmla="*/ 21 h 68"/>
                <a:gd name="T8" fmla="*/ 5 w 25"/>
                <a:gd name="T9" fmla="*/ 29 h 68"/>
                <a:gd name="T10" fmla="*/ 3 w 25"/>
                <a:gd name="T11" fmla="*/ 36 h 68"/>
                <a:gd name="T12" fmla="*/ 8 w 25"/>
                <a:gd name="T13" fmla="*/ 39 h 68"/>
                <a:gd name="T14" fmla="*/ 6 w 25"/>
                <a:gd name="T15" fmla="*/ 49 h 68"/>
                <a:gd name="T16" fmla="*/ 17 w 25"/>
                <a:gd name="T17" fmla="*/ 49 h 68"/>
                <a:gd name="T18" fmla="*/ 8 w 25"/>
                <a:gd name="T19" fmla="*/ 63 h 68"/>
                <a:gd name="T20" fmla="*/ 10 w 25"/>
                <a:gd name="T21" fmla="*/ 67 h 68"/>
                <a:gd name="T22" fmla="*/ 15 w 25"/>
                <a:gd name="T23" fmla="*/ 68 h 68"/>
                <a:gd name="T24" fmla="*/ 20 w 25"/>
                <a:gd name="T25" fmla="*/ 66 h 68"/>
                <a:gd name="T26" fmla="*/ 20 w 25"/>
                <a:gd name="T27" fmla="*/ 66 h 68"/>
                <a:gd name="T28" fmla="*/ 21 w 25"/>
                <a:gd name="T29" fmla="*/ 63 h 68"/>
                <a:gd name="T30" fmla="*/ 14 w 25"/>
                <a:gd name="T31" fmla="*/ 64 h 68"/>
                <a:gd name="T32" fmla="*/ 14 w 25"/>
                <a:gd name="T33" fmla="*/ 64 h 68"/>
                <a:gd name="T34" fmla="*/ 12 w 25"/>
                <a:gd name="T35" fmla="*/ 63 h 68"/>
                <a:gd name="T36" fmla="*/ 24 w 25"/>
                <a:gd name="T37" fmla="*/ 46 h 68"/>
                <a:gd name="T38" fmla="*/ 23 w 25"/>
                <a:gd name="T39" fmla="*/ 43 h 68"/>
                <a:gd name="T40" fmla="*/ 12 w 25"/>
                <a:gd name="T41" fmla="*/ 46 h 68"/>
                <a:gd name="T42" fmla="*/ 14 w 25"/>
                <a:gd name="T43" fmla="*/ 39 h 68"/>
                <a:gd name="T44" fmla="*/ 23 w 25"/>
                <a:gd name="T45" fmla="*/ 32 h 68"/>
                <a:gd name="T46" fmla="*/ 21 w 25"/>
                <a:gd name="T47" fmla="*/ 31 h 68"/>
                <a:gd name="T48" fmla="*/ 11 w 25"/>
                <a:gd name="T49" fmla="*/ 35 h 68"/>
                <a:gd name="T50" fmla="*/ 9 w 25"/>
                <a:gd name="T51" fmla="*/ 35 h 68"/>
                <a:gd name="T52" fmla="*/ 7 w 25"/>
                <a:gd name="T53" fmla="*/ 34 h 68"/>
                <a:gd name="T54" fmla="*/ 8 w 25"/>
                <a:gd name="T55" fmla="*/ 32 h 68"/>
                <a:gd name="T56" fmla="*/ 22 w 25"/>
                <a:gd name="T57" fmla="*/ 12 h 68"/>
                <a:gd name="T58" fmla="*/ 19 w 25"/>
                <a:gd name="T59" fmla="*/ 11 h 68"/>
                <a:gd name="T60" fmla="*/ 6 w 25"/>
                <a:gd name="T61" fmla="*/ 19 h 68"/>
                <a:gd name="T62" fmla="*/ 5 w 25"/>
                <a:gd name="T63" fmla="*/ 19 h 68"/>
                <a:gd name="T64" fmla="*/ 4 w 25"/>
                <a:gd name="T65" fmla="*/ 15 h 68"/>
                <a:gd name="T66" fmla="*/ 10 w 25"/>
                <a:gd name="T67" fmla="*/ 3 h 68"/>
                <a:gd name="T68" fmla="*/ 8 w 25"/>
                <a:gd name="T6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" h="68">
                  <a:moveTo>
                    <a:pt x="8" y="0"/>
                  </a:moveTo>
                  <a:cubicBezTo>
                    <a:pt x="8" y="0"/>
                    <a:pt x="7" y="0"/>
                    <a:pt x="7" y="0"/>
                  </a:cubicBezTo>
                  <a:cubicBezTo>
                    <a:pt x="4" y="4"/>
                    <a:pt x="1" y="8"/>
                    <a:pt x="0" y="12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7"/>
                    <a:pt x="0" y="18"/>
                    <a:pt x="1" y="20"/>
                  </a:cubicBezTo>
                  <a:cubicBezTo>
                    <a:pt x="1" y="21"/>
                    <a:pt x="3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7" y="23"/>
                    <a:pt x="9" y="22"/>
                    <a:pt x="10" y="21"/>
                  </a:cubicBezTo>
                  <a:cubicBezTo>
                    <a:pt x="11" y="21"/>
                    <a:pt x="12" y="20"/>
                    <a:pt x="12" y="20"/>
                  </a:cubicBezTo>
                  <a:cubicBezTo>
                    <a:pt x="10" y="23"/>
                    <a:pt x="8" y="26"/>
                    <a:pt x="5" y="29"/>
                  </a:cubicBezTo>
                  <a:cubicBezTo>
                    <a:pt x="4" y="30"/>
                    <a:pt x="3" y="32"/>
                    <a:pt x="3" y="34"/>
                  </a:cubicBezTo>
                  <a:cubicBezTo>
                    <a:pt x="3" y="35"/>
                    <a:pt x="3" y="35"/>
                    <a:pt x="3" y="36"/>
                  </a:cubicBezTo>
                  <a:cubicBezTo>
                    <a:pt x="4" y="37"/>
                    <a:pt x="5" y="38"/>
                    <a:pt x="6" y="38"/>
                  </a:cubicBezTo>
                  <a:cubicBezTo>
                    <a:pt x="7" y="39"/>
                    <a:pt x="8" y="39"/>
                    <a:pt x="8" y="39"/>
                  </a:cubicBezTo>
                  <a:cubicBezTo>
                    <a:pt x="7" y="41"/>
                    <a:pt x="6" y="44"/>
                    <a:pt x="5" y="47"/>
                  </a:cubicBezTo>
                  <a:cubicBezTo>
                    <a:pt x="5" y="48"/>
                    <a:pt x="5" y="49"/>
                    <a:pt x="6" y="49"/>
                  </a:cubicBezTo>
                  <a:cubicBezTo>
                    <a:pt x="8" y="50"/>
                    <a:pt x="10" y="50"/>
                    <a:pt x="12" y="50"/>
                  </a:cubicBezTo>
                  <a:cubicBezTo>
                    <a:pt x="13" y="50"/>
                    <a:pt x="15" y="50"/>
                    <a:pt x="17" y="49"/>
                  </a:cubicBezTo>
                  <a:cubicBezTo>
                    <a:pt x="15" y="53"/>
                    <a:pt x="12" y="56"/>
                    <a:pt x="9" y="60"/>
                  </a:cubicBezTo>
                  <a:cubicBezTo>
                    <a:pt x="9" y="60"/>
                    <a:pt x="9" y="61"/>
                    <a:pt x="8" y="63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8" y="65"/>
                    <a:pt x="9" y="66"/>
                    <a:pt x="10" y="67"/>
                  </a:cubicBezTo>
                  <a:cubicBezTo>
                    <a:pt x="11" y="67"/>
                    <a:pt x="13" y="68"/>
                    <a:pt x="14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7" y="67"/>
                    <a:pt x="19" y="66"/>
                    <a:pt x="20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1" y="66"/>
                    <a:pt x="22" y="66"/>
                    <a:pt x="22" y="65"/>
                  </a:cubicBezTo>
                  <a:cubicBezTo>
                    <a:pt x="23" y="64"/>
                    <a:pt x="22" y="63"/>
                    <a:pt x="21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17" y="62"/>
                    <a:pt x="16" y="63"/>
                    <a:pt x="14" y="64"/>
                  </a:cubicBezTo>
                  <a:cubicBezTo>
                    <a:pt x="14" y="64"/>
                    <a:pt x="14" y="64"/>
                    <a:pt x="14" y="64"/>
                  </a:cubicBezTo>
                  <a:cubicBezTo>
                    <a:pt x="14" y="64"/>
                    <a:pt x="14" y="64"/>
                    <a:pt x="14" y="64"/>
                  </a:cubicBezTo>
                  <a:cubicBezTo>
                    <a:pt x="13" y="64"/>
                    <a:pt x="13" y="63"/>
                    <a:pt x="13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3"/>
                    <a:pt x="12" y="63"/>
                    <a:pt x="13" y="62"/>
                  </a:cubicBezTo>
                  <a:cubicBezTo>
                    <a:pt x="17" y="57"/>
                    <a:pt x="20" y="51"/>
                    <a:pt x="24" y="46"/>
                  </a:cubicBezTo>
                  <a:cubicBezTo>
                    <a:pt x="25" y="45"/>
                    <a:pt x="25" y="44"/>
                    <a:pt x="24" y="43"/>
                  </a:cubicBezTo>
                  <a:cubicBezTo>
                    <a:pt x="24" y="43"/>
                    <a:pt x="23" y="43"/>
                    <a:pt x="23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9" y="45"/>
                    <a:pt x="15" y="46"/>
                    <a:pt x="12" y="46"/>
                  </a:cubicBezTo>
                  <a:cubicBezTo>
                    <a:pt x="11" y="46"/>
                    <a:pt x="10" y="46"/>
                    <a:pt x="9" y="46"/>
                  </a:cubicBezTo>
                  <a:cubicBezTo>
                    <a:pt x="10" y="43"/>
                    <a:pt x="12" y="41"/>
                    <a:pt x="14" y="39"/>
                  </a:cubicBezTo>
                  <a:cubicBezTo>
                    <a:pt x="17" y="38"/>
                    <a:pt x="20" y="37"/>
                    <a:pt x="23" y="34"/>
                  </a:cubicBezTo>
                  <a:cubicBezTo>
                    <a:pt x="23" y="33"/>
                    <a:pt x="23" y="32"/>
                    <a:pt x="23" y="32"/>
                  </a:cubicBezTo>
                  <a:cubicBezTo>
                    <a:pt x="22" y="31"/>
                    <a:pt x="22" y="31"/>
                    <a:pt x="21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7" y="32"/>
                    <a:pt x="15" y="33"/>
                    <a:pt x="12" y="35"/>
                  </a:cubicBezTo>
                  <a:cubicBezTo>
                    <a:pt x="12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0" y="35"/>
                    <a:pt x="9" y="35"/>
                    <a:pt x="9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3"/>
                    <a:pt x="8" y="32"/>
                  </a:cubicBezTo>
                  <a:cubicBezTo>
                    <a:pt x="13" y="26"/>
                    <a:pt x="17" y="20"/>
                    <a:pt x="22" y="14"/>
                  </a:cubicBezTo>
                  <a:cubicBezTo>
                    <a:pt x="22" y="13"/>
                    <a:pt x="22" y="12"/>
                    <a:pt x="22" y="12"/>
                  </a:cubicBezTo>
                  <a:cubicBezTo>
                    <a:pt x="21" y="11"/>
                    <a:pt x="21" y="11"/>
                    <a:pt x="20" y="11"/>
                  </a:cubicBezTo>
                  <a:cubicBezTo>
                    <a:pt x="20" y="11"/>
                    <a:pt x="20" y="11"/>
                    <a:pt x="19" y="11"/>
                  </a:cubicBezTo>
                  <a:cubicBezTo>
                    <a:pt x="16" y="13"/>
                    <a:pt x="12" y="16"/>
                    <a:pt x="8" y="18"/>
                  </a:cubicBezTo>
                  <a:cubicBezTo>
                    <a:pt x="7" y="18"/>
                    <a:pt x="6" y="19"/>
                    <a:pt x="6" y="19"/>
                  </a:cubicBezTo>
                  <a:cubicBezTo>
                    <a:pt x="6" y="19"/>
                    <a:pt x="6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4" y="18"/>
                  </a:cubicBezTo>
                  <a:cubicBezTo>
                    <a:pt x="4" y="17"/>
                    <a:pt x="4" y="16"/>
                    <a:pt x="4" y="15"/>
                  </a:cubicBezTo>
                  <a:cubicBezTo>
                    <a:pt x="4" y="15"/>
                    <a:pt x="4" y="14"/>
                    <a:pt x="4" y="13"/>
                  </a:cubicBezTo>
                  <a:cubicBezTo>
                    <a:pt x="5" y="10"/>
                    <a:pt x="7" y="6"/>
                    <a:pt x="10" y="3"/>
                  </a:cubicBezTo>
                  <a:cubicBezTo>
                    <a:pt x="10" y="2"/>
                    <a:pt x="10" y="1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116" name="Freeform 846"/>
            <p:cNvSpPr>
              <a:spLocks/>
            </p:cNvSpPr>
            <p:nvPr/>
          </p:nvSpPr>
          <p:spPr bwMode="auto">
            <a:xfrm>
              <a:off x="5045" y="2532"/>
              <a:ext cx="59" cy="161"/>
            </a:xfrm>
            <a:custGeom>
              <a:avLst/>
              <a:gdLst>
                <a:gd name="T0" fmla="*/ 7 w 25"/>
                <a:gd name="T1" fmla="*/ 0 h 68"/>
                <a:gd name="T2" fmla="*/ 0 w 25"/>
                <a:gd name="T3" fmla="*/ 15 h 68"/>
                <a:gd name="T4" fmla="*/ 5 w 25"/>
                <a:gd name="T5" fmla="*/ 23 h 68"/>
                <a:gd name="T6" fmla="*/ 11 w 25"/>
                <a:gd name="T7" fmla="*/ 21 h 68"/>
                <a:gd name="T8" fmla="*/ 6 w 25"/>
                <a:gd name="T9" fmla="*/ 29 h 68"/>
                <a:gd name="T10" fmla="*/ 4 w 25"/>
                <a:gd name="T11" fmla="*/ 36 h 68"/>
                <a:gd name="T12" fmla="*/ 9 w 25"/>
                <a:gd name="T13" fmla="*/ 39 h 68"/>
                <a:gd name="T14" fmla="*/ 7 w 25"/>
                <a:gd name="T15" fmla="*/ 49 h 68"/>
                <a:gd name="T16" fmla="*/ 18 w 25"/>
                <a:gd name="T17" fmla="*/ 49 h 68"/>
                <a:gd name="T18" fmla="*/ 9 w 25"/>
                <a:gd name="T19" fmla="*/ 63 h 68"/>
                <a:gd name="T20" fmla="*/ 11 w 25"/>
                <a:gd name="T21" fmla="*/ 67 h 68"/>
                <a:gd name="T22" fmla="*/ 16 w 25"/>
                <a:gd name="T23" fmla="*/ 68 h 68"/>
                <a:gd name="T24" fmla="*/ 20 w 25"/>
                <a:gd name="T25" fmla="*/ 66 h 68"/>
                <a:gd name="T26" fmla="*/ 21 w 25"/>
                <a:gd name="T27" fmla="*/ 66 h 68"/>
                <a:gd name="T28" fmla="*/ 21 w 25"/>
                <a:gd name="T29" fmla="*/ 63 h 68"/>
                <a:gd name="T30" fmla="*/ 15 w 25"/>
                <a:gd name="T31" fmla="*/ 64 h 68"/>
                <a:gd name="T32" fmla="*/ 15 w 25"/>
                <a:gd name="T33" fmla="*/ 64 h 68"/>
                <a:gd name="T34" fmla="*/ 13 w 25"/>
                <a:gd name="T35" fmla="*/ 63 h 68"/>
                <a:gd name="T36" fmla="*/ 25 w 25"/>
                <a:gd name="T37" fmla="*/ 46 h 68"/>
                <a:gd name="T38" fmla="*/ 23 w 25"/>
                <a:gd name="T39" fmla="*/ 43 h 68"/>
                <a:gd name="T40" fmla="*/ 12 w 25"/>
                <a:gd name="T41" fmla="*/ 46 h 68"/>
                <a:gd name="T42" fmla="*/ 14 w 25"/>
                <a:gd name="T43" fmla="*/ 39 h 68"/>
                <a:gd name="T44" fmla="*/ 23 w 25"/>
                <a:gd name="T45" fmla="*/ 32 h 68"/>
                <a:gd name="T46" fmla="*/ 21 w 25"/>
                <a:gd name="T47" fmla="*/ 31 h 68"/>
                <a:gd name="T48" fmla="*/ 11 w 25"/>
                <a:gd name="T49" fmla="*/ 35 h 68"/>
                <a:gd name="T50" fmla="*/ 10 w 25"/>
                <a:gd name="T51" fmla="*/ 35 h 68"/>
                <a:gd name="T52" fmla="*/ 8 w 25"/>
                <a:gd name="T53" fmla="*/ 34 h 68"/>
                <a:gd name="T54" fmla="*/ 9 w 25"/>
                <a:gd name="T55" fmla="*/ 32 h 68"/>
                <a:gd name="T56" fmla="*/ 22 w 25"/>
                <a:gd name="T57" fmla="*/ 12 h 68"/>
                <a:gd name="T58" fmla="*/ 20 w 25"/>
                <a:gd name="T59" fmla="*/ 11 h 68"/>
                <a:gd name="T60" fmla="*/ 6 w 25"/>
                <a:gd name="T61" fmla="*/ 19 h 68"/>
                <a:gd name="T62" fmla="*/ 6 w 25"/>
                <a:gd name="T63" fmla="*/ 19 h 68"/>
                <a:gd name="T64" fmla="*/ 4 w 25"/>
                <a:gd name="T65" fmla="*/ 15 h 68"/>
                <a:gd name="T66" fmla="*/ 10 w 25"/>
                <a:gd name="T67" fmla="*/ 3 h 68"/>
                <a:gd name="T68" fmla="*/ 9 w 25"/>
                <a:gd name="T6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" h="68">
                  <a:moveTo>
                    <a:pt x="9" y="0"/>
                  </a:moveTo>
                  <a:cubicBezTo>
                    <a:pt x="8" y="0"/>
                    <a:pt x="8" y="0"/>
                    <a:pt x="7" y="0"/>
                  </a:cubicBezTo>
                  <a:cubicBezTo>
                    <a:pt x="4" y="4"/>
                    <a:pt x="2" y="8"/>
                    <a:pt x="1" y="12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7"/>
                    <a:pt x="1" y="18"/>
                    <a:pt x="1" y="20"/>
                  </a:cubicBezTo>
                  <a:cubicBezTo>
                    <a:pt x="2" y="21"/>
                    <a:pt x="4" y="23"/>
                    <a:pt x="5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8" y="23"/>
                    <a:pt x="10" y="22"/>
                    <a:pt x="11" y="21"/>
                  </a:cubicBezTo>
                  <a:cubicBezTo>
                    <a:pt x="12" y="21"/>
                    <a:pt x="12" y="20"/>
                    <a:pt x="13" y="20"/>
                  </a:cubicBezTo>
                  <a:cubicBezTo>
                    <a:pt x="11" y="23"/>
                    <a:pt x="8" y="26"/>
                    <a:pt x="6" y="29"/>
                  </a:cubicBezTo>
                  <a:cubicBezTo>
                    <a:pt x="5" y="30"/>
                    <a:pt x="4" y="32"/>
                    <a:pt x="4" y="34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5" y="37"/>
                    <a:pt x="6" y="38"/>
                    <a:pt x="6" y="38"/>
                  </a:cubicBezTo>
                  <a:cubicBezTo>
                    <a:pt x="7" y="39"/>
                    <a:pt x="8" y="39"/>
                    <a:pt x="9" y="39"/>
                  </a:cubicBezTo>
                  <a:cubicBezTo>
                    <a:pt x="7" y="41"/>
                    <a:pt x="6" y="44"/>
                    <a:pt x="6" y="47"/>
                  </a:cubicBezTo>
                  <a:cubicBezTo>
                    <a:pt x="5" y="48"/>
                    <a:pt x="6" y="49"/>
                    <a:pt x="7" y="49"/>
                  </a:cubicBezTo>
                  <a:cubicBezTo>
                    <a:pt x="9" y="50"/>
                    <a:pt x="11" y="50"/>
                    <a:pt x="12" y="50"/>
                  </a:cubicBezTo>
                  <a:cubicBezTo>
                    <a:pt x="14" y="50"/>
                    <a:pt x="16" y="50"/>
                    <a:pt x="18" y="49"/>
                  </a:cubicBezTo>
                  <a:cubicBezTo>
                    <a:pt x="15" y="53"/>
                    <a:pt x="13" y="56"/>
                    <a:pt x="10" y="60"/>
                  </a:cubicBezTo>
                  <a:cubicBezTo>
                    <a:pt x="10" y="60"/>
                    <a:pt x="9" y="61"/>
                    <a:pt x="9" y="63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65"/>
                    <a:pt x="10" y="66"/>
                    <a:pt x="11" y="67"/>
                  </a:cubicBezTo>
                  <a:cubicBezTo>
                    <a:pt x="12" y="67"/>
                    <a:pt x="13" y="68"/>
                    <a:pt x="15" y="68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18" y="67"/>
                    <a:pt x="19" y="66"/>
                    <a:pt x="20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22" y="66"/>
                    <a:pt x="23" y="66"/>
                    <a:pt x="23" y="65"/>
                  </a:cubicBezTo>
                  <a:cubicBezTo>
                    <a:pt x="23" y="64"/>
                    <a:pt x="23" y="63"/>
                    <a:pt x="21" y="63"/>
                  </a:cubicBezTo>
                  <a:cubicBezTo>
                    <a:pt x="21" y="62"/>
                    <a:pt x="21" y="62"/>
                    <a:pt x="20" y="62"/>
                  </a:cubicBezTo>
                  <a:cubicBezTo>
                    <a:pt x="18" y="62"/>
                    <a:pt x="16" y="63"/>
                    <a:pt x="15" y="64"/>
                  </a:cubicBezTo>
                  <a:cubicBezTo>
                    <a:pt x="15" y="64"/>
                    <a:pt x="15" y="64"/>
                    <a:pt x="15" y="64"/>
                  </a:cubicBezTo>
                  <a:cubicBezTo>
                    <a:pt x="15" y="64"/>
                    <a:pt x="15" y="64"/>
                    <a:pt x="15" y="64"/>
                  </a:cubicBezTo>
                  <a:cubicBezTo>
                    <a:pt x="14" y="64"/>
                    <a:pt x="13" y="63"/>
                    <a:pt x="13" y="63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13" y="63"/>
                    <a:pt x="13" y="63"/>
                    <a:pt x="13" y="62"/>
                  </a:cubicBezTo>
                  <a:cubicBezTo>
                    <a:pt x="17" y="57"/>
                    <a:pt x="21" y="51"/>
                    <a:pt x="25" y="46"/>
                  </a:cubicBezTo>
                  <a:cubicBezTo>
                    <a:pt x="25" y="45"/>
                    <a:pt x="25" y="44"/>
                    <a:pt x="25" y="43"/>
                  </a:cubicBezTo>
                  <a:cubicBezTo>
                    <a:pt x="24" y="43"/>
                    <a:pt x="24" y="43"/>
                    <a:pt x="23" y="43"/>
                  </a:cubicBezTo>
                  <a:cubicBezTo>
                    <a:pt x="23" y="43"/>
                    <a:pt x="23" y="43"/>
                    <a:pt x="22" y="43"/>
                  </a:cubicBezTo>
                  <a:cubicBezTo>
                    <a:pt x="19" y="45"/>
                    <a:pt x="16" y="46"/>
                    <a:pt x="12" y="46"/>
                  </a:cubicBezTo>
                  <a:cubicBezTo>
                    <a:pt x="12" y="46"/>
                    <a:pt x="11" y="46"/>
                    <a:pt x="10" y="46"/>
                  </a:cubicBezTo>
                  <a:cubicBezTo>
                    <a:pt x="11" y="43"/>
                    <a:pt x="13" y="41"/>
                    <a:pt x="14" y="39"/>
                  </a:cubicBezTo>
                  <a:cubicBezTo>
                    <a:pt x="18" y="38"/>
                    <a:pt x="21" y="37"/>
                    <a:pt x="23" y="34"/>
                  </a:cubicBezTo>
                  <a:cubicBezTo>
                    <a:pt x="24" y="33"/>
                    <a:pt x="24" y="32"/>
                    <a:pt x="23" y="32"/>
                  </a:cubicBezTo>
                  <a:cubicBezTo>
                    <a:pt x="23" y="31"/>
                    <a:pt x="22" y="31"/>
                    <a:pt x="22" y="31"/>
                  </a:cubicBezTo>
                  <a:cubicBezTo>
                    <a:pt x="22" y="31"/>
                    <a:pt x="21" y="31"/>
                    <a:pt x="21" y="31"/>
                  </a:cubicBezTo>
                  <a:cubicBezTo>
                    <a:pt x="18" y="32"/>
                    <a:pt x="15" y="33"/>
                    <a:pt x="13" y="35"/>
                  </a:cubicBezTo>
                  <a:cubicBezTo>
                    <a:pt x="12" y="35"/>
                    <a:pt x="12" y="35"/>
                    <a:pt x="11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0" y="35"/>
                    <a:pt x="10" y="35"/>
                  </a:cubicBezTo>
                  <a:cubicBezTo>
                    <a:pt x="9" y="35"/>
                    <a:pt x="9" y="35"/>
                    <a:pt x="8" y="35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8" y="33"/>
                    <a:pt x="9" y="32"/>
                  </a:cubicBezTo>
                  <a:cubicBezTo>
                    <a:pt x="13" y="26"/>
                    <a:pt x="18" y="20"/>
                    <a:pt x="23" y="14"/>
                  </a:cubicBezTo>
                  <a:cubicBezTo>
                    <a:pt x="23" y="13"/>
                    <a:pt x="23" y="12"/>
                    <a:pt x="22" y="12"/>
                  </a:cubicBezTo>
                  <a:cubicBezTo>
                    <a:pt x="22" y="11"/>
                    <a:pt x="21" y="11"/>
                    <a:pt x="21" y="11"/>
                  </a:cubicBezTo>
                  <a:cubicBezTo>
                    <a:pt x="21" y="11"/>
                    <a:pt x="20" y="11"/>
                    <a:pt x="20" y="11"/>
                  </a:cubicBezTo>
                  <a:cubicBezTo>
                    <a:pt x="16" y="13"/>
                    <a:pt x="12" y="16"/>
                    <a:pt x="9" y="18"/>
                  </a:cubicBezTo>
                  <a:cubicBezTo>
                    <a:pt x="8" y="18"/>
                    <a:pt x="7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5" y="19"/>
                    <a:pt x="5" y="19"/>
                    <a:pt x="5" y="18"/>
                  </a:cubicBezTo>
                  <a:cubicBezTo>
                    <a:pt x="5" y="17"/>
                    <a:pt x="4" y="16"/>
                    <a:pt x="4" y="15"/>
                  </a:cubicBezTo>
                  <a:cubicBezTo>
                    <a:pt x="4" y="15"/>
                    <a:pt x="4" y="14"/>
                    <a:pt x="5" y="13"/>
                  </a:cubicBezTo>
                  <a:cubicBezTo>
                    <a:pt x="6" y="10"/>
                    <a:pt x="8" y="6"/>
                    <a:pt x="10" y="3"/>
                  </a:cubicBezTo>
                  <a:cubicBezTo>
                    <a:pt x="11" y="2"/>
                    <a:pt x="11" y="1"/>
                    <a:pt x="10" y="0"/>
                  </a:cubicBezTo>
                  <a:cubicBezTo>
                    <a:pt x="10" y="0"/>
                    <a:pt x="9" y="0"/>
                    <a:pt x="9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117" name="Freeform 847"/>
            <p:cNvSpPr>
              <a:spLocks noEditPoints="1"/>
            </p:cNvSpPr>
            <p:nvPr/>
          </p:nvSpPr>
          <p:spPr bwMode="auto">
            <a:xfrm>
              <a:off x="2742" y="2913"/>
              <a:ext cx="236" cy="225"/>
            </a:xfrm>
            <a:custGeom>
              <a:avLst/>
              <a:gdLst>
                <a:gd name="T0" fmla="*/ 51 w 100"/>
                <a:gd name="T1" fmla="*/ 88 h 95"/>
                <a:gd name="T2" fmla="*/ 11 w 100"/>
                <a:gd name="T3" fmla="*/ 35 h 95"/>
                <a:gd name="T4" fmla="*/ 49 w 100"/>
                <a:gd name="T5" fmla="*/ 6 h 95"/>
                <a:gd name="T6" fmla="*/ 89 w 100"/>
                <a:gd name="T7" fmla="*/ 59 h 95"/>
                <a:gd name="T8" fmla="*/ 51 w 100"/>
                <a:gd name="T9" fmla="*/ 88 h 95"/>
                <a:gd name="T10" fmla="*/ 49 w 100"/>
                <a:gd name="T11" fmla="*/ 0 h 95"/>
                <a:gd name="T12" fmla="*/ 5 w 100"/>
                <a:gd name="T13" fmla="*/ 33 h 95"/>
                <a:gd name="T14" fmla="*/ 11 w 100"/>
                <a:gd name="T15" fmla="*/ 75 h 95"/>
                <a:gd name="T16" fmla="*/ 51 w 100"/>
                <a:gd name="T17" fmla="*/ 95 h 95"/>
                <a:gd name="T18" fmla="*/ 95 w 100"/>
                <a:gd name="T19" fmla="*/ 61 h 95"/>
                <a:gd name="T20" fmla="*/ 89 w 100"/>
                <a:gd name="T21" fmla="*/ 19 h 95"/>
                <a:gd name="T22" fmla="*/ 49 w 100"/>
                <a:gd name="T2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95">
                  <a:moveTo>
                    <a:pt x="51" y="88"/>
                  </a:moveTo>
                  <a:cubicBezTo>
                    <a:pt x="26" y="88"/>
                    <a:pt x="1" y="67"/>
                    <a:pt x="11" y="35"/>
                  </a:cubicBezTo>
                  <a:cubicBezTo>
                    <a:pt x="17" y="14"/>
                    <a:pt x="33" y="6"/>
                    <a:pt x="49" y="6"/>
                  </a:cubicBezTo>
                  <a:cubicBezTo>
                    <a:pt x="74" y="6"/>
                    <a:pt x="99" y="27"/>
                    <a:pt x="89" y="59"/>
                  </a:cubicBezTo>
                  <a:cubicBezTo>
                    <a:pt x="83" y="80"/>
                    <a:pt x="67" y="88"/>
                    <a:pt x="51" y="88"/>
                  </a:cubicBezTo>
                  <a:moveTo>
                    <a:pt x="49" y="0"/>
                  </a:moveTo>
                  <a:cubicBezTo>
                    <a:pt x="28" y="0"/>
                    <a:pt x="11" y="12"/>
                    <a:pt x="5" y="33"/>
                  </a:cubicBezTo>
                  <a:cubicBezTo>
                    <a:pt x="0" y="48"/>
                    <a:pt x="2" y="63"/>
                    <a:pt x="11" y="75"/>
                  </a:cubicBezTo>
                  <a:cubicBezTo>
                    <a:pt x="20" y="87"/>
                    <a:pt x="35" y="95"/>
                    <a:pt x="51" y="95"/>
                  </a:cubicBezTo>
                  <a:cubicBezTo>
                    <a:pt x="72" y="95"/>
                    <a:pt x="88" y="82"/>
                    <a:pt x="95" y="61"/>
                  </a:cubicBezTo>
                  <a:cubicBezTo>
                    <a:pt x="100" y="46"/>
                    <a:pt x="98" y="31"/>
                    <a:pt x="89" y="19"/>
                  </a:cubicBezTo>
                  <a:cubicBezTo>
                    <a:pt x="80" y="7"/>
                    <a:pt x="65" y="0"/>
                    <a:pt x="49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118" name="Freeform 848"/>
            <p:cNvSpPr>
              <a:spLocks noEditPoints="1"/>
            </p:cNvSpPr>
            <p:nvPr/>
          </p:nvSpPr>
          <p:spPr bwMode="auto">
            <a:xfrm>
              <a:off x="2661" y="2875"/>
              <a:ext cx="369" cy="473"/>
            </a:xfrm>
            <a:custGeom>
              <a:avLst/>
              <a:gdLst>
                <a:gd name="T0" fmla="*/ 13 w 156"/>
                <a:gd name="T1" fmla="*/ 191 h 200"/>
                <a:gd name="T2" fmla="*/ 15 w 156"/>
                <a:gd name="T3" fmla="*/ 191 h 200"/>
                <a:gd name="T4" fmla="*/ 21 w 156"/>
                <a:gd name="T5" fmla="*/ 194 h 200"/>
                <a:gd name="T6" fmla="*/ 21 w 156"/>
                <a:gd name="T7" fmla="*/ 162 h 200"/>
                <a:gd name="T8" fmla="*/ 33 w 156"/>
                <a:gd name="T9" fmla="*/ 141 h 200"/>
                <a:gd name="T10" fmla="*/ 44 w 156"/>
                <a:gd name="T11" fmla="*/ 144 h 200"/>
                <a:gd name="T12" fmla="*/ 40 w 156"/>
                <a:gd name="T13" fmla="*/ 146 h 200"/>
                <a:gd name="T14" fmla="*/ 47 w 156"/>
                <a:gd name="T15" fmla="*/ 146 h 200"/>
                <a:gd name="T16" fmla="*/ 49 w 156"/>
                <a:gd name="T17" fmla="*/ 148 h 200"/>
                <a:gd name="T18" fmla="*/ 48 w 156"/>
                <a:gd name="T19" fmla="*/ 148 h 200"/>
                <a:gd name="T20" fmla="*/ 39 w 156"/>
                <a:gd name="T21" fmla="*/ 155 h 200"/>
                <a:gd name="T22" fmla="*/ 45 w 156"/>
                <a:gd name="T23" fmla="*/ 156 h 200"/>
                <a:gd name="T24" fmla="*/ 35 w 156"/>
                <a:gd name="T25" fmla="*/ 159 h 200"/>
                <a:gd name="T26" fmla="*/ 43 w 156"/>
                <a:gd name="T27" fmla="*/ 159 h 200"/>
                <a:gd name="T28" fmla="*/ 40 w 156"/>
                <a:gd name="T29" fmla="*/ 161 h 200"/>
                <a:gd name="T30" fmla="*/ 32 w 156"/>
                <a:gd name="T31" fmla="*/ 169 h 200"/>
                <a:gd name="T32" fmla="*/ 38 w 156"/>
                <a:gd name="T33" fmla="*/ 169 h 200"/>
                <a:gd name="T34" fmla="*/ 27 w 156"/>
                <a:gd name="T35" fmla="*/ 173 h 200"/>
                <a:gd name="T36" fmla="*/ 37 w 156"/>
                <a:gd name="T37" fmla="*/ 171 h 200"/>
                <a:gd name="T38" fmla="*/ 34 w 156"/>
                <a:gd name="T39" fmla="*/ 177 h 200"/>
                <a:gd name="T40" fmla="*/ 24 w 156"/>
                <a:gd name="T41" fmla="*/ 180 h 200"/>
                <a:gd name="T42" fmla="*/ 33 w 156"/>
                <a:gd name="T43" fmla="*/ 179 h 200"/>
                <a:gd name="T44" fmla="*/ 30 w 156"/>
                <a:gd name="T45" fmla="*/ 183 h 200"/>
                <a:gd name="T46" fmla="*/ 21 w 156"/>
                <a:gd name="T47" fmla="*/ 189 h 200"/>
                <a:gd name="T48" fmla="*/ 28 w 156"/>
                <a:gd name="T49" fmla="*/ 188 h 200"/>
                <a:gd name="T50" fmla="*/ 25 w 156"/>
                <a:gd name="T51" fmla="*/ 193 h 200"/>
                <a:gd name="T52" fmla="*/ 24 w 156"/>
                <a:gd name="T53" fmla="*/ 193 h 200"/>
                <a:gd name="T54" fmla="*/ 15 w 156"/>
                <a:gd name="T55" fmla="*/ 187 h 200"/>
                <a:gd name="T56" fmla="*/ 7 w 156"/>
                <a:gd name="T57" fmla="*/ 187 h 200"/>
                <a:gd name="T58" fmla="*/ 7 w 156"/>
                <a:gd name="T59" fmla="*/ 188 h 200"/>
                <a:gd name="T60" fmla="*/ 7 w 156"/>
                <a:gd name="T61" fmla="*/ 185 h 200"/>
                <a:gd name="T62" fmla="*/ 7 w 156"/>
                <a:gd name="T63" fmla="*/ 185 h 200"/>
                <a:gd name="T64" fmla="*/ 43 w 156"/>
                <a:gd name="T65" fmla="*/ 137 h 200"/>
                <a:gd name="T66" fmla="*/ 46 w 156"/>
                <a:gd name="T67" fmla="*/ 123 h 200"/>
                <a:gd name="T68" fmla="*/ 49 w 156"/>
                <a:gd name="T69" fmla="*/ 115 h 200"/>
                <a:gd name="T70" fmla="*/ 49 w 156"/>
                <a:gd name="T71" fmla="*/ 140 h 200"/>
                <a:gd name="T72" fmla="*/ 50 w 156"/>
                <a:gd name="T73" fmla="*/ 108 h 200"/>
                <a:gd name="T74" fmla="*/ 50 w 156"/>
                <a:gd name="T75" fmla="*/ 108 h 200"/>
                <a:gd name="T76" fmla="*/ 82 w 156"/>
                <a:gd name="T77" fmla="*/ 6 h 200"/>
                <a:gd name="T78" fmla="*/ 86 w 156"/>
                <a:gd name="T79" fmla="*/ 120 h 200"/>
                <a:gd name="T80" fmla="*/ 28 w 156"/>
                <a:gd name="T81" fmla="*/ 35 h 200"/>
                <a:gd name="T82" fmla="*/ 44 w 156"/>
                <a:gd name="T83" fmla="*/ 111 h 200"/>
                <a:gd name="T84" fmla="*/ 33 w 156"/>
                <a:gd name="T85" fmla="*/ 135 h 200"/>
                <a:gd name="T86" fmla="*/ 27 w 156"/>
                <a:gd name="T87" fmla="*/ 136 h 200"/>
                <a:gd name="T88" fmla="*/ 27 w 156"/>
                <a:gd name="T89" fmla="*/ 136 h 200"/>
                <a:gd name="T90" fmla="*/ 27 w 156"/>
                <a:gd name="T91" fmla="*/ 137 h 200"/>
                <a:gd name="T92" fmla="*/ 3 w 156"/>
                <a:gd name="T93" fmla="*/ 179 h 200"/>
                <a:gd name="T94" fmla="*/ 2 w 156"/>
                <a:gd name="T95" fmla="*/ 182 h 200"/>
                <a:gd name="T96" fmla="*/ 0 w 156"/>
                <a:gd name="T97" fmla="*/ 188 h 200"/>
                <a:gd name="T98" fmla="*/ 1 w 156"/>
                <a:gd name="T99" fmla="*/ 190 h 200"/>
                <a:gd name="T100" fmla="*/ 13 w 156"/>
                <a:gd name="T101" fmla="*/ 198 h 200"/>
                <a:gd name="T102" fmla="*/ 28 w 156"/>
                <a:gd name="T103" fmla="*/ 199 h 200"/>
                <a:gd name="T104" fmla="*/ 32 w 156"/>
                <a:gd name="T105" fmla="*/ 194 h 200"/>
                <a:gd name="T106" fmla="*/ 56 w 156"/>
                <a:gd name="T107" fmla="*/ 148 h 200"/>
                <a:gd name="T108" fmla="*/ 56 w 156"/>
                <a:gd name="T109" fmla="*/ 148 h 200"/>
                <a:gd name="T110" fmla="*/ 56 w 156"/>
                <a:gd name="T111" fmla="*/ 148 h 200"/>
                <a:gd name="T112" fmla="*/ 66 w 156"/>
                <a:gd name="T113" fmla="*/ 123 h 200"/>
                <a:gd name="T114" fmla="*/ 140 w 156"/>
                <a:gd name="T115" fmla="*/ 91 h 200"/>
                <a:gd name="T116" fmla="*/ 82 w 156"/>
                <a:gd name="T117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6" h="200">
                  <a:moveTo>
                    <a:pt x="21" y="194"/>
                  </a:moveTo>
                  <a:cubicBezTo>
                    <a:pt x="18" y="194"/>
                    <a:pt x="15" y="193"/>
                    <a:pt x="13" y="191"/>
                  </a:cubicBezTo>
                  <a:cubicBezTo>
                    <a:pt x="12" y="191"/>
                    <a:pt x="11" y="190"/>
                    <a:pt x="10" y="190"/>
                  </a:cubicBezTo>
                  <a:cubicBezTo>
                    <a:pt x="12" y="190"/>
                    <a:pt x="13" y="190"/>
                    <a:pt x="15" y="191"/>
                  </a:cubicBezTo>
                  <a:cubicBezTo>
                    <a:pt x="16" y="191"/>
                    <a:pt x="17" y="191"/>
                    <a:pt x="18" y="191"/>
                  </a:cubicBezTo>
                  <a:cubicBezTo>
                    <a:pt x="19" y="192"/>
                    <a:pt x="20" y="193"/>
                    <a:pt x="21" y="194"/>
                  </a:cubicBezTo>
                  <a:moveTo>
                    <a:pt x="7" y="185"/>
                  </a:moveTo>
                  <a:cubicBezTo>
                    <a:pt x="13" y="175"/>
                    <a:pt x="17" y="169"/>
                    <a:pt x="21" y="162"/>
                  </a:cubicBezTo>
                  <a:cubicBezTo>
                    <a:pt x="25" y="156"/>
                    <a:pt x="28" y="150"/>
                    <a:pt x="32" y="141"/>
                  </a:cubicBezTo>
                  <a:cubicBezTo>
                    <a:pt x="32" y="141"/>
                    <a:pt x="33" y="141"/>
                    <a:pt x="33" y="141"/>
                  </a:cubicBezTo>
                  <a:cubicBezTo>
                    <a:pt x="33" y="141"/>
                    <a:pt x="33" y="141"/>
                    <a:pt x="33" y="141"/>
                  </a:cubicBezTo>
                  <a:cubicBezTo>
                    <a:pt x="36" y="141"/>
                    <a:pt x="40" y="142"/>
                    <a:pt x="44" y="144"/>
                  </a:cubicBezTo>
                  <a:cubicBezTo>
                    <a:pt x="44" y="144"/>
                    <a:pt x="44" y="144"/>
                    <a:pt x="44" y="144"/>
                  </a:cubicBezTo>
                  <a:cubicBezTo>
                    <a:pt x="43" y="145"/>
                    <a:pt x="41" y="146"/>
                    <a:pt x="40" y="146"/>
                  </a:cubicBezTo>
                  <a:cubicBezTo>
                    <a:pt x="41" y="149"/>
                    <a:pt x="41" y="149"/>
                    <a:pt x="41" y="149"/>
                  </a:cubicBezTo>
                  <a:cubicBezTo>
                    <a:pt x="43" y="148"/>
                    <a:pt x="45" y="147"/>
                    <a:pt x="47" y="146"/>
                  </a:cubicBezTo>
                  <a:cubicBezTo>
                    <a:pt x="48" y="147"/>
                    <a:pt x="48" y="147"/>
                    <a:pt x="48" y="147"/>
                  </a:cubicBezTo>
                  <a:cubicBezTo>
                    <a:pt x="48" y="147"/>
                    <a:pt x="49" y="148"/>
                    <a:pt x="49" y="148"/>
                  </a:cubicBezTo>
                  <a:cubicBezTo>
                    <a:pt x="48" y="149"/>
                    <a:pt x="48" y="149"/>
                    <a:pt x="48" y="149"/>
                  </a:cubicBezTo>
                  <a:cubicBezTo>
                    <a:pt x="48" y="148"/>
                    <a:pt x="48" y="148"/>
                    <a:pt x="48" y="148"/>
                  </a:cubicBezTo>
                  <a:cubicBezTo>
                    <a:pt x="44" y="149"/>
                    <a:pt x="41" y="151"/>
                    <a:pt x="37" y="152"/>
                  </a:cubicBezTo>
                  <a:cubicBezTo>
                    <a:pt x="39" y="155"/>
                    <a:pt x="39" y="155"/>
                    <a:pt x="39" y="155"/>
                  </a:cubicBezTo>
                  <a:cubicBezTo>
                    <a:pt x="41" y="154"/>
                    <a:pt x="44" y="153"/>
                    <a:pt x="47" y="151"/>
                  </a:cubicBezTo>
                  <a:cubicBezTo>
                    <a:pt x="46" y="153"/>
                    <a:pt x="45" y="154"/>
                    <a:pt x="45" y="156"/>
                  </a:cubicBezTo>
                  <a:cubicBezTo>
                    <a:pt x="44" y="155"/>
                    <a:pt x="44" y="155"/>
                    <a:pt x="44" y="155"/>
                  </a:cubicBezTo>
                  <a:cubicBezTo>
                    <a:pt x="41" y="156"/>
                    <a:pt x="38" y="158"/>
                    <a:pt x="35" y="159"/>
                  </a:cubicBezTo>
                  <a:cubicBezTo>
                    <a:pt x="36" y="162"/>
                    <a:pt x="36" y="162"/>
                    <a:pt x="36" y="162"/>
                  </a:cubicBezTo>
                  <a:cubicBezTo>
                    <a:pt x="38" y="161"/>
                    <a:pt x="41" y="160"/>
                    <a:pt x="43" y="159"/>
                  </a:cubicBezTo>
                  <a:cubicBezTo>
                    <a:pt x="42" y="160"/>
                    <a:pt x="42" y="162"/>
                    <a:pt x="41" y="163"/>
                  </a:cubicBezTo>
                  <a:cubicBezTo>
                    <a:pt x="40" y="161"/>
                    <a:pt x="40" y="161"/>
                    <a:pt x="40" y="161"/>
                  </a:cubicBezTo>
                  <a:cubicBezTo>
                    <a:pt x="37" y="163"/>
                    <a:pt x="33" y="164"/>
                    <a:pt x="30" y="166"/>
                  </a:cubicBezTo>
                  <a:cubicBezTo>
                    <a:pt x="32" y="169"/>
                    <a:pt x="32" y="169"/>
                    <a:pt x="32" y="169"/>
                  </a:cubicBezTo>
                  <a:cubicBezTo>
                    <a:pt x="34" y="167"/>
                    <a:pt x="37" y="166"/>
                    <a:pt x="40" y="165"/>
                  </a:cubicBezTo>
                  <a:cubicBezTo>
                    <a:pt x="40" y="166"/>
                    <a:pt x="39" y="167"/>
                    <a:pt x="38" y="169"/>
                  </a:cubicBezTo>
                  <a:cubicBezTo>
                    <a:pt x="38" y="167"/>
                    <a:pt x="38" y="167"/>
                    <a:pt x="38" y="167"/>
                  </a:cubicBezTo>
                  <a:cubicBezTo>
                    <a:pt x="34" y="168"/>
                    <a:pt x="30" y="170"/>
                    <a:pt x="27" y="173"/>
                  </a:cubicBezTo>
                  <a:cubicBezTo>
                    <a:pt x="29" y="175"/>
                    <a:pt x="29" y="175"/>
                    <a:pt x="29" y="175"/>
                  </a:cubicBezTo>
                  <a:cubicBezTo>
                    <a:pt x="31" y="173"/>
                    <a:pt x="34" y="172"/>
                    <a:pt x="37" y="171"/>
                  </a:cubicBezTo>
                  <a:cubicBezTo>
                    <a:pt x="36" y="172"/>
                    <a:pt x="36" y="174"/>
                    <a:pt x="35" y="175"/>
                  </a:cubicBezTo>
                  <a:cubicBezTo>
                    <a:pt x="35" y="176"/>
                    <a:pt x="34" y="176"/>
                    <a:pt x="34" y="177"/>
                  </a:cubicBezTo>
                  <a:cubicBezTo>
                    <a:pt x="34" y="175"/>
                    <a:pt x="34" y="175"/>
                    <a:pt x="34" y="175"/>
                  </a:cubicBezTo>
                  <a:cubicBezTo>
                    <a:pt x="30" y="177"/>
                    <a:pt x="27" y="178"/>
                    <a:pt x="24" y="180"/>
                  </a:cubicBezTo>
                  <a:cubicBezTo>
                    <a:pt x="26" y="183"/>
                    <a:pt x="26" y="183"/>
                    <a:pt x="26" y="183"/>
                  </a:cubicBezTo>
                  <a:cubicBezTo>
                    <a:pt x="28" y="181"/>
                    <a:pt x="31" y="180"/>
                    <a:pt x="33" y="179"/>
                  </a:cubicBezTo>
                  <a:cubicBezTo>
                    <a:pt x="32" y="181"/>
                    <a:pt x="31" y="183"/>
                    <a:pt x="30" y="185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26" y="184"/>
                    <a:pt x="23" y="185"/>
                    <a:pt x="20" y="186"/>
                  </a:cubicBezTo>
                  <a:cubicBezTo>
                    <a:pt x="21" y="189"/>
                    <a:pt x="21" y="189"/>
                    <a:pt x="21" y="189"/>
                  </a:cubicBezTo>
                  <a:cubicBezTo>
                    <a:pt x="24" y="188"/>
                    <a:pt x="27" y="187"/>
                    <a:pt x="29" y="186"/>
                  </a:cubicBezTo>
                  <a:cubicBezTo>
                    <a:pt x="29" y="187"/>
                    <a:pt x="28" y="187"/>
                    <a:pt x="28" y="188"/>
                  </a:cubicBezTo>
                  <a:cubicBezTo>
                    <a:pt x="27" y="190"/>
                    <a:pt x="26" y="191"/>
                    <a:pt x="26" y="192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4" y="193"/>
                    <a:pt x="24" y="193"/>
                    <a:pt x="24" y="193"/>
                  </a:cubicBezTo>
                  <a:cubicBezTo>
                    <a:pt x="23" y="192"/>
                    <a:pt x="22" y="190"/>
                    <a:pt x="20" y="188"/>
                  </a:cubicBezTo>
                  <a:cubicBezTo>
                    <a:pt x="18" y="188"/>
                    <a:pt x="16" y="188"/>
                    <a:pt x="15" y="187"/>
                  </a:cubicBezTo>
                  <a:cubicBezTo>
                    <a:pt x="13" y="187"/>
                    <a:pt x="11" y="187"/>
                    <a:pt x="8" y="187"/>
                  </a:cubicBezTo>
                  <a:cubicBezTo>
                    <a:pt x="7" y="187"/>
                    <a:pt x="7" y="187"/>
                    <a:pt x="7" y="187"/>
                  </a:cubicBezTo>
                  <a:cubicBezTo>
                    <a:pt x="7" y="187"/>
                    <a:pt x="7" y="187"/>
                    <a:pt x="7" y="187"/>
                  </a:cubicBezTo>
                  <a:cubicBezTo>
                    <a:pt x="7" y="188"/>
                    <a:pt x="7" y="188"/>
                    <a:pt x="7" y="188"/>
                  </a:cubicBezTo>
                  <a:cubicBezTo>
                    <a:pt x="7" y="187"/>
                    <a:pt x="7" y="187"/>
                    <a:pt x="7" y="187"/>
                  </a:cubicBezTo>
                  <a:cubicBezTo>
                    <a:pt x="7" y="187"/>
                    <a:pt x="7" y="186"/>
                    <a:pt x="7" y="185"/>
                  </a:cubicBezTo>
                  <a:cubicBezTo>
                    <a:pt x="7" y="185"/>
                    <a:pt x="7" y="185"/>
                    <a:pt x="7" y="185"/>
                  </a:cubicBezTo>
                  <a:cubicBezTo>
                    <a:pt x="7" y="185"/>
                    <a:pt x="7" y="185"/>
                    <a:pt x="7" y="185"/>
                  </a:cubicBezTo>
                  <a:moveTo>
                    <a:pt x="49" y="140"/>
                  </a:moveTo>
                  <a:cubicBezTo>
                    <a:pt x="47" y="139"/>
                    <a:pt x="45" y="138"/>
                    <a:pt x="43" y="137"/>
                  </a:cubicBezTo>
                  <a:cubicBezTo>
                    <a:pt x="42" y="136"/>
                    <a:pt x="41" y="136"/>
                    <a:pt x="40" y="136"/>
                  </a:cubicBezTo>
                  <a:cubicBezTo>
                    <a:pt x="42" y="132"/>
                    <a:pt x="44" y="127"/>
                    <a:pt x="46" y="123"/>
                  </a:cubicBezTo>
                  <a:cubicBezTo>
                    <a:pt x="47" y="120"/>
                    <a:pt x="49" y="117"/>
                    <a:pt x="49" y="115"/>
                  </a:cubicBezTo>
                  <a:cubicBezTo>
                    <a:pt x="49" y="115"/>
                    <a:pt x="49" y="115"/>
                    <a:pt x="49" y="115"/>
                  </a:cubicBezTo>
                  <a:cubicBezTo>
                    <a:pt x="53" y="117"/>
                    <a:pt x="56" y="119"/>
                    <a:pt x="60" y="121"/>
                  </a:cubicBezTo>
                  <a:cubicBezTo>
                    <a:pt x="56" y="127"/>
                    <a:pt x="52" y="133"/>
                    <a:pt x="49" y="140"/>
                  </a:cubicBezTo>
                  <a:moveTo>
                    <a:pt x="86" y="120"/>
                  </a:moveTo>
                  <a:cubicBezTo>
                    <a:pt x="73" y="120"/>
                    <a:pt x="61" y="115"/>
                    <a:pt x="50" y="108"/>
                  </a:cubicBezTo>
                  <a:cubicBezTo>
                    <a:pt x="50" y="108"/>
                    <a:pt x="50" y="108"/>
                    <a:pt x="50" y="108"/>
                  </a:cubicBezTo>
                  <a:cubicBezTo>
                    <a:pt x="50" y="108"/>
                    <a:pt x="50" y="108"/>
                    <a:pt x="50" y="108"/>
                  </a:cubicBezTo>
                  <a:cubicBezTo>
                    <a:pt x="30" y="94"/>
                    <a:pt x="19" y="67"/>
                    <a:pt x="34" y="38"/>
                  </a:cubicBezTo>
                  <a:cubicBezTo>
                    <a:pt x="45" y="16"/>
                    <a:pt x="63" y="6"/>
                    <a:pt x="82" y="6"/>
                  </a:cubicBezTo>
                  <a:cubicBezTo>
                    <a:pt x="119" y="6"/>
                    <a:pt x="156" y="43"/>
                    <a:pt x="134" y="88"/>
                  </a:cubicBezTo>
                  <a:cubicBezTo>
                    <a:pt x="123" y="110"/>
                    <a:pt x="104" y="120"/>
                    <a:pt x="86" y="120"/>
                  </a:cubicBezTo>
                  <a:moveTo>
                    <a:pt x="82" y="0"/>
                  </a:moveTo>
                  <a:cubicBezTo>
                    <a:pt x="59" y="0"/>
                    <a:pt x="39" y="13"/>
                    <a:pt x="28" y="35"/>
                  </a:cubicBezTo>
                  <a:cubicBezTo>
                    <a:pt x="18" y="56"/>
                    <a:pt x="18" y="77"/>
                    <a:pt x="29" y="95"/>
                  </a:cubicBezTo>
                  <a:cubicBezTo>
                    <a:pt x="33" y="101"/>
                    <a:pt x="38" y="107"/>
                    <a:pt x="44" y="111"/>
                  </a:cubicBezTo>
                  <a:cubicBezTo>
                    <a:pt x="43" y="114"/>
                    <a:pt x="42" y="117"/>
                    <a:pt x="40" y="121"/>
                  </a:cubicBezTo>
                  <a:cubicBezTo>
                    <a:pt x="38" y="126"/>
                    <a:pt x="35" y="131"/>
                    <a:pt x="33" y="135"/>
                  </a:cubicBezTo>
                  <a:cubicBezTo>
                    <a:pt x="32" y="135"/>
                    <a:pt x="31" y="135"/>
                    <a:pt x="30" y="135"/>
                  </a:cubicBezTo>
                  <a:cubicBezTo>
                    <a:pt x="29" y="135"/>
                    <a:pt x="28" y="136"/>
                    <a:pt x="27" y="136"/>
                  </a:cubicBezTo>
                  <a:cubicBezTo>
                    <a:pt x="27" y="136"/>
                    <a:pt x="27" y="136"/>
                    <a:pt x="27" y="136"/>
                  </a:cubicBezTo>
                  <a:cubicBezTo>
                    <a:pt x="27" y="136"/>
                    <a:pt x="27" y="136"/>
                    <a:pt x="27" y="136"/>
                  </a:cubicBezTo>
                  <a:cubicBezTo>
                    <a:pt x="27" y="137"/>
                    <a:pt x="27" y="137"/>
                    <a:pt x="27" y="137"/>
                  </a:cubicBezTo>
                  <a:cubicBezTo>
                    <a:pt x="27" y="137"/>
                    <a:pt x="27" y="137"/>
                    <a:pt x="27" y="137"/>
                  </a:cubicBezTo>
                  <a:cubicBezTo>
                    <a:pt x="23" y="147"/>
                    <a:pt x="19" y="153"/>
                    <a:pt x="16" y="159"/>
                  </a:cubicBezTo>
                  <a:cubicBezTo>
                    <a:pt x="12" y="165"/>
                    <a:pt x="8" y="171"/>
                    <a:pt x="3" y="179"/>
                  </a:cubicBezTo>
                  <a:cubicBezTo>
                    <a:pt x="3" y="180"/>
                    <a:pt x="3" y="180"/>
                    <a:pt x="3" y="180"/>
                  </a:cubicBezTo>
                  <a:cubicBezTo>
                    <a:pt x="2" y="180"/>
                    <a:pt x="2" y="181"/>
                    <a:pt x="2" y="182"/>
                  </a:cubicBezTo>
                  <a:cubicBezTo>
                    <a:pt x="1" y="182"/>
                    <a:pt x="1" y="184"/>
                    <a:pt x="1" y="185"/>
                  </a:cubicBezTo>
                  <a:cubicBezTo>
                    <a:pt x="0" y="186"/>
                    <a:pt x="0" y="187"/>
                    <a:pt x="0" y="188"/>
                  </a:cubicBezTo>
                  <a:cubicBezTo>
                    <a:pt x="0" y="188"/>
                    <a:pt x="0" y="188"/>
                    <a:pt x="0" y="189"/>
                  </a:cubicBezTo>
                  <a:cubicBezTo>
                    <a:pt x="1" y="189"/>
                    <a:pt x="1" y="190"/>
                    <a:pt x="1" y="190"/>
                  </a:cubicBezTo>
                  <a:cubicBezTo>
                    <a:pt x="2" y="192"/>
                    <a:pt x="3" y="193"/>
                    <a:pt x="5" y="194"/>
                  </a:cubicBezTo>
                  <a:cubicBezTo>
                    <a:pt x="7" y="196"/>
                    <a:pt x="10" y="197"/>
                    <a:pt x="13" y="198"/>
                  </a:cubicBezTo>
                  <a:cubicBezTo>
                    <a:pt x="16" y="199"/>
                    <a:pt x="19" y="200"/>
                    <a:pt x="22" y="200"/>
                  </a:cubicBezTo>
                  <a:cubicBezTo>
                    <a:pt x="24" y="200"/>
                    <a:pt x="26" y="200"/>
                    <a:pt x="28" y="199"/>
                  </a:cubicBezTo>
                  <a:cubicBezTo>
                    <a:pt x="29" y="198"/>
                    <a:pt x="29" y="198"/>
                    <a:pt x="29" y="197"/>
                  </a:cubicBezTo>
                  <a:cubicBezTo>
                    <a:pt x="30" y="196"/>
                    <a:pt x="31" y="195"/>
                    <a:pt x="32" y="194"/>
                  </a:cubicBezTo>
                  <a:cubicBezTo>
                    <a:pt x="35" y="189"/>
                    <a:pt x="39" y="181"/>
                    <a:pt x="43" y="172"/>
                  </a:cubicBezTo>
                  <a:cubicBezTo>
                    <a:pt x="48" y="164"/>
                    <a:pt x="52" y="155"/>
                    <a:pt x="56" y="148"/>
                  </a:cubicBezTo>
                  <a:cubicBezTo>
                    <a:pt x="56" y="148"/>
                    <a:pt x="56" y="148"/>
                    <a:pt x="56" y="148"/>
                  </a:cubicBezTo>
                  <a:cubicBezTo>
                    <a:pt x="56" y="148"/>
                    <a:pt x="56" y="148"/>
                    <a:pt x="56" y="148"/>
                  </a:cubicBezTo>
                  <a:cubicBezTo>
                    <a:pt x="56" y="148"/>
                    <a:pt x="56" y="148"/>
                    <a:pt x="56" y="148"/>
                  </a:cubicBezTo>
                  <a:cubicBezTo>
                    <a:pt x="56" y="148"/>
                    <a:pt x="56" y="148"/>
                    <a:pt x="56" y="148"/>
                  </a:cubicBezTo>
                  <a:cubicBezTo>
                    <a:pt x="55" y="147"/>
                    <a:pt x="55" y="145"/>
                    <a:pt x="54" y="144"/>
                  </a:cubicBezTo>
                  <a:cubicBezTo>
                    <a:pt x="58" y="136"/>
                    <a:pt x="61" y="130"/>
                    <a:pt x="66" y="123"/>
                  </a:cubicBezTo>
                  <a:cubicBezTo>
                    <a:pt x="72" y="125"/>
                    <a:pt x="79" y="126"/>
                    <a:pt x="86" y="126"/>
                  </a:cubicBezTo>
                  <a:cubicBezTo>
                    <a:pt x="109" y="126"/>
                    <a:pt x="129" y="113"/>
                    <a:pt x="140" y="91"/>
                  </a:cubicBezTo>
                  <a:cubicBezTo>
                    <a:pt x="150" y="70"/>
                    <a:pt x="149" y="49"/>
                    <a:pt x="138" y="31"/>
                  </a:cubicBezTo>
                  <a:cubicBezTo>
                    <a:pt x="127" y="12"/>
                    <a:pt x="105" y="0"/>
                    <a:pt x="82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119" name="Freeform 849"/>
            <p:cNvSpPr>
              <a:spLocks noEditPoints="1"/>
            </p:cNvSpPr>
            <p:nvPr/>
          </p:nvSpPr>
          <p:spPr bwMode="auto">
            <a:xfrm>
              <a:off x="2789" y="2946"/>
              <a:ext cx="111" cy="64"/>
            </a:xfrm>
            <a:custGeom>
              <a:avLst/>
              <a:gdLst>
                <a:gd name="T0" fmla="*/ 7 w 47"/>
                <a:gd name="T1" fmla="*/ 24 h 27"/>
                <a:gd name="T2" fmla="*/ 7 w 47"/>
                <a:gd name="T3" fmla="*/ 24 h 27"/>
                <a:gd name="T4" fmla="*/ 6 w 47"/>
                <a:gd name="T5" fmla="*/ 24 h 27"/>
                <a:gd name="T6" fmla="*/ 4 w 47"/>
                <a:gd name="T7" fmla="*/ 23 h 27"/>
                <a:gd name="T8" fmla="*/ 4 w 47"/>
                <a:gd name="T9" fmla="*/ 21 h 27"/>
                <a:gd name="T10" fmla="*/ 8 w 47"/>
                <a:gd name="T11" fmla="*/ 13 h 27"/>
                <a:gd name="T12" fmla="*/ 15 w 47"/>
                <a:gd name="T13" fmla="*/ 7 h 27"/>
                <a:gd name="T14" fmla="*/ 29 w 47"/>
                <a:gd name="T15" fmla="*/ 3 h 27"/>
                <a:gd name="T16" fmla="*/ 29 w 47"/>
                <a:gd name="T17" fmla="*/ 3 h 27"/>
                <a:gd name="T18" fmla="*/ 29 w 47"/>
                <a:gd name="T19" fmla="*/ 3 h 27"/>
                <a:gd name="T20" fmla="*/ 41 w 47"/>
                <a:gd name="T21" fmla="*/ 8 h 27"/>
                <a:gd name="T22" fmla="*/ 44 w 47"/>
                <a:gd name="T23" fmla="*/ 12 h 27"/>
                <a:gd name="T24" fmla="*/ 44 w 47"/>
                <a:gd name="T25" fmla="*/ 12 h 27"/>
                <a:gd name="T26" fmla="*/ 43 w 47"/>
                <a:gd name="T27" fmla="*/ 13 h 27"/>
                <a:gd name="T28" fmla="*/ 42 w 47"/>
                <a:gd name="T29" fmla="*/ 14 h 27"/>
                <a:gd name="T30" fmla="*/ 42 w 47"/>
                <a:gd name="T31" fmla="*/ 14 h 27"/>
                <a:gd name="T32" fmla="*/ 42 w 47"/>
                <a:gd name="T33" fmla="*/ 14 h 27"/>
                <a:gd name="T34" fmla="*/ 40 w 47"/>
                <a:gd name="T35" fmla="*/ 13 h 27"/>
                <a:gd name="T36" fmla="*/ 39 w 47"/>
                <a:gd name="T37" fmla="*/ 15 h 27"/>
                <a:gd name="T38" fmla="*/ 40 w 47"/>
                <a:gd name="T39" fmla="*/ 13 h 27"/>
                <a:gd name="T40" fmla="*/ 31 w 47"/>
                <a:gd name="T41" fmla="*/ 11 h 27"/>
                <a:gd name="T42" fmla="*/ 18 w 47"/>
                <a:gd name="T43" fmla="*/ 16 h 27"/>
                <a:gd name="T44" fmla="*/ 12 w 47"/>
                <a:gd name="T45" fmla="*/ 22 h 27"/>
                <a:gd name="T46" fmla="*/ 7 w 47"/>
                <a:gd name="T47" fmla="*/ 24 h 27"/>
                <a:gd name="T48" fmla="*/ 29 w 47"/>
                <a:gd name="T49" fmla="*/ 0 h 27"/>
                <a:gd name="T50" fmla="*/ 28 w 47"/>
                <a:gd name="T51" fmla="*/ 0 h 27"/>
                <a:gd name="T52" fmla="*/ 28 w 47"/>
                <a:gd name="T53" fmla="*/ 0 h 27"/>
                <a:gd name="T54" fmla="*/ 14 w 47"/>
                <a:gd name="T55" fmla="*/ 4 h 27"/>
                <a:gd name="T56" fmla="*/ 6 w 47"/>
                <a:gd name="T57" fmla="*/ 11 h 27"/>
                <a:gd name="T58" fmla="*/ 1 w 47"/>
                <a:gd name="T59" fmla="*/ 21 h 27"/>
                <a:gd name="T60" fmla="*/ 1 w 47"/>
                <a:gd name="T61" fmla="*/ 24 h 27"/>
                <a:gd name="T62" fmla="*/ 4 w 47"/>
                <a:gd name="T63" fmla="*/ 27 h 27"/>
                <a:gd name="T64" fmla="*/ 7 w 47"/>
                <a:gd name="T65" fmla="*/ 27 h 27"/>
                <a:gd name="T66" fmla="*/ 14 w 47"/>
                <a:gd name="T67" fmla="*/ 25 h 27"/>
                <a:gd name="T68" fmla="*/ 20 w 47"/>
                <a:gd name="T69" fmla="*/ 19 h 27"/>
                <a:gd name="T70" fmla="*/ 31 w 47"/>
                <a:gd name="T71" fmla="*/ 14 h 27"/>
                <a:gd name="T72" fmla="*/ 31 w 47"/>
                <a:gd name="T73" fmla="*/ 14 h 27"/>
                <a:gd name="T74" fmla="*/ 39 w 47"/>
                <a:gd name="T75" fmla="*/ 16 h 27"/>
                <a:gd name="T76" fmla="*/ 41 w 47"/>
                <a:gd name="T77" fmla="*/ 17 h 27"/>
                <a:gd name="T78" fmla="*/ 41 w 47"/>
                <a:gd name="T79" fmla="*/ 17 h 27"/>
                <a:gd name="T80" fmla="*/ 42 w 47"/>
                <a:gd name="T81" fmla="*/ 17 h 27"/>
                <a:gd name="T82" fmla="*/ 45 w 47"/>
                <a:gd name="T83" fmla="*/ 15 h 27"/>
                <a:gd name="T84" fmla="*/ 47 w 47"/>
                <a:gd name="T85" fmla="*/ 12 h 27"/>
                <a:gd name="T86" fmla="*/ 47 w 47"/>
                <a:gd name="T87" fmla="*/ 12 h 27"/>
                <a:gd name="T88" fmla="*/ 43 w 47"/>
                <a:gd name="T89" fmla="*/ 5 h 27"/>
                <a:gd name="T90" fmla="*/ 29 w 47"/>
                <a:gd name="T9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" h="27">
                  <a:moveTo>
                    <a:pt x="7" y="24"/>
                  </a:moveTo>
                  <a:cubicBezTo>
                    <a:pt x="7" y="24"/>
                    <a:pt x="7" y="24"/>
                    <a:pt x="7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4"/>
                    <a:pt x="4" y="23"/>
                    <a:pt x="4" y="23"/>
                  </a:cubicBezTo>
                  <a:cubicBezTo>
                    <a:pt x="4" y="22"/>
                    <a:pt x="4" y="22"/>
                    <a:pt x="4" y="21"/>
                  </a:cubicBezTo>
                  <a:cubicBezTo>
                    <a:pt x="4" y="19"/>
                    <a:pt x="6" y="15"/>
                    <a:pt x="8" y="13"/>
                  </a:cubicBezTo>
                  <a:cubicBezTo>
                    <a:pt x="11" y="10"/>
                    <a:pt x="14" y="8"/>
                    <a:pt x="15" y="7"/>
                  </a:cubicBezTo>
                  <a:cubicBezTo>
                    <a:pt x="19" y="5"/>
                    <a:pt x="24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3" y="3"/>
                    <a:pt x="38" y="5"/>
                    <a:pt x="41" y="8"/>
                  </a:cubicBezTo>
                  <a:cubicBezTo>
                    <a:pt x="43" y="9"/>
                    <a:pt x="44" y="10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3" y="13"/>
                    <a:pt x="43" y="13"/>
                  </a:cubicBezTo>
                  <a:cubicBezTo>
                    <a:pt x="43" y="14"/>
                    <a:pt x="42" y="14"/>
                    <a:pt x="42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1" y="14"/>
                    <a:pt x="41" y="14"/>
                    <a:pt x="40" y="13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7" y="12"/>
                    <a:pt x="34" y="11"/>
                    <a:pt x="31" y="11"/>
                  </a:cubicBezTo>
                  <a:cubicBezTo>
                    <a:pt x="26" y="11"/>
                    <a:pt x="21" y="13"/>
                    <a:pt x="18" y="16"/>
                  </a:cubicBezTo>
                  <a:cubicBezTo>
                    <a:pt x="16" y="18"/>
                    <a:pt x="14" y="21"/>
                    <a:pt x="12" y="22"/>
                  </a:cubicBezTo>
                  <a:cubicBezTo>
                    <a:pt x="10" y="23"/>
                    <a:pt x="8" y="24"/>
                    <a:pt x="7" y="24"/>
                  </a:cubicBezTo>
                  <a:moveTo>
                    <a:pt x="29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3" y="0"/>
                    <a:pt x="18" y="2"/>
                    <a:pt x="14" y="4"/>
                  </a:cubicBezTo>
                  <a:cubicBezTo>
                    <a:pt x="12" y="5"/>
                    <a:pt x="9" y="8"/>
                    <a:pt x="6" y="11"/>
                  </a:cubicBezTo>
                  <a:cubicBezTo>
                    <a:pt x="3" y="14"/>
                    <a:pt x="1" y="17"/>
                    <a:pt x="1" y="21"/>
                  </a:cubicBezTo>
                  <a:cubicBezTo>
                    <a:pt x="0" y="22"/>
                    <a:pt x="1" y="23"/>
                    <a:pt x="1" y="24"/>
                  </a:cubicBezTo>
                  <a:cubicBezTo>
                    <a:pt x="2" y="25"/>
                    <a:pt x="3" y="26"/>
                    <a:pt x="4" y="27"/>
                  </a:cubicBezTo>
                  <a:cubicBezTo>
                    <a:pt x="5" y="27"/>
                    <a:pt x="6" y="27"/>
                    <a:pt x="7" y="27"/>
                  </a:cubicBezTo>
                  <a:cubicBezTo>
                    <a:pt x="10" y="27"/>
                    <a:pt x="12" y="26"/>
                    <a:pt x="14" y="25"/>
                  </a:cubicBezTo>
                  <a:cubicBezTo>
                    <a:pt x="16" y="23"/>
                    <a:pt x="18" y="20"/>
                    <a:pt x="20" y="19"/>
                  </a:cubicBezTo>
                  <a:cubicBezTo>
                    <a:pt x="23" y="16"/>
                    <a:pt x="27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4" y="14"/>
                    <a:pt x="36" y="15"/>
                    <a:pt x="39" y="16"/>
                  </a:cubicBezTo>
                  <a:cubicBezTo>
                    <a:pt x="39" y="16"/>
                    <a:pt x="40" y="17"/>
                    <a:pt x="41" y="17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3" y="17"/>
                    <a:pt x="45" y="16"/>
                    <a:pt x="45" y="15"/>
                  </a:cubicBezTo>
                  <a:cubicBezTo>
                    <a:pt x="46" y="14"/>
                    <a:pt x="47" y="13"/>
                    <a:pt x="47" y="12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9"/>
                    <a:pt x="45" y="7"/>
                    <a:pt x="43" y="5"/>
                  </a:cubicBezTo>
                  <a:cubicBezTo>
                    <a:pt x="39" y="2"/>
                    <a:pt x="34" y="0"/>
                    <a:pt x="29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120" name="Rectangle 850"/>
            <p:cNvSpPr>
              <a:spLocks noChangeArrowheads="1"/>
            </p:cNvSpPr>
            <p:nvPr/>
          </p:nvSpPr>
          <p:spPr bwMode="auto">
            <a:xfrm>
              <a:off x="2917" y="2979"/>
              <a:ext cx="1" cy="1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121" name="Freeform 851"/>
            <p:cNvSpPr>
              <a:spLocks/>
            </p:cNvSpPr>
            <p:nvPr/>
          </p:nvSpPr>
          <p:spPr bwMode="auto">
            <a:xfrm>
              <a:off x="2917" y="297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122" name="Freeform 852"/>
            <p:cNvSpPr>
              <a:spLocks noEditPoints="1"/>
            </p:cNvSpPr>
            <p:nvPr/>
          </p:nvSpPr>
          <p:spPr bwMode="auto">
            <a:xfrm>
              <a:off x="2900" y="2979"/>
              <a:ext cx="31" cy="31"/>
            </a:xfrm>
            <a:custGeom>
              <a:avLst/>
              <a:gdLst>
                <a:gd name="T0" fmla="*/ 6 w 13"/>
                <a:gd name="T1" fmla="*/ 10 h 13"/>
                <a:gd name="T2" fmla="*/ 6 w 13"/>
                <a:gd name="T3" fmla="*/ 10 h 13"/>
                <a:gd name="T4" fmla="*/ 5 w 13"/>
                <a:gd name="T5" fmla="*/ 10 h 13"/>
                <a:gd name="T6" fmla="*/ 3 w 13"/>
                <a:gd name="T7" fmla="*/ 7 h 13"/>
                <a:gd name="T8" fmla="*/ 4 w 13"/>
                <a:gd name="T9" fmla="*/ 5 h 13"/>
                <a:gd name="T10" fmla="*/ 7 w 13"/>
                <a:gd name="T11" fmla="*/ 3 h 13"/>
                <a:gd name="T12" fmla="*/ 7 w 13"/>
                <a:gd name="T13" fmla="*/ 3 h 13"/>
                <a:gd name="T14" fmla="*/ 7 w 13"/>
                <a:gd name="T15" fmla="*/ 3 h 13"/>
                <a:gd name="T16" fmla="*/ 7 w 13"/>
                <a:gd name="T17" fmla="*/ 3 h 13"/>
                <a:gd name="T18" fmla="*/ 10 w 13"/>
                <a:gd name="T19" fmla="*/ 5 h 13"/>
                <a:gd name="T20" fmla="*/ 10 w 13"/>
                <a:gd name="T21" fmla="*/ 5 h 13"/>
                <a:gd name="T22" fmla="*/ 10 w 13"/>
                <a:gd name="T23" fmla="*/ 6 h 13"/>
                <a:gd name="T24" fmla="*/ 10 w 13"/>
                <a:gd name="T25" fmla="*/ 6 h 13"/>
                <a:gd name="T26" fmla="*/ 8 w 13"/>
                <a:gd name="T27" fmla="*/ 9 h 13"/>
                <a:gd name="T28" fmla="*/ 6 w 13"/>
                <a:gd name="T29" fmla="*/ 10 h 13"/>
                <a:gd name="T30" fmla="*/ 7 w 13"/>
                <a:gd name="T31" fmla="*/ 0 h 13"/>
                <a:gd name="T32" fmla="*/ 7 w 13"/>
                <a:gd name="T33" fmla="*/ 0 h 13"/>
                <a:gd name="T34" fmla="*/ 7 w 13"/>
                <a:gd name="T35" fmla="*/ 0 h 13"/>
                <a:gd name="T36" fmla="*/ 7 w 13"/>
                <a:gd name="T37" fmla="*/ 0 h 13"/>
                <a:gd name="T38" fmla="*/ 1 w 13"/>
                <a:gd name="T39" fmla="*/ 4 h 13"/>
                <a:gd name="T40" fmla="*/ 0 w 13"/>
                <a:gd name="T41" fmla="*/ 7 h 13"/>
                <a:gd name="T42" fmla="*/ 3 w 13"/>
                <a:gd name="T43" fmla="*/ 12 h 13"/>
                <a:gd name="T44" fmla="*/ 6 w 13"/>
                <a:gd name="T45" fmla="*/ 13 h 13"/>
                <a:gd name="T46" fmla="*/ 10 w 13"/>
                <a:gd name="T47" fmla="*/ 12 h 13"/>
                <a:gd name="T48" fmla="*/ 13 w 13"/>
                <a:gd name="T49" fmla="*/ 7 h 13"/>
                <a:gd name="T50" fmla="*/ 13 w 13"/>
                <a:gd name="T51" fmla="*/ 6 h 13"/>
                <a:gd name="T52" fmla="*/ 13 w 13"/>
                <a:gd name="T53" fmla="*/ 4 h 13"/>
                <a:gd name="T54" fmla="*/ 7 w 13"/>
                <a:gd name="T5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" h="13">
                  <a:moveTo>
                    <a:pt x="6" y="10"/>
                  </a:move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5" y="10"/>
                    <a:pt x="5" y="10"/>
                  </a:cubicBezTo>
                  <a:cubicBezTo>
                    <a:pt x="4" y="9"/>
                    <a:pt x="3" y="8"/>
                    <a:pt x="3" y="7"/>
                  </a:cubicBezTo>
                  <a:cubicBezTo>
                    <a:pt x="3" y="6"/>
                    <a:pt x="3" y="6"/>
                    <a:pt x="4" y="5"/>
                  </a:cubicBezTo>
                  <a:cubicBezTo>
                    <a:pt x="4" y="4"/>
                    <a:pt x="6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3"/>
                    <a:pt x="9" y="4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8"/>
                    <a:pt x="9" y="9"/>
                    <a:pt x="8" y="9"/>
                  </a:cubicBezTo>
                  <a:cubicBezTo>
                    <a:pt x="8" y="10"/>
                    <a:pt x="7" y="10"/>
                    <a:pt x="6" y="1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2" y="2"/>
                    <a:pt x="1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9"/>
                    <a:pt x="1" y="11"/>
                    <a:pt x="3" y="12"/>
                  </a:cubicBezTo>
                  <a:cubicBezTo>
                    <a:pt x="4" y="13"/>
                    <a:pt x="5" y="13"/>
                    <a:pt x="6" y="13"/>
                  </a:cubicBezTo>
                  <a:cubicBezTo>
                    <a:pt x="7" y="13"/>
                    <a:pt x="9" y="13"/>
                    <a:pt x="10" y="12"/>
                  </a:cubicBezTo>
                  <a:cubicBezTo>
                    <a:pt x="12" y="11"/>
                    <a:pt x="13" y="9"/>
                    <a:pt x="13" y="7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5"/>
                    <a:pt x="13" y="5"/>
                    <a:pt x="13" y="4"/>
                  </a:cubicBezTo>
                  <a:cubicBezTo>
                    <a:pt x="12" y="2"/>
                    <a:pt x="9" y="0"/>
                    <a:pt x="7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123" name="Freeform 853"/>
            <p:cNvSpPr>
              <a:spLocks noEditPoints="1"/>
            </p:cNvSpPr>
            <p:nvPr/>
          </p:nvSpPr>
          <p:spPr bwMode="auto">
            <a:xfrm>
              <a:off x="5381" y="2456"/>
              <a:ext cx="190" cy="218"/>
            </a:xfrm>
            <a:custGeom>
              <a:avLst/>
              <a:gdLst>
                <a:gd name="T0" fmla="*/ 59 w 80"/>
                <a:gd name="T1" fmla="*/ 56 h 92"/>
                <a:gd name="T2" fmla="*/ 50 w 80"/>
                <a:gd name="T3" fmla="*/ 58 h 92"/>
                <a:gd name="T4" fmla="*/ 9 w 80"/>
                <a:gd name="T5" fmla="*/ 78 h 92"/>
                <a:gd name="T6" fmla="*/ 13 w 80"/>
                <a:gd name="T7" fmla="*/ 82 h 92"/>
                <a:gd name="T8" fmla="*/ 67 w 80"/>
                <a:gd name="T9" fmla="*/ 40 h 92"/>
                <a:gd name="T10" fmla="*/ 64 w 80"/>
                <a:gd name="T11" fmla="*/ 42 h 92"/>
                <a:gd name="T12" fmla="*/ 66 w 80"/>
                <a:gd name="T13" fmla="*/ 38 h 92"/>
                <a:gd name="T14" fmla="*/ 47 w 80"/>
                <a:gd name="T15" fmla="*/ 57 h 92"/>
                <a:gd name="T16" fmla="*/ 25 w 80"/>
                <a:gd name="T17" fmla="*/ 34 h 92"/>
                <a:gd name="T18" fmla="*/ 39 w 80"/>
                <a:gd name="T19" fmla="*/ 19 h 92"/>
                <a:gd name="T20" fmla="*/ 37 w 80"/>
                <a:gd name="T21" fmla="*/ 24 h 92"/>
                <a:gd name="T22" fmla="*/ 35 w 80"/>
                <a:gd name="T23" fmla="*/ 31 h 92"/>
                <a:gd name="T24" fmla="*/ 56 w 80"/>
                <a:gd name="T25" fmla="*/ 46 h 92"/>
                <a:gd name="T26" fmla="*/ 57 w 80"/>
                <a:gd name="T27" fmla="*/ 46 h 92"/>
                <a:gd name="T28" fmla="*/ 68 w 80"/>
                <a:gd name="T29" fmla="*/ 44 h 92"/>
                <a:gd name="T30" fmla="*/ 62 w 80"/>
                <a:gd name="T31" fmla="*/ 54 h 92"/>
                <a:gd name="T32" fmla="*/ 59 w 80"/>
                <a:gd name="T33" fmla="*/ 54 h 92"/>
                <a:gd name="T34" fmla="*/ 48 w 80"/>
                <a:gd name="T35" fmla="*/ 57 h 92"/>
                <a:gd name="T36" fmla="*/ 39 w 80"/>
                <a:gd name="T37" fmla="*/ 31 h 92"/>
                <a:gd name="T38" fmla="*/ 57 w 80"/>
                <a:gd name="T39" fmla="*/ 20 h 92"/>
                <a:gd name="T40" fmla="*/ 71 w 80"/>
                <a:gd name="T41" fmla="*/ 25 h 92"/>
                <a:gd name="T42" fmla="*/ 63 w 80"/>
                <a:gd name="T43" fmla="*/ 24 h 92"/>
                <a:gd name="T44" fmla="*/ 62 w 80"/>
                <a:gd name="T45" fmla="*/ 26 h 92"/>
                <a:gd name="T46" fmla="*/ 68 w 80"/>
                <a:gd name="T47" fmla="*/ 28 h 92"/>
                <a:gd name="T48" fmla="*/ 61 w 80"/>
                <a:gd name="T49" fmla="*/ 28 h 92"/>
                <a:gd name="T50" fmla="*/ 66 w 80"/>
                <a:gd name="T51" fmla="*/ 31 h 92"/>
                <a:gd name="T52" fmla="*/ 59 w 80"/>
                <a:gd name="T53" fmla="*/ 31 h 92"/>
                <a:gd name="T54" fmla="*/ 58 w 80"/>
                <a:gd name="T55" fmla="*/ 33 h 92"/>
                <a:gd name="T56" fmla="*/ 65 w 80"/>
                <a:gd name="T57" fmla="*/ 33 h 92"/>
                <a:gd name="T58" fmla="*/ 56 w 80"/>
                <a:gd name="T59" fmla="*/ 35 h 92"/>
                <a:gd name="T60" fmla="*/ 62 w 80"/>
                <a:gd name="T61" fmla="*/ 37 h 92"/>
                <a:gd name="T62" fmla="*/ 55 w 80"/>
                <a:gd name="T63" fmla="*/ 38 h 92"/>
                <a:gd name="T64" fmla="*/ 54 w 80"/>
                <a:gd name="T65" fmla="*/ 39 h 92"/>
                <a:gd name="T66" fmla="*/ 59 w 80"/>
                <a:gd name="T67" fmla="*/ 40 h 92"/>
                <a:gd name="T68" fmla="*/ 52 w 80"/>
                <a:gd name="T69" fmla="*/ 41 h 92"/>
                <a:gd name="T70" fmla="*/ 51 w 80"/>
                <a:gd name="T71" fmla="*/ 42 h 92"/>
                <a:gd name="T72" fmla="*/ 51 w 80"/>
                <a:gd name="T73" fmla="*/ 43 h 92"/>
                <a:gd name="T74" fmla="*/ 54 w 80"/>
                <a:gd name="T75" fmla="*/ 9 h 92"/>
                <a:gd name="T76" fmla="*/ 61 w 80"/>
                <a:gd name="T77" fmla="*/ 4 h 92"/>
                <a:gd name="T78" fmla="*/ 72 w 80"/>
                <a:gd name="T79" fmla="*/ 8 h 92"/>
                <a:gd name="T80" fmla="*/ 70 w 80"/>
                <a:gd name="T81" fmla="*/ 20 h 92"/>
                <a:gd name="T82" fmla="*/ 60 w 80"/>
                <a:gd name="T83" fmla="*/ 0 h 92"/>
                <a:gd name="T84" fmla="*/ 52 w 80"/>
                <a:gd name="T85" fmla="*/ 3 h 92"/>
                <a:gd name="T86" fmla="*/ 39 w 80"/>
                <a:gd name="T87" fmla="*/ 15 h 92"/>
                <a:gd name="T88" fmla="*/ 22 w 80"/>
                <a:gd name="T89" fmla="*/ 34 h 92"/>
                <a:gd name="T90" fmla="*/ 6 w 80"/>
                <a:gd name="T91" fmla="*/ 76 h 92"/>
                <a:gd name="T92" fmla="*/ 3 w 80"/>
                <a:gd name="T93" fmla="*/ 84 h 92"/>
                <a:gd name="T94" fmla="*/ 2 w 80"/>
                <a:gd name="T95" fmla="*/ 92 h 92"/>
                <a:gd name="T96" fmla="*/ 16 w 80"/>
                <a:gd name="T97" fmla="*/ 85 h 92"/>
                <a:gd name="T98" fmla="*/ 52 w 80"/>
                <a:gd name="T99" fmla="*/ 61 h 92"/>
                <a:gd name="T100" fmla="*/ 71 w 80"/>
                <a:gd name="T101" fmla="*/ 44 h 92"/>
                <a:gd name="T102" fmla="*/ 79 w 80"/>
                <a:gd name="T103" fmla="*/ 18 h 92"/>
                <a:gd name="T104" fmla="*/ 60 w 80"/>
                <a:gd name="T105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0" h="92">
                  <a:moveTo>
                    <a:pt x="50" y="58"/>
                  </a:moveTo>
                  <a:cubicBezTo>
                    <a:pt x="50" y="58"/>
                    <a:pt x="50" y="58"/>
                    <a:pt x="50" y="58"/>
                  </a:cubicBezTo>
                  <a:cubicBezTo>
                    <a:pt x="53" y="57"/>
                    <a:pt x="56" y="57"/>
                    <a:pt x="59" y="56"/>
                  </a:cubicBezTo>
                  <a:cubicBezTo>
                    <a:pt x="58" y="57"/>
                    <a:pt x="56" y="57"/>
                    <a:pt x="55" y="58"/>
                  </a:cubicBezTo>
                  <a:cubicBezTo>
                    <a:pt x="54" y="57"/>
                    <a:pt x="54" y="57"/>
                    <a:pt x="54" y="57"/>
                  </a:cubicBezTo>
                  <a:cubicBezTo>
                    <a:pt x="53" y="57"/>
                    <a:pt x="51" y="57"/>
                    <a:pt x="50" y="58"/>
                  </a:cubicBezTo>
                  <a:moveTo>
                    <a:pt x="6" y="86"/>
                  </a:moveTo>
                  <a:cubicBezTo>
                    <a:pt x="6" y="86"/>
                    <a:pt x="6" y="86"/>
                    <a:pt x="6" y="86"/>
                  </a:cubicBezTo>
                  <a:cubicBezTo>
                    <a:pt x="7" y="83"/>
                    <a:pt x="8" y="80"/>
                    <a:pt x="9" y="78"/>
                  </a:cubicBezTo>
                  <a:cubicBezTo>
                    <a:pt x="11" y="76"/>
                    <a:pt x="22" y="63"/>
                    <a:pt x="30" y="53"/>
                  </a:cubicBezTo>
                  <a:cubicBezTo>
                    <a:pt x="32" y="54"/>
                    <a:pt x="33" y="55"/>
                    <a:pt x="35" y="56"/>
                  </a:cubicBezTo>
                  <a:cubicBezTo>
                    <a:pt x="13" y="82"/>
                    <a:pt x="13" y="82"/>
                    <a:pt x="13" y="82"/>
                  </a:cubicBezTo>
                  <a:cubicBezTo>
                    <a:pt x="6" y="86"/>
                    <a:pt x="6" y="86"/>
                    <a:pt x="6" y="86"/>
                  </a:cubicBezTo>
                  <a:moveTo>
                    <a:pt x="64" y="42"/>
                  </a:moveTo>
                  <a:cubicBezTo>
                    <a:pt x="65" y="41"/>
                    <a:pt x="66" y="41"/>
                    <a:pt x="67" y="40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6" y="41"/>
                    <a:pt x="65" y="41"/>
                    <a:pt x="64" y="42"/>
                  </a:cubicBezTo>
                  <a:moveTo>
                    <a:pt x="65" y="39"/>
                  </a:moveTo>
                  <a:cubicBezTo>
                    <a:pt x="65" y="39"/>
                    <a:pt x="66" y="38"/>
                    <a:pt x="66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6" y="39"/>
                    <a:pt x="65" y="39"/>
                    <a:pt x="65" y="39"/>
                  </a:cubicBezTo>
                  <a:moveTo>
                    <a:pt x="48" y="57"/>
                  </a:moveTo>
                  <a:cubicBezTo>
                    <a:pt x="47" y="57"/>
                    <a:pt x="47" y="57"/>
                    <a:pt x="47" y="57"/>
                  </a:cubicBezTo>
                  <a:cubicBezTo>
                    <a:pt x="41" y="56"/>
                    <a:pt x="34" y="52"/>
                    <a:pt x="31" y="48"/>
                  </a:cubicBezTo>
                  <a:cubicBezTo>
                    <a:pt x="27" y="44"/>
                    <a:pt x="25" y="39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29"/>
                    <a:pt x="27" y="24"/>
                    <a:pt x="31" y="22"/>
                  </a:cubicBezTo>
                  <a:cubicBezTo>
                    <a:pt x="33" y="20"/>
                    <a:pt x="36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40" y="19"/>
                    <a:pt x="40" y="19"/>
                  </a:cubicBezTo>
                  <a:cubicBezTo>
                    <a:pt x="40" y="20"/>
                    <a:pt x="39" y="22"/>
                    <a:pt x="38" y="23"/>
                  </a:cubicBezTo>
                  <a:cubicBezTo>
                    <a:pt x="37" y="23"/>
                    <a:pt x="37" y="23"/>
                    <a:pt x="37" y="24"/>
                  </a:cubicBezTo>
                  <a:cubicBezTo>
                    <a:pt x="37" y="24"/>
                    <a:pt x="36" y="25"/>
                    <a:pt x="36" y="25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5" y="27"/>
                    <a:pt x="35" y="29"/>
                    <a:pt x="35" y="31"/>
                  </a:cubicBezTo>
                  <a:cubicBezTo>
                    <a:pt x="35" y="35"/>
                    <a:pt x="37" y="40"/>
                    <a:pt x="40" y="43"/>
                  </a:cubicBezTo>
                  <a:cubicBezTo>
                    <a:pt x="43" y="46"/>
                    <a:pt x="47" y="47"/>
                    <a:pt x="51" y="47"/>
                  </a:cubicBezTo>
                  <a:cubicBezTo>
                    <a:pt x="53" y="47"/>
                    <a:pt x="54" y="47"/>
                    <a:pt x="56" y="46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1" y="45"/>
                    <a:pt x="64" y="44"/>
                    <a:pt x="67" y="42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68" y="43"/>
                    <a:pt x="68" y="43"/>
                    <a:pt x="68" y="44"/>
                  </a:cubicBezTo>
                  <a:cubicBezTo>
                    <a:pt x="68" y="48"/>
                    <a:pt x="66" y="52"/>
                    <a:pt x="63" y="54"/>
                  </a:cubicBezTo>
                  <a:cubicBezTo>
                    <a:pt x="63" y="54"/>
                    <a:pt x="63" y="54"/>
                    <a:pt x="62" y="55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2" y="54"/>
                    <a:pt x="62" y="54"/>
                    <a:pt x="61" y="54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60" y="54"/>
                    <a:pt x="60" y="54"/>
                    <a:pt x="59" y="54"/>
                  </a:cubicBezTo>
                  <a:cubicBezTo>
                    <a:pt x="56" y="55"/>
                    <a:pt x="52" y="56"/>
                    <a:pt x="48" y="56"/>
                  </a:cubicBezTo>
                  <a:cubicBezTo>
                    <a:pt x="48" y="56"/>
                    <a:pt x="47" y="57"/>
                    <a:pt x="48" y="57"/>
                  </a:cubicBezTo>
                  <a:cubicBezTo>
                    <a:pt x="48" y="57"/>
                    <a:pt x="48" y="57"/>
                    <a:pt x="48" y="57"/>
                  </a:cubicBezTo>
                  <a:moveTo>
                    <a:pt x="51" y="43"/>
                  </a:moveTo>
                  <a:cubicBezTo>
                    <a:pt x="48" y="43"/>
                    <a:pt x="45" y="42"/>
                    <a:pt x="42" y="40"/>
                  </a:cubicBezTo>
                  <a:cubicBezTo>
                    <a:pt x="40" y="38"/>
                    <a:pt x="39" y="34"/>
                    <a:pt x="39" y="31"/>
                  </a:cubicBezTo>
                  <a:cubicBezTo>
                    <a:pt x="39" y="30"/>
                    <a:pt x="39" y="28"/>
                    <a:pt x="40" y="27"/>
                  </a:cubicBezTo>
                  <a:cubicBezTo>
                    <a:pt x="44" y="21"/>
                    <a:pt x="47" y="16"/>
                    <a:pt x="51" y="10"/>
                  </a:cubicBezTo>
                  <a:cubicBezTo>
                    <a:pt x="51" y="14"/>
                    <a:pt x="54" y="17"/>
                    <a:pt x="57" y="20"/>
                  </a:cubicBezTo>
                  <a:cubicBezTo>
                    <a:pt x="61" y="23"/>
                    <a:pt x="66" y="24"/>
                    <a:pt x="70" y="24"/>
                  </a:cubicBezTo>
                  <a:cubicBezTo>
                    <a:pt x="70" y="24"/>
                    <a:pt x="71" y="24"/>
                    <a:pt x="72" y="24"/>
                  </a:cubicBezTo>
                  <a:cubicBezTo>
                    <a:pt x="71" y="24"/>
                    <a:pt x="71" y="25"/>
                    <a:pt x="71" y="25"/>
                  </a:cubicBezTo>
                  <a:cubicBezTo>
                    <a:pt x="70" y="25"/>
                    <a:pt x="70" y="25"/>
                    <a:pt x="70" y="25"/>
                  </a:cubicBezTo>
                  <a:cubicBezTo>
                    <a:pt x="69" y="25"/>
                    <a:pt x="69" y="25"/>
                    <a:pt x="68" y="25"/>
                  </a:cubicBezTo>
                  <a:cubicBezTo>
                    <a:pt x="66" y="25"/>
                    <a:pt x="65" y="25"/>
                    <a:pt x="63" y="24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2" y="24"/>
                    <a:pt x="62" y="25"/>
                    <a:pt x="62" y="25"/>
                  </a:cubicBezTo>
                  <a:cubicBezTo>
                    <a:pt x="62" y="25"/>
                    <a:pt x="62" y="26"/>
                    <a:pt x="62" y="26"/>
                  </a:cubicBezTo>
                  <a:cubicBezTo>
                    <a:pt x="64" y="26"/>
                    <a:pt x="66" y="27"/>
                    <a:pt x="68" y="27"/>
                  </a:cubicBezTo>
                  <a:cubicBezTo>
                    <a:pt x="69" y="27"/>
                    <a:pt x="69" y="27"/>
                    <a:pt x="70" y="27"/>
                  </a:cubicBezTo>
                  <a:cubicBezTo>
                    <a:pt x="69" y="27"/>
                    <a:pt x="69" y="28"/>
                    <a:pt x="68" y="28"/>
                  </a:cubicBezTo>
                  <a:cubicBezTo>
                    <a:pt x="66" y="28"/>
                    <a:pt x="64" y="28"/>
                    <a:pt x="62" y="2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1" y="27"/>
                    <a:pt x="61" y="27"/>
                    <a:pt x="61" y="28"/>
                  </a:cubicBezTo>
                  <a:cubicBezTo>
                    <a:pt x="61" y="28"/>
                    <a:pt x="61" y="29"/>
                    <a:pt x="61" y="29"/>
                  </a:cubicBezTo>
                  <a:cubicBezTo>
                    <a:pt x="63" y="29"/>
                    <a:pt x="65" y="30"/>
                    <a:pt x="67" y="30"/>
                  </a:cubicBezTo>
                  <a:cubicBezTo>
                    <a:pt x="67" y="30"/>
                    <a:pt x="67" y="31"/>
                    <a:pt x="66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5" y="31"/>
                    <a:pt x="64" y="31"/>
                    <a:pt x="63" y="31"/>
                  </a:cubicBezTo>
                  <a:cubicBezTo>
                    <a:pt x="62" y="31"/>
                    <a:pt x="60" y="31"/>
                    <a:pt x="59" y="31"/>
                  </a:cubicBezTo>
                  <a:cubicBezTo>
                    <a:pt x="59" y="31"/>
                    <a:pt x="59" y="31"/>
                    <a:pt x="59" y="31"/>
                  </a:cubicBezTo>
                  <a:cubicBezTo>
                    <a:pt x="58" y="31"/>
                    <a:pt x="58" y="31"/>
                    <a:pt x="58" y="32"/>
                  </a:cubicBezTo>
                  <a:cubicBezTo>
                    <a:pt x="58" y="32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60" y="33"/>
                    <a:pt x="62" y="33"/>
                    <a:pt x="63" y="33"/>
                  </a:cubicBezTo>
                  <a:cubicBezTo>
                    <a:pt x="64" y="33"/>
                    <a:pt x="64" y="33"/>
                    <a:pt x="65" y="33"/>
                  </a:cubicBezTo>
                  <a:cubicBezTo>
                    <a:pt x="64" y="34"/>
                    <a:pt x="64" y="35"/>
                    <a:pt x="63" y="35"/>
                  </a:cubicBezTo>
                  <a:cubicBezTo>
                    <a:pt x="61" y="35"/>
                    <a:pt x="59" y="35"/>
                    <a:pt x="56" y="35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6" y="35"/>
                    <a:pt x="55" y="35"/>
                    <a:pt x="55" y="36"/>
                  </a:cubicBezTo>
                  <a:cubicBezTo>
                    <a:pt x="55" y="36"/>
                    <a:pt x="55" y="36"/>
                    <a:pt x="56" y="37"/>
                  </a:cubicBezTo>
                  <a:cubicBezTo>
                    <a:pt x="58" y="37"/>
                    <a:pt x="60" y="37"/>
                    <a:pt x="62" y="37"/>
                  </a:cubicBezTo>
                  <a:cubicBezTo>
                    <a:pt x="61" y="38"/>
                    <a:pt x="61" y="38"/>
                    <a:pt x="60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9" y="39"/>
                    <a:pt x="57" y="39"/>
                    <a:pt x="55" y="38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5" y="38"/>
                    <a:pt x="54" y="38"/>
                    <a:pt x="54" y="38"/>
                  </a:cubicBezTo>
                  <a:cubicBezTo>
                    <a:pt x="54" y="38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6" y="40"/>
                    <a:pt x="57" y="40"/>
                    <a:pt x="59" y="40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5" y="42"/>
                    <a:pt x="53" y="41"/>
                    <a:pt x="52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52" y="43"/>
                    <a:pt x="53" y="43"/>
                    <a:pt x="54" y="43"/>
                  </a:cubicBezTo>
                  <a:cubicBezTo>
                    <a:pt x="53" y="43"/>
                    <a:pt x="52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moveTo>
                    <a:pt x="70" y="20"/>
                  </a:moveTo>
                  <a:cubicBezTo>
                    <a:pt x="67" y="20"/>
                    <a:pt x="63" y="19"/>
                    <a:pt x="59" y="17"/>
                  </a:cubicBezTo>
                  <a:cubicBezTo>
                    <a:pt x="56" y="15"/>
                    <a:pt x="54" y="12"/>
                    <a:pt x="54" y="9"/>
                  </a:cubicBezTo>
                  <a:cubicBezTo>
                    <a:pt x="54" y="7"/>
                    <a:pt x="55" y="6"/>
                    <a:pt x="55" y="5"/>
                  </a:cubicBezTo>
                  <a:cubicBezTo>
                    <a:pt x="57" y="4"/>
                    <a:pt x="59" y="4"/>
                    <a:pt x="60" y="4"/>
                  </a:cubicBezTo>
                  <a:cubicBezTo>
                    <a:pt x="60" y="4"/>
                    <a:pt x="61" y="4"/>
                    <a:pt x="61" y="4"/>
                  </a:cubicBezTo>
                  <a:cubicBezTo>
                    <a:pt x="65" y="4"/>
                    <a:pt x="69" y="5"/>
                    <a:pt x="72" y="8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2" y="8"/>
                    <a:pt x="72" y="8"/>
                    <a:pt x="72" y="8"/>
                  </a:cubicBezTo>
                  <a:cubicBezTo>
                    <a:pt x="75" y="11"/>
                    <a:pt x="76" y="14"/>
                    <a:pt x="76" y="15"/>
                  </a:cubicBezTo>
                  <a:cubicBezTo>
                    <a:pt x="76" y="17"/>
                    <a:pt x="75" y="19"/>
                    <a:pt x="74" y="19"/>
                  </a:cubicBezTo>
                  <a:cubicBezTo>
                    <a:pt x="73" y="20"/>
                    <a:pt x="72" y="20"/>
                    <a:pt x="70" y="20"/>
                  </a:cubicBezTo>
                  <a:cubicBezTo>
                    <a:pt x="70" y="20"/>
                    <a:pt x="70" y="20"/>
                    <a:pt x="70" y="20"/>
                  </a:cubicBezTo>
                  <a:cubicBezTo>
                    <a:pt x="70" y="20"/>
                    <a:pt x="70" y="20"/>
                    <a:pt x="70" y="20"/>
                  </a:cubicBezTo>
                  <a:moveTo>
                    <a:pt x="60" y="0"/>
                  </a:moveTo>
                  <a:cubicBezTo>
                    <a:pt x="58" y="0"/>
                    <a:pt x="56" y="0"/>
                    <a:pt x="53" y="1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48" y="8"/>
                    <a:pt x="45" y="12"/>
                    <a:pt x="43" y="16"/>
                  </a:cubicBezTo>
                  <a:cubicBezTo>
                    <a:pt x="41" y="16"/>
                    <a:pt x="40" y="15"/>
                    <a:pt x="39" y="15"/>
                  </a:cubicBezTo>
                  <a:cubicBezTo>
                    <a:pt x="35" y="15"/>
                    <a:pt x="32" y="17"/>
                    <a:pt x="29" y="19"/>
                  </a:cubicBezTo>
                  <a:cubicBezTo>
                    <a:pt x="24" y="22"/>
                    <a:pt x="22" y="28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40"/>
                    <a:pt x="24" y="45"/>
                    <a:pt x="28" y="50"/>
                  </a:cubicBezTo>
                  <a:cubicBezTo>
                    <a:pt x="23" y="55"/>
                    <a:pt x="18" y="61"/>
                    <a:pt x="14" y="66"/>
                  </a:cubicBezTo>
                  <a:cubicBezTo>
                    <a:pt x="10" y="72"/>
                    <a:pt x="6" y="76"/>
                    <a:pt x="6" y="76"/>
                  </a:cubicBezTo>
                  <a:cubicBezTo>
                    <a:pt x="6" y="76"/>
                    <a:pt x="6" y="76"/>
                    <a:pt x="6" y="76"/>
                  </a:cubicBezTo>
                  <a:cubicBezTo>
                    <a:pt x="6" y="76"/>
                    <a:pt x="6" y="76"/>
                    <a:pt x="6" y="76"/>
                  </a:cubicBezTo>
                  <a:cubicBezTo>
                    <a:pt x="5" y="78"/>
                    <a:pt x="4" y="81"/>
                    <a:pt x="3" y="84"/>
                  </a:cubicBezTo>
                  <a:cubicBezTo>
                    <a:pt x="1" y="87"/>
                    <a:pt x="1" y="90"/>
                    <a:pt x="1" y="90"/>
                  </a:cubicBezTo>
                  <a:cubicBezTo>
                    <a:pt x="0" y="90"/>
                    <a:pt x="1" y="91"/>
                    <a:pt x="1" y="92"/>
                  </a:cubicBezTo>
                  <a:cubicBezTo>
                    <a:pt x="2" y="92"/>
                    <a:pt x="2" y="92"/>
                    <a:pt x="2" y="92"/>
                  </a:cubicBezTo>
                  <a:cubicBezTo>
                    <a:pt x="3" y="92"/>
                    <a:pt x="3" y="92"/>
                    <a:pt x="3" y="92"/>
                  </a:cubicBezTo>
                  <a:cubicBezTo>
                    <a:pt x="15" y="85"/>
                    <a:pt x="15" y="85"/>
                    <a:pt x="15" y="85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41" y="59"/>
                    <a:pt x="44" y="60"/>
                    <a:pt x="46" y="61"/>
                  </a:cubicBezTo>
                  <a:cubicBezTo>
                    <a:pt x="48" y="61"/>
                    <a:pt x="50" y="61"/>
                    <a:pt x="52" y="61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7" y="61"/>
                    <a:pt x="62" y="60"/>
                    <a:pt x="66" y="57"/>
                  </a:cubicBezTo>
                  <a:cubicBezTo>
                    <a:pt x="69" y="53"/>
                    <a:pt x="71" y="49"/>
                    <a:pt x="71" y="44"/>
                  </a:cubicBezTo>
                  <a:cubicBezTo>
                    <a:pt x="71" y="41"/>
                    <a:pt x="70" y="37"/>
                    <a:pt x="68" y="35"/>
                  </a:cubicBezTo>
                  <a:cubicBezTo>
                    <a:pt x="72" y="30"/>
                    <a:pt x="75" y="25"/>
                    <a:pt x="79" y="20"/>
                  </a:cubicBezTo>
                  <a:cubicBezTo>
                    <a:pt x="79" y="20"/>
                    <a:pt x="79" y="19"/>
                    <a:pt x="79" y="18"/>
                  </a:cubicBezTo>
                  <a:cubicBezTo>
                    <a:pt x="79" y="17"/>
                    <a:pt x="80" y="16"/>
                    <a:pt x="80" y="15"/>
                  </a:cubicBezTo>
                  <a:cubicBezTo>
                    <a:pt x="80" y="12"/>
                    <a:pt x="78" y="9"/>
                    <a:pt x="74" y="6"/>
                  </a:cubicBezTo>
                  <a:cubicBezTo>
                    <a:pt x="71" y="2"/>
                    <a:pt x="66" y="0"/>
                    <a:pt x="60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124" name="Freeform 854"/>
            <p:cNvSpPr>
              <a:spLocks/>
            </p:cNvSpPr>
            <p:nvPr/>
          </p:nvSpPr>
          <p:spPr bwMode="auto">
            <a:xfrm>
              <a:off x="5507" y="2562"/>
              <a:ext cx="35" cy="10"/>
            </a:xfrm>
            <a:custGeom>
              <a:avLst/>
              <a:gdLst>
                <a:gd name="T0" fmla="*/ 14 w 15"/>
                <a:gd name="T1" fmla="*/ 0 h 4"/>
                <a:gd name="T2" fmla="*/ 13 w 15"/>
                <a:gd name="T3" fmla="*/ 0 h 4"/>
                <a:gd name="T4" fmla="*/ 1 w 15"/>
                <a:gd name="T5" fmla="*/ 3 h 4"/>
                <a:gd name="T6" fmla="*/ 0 w 15"/>
                <a:gd name="T7" fmla="*/ 4 h 4"/>
                <a:gd name="T8" fmla="*/ 1 w 15"/>
                <a:gd name="T9" fmla="*/ 4 h 4"/>
                <a:gd name="T10" fmla="*/ 1 w 15"/>
                <a:gd name="T11" fmla="*/ 4 h 4"/>
                <a:gd name="T12" fmla="*/ 14 w 15"/>
                <a:gd name="T13" fmla="*/ 1 h 4"/>
                <a:gd name="T14" fmla="*/ 14 w 15"/>
                <a:gd name="T15" fmla="*/ 0 h 4"/>
                <a:gd name="T16" fmla="*/ 14 w 15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4">
                  <a:moveTo>
                    <a:pt x="14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1" y="3"/>
                    <a:pt x="0" y="3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6" y="4"/>
                    <a:pt x="10" y="3"/>
                    <a:pt x="14" y="1"/>
                  </a:cubicBezTo>
                  <a:cubicBezTo>
                    <a:pt x="14" y="1"/>
                    <a:pt x="15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125" name="Freeform 855"/>
            <p:cNvSpPr>
              <a:spLocks/>
            </p:cNvSpPr>
            <p:nvPr/>
          </p:nvSpPr>
          <p:spPr bwMode="auto">
            <a:xfrm>
              <a:off x="5504" y="2572"/>
              <a:ext cx="34" cy="9"/>
            </a:xfrm>
            <a:custGeom>
              <a:avLst/>
              <a:gdLst>
                <a:gd name="T0" fmla="*/ 13 w 14"/>
                <a:gd name="T1" fmla="*/ 0 h 4"/>
                <a:gd name="T2" fmla="*/ 13 w 14"/>
                <a:gd name="T3" fmla="*/ 0 h 4"/>
                <a:gd name="T4" fmla="*/ 1 w 14"/>
                <a:gd name="T5" fmla="*/ 3 h 4"/>
                <a:gd name="T6" fmla="*/ 0 w 14"/>
                <a:gd name="T7" fmla="*/ 4 h 4"/>
                <a:gd name="T8" fmla="*/ 1 w 14"/>
                <a:gd name="T9" fmla="*/ 4 h 4"/>
                <a:gd name="T10" fmla="*/ 1 w 14"/>
                <a:gd name="T11" fmla="*/ 4 h 4"/>
                <a:gd name="T12" fmla="*/ 13 w 14"/>
                <a:gd name="T13" fmla="*/ 2 h 4"/>
                <a:gd name="T14" fmla="*/ 14 w 14"/>
                <a:gd name="T15" fmla="*/ 1 h 4"/>
                <a:gd name="T16" fmla="*/ 13 w 14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4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9" y="2"/>
                    <a:pt x="5" y="2"/>
                    <a:pt x="1" y="3"/>
                  </a:cubicBezTo>
                  <a:cubicBezTo>
                    <a:pt x="1" y="3"/>
                    <a:pt x="0" y="3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5" y="4"/>
                    <a:pt x="9" y="3"/>
                    <a:pt x="13" y="2"/>
                  </a:cubicBezTo>
                  <a:cubicBezTo>
                    <a:pt x="14" y="2"/>
                    <a:pt x="14" y="1"/>
                    <a:pt x="14" y="1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126" name="Freeform 856"/>
            <p:cNvSpPr>
              <a:spLocks/>
            </p:cNvSpPr>
            <p:nvPr/>
          </p:nvSpPr>
          <p:spPr bwMode="auto">
            <a:xfrm>
              <a:off x="5445" y="175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127" name="Freeform 857"/>
            <p:cNvSpPr>
              <a:spLocks/>
            </p:cNvSpPr>
            <p:nvPr/>
          </p:nvSpPr>
          <p:spPr bwMode="auto">
            <a:xfrm>
              <a:off x="5445" y="175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128" name="Freeform 858"/>
            <p:cNvSpPr>
              <a:spLocks noEditPoints="1"/>
            </p:cNvSpPr>
            <p:nvPr/>
          </p:nvSpPr>
          <p:spPr bwMode="auto">
            <a:xfrm>
              <a:off x="5182" y="1649"/>
              <a:ext cx="296" cy="199"/>
            </a:xfrm>
            <a:custGeom>
              <a:avLst/>
              <a:gdLst>
                <a:gd name="T0" fmla="*/ 20 w 125"/>
                <a:gd name="T1" fmla="*/ 58 h 84"/>
                <a:gd name="T2" fmla="*/ 27 w 125"/>
                <a:gd name="T3" fmla="*/ 78 h 84"/>
                <a:gd name="T4" fmla="*/ 53 w 125"/>
                <a:gd name="T5" fmla="*/ 46 h 84"/>
                <a:gd name="T6" fmla="*/ 46 w 125"/>
                <a:gd name="T7" fmla="*/ 75 h 84"/>
                <a:gd name="T8" fmla="*/ 29 w 125"/>
                <a:gd name="T9" fmla="*/ 79 h 84"/>
                <a:gd name="T10" fmla="*/ 37 w 125"/>
                <a:gd name="T11" fmla="*/ 51 h 84"/>
                <a:gd name="T12" fmla="*/ 48 w 125"/>
                <a:gd name="T13" fmla="*/ 46 h 84"/>
                <a:gd name="T14" fmla="*/ 51 w 125"/>
                <a:gd name="T15" fmla="*/ 46 h 84"/>
                <a:gd name="T16" fmla="*/ 31 w 125"/>
                <a:gd name="T17" fmla="*/ 79 h 84"/>
                <a:gd name="T18" fmla="*/ 97 w 125"/>
                <a:gd name="T19" fmla="*/ 25 h 84"/>
                <a:gd name="T20" fmla="*/ 104 w 125"/>
                <a:gd name="T21" fmla="*/ 23 h 84"/>
                <a:gd name="T22" fmla="*/ 101 w 125"/>
                <a:gd name="T23" fmla="*/ 50 h 84"/>
                <a:gd name="T24" fmla="*/ 108 w 125"/>
                <a:gd name="T25" fmla="*/ 24 h 84"/>
                <a:gd name="T26" fmla="*/ 111 w 125"/>
                <a:gd name="T27" fmla="*/ 43 h 84"/>
                <a:gd name="T28" fmla="*/ 111 w 125"/>
                <a:gd name="T29" fmla="*/ 44 h 84"/>
                <a:gd name="T30" fmla="*/ 110 w 125"/>
                <a:gd name="T31" fmla="*/ 44 h 84"/>
                <a:gd name="T32" fmla="*/ 85 w 125"/>
                <a:gd name="T33" fmla="*/ 56 h 84"/>
                <a:gd name="T34" fmla="*/ 74 w 125"/>
                <a:gd name="T35" fmla="*/ 35 h 84"/>
                <a:gd name="T36" fmla="*/ 88 w 125"/>
                <a:gd name="T37" fmla="*/ 54 h 84"/>
                <a:gd name="T38" fmla="*/ 82 w 125"/>
                <a:gd name="T39" fmla="*/ 0 h 84"/>
                <a:gd name="T40" fmla="*/ 82 w 125"/>
                <a:gd name="T41" fmla="*/ 19 h 84"/>
                <a:gd name="T42" fmla="*/ 83 w 125"/>
                <a:gd name="T43" fmla="*/ 11 h 84"/>
                <a:gd name="T44" fmla="*/ 87 w 125"/>
                <a:gd name="T45" fmla="*/ 6 h 84"/>
                <a:gd name="T46" fmla="*/ 105 w 125"/>
                <a:gd name="T47" fmla="*/ 17 h 84"/>
                <a:gd name="T48" fmla="*/ 72 w 125"/>
                <a:gd name="T49" fmla="*/ 30 h 84"/>
                <a:gd name="T50" fmla="*/ 59 w 125"/>
                <a:gd name="T51" fmla="*/ 41 h 84"/>
                <a:gd name="T52" fmla="*/ 50 w 125"/>
                <a:gd name="T53" fmla="*/ 40 h 84"/>
                <a:gd name="T54" fmla="*/ 33 w 125"/>
                <a:gd name="T55" fmla="*/ 46 h 84"/>
                <a:gd name="T56" fmla="*/ 19 w 125"/>
                <a:gd name="T57" fmla="*/ 34 h 84"/>
                <a:gd name="T58" fmla="*/ 24 w 125"/>
                <a:gd name="T59" fmla="*/ 37 h 84"/>
                <a:gd name="T60" fmla="*/ 29 w 125"/>
                <a:gd name="T61" fmla="*/ 41 h 84"/>
                <a:gd name="T62" fmla="*/ 15 w 125"/>
                <a:gd name="T63" fmla="*/ 28 h 84"/>
                <a:gd name="T64" fmla="*/ 4 w 125"/>
                <a:gd name="T65" fmla="*/ 60 h 84"/>
                <a:gd name="T66" fmla="*/ 5 w 125"/>
                <a:gd name="T67" fmla="*/ 71 h 84"/>
                <a:gd name="T68" fmla="*/ 11 w 125"/>
                <a:gd name="T69" fmla="*/ 68 h 84"/>
                <a:gd name="T70" fmla="*/ 18 w 125"/>
                <a:gd name="T71" fmla="*/ 79 h 84"/>
                <a:gd name="T72" fmla="*/ 55 w 125"/>
                <a:gd name="T73" fmla="*/ 76 h 84"/>
                <a:gd name="T74" fmla="*/ 65 w 125"/>
                <a:gd name="T75" fmla="*/ 45 h 84"/>
                <a:gd name="T76" fmla="*/ 72 w 125"/>
                <a:gd name="T77" fmla="*/ 55 h 84"/>
                <a:gd name="T78" fmla="*/ 110 w 125"/>
                <a:gd name="T79" fmla="*/ 52 h 84"/>
                <a:gd name="T80" fmla="*/ 118 w 125"/>
                <a:gd name="T81" fmla="*/ 23 h 84"/>
                <a:gd name="T82" fmla="*/ 96 w 125"/>
                <a:gd name="T83" fmla="*/ 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5" h="84">
                  <a:moveTo>
                    <a:pt x="27" y="78"/>
                  </a:moveTo>
                  <a:cubicBezTo>
                    <a:pt x="20" y="74"/>
                    <a:pt x="10" y="62"/>
                    <a:pt x="20" y="58"/>
                  </a:cubicBezTo>
                  <a:cubicBezTo>
                    <a:pt x="25" y="56"/>
                    <a:pt x="30" y="54"/>
                    <a:pt x="36" y="51"/>
                  </a:cubicBezTo>
                  <a:cubicBezTo>
                    <a:pt x="33" y="60"/>
                    <a:pt x="30" y="69"/>
                    <a:pt x="27" y="78"/>
                  </a:cubicBezTo>
                  <a:moveTo>
                    <a:pt x="46" y="75"/>
                  </a:moveTo>
                  <a:cubicBezTo>
                    <a:pt x="48" y="65"/>
                    <a:pt x="50" y="56"/>
                    <a:pt x="53" y="46"/>
                  </a:cubicBezTo>
                  <a:cubicBezTo>
                    <a:pt x="58" y="50"/>
                    <a:pt x="59" y="64"/>
                    <a:pt x="55" y="68"/>
                  </a:cubicBezTo>
                  <a:cubicBezTo>
                    <a:pt x="53" y="70"/>
                    <a:pt x="50" y="73"/>
                    <a:pt x="46" y="75"/>
                  </a:cubicBezTo>
                  <a:moveTo>
                    <a:pt x="31" y="79"/>
                  </a:moveTo>
                  <a:cubicBezTo>
                    <a:pt x="30" y="79"/>
                    <a:pt x="29" y="79"/>
                    <a:pt x="29" y="79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31" y="70"/>
                    <a:pt x="34" y="60"/>
                    <a:pt x="37" y="51"/>
                  </a:cubicBezTo>
                  <a:cubicBezTo>
                    <a:pt x="37" y="51"/>
                    <a:pt x="37" y="51"/>
                    <a:pt x="37" y="51"/>
                  </a:cubicBezTo>
                  <a:cubicBezTo>
                    <a:pt x="40" y="49"/>
                    <a:pt x="44" y="48"/>
                    <a:pt x="48" y="46"/>
                  </a:cubicBezTo>
                  <a:cubicBezTo>
                    <a:pt x="49" y="46"/>
                    <a:pt x="49" y="46"/>
                    <a:pt x="50" y="46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49" y="56"/>
                    <a:pt x="46" y="66"/>
                    <a:pt x="43" y="76"/>
                  </a:cubicBezTo>
                  <a:cubicBezTo>
                    <a:pt x="39" y="78"/>
                    <a:pt x="35" y="79"/>
                    <a:pt x="31" y="79"/>
                  </a:cubicBezTo>
                  <a:moveTo>
                    <a:pt x="89" y="55"/>
                  </a:moveTo>
                  <a:cubicBezTo>
                    <a:pt x="92" y="45"/>
                    <a:pt x="95" y="35"/>
                    <a:pt x="97" y="25"/>
                  </a:cubicBezTo>
                  <a:cubicBezTo>
                    <a:pt x="99" y="25"/>
                    <a:pt x="100" y="24"/>
                    <a:pt x="101" y="23"/>
                  </a:cubicBezTo>
                  <a:cubicBezTo>
                    <a:pt x="102" y="23"/>
                    <a:pt x="103" y="23"/>
                    <a:pt x="104" y="23"/>
                  </a:cubicBezTo>
                  <a:cubicBezTo>
                    <a:pt x="105" y="23"/>
                    <a:pt x="106" y="23"/>
                    <a:pt x="106" y="23"/>
                  </a:cubicBezTo>
                  <a:cubicBezTo>
                    <a:pt x="104" y="32"/>
                    <a:pt x="103" y="41"/>
                    <a:pt x="101" y="50"/>
                  </a:cubicBezTo>
                  <a:cubicBezTo>
                    <a:pt x="103" y="50"/>
                    <a:pt x="103" y="50"/>
                    <a:pt x="103" y="50"/>
                  </a:cubicBezTo>
                  <a:cubicBezTo>
                    <a:pt x="104" y="41"/>
                    <a:pt x="106" y="33"/>
                    <a:pt x="108" y="24"/>
                  </a:cubicBezTo>
                  <a:cubicBezTo>
                    <a:pt x="113" y="27"/>
                    <a:pt x="113" y="39"/>
                    <a:pt x="111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0" y="44"/>
                    <a:pt x="110" y="44"/>
                    <a:pt x="110" y="44"/>
                  </a:cubicBezTo>
                  <a:cubicBezTo>
                    <a:pt x="110" y="44"/>
                    <a:pt x="110" y="44"/>
                    <a:pt x="111" y="44"/>
                  </a:cubicBezTo>
                  <a:cubicBezTo>
                    <a:pt x="107" y="50"/>
                    <a:pt x="92" y="56"/>
                    <a:pt x="85" y="56"/>
                  </a:cubicBezTo>
                  <a:cubicBezTo>
                    <a:pt x="85" y="56"/>
                    <a:pt x="85" y="56"/>
                    <a:pt x="85" y="55"/>
                  </a:cubicBezTo>
                  <a:cubicBezTo>
                    <a:pt x="78" y="55"/>
                    <a:pt x="63" y="40"/>
                    <a:pt x="74" y="35"/>
                  </a:cubicBezTo>
                  <a:cubicBezTo>
                    <a:pt x="81" y="32"/>
                    <a:pt x="88" y="29"/>
                    <a:pt x="95" y="26"/>
                  </a:cubicBezTo>
                  <a:cubicBezTo>
                    <a:pt x="93" y="35"/>
                    <a:pt x="90" y="45"/>
                    <a:pt x="88" y="54"/>
                  </a:cubicBezTo>
                  <a:cubicBezTo>
                    <a:pt x="89" y="55"/>
                    <a:pt x="89" y="55"/>
                    <a:pt x="89" y="55"/>
                  </a:cubicBezTo>
                  <a:moveTo>
                    <a:pt x="82" y="0"/>
                  </a:moveTo>
                  <a:cubicBezTo>
                    <a:pt x="78" y="0"/>
                    <a:pt x="75" y="3"/>
                    <a:pt x="77" y="12"/>
                  </a:cubicBezTo>
                  <a:cubicBezTo>
                    <a:pt x="78" y="14"/>
                    <a:pt x="79" y="19"/>
                    <a:pt x="82" y="19"/>
                  </a:cubicBezTo>
                  <a:cubicBezTo>
                    <a:pt x="82" y="19"/>
                    <a:pt x="82" y="19"/>
                    <a:pt x="83" y="18"/>
                  </a:cubicBezTo>
                  <a:cubicBezTo>
                    <a:pt x="86" y="17"/>
                    <a:pt x="83" y="13"/>
                    <a:pt x="83" y="11"/>
                  </a:cubicBezTo>
                  <a:cubicBezTo>
                    <a:pt x="82" y="7"/>
                    <a:pt x="82" y="6"/>
                    <a:pt x="84" y="6"/>
                  </a:cubicBezTo>
                  <a:cubicBezTo>
                    <a:pt x="85" y="6"/>
                    <a:pt x="86" y="6"/>
                    <a:pt x="87" y="6"/>
                  </a:cubicBezTo>
                  <a:cubicBezTo>
                    <a:pt x="95" y="11"/>
                    <a:pt x="104" y="15"/>
                    <a:pt x="112" y="19"/>
                  </a:cubicBezTo>
                  <a:cubicBezTo>
                    <a:pt x="110" y="18"/>
                    <a:pt x="107" y="17"/>
                    <a:pt x="105" y="17"/>
                  </a:cubicBezTo>
                  <a:cubicBezTo>
                    <a:pt x="99" y="17"/>
                    <a:pt x="93" y="21"/>
                    <a:pt x="86" y="23"/>
                  </a:cubicBezTo>
                  <a:cubicBezTo>
                    <a:pt x="82" y="25"/>
                    <a:pt x="77" y="28"/>
                    <a:pt x="72" y="30"/>
                  </a:cubicBezTo>
                  <a:cubicBezTo>
                    <a:pt x="66" y="32"/>
                    <a:pt x="66" y="39"/>
                    <a:pt x="62" y="40"/>
                  </a:cubicBezTo>
                  <a:cubicBezTo>
                    <a:pt x="61" y="41"/>
                    <a:pt x="60" y="41"/>
                    <a:pt x="59" y="41"/>
                  </a:cubicBezTo>
                  <a:cubicBezTo>
                    <a:pt x="57" y="41"/>
                    <a:pt x="56" y="41"/>
                    <a:pt x="55" y="40"/>
                  </a:cubicBezTo>
                  <a:cubicBezTo>
                    <a:pt x="53" y="40"/>
                    <a:pt x="52" y="40"/>
                    <a:pt x="50" y="40"/>
                  </a:cubicBezTo>
                  <a:cubicBezTo>
                    <a:pt x="49" y="40"/>
                    <a:pt x="48" y="40"/>
                    <a:pt x="47" y="40"/>
                  </a:cubicBezTo>
                  <a:cubicBezTo>
                    <a:pt x="42" y="42"/>
                    <a:pt x="37" y="44"/>
                    <a:pt x="33" y="46"/>
                  </a:cubicBezTo>
                  <a:cubicBezTo>
                    <a:pt x="23" y="50"/>
                    <a:pt x="13" y="53"/>
                    <a:pt x="9" y="63"/>
                  </a:cubicBezTo>
                  <a:cubicBezTo>
                    <a:pt x="12" y="53"/>
                    <a:pt x="16" y="43"/>
                    <a:pt x="19" y="34"/>
                  </a:cubicBezTo>
                  <a:cubicBezTo>
                    <a:pt x="19" y="33"/>
                    <a:pt x="19" y="33"/>
                    <a:pt x="20" y="33"/>
                  </a:cubicBezTo>
                  <a:cubicBezTo>
                    <a:pt x="21" y="33"/>
                    <a:pt x="22" y="35"/>
                    <a:pt x="24" y="37"/>
                  </a:cubicBezTo>
                  <a:cubicBezTo>
                    <a:pt x="26" y="39"/>
                    <a:pt x="28" y="41"/>
                    <a:pt x="29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4" y="40"/>
                    <a:pt x="27" y="27"/>
                    <a:pt x="19" y="27"/>
                  </a:cubicBezTo>
                  <a:cubicBezTo>
                    <a:pt x="18" y="27"/>
                    <a:pt x="16" y="27"/>
                    <a:pt x="15" y="28"/>
                  </a:cubicBezTo>
                  <a:cubicBezTo>
                    <a:pt x="12" y="30"/>
                    <a:pt x="12" y="37"/>
                    <a:pt x="11" y="39"/>
                  </a:cubicBezTo>
                  <a:cubicBezTo>
                    <a:pt x="9" y="46"/>
                    <a:pt x="6" y="53"/>
                    <a:pt x="4" y="60"/>
                  </a:cubicBezTo>
                  <a:cubicBezTo>
                    <a:pt x="3" y="63"/>
                    <a:pt x="0" y="69"/>
                    <a:pt x="4" y="71"/>
                  </a:cubicBezTo>
                  <a:cubicBezTo>
                    <a:pt x="4" y="71"/>
                    <a:pt x="4" y="71"/>
                    <a:pt x="5" y="71"/>
                  </a:cubicBezTo>
                  <a:cubicBezTo>
                    <a:pt x="6" y="71"/>
                    <a:pt x="7" y="70"/>
                    <a:pt x="8" y="70"/>
                  </a:cubicBezTo>
                  <a:cubicBezTo>
                    <a:pt x="9" y="69"/>
                    <a:pt x="10" y="68"/>
                    <a:pt x="11" y="68"/>
                  </a:cubicBezTo>
                  <a:cubicBezTo>
                    <a:pt x="11" y="68"/>
                    <a:pt x="11" y="68"/>
                    <a:pt x="11" y="68"/>
                  </a:cubicBezTo>
                  <a:cubicBezTo>
                    <a:pt x="13" y="72"/>
                    <a:pt x="16" y="75"/>
                    <a:pt x="18" y="79"/>
                  </a:cubicBezTo>
                  <a:cubicBezTo>
                    <a:pt x="22" y="83"/>
                    <a:pt x="27" y="84"/>
                    <a:pt x="32" y="84"/>
                  </a:cubicBezTo>
                  <a:cubicBezTo>
                    <a:pt x="40" y="84"/>
                    <a:pt x="48" y="80"/>
                    <a:pt x="55" y="76"/>
                  </a:cubicBezTo>
                  <a:cubicBezTo>
                    <a:pt x="64" y="70"/>
                    <a:pt x="64" y="62"/>
                    <a:pt x="62" y="52"/>
                  </a:cubicBezTo>
                  <a:cubicBezTo>
                    <a:pt x="61" y="47"/>
                    <a:pt x="60" y="47"/>
                    <a:pt x="65" y="45"/>
                  </a:cubicBezTo>
                  <a:cubicBezTo>
                    <a:pt x="65" y="45"/>
                    <a:pt x="65" y="45"/>
                    <a:pt x="65" y="45"/>
                  </a:cubicBezTo>
                  <a:cubicBezTo>
                    <a:pt x="67" y="45"/>
                    <a:pt x="71" y="53"/>
                    <a:pt x="72" y="55"/>
                  </a:cubicBezTo>
                  <a:cubicBezTo>
                    <a:pt x="76" y="59"/>
                    <a:pt x="81" y="61"/>
                    <a:pt x="86" y="61"/>
                  </a:cubicBezTo>
                  <a:cubicBezTo>
                    <a:pt x="94" y="61"/>
                    <a:pt x="104" y="56"/>
                    <a:pt x="110" y="52"/>
                  </a:cubicBezTo>
                  <a:cubicBezTo>
                    <a:pt x="118" y="47"/>
                    <a:pt x="118" y="39"/>
                    <a:pt x="117" y="31"/>
                  </a:cubicBezTo>
                  <a:cubicBezTo>
                    <a:pt x="116" y="27"/>
                    <a:pt x="114" y="24"/>
                    <a:pt x="118" y="23"/>
                  </a:cubicBezTo>
                  <a:cubicBezTo>
                    <a:pt x="120" y="22"/>
                    <a:pt x="125" y="19"/>
                    <a:pt x="120" y="17"/>
                  </a:cubicBezTo>
                  <a:cubicBezTo>
                    <a:pt x="116" y="11"/>
                    <a:pt x="102" y="7"/>
                    <a:pt x="96" y="4"/>
                  </a:cubicBezTo>
                  <a:cubicBezTo>
                    <a:pt x="92" y="3"/>
                    <a:pt x="87" y="0"/>
                    <a:pt x="82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129" name="Freeform 859"/>
            <p:cNvSpPr>
              <a:spLocks/>
            </p:cNvSpPr>
            <p:nvPr/>
          </p:nvSpPr>
          <p:spPr bwMode="auto">
            <a:xfrm>
              <a:off x="5466" y="1687"/>
              <a:ext cx="3" cy="2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130" name="Freeform 860"/>
            <p:cNvSpPr>
              <a:spLocks noEditPoints="1"/>
            </p:cNvSpPr>
            <p:nvPr/>
          </p:nvSpPr>
          <p:spPr bwMode="auto">
            <a:xfrm>
              <a:off x="2389" y="873"/>
              <a:ext cx="258" cy="821"/>
            </a:xfrm>
            <a:custGeom>
              <a:avLst/>
              <a:gdLst>
                <a:gd name="T0" fmla="*/ 103 w 109"/>
                <a:gd name="T1" fmla="*/ 299 h 347"/>
                <a:gd name="T2" fmla="*/ 74 w 109"/>
                <a:gd name="T3" fmla="*/ 302 h 347"/>
                <a:gd name="T4" fmla="*/ 52 w 109"/>
                <a:gd name="T5" fmla="*/ 209 h 347"/>
                <a:gd name="T6" fmla="*/ 50 w 109"/>
                <a:gd name="T7" fmla="*/ 210 h 347"/>
                <a:gd name="T8" fmla="*/ 69 w 109"/>
                <a:gd name="T9" fmla="*/ 204 h 347"/>
                <a:gd name="T10" fmla="*/ 41 w 109"/>
                <a:gd name="T11" fmla="*/ 200 h 347"/>
                <a:gd name="T12" fmla="*/ 49 w 109"/>
                <a:gd name="T13" fmla="*/ 204 h 347"/>
                <a:gd name="T14" fmla="*/ 57 w 109"/>
                <a:gd name="T15" fmla="*/ 190 h 347"/>
                <a:gd name="T16" fmla="*/ 45 w 109"/>
                <a:gd name="T17" fmla="*/ 147 h 347"/>
                <a:gd name="T18" fmla="*/ 41 w 109"/>
                <a:gd name="T19" fmla="*/ 145 h 347"/>
                <a:gd name="T20" fmla="*/ 45 w 109"/>
                <a:gd name="T21" fmla="*/ 180 h 347"/>
                <a:gd name="T22" fmla="*/ 32 w 109"/>
                <a:gd name="T23" fmla="*/ 185 h 347"/>
                <a:gd name="T24" fmla="*/ 34 w 109"/>
                <a:gd name="T25" fmla="*/ 173 h 347"/>
                <a:gd name="T26" fmla="*/ 77 w 109"/>
                <a:gd name="T27" fmla="*/ 143 h 347"/>
                <a:gd name="T28" fmla="*/ 52 w 109"/>
                <a:gd name="T29" fmla="*/ 142 h 347"/>
                <a:gd name="T30" fmla="*/ 5 w 109"/>
                <a:gd name="T31" fmla="*/ 190 h 347"/>
                <a:gd name="T32" fmla="*/ 36 w 109"/>
                <a:gd name="T33" fmla="*/ 137 h 347"/>
                <a:gd name="T34" fmla="*/ 32 w 109"/>
                <a:gd name="T35" fmla="*/ 199 h 347"/>
                <a:gd name="T36" fmla="*/ 71 w 109"/>
                <a:gd name="T37" fmla="*/ 198 h 347"/>
                <a:gd name="T38" fmla="*/ 89 w 109"/>
                <a:gd name="T39" fmla="*/ 197 h 347"/>
                <a:gd name="T40" fmla="*/ 95 w 109"/>
                <a:gd name="T41" fmla="*/ 291 h 347"/>
                <a:gd name="T42" fmla="*/ 38 w 109"/>
                <a:gd name="T43" fmla="*/ 292 h 347"/>
                <a:gd name="T44" fmla="*/ 43 w 109"/>
                <a:gd name="T45" fmla="*/ 271 h 347"/>
                <a:gd name="T46" fmla="*/ 22 w 109"/>
                <a:gd name="T47" fmla="*/ 235 h 347"/>
                <a:gd name="T48" fmla="*/ 15 w 109"/>
                <a:gd name="T49" fmla="*/ 213 h 347"/>
                <a:gd name="T50" fmla="*/ 52 w 109"/>
                <a:gd name="T51" fmla="*/ 136 h 347"/>
                <a:gd name="T52" fmla="*/ 79 w 109"/>
                <a:gd name="T53" fmla="*/ 124 h 347"/>
                <a:gd name="T54" fmla="*/ 43 w 109"/>
                <a:gd name="T55" fmla="*/ 129 h 347"/>
                <a:gd name="T56" fmla="*/ 51 w 109"/>
                <a:gd name="T57" fmla="*/ 122 h 347"/>
                <a:gd name="T58" fmla="*/ 51 w 109"/>
                <a:gd name="T59" fmla="*/ 115 h 347"/>
                <a:gd name="T60" fmla="*/ 62 w 109"/>
                <a:gd name="T61" fmla="*/ 115 h 347"/>
                <a:gd name="T62" fmla="*/ 60 w 109"/>
                <a:gd name="T63" fmla="*/ 110 h 347"/>
                <a:gd name="T64" fmla="*/ 60 w 109"/>
                <a:gd name="T65" fmla="*/ 110 h 347"/>
                <a:gd name="T66" fmla="*/ 53 w 109"/>
                <a:gd name="T67" fmla="*/ 72 h 347"/>
                <a:gd name="T68" fmla="*/ 48 w 109"/>
                <a:gd name="T69" fmla="*/ 49 h 347"/>
                <a:gd name="T70" fmla="*/ 69 w 109"/>
                <a:gd name="T71" fmla="*/ 44 h 347"/>
                <a:gd name="T72" fmla="*/ 29 w 109"/>
                <a:gd name="T73" fmla="*/ 18 h 347"/>
                <a:gd name="T74" fmla="*/ 80 w 109"/>
                <a:gd name="T75" fmla="*/ 111 h 347"/>
                <a:gd name="T76" fmla="*/ 82 w 109"/>
                <a:gd name="T77" fmla="*/ 41 h 347"/>
                <a:gd name="T78" fmla="*/ 71 w 109"/>
                <a:gd name="T79" fmla="*/ 40 h 347"/>
                <a:gd name="T80" fmla="*/ 57 w 109"/>
                <a:gd name="T81" fmla="*/ 73 h 347"/>
                <a:gd name="T82" fmla="*/ 54 w 109"/>
                <a:gd name="T83" fmla="*/ 76 h 347"/>
                <a:gd name="T84" fmla="*/ 14 w 109"/>
                <a:gd name="T85" fmla="*/ 51 h 347"/>
                <a:gd name="T86" fmla="*/ 40 w 109"/>
                <a:gd name="T87" fmla="*/ 130 h 347"/>
                <a:gd name="T88" fmla="*/ 32 w 109"/>
                <a:gd name="T89" fmla="*/ 130 h 347"/>
                <a:gd name="T90" fmla="*/ 14 w 109"/>
                <a:gd name="T91" fmla="*/ 222 h 347"/>
                <a:gd name="T92" fmla="*/ 32 w 109"/>
                <a:gd name="T93" fmla="*/ 291 h 347"/>
                <a:gd name="T94" fmla="*/ 29 w 109"/>
                <a:gd name="T95" fmla="*/ 308 h 347"/>
                <a:gd name="T96" fmla="*/ 76 w 109"/>
                <a:gd name="T97" fmla="*/ 317 h 347"/>
                <a:gd name="T98" fmla="*/ 101 w 109"/>
                <a:gd name="T99" fmla="*/ 307 h 347"/>
                <a:gd name="T100" fmla="*/ 84 w 109"/>
                <a:gd name="T101" fmla="*/ 332 h 347"/>
                <a:gd name="T102" fmla="*/ 98 w 109"/>
                <a:gd name="T103" fmla="*/ 347 h 347"/>
                <a:gd name="T104" fmla="*/ 106 w 109"/>
                <a:gd name="T105" fmla="*/ 298 h 347"/>
                <a:gd name="T106" fmla="*/ 106 w 109"/>
                <a:gd name="T107" fmla="*/ 244 h 347"/>
                <a:gd name="T108" fmla="*/ 80 w 109"/>
                <a:gd name="T109" fmla="*/ 151 h 347"/>
                <a:gd name="T110" fmla="*/ 84 w 109"/>
                <a:gd name="T111" fmla="*/ 135 h 347"/>
                <a:gd name="T112" fmla="*/ 83 w 109"/>
                <a:gd name="T113" fmla="*/ 127 h 347"/>
                <a:gd name="T114" fmla="*/ 109 w 109"/>
                <a:gd name="T115" fmla="*/ 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9" h="347">
                  <a:moveTo>
                    <a:pt x="32" y="305"/>
                  </a:moveTo>
                  <a:cubicBezTo>
                    <a:pt x="32" y="305"/>
                    <a:pt x="32" y="305"/>
                    <a:pt x="32" y="305"/>
                  </a:cubicBezTo>
                  <a:cubicBezTo>
                    <a:pt x="31" y="305"/>
                    <a:pt x="31" y="305"/>
                    <a:pt x="30" y="304"/>
                  </a:cubicBezTo>
                  <a:cubicBezTo>
                    <a:pt x="30" y="304"/>
                    <a:pt x="29" y="304"/>
                    <a:pt x="29" y="304"/>
                  </a:cubicBezTo>
                  <a:cubicBezTo>
                    <a:pt x="29" y="303"/>
                    <a:pt x="29" y="303"/>
                    <a:pt x="29" y="303"/>
                  </a:cubicBezTo>
                  <a:cubicBezTo>
                    <a:pt x="29" y="303"/>
                    <a:pt x="30" y="302"/>
                    <a:pt x="30" y="302"/>
                  </a:cubicBezTo>
                  <a:cubicBezTo>
                    <a:pt x="31" y="301"/>
                    <a:pt x="31" y="301"/>
                    <a:pt x="32" y="301"/>
                  </a:cubicBezTo>
                  <a:cubicBezTo>
                    <a:pt x="32" y="302"/>
                    <a:pt x="32" y="304"/>
                    <a:pt x="32" y="305"/>
                  </a:cubicBezTo>
                  <a:moveTo>
                    <a:pt x="103" y="301"/>
                  </a:moveTo>
                  <a:cubicBezTo>
                    <a:pt x="103" y="301"/>
                    <a:pt x="103" y="300"/>
                    <a:pt x="103" y="299"/>
                  </a:cubicBezTo>
                  <a:cubicBezTo>
                    <a:pt x="103" y="299"/>
                    <a:pt x="103" y="299"/>
                    <a:pt x="103" y="299"/>
                  </a:cubicBezTo>
                  <a:cubicBezTo>
                    <a:pt x="103" y="299"/>
                    <a:pt x="103" y="299"/>
                    <a:pt x="103" y="299"/>
                  </a:cubicBezTo>
                  <a:cubicBezTo>
                    <a:pt x="103" y="300"/>
                    <a:pt x="103" y="300"/>
                    <a:pt x="103" y="300"/>
                  </a:cubicBezTo>
                  <a:cubicBezTo>
                    <a:pt x="103" y="300"/>
                    <a:pt x="103" y="301"/>
                    <a:pt x="103" y="301"/>
                  </a:cubicBezTo>
                  <a:cubicBezTo>
                    <a:pt x="103" y="301"/>
                    <a:pt x="103" y="301"/>
                    <a:pt x="103" y="301"/>
                  </a:cubicBezTo>
                  <a:moveTo>
                    <a:pt x="60" y="310"/>
                  </a:moveTo>
                  <a:cubicBezTo>
                    <a:pt x="51" y="310"/>
                    <a:pt x="43" y="310"/>
                    <a:pt x="36" y="307"/>
                  </a:cubicBezTo>
                  <a:cubicBezTo>
                    <a:pt x="36" y="303"/>
                    <a:pt x="36" y="299"/>
                    <a:pt x="36" y="295"/>
                  </a:cubicBezTo>
                  <a:cubicBezTo>
                    <a:pt x="39" y="298"/>
                    <a:pt x="47" y="300"/>
                    <a:pt x="61" y="302"/>
                  </a:cubicBezTo>
                  <a:cubicBezTo>
                    <a:pt x="65" y="302"/>
                    <a:pt x="70" y="302"/>
                    <a:pt x="74" y="302"/>
                  </a:cubicBezTo>
                  <a:cubicBezTo>
                    <a:pt x="77" y="302"/>
                    <a:pt x="80" y="302"/>
                    <a:pt x="83" y="302"/>
                  </a:cubicBezTo>
                  <a:cubicBezTo>
                    <a:pt x="85" y="301"/>
                    <a:pt x="90" y="300"/>
                    <a:pt x="95" y="298"/>
                  </a:cubicBezTo>
                  <a:cubicBezTo>
                    <a:pt x="96" y="298"/>
                    <a:pt x="98" y="297"/>
                    <a:pt x="99" y="296"/>
                  </a:cubicBezTo>
                  <a:cubicBezTo>
                    <a:pt x="99" y="298"/>
                    <a:pt x="99" y="301"/>
                    <a:pt x="99" y="304"/>
                  </a:cubicBezTo>
                  <a:cubicBezTo>
                    <a:pt x="92" y="308"/>
                    <a:pt x="82" y="309"/>
                    <a:pt x="73" y="310"/>
                  </a:cubicBezTo>
                  <a:cubicBezTo>
                    <a:pt x="69" y="310"/>
                    <a:pt x="64" y="310"/>
                    <a:pt x="60" y="310"/>
                  </a:cubicBezTo>
                  <a:cubicBezTo>
                    <a:pt x="60" y="310"/>
                    <a:pt x="60" y="310"/>
                    <a:pt x="60" y="310"/>
                  </a:cubicBezTo>
                  <a:moveTo>
                    <a:pt x="53" y="212"/>
                  </a:moveTo>
                  <a:cubicBezTo>
                    <a:pt x="53" y="212"/>
                    <a:pt x="52" y="212"/>
                    <a:pt x="51" y="212"/>
                  </a:cubicBezTo>
                  <a:cubicBezTo>
                    <a:pt x="51" y="211"/>
                    <a:pt x="52" y="210"/>
                    <a:pt x="52" y="209"/>
                  </a:cubicBezTo>
                  <a:cubicBezTo>
                    <a:pt x="53" y="210"/>
                    <a:pt x="53" y="211"/>
                    <a:pt x="54" y="212"/>
                  </a:cubicBezTo>
                  <a:cubicBezTo>
                    <a:pt x="53" y="212"/>
                    <a:pt x="53" y="212"/>
                    <a:pt x="53" y="212"/>
                  </a:cubicBezTo>
                  <a:moveTo>
                    <a:pt x="50" y="210"/>
                  </a:moveTo>
                  <a:cubicBezTo>
                    <a:pt x="50" y="209"/>
                    <a:pt x="50" y="208"/>
                    <a:pt x="49" y="208"/>
                  </a:cubicBezTo>
                  <a:cubicBezTo>
                    <a:pt x="49" y="208"/>
                    <a:pt x="49" y="208"/>
                    <a:pt x="49" y="208"/>
                  </a:cubicBezTo>
                  <a:cubicBezTo>
                    <a:pt x="49" y="208"/>
                    <a:pt x="49" y="208"/>
                    <a:pt x="49" y="208"/>
                  </a:cubicBezTo>
                  <a:cubicBezTo>
                    <a:pt x="49" y="207"/>
                    <a:pt x="49" y="207"/>
                    <a:pt x="50" y="206"/>
                  </a:cubicBezTo>
                  <a:cubicBezTo>
                    <a:pt x="50" y="206"/>
                    <a:pt x="50" y="206"/>
                    <a:pt x="50" y="206"/>
                  </a:cubicBezTo>
                  <a:cubicBezTo>
                    <a:pt x="50" y="207"/>
                    <a:pt x="51" y="207"/>
                    <a:pt x="51" y="208"/>
                  </a:cubicBezTo>
                  <a:cubicBezTo>
                    <a:pt x="51" y="208"/>
                    <a:pt x="50" y="209"/>
                    <a:pt x="50" y="210"/>
                  </a:cubicBezTo>
                  <a:moveTo>
                    <a:pt x="59" y="211"/>
                  </a:moveTo>
                  <a:cubicBezTo>
                    <a:pt x="59" y="210"/>
                    <a:pt x="59" y="210"/>
                    <a:pt x="59" y="210"/>
                  </a:cubicBezTo>
                  <a:cubicBezTo>
                    <a:pt x="58" y="210"/>
                    <a:pt x="57" y="210"/>
                    <a:pt x="57" y="209"/>
                  </a:cubicBezTo>
                  <a:cubicBezTo>
                    <a:pt x="56" y="208"/>
                    <a:pt x="55" y="208"/>
                    <a:pt x="55" y="207"/>
                  </a:cubicBezTo>
                  <a:cubicBezTo>
                    <a:pt x="54" y="206"/>
                    <a:pt x="53" y="205"/>
                    <a:pt x="53" y="204"/>
                  </a:cubicBezTo>
                  <a:cubicBezTo>
                    <a:pt x="52" y="204"/>
                    <a:pt x="52" y="204"/>
                    <a:pt x="52" y="204"/>
                  </a:cubicBezTo>
                  <a:cubicBezTo>
                    <a:pt x="53" y="204"/>
                    <a:pt x="53" y="204"/>
                    <a:pt x="53" y="204"/>
                  </a:cubicBezTo>
                  <a:cubicBezTo>
                    <a:pt x="55" y="197"/>
                    <a:pt x="60" y="192"/>
                    <a:pt x="65" y="189"/>
                  </a:cubicBezTo>
                  <a:cubicBezTo>
                    <a:pt x="66" y="192"/>
                    <a:pt x="67" y="196"/>
                    <a:pt x="68" y="199"/>
                  </a:cubicBezTo>
                  <a:cubicBezTo>
                    <a:pt x="68" y="201"/>
                    <a:pt x="69" y="203"/>
                    <a:pt x="69" y="204"/>
                  </a:cubicBezTo>
                  <a:cubicBezTo>
                    <a:pt x="69" y="206"/>
                    <a:pt x="68" y="207"/>
                    <a:pt x="67" y="208"/>
                  </a:cubicBezTo>
                  <a:cubicBezTo>
                    <a:pt x="67" y="209"/>
                    <a:pt x="65" y="210"/>
                    <a:pt x="64" y="210"/>
                  </a:cubicBezTo>
                  <a:cubicBezTo>
                    <a:pt x="62" y="211"/>
                    <a:pt x="60" y="211"/>
                    <a:pt x="59" y="211"/>
                  </a:cubicBezTo>
                  <a:moveTo>
                    <a:pt x="62" y="187"/>
                  </a:moveTo>
                  <a:cubicBezTo>
                    <a:pt x="63" y="185"/>
                    <a:pt x="64" y="183"/>
                    <a:pt x="64" y="181"/>
                  </a:cubicBezTo>
                  <a:cubicBezTo>
                    <a:pt x="64" y="183"/>
                    <a:pt x="64" y="184"/>
                    <a:pt x="65" y="185"/>
                  </a:cubicBezTo>
                  <a:cubicBezTo>
                    <a:pt x="64" y="186"/>
                    <a:pt x="63" y="186"/>
                    <a:pt x="62" y="187"/>
                  </a:cubicBezTo>
                  <a:moveTo>
                    <a:pt x="48" y="206"/>
                  </a:moveTo>
                  <a:cubicBezTo>
                    <a:pt x="47" y="205"/>
                    <a:pt x="47" y="204"/>
                    <a:pt x="46" y="204"/>
                  </a:cubicBezTo>
                  <a:cubicBezTo>
                    <a:pt x="45" y="202"/>
                    <a:pt x="43" y="201"/>
                    <a:pt x="41" y="200"/>
                  </a:cubicBezTo>
                  <a:cubicBezTo>
                    <a:pt x="42" y="194"/>
                    <a:pt x="43" y="189"/>
                    <a:pt x="45" y="184"/>
                  </a:cubicBezTo>
                  <a:cubicBezTo>
                    <a:pt x="47" y="184"/>
                    <a:pt x="48" y="183"/>
                    <a:pt x="49" y="183"/>
                  </a:cubicBezTo>
                  <a:cubicBezTo>
                    <a:pt x="53" y="182"/>
                    <a:pt x="56" y="180"/>
                    <a:pt x="60" y="179"/>
                  </a:cubicBezTo>
                  <a:cubicBezTo>
                    <a:pt x="58" y="183"/>
                    <a:pt x="56" y="187"/>
                    <a:pt x="55" y="192"/>
                  </a:cubicBezTo>
                  <a:cubicBezTo>
                    <a:pt x="56" y="192"/>
                    <a:pt x="56" y="192"/>
                    <a:pt x="56" y="192"/>
                  </a:cubicBezTo>
                  <a:cubicBezTo>
                    <a:pt x="53" y="195"/>
                    <a:pt x="51" y="199"/>
                    <a:pt x="49" y="203"/>
                  </a:cubicBezTo>
                  <a:cubicBezTo>
                    <a:pt x="49" y="203"/>
                    <a:pt x="49" y="203"/>
                    <a:pt x="49" y="203"/>
                  </a:cubicBezTo>
                  <a:cubicBezTo>
                    <a:pt x="49" y="204"/>
                    <a:pt x="49" y="204"/>
                    <a:pt x="49" y="204"/>
                  </a:cubicBezTo>
                  <a:cubicBezTo>
                    <a:pt x="49" y="204"/>
                    <a:pt x="49" y="204"/>
                    <a:pt x="49" y="204"/>
                  </a:cubicBezTo>
                  <a:cubicBezTo>
                    <a:pt x="49" y="204"/>
                    <a:pt x="49" y="204"/>
                    <a:pt x="49" y="204"/>
                  </a:cubicBezTo>
                  <a:cubicBezTo>
                    <a:pt x="48" y="205"/>
                    <a:pt x="48" y="205"/>
                    <a:pt x="48" y="206"/>
                  </a:cubicBezTo>
                  <a:moveTo>
                    <a:pt x="57" y="190"/>
                  </a:moveTo>
                  <a:cubicBezTo>
                    <a:pt x="59" y="186"/>
                    <a:pt x="60" y="182"/>
                    <a:pt x="62" y="178"/>
                  </a:cubicBezTo>
                  <a:cubicBezTo>
                    <a:pt x="63" y="178"/>
                    <a:pt x="63" y="177"/>
                    <a:pt x="64" y="177"/>
                  </a:cubicBezTo>
                  <a:cubicBezTo>
                    <a:pt x="64" y="177"/>
                    <a:pt x="64" y="177"/>
                    <a:pt x="64" y="177"/>
                  </a:cubicBezTo>
                  <a:cubicBezTo>
                    <a:pt x="64" y="178"/>
                    <a:pt x="64" y="178"/>
                    <a:pt x="64" y="178"/>
                  </a:cubicBezTo>
                  <a:cubicBezTo>
                    <a:pt x="63" y="178"/>
                    <a:pt x="63" y="178"/>
                    <a:pt x="63" y="178"/>
                  </a:cubicBezTo>
                  <a:cubicBezTo>
                    <a:pt x="63" y="181"/>
                    <a:pt x="61" y="185"/>
                    <a:pt x="59" y="188"/>
                  </a:cubicBezTo>
                  <a:cubicBezTo>
                    <a:pt x="59" y="189"/>
                    <a:pt x="59" y="189"/>
                    <a:pt x="59" y="189"/>
                  </a:cubicBezTo>
                  <a:cubicBezTo>
                    <a:pt x="59" y="189"/>
                    <a:pt x="58" y="190"/>
                    <a:pt x="57" y="190"/>
                  </a:cubicBezTo>
                  <a:moveTo>
                    <a:pt x="62" y="149"/>
                  </a:moveTo>
                  <a:cubicBezTo>
                    <a:pt x="68" y="149"/>
                    <a:pt x="74" y="148"/>
                    <a:pt x="78" y="147"/>
                  </a:cubicBezTo>
                  <a:cubicBezTo>
                    <a:pt x="78" y="147"/>
                    <a:pt x="78" y="147"/>
                    <a:pt x="78" y="147"/>
                  </a:cubicBezTo>
                  <a:cubicBezTo>
                    <a:pt x="77" y="149"/>
                    <a:pt x="74" y="153"/>
                    <a:pt x="72" y="154"/>
                  </a:cubicBezTo>
                  <a:cubicBezTo>
                    <a:pt x="70" y="156"/>
                    <a:pt x="66" y="157"/>
                    <a:pt x="62" y="157"/>
                  </a:cubicBezTo>
                  <a:cubicBezTo>
                    <a:pt x="62" y="157"/>
                    <a:pt x="62" y="157"/>
                    <a:pt x="62" y="157"/>
                  </a:cubicBezTo>
                  <a:cubicBezTo>
                    <a:pt x="62" y="157"/>
                    <a:pt x="62" y="157"/>
                    <a:pt x="62" y="157"/>
                  </a:cubicBezTo>
                  <a:cubicBezTo>
                    <a:pt x="62" y="157"/>
                    <a:pt x="61" y="157"/>
                    <a:pt x="61" y="156"/>
                  </a:cubicBezTo>
                  <a:cubicBezTo>
                    <a:pt x="57" y="156"/>
                    <a:pt x="54" y="155"/>
                    <a:pt x="51" y="153"/>
                  </a:cubicBezTo>
                  <a:cubicBezTo>
                    <a:pt x="48" y="151"/>
                    <a:pt x="46" y="149"/>
                    <a:pt x="45" y="147"/>
                  </a:cubicBezTo>
                  <a:cubicBezTo>
                    <a:pt x="46" y="147"/>
                    <a:pt x="47" y="147"/>
                    <a:pt x="48" y="148"/>
                  </a:cubicBezTo>
                  <a:cubicBezTo>
                    <a:pt x="53" y="148"/>
                    <a:pt x="58" y="149"/>
                    <a:pt x="62" y="149"/>
                  </a:cubicBezTo>
                  <a:moveTo>
                    <a:pt x="30" y="181"/>
                  </a:moveTo>
                  <a:cubicBezTo>
                    <a:pt x="30" y="180"/>
                    <a:pt x="29" y="179"/>
                    <a:pt x="29" y="179"/>
                  </a:cubicBezTo>
                  <a:cubicBezTo>
                    <a:pt x="32" y="174"/>
                    <a:pt x="34" y="166"/>
                    <a:pt x="37" y="159"/>
                  </a:cubicBezTo>
                  <a:cubicBezTo>
                    <a:pt x="38" y="155"/>
                    <a:pt x="39" y="151"/>
                    <a:pt x="40" y="148"/>
                  </a:cubicBezTo>
                  <a:cubicBezTo>
                    <a:pt x="40" y="147"/>
                    <a:pt x="40" y="145"/>
                    <a:pt x="40" y="144"/>
                  </a:cubicBezTo>
                  <a:cubicBezTo>
                    <a:pt x="40" y="144"/>
                    <a:pt x="40" y="144"/>
                    <a:pt x="40" y="144"/>
                  </a:cubicBezTo>
                  <a:cubicBezTo>
                    <a:pt x="41" y="144"/>
                    <a:pt x="41" y="144"/>
                    <a:pt x="41" y="144"/>
                  </a:cubicBezTo>
                  <a:cubicBezTo>
                    <a:pt x="41" y="145"/>
                    <a:pt x="41" y="145"/>
                    <a:pt x="41" y="145"/>
                  </a:cubicBezTo>
                  <a:cubicBezTo>
                    <a:pt x="41" y="150"/>
                    <a:pt x="45" y="153"/>
                    <a:pt x="49" y="156"/>
                  </a:cubicBezTo>
                  <a:cubicBezTo>
                    <a:pt x="52" y="158"/>
                    <a:pt x="56" y="160"/>
                    <a:pt x="60" y="160"/>
                  </a:cubicBezTo>
                  <a:cubicBezTo>
                    <a:pt x="61" y="160"/>
                    <a:pt x="62" y="160"/>
                    <a:pt x="62" y="160"/>
                  </a:cubicBezTo>
                  <a:cubicBezTo>
                    <a:pt x="65" y="160"/>
                    <a:pt x="67" y="160"/>
                    <a:pt x="70" y="159"/>
                  </a:cubicBezTo>
                  <a:cubicBezTo>
                    <a:pt x="68" y="161"/>
                    <a:pt x="66" y="164"/>
                    <a:pt x="65" y="168"/>
                  </a:cubicBezTo>
                  <a:cubicBezTo>
                    <a:pt x="65" y="170"/>
                    <a:pt x="64" y="171"/>
                    <a:pt x="64" y="173"/>
                  </a:cubicBezTo>
                  <a:cubicBezTo>
                    <a:pt x="64" y="173"/>
                    <a:pt x="64" y="173"/>
                    <a:pt x="64" y="173"/>
                  </a:cubicBezTo>
                  <a:cubicBezTo>
                    <a:pt x="59" y="175"/>
                    <a:pt x="53" y="177"/>
                    <a:pt x="48" y="180"/>
                  </a:cubicBezTo>
                  <a:cubicBezTo>
                    <a:pt x="47" y="180"/>
                    <a:pt x="46" y="180"/>
                    <a:pt x="45" y="180"/>
                  </a:cubicBezTo>
                  <a:cubicBezTo>
                    <a:pt x="45" y="180"/>
                    <a:pt x="45" y="180"/>
                    <a:pt x="45" y="180"/>
                  </a:cubicBezTo>
                  <a:cubicBezTo>
                    <a:pt x="44" y="180"/>
                    <a:pt x="44" y="180"/>
                    <a:pt x="44" y="180"/>
                  </a:cubicBezTo>
                  <a:cubicBezTo>
                    <a:pt x="43" y="180"/>
                    <a:pt x="43" y="180"/>
                    <a:pt x="43" y="180"/>
                  </a:cubicBezTo>
                  <a:cubicBezTo>
                    <a:pt x="42" y="182"/>
                    <a:pt x="42" y="182"/>
                    <a:pt x="42" y="182"/>
                  </a:cubicBezTo>
                  <a:cubicBezTo>
                    <a:pt x="40" y="187"/>
                    <a:pt x="39" y="193"/>
                    <a:pt x="38" y="198"/>
                  </a:cubicBezTo>
                  <a:cubicBezTo>
                    <a:pt x="37" y="198"/>
                    <a:pt x="37" y="198"/>
                    <a:pt x="37" y="198"/>
                  </a:cubicBezTo>
                  <a:cubicBezTo>
                    <a:pt x="36" y="198"/>
                    <a:pt x="35" y="197"/>
                    <a:pt x="35" y="197"/>
                  </a:cubicBezTo>
                  <a:cubicBezTo>
                    <a:pt x="34" y="196"/>
                    <a:pt x="34" y="195"/>
                    <a:pt x="34" y="194"/>
                  </a:cubicBezTo>
                  <a:cubicBezTo>
                    <a:pt x="33" y="191"/>
                    <a:pt x="32" y="189"/>
                    <a:pt x="32" y="186"/>
                  </a:cubicBezTo>
                  <a:cubicBezTo>
                    <a:pt x="32" y="185"/>
                    <a:pt x="32" y="185"/>
                    <a:pt x="32" y="185"/>
                  </a:cubicBezTo>
                  <a:cubicBezTo>
                    <a:pt x="32" y="185"/>
                    <a:pt x="32" y="185"/>
                    <a:pt x="32" y="185"/>
                  </a:cubicBezTo>
                  <a:cubicBezTo>
                    <a:pt x="33" y="183"/>
                    <a:pt x="36" y="177"/>
                    <a:pt x="37" y="174"/>
                  </a:cubicBezTo>
                  <a:cubicBezTo>
                    <a:pt x="37" y="173"/>
                    <a:pt x="37" y="173"/>
                    <a:pt x="37" y="173"/>
                  </a:cubicBezTo>
                  <a:cubicBezTo>
                    <a:pt x="38" y="173"/>
                    <a:pt x="38" y="172"/>
                    <a:pt x="39" y="172"/>
                  </a:cubicBezTo>
                  <a:cubicBezTo>
                    <a:pt x="42" y="170"/>
                    <a:pt x="45" y="169"/>
                    <a:pt x="47" y="167"/>
                  </a:cubicBezTo>
                  <a:cubicBezTo>
                    <a:pt x="50" y="166"/>
                    <a:pt x="53" y="164"/>
                    <a:pt x="56" y="162"/>
                  </a:cubicBezTo>
                  <a:cubicBezTo>
                    <a:pt x="54" y="159"/>
                    <a:pt x="54" y="159"/>
                    <a:pt x="54" y="159"/>
                  </a:cubicBezTo>
                  <a:cubicBezTo>
                    <a:pt x="51" y="161"/>
                    <a:pt x="49" y="163"/>
                    <a:pt x="46" y="164"/>
                  </a:cubicBezTo>
                  <a:cubicBezTo>
                    <a:pt x="43" y="165"/>
                    <a:pt x="40" y="167"/>
                    <a:pt x="37" y="169"/>
                  </a:cubicBezTo>
                  <a:cubicBezTo>
                    <a:pt x="36" y="169"/>
                    <a:pt x="35" y="170"/>
                    <a:pt x="35" y="171"/>
                  </a:cubicBezTo>
                  <a:cubicBezTo>
                    <a:pt x="34" y="171"/>
                    <a:pt x="34" y="172"/>
                    <a:pt x="34" y="173"/>
                  </a:cubicBezTo>
                  <a:cubicBezTo>
                    <a:pt x="33" y="174"/>
                    <a:pt x="31" y="178"/>
                    <a:pt x="30" y="181"/>
                  </a:cubicBezTo>
                  <a:moveTo>
                    <a:pt x="62" y="145"/>
                  </a:moveTo>
                  <a:cubicBezTo>
                    <a:pt x="61" y="145"/>
                    <a:pt x="60" y="145"/>
                    <a:pt x="59" y="145"/>
                  </a:cubicBezTo>
                  <a:cubicBezTo>
                    <a:pt x="66" y="144"/>
                    <a:pt x="72" y="143"/>
                    <a:pt x="79" y="141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80" y="141"/>
                    <a:pt x="80" y="141"/>
                    <a:pt x="80" y="141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0" y="142"/>
                    <a:pt x="79" y="143"/>
                  </a:cubicBezTo>
                  <a:cubicBezTo>
                    <a:pt x="79" y="143"/>
                    <a:pt x="78" y="143"/>
                    <a:pt x="77" y="143"/>
                  </a:cubicBezTo>
                  <a:cubicBezTo>
                    <a:pt x="73" y="145"/>
                    <a:pt x="68" y="145"/>
                    <a:pt x="62" y="145"/>
                  </a:cubicBezTo>
                  <a:moveTo>
                    <a:pt x="40" y="138"/>
                  </a:moveTo>
                  <a:cubicBezTo>
                    <a:pt x="40" y="137"/>
                    <a:pt x="40" y="137"/>
                    <a:pt x="40" y="137"/>
                  </a:cubicBezTo>
                  <a:cubicBezTo>
                    <a:pt x="40" y="138"/>
                    <a:pt x="40" y="138"/>
                    <a:pt x="40" y="138"/>
                  </a:cubicBezTo>
                  <a:cubicBezTo>
                    <a:pt x="40" y="138"/>
                    <a:pt x="40" y="138"/>
                    <a:pt x="40" y="138"/>
                  </a:cubicBezTo>
                  <a:moveTo>
                    <a:pt x="52" y="140"/>
                  </a:moveTo>
                  <a:cubicBezTo>
                    <a:pt x="56" y="140"/>
                    <a:pt x="61" y="139"/>
                    <a:pt x="66" y="139"/>
                  </a:cubicBezTo>
                  <a:cubicBezTo>
                    <a:pt x="70" y="138"/>
                    <a:pt x="75" y="138"/>
                    <a:pt x="79" y="137"/>
                  </a:cubicBezTo>
                  <a:cubicBezTo>
                    <a:pt x="79" y="137"/>
                    <a:pt x="79" y="137"/>
                    <a:pt x="79" y="137"/>
                  </a:cubicBezTo>
                  <a:cubicBezTo>
                    <a:pt x="70" y="140"/>
                    <a:pt x="61" y="142"/>
                    <a:pt x="52" y="142"/>
                  </a:cubicBezTo>
                  <a:cubicBezTo>
                    <a:pt x="52" y="142"/>
                    <a:pt x="52" y="142"/>
                    <a:pt x="52" y="142"/>
                  </a:cubicBezTo>
                  <a:cubicBezTo>
                    <a:pt x="49" y="142"/>
                    <a:pt x="47" y="142"/>
                    <a:pt x="44" y="141"/>
                  </a:cubicBezTo>
                  <a:cubicBezTo>
                    <a:pt x="43" y="141"/>
                    <a:pt x="43" y="141"/>
                    <a:pt x="43" y="141"/>
                  </a:cubicBezTo>
                  <a:cubicBezTo>
                    <a:pt x="43" y="141"/>
                    <a:pt x="43" y="141"/>
                    <a:pt x="43" y="141"/>
                  </a:cubicBezTo>
                  <a:cubicBezTo>
                    <a:pt x="43" y="141"/>
                    <a:pt x="43" y="141"/>
                    <a:pt x="43" y="141"/>
                  </a:cubicBezTo>
                  <a:cubicBezTo>
                    <a:pt x="43" y="140"/>
                    <a:pt x="43" y="139"/>
                    <a:pt x="43" y="139"/>
                  </a:cubicBezTo>
                  <a:cubicBezTo>
                    <a:pt x="46" y="140"/>
                    <a:pt x="49" y="140"/>
                    <a:pt x="52" y="140"/>
                  </a:cubicBezTo>
                  <a:moveTo>
                    <a:pt x="15" y="213"/>
                  </a:moveTo>
                  <a:cubicBezTo>
                    <a:pt x="14" y="210"/>
                    <a:pt x="12" y="206"/>
                    <a:pt x="10" y="202"/>
                  </a:cubicBezTo>
                  <a:cubicBezTo>
                    <a:pt x="8" y="198"/>
                    <a:pt x="6" y="194"/>
                    <a:pt x="5" y="190"/>
                  </a:cubicBezTo>
                  <a:cubicBezTo>
                    <a:pt x="4" y="188"/>
                    <a:pt x="4" y="186"/>
                    <a:pt x="4" y="185"/>
                  </a:cubicBezTo>
                  <a:cubicBezTo>
                    <a:pt x="4" y="184"/>
                    <a:pt x="4" y="183"/>
                    <a:pt x="4" y="183"/>
                  </a:cubicBezTo>
                  <a:cubicBezTo>
                    <a:pt x="4" y="182"/>
                    <a:pt x="5" y="181"/>
                    <a:pt x="5" y="180"/>
                  </a:cubicBezTo>
                  <a:cubicBezTo>
                    <a:pt x="6" y="179"/>
                    <a:pt x="7" y="178"/>
                    <a:pt x="7" y="177"/>
                  </a:cubicBezTo>
                  <a:cubicBezTo>
                    <a:pt x="14" y="163"/>
                    <a:pt x="18" y="152"/>
                    <a:pt x="25" y="138"/>
                  </a:cubicBezTo>
                  <a:cubicBezTo>
                    <a:pt x="25" y="137"/>
                    <a:pt x="27" y="136"/>
                    <a:pt x="28" y="135"/>
                  </a:cubicBezTo>
                  <a:cubicBezTo>
                    <a:pt x="29" y="134"/>
                    <a:pt x="31" y="134"/>
                    <a:pt x="32" y="134"/>
                  </a:cubicBezTo>
                  <a:cubicBezTo>
                    <a:pt x="32" y="134"/>
                    <a:pt x="32" y="134"/>
                    <a:pt x="32" y="134"/>
                  </a:cubicBezTo>
                  <a:cubicBezTo>
                    <a:pt x="33" y="134"/>
                    <a:pt x="33" y="134"/>
                    <a:pt x="33" y="134"/>
                  </a:cubicBezTo>
                  <a:cubicBezTo>
                    <a:pt x="34" y="134"/>
                    <a:pt x="35" y="136"/>
                    <a:pt x="36" y="137"/>
                  </a:cubicBezTo>
                  <a:cubicBezTo>
                    <a:pt x="37" y="138"/>
                    <a:pt x="37" y="140"/>
                    <a:pt x="37" y="142"/>
                  </a:cubicBezTo>
                  <a:cubicBezTo>
                    <a:pt x="37" y="142"/>
                    <a:pt x="37" y="142"/>
                    <a:pt x="37" y="142"/>
                  </a:cubicBezTo>
                  <a:cubicBezTo>
                    <a:pt x="37" y="142"/>
                    <a:pt x="37" y="143"/>
                    <a:pt x="37" y="144"/>
                  </a:cubicBezTo>
                  <a:cubicBezTo>
                    <a:pt x="36" y="147"/>
                    <a:pt x="35" y="154"/>
                    <a:pt x="32" y="161"/>
                  </a:cubicBezTo>
                  <a:cubicBezTo>
                    <a:pt x="30" y="168"/>
                    <a:pt x="28" y="174"/>
                    <a:pt x="25" y="178"/>
                  </a:cubicBezTo>
                  <a:cubicBezTo>
                    <a:pt x="25" y="179"/>
                    <a:pt x="25" y="179"/>
                    <a:pt x="25" y="179"/>
                  </a:cubicBezTo>
                  <a:cubicBezTo>
                    <a:pt x="25" y="180"/>
                    <a:pt x="25" y="180"/>
                    <a:pt x="25" y="180"/>
                  </a:cubicBezTo>
                  <a:cubicBezTo>
                    <a:pt x="27" y="182"/>
                    <a:pt x="28" y="184"/>
                    <a:pt x="28" y="187"/>
                  </a:cubicBezTo>
                  <a:cubicBezTo>
                    <a:pt x="29" y="189"/>
                    <a:pt x="29" y="192"/>
                    <a:pt x="30" y="195"/>
                  </a:cubicBezTo>
                  <a:cubicBezTo>
                    <a:pt x="30" y="196"/>
                    <a:pt x="31" y="198"/>
                    <a:pt x="32" y="199"/>
                  </a:cubicBezTo>
                  <a:cubicBezTo>
                    <a:pt x="33" y="201"/>
                    <a:pt x="35" y="201"/>
                    <a:pt x="36" y="202"/>
                  </a:cubicBezTo>
                  <a:cubicBezTo>
                    <a:pt x="39" y="202"/>
                    <a:pt x="42" y="204"/>
                    <a:pt x="44" y="206"/>
                  </a:cubicBezTo>
                  <a:cubicBezTo>
                    <a:pt x="46" y="208"/>
                    <a:pt x="47" y="211"/>
                    <a:pt x="47" y="213"/>
                  </a:cubicBezTo>
                  <a:cubicBezTo>
                    <a:pt x="47" y="215"/>
                    <a:pt x="47" y="215"/>
                    <a:pt x="47" y="215"/>
                  </a:cubicBezTo>
                  <a:cubicBezTo>
                    <a:pt x="49" y="215"/>
                    <a:pt x="49" y="215"/>
                    <a:pt x="49" y="215"/>
                  </a:cubicBezTo>
                  <a:cubicBezTo>
                    <a:pt x="50" y="215"/>
                    <a:pt x="52" y="215"/>
                    <a:pt x="53" y="215"/>
                  </a:cubicBezTo>
                  <a:cubicBezTo>
                    <a:pt x="57" y="215"/>
                    <a:pt x="61" y="215"/>
                    <a:pt x="65" y="213"/>
                  </a:cubicBezTo>
                  <a:cubicBezTo>
                    <a:pt x="67" y="213"/>
                    <a:pt x="68" y="212"/>
                    <a:pt x="70" y="211"/>
                  </a:cubicBezTo>
                  <a:cubicBezTo>
                    <a:pt x="72" y="209"/>
                    <a:pt x="72" y="207"/>
                    <a:pt x="72" y="204"/>
                  </a:cubicBezTo>
                  <a:cubicBezTo>
                    <a:pt x="72" y="202"/>
                    <a:pt x="72" y="200"/>
                    <a:pt x="71" y="198"/>
                  </a:cubicBezTo>
                  <a:cubicBezTo>
                    <a:pt x="70" y="191"/>
                    <a:pt x="67" y="184"/>
                    <a:pt x="67" y="177"/>
                  </a:cubicBezTo>
                  <a:cubicBezTo>
                    <a:pt x="67" y="175"/>
                    <a:pt x="68" y="172"/>
                    <a:pt x="69" y="169"/>
                  </a:cubicBezTo>
                  <a:cubicBezTo>
                    <a:pt x="70" y="165"/>
                    <a:pt x="72" y="162"/>
                    <a:pt x="74" y="160"/>
                  </a:cubicBezTo>
                  <a:cubicBezTo>
                    <a:pt x="76" y="158"/>
                    <a:pt x="77" y="158"/>
                    <a:pt x="79" y="158"/>
                  </a:cubicBezTo>
                  <a:cubicBezTo>
                    <a:pt x="79" y="158"/>
                    <a:pt x="79" y="158"/>
                    <a:pt x="79" y="158"/>
                  </a:cubicBezTo>
                  <a:cubicBezTo>
                    <a:pt x="81" y="158"/>
                    <a:pt x="82" y="158"/>
                    <a:pt x="83" y="159"/>
                  </a:cubicBezTo>
                  <a:cubicBezTo>
                    <a:pt x="84" y="160"/>
                    <a:pt x="85" y="161"/>
                    <a:pt x="85" y="162"/>
                  </a:cubicBezTo>
                  <a:cubicBezTo>
                    <a:pt x="85" y="162"/>
                    <a:pt x="85" y="162"/>
                    <a:pt x="85" y="162"/>
                  </a:cubicBezTo>
                  <a:cubicBezTo>
                    <a:pt x="85" y="164"/>
                    <a:pt x="85" y="166"/>
                    <a:pt x="85" y="169"/>
                  </a:cubicBezTo>
                  <a:cubicBezTo>
                    <a:pt x="85" y="178"/>
                    <a:pt x="86" y="188"/>
                    <a:pt x="89" y="197"/>
                  </a:cubicBezTo>
                  <a:cubicBezTo>
                    <a:pt x="94" y="213"/>
                    <a:pt x="98" y="220"/>
                    <a:pt x="102" y="235"/>
                  </a:cubicBezTo>
                  <a:cubicBezTo>
                    <a:pt x="102" y="239"/>
                    <a:pt x="103" y="241"/>
                    <a:pt x="103" y="244"/>
                  </a:cubicBezTo>
                  <a:cubicBezTo>
                    <a:pt x="103" y="250"/>
                    <a:pt x="101" y="255"/>
                    <a:pt x="98" y="259"/>
                  </a:cubicBezTo>
                  <a:cubicBezTo>
                    <a:pt x="96" y="263"/>
                    <a:pt x="93" y="267"/>
                    <a:pt x="92" y="272"/>
                  </a:cubicBezTo>
                  <a:cubicBezTo>
                    <a:pt x="92" y="272"/>
                    <a:pt x="92" y="272"/>
                    <a:pt x="92" y="272"/>
                  </a:cubicBezTo>
                  <a:cubicBezTo>
                    <a:pt x="92" y="275"/>
                    <a:pt x="92" y="278"/>
                    <a:pt x="92" y="281"/>
                  </a:cubicBezTo>
                  <a:cubicBezTo>
                    <a:pt x="91" y="281"/>
                    <a:pt x="91" y="282"/>
                    <a:pt x="91" y="283"/>
                  </a:cubicBezTo>
                  <a:cubicBezTo>
                    <a:pt x="92" y="283"/>
                    <a:pt x="92" y="283"/>
                    <a:pt x="92" y="283"/>
                  </a:cubicBezTo>
                  <a:cubicBezTo>
                    <a:pt x="91" y="286"/>
                    <a:pt x="91" y="288"/>
                    <a:pt x="91" y="291"/>
                  </a:cubicBezTo>
                  <a:cubicBezTo>
                    <a:pt x="95" y="291"/>
                    <a:pt x="95" y="291"/>
                    <a:pt x="95" y="291"/>
                  </a:cubicBezTo>
                  <a:cubicBezTo>
                    <a:pt x="95" y="289"/>
                    <a:pt x="95" y="286"/>
                    <a:pt x="95" y="284"/>
                  </a:cubicBezTo>
                  <a:cubicBezTo>
                    <a:pt x="97" y="284"/>
                    <a:pt x="98" y="285"/>
                    <a:pt x="99" y="286"/>
                  </a:cubicBezTo>
                  <a:cubicBezTo>
                    <a:pt x="100" y="287"/>
                    <a:pt x="100" y="288"/>
                    <a:pt x="100" y="289"/>
                  </a:cubicBezTo>
                  <a:cubicBezTo>
                    <a:pt x="100" y="290"/>
                    <a:pt x="99" y="291"/>
                    <a:pt x="98" y="292"/>
                  </a:cubicBezTo>
                  <a:cubicBezTo>
                    <a:pt x="96" y="294"/>
                    <a:pt x="93" y="295"/>
                    <a:pt x="90" y="296"/>
                  </a:cubicBezTo>
                  <a:cubicBezTo>
                    <a:pt x="87" y="297"/>
                    <a:pt x="84" y="298"/>
                    <a:pt x="82" y="298"/>
                  </a:cubicBezTo>
                  <a:cubicBezTo>
                    <a:pt x="79" y="299"/>
                    <a:pt x="77" y="299"/>
                    <a:pt x="74" y="299"/>
                  </a:cubicBezTo>
                  <a:cubicBezTo>
                    <a:pt x="74" y="299"/>
                    <a:pt x="74" y="299"/>
                    <a:pt x="74" y="299"/>
                  </a:cubicBezTo>
                  <a:cubicBezTo>
                    <a:pt x="70" y="299"/>
                    <a:pt x="66" y="298"/>
                    <a:pt x="61" y="298"/>
                  </a:cubicBezTo>
                  <a:cubicBezTo>
                    <a:pt x="48" y="297"/>
                    <a:pt x="41" y="294"/>
                    <a:pt x="38" y="292"/>
                  </a:cubicBezTo>
                  <a:cubicBezTo>
                    <a:pt x="37" y="292"/>
                    <a:pt x="36" y="291"/>
                    <a:pt x="36" y="290"/>
                  </a:cubicBezTo>
                  <a:cubicBezTo>
                    <a:pt x="36" y="290"/>
                    <a:pt x="36" y="289"/>
                    <a:pt x="36" y="288"/>
                  </a:cubicBezTo>
                  <a:cubicBezTo>
                    <a:pt x="36" y="288"/>
                    <a:pt x="36" y="288"/>
                    <a:pt x="36" y="288"/>
                  </a:cubicBezTo>
                  <a:cubicBezTo>
                    <a:pt x="36" y="287"/>
                    <a:pt x="36" y="287"/>
                    <a:pt x="36" y="287"/>
                  </a:cubicBezTo>
                  <a:cubicBezTo>
                    <a:pt x="37" y="287"/>
                    <a:pt x="38" y="286"/>
                    <a:pt x="40" y="285"/>
                  </a:cubicBezTo>
                  <a:cubicBezTo>
                    <a:pt x="40" y="286"/>
                    <a:pt x="40" y="286"/>
                    <a:pt x="40" y="286"/>
                  </a:cubicBezTo>
                  <a:cubicBezTo>
                    <a:pt x="40" y="288"/>
                    <a:pt x="40" y="289"/>
                    <a:pt x="40" y="291"/>
                  </a:cubicBezTo>
                  <a:cubicBezTo>
                    <a:pt x="44" y="291"/>
                    <a:pt x="44" y="291"/>
                    <a:pt x="44" y="291"/>
                  </a:cubicBezTo>
                  <a:cubicBezTo>
                    <a:pt x="44" y="290"/>
                    <a:pt x="44" y="288"/>
                    <a:pt x="44" y="286"/>
                  </a:cubicBezTo>
                  <a:cubicBezTo>
                    <a:pt x="44" y="281"/>
                    <a:pt x="44" y="276"/>
                    <a:pt x="43" y="271"/>
                  </a:cubicBezTo>
                  <a:cubicBezTo>
                    <a:pt x="43" y="271"/>
                    <a:pt x="43" y="271"/>
                    <a:pt x="43" y="271"/>
                  </a:cubicBezTo>
                  <a:cubicBezTo>
                    <a:pt x="40" y="272"/>
                    <a:pt x="40" y="272"/>
                    <a:pt x="40" y="272"/>
                  </a:cubicBezTo>
                  <a:cubicBezTo>
                    <a:pt x="43" y="271"/>
                    <a:pt x="43" y="271"/>
                    <a:pt x="43" y="271"/>
                  </a:cubicBezTo>
                  <a:cubicBezTo>
                    <a:pt x="43" y="271"/>
                    <a:pt x="43" y="271"/>
                    <a:pt x="43" y="271"/>
                  </a:cubicBezTo>
                  <a:cubicBezTo>
                    <a:pt x="38" y="264"/>
                    <a:pt x="34" y="257"/>
                    <a:pt x="30" y="251"/>
                  </a:cubicBezTo>
                  <a:cubicBezTo>
                    <a:pt x="26" y="245"/>
                    <a:pt x="24" y="241"/>
                    <a:pt x="23" y="239"/>
                  </a:cubicBezTo>
                  <a:cubicBezTo>
                    <a:pt x="21" y="237"/>
                    <a:pt x="21" y="235"/>
                    <a:pt x="20" y="232"/>
                  </a:cubicBezTo>
                  <a:cubicBezTo>
                    <a:pt x="20" y="233"/>
                    <a:pt x="21" y="234"/>
                    <a:pt x="21" y="235"/>
                  </a:cubicBezTo>
                  <a:cubicBezTo>
                    <a:pt x="21" y="235"/>
                    <a:pt x="21" y="235"/>
                    <a:pt x="21" y="235"/>
                  </a:cubicBezTo>
                  <a:cubicBezTo>
                    <a:pt x="22" y="235"/>
                    <a:pt x="22" y="235"/>
                    <a:pt x="22" y="235"/>
                  </a:cubicBezTo>
                  <a:cubicBezTo>
                    <a:pt x="25" y="238"/>
                    <a:pt x="25" y="238"/>
                    <a:pt x="25" y="238"/>
                  </a:cubicBezTo>
                  <a:cubicBezTo>
                    <a:pt x="25" y="234"/>
                    <a:pt x="25" y="234"/>
                    <a:pt x="25" y="234"/>
                  </a:cubicBezTo>
                  <a:cubicBezTo>
                    <a:pt x="24" y="234"/>
                    <a:pt x="24" y="234"/>
                    <a:pt x="24" y="234"/>
                  </a:cubicBezTo>
                  <a:cubicBezTo>
                    <a:pt x="24" y="233"/>
                    <a:pt x="24" y="233"/>
                    <a:pt x="24" y="233"/>
                  </a:cubicBezTo>
                  <a:cubicBezTo>
                    <a:pt x="24" y="233"/>
                    <a:pt x="24" y="233"/>
                    <a:pt x="24" y="233"/>
                  </a:cubicBezTo>
                  <a:cubicBezTo>
                    <a:pt x="24" y="233"/>
                    <a:pt x="24" y="233"/>
                    <a:pt x="24" y="233"/>
                  </a:cubicBezTo>
                  <a:cubicBezTo>
                    <a:pt x="24" y="233"/>
                    <a:pt x="24" y="233"/>
                    <a:pt x="24" y="233"/>
                  </a:cubicBezTo>
                  <a:cubicBezTo>
                    <a:pt x="24" y="233"/>
                    <a:pt x="24" y="233"/>
                    <a:pt x="24" y="233"/>
                  </a:cubicBezTo>
                  <a:cubicBezTo>
                    <a:pt x="21" y="226"/>
                    <a:pt x="18" y="220"/>
                    <a:pt x="15" y="214"/>
                  </a:cubicBezTo>
                  <a:cubicBezTo>
                    <a:pt x="15" y="213"/>
                    <a:pt x="15" y="213"/>
                    <a:pt x="15" y="213"/>
                  </a:cubicBezTo>
                  <a:cubicBezTo>
                    <a:pt x="15" y="213"/>
                    <a:pt x="15" y="213"/>
                    <a:pt x="15" y="213"/>
                  </a:cubicBezTo>
                  <a:moveTo>
                    <a:pt x="44" y="133"/>
                  </a:moveTo>
                  <a:cubicBezTo>
                    <a:pt x="45" y="133"/>
                    <a:pt x="45" y="133"/>
                    <a:pt x="45" y="133"/>
                  </a:cubicBezTo>
                  <a:cubicBezTo>
                    <a:pt x="45" y="133"/>
                    <a:pt x="45" y="133"/>
                    <a:pt x="45" y="133"/>
                  </a:cubicBezTo>
                  <a:cubicBezTo>
                    <a:pt x="57" y="133"/>
                    <a:pt x="68" y="131"/>
                    <a:pt x="80" y="129"/>
                  </a:cubicBezTo>
                  <a:cubicBezTo>
                    <a:pt x="79" y="130"/>
                    <a:pt x="79" y="130"/>
                    <a:pt x="79" y="130"/>
                  </a:cubicBezTo>
                  <a:cubicBezTo>
                    <a:pt x="79" y="131"/>
                    <a:pt x="78" y="132"/>
                    <a:pt x="78" y="133"/>
                  </a:cubicBezTo>
                  <a:cubicBezTo>
                    <a:pt x="78" y="133"/>
                    <a:pt x="78" y="133"/>
                    <a:pt x="78" y="133"/>
                  </a:cubicBezTo>
                  <a:cubicBezTo>
                    <a:pt x="74" y="134"/>
                    <a:pt x="70" y="135"/>
                    <a:pt x="65" y="135"/>
                  </a:cubicBezTo>
                  <a:cubicBezTo>
                    <a:pt x="61" y="136"/>
                    <a:pt x="56" y="136"/>
                    <a:pt x="52" y="136"/>
                  </a:cubicBezTo>
                  <a:cubicBezTo>
                    <a:pt x="52" y="136"/>
                    <a:pt x="52" y="136"/>
                    <a:pt x="52" y="136"/>
                  </a:cubicBezTo>
                  <a:cubicBezTo>
                    <a:pt x="52" y="136"/>
                    <a:pt x="52" y="136"/>
                    <a:pt x="52" y="136"/>
                  </a:cubicBezTo>
                  <a:cubicBezTo>
                    <a:pt x="49" y="136"/>
                    <a:pt x="46" y="136"/>
                    <a:pt x="44" y="135"/>
                  </a:cubicBezTo>
                  <a:cubicBezTo>
                    <a:pt x="44" y="135"/>
                    <a:pt x="44" y="135"/>
                    <a:pt x="44" y="135"/>
                  </a:cubicBezTo>
                  <a:cubicBezTo>
                    <a:pt x="43" y="135"/>
                    <a:pt x="43" y="135"/>
                    <a:pt x="43" y="135"/>
                  </a:cubicBezTo>
                  <a:cubicBezTo>
                    <a:pt x="43" y="134"/>
                    <a:pt x="43" y="134"/>
                    <a:pt x="43" y="133"/>
                  </a:cubicBezTo>
                  <a:cubicBezTo>
                    <a:pt x="44" y="133"/>
                    <a:pt x="44" y="133"/>
                    <a:pt x="44" y="133"/>
                  </a:cubicBezTo>
                  <a:moveTo>
                    <a:pt x="48" y="126"/>
                  </a:moveTo>
                  <a:cubicBezTo>
                    <a:pt x="49" y="126"/>
                    <a:pt x="50" y="126"/>
                    <a:pt x="51" y="125"/>
                  </a:cubicBezTo>
                  <a:cubicBezTo>
                    <a:pt x="60" y="125"/>
                    <a:pt x="70" y="124"/>
                    <a:pt x="79" y="124"/>
                  </a:cubicBezTo>
                  <a:cubicBezTo>
                    <a:pt x="79" y="124"/>
                    <a:pt x="79" y="124"/>
                    <a:pt x="79" y="124"/>
                  </a:cubicBezTo>
                  <a:cubicBezTo>
                    <a:pt x="79" y="125"/>
                    <a:pt x="79" y="125"/>
                    <a:pt x="78" y="125"/>
                  </a:cubicBezTo>
                  <a:cubicBezTo>
                    <a:pt x="78" y="126"/>
                    <a:pt x="78" y="126"/>
                    <a:pt x="78" y="126"/>
                  </a:cubicBezTo>
                  <a:cubicBezTo>
                    <a:pt x="78" y="126"/>
                    <a:pt x="78" y="126"/>
                    <a:pt x="78" y="126"/>
                  </a:cubicBezTo>
                  <a:cubicBezTo>
                    <a:pt x="67" y="127"/>
                    <a:pt x="56" y="129"/>
                    <a:pt x="45" y="130"/>
                  </a:cubicBezTo>
                  <a:cubicBezTo>
                    <a:pt x="45" y="130"/>
                    <a:pt x="45" y="130"/>
                    <a:pt x="45" y="130"/>
                  </a:cubicBezTo>
                  <a:cubicBezTo>
                    <a:pt x="44" y="130"/>
                    <a:pt x="44" y="130"/>
                    <a:pt x="44" y="130"/>
                  </a:cubicBezTo>
                  <a:cubicBezTo>
                    <a:pt x="44" y="130"/>
                    <a:pt x="44" y="130"/>
                    <a:pt x="44" y="130"/>
                  </a:cubicBezTo>
                  <a:cubicBezTo>
                    <a:pt x="43" y="129"/>
                    <a:pt x="43" y="129"/>
                    <a:pt x="43" y="129"/>
                  </a:cubicBezTo>
                  <a:cubicBezTo>
                    <a:pt x="43" y="129"/>
                    <a:pt x="43" y="129"/>
                    <a:pt x="43" y="129"/>
                  </a:cubicBezTo>
                  <a:cubicBezTo>
                    <a:pt x="43" y="129"/>
                    <a:pt x="43" y="129"/>
                    <a:pt x="43" y="129"/>
                  </a:cubicBezTo>
                  <a:cubicBezTo>
                    <a:pt x="43" y="129"/>
                    <a:pt x="43" y="128"/>
                    <a:pt x="43" y="128"/>
                  </a:cubicBezTo>
                  <a:cubicBezTo>
                    <a:pt x="43" y="127"/>
                    <a:pt x="43" y="126"/>
                    <a:pt x="43" y="125"/>
                  </a:cubicBezTo>
                  <a:cubicBezTo>
                    <a:pt x="44" y="125"/>
                    <a:pt x="46" y="126"/>
                    <a:pt x="48" y="126"/>
                  </a:cubicBezTo>
                  <a:moveTo>
                    <a:pt x="62" y="119"/>
                  </a:moveTo>
                  <a:cubicBezTo>
                    <a:pt x="66" y="119"/>
                    <a:pt x="69" y="119"/>
                    <a:pt x="73" y="118"/>
                  </a:cubicBezTo>
                  <a:cubicBezTo>
                    <a:pt x="75" y="118"/>
                    <a:pt x="77" y="118"/>
                    <a:pt x="79" y="117"/>
                  </a:cubicBezTo>
                  <a:cubicBezTo>
                    <a:pt x="79" y="118"/>
                    <a:pt x="79" y="119"/>
                    <a:pt x="79" y="120"/>
                  </a:cubicBezTo>
                  <a:cubicBezTo>
                    <a:pt x="79" y="120"/>
                    <a:pt x="79" y="120"/>
                    <a:pt x="79" y="120"/>
                  </a:cubicBezTo>
                  <a:cubicBezTo>
                    <a:pt x="70" y="121"/>
                    <a:pt x="60" y="121"/>
                    <a:pt x="51" y="122"/>
                  </a:cubicBezTo>
                  <a:cubicBezTo>
                    <a:pt x="50" y="122"/>
                    <a:pt x="49" y="122"/>
                    <a:pt x="48" y="122"/>
                  </a:cubicBezTo>
                  <a:cubicBezTo>
                    <a:pt x="48" y="122"/>
                    <a:pt x="48" y="122"/>
                    <a:pt x="48" y="122"/>
                  </a:cubicBezTo>
                  <a:cubicBezTo>
                    <a:pt x="46" y="122"/>
                    <a:pt x="44" y="122"/>
                    <a:pt x="42" y="121"/>
                  </a:cubicBezTo>
                  <a:cubicBezTo>
                    <a:pt x="42" y="121"/>
                    <a:pt x="42" y="120"/>
                    <a:pt x="42" y="120"/>
                  </a:cubicBezTo>
                  <a:cubicBezTo>
                    <a:pt x="42" y="119"/>
                    <a:pt x="42" y="119"/>
                    <a:pt x="42" y="118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49" y="118"/>
                    <a:pt x="56" y="119"/>
                    <a:pt x="62" y="119"/>
                  </a:cubicBezTo>
                  <a:moveTo>
                    <a:pt x="57" y="115"/>
                  </a:moveTo>
                  <a:cubicBezTo>
                    <a:pt x="55" y="115"/>
                    <a:pt x="53" y="115"/>
                    <a:pt x="51" y="115"/>
                  </a:cubicBezTo>
                  <a:cubicBezTo>
                    <a:pt x="53" y="114"/>
                    <a:pt x="55" y="114"/>
                    <a:pt x="57" y="114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57" y="115"/>
                    <a:pt x="57" y="115"/>
                    <a:pt x="57" y="115"/>
                  </a:cubicBezTo>
                  <a:moveTo>
                    <a:pt x="70" y="115"/>
                  </a:move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3" y="114"/>
                    <a:pt x="75" y="114"/>
                    <a:pt x="77" y="114"/>
                  </a:cubicBezTo>
                  <a:cubicBezTo>
                    <a:pt x="75" y="115"/>
                    <a:pt x="74" y="115"/>
                    <a:pt x="72" y="115"/>
                  </a:cubicBezTo>
                  <a:cubicBezTo>
                    <a:pt x="72" y="115"/>
                    <a:pt x="71" y="115"/>
                    <a:pt x="70" y="115"/>
                  </a:cubicBezTo>
                  <a:moveTo>
                    <a:pt x="62" y="115"/>
                  </a:moveTo>
                  <a:cubicBezTo>
                    <a:pt x="62" y="115"/>
                    <a:pt x="61" y="115"/>
                    <a:pt x="60" y="115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1" y="113"/>
                    <a:pt x="62" y="113"/>
                    <a:pt x="63" y="113"/>
                  </a:cubicBezTo>
                  <a:cubicBezTo>
                    <a:pt x="63" y="113"/>
                    <a:pt x="63" y="113"/>
                    <a:pt x="63" y="113"/>
                  </a:cubicBezTo>
                  <a:cubicBezTo>
                    <a:pt x="65" y="113"/>
                    <a:pt x="66" y="114"/>
                    <a:pt x="67" y="114"/>
                  </a:cubicBezTo>
                  <a:cubicBezTo>
                    <a:pt x="67" y="114"/>
                    <a:pt x="67" y="114"/>
                    <a:pt x="67" y="114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6" y="115"/>
                    <a:pt x="64" y="115"/>
                    <a:pt x="62" y="115"/>
                  </a:cubicBezTo>
                  <a:moveTo>
                    <a:pt x="60" y="110"/>
                  </a:moveTo>
                  <a:cubicBezTo>
                    <a:pt x="60" y="99"/>
                    <a:pt x="59" y="88"/>
                    <a:pt x="58" y="77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0" y="76"/>
                    <a:pt x="62" y="75"/>
                    <a:pt x="63" y="74"/>
                  </a:cubicBezTo>
                  <a:cubicBezTo>
                    <a:pt x="63" y="73"/>
                    <a:pt x="63" y="73"/>
                    <a:pt x="64" y="72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65" y="74"/>
                    <a:pt x="67" y="74"/>
                    <a:pt x="69" y="75"/>
                  </a:cubicBezTo>
                  <a:cubicBezTo>
                    <a:pt x="67" y="84"/>
                    <a:pt x="67" y="94"/>
                    <a:pt x="67" y="103"/>
                  </a:cubicBezTo>
                  <a:cubicBezTo>
                    <a:pt x="67" y="105"/>
                    <a:pt x="67" y="108"/>
                    <a:pt x="67" y="110"/>
                  </a:cubicBezTo>
                  <a:cubicBezTo>
                    <a:pt x="66" y="110"/>
                    <a:pt x="65" y="110"/>
                    <a:pt x="63" y="110"/>
                  </a:cubicBezTo>
                  <a:cubicBezTo>
                    <a:pt x="62" y="110"/>
                    <a:pt x="61" y="110"/>
                    <a:pt x="60" y="110"/>
                  </a:cubicBezTo>
                  <a:moveTo>
                    <a:pt x="74" y="70"/>
                  </a:moveTo>
                  <a:cubicBezTo>
                    <a:pt x="75" y="62"/>
                    <a:pt x="77" y="55"/>
                    <a:pt x="80" y="47"/>
                  </a:cubicBezTo>
                  <a:cubicBezTo>
                    <a:pt x="80" y="46"/>
                    <a:pt x="81" y="45"/>
                    <a:pt x="81" y="44"/>
                  </a:cubicBezTo>
                  <a:cubicBezTo>
                    <a:pt x="82" y="44"/>
                    <a:pt x="82" y="44"/>
                    <a:pt x="82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5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3" y="52"/>
                    <a:pt x="81" y="59"/>
                    <a:pt x="78" y="65"/>
                  </a:cubicBezTo>
                  <a:cubicBezTo>
                    <a:pt x="77" y="67"/>
                    <a:pt x="75" y="69"/>
                    <a:pt x="74" y="70"/>
                  </a:cubicBezTo>
                  <a:moveTo>
                    <a:pt x="53" y="72"/>
                  </a:moveTo>
                  <a:cubicBezTo>
                    <a:pt x="53" y="71"/>
                    <a:pt x="52" y="71"/>
                    <a:pt x="51" y="71"/>
                  </a:cubicBezTo>
                  <a:cubicBezTo>
                    <a:pt x="46" y="66"/>
                    <a:pt x="42" y="60"/>
                    <a:pt x="38" y="54"/>
                  </a:cubicBezTo>
                  <a:cubicBezTo>
                    <a:pt x="37" y="52"/>
                    <a:pt x="36" y="50"/>
                    <a:pt x="36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6" y="46"/>
                    <a:pt x="37" y="44"/>
                    <a:pt x="39" y="43"/>
                  </a:cubicBezTo>
                  <a:cubicBezTo>
                    <a:pt x="40" y="43"/>
                    <a:pt x="41" y="42"/>
                    <a:pt x="42" y="42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3" y="42"/>
                    <a:pt x="43" y="43"/>
                    <a:pt x="44" y="43"/>
                  </a:cubicBezTo>
                  <a:cubicBezTo>
                    <a:pt x="46" y="44"/>
                    <a:pt x="47" y="46"/>
                    <a:pt x="48" y="49"/>
                  </a:cubicBezTo>
                  <a:cubicBezTo>
                    <a:pt x="50" y="57"/>
                    <a:pt x="52" y="64"/>
                    <a:pt x="53" y="72"/>
                  </a:cubicBezTo>
                  <a:moveTo>
                    <a:pt x="64" y="63"/>
                  </a:moveTo>
                  <a:cubicBezTo>
                    <a:pt x="63" y="60"/>
                    <a:pt x="63" y="57"/>
                    <a:pt x="63" y="54"/>
                  </a:cubicBezTo>
                  <a:cubicBezTo>
                    <a:pt x="63" y="51"/>
                    <a:pt x="64" y="47"/>
                    <a:pt x="64" y="43"/>
                  </a:cubicBezTo>
                  <a:cubicBezTo>
                    <a:pt x="65" y="43"/>
                    <a:pt x="65" y="42"/>
                    <a:pt x="65" y="42"/>
                  </a:cubicBezTo>
                  <a:cubicBezTo>
                    <a:pt x="65" y="41"/>
                    <a:pt x="66" y="41"/>
                    <a:pt x="66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7" y="41"/>
                    <a:pt x="68" y="41"/>
                    <a:pt x="68" y="42"/>
                  </a:cubicBezTo>
                  <a:cubicBezTo>
                    <a:pt x="68" y="43"/>
                    <a:pt x="69" y="43"/>
                    <a:pt x="69" y="44"/>
                  </a:cubicBezTo>
                  <a:cubicBezTo>
                    <a:pt x="69" y="45"/>
                    <a:pt x="68" y="46"/>
                    <a:pt x="68" y="47"/>
                  </a:cubicBezTo>
                  <a:cubicBezTo>
                    <a:pt x="68" y="52"/>
                    <a:pt x="66" y="58"/>
                    <a:pt x="64" y="63"/>
                  </a:cubicBezTo>
                  <a:moveTo>
                    <a:pt x="41" y="114"/>
                  </a:moveTo>
                  <a:cubicBezTo>
                    <a:pt x="41" y="113"/>
                    <a:pt x="41" y="113"/>
                    <a:pt x="41" y="113"/>
                  </a:cubicBezTo>
                  <a:cubicBezTo>
                    <a:pt x="38" y="110"/>
                    <a:pt x="37" y="107"/>
                    <a:pt x="36" y="104"/>
                  </a:cubicBezTo>
                  <a:cubicBezTo>
                    <a:pt x="36" y="102"/>
                    <a:pt x="36" y="100"/>
                    <a:pt x="36" y="98"/>
                  </a:cubicBezTo>
                  <a:cubicBezTo>
                    <a:pt x="35" y="93"/>
                    <a:pt x="33" y="89"/>
                    <a:pt x="30" y="85"/>
                  </a:cubicBezTo>
                  <a:cubicBezTo>
                    <a:pt x="28" y="81"/>
                    <a:pt x="25" y="78"/>
                    <a:pt x="23" y="73"/>
                  </a:cubicBezTo>
                  <a:cubicBezTo>
                    <a:pt x="20" y="66"/>
                    <a:pt x="18" y="59"/>
                    <a:pt x="18" y="51"/>
                  </a:cubicBezTo>
                  <a:cubicBezTo>
                    <a:pt x="18" y="39"/>
                    <a:pt x="22" y="27"/>
                    <a:pt x="29" y="18"/>
                  </a:cubicBezTo>
                  <a:cubicBezTo>
                    <a:pt x="36" y="10"/>
                    <a:pt x="47" y="4"/>
                    <a:pt x="60" y="4"/>
                  </a:cubicBezTo>
                  <a:cubicBezTo>
                    <a:pt x="61" y="4"/>
                    <a:pt x="61" y="4"/>
                    <a:pt x="62" y="4"/>
                  </a:cubicBezTo>
                  <a:cubicBezTo>
                    <a:pt x="79" y="5"/>
                    <a:pt x="89" y="10"/>
                    <a:pt x="96" y="18"/>
                  </a:cubicBezTo>
                  <a:cubicBezTo>
                    <a:pt x="103" y="26"/>
                    <a:pt x="105" y="37"/>
                    <a:pt x="105" y="47"/>
                  </a:cubicBezTo>
                  <a:cubicBezTo>
                    <a:pt x="105" y="59"/>
                    <a:pt x="101" y="72"/>
                    <a:pt x="96" y="78"/>
                  </a:cubicBezTo>
                  <a:cubicBezTo>
                    <a:pt x="90" y="86"/>
                    <a:pt x="89" y="91"/>
                    <a:pt x="88" y="97"/>
                  </a:cubicBezTo>
                  <a:cubicBezTo>
                    <a:pt x="86" y="100"/>
                    <a:pt x="86" y="103"/>
                    <a:pt x="85" y="106"/>
                  </a:cubicBezTo>
                  <a:cubicBezTo>
                    <a:pt x="85" y="108"/>
                    <a:pt x="84" y="110"/>
                    <a:pt x="82" y="112"/>
                  </a:cubicBezTo>
                  <a:cubicBezTo>
                    <a:pt x="82" y="112"/>
                    <a:pt x="82" y="112"/>
                    <a:pt x="81" y="111"/>
                  </a:cubicBezTo>
                  <a:cubicBezTo>
                    <a:pt x="81" y="111"/>
                    <a:pt x="81" y="111"/>
                    <a:pt x="80" y="111"/>
                  </a:cubicBezTo>
                  <a:cubicBezTo>
                    <a:pt x="77" y="111"/>
                    <a:pt x="74" y="110"/>
                    <a:pt x="70" y="110"/>
                  </a:cubicBezTo>
                  <a:cubicBezTo>
                    <a:pt x="70" y="108"/>
                    <a:pt x="70" y="106"/>
                    <a:pt x="70" y="103"/>
                  </a:cubicBezTo>
                  <a:cubicBezTo>
                    <a:pt x="70" y="93"/>
                    <a:pt x="71" y="84"/>
                    <a:pt x="73" y="74"/>
                  </a:cubicBezTo>
                  <a:cubicBezTo>
                    <a:pt x="73" y="74"/>
                    <a:pt x="74" y="74"/>
                    <a:pt x="74" y="73"/>
                  </a:cubicBezTo>
                  <a:cubicBezTo>
                    <a:pt x="77" y="72"/>
                    <a:pt x="79" y="69"/>
                    <a:pt x="81" y="67"/>
                  </a:cubicBezTo>
                  <a:cubicBezTo>
                    <a:pt x="85" y="60"/>
                    <a:pt x="87" y="53"/>
                    <a:pt x="87" y="46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6" y="45"/>
                    <a:pt x="87" y="43"/>
                    <a:pt x="85" y="42"/>
                  </a:cubicBezTo>
                  <a:cubicBezTo>
                    <a:pt x="85" y="41"/>
                    <a:pt x="83" y="41"/>
                    <a:pt x="82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1" y="41"/>
                    <a:pt x="80" y="41"/>
                    <a:pt x="79" y="42"/>
                  </a:cubicBezTo>
                  <a:cubicBezTo>
                    <a:pt x="77" y="43"/>
                    <a:pt x="77" y="45"/>
                    <a:pt x="76" y="46"/>
                  </a:cubicBezTo>
                  <a:cubicBezTo>
                    <a:pt x="73" y="54"/>
                    <a:pt x="71" y="63"/>
                    <a:pt x="70" y="71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68" y="71"/>
                    <a:pt x="67" y="71"/>
                    <a:pt x="66" y="70"/>
                  </a:cubicBezTo>
                  <a:cubicBezTo>
                    <a:pt x="66" y="70"/>
                    <a:pt x="66" y="69"/>
                    <a:pt x="66" y="69"/>
                  </a:cubicBezTo>
                  <a:cubicBezTo>
                    <a:pt x="69" y="62"/>
                    <a:pt x="71" y="55"/>
                    <a:pt x="72" y="47"/>
                  </a:cubicBezTo>
                  <a:cubicBezTo>
                    <a:pt x="72" y="46"/>
                    <a:pt x="72" y="45"/>
                    <a:pt x="72" y="44"/>
                  </a:cubicBezTo>
                  <a:cubicBezTo>
                    <a:pt x="72" y="43"/>
                    <a:pt x="72" y="42"/>
                    <a:pt x="71" y="40"/>
                  </a:cubicBezTo>
                  <a:cubicBezTo>
                    <a:pt x="70" y="39"/>
                    <a:pt x="69" y="37"/>
                    <a:pt x="66" y="37"/>
                  </a:cubicBezTo>
                  <a:cubicBezTo>
                    <a:pt x="66" y="37"/>
                    <a:pt x="66" y="37"/>
                    <a:pt x="66" y="37"/>
                  </a:cubicBezTo>
                  <a:cubicBezTo>
                    <a:pt x="66" y="37"/>
                    <a:pt x="65" y="37"/>
                    <a:pt x="64" y="37"/>
                  </a:cubicBezTo>
                  <a:cubicBezTo>
                    <a:pt x="63" y="38"/>
                    <a:pt x="62" y="39"/>
                    <a:pt x="62" y="40"/>
                  </a:cubicBezTo>
                  <a:cubicBezTo>
                    <a:pt x="61" y="41"/>
                    <a:pt x="61" y="42"/>
                    <a:pt x="61" y="43"/>
                  </a:cubicBezTo>
                  <a:cubicBezTo>
                    <a:pt x="60" y="46"/>
                    <a:pt x="60" y="50"/>
                    <a:pt x="60" y="54"/>
                  </a:cubicBezTo>
                  <a:cubicBezTo>
                    <a:pt x="60" y="58"/>
                    <a:pt x="60" y="63"/>
                    <a:pt x="61" y="67"/>
                  </a:cubicBezTo>
                  <a:cubicBezTo>
                    <a:pt x="61" y="67"/>
                    <a:pt x="61" y="68"/>
                    <a:pt x="62" y="69"/>
                  </a:cubicBezTo>
                  <a:cubicBezTo>
                    <a:pt x="61" y="70"/>
                    <a:pt x="61" y="71"/>
                    <a:pt x="60" y="72"/>
                  </a:cubicBezTo>
                  <a:cubicBezTo>
                    <a:pt x="59" y="72"/>
                    <a:pt x="58" y="73"/>
                    <a:pt x="57" y="73"/>
                  </a:cubicBezTo>
                  <a:cubicBezTo>
                    <a:pt x="57" y="73"/>
                    <a:pt x="57" y="73"/>
                    <a:pt x="57" y="73"/>
                  </a:cubicBezTo>
                  <a:cubicBezTo>
                    <a:pt x="55" y="65"/>
                    <a:pt x="54" y="56"/>
                    <a:pt x="51" y="48"/>
                  </a:cubicBezTo>
                  <a:cubicBezTo>
                    <a:pt x="50" y="45"/>
                    <a:pt x="49" y="42"/>
                    <a:pt x="46" y="40"/>
                  </a:cubicBezTo>
                  <a:cubicBezTo>
                    <a:pt x="45" y="39"/>
                    <a:pt x="43" y="39"/>
                    <a:pt x="42" y="39"/>
                  </a:cubicBezTo>
                  <a:cubicBezTo>
                    <a:pt x="40" y="39"/>
                    <a:pt x="38" y="39"/>
                    <a:pt x="37" y="40"/>
                  </a:cubicBezTo>
                  <a:cubicBezTo>
                    <a:pt x="34" y="42"/>
                    <a:pt x="33" y="45"/>
                    <a:pt x="33" y="48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3" y="51"/>
                    <a:pt x="34" y="53"/>
                    <a:pt x="35" y="55"/>
                  </a:cubicBezTo>
                  <a:cubicBezTo>
                    <a:pt x="39" y="62"/>
                    <a:pt x="43" y="68"/>
                    <a:pt x="49" y="73"/>
                  </a:cubicBezTo>
                  <a:cubicBezTo>
                    <a:pt x="50" y="74"/>
                    <a:pt x="52" y="76"/>
                    <a:pt x="54" y="76"/>
                  </a:cubicBezTo>
                  <a:cubicBezTo>
                    <a:pt x="56" y="88"/>
                    <a:pt x="57" y="99"/>
                    <a:pt x="57" y="110"/>
                  </a:cubicBezTo>
                  <a:cubicBezTo>
                    <a:pt x="52" y="111"/>
                    <a:pt x="47" y="112"/>
                    <a:pt x="43" y="114"/>
                  </a:cubicBezTo>
                  <a:cubicBezTo>
                    <a:pt x="42" y="114"/>
                    <a:pt x="42" y="114"/>
                    <a:pt x="42" y="114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41" y="114"/>
                    <a:pt x="41" y="114"/>
                    <a:pt x="41" y="114"/>
                  </a:cubicBezTo>
                  <a:moveTo>
                    <a:pt x="6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46" y="0"/>
                    <a:pt x="34" y="7"/>
                    <a:pt x="26" y="16"/>
                  </a:cubicBezTo>
                  <a:cubicBezTo>
                    <a:pt x="19" y="26"/>
                    <a:pt x="14" y="38"/>
                    <a:pt x="14" y="51"/>
                  </a:cubicBezTo>
                  <a:cubicBezTo>
                    <a:pt x="14" y="59"/>
                    <a:pt x="16" y="67"/>
                    <a:pt x="20" y="75"/>
                  </a:cubicBezTo>
                  <a:cubicBezTo>
                    <a:pt x="22" y="79"/>
                    <a:pt x="25" y="83"/>
                    <a:pt x="27" y="87"/>
                  </a:cubicBezTo>
                  <a:cubicBezTo>
                    <a:pt x="30" y="91"/>
                    <a:pt x="32" y="95"/>
                    <a:pt x="32" y="99"/>
                  </a:cubicBezTo>
                  <a:cubicBezTo>
                    <a:pt x="33" y="100"/>
                    <a:pt x="32" y="102"/>
                    <a:pt x="33" y="104"/>
                  </a:cubicBezTo>
                  <a:cubicBezTo>
                    <a:pt x="33" y="109"/>
                    <a:pt x="35" y="112"/>
                    <a:pt x="38" y="115"/>
                  </a:cubicBezTo>
                  <a:cubicBezTo>
                    <a:pt x="39" y="117"/>
                    <a:pt x="39" y="118"/>
                    <a:pt x="39" y="120"/>
                  </a:cubicBezTo>
                  <a:cubicBezTo>
                    <a:pt x="39" y="121"/>
                    <a:pt x="39" y="121"/>
                    <a:pt x="39" y="122"/>
                  </a:cubicBezTo>
                  <a:cubicBezTo>
                    <a:pt x="39" y="123"/>
                    <a:pt x="39" y="124"/>
                    <a:pt x="39" y="125"/>
                  </a:cubicBezTo>
                  <a:cubicBezTo>
                    <a:pt x="39" y="126"/>
                    <a:pt x="39" y="127"/>
                    <a:pt x="39" y="128"/>
                  </a:cubicBezTo>
                  <a:cubicBezTo>
                    <a:pt x="39" y="129"/>
                    <a:pt x="39" y="129"/>
                    <a:pt x="40" y="130"/>
                  </a:cubicBezTo>
                  <a:cubicBezTo>
                    <a:pt x="40" y="130"/>
                    <a:pt x="40" y="131"/>
                    <a:pt x="40" y="131"/>
                  </a:cubicBezTo>
                  <a:cubicBezTo>
                    <a:pt x="40" y="132"/>
                    <a:pt x="39" y="134"/>
                    <a:pt x="39" y="135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39" y="136"/>
                    <a:pt x="39" y="136"/>
                    <a:pt x="39" y="135"/>
                  </a:cubicBezTo>
                  <a:cubicBezTo>
                    <a:pt x="38" y="133"/>
                    <a:pt x="36" y="132"/>
                    <a:pt x="34" y="131"/>
                  </a:cubicBezTo>
                  <a:cubicBezTo>
                    <a:pt x="34" y="131"/>
                    <a:pt x="34" y="131"/>
                    <a:pt x="34" y="131"/>
                  </a:cubicBezTo>
                  <a:cubicBezTo>
                    <a:pt x="34" y="131"/>
                    <a:pt x="34" y="131"/>
                    <a:pt x="34" y="131"/>
                  </a:cubicBezTo>
                  <a:cubicBezTo>
                    <a:pt x="34" y="131"/>
                    <a:pt x="34" y="131"/>
                    <a:pt x="34" y="131"/>
                  </a:cubicBezTo>
                  <a:cubicBezTo>
                    <a:pt x="33" y="130"/>
                    <a:pt x="33" y="130"/>
                    <a:pt x="32" y="130"/>
                  </a:cubicBezTo>
                  <a:cubicBezTo>
                    <a:pt x="32" y="130"/>
                    <a:pt x="32" y="130"/>
                    <a:pt x="32" y="130"/>
                  </a:cubicBezTo>
                  <a:cubicBezTo>
                    <a:pt x="30" y="130"/>
                    <a:pt x="28" y="131"/>
                    <a:pt x="26" y="132"/>
                  </a:cubicBezTo>
                  <a:cubicBezTo>
                    <a:pt x="24" y="134"/>
                    <a:pt x="23" y="135"/>
                    <a:pt x="22" y="137"/>
                  </a:cubicBezTo>
                  <a:cubicBezTo>
                    <a:pt x="14" y="151"/>
                    <a:pt x="11" y="162"/>
                    <a:pt x="4" y="175"/>
                  </a:cubicBezTo>
                  <a:cubicBezTo>
                    <a:pt x="3" y="176"/>
                    <a:pt x="3" y="177"/>
                    <a:pt x="2" y="178"/>
                  </a:cubicBezTo>
                  <a:cubicBezTo>
                    <a:pt x="2" y="180"/>
                    <a:pt x="1" y="181"/>
                    <a:pt x="1" y="182"/>
                  </a:cubicBezTo>
                  <a:cubicBezTo>
                    <a:pt x="0" y="183"/>
                    <a:pt x="0" y="184"/>
                    <a:pt x="0" y="185"/>
                  </a:cubicBezTo>
                  <a:cubicBezTo>
                    <a:pt x="0" y="187"/>
                    <a:pt x="1" y="189"/>
                    <a:pt x="1" y="191"/>
                  </a:cubicBezTo>
                  <a:cubicBezTo>
                    <a:pt x="3" y="195"/>
                    <a:pt x="5" y="200"/>
                    <a:pt x="7" y="204"/>
                  </a:cubicBezTo>
                  <a:cubicBezTo>
                    <a:pt x="9" y="208"/>
                    <a:pt x="10" y="211"/>
                    <a:pt x="12" y="215"/>
                  </a:cubicBezTo>
                  <a:cubicBezTo>
                    <a:pt x="12" y="217"/>
                    <a:pt x="13" y="220"/>
                    <a:pt x="14" y="222"/>
                  </a:cubicBezTo>
                  <a:cubicBezTo>
                    <a:pt x="15" y="225"/>
                    <a:pt x="16" y="228"/>
                    <a:pt x="16" y="230"/>
                  </a:cubicBezTo>
                  <a:cubicBezTo>
                    <a:pt x="17" y="234"/>
                    <a:pt x="17" y="238"/>
                    <a:pt x="20" y="241"/>
                  </a:cubicBezTo>
                  <a:cubicBezTo>
                    <a:pt x="21" y="243"/>
                    <a:pt x="23" y="247"/>
                    <a:pt x="27" y="253"/>
                  </a:cubicBezTo>
                  <a:cubicBezTo>
                    <a:pt x="30" y="259"/>
                    <a:pt x="35" y="266"/>
                    <a:pt x="40" y="273"/>
                  </a:cubicBezTo>
                  <a:cubicBezTo>
                    <a:pt x="40" y="276"/>
                    <a:pt x="40" y="279"/>
                    <a:pt x="40" y="282"/>
                  </a:cubicBezTo>
                  <a:cubicBezTo>
                    <a:pt x="37" y="282"/>
                    <a:pt x="35" y="283"/>
                    <a:pt x="34" y="285"/>
                  </a:cubicBezTo>
                  <a:cubicBezTo>
                    <a:pt x="32" y="286"/>
                    <a:pt x="32" y="288"/>
                    <a:pt x="32" y="289"/>
                  </a:cubicBezTo>
                  <a:cubicBezTo>
                    <a:pt x="32" y="290"/>
                    <a:pt x="32" y="290"/>
                    <a:pt x="32" y="290"/>
                  </a:cubicBezTo>
                  <a:cubicBezTo>
                    <a:pt x="32" y="290"/>
                    <a:pt x="32" y="290"/>
                    <a:pt x="32" y="290"/>
                  </a:cubicBezTo>
                  <a:cubicBezTo>
                    <a:pt x="32" y="290"/>
                    <a:pt x="32" y="291"/>
                    <a:pt x="32" y="291"/>
                  </a:cubicBezTo>
                  <a:cubicBezTo>
                    <a:pt x="32" y="293"/>
                    <a:pt x="32" y="295"/>
                    <a:pt x="32" y="297"/>
                  </a:cubicBezTo>
                  <a:cubicBezTo>
                    <a:pt x="31" y="298"/>
                    <a:pt x="29" y="298"/>
                    <a:pt x="28" y="299"/>
                  </a:cubicBezTo>
                  <a:cubicBezTo>
                    <a:pt x="27" y="300"/>
                    <a:pt x="26" y="302"/>
                    <a:pt x="26" y="303"/>
                  </a:cubicBezTo>
                  <a:cubicBezTo>
                    <a:pt x="26" y="304"/>
                    <a:pt x="26" y="305"/>
                    <a:pt x="26" y="305"/>
                  </a:cubicBezTo>
                  <a:cubicBezTo>
                    <a:pt x="26" y="305"/>
                    <a:pt x="26" y="305"/>
                    <a:pt x="26" y="305"/>
                  </a:cubicBezTo>
                  <a:cubicBezTo>
                    <a:pt x="25" y="316"/>
                    <a:pt x="24" y="327"/>
                    <a:pt x="24" y="337"/>
                  </a:cubicBezTo>
                  <a:cubicBezTo>
                    <a:pt x="24" y="338"/>
                    <a:pt x="25" y="339"/>
                    <a:pt x="26" y="339"/>
                  </a:cubicBezTo>
                  <a:cubicBezTo>
                    <a:pt x="26" y="339"/>
                    <a:pt x="26" y="339"/>
                    <a:pt x="26" y="339"/>
                  </a:cubicBezTo>
                  <a:cubicBezTo>
                    <a:pt x="27" y="339"/>
                    <a:pt x="28" y="338"/>
                    <a:pt x="28" y="337"/>
                  </a:cubicBezTo>
                  <a:cubicBezTo>
                    <a:pt x="28" y="328"/>
                    <a:pt x="29" y="318"/>
                    <a:pt x="29" y="308"/>
                  </a:cubicBezTo>
                  <a:cubicBezTo>
                    <a:pt x="30" y="309"/>
                    <a:pt x="31" y="309"/>
                    <a:pt x="32" y="309"/>
                  </a:cubicBezTo>
                  <a:cubicBezTo>
                    <a:pt x="32" y="310"/>
                    <a:pt x="32" y="310"/>
                    <a:pt x="32" y="310"/>
                  </a:cubicBezTo>
                  <a:cubicBezTo>
                    <a:pt x="32" y="311"/>
                    <a:pt x="33" y="311"/>
                    <a:pt x="34" y="311"/>
                  </a:cubicBezTo>
                  <a:cubicBezTo>
                    <a:pt x="34" y="311"/>
                    <a:pt x="34" y="311"/>
                    <a:pt x="34" y="311"/>
                  </a:cubicBezTo>
                  <a:cubicBezTo>
                    <a:pt x="34" y="311"/>
                    <a:pt x="35" y="311"/>
                    <a:pt x="35" y="311"/>
                  </a:cubicBezTo>
                  <a:cubicBezTo>
                    <a:pt x="43" y="313"/>
                    <a:pt x="51" y="314"/>
                    <a:pt x="60" y="314"/>
                  </a:cubicBezTo>
                  <a:cubicBezTo>
                    <a:pt x="64" y="314"/>
                    <a:pt x="69" y="314"/>
                    <a:pt x="74" y="313"/>
                  </a:cubicBezTo>
                  <a:cubicBezTo>
                    <a:pt x="75" y="313"/>
                    <a:pt x="76" y="313"/>
                    <a:pt x="77" y="313"/>
                  </a:cubicBezTo>
                  <a:cubicBezTo>
                    <a:pt x="77" y="314"/>
                    <a:pt x="76" y="315"/>
                    <a:pt x="75" y="316"/>
                  </a:cubicBezTo>
                  <a:cubicBezTo>
                    <a:pt x="76" y="317"/>
                    <a:pt x="76" y="317"/>
                    <a:pt x="76" y="317"/>
                  </a:cubicBezTo>
                  <a:cubicBezTo>
                    <a:pt x="77" y="316"/>
                    <a:pt x="79" y="314"/>
                    <a:pt x="80" y="313"/>
                  </a:cubicBezTo>
                  <a:cubicBezTo>
                    <a:pt x="81" y="313"/>
                    <a:pt x="83" y="313"/>
                    <a:pt x="84" y="312"/>
                  </a:cubicBezTo>
                  <a:cubicBezTo>
                    <a:pt x="82" y="314"/>
                    <a:pt x="81" y="316"/>
                    <a:pt x="79" y="319"/>
                  </a:cubicBezTo>
                  <a:cubicBezTo>
                    <a:pt x="80" y="320"/>
                    <a:pt x="80" y="320"/>
                    <a:pt x="80" y="320"/>
                  </a:cubicBezTo>
                  <a:cubicBezTo>
                    <a:pt x="82" y="317"/>
                    <a:pt x="85" y="314"/>
                    <a:pt x="87" y="312"/>
                  </a:cubicBezTo>
                  <a:cubicBezTo>
                    <a:pt x="90" y="311"/>
                    <a:pt x="92" y="311"/>
                    <a:pt x="95" y="310"/>
                  </a:cubicBezTo>
                  <a:cubicBezTo>
                    <a:pt x="90" y="315"/>
                    <a:pt x="85" y="321"/>
                    <a:pt x="81" y="327"/>
                  </a:cubicBezTo>
                  <a:cubicBezTo>
                    <a:pt x="82" y="328"/>
                    <a:pt x="82" y="328"/>
                    <a:pt x="82" y="328"/>
                  </a:cubicBezTo>
                  <a:cubicBezTo>
                    <a:pt x="88" y="321"/>
                    <a:pt x="93" y="315"/>
                    <a:pt x="99" y="308"/>
                  </a:cubicBezTo>
                  <a:cubicBezTo>
                    <a:pt x="99" y="308"/>
                    <a:pt x="100" y="308"/>
                    <a:pt x="101" y="307"/>
                  </a:cubicBezTo>
                  <a:cubicBezTo>
                    <a:pt x="101" y="307"/>
                    <a:pt x="101" y="307"/>
                    <a:pt x="101" y="307"/>
                  </a:cubicBezTo>
                  <a:cubicBezTo>
                    <a:pt x="101" y="307"/>
                    <a:pt x="101" y="307"/>
                    <a:pt x="101" y="307"/>
                  </a:cubicBezTo>
                  <a:cubicBezTo>
                    <a:pt x="101" y="307"/>
                    <a:pt x="102" y="307"/>
                    <a:pt x="102" y="306"/>
                  </a:cubicBezTo>
                  <a:cubicBezTo>
                    <a:pt x="103" y="306"/>
                    <a:pt x="103" y="306"/>
                    <a:pt x="103" y="306"/>
                  </a:cubicBezTo>
                  <a:cubicBezTo>
                    <a:pt x="103" y="307"/>
                    <a:pt x="103" y="307"/>
                    <a:pt x="103" y="308"/>
                  </a:cubicBezTo>
                  <a:cubicBezTo>
                    <a:pt x="102" y="308"/>
                    <a:pt x="102" y="308"/>
                    <a:pt x="102" y="308"/>
                  </a:cubicBezTo>
                  <a:cubicBezTo>
                    <a:pt x="96" y="315"/>
                    <a:pt x="90" y="322"/>
                    <a:pt x="84" y="329"/>
                  </a:cubicBezTo>
                  <a:cubicBezTo>
                    <a:pt x="84" y="329"/>
                    <a:pt x="84" y="329"/>
                    <a:pt x="84" y="329"/>
                  </a:cubicBezTo>
                  <a:cubicBezTo>
                    <a:pt x="84" y="330"/>
                    <a:pt x="84" y="330"/>
                    <a:pt x="84" y="330"/>
                  </a:cubicBezTo>
                  <a:cubicBezTo>
                    <a:pt x="84" y="332"/>
                    <a:pt x="84" y="332"/>
                    <a:pt x="84" y="332"/>
                  </a:cubicBezTo>
                  <a:cubicBezTo>
                    <a:pt x="85" y="331"/>
                    <a:pt x="85" y="331"/>
                    <a:pt x="85" y="331"/>
                  </a:cubicBezTo>
                  <a:cubicBezTo>
                    <a:pt x="85" y="331"/>
                    <a:pt x="85" y="331"/>
                    <a:pt x="85" y="331"/>
                  </a:cubicBezTo>
                  <a:cubicBezTo>
                    <a:pt x="86" y="331"/>
                    <a:pt x="86" y="331"/>
                    <a:pt x="86" y="331"/>
                  </a:cubicBezTo>
                  <a:cubicBezTo>
                    <a:pt x="86" y="330"/>
                    <a:pt x="86" y="330"/>
                    <a:pt x="86" y="330"/>
                  </a:cubicBezTo>
                  <a:cubicBezTo>
                    <a:pt x="92" y="324"/>
                    <a:pt x="97" y="317"/>
                    <a:pt x="103" y="310"/>
                  </a:cubicBezTo>
                  <a:cubicBezTo>
                    <a:pt x="103" y="318"/>
                    <a:pt x="103" y="326"/>
                    <a:pt x="103" y="334"/>
                  </a:cubicBezTo>
                  <a:cubicBezTo>
                    <a:pt x="103" y="335"/>
                    <a:pt x="103" y="337"/>
                    <a:pt x="103" y="339"/>
                  </a:cubicBezTo>
                  <a:cubicBezTo>
                    <a:pt x="102" y="338"/>
                    <a:pt x="102" y="338"/>
                    <a:pt x="102" y="338"/>
                  </a:cubicBezTo>
                  <a:cubicBezTo>
                    <a:pt x="99" y="340"/>
                    <a:pt x="97" y="343"/>
                    <a:pt x="96" y="347"/>
                  </a:cubicBezTo>
                  <a:cubicBezTo>
                    <a:pt x="98" y="347"/>
                    <a:pt x="98" y="347"/>
                    <a:pt x="98" y="347"/>
                  </a:cubicBezTo>
                  <a:cubicBezTo>
                    <a:pt x="99" y="344"/>
                    <a:pt x="101" y="342"/>
                    <a:pt x="103" y="339"/>
                  </a:cubicBezTo>
                  <a:cubicBezTo>
                    <a:pt x="103" y="340"/>
                    <a:pt x="103" y="341"/>
                    <a:pt x="103" y="341"/>
                  </a:cubicBezTo>
                  <a:cubicBezTo>
                    <a:pt x="103" y="342"/>
                    <a:pt x="104" y="343"/>
                    <a:pt x="105" y="343"/>
                  </a:cubicBezTo>
                  <a:cubicBezTo>
                    <a:pt x="105" y="343"/>
                    <a:pt x="105" y="343"/>
                    <a:pt x="105" y="343"/>
                  </a:cubicBezTo>
                  <a:cubicBezTo>
                    <a:pt x="106" y="343"/>
                    <a:pt x="106" y="342"/>
                    <a:pt x="106" y="341"/>
                  </a:cubicBezTo>
                  <a:cubicBezTo>
                    <a:pt x="106" y="339"/>
                    <a:pt x="106" y="336"/>
                    <a:pt x="106" y="334"/>
                  </a:cubicBezTo>
                  <a:cubicBezTo>
                    <a:pt x="106" y="326"/>
                    <a:pt x="106" y="318"/>
                    <a:pt x="106" y="310"/>
                  </a:cubicBezTo>
                  <a:cubicBezTo>
                    <a:pt x="106" y="307"/>
                    <a:pt x="106" y="305"/>
                    <a:pt x="106" y="302"/>
                  </a:cubicBezTo>
                  <a:cubicBezTo>
                    <a:pt x="107" y="302"/>
                    <a:pt x="107" y="301"/>
                    <a:pt x="107" y="300"/>
                  </a:cubicBezTo>
                  <a:cubicBezTo>
                    <a:pt x="107" y="299"/>
                    <a:pt x="107" y="299"/>
                    <a:pt x="106" y="298"/>
                  </a:cubicBezTo>
                  <a:cubicBezTo>
                    <a:pt x="106" y="298"/>
                    <a:pt x="106" y="297"/>
                    <a:pt x="105" y="296"/>
                  </a:cubicBezTo>
                  <a:cubicBezTo>
                    <a:pt x="105" y="296"/>
                    <a:pt x="104" y="296"/>
                    <a:pt x="103" y="295"/>
                  </a:cubicBezTo>
                  <a:cubicBezTo>
                    <a:pt x="103" y="294"/>
                    <a:pt x="104" y="292"/>
                    <a:pt x="104" y="290"/>
                  </a:cubicBezTo>
                  <a:cubicBezTo>
                    <a:pt x="104" y="289"/>
                    <a:pt x="104" y="289"/>
                    <a:pt x="104" y="289"/>
                  </a:cubicBezTo>
                  <a:cubicBezTo>
                    <a:pt x="104" y="287"/>
                    <a:pt x="103" y="285"/>
                    <a:pt x="102" y="284"/>
                  </a:cubicBezTo>
                  <a:cubicBezTo>
                    <a:pt x="100" y="282"/>
                    <a:pt x="98" y="280"/>
                    <a:pt x="95" y="280"/>
                  </a:cubicBezTo>
                  <a:cubicBezTo>
                    <a:pt x="96" y="277"/>
                    <a:pt x="96" y="275"/>
                    <a:pt x="96" y="272"/>
                  </a:cubicBezTo>
                  <a:cubicBezTo>
                    <a:pt x="96" y="272"/>
                    <a:pt x="96" y="272"/>
                    <a:pt x="96" y="272"/>
                  </a:cubicBezTo>
                  <a:cubicBezTo>
                    <a:pt x="97" y="268"/>
                    <a:pt x="99" y="265"/>
                    <a:pt x="101" y="261"/>
                  </a:cubicBezTo>
                  <a:cubicBezTo>
                    <a:pt x="104" y="256"/>
                    <a:pt x="106" y="251"/>
                    <a:pt x="106" y="244"/>
                  </a:cubicBezTo>
                  <a:cubicBezTo>
                    <a:pt x="106" y="241"/>
                    <a:pt x="106" y="238"/>
                    <a:pt x="105" y="235"/>
                  </a:cubicBezTo>
                  <a:cubicBezTo>
                    <a:pt x="102" y="219"/>
                    <a:pt x="97" y="211"/>
                    <a:pt x="92" y="196"/>
                  </a:cubicBezTo>
                  <a:cubicBezTo>
                    <a:pt x="90" y="187"/>
                    <a:pt x="88" y="178"/>
                    <a:pt x="88" y="169"/>
                  </a:cubicBezTo>
                  <a:cubicBezTo>
                    <a:pt x="88" y="166"/>
                    <a:pt x="88" y="164"/>
                    <a:pt x="88" y="162"/>
                  </a:cubicBezTo>
                  <a:cubicBezTo>
                    <a:pt x="88" y="162"/>
                    <a:pt x="88" y="162"/>
                    <a:pt x="88" y="162"/>
                  </a:cubicBezTo>
                  <a:cubicBezTo>
                    <a:pt x="88" y="160"/>
                    <a:pt x="87" y="158"/>
                    <a:pt x="85" y="156"/>
                  </a:cubicBezTo>
                  <a:cubicBezTo>
                    <a:pt x="84" y="155"/>
                    <a:pt x="81" y="154"/>
                    <a:pt x="79" y="154"/>
                  </a:cubicBezTo>
                  <a:cubicBezTo>
                    <a:pt x="79" y="154"/>
                    <a:pt x="79" y="154"/>
                    <a:pt x="79" y="154"/>
                  </a:cubicBezTo>
                  <a:cubicBezTo>
                    <a:pt x="78" y="154"/>
                    <a:pt x="77" y="154"/>
                    <a:pt x="77" y="154"/>
                  </a:cubicBezTo>
                  <a:cubicBezTo>
                    <a:pt x="78" y="153"/>
                    <a:pt x="79" y="152"/>
                    <a:pt x="80" y="151"/>
                  </a:cubicBezTo>
                  <a:cubicBezTo>
                    <a:pt x="80" y="150"/>
                    <a:pt x="81" y="149"/>
                    <a:pt x="82" y="148"/>
                  </a:cubicBezTo>
                  <a:cubicBezTo>
                    <a:pt x="82" y="147"/>
                    <a:pt x="83" y="145"/>
                    <a:pt x="83" y="144"/>
                  </a:cubicBezTo>
                  <a:cubicBezTo>
                    <a:pt x="83" y="144"/>
                    <a:pt x="83" y="144"/>
                    <a:pt x="83" y="144"/>
                  </a:cubicBezTo>
                  <a:cubicBezTo>
                    <a:pt x="83" y="144"/>
                    <a:pt x="83" y="144"/>
                    <a:pt x="83" y="144"/>
                  </a:cubicBezTo>
                  <a:cubicBezTo>
                    <a:pt x="83" y="143"/>
                    <a:pt x="84" y="143"/>
                    <a:pt x="84" y="142"/>
                  </a:cubicBezTo>
                  <a:cubicBezTo>
                    <a:pt x="84" y="141"/>
                    <a:pt x="83" y="141"/>
                    <a:pt x="83" y="140"/>
                  </a:cubicBezTo>
                  <a:cubicBezTo>
                    <a:pt x="84" y="140"/>
                    <a:pt x="85" y="139"/>
                    <a:pt x="84" y="138"/>
                  </a:cubicBezTo>
                  <a:cubicBezTo>
                    <a:pt x="84" y="137"/>
                    <a:pt x="84" y="137"/>
                    <a:pt x="83" y="137"/>
                  </a:cubicBezTo>
                  <a:cubicBezTo>
                    <a:pt x="84" y="136"/>
                    <a:pt x="84" y="136"/>
                    <a:pt x="84" y="136"/>
                  </a:cubicBezTo>
                  <a:cubicBezTo>
                    <a:pt x="84" y="135"/>
                    <a:pt x="84" y="135"/>
                    <a:pt x="84" y="135"/>
                  </a:cubicBezTo>
                  <a:cubicBezTo>
                    <a:pt x="84" y="134"/>
                    <a:pt x="83" y="134"/>
                    <a:pt x="83" y="133"/>
                  </a:cubicBezTo>
                  <a:cubicBezTo>
                    <a:pt x="83" y="133"/>
                    <a:pt x="83" y="133"/>
                    <a:pt x="83" y="133"/>
                  </a:cubicBezTo>
                  <a:cubicBezTo>
                    <a:pt x="82" y="133"/>
                    <a:pt x="82" y="133"/>
                    <a:pt x="82" y="133"/>
                  </a:cubicBezTo>
                  <a:cubicBezTo>
                    <a:pt x="82" y="133"/>
                    <a:pt x="82" y="133"/>
                    <a:pt x="82" y="133"/>
                  </a:cubicBezTo>
                  <a:cubicBezTo>
                    <a:pt x="82" y="133"/>
                    <a:pt x="82" y="133"/>
                    <a:pt x="82" y="133"/>
                  </a:cubicBezTo>
                  <a:cubicBezTo>
                    <a:pt x="82" y="132"/>
                    <a:pt x="82" y="132"/>
                    <a:pt x="82" y="132"/>
                  </a:cubicBezTo>
                  <a:cubicBezTo>
                    <a:pt x="82" y="132"/>
                    <a:pt x="82" y="132"/>
                    <a:pt x="82" y="132"/>
                  </a:cubicBezTo>
                  <a:cubicBezTo>
                    <a:pt x="83" y="132"/>
                    <a:pt x="84" y="131"/>
                    <a:pt x="84" y="130"/>
                  </a:cubicBezTo>
                  <a:cubicBezTo>
                    <a:pt x="84" y="129"/>
                    <a:pt x="84" y="129"/>
                    <a:pt x="84" y="129"/>
                  </a:cubicBezTo>
                  <a:cubicBezTo>
                    <a:pt x="84" y="128"/>
                    <a:pt x="83" y="127"/>
                    <a:pt x="83" y="127"/>
                  </a:cubicBezTo>
                  <a:cubicBezTo>
                    <a:pt x="82" y="126"/>
                    <a:pt x="82" y="126"/>
                    <a:pt x="82" y="126"/>
                  </a:cubicBezTo>
                  <a:cubicBezTo>
                    <a:pt x="82" y="126"/>
                    <a:pt x="83" y="125"/>
                    <a:pt x="83" y="125"/>
                  </a:cubicBezTo>
                  <a:cubicBezTo>
                    <a:pt x="83" y="124"/>
                    <a:pt x="83" y="124"/>
                    <a:pt x="83" y="123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3" y="121"/>
                    <a:pt x="83" y="119"/>
                    <a:pt x="83" y="118"/>
                  </a:cubicBezTo>
                  <a:cubicBezTo>
                    <a:pt x="83" y="117"/>
                    <a:pt x="83" y="117"/>
                    <a:pt x="83" y="117"/>
                  </a:cubicBezTo>
                  <a:cubicBezTo>
                    <a:pt x="86" y="114"/>
                    <a:pt x="88" y="111"/>
                    <a:pt x="89" y="107"/>
                  </a:cubicBezTo>
                  <a:cubicBezTo>
                    <a:pt x="90" y="104"/>
                    <a:pt x="90" y="100"/>
                    <a:pt x="91" y="98"/>
                  </a:cubicBezTo>
                  <a:cubicBezTo>
                    <a:pt x="93" y="92"/>
                    <a:pt x="94" y="88"/>
                    <a:pt x="99" y="80"/>
                  </a:cubicBezTo>
                  <a:cubicBezTo>
                    <a:pt x="105" y="73"/>
                    <a:pt x="109" y="60"/>
                    <a:pt x="109" y="47"/>
                  </a:cubicBezTo>
                  <a:cubicBezTo>
                    <a:pt x="109" y="36"/>
                    <a:pt x="106" y="25"/>
                    <a:pt x="99" y="16"/>
                  </a:cubicBezTo>
                  <a:cubicBezTo>
                    <a:pt x="91" y="7"/>
                    <a:pt x="80" y="1"/>
                    <a:pt x="62" y="0"/>
                  </a:cubicBezTo>
                  <a:cubicBezTo>
                    <a:pt x="62" y="0"/>
                    <a:pt x="61" y="0"/>
                    <a:pt x="60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131" name="Freeform 861"/>
            <p:cNvSpPr>
              <a:spLocks/>
            </p:cNvSpPr>
            <p:nvPr/>
          </p:nvSpPr>
          <p:spPr bwMode="auto">
            <a:xfrm>
              <a:off x="2519" y="754"/>
              <a:ext cx="14" cy="95"/>
            </a:xfrm>
            <a:custGeom>
              <a:avLst/>
              <a:gdLst>
                <a:gd name="T0" fmla="*/ 2 w 6"/>
                <a:gd name="T1" fmla="*/ 0 h 40"/>
                <a:gd name="T2" fmla="*/ 2 w 6"/>
                <a:gd name="T3" fmla="*/ 0 h 40"/>
                <a:gd name="T4" fmla="*/ 0 w 6"/>
                <a:gd name="T5" fmla="*/ 1 h 40"/>
                <a:gd name="T6" fmla="*/ 0 w 6"/>
                <a:gd name="T7" fmla="*/ 8 h 40"/>
                <a:gd name="T8" fmla="*/ 2 w 6"/>
                <a:gd name="T9" fmla="*/ 39 h 40"/>
                <a:gd name="T10" fmla="*/ 4 w 6"/>
                <a:gd name="T11" fmla="*/ 40 h 40"/>
                <a:gd name="T12" fmla="*/ 4 w 6"/>
                <a:gd name="T13" fmla="*/ 40 h 40"/>
                <a:gd name="T14" fmla="*/ 6 w 6"/>
                <a:gd name="T15" fmla="*/ 38 h 40"/>
                <a:gd name="T16" fmla="*/ 4 w 6"/>
                <a:gd name="T17" fmla="*/ 8 h 40"/>
                <a:gd name="T18" fmla="*/ 4 w 6"/>
                <a:gd name="T19" fmla="*/ 2 h 40"/>
                <a:gd name="T20" fmla="*/ 2 w 6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40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4"/>
                    <a:pt x="0" y="6"/>
                    <a:pt x="0" y="8"/>
                  </a:cubicBezTo>
                  <a:cubicBezTo>
                    <a:pt x="0" y="18"/>
                    <a:pt x="1" y="29"/>
                    <a:pt x="2" y="39"/>
                  </a:cubicBezTo>
                  <a:cubicBezTo>
                    <a:pt x="2" y="40"/>
                    <a:pt x="3" y="40"/>
                    <a:pt x="4" y="40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" y="40"/>
                    <a:pt x="6" y="39"/>
                    <a:pt x="6" y="38"/>
                  </a:cubicBezTo>
                  <a:cubicBezTo>
                    <a:pt x="4" y="28"/>
                    <a:pt x="4" y="18"/>
                    <a:pt x="4" y="8"/>
                  </a:cubicBezTo>
                  <a:cubicBezTo>
                    <a:pt x="4" y="6"/>
                    <a:pt x="4" y="4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132" name="Freeform 862"/>
            <p:cNvSpPr>
              <a:spLocks/>
            </p:cNvSpPr>
            <p:nvPr/>
          </p:nvSpPr>
          <p:spPr bwMode="auto">
            <a:xfrm>
              <a:off x="2637" y="818"/>
              <a:ext cx="64" cy="48"/>
            </a:xfrm>
            <a:custGeom>
              <a:avLst/>
              <a:gdLst>
                <a:gd name="T0" fmla="*/ 25 w 27"/>
                <a:gd name="T1" fmla="*/ 0 h 20"/>
                <a:gd name="T2" fmla="*/ 24 w 27"/>
                <a:gd name="T3" fmla="*/ 1 h 20"/>
                <a:gd name="T4" fmla="*/ 1 w 27"/>
                <a:gd name="T5" fmla="*/ 17 h 20"/>
                <a:gd name="T6" fmla="*/ 0 w 27"/>
                <a:gd name="T7" fmla="*/ 20 h 20"/>
                <a:gd name="T8" fmla="*/ 2 w 27"/>
                <a:gd name="T9" fmla="*/ 20 h 20"/>
                <a:gd name="T10" fmla="*/ 3 w 27"/>
                <a:gd name="T11" fmla="*/ 20 h 20"/>
                <a:gd name="T12" fmla="*/ 26 w 27"/>
                <a:gd name="T13" fmla="*/ 3 h 20"/>
                <a:gd name="T14" fmla="*/ 26 w 27"/>
                <a:gd name="T15" fmla="*/ 1 h 20"/>
                <a:gd name="T16" fmla="*/ 25 w 27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0">
                  <a:moveTo>
                    <a:pt x="25" y="0"/>
                  </a:moveTo>
                  <a:cubicBezTo>
                    <a:pt x="24" y="0"/>
                    <a:pt x="24" y="0"/>
                    <a:pt x="24" y="1"/>
                  </a:cubicBezTo>
                  <a:cubicBezTo>
                    <a:pt x="16" y="6"/>
                    <a:pt x="8" y="12"/>
                    <a:pt x="1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1" y="20"/>
                    <a:pt x="1" y="20"/>
                    <a:pt x="2" y="20"/>
                  </a:cubicBezTo>
                  <a:cubicBezTo>
                    <a:pt x="2" y="20"/>
                    <a:pt x="3" y="20"/>
                    <a:pt x="3" y="20"/>
                  </a:cubicBezTo>
                  <a:cubicBezTo>
                    <a:pt x="11" y="14"/>
                    <a:pt x="18" y="9"/>
                    <a:pt x="26" y="3"/>
                  </a:cubicBezTo>
                  <a:cubicBezTo>
                    <a:pt x="27" y="3"/>
                    <a:pt x="27" y="2"/>
                    <a:pt x="26" y="1"/>
                  </a:cubicBezTo>
                  <a:cubicBezTo>
                    <a:pt x="26" y="0"/>
                    <a:pt x="25" y="0"/>
                    <a:pt x="25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133" name="Freeform 863"/>
            <p:cNvSpPr>
              <a:spLocks/>
            </p:cNvSpPr>
            <p:nvPr/>
          </p:nvSpPr>
          <p:spPr bwMode="auto">
            <a:xfrm>
              <a:off x="2678" y="944"/>
              <a:ext cx="66" cy="23"/>
            </a:xfrm>
            <a:custGeom>
              <a:avLst/>
              <a:gdLst>
                <a:gd name="T0" fmla="*/ 26 w 28"/>
                <a:gd name="T1" fmla="*/ 0 h 10"/>
                <a:gd name="T2" fmla="*/ 26 w 28"/>
                <a:gd name="T3" fmla="*/ 0 h 10"/>
                <a:gd name="T4" fmla="*/ 2 w 28"/>
                <a:gd name="T5" fmla="*/ 6 h 10"/>
                <a:gd name="T6" fmla="*/ 0 w 28"/>
                <a:gd name="T7" fmla="*/ 8 h 10"/>
                <a:gd name="T8" fmla="*/ 2 w 28"/>
                <a:gd name="T9" fmla="*/ 10 h 10"/>
                <a:gd name="T10" fmla="*/ 2 w 28"/>
                <a:gd name="T11" fmla="*/ 10 h 10"/>
                <a:gd name="T12" fmla="*/ 27 w 28"/>
                <a:gd name="T13" fmla="*/ 4 h 10"/>
                <a:gd name="T14" fmla="*/ 28 w 28"/>
                <a:gd name="T15" fmla="*/ 1 h 10"/>
                <a:gd name="T16" fmla="*/ 26 w 2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0"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8" y="4"/>
                    <a:pt x="10" y="6"/>
                    <a:pt x="2" y="6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9"/>
                    <a:pt x="1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0" y="10"/>
                    <a:pt x="19" y="8"/>
                    <a:pt x="27" y="4"/>
                  </a:cubicBezTo>
                  <a:cubicBezTo>
                    <a:pt x="28" y="3"/>
                    <a:pt x="28" y="2"/>
                    <a:pt x="28" y="1"/>
                  </a:cubicBezTo>
                  <a:cubicBezTo>
                    <a:pt x="28" y="1"/>
                    <a:pt x="27" y="0"/>
                    <a:pt x="26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134" name="Freeform 864"/>
            <p:cNvSpPr>
              <a:spLocks/>
            </p:cNvSpPr>
            <p:nvPr/>
          </p:nvSpPr>
          <p:spPr bwMode="auto">
            <a:xfrm>
              <a:off x="2668" y="1048"/>
              <a:ext cx="55" cy="47"/>
            </a:xfrm>
            <a:custGeom>
              <a:avLst/>
              <a:gdLst>
                <a:gd name="T0" fmla="*/ 2 w 23"/>
                <a:gd name="T1" fmla="*/ 0 h 20"/>
                <a:gd name="T2" fmla="*/ 1 w 23"/>
                <a:gd name="T3" fmla="*/ 1 h 20"/>
                <a:gd name="T4" fmla="*/ 1 w 23"/>
                <a:gd name="T5" fmla="*/ 3 h 20"/>
                <a:gd name="T6" fmla="*/ 20 w 23"/>
                <a:gd name="T7" fmla="*/ 19 h 20"/>
                <a:gd name="T8" fmla="*/ 21 w 23"/>
                <a:gd name="T9" fmla="*/ 20 h 20"/>
                <a:gd name="T10" fmla="*/ 22 w 23"/>
                <a:gd name="T11" fmla="*/ 19 h 20"/>
                <a:gd name="T12" fmla="*/ 22 w 23"/>
                <a:gd name="T13" fmla="*/ 17 h 20"/>
                <a:gd name="T14" fmla="*/ 3 w 23"/>
                <a:gd name="T15" fmla="*/ 1 h 20"/>
                <a:gd name="T16" fmla="*/ 2 w 23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0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7" y="9"/>
                    <a:pt x="14" y="14"/>
                    <a:pt x="20" y="19"/>
                  </a:cubicBezTo>
                  <a:cubicBezTo>
                    <a:pt x="20" y="20"/>
                    <a:pt x="21" y="20"/>
                    <a:pt x="21" y="20"/>
                  </a:cubicBezTo>
                  <a:cubicBezTo>
                    <a:pt x="22" y="20"/>
                    <a:pt x="22" y="19"/>
                    <a:pt x="22" y="19"/>
                  </a:cubicBezTo>
                  <a:cubicBezTo>
                    <a:pt x="23" y="18"/>
                    <a:pt x="23" y="17"/>
                    <a:pt x="22" y="17"/>
                  </a:cubicBezTo>
                  <a:cubicBezTo>
                    <a:pt x="16" y="11"/>
                    <a:pt x="10" y="6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135" name="Freeform 865"/>
            <p:cNvSpPr>
              <a:spLocks/>
            </p:cNvSpPr>
            <p:nvPr/>
          </p:nvSpPr>
          <p:spPr bwMode="auto">
            <a:xfrm>
              <a:off x="2372" y="818"/>
              <a:ext cx="52" cy="50"/>
            </a:xfrm>
            <a:custGeom>
              <a:avLst/>
              <a:gdLst>
                <a:gd name="T0" fmla="*/ 2 w 22"/>
                <a:gd name="T1" fmla="*/ 0 h 21"/>
                <a:gd name="T2" fmla="*/ 1 w 22"/>
                <a:gd name="T3" fmla="*/ 1 h 21"/>
                <a:gd name="T4" fmla="*/ 1 w 22"/>
                <a:gd name="T5" fmla="*/ 3 h 21"/>
                <a:gd name="T6" fmla="*/ 18 w 22"/>
                <a:gd name="T7" fmla="*/ 21 h 21"/>
                <a:gd name="T8" fmla="*/ 20 w 22"/>
                <a:gd name="T9" fmla="*/ 21 h 21"/>
                <a:gd name="T10" fmla="*/ 21 w 22"/>
                <a:gd name="T11" fmla="*/ 21 h 21"/>
                <a:gd name="T12" fmla="*/ 21 w 22"/>
                <a:gd name="T13" fmla="*/ 19 h 21"/>
                <a:gd name="T14" fmla="*/ 3 w 22"/>
                <a:gd name="T15" fmla="*/ 0 h 21"/>
                <a:gd name="T16" fmla="*/ 2 w 22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1">
                  <a:moveTo>
                    <a:pt x="2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8" y="8"/>
                    <a:pt x="14" y="14"/>
                    <a:pt x="18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0"/>
                    <a:pt x="21" y="19"/>
                  </a:cubicBezTo>
                  <a:cubicBezTo>
                    <a:pt x="17" y="11"/>
                    <a:pt x="10" y="5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136" name="Freeform 866"/>
            <p:cNvSpPr>
              <a:spLocks/>
            </p:cNvSpPr>
            <p:nvPr/>
          </p:nvSpPr>
          <p:spPr bwMode="auto">
            <a:xfrm>
              <a:off x="2332" y="948"/>
              <a:ext cx="64" cy="22"/>
            </a:xfrm>
            <a:custGeom>
              <a:avLst/>
              <a:gdLst>
                <a:gd name="T0" fmla="*/ 2 w 27"/>
                <a:gd name="T1" fmla="*/ 0 h 9"/>
                <a:gd name="T2" fmla="*/ 1 w 27"/>
                <a:gd name="T3" fmla="*/ 1 h 9"/>
                <a:gd name="T4" fmla="*/ 2 w 27"/>
                <a:gd name="T5" fmla="*/ 3 h 9"/>
                <a:gd name="T6" fmla="*/ 24 w 27"/>
                <a:gd name="T7" fmla="*/ 9 h 9"/>
                <a:gd name="T8" fmla="*/ 25 w 27"/>
                <a:gd name="T9" fmla="*/ 9 h 9"/>
                <a:gd name="T10" fmla="*/ 27 w 27"/>
                <a:gd name="T11" fmla="*/ 8 h 9"/>
                <a:gd name="T12" fmla="*/ 26 w 27"/>
                <a:gd name="T13" fmla="*/ 5 h 9"/>
                <a:gd name="T14" fmla="*/ 3 w 27"/>
                <a:gd name="T15" fmla="*/ 0 h 9"/>
                <a:gd name="T16" fmla="*/ 2 w 27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9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10" y="4"/>
                    <a:pt x="17" y="6"/>
                    <a:pt x="24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6" y="9"/>
                    <a:pt x="26" y="8"/>
                    <a:pt x="27" y="8"/>
                  </a:cubicBezTo>
                  <a:cubicBezTo>
                    <a:pt x="27" y="7"/>
                    <a:pt x="27" y="6"/>
                    <a:pt x="26" y="5"/>
                  </a:cubicBezTo>
                  <a:cubicBezTo>
                    <a:pt x="18" y="3"/>
                    <a:pt x="10" y="1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137" name="Freeform 867"/>
            <p:cNvSpPr>
              <a:spLocks/>
            </p:cNvSpPr>
            <p:nvPr/>
          </p:nvSpPr>
          <p:spPr bwMode="auto">
            <a:xfrm>
              <a:off x="2351" y="1067"/>
              <a:ext cx="59" cy="49"/>
            </a:xfrm>
            <a:custGeom>
              <a:avLst/>
              <a:gdLst>
                <a:gd name="T0" fmla="*/ 23 w 25"/>
                <a:gd name="T1" fmla="*/ 0 h 21"/>
                <a:gd name="T2" fmla="*/ 22 w 25"/>
                <a:gd name="T3" fmla="*/ 0 h 21"/>
                <a:gd name="T4" fmla="*/ 12 w 25"/>
                <a:gd name="T5" fmla="*/ 9 h 21"/>
                <a:gd name="T6" fmla="*/ 1 w 25"/>
                <a:gd name="T7" fmla="*/ 18 h 21"/>
                <a:gd name="T8" fmla="*/ 1 w 25"/>
                <a:gd name="T9" fmla="*/ 21 h 21"/>
                <a:gd name="T10" fmla="*/ 2 w 25"/>
                <a:gd name="T11" fmla="*/ 21 h 21"/>
                <a:gd name="T12" fmla="*/ 4 w 25"/>
                <a:gd name="T13" fmla="*/ 21 h 21"/>
                <a:gd name="T14" fmla="*/ 14 w 25"/>
                <a:gd name="T15" fmla="*/ 12 h 21"/>
                <a:gd name="T16" fmla="*/ 24 w 25"/>
                <a:gd name="T17" fmla="*/ 3 h 21"/>
                <a:gd name="T18" fmla="*/ 24 w 25"/>
                <a:gd name="T19" fmla="*/ 0 h 21"/>
                <a:gd name="T20" fmla="*/ 23 w 25"/>
                <a:gd name="T2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21">
                  <a:moveTo>
                    <a:pt x="23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8" y="4"/>
                    <a:pt x="15" y="7"/>
                    <a:pt x="12" y="9"/>
                  </a:cubicBezTo>
                  <a:cubicBezTo>
                    <a:pt x="8" y="11"/>
                    <a:pt x="5" y="14"/>
                    <a:pt x="1" y="18"/>
                  </a:cubicBezTo>
                  <a:cubicBezTo>
                    <a:pt x="0" y="19"/>
                    <a:pt x="1" y="20"/>
                    <a:pt x="1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3" y="21"/>
                    <a:pt x="3" y="21"/>
                    <a:pt x="4" y="21"/>
                  </a:cubicBezTo>
                  <a:cubicBezTo>
                    <a:pt x="8" y="16"/>
                    <a:pt x="11" y="14"/>
                    <a:pt x="14" y="12"/>
                  </a:cubicBezTo>
                  <a:cubicBezTo>
                    <a:pt x="17" y="10"/>
                    <a:pt x="20" y="7"/>
                    <a:pt x="24" y="3"/>
                  </a:cubicBezTo>
                  <a:cubicBezTo>
                    <a:pt x="25" y="2"/>
                    <a:pt x="25" y="1"/>
                    <a:pt x="24" y="0"/>
                  </a:cubicBezTo>
                  <a:cubicBezTo>
                    <a:pt x="24" y="0"/>
                    <a:pt x="23" y="0"/>
                    <a:pt x="23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138" name="Rectangle 868"/>
            <p:cNvSpPr>
              <a:spLocks noChangeArrowheads="1"/>
            </p:cNvSpPr>
            <p:nvPr/>
          </p:nvSpPr>
          <p:spPr bwMode="auto">
            <a:xfrm>
              <a:off x="2469" y="1183"/>
              <a:ext cx="1" cy="1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139" name="Freeform 869"/>
            <p:cNvSpPr>
              <a:spLocks/>
            </p:cNvSpPr>
            <p:nvPr/>
          </p:nvSpPr>
          <p:spPr bwMode="auto">
            <a:xfrm>
              <a:off x="2469" y="11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140" name="Freeform 870"/>
            <p:cNvSpPr>
              <a:spLocks/>
            </p:cNvSpPr>
            <p:nvPr/>
          </p:nvSpPr>
          <p:spPr bwMode="auto">
            <a:xfrm>
              <a:off x="2585" y="1618"/>
              <a:ext cx="45" cy="59"/>
            </a:xfrm>
            <a:custGeom>
              <a:avLst/>
              <a:gdLst>
                <a:gd name="T0" fmla="*/ 18 w 19"/>
                <a:gd name="T1" fmla="*/ 0 h 25"/>
                <a:gd name="T2" fmla="*/ 0 w 19"/>
                <a:gd name="T3" fmla="*/ 24 h 25"/>
                <a:gd name="T4" fmla="*/ 2 w 19"/>
                <a:gd name="T5" fmla="*/ 25 h 25"/>
                <a:gd name="T6" fmla="*/ 19 w 19"/>
                <a:gd name="T7" fmla="*/ 1 h 25"/>
                <a:gd name="T8" fmla="*/ 18 w 19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5">
                  <a:moveTo>
                    <a:pt x="18" y="0"/>
                  </a:moveTo>
                  <a:cubicBezTo>
                    <a:pt x="12" y="8"/>
                    <a:pt x="6" y="16"/>
                    <a:pt x="0" y="24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8" y="17"/>
                    <a:pt x="14" y="9"/>
                    <a:pt x="19" y="1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141" name="Freeform 871"/>
            <p:cNvSpPr>
              <a:spLocks/>
            </p:cNvSpPr>
            <p:nvPr/>
          </p:nvSpPr>
          <p:spPr bwMode="auto">
            <a:xfrm>
              <a:off x="2592" y="1639"/>
              <a:ext cx="38" cy="48"/>
            </a:xfrm>
            <a:custGeom>
              <a:avLst/>
              <a:gdLst>
                <a:gd name="T0" fmla="*/ 15 w 16"/>
                <a:gd name="T1" fmla="*/ 0 h 20"/>
                <a:gd name="T2" fmla="*/ 0 w 16"/>
                <a:gd name="T3" fmla="*/ 19 h 20"/>
                <a:gd name="T4" fmla="*/ 2 w 16"/>
                <a:gd name="T5" fmla="*/ 20 h 20"/>
                <a:gd name="T6" fmla="*/ 16 w 16"/>
                <a:gd name="T7" fmla="*/ 1 h 20"/>
                <a:gd name="T8" fmla="*/ 15 w 16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0">
                  <a:moveTo>
                    <a:pt x="15" y="0"/>
                  </a:moveTo>
                  <a:cubicBezTo>
                    <a:pt x="10" y="7"/>
                    <a:pt x="5" y="13"/>
                    <a:pt x="0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6" y="14"/>
                    <a:pt x="11" y="8"/>
                    <a:pt x="16" y="1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142" name="Freeform 872"/>
            <p:cNvSpPr>
              <a:spLocks/>
            </p:cNvSpPr>
            <p:nvPr/>
          </p:nvSpPr>
          <p:spPr bwMode="auto">
            <a:xfrm>
              <a:off x="2602" y="1658"/>
              <a:ext cx="28" cy="41"/>
            </a:xfrm>
            <a:custGeom>
              <a:avLst/>
              <a:gdLst>
                <a:gd name="T0" fmla="*/ 10 w 12"/>
                <a:gd name="T1" fmla="*/ 0 h 17"/>
                <a:gd name="T2" fmla="*/ 1 w 12"/>
                <a:gd name="T3" fmla="*/ 12 h 17"/>
                <a:gd name="T4" fmla="*/ 1 w 12"/>
                <a:gd name="T5" fmla="*/ 13 h 17"/>
                <a:gd name="T6" fmla="*/ 1 w 12"/>
                <a:gd name="T7" fmla="*/ 14 h 17"/>
                <a:gd name="T8" fmla="*/ 0 w 12"/>
                <a:gd name="T9" fmla="*/ 17 h 17"/>
                <a:gd name="T10" fmla="*/ 2 w 12"/>
                <a:gd name="T11" fmla="*/ 14 h 17"/>
                <a:gd name="T12" fmla="*/ 2 w 12"/>
                <a:gd name="T13" fmla="*/ 14 h 17"/>
                <a:gd name="T14" fmla="*/ 3 w 12"/>
                <a:gd name="T15" fmla="*/ 14 h 17"/>
                <a:gd name="T16" fmla="*/ 12 w 12"/>
                <a:gd name="T17" fmla="*/ 1 h 17"/>
                <a:gd name="T18" fmla="*/ 10 w 12"/>
                <a:gd name="T1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7">
                  <a:moveTo>
                    <a:pt x="10" y="0"/>
                  </a:moveTo>
                  <a:cubicBezTo>
                    <a:pt x="8" y="5"/>
                    <a:pt x="5" y="9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6" y="10"/>
                    <a:pt x="9" y="5"/>
                    <a:pt x="12" y="1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143" name="Freeform 873"/>
            <p:cNvSpPr>
              <a:spLocks noEditPoints="1"/>
            </p:cNvSpPr>
            <p:nvPr/>
          </p:nvSpPr>
          <p:spPr bwMode="auto">
            <a:xfrm>
              <a:off x="2706" y="2020"/>
              <a:ext cx="367" cy="486"/>
            </a:xfrm>
            <a:custGeom>
              <a:avLst/>
              <a:gdLst>
                <a:gd name="T0" fmla="*/ 125 w 155"/>
                <a:gd name="T1" fmla="*/ 178 h 205"/>
                <a:gd name="T2" fmla="*/ 124 w 155"/>
                <a:gd name="T3" fmla="*/ 189 h 205"/>
                <a:gd name="T4" fmla="*/ 115 w 155"/>
                <a:gd name="T5" fmla="*/ 187 h 205"/>
                <a:gd name="T6" fmla="*/ 60 w 155"/>
                <a:gd name="T7" fmla="*/ 175 h 205"/>
                <a:gd name="T8" fmla="*/ 71 w 155"/>
                <a:gd name="T9" fmla="*/ 158 h 205"/>
                <a:gd name="T10" fmla="*/ 73 w 155"/>
                <a:gd name="T11" fmla="*/ 158 h 205"/>
                <a:gd name="T12" fmla="*/ 88 w 155"/>
                <a:gd name="T13" fmla="*/ 153 h 205"/>
                <a:gd name="T14" fmla="*/ 124 w 155"/>
                <a:gd name="T15" fmla="*/ 140 h 205"/>
                <a:gd name="T16" fmla="*/ 133 w 155"/>
                <a:gd name="T17" fmla="*/ 137 h 205"/>
                <a:gd name="T18" fmla="*/ 141 w 155"/>
                <a:gd name="T19" fmla="*/ 134 h 205"/>
                <a:gd name="T20" fmla="*/ 146 w 155"/>
                <a:gd name="T21" fmla="*/ 144 h 205"/>
                <a:gd name="T22" fmla="*/ 35 w 155"/>
                <a:gd name="T23" fmla="*/ 131 h 205"/>
                <a:gd name="T24" fmla="*/ 44 w 155"/>
                <a:gd name="T25" fmla="*/ 128 h 205"/>
                <a:gd name="T26" fmla="*/ 75 w 155"/>
                <a:gd name="T27" fmla="*/ 122 h 205"/>
                <a:gd name="T28" fmla="*/ 56 w 155"/>
                <a:gd name="T29" fmla="*/ 123 h 205"/>
                <a:gd name="T30" fmla="*/ 69 w 155"/>
                <a:gd name="T31" fmla="*/ 124 h 205"/>
                <a:gd name="T32" fmla="*/ 107 w 155"/>
                <a:gd name="T33" fmla="*/ 112 h 205"/>
                <a:gd name="T34" fmla="*/ 108 w 155"/>
                <a:gd name="T35" fmla="*/ 105 h 205"/>
                <a:gd name="T36" fmla="*/ 115 w 155"/>
                <a:gd name="T37" fmla="*/ 97 h 205"/>
                <a:gd name="T38" fmla="*/ 47 w 155"/>
                <a:gd name="T39" fmla="*/ 94 h 205"/>
                <a:gd name="T40" fmla="*/ 117 w 155"/>
                <a:gd name="T41" fmla="*/ 101 h 205"/>
                <a:gd name="T42" fmla="*/ 133 w 155"/>
                <a:gd name="T43" fmla="*/ 88 h 205"/>
                <a:gd name="T44" fmla="*/ 39 w 155"/>
                <a:gd name="T45" fmla="*/ 87 h 205"/>
                <a:gd name="T46" fmla="*/ 30 w 155"/>
                <a:gd name="T47" fmla="*/ 78 h 205"/>
                <a:gd name="T48" fmla="*/ 23 w 155"/>
                <a:gd name="T49" fmla="*/ 71 h 205"/>
                <a:gd name="T50" fmla="*/ 21 w 155"/>
                <a:gd name="T51" fmla="*/ 78 h 205"/>
                <a:gd name="T52" fmla="*/ 7 w 155"/>
                <a:gd name="T53" fmla="*/ 59 h 205"/>
                <a:gd name="T54" fmla="*/ 119 w 155"/>
                <a:gd name="T55" fmla="*/ 53 h 205"/>
                <a:gd name="T56" fmla="*/ 122 w 155"/>
                <a:gd name="T57" fmla="*/ 22 h 205"/>
                <a:gd name="T58" fmla="*/ 80 w 155"/>
                <a:gd name="T59" fmla="*/ 72 h 205"/>
                <a:gd name="T60" fmla="*/ 108 w 155"/>
                <a:gd name="T61" fmla="*/ 73 h 205"/>
                <a:gd name="T62" fmla="*/ 103 w 155"/>
                <a:gd name="T63" fmla="*/ 94 h 205"/>
                <a:gd name="T64" fmla="*/ 101 w 155"/>
                <a:gd name="T65" fmla="*/ 107 h 205"/>
                <a:gd name="T66" fmla="*/ 106 w 155"/>
                <a:gd name="T67" fmla="*/ 117 h 205"/>
                <a:gd name="T68" fmla="*/ 115 w 155"/>
                <a:gd name="T69" fmla="*/ 139 h 205"/>
                <a:gd name="T70" fmla="*/ 89 w 155"/>
                <a:gd name="T71" fmla="*/ 148 h 205"/>
                <a:gd name="T72" fmla="*/ 79 w 155"/>
                <a:gd name="T73" fmla="*/ 127 h 205"/>
                <a:gd name="T74" fmla="*/ 73 w 155"/>
                <a:gd name="T75" fmla="*/ 111 h 205"/>
                <a:gd name="T76" fmla="*/ 31 w 155"/>
                <a:gd name="T77" fmla="*/ 121 h 205"/>
                <a:gd name="T78" fmla="*/ 52 w 155"/>
                <a:gd name="T79" fmla="*/ 97 h 205"/>
                <a:gd name="T80" fmla="*/ 53 w 155"/>
                <a:gd name="T81" fmla="*/ 93 h 205"/>
                <a:gd name="T82" fmla="*/ 59 w 155"/>
                <a:gd name="T83" fmla="*/ 64 h 205"/>
                <a:gd name="T84" fmla="*/ 76 w 155"/>
                <a:gd name="T85" fmla="*/ 77 h 205"/>
                <a:gd name="T86" fmla="*/ 0 w 155"/>
                <a:gd name="T87" fmla="*/ 48 h 205"/>
                <a:gd name="T88" fmla="*/ 8 w 155"/>
                <a:gd name="T89" fmla="*/ 71 h 205"/>
                <a:gd name="T90" fmla="*/ 35 w 155"/>
                <a:gd name="T91" fmla="*/ 98 h 205"/>
                <a:gd name="T92" fmla="*/ 43 w 155"/>
                <a:gd name="T93" fmla="*/ 132 h 205"/>
                <a:gd name="T94" fmla="*/ 66 w 155"/>
                <a:gd name="T95" fmla="*/ 127 h 205"/>
                <a:gd name="T96" fmla="*/ 46 w 155"/>
                <a:gd name="T97" fmla="*/ 165 h 205"/>
                <a:gd name="T98" fmla="*/ 106 w 155"/>
                <a:gd name="T99" fmla="*/ 203 h 205"/>
                <a:gd name="T100" fmla="*/ 110 w 155"/>
                <a:gd name="T101" fmla="*/ 204 h 205"/>
                <a:gd name="T102" fmla="*/ 125 w 155"/>
                <a:gd name="T103" fmla="*/ 196 h 205"/>
                <a:gd name="T104" fmla="*/ 124 w 155"/>
                <a:gd name="T105" fmla="*/ 157 h 205"/>
                <a:gd name="T106" fmla="*/ 152 w 155"/>
                <a:gd name="T107" fmla="*/ 127 h 205"/>
                <a:gd name="T108" fmla="*/ 111 w 155"/>
                <a:gd name="T109" fmla="*/ 109 h 205"/>
                <a:gd name="T110" fmla="*/ 137 w 155"/>
                <a:gd name="T111" fmla="*/ 99 h 205"/>
                <a:gd name="T112" fmla="*/ 133 w 155"/>
                <a:gd name="T113" fmla="*/ 59 h 205"/>
                <a:gd name="T114" fmla="*/ 125 w 155"/>
                <a:gd name="T115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5" h="205">
                  <a:moveTo>
                    <a:pt x="108" y="199"/>
                  </a:moveTo>
                  <a:cubicBezTo>
                    <a:pt x="106" y="193"/>
                    <a:pt x="104" y="188"/>
                    <a:pt x="102" y="182"/>
                  </a:cubicBezTo>
                  <a:cubicBezTo>
                    <a:pt x="104" y="180"/>
                    <a:pt x="106" y="179"/>
                    <a:pt x="108" y="178"/>
                  </a:cubicBezTo>
                  <a:cubicBezTo>
                    <a:pt x="108" y="185"/>
                    <a:pt x="108" y="192"/>
                    <a:pt x="109" y="199"/>
                  </a:cubicBezTo>
                  <a:cubicBezTo>
                    <a:pt x="108" y="199"/>
                    <a:pt x="108" y="199"/>
                    <a:pt x="108" y="199"/>
                  </a:cubicBezTo>
                  <a:moveTo>
                    <a:pt x="126" y="191"/>
                  </a:moveTo>
                  <a:cubicBezTo>
                    <a:pt x="126" y="190"/>
                    <a:pt x="126" y="190"/>
                    <a:pt x="126" y="189"/>
                  </a:cubicBezTo>
                  <a:cubicBezTo>
                    <a:pt x="126" y="185"/>
                    <a:pt x="125" y="181"/>
                    <a:pt x="125" y="178"/>
                  </a:cubicBezTo>
                  <a:cubicBezTo>
                    <a:pt x="126" y="182"/>
                    <a:pt x="128" y="185"/>
                    <a:pt x="131" y="189"/>
                  </a:cubicBezTo>
                  <a:cubicBezTo>
                    <a:pt x="129" y="190"/>
                    <a:pt x="127" y="190"/>
                    <a:pt x="126" y="191"/>
                  </a:cubicBezTo>
                  <a:moveTo>
                    <a:pt x="111" y="198"/>
                  </a:moveTo>
                  <a:cubicBezTo>
                    <a:pt x="110" y="191"/>
                    <a:pt x="110" y="184"/>
                    <a:pt x="110" y="177"/>
                  </a:cubicBezTo>
                  <a:cubicBezTo>
                    <a:pt x="110" y="177"/>
                    <a:pt x="110" y="177"/>
                    <a:pt x="110" y="177"/>
                  </a:cubicBezTo>
                  <a:cubicBezTo>
                    <a:pt x="114" y="175"/>
                    <a:pt x="118" y="174"/>
                    <a:pt x="122" y="173"/>
                  </a:cubicBezTo>
                  <a:cubicBezTo>
                    <a:pt x="122" y="174"/>
                    <a:pt x="122" y="174"/>
                    <a:pt x="122" y="174"/>
                  </a:cubicBezTo>
                  <a:cubicBezTo>
                    <a:pt x="123" y="179"/>
                    <a:pt x="124" y="184"/>
                    <a:pt x="124" y="189"/>
                  </a:cubicBezTo>
                  <a:cubicBezTo>
                    <a:pt x="124" y="190"/>
                    <a:pt x="124" y="191"/>
                    <a:pt x="124" y="192"/>
                  </a:cubicBezTo>
                  <a:cubicBezTo>
                    <a:pt x="121" y="193"/>
                    <a:pt x="119" y="194"/>
                    <a:pt x="117" y="195"/>
                  </a:cubicBezTo>
                  <a:cubicBezTo>
                    <a:pt x="117" y="192"/>
                    <a:pt x="117" y="190"/>
                    <a:pt x="117" y="187"/>
                  </a:cubicBezTo>
                  <a:cubicBezTo>
                    <a:pt x="117" y="183"/>
                    <a:pt x="117" y="180"/>
                    <a:pt x="117" y="176"/>
                  </a:cubicBezTo>
                  <a:cubicBezTo>
                    <a:pt x="117" y="176"/>
                    <a:pt x="116" y="175"/>
                    <a:pt x="116" y="175"/>
                  </a:cubicBezTo>
                  <a:cubicBezTo>
                    <a:pt x="116" y="175"/>
                    <a:pt x="116" y="175"/>
                    <a:pt x="116" y="175"/>
                  </a:cubicBezTo>
                  <a:cubicBezTo>
                    <a:pt x="115" y="175"/>
                    <a:pt x="115" y="176"/>
                    <a:pt x="115" y="176"/>
                  </a:cubicBezTo>
                  <a:cubicBezTo>
                    <a:pt x="115" y="180"/>
                    <a:pt x="115" y="183"/>
                    <a:pt x="115" y="187"/>
                  </a:cubicBezTo>
                  <a:cubicBezTo>
                    <a:pt x="115" y="190"/>
                    <a:pt x="115" y="193"/>
                    <a:pt x="115" y="196"/>
                  </a:cubicBezTo>
                  <a:cubicBezTo>
                    <a:pt x="113" y="197"/>
                    <a:pt x="112" y="197"/>
                    <a:pt x="111" y="198"/>
                  </a:cubicBezTo>
                  <a:moveTo>
                    <a:pt x="58" y="174"/>
                  </a:moveTo>
                  <a:cubicBezTo>
                    <a:pt x="56" y="171"/>
                    <a:pt x="54" y="168"/>
                    <a:pt x="51" y="165"/>
                  </a:cubicBezTo>
                  <a:cubicBezTo>
                    <a:pt x="52" y="165"/>
                    <a:pt x="54" y="164"/>
                    <a:pt x="56" y="164"/>
                  </a:cubicBezTo>
                  <a:cubicBezTo>
                    <a:pt x="57" y="167"/>
                    <a:pt x="57" y="171"/>
                    <a:pt x="58" y="174"/>
                  </a:cubicBezTo>
                  <a:moveTo>
                    <a:pt x="59" y="175"/>
                  </a:moveTo>
                  <a:cubicBezTo>
                    <a:pt x="60" y="175"/>
                    <a:pt x="60" y="175"/>
                    <a:pt x="60" y="175"/>
                  </a:cubicBezTo>
                  <a:cubicBezTo>
                    <a:pt x="59" y="171"/>
                    <a:pt x="59" y="167"/>
                    <a:pt x="58" y="163"/>
                  </a:cubicBezTo>
                  <a:cubicBezTo>
                    <a:pt x="60" y="162"/>
                    <a:pt x="62" y="162"/>
                    <a:pt x="64" y="161"/>
                  </a:cubicBezTo>
                  <a:cubicBezTo>
                    <a:pt x="64" y="165"/>
                    <a:pt x="64" y="169"/>
                    <a:pt x="64" y="173"/>
                  </a:cubicBezTo>
                  <a:cubicBezTo>
                    <a:pt x="63" y="174"/>
                    <a:pt x="61" y="174"/>
                    <a:pt x="59" y="175"/>
                  </a:cubicBezTo>
                  <a:moveTo>
                    <a:pt x="66" y="172"/>
                  </a:moveTo>
                  <a:cubicBezTo>
                    <a:pt x="66" y="168"/>
                    <a:pt x="66" y="164"/>
                    <a:pt x="66" y="161"/>
                  </a:cubicBezTo>
                  <a:cubicBezTo>
                    <a:pt x="66" y="160"/>
                    <a:pt x="66" y="160"/>
                    <a:pt x="66" y="160"/>
                  </a:cubicBezTo>
                  <a:cubicBezTo>
                    <a:pt x="67" y="160"/>
                    <a:pt x="69" y="159"/>
                    <a:pt x="71" y="158"/>
                  </a:cubicBezTo>
                  <a:cubicBezTo>
                    <a:pt x="71" y="160"/>
                    <a:pt x="71" y="162"/>
                    <a:pt x="71" y="164"/>
                  </a:cubicBezTo>
                  <a:cubicBezTo>
                    <a:pt x="71" y="166"/>
                    <a:pt x="71" y="168"/>
                    <a:pt x="72" y="169"/>
                  </a:cubicBezTo>
                  <a:cubicBezTo>
                    <a:pt x="72" y="170"/>
                    <a:pt x="72" y="170"/>
                    <a:pt x="72" y="170"/>
                  </a:cubicBezTo>
                  <a:cubicBezTo>
                    <a:pt x="70" y="170"/>
                    <a:pt x="68" y="171"/>
                    <a:pt x="66" y="172"/>
                  </a:cubicBezTo>
                  <a:moveTo>
                    <a:pt x="74" y="169"/>
                  </a:moveTo>
                  <a:cubicBezTo>
                    <a:pt x="73" y="167"/>
                    <a:pt x="73" y="165"/>
                    <a:pt x="73" y="164"/>
                  </a:cubicBezTo>
                  <a:cubicBezTo>
                    <a:pt x="73" y="162"/>
                    <a:pt x="73" y="160"/>
                    <a:pt x="73" y="159"/>
                  </a:cubicBezTo>
                  <a:cubicBezTo>
                    <a:pt x="73" y="158"/>
                    <a:pt x="73" y="158"/>
                    <a:pt x="73" y="158"/>
                  </a:cubicBezTo>
                  <a:cubicBezTo>
                    <a:pt x="76" y="157"/>
                    <a:pt x="79" y="156"/>
                    <a:pt x="82" y="155"/>
                  </a:cubicBezTo>
                  <a:cubicBezTo>
                    <a:pt x="82" y="155"/>
                    <a:pt x="82" y="155"/>
                    <a:pt x="82" y="155"/>
                  </a:cubicBezTo>
                  <a:cubicBezTo>
                    <a:pt x="82" y="159"/>
                    <a:pt x="81" y="163"/>
                    <a:pt x="81" y="166"/>
                  </a:cubicBezTo>
                  <a:cubicBezTo>
                    <a:pt x="78" y="167"/>
                    <a:pt x="76" y="168"/>
                    <a:pt x="74" y="169"/>
                  </a:cubicBezTo>
                  <a:moveTo>
                    <a:pt x="83" y="166"/>
                  </a:moveTo>
                  <a:cubicBezTo>
                    <a:pt x="83" y="162"/>
                    <a:pt x="84" y="159"/>
                    <a:pt x="84" y="155"/>
                  </a:cubicBezTo>
                  <a:cubicBezTo>
                    <a:pt x="84" y="155"/>
                    <a:pt x="84" y="155"/>
                    <a:pt x="83" y="154"/>
                  </a:cubicBezTo>
                  <a:cubicBezTo>
                    <a:pt x="85" y="154"/>
                    <a:pt x="86" y="153"/>
                    <a:pt x="88" y="153"/>
                  </a:cubicBezTo>
                  <a:cubicBezTo>
                    <a:pt x="90" y="160"/>
                    <a:pt x="92" y="165"/>
                    <a:pt x="95" y="171"/>
                  </a:cubicBezTo>
                  <a:cubicBezTo>
                    <a:pt x="93" y="169"/>
                    <a:pt x="92" y="167"/>
                    <a:pt x="91" y="165"/>
                  </a:cubicBezTo>
                  <a:cubicBezTo>
                    <a:pt x="91" y="165"/>
                    <a:pt x="90" y="164"/>
                    <a:pt x="89" y="164"/>
                  </a:cubicBezTo>
                  <a:cubicBezTo>
                    <a:pt x="89" y="164"/>
                    <a:pt x="89" y="164"/>
                    <a:pt x="89" y="164"/>
                  </a:cubicBezTo>
                  <a:cubicBezTo>
                    <a:pt x="87" y="165"/>
                    <a:pt x="85" y="165"/>
                    <a:pt x="83" y="166"/>
                  </a:cubicBezTo>
                  <a:moveTo>
                    <a:pt x="123" y="154"/>
                  </a:moveTo>
                  <a:cubicBezTo>
                    <a:pt x="121" y="150"/>
                    <a:pt x="120" y="146"/>
                    <a:pt x="118" y="142"/>
                  </a:cubicBezTo>
                  <a:cubicBezTo>
                    <a:pt x="120" y="141"/>
                    <a:pt x="122" y="140"/>
                    <a:pt x="124" y="140"/>
                  </a:cubicBezTo>
                  <a:cubicBezTo>
                    <a:pt x="124" y="144"/>
                    <a:pt x="124" y="148"/>
                    <a:pt x="125" y="152"/>
                  </a:cubicBezTo>
                  <a:cubicBezTo>
                    <a:pt x="124" y="153"/>
                    <a:pt x="124" y="153"/>
                    <a:pt x="124" y="153"/>
                  </a:cubicBezTo>
                  <a:cubicBezTo>
                    <a:pt x="123" y="153"/>
                    <a:pt x="123" y="153"/>
                    <a:pt x="123" y="153"/>
                  </a:cubicBezTo>
                  <a:cubicBezTo>
                    <a:pt x="123" y="154"/>
                    <a:pt x="123" y="154"/>
                    <a:pt x="123" y="154"/>
                  </a:cubicBezTo>
                  <a:moveTo>
                    <a:pt x="127" y="152"/>
                  </a:moveTo>
                  <a:cubicBezTo>
                    <a:pt x="126" y="147"/>
                    <a:pt x="126" y="143"/>
                    <a:pt x="125" y="139"/>
                  </a:cubicBezTo>
                  <a:cubicBezTo>
                    <a:pt x="128" y="138"/>
                    <a:pt x="131" y="137"/>
                    <a:pt x="133" y="136"/>
                  </a:cubicBezTo>
                  <a:cubicBezTo>
                    <a:pt x="133" y="137"/>
                    <a:pt x="133" y="137"/>
                    <a:pt x="133" y="137"/>
                  </a:cubicBezTo>
                  <a:cubicBezTo>
                    <a:pt x="133" y="141"/>
                    <a:pt x="133" y="145"/>
                    <a:pt x="133" y="149"/>
                  </a:cubicBezTo>
                  <a:cubicBezTo>
                    <a:pt x="133" y="149"/>
                    <a:pt x="132" y="149"/>
                    <a:pt x="132" y="149"/>
                  </a:cubicBezTo>
                  <a:cubicBezTo>
                    <a:pt x="130" y="150"/>
                    <a:pt x="128" y="151"/>
                    <a:pt x="127" y="152"/>
                  </a:cubicBezTo>
                  <a:moveTo>
                    <a:pt x="135" y="148"/>
                  </a:moveTo>
                  <a:cubicBezTo>
                    <a:pt x="135" y="144"/>
                    <a:pt x="135" y="140"/>
                    <a:pt x="135" y="137"/>
                  </a:cubicBezTo>
                  <a:cubicBezTo>
                    <a:pt x="135" y="136"/>
                    <a:pt x="135" y="136"/>
                    <a:pt x="134" y="136"/>
                  </a:cubicBezTo>
                  <a:cubicBezTo>
                    <a:pt x="137" y="135"/>
                    <a:pt x="140" y="134"/>
                    <a:pt x="142" y="133"/>
                  </a:cubicBezTo>
                  <a:cubicBezTo>
                    <a:pt x="141" y="134"/>
                    <a:pt x="141" y="134"/>
                    <a:pt x="141" y="134"/>
                  </a:cubicBezTo>
                  <a:cubicBezTo>
                    <a:pt x="141" y="138"/>
                    <a:pt x="141" y="142"/>
                    <a:pt x="141" y="146"/>
                  </a:cubicBezTo>
                  <a:cubicBezTo>
                    <a:pt x="139" y="147"/>
                    <a:pt x="137" y="147"/>
                    <a:pt x="135" y="148"/>
                  </a:cubicBezTo>
                  <a:moveTo>
                    <a:pt x="143" y="145"/>
                  </a:moveTo>
                  <a:cubicBezTo>
                    <a:pt x="143" y="141"/>
                    <a:pt x="143" y="138"/>
                    <a:pt x="143" y="134"/>
                  </a:cubicBezTo>
                  <a:cubicBezTo>
                    <a:pt x="144" y="133"/>
                    <a:pt x="143" y="133"/>
                    <a:pt x="143" y="133"/>
                  </a:cubicBezTo>
                  <a:cubicBezTo>
                    <a:pt x="145" y="132"/>
                    <a:pt x="147" y="131"/>
                    <a:pt x="148" y="131"/>
                  </a:cubicBezTo>
                  <a:cubicBezTo>
                    <a:pt x="149" y="135"/>
                    <a:pt x="149" y="139"/>
                    <a:pt x="150" y="142"/>
                  </a:cubicBezTo>
                  <a:cubicBezTo>
                    <a:pt x="149" y="143"/>
                    <a:pt x="148" y="143"/>
                    <a:pt x="146" y="144"/>
                  </a:cubicBezTo>
                  <a:cubicBezTo>
                    <a:pt x="145" y="144"/>
                    <a:pt x="144" y="145"/>
                    <a:pt x="143" y="145"/>
                  </a:cubicBezTo>
                  <a:moveTo>
                    <a:pt x="35" y="131"/>
                  </a:moveTo>
                  <a:cubicBezTo>
                    <a:pt x="33" y="129"/>
                    <a:pt x="32" y="128"/>
                    <a:pt x="31" y="125"/>
                  </a:cubicBezTo>
                  <a:cubicBezTo>
                    <a:pt x="32" y="125"/>
                    <a:pt x="32" y="125"/>
                    <a:pt x="32" y="125"/>
                  </a:cubicBezTo>
                  <a:cubicBezTo>
                    <a:pt x="33" y="125"/>
                    <a:pt x="35" y="124"/>
                    <a:pt x="36" y="124"/>
                  </a:cubicBezTo>
                  <a:cubicBezTo>
                    <a:pt x="36" y="125"/>
                    <a:pt x="36" y="126"/>
                    <a:pt x="36" y="127"/>
                  </a:cubicBezTo>
                  <a:cubicBezTo>
                    <a:pt x="36" y="128"/>
                    <a:pt x="36" y="129"/>
                    <a:pt x="36" y="130"/>
                  </a:cubicBezTo>
                  <a:cubicBezTo>
                    <a:pt x="35" y="131"/>
                    <a:pt x="35" y="131"/>
                    <a:pt x="35" y="131"/>
                  </a:cubicBezTo>
                  <a:moveTo>
                    <a:pt x="38" y="130"/>
                  </a:moveTo>
                  <a:cubicBezTo>
                    <a:pt x="38" y="129"/>
                    <a:pt x="38" y="128"/>
                    <a:pt x="38" y="127"/>
                  </a:cubicBezTo>
                  <a:cubicBezTo>
                    <a:pt x="38" y="126"/>
                    <a:pt x="38" y="124"/>
                    <a:pt x="38" y="123"/>
                  </a:cubicBezTo>
                  <a:cubicBezTo>
                    <a:pt x="38" y="123"/>
                    <a:pt x="38" y="123"/>
                    <a:pt x="38" y="123"/>
                  </a:cubicBezTo>
                  <a:cubicBezTo>
                    <a:pt x="39" y="123"/>
                    <a:pt x="40" y="122"/>
                    <a:pt x="41" y="122"/>
                  </a:cubicBezTo>
                  <a:cubicBezTo>
                    <a:pt x="41" y="124"/>
                    <a:pt x="42" y="126"/>
                    <a:pt x="42" y="128"/>
                  </a:cubicBezTo>
                  <a:cubicBezTo>
                    <a:pt x="40" y="129"/>
                    <a:pt x="39" y="129"/>
                    <a:pt x="38" y="130"/>
                  </a:cubicBezTo>
                  <a:moveTo>
                    <a:pt x="44" y="128"/>
                  </a:moveTo>
                  <a:cubicBezTo>
                    <a:pt x="44" y="125"/>
                    <a:pt x="43" y="123"/>
                    <a:pt x="43" y="121"/>
                  </a:cubicBezTo>
                  <a:cubicBezTo>
                    <a:pt x="46" y="120"/>
                    <a:pt x="50" y="119"/>
                    <a:pt x="53" y="118"/>
                  </a:cubicBezTo>
                  <a:cubicBezTo>
                    <a:pt x="53" y="120"/>
                    <a:pt x="52" y="122"/>
                    <a:pt x="52" y="125"/>
                  </a:cubicBezTo>
                  <a:cubicBezTo>
                    <a:pt x="48" y="126"/>
                    <a:pt x="46" y="127"/>
                    <a:pt x="44" y="128"/>
                  </a:cubicBezTo>
                  <a:moveTo>
                    <a:pt x="70" y="126"/>
                  </a:moveTo>
                  <a:cubicBezTo>
                    <a:pt x="71" y="123"/>
                    <a:pt x="72" y="119"/>
                    <a:pt x="73" y="116"/>
                  </a:cubicBezTo>
                  <a:cubicBezTo>
                    <a:pt x="73" y="116"/>
                    <a:pt x="73" y="116"/>
                    <a:pt x="73" y="116"/>
                  </a:cubicBezTo>
                  <a:cubicBezTo>
                    <a:pt x="73" y="118"/>
                    <a:pt x="74" y="120"/>
                    <a:pt x="75" y="122"/>
                  </a:cubicBezTo>
                  <a:cubicBezTo>
                    <a:pt x="75" y="122"/>
                    <a:pt x="76" y="123"/>
                    <a:pt x="76" y="124"/>
                  </a:cubicBezTo>
                  <a:cubicBezTo>
                    <a:pt x="74" y="125"/>
                    <a:pt x="72" y="125"/>
                    <a:pt x="70" y="126"/>
                  </a:cubicBezTo>
                  <a:moveTo>
                    <a:pt x="54" y="124"/>
                  </a:moveTo>
                  <a:cubicBezTo>
                    <a:pt x="55" y="122"/>
                    <a:pt x="55" y="119"/>
                    <a:pt x="55" y="117"/>
                  </a:cubicBezTo>
                  <a:cubicBezTo>
                    <a:pt x="58" y="116"/>
                    <a:pt x="60" y="115"/>
                    <a:pt x="63" y="114"/>
                  </a:cubicBezTo>
                  <a:cubicBezTo>
                    <a:pt x="62" y="117"/>
                    <a:pt x="62" y="119"/>
                    <a:pt x="62" y="121"/>
                  </a:cubicBezTo>
                  <a:cubicBezTo>
                    <a:pt x="61" y="122"/>
                    <a:pt x="60" y="122"/>
                    <a:pt x="58" y="122"/>
                  </a:cubicBezTo>
                  <a:cubicBezTo>
                    <a:pt x="57" y="123"/>
                    <a:pt x="57" y="123"/>
                    <a:pt x="56" y="123"/>
                  </a:cubicBezTo>
                  <a:cubicBezTo>
                    <a:pt x="55" y="124"/>
                    <a:pt x="55" y="124"/>
                    <a:pt x="55" y="124"/>
                  </a:cubicBezTo>
                  <a:cubicBezTo>
                    <a:pt x="54" y="124"/>
                    <a:pt x="54" y="124"/>
                    <a:pt x="54" y="124"/>
                  </a:cubicBezTo>
                  <a:moveTo>
                    <a:pt x="64" y="121"/>
                  </a:moveTo>
                  <a:cubicBezTo>
                    <a:pt x="64" y="118"/>
                    <a:pt x="64" y="116"/>
                    <a:pt x="65" y="114"/>
                  </a:cubicBezTo>
                  <a:cubicBezTo>
                    <a:pt x="66" y="113"/>
                    <a:pt x="68" y="113"/>
                    <a:pt x="69" y="112"/>
                  </a:cubicBezTo>
                  <a:cubicBezTo>
                    <a:pt x="70" y="113"/>
                    <a:pt x="70" y="113"/>
                    <a:pt x="70" y="114"/>
                  </a:cubicBezTo>
                  <a:cubicBezTo>
                    <a:pt x="71" y="114"/>
                    <a:pt x="71" y="114"/>
                    <a:pt x="71" y="114"/>
                  </a:cubicBezTo>
                  <a:cubicBezTo>
                    <a:pt x="70" y="117"/>
                    <a:pt x="69" y="121"/>
                    <a:pt x="69" y="124"/>
                  </a:cubicBezTo>
                  <a:cubicBezTo>
                    <a:pt x="68" y="123"/>
                    <a:pt x="68" y="123"/>
                    <a:pt x="68" y="123"/>
                  </a:cubicBezTo>
                  <a:cubicBezTo>
                    <a:pt x="68" y="122"/>
                    <a:pt x="67" y="121"/>
                    <a:pt x="66" y="121"/>
                  </a:cubicBezTo>
                  <a:cubicBezTo>
                    <a:pt x="66" y="121"/>
                    <a:pt x="66" y="121"/>
                    <a:pt x="66" y="121"/>
                  </a:cubicBezTo>
                  <a:cubicBezTo>
                    <a:pt x="66" y="121"/>
                    <a:pt x="66" y="121"/>
                    <a:pt x="66" y="121"/>
                  </a:cubicBezTo>
                  <a:cubicBezTo>
                    <a:pt x="66" y="121"/>
                    <a:pt x="66" y="121"/>
                    <a:pt x="66" y="121"/>
                  </a:cubicBezTo>
                  <a:cubicBezTo>
                    <a:pt x="66" y="120"/>
                    <a:pt x="65" y="120"/>
                    <a:pt x="65" y="120"/>
                  </a:cubicBezTo>
                  <a:cubicBezTo>
                    <a:pt x="65" y="120"/>
                    <a:pt x="64" y="121"/>
                    <a:pt x="64" y="121"/>
                  </a:cubicBezTo>
                  <a:moveTo>
                    <a:pt x="107" y="112"/>
                  </a:moveTo>
                  <a:cubicBezTo>
                    <a:pt x="107" y="111"/>
                    <a:pt x="106" y="110"/>
                    <a:pt x="106" y="109"/>
                  </a:cubicBezTo>
                  <a:cubicBezTo>
                    <a:pt x="106" y="108"/>
                    <a:pt x="105" y="107"/>
                    <a:pt x="105" y="106"/>
                  </a:cubicBezTo>
                  <a:cubicBezTo>
                    <a:pt x="105" y="105"/>
                    <a:pt x="105" y="104"/>
                    <a:pt x="105" y="104"/>
                  </a:cubicBezTo>
                  <a:cubicBezTo>
                    <a:pt x="105" y="103"/>
                    <a:pt x="105" y="103"/>
                    <a:pt x="105" y="103"/>
                  </a:cubicBezTo>
                  <a:cubicBezTo>
                    <a:pt x="105" y="102"/>
                    <a:pt x="105" y="100"/>
                    <a:pt x="106" y="97"/>
                  </a:cubicBezTo>
                  <a:cubicBezTo>
                    <a:pt x="106" y="97"/>
                    <a:pt x="107" y="97"/>
                    <a:pt x="107" y="96"/>
                  </a:cubicBezTo>
                  <a:cubicBezTo>
                    <a:pt x="109" y="99"/>
                    <a:pt x="109" y="102"/>
                    <a:pt x="109" y="105"/>
                  </a:cubicBezTo>
                  <a:cubicBezTo>
                    <a:pt x="109" y="105"/>
                    <a:pt x="108" y="105"/>
                    <a:pt x="108" y="105"/>
                  </a:cubicBezTo>
                  <a:cubicBezTo>
                    <a:pt x="107" y="106"/>
                    <a:pt x="107" y="106"/>
                    <a:pt x="107" y="107"/>
                  </a:cubicBezTo>
                  <a:cubicBezTo>
                    <a:pt x="107" y="107"/>
                    <a:pt x="107" y="107"/>
                    <a:pt x="107" y="107"/>
                  </a:cubicBezTo>
                  <a:cubicBezTo>
                    <a:pt x="107" y="109"/>
                    <a:pt x="107" y="110"/>
                    <a:pt x="107" y="112"/>
                  </a:cubicBezTo>
                  <a:moveTo>
                    <a:pt x="111" y="104"/>
                  </a:moveTo>
                  <a:cubicBezTo>
                    <a:pt x="111" y="101"/>
                    <a:pt x="110" y="98"/>
                    <a:pt x="109" y="96"/>
                  </a:cubicBezTo>
                  <a:cubicBezTo>
                    <a:pt x="111" y="95"/>
                    <a:pt x="112" y="95"/>
                    <a:pt x="113" y="94"/>
                  </a:cubicBezTo>
                  <a:cubicBezTo>
                    <a:pt x="114" y="94"/>
                    <a:pt x="115" y="94"/>
                    <a:pt x="115" y="94"/>
                  </a:cubicBezTo>
                  <a:cubicBezTo>
                    <a:pt x="115" y="95"/>
                    <a:pt x="115" y="96"/>
                    <a:pt x="115" y="97"/>
                  </a:cubicBezTo>
                  <a:cubicBezTo>
                    <a:pt x="115" y="99"/>
                    <a:pt x="115" y="100"/>
                    <a:pt x="115" y="102"/>
                  </a:cubicBezTo>
                  <a:cubicBezTo>
                    <a:pt x="114" y="103"/>
                    <a:pt x="113" y="103"/>
                    <a:pt x="111" y="104"/>
                  </a:cubicBezTo>
                  <a:moveTo>
                    <a:pt x="53" y="94"/>
                  </a:moveTo>
                  <a:cubicBezTo>
                    <a:pt x="53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moveTo>
                    <a:pt x="45" y="95"/>
                  </a:moveTo>
                  <a:cubicBezTo>
                    <a:pt x="45" y="94"/>
                    <a:pt x="45" y="93"/>
                    <a:pt x="45" y="92"/>
                  </a:cubicBezTo>
                  <a:cubicBezTo>
                    <a:pt x="46" y="93"/>
                    <a:pt x="47" y="94"/>
                    <a:pt x="47" y="94"/>
                  </a:cubicBezTo>
                  <a:cubicBezTo>
                    <a:pt x="47" y="95"/>
                    <a:pt x="46" y="95"/>
                    <a:pt x="45" y="95"/>
                  </a:cubicBezTo>
                  <a:moveTo>
                    <a:pt x="117" y="101"/>
                  </a:moveTo>
                  <a:cubicBezTo>
                    <a:pt x="117" y="100"/>
                    <a:pt x="117" y="99"/>
                    <a:pt x="117" y="97"/>
                  </a:cubicBezTo>
                  <a:cubicBezTo>
                    <a:pt x="117" y="96"/>
                    <a:pt x="117" y="94"/>
                    <a:pt x="117" y="93"/>
                  </a:cubicBezTo>
                  <a:cubicBezTo>
                    <a:pt x="119" y="92"/>
                    <a:pt x="122" y="92"/>
                    <a:pt x="124" y="91"/>
                  </a:cubicBezTo>
                  <a:cubicBezTo>
                    <a:pt x="124" y="92"/>
                    <a:pt x="124" y="92"/>
                    <a:pt x="124" y="92"/>
                  </a:cubicBezTo>
                  <a:cubicBezTo>
                    <a:pt x="124" y="94"/>
                    <a:pt x="124" y="97"/>
                    <a:pt x="123" y="99"/>
                  </a:cubicBezTo>
                  <a:cubicBezTo>
                    <a:pt x="121" y="100"/>
                    <a:pt x="119" y="101"/>
                    <a:pt x="117" y="101"/>
                  </a:cubicBezTo>
                  <a:moveTo>
                    <a:pt x="125" y="98"/>
                  </a:moveTo>
                  <a:cubicBezTo>
                    <a:pt x="126" y="96"/>
                    <a:pt x="126" y="94"/>
                    <a:pt x="126" y="92"/>
                  </a:cubicBezTo>
                  <a:cubicBezTo>
                    <a:pt x="126" y="91"/>
                    <a:pt x="126" y="91"/>
                    <a:pt x="126" y="90"/>
                  </a:cubicBezTo>
                  <a:cubicBezTo>
                    <a:pt x="128" y="90"/>
                    <a:pt x="129" y="89"/>
                    <a:pt x="131" y="89"/>
                  </a:cubicBezTo>
                  <a:cubicBezTo>
                    <a:pt x="131" y="91"/>
                    <a:pt x="130" y="94"/>
                    <a:pt x="130" y="97"/>
                  </a:cubicBezTo>
                  <a:cubicBezTo>
                    <a:pt x="129" y="97"/>
                    <a:pt x="127" y="98"/>
                    <a:pt x="125" y="98"/>
                  </a:cubicBezTo>
                  <a:moveTo>
                    <a:pt x="132" y="96"/>
                  </a:moveTo>
                  <a:cubicBezTo>
                    <a:pt x="133" y="93"/>
                    <a:pt x="133" y="91"/>
                    <a:pt x="133" y="88"/>
                  </a:cubicBezTo>
                  <a:cubicBezTo>
                    <a:pt x="134" y="88"/>
                    <a:pt x="135" y="88"/>
                    <a:pt x="135" y="87"/>
                  </a:cubicBezTo>
                  <a:cubicBezTo>
                    <a:pt x="136" y="89"/>
                    <a:pt x="136" y="91"/>
                    <a:pt x="136" y="93"/>
                  </a:cubicBezTo>
                  <a:cubicBezTo>
                    <a:pt x="136" y="94"/>
                    <a:pt x="136" y="95"/>
                    <a:pt x="136" y="95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4" y="95"/>
                    <a:pt x="133" y="96"/>
                    <a:pt x="132" y="96"/>
                  </a:cubicBezTo>
                  <a:moveTo>
                    <a:pt x="39" y="97"/>
                  </a:moveTo>
                  <a:cubicBezTo>
                    <a:pt x="39" y="96"/>
                    <a:pt x="39" y="96"/>
                    <a:pt x="39" y="96"/>
                  </a:cubicBezTo>
                  <a:cubicBezTo>
                    <a:pt x="39" y="93"/>
                    <a:pt x="39" y="90"/>
                    <a:pt x="39" y="87"/>
                  </a:cubicBezTo>
                  <a:cubicBezTo>
                    <a:pt x="41" y="88"/>
                    <a:pt x="42" y="90"/>
                    <a:pt x="44" y="91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3" y="93"/>
                    <a:pt x="43" y="94"/>
                    <a:pt x="43" y="96"/>
                  </a:cubicBezTo>
                  <a:cubicBezTo>
                    <a:pt x="42" y="96"/>
                    <a:pt x="41" y="96"/>
                    <a:pt x="40" y="97"/>
                  </a:cubicBezTo>
                  <a:cubicBezTo>
                    <a:pt x="39" y="97"/>
                    <a:pt x="39" y="97"/>
                    <a:pt x="39" y="97"/>
                  </a:cubicBezTo>
                  <a:moveTo>
                    <a:pt x="37" y="94"/>
                  </a:moveTo>
                  <a:cubicBezTo>
                    <a:pt x="35" y="92"/>
                    <a:pt x="33" y="90"/>
                    <a:pt x="31" y="88"/>
                  </a:cubicBezTo>
                  <a:cubicBezTo>
                    <a:pt x="31" y="85"/>
                    <a:pt x="30" y="81"/>
                    <a:pt x="30" y="78"/>
                  </a:cubicBezTo>
                  <a:cubicBezTo>
                    <a:pt x="33" y="81"/>
                    <a:pt x="35" y="83"/>
                    <a:pt x="37" y="85"/>
                  </a:cubicBezTo>
                  <a:cubicBezTo>
                    <a:pt x="37" y="86"/>
                    <a:pt x="37" y="86"/>
                    <a:pt x="37" y="86"/>
                  </a:cubicBezTo>
                  <a:cubicBezTo>
                    <a:pt x="37" y="89"/>
                    <a:pt x="37" y="91"/>
                    <a:pt x="37" y="94"/>
                  </a:cubicBezTo>
                  <a:moveTo>
                    <a:pt x="29" y="85"/>
                  </a:moveTo>
                  <a:cubicBezTo>
                    <a:pt x="27" y="84"/>
                    <a:pt x="25" y="82"/>
                    <a:pt x="24" y="81"/>
                  </a:cubicBezTo>
                  <a:cubicBezTo>
                    <a:pt x="23" y="80"/>
                    <a:pt x="23" y="80"/>
                    <a:pt x="23" y="80"/>
                  </a:cubicBezTo>
                  <a:cubicBezTo>
                    <a:pt x="23" y="80"/>
                    <a:pt x="23" y="80"/>
                    <a:pt x="23" y="80"/>
                  </a:cubicBezTo>
                  <a:cubicBezTo>
                    <a:pt x="23" y="77"/>
                    <a:pt x="23" y="74"/>
                    <a:pt x="23" y="71"/>
                  </a:cubicBezTo>
                  <a:cubicBezTo>
                    <a:pt x="25" y="73"/>
                    <a:pt x="26" y="75"/>
                    <a:pt x="28" y="76"/>
                  </a:cubicBezTo>
                  <a:cubicBezTo>
                    <a:pt x="28" y="77"/>
                    <a:pt x="28" y="77"/>
                    <a:pt x="28" y="77"/>
                  </a:cubicBezTo>
                  <a:cubicBezTo>
                    <a:pt x="28" y="80"/>
                    <a:pt x="28" y="83"/>
                    <a:pt x="29" y="85"/>
                  </a:cubicBezTo>
                  <a:moveTo>
                    <a:pt x="21" y="78"/>
                  </a:moveTo>
                  <a:cubicBezTo>
                    <a:pt x="19" y="76"/>
                    <a:pt x="17" y="74"/>
                    <a:pt x="16" y="73"/>
                  </a:cubicBezTo>
                  <a:cubicBezTo>
                    <a:pt x="16" y="70"/>
                    <a:pt x="15" y="66"/>
                    <a:pt x="15" y="63"/>
                  </a:cubicBezTo>
                  <a:cubicBezTo>
                    <a:pt x="17" y="65"/>
                    <a:pt x="19" y="67"/>
                    <a:pt x="21" y="69"/>
                  </a:cubicBezTo>
                  <a:cubicBezTo>
                    <a:pt x="21" y="72"/>
                    <a:pt x="21" y="75"/>
                    <a:pt x="21" y="78"/>
                  </a:cubicBezTo>
                  <a:moveTo>
                    <a:pt x="111" y="68"/>
                  </a:moveTo>
                  <a:cubicBezTo>
                    <a:pt x="112" y="65"/>
                    <a:pt x="113" y="62"/>
                    <a:pt x="113" y="59"/>
                  </a:cubicBezTo>
                  <a:cubicBezTo>
                    <a:pt x="114" y="61"/>
                    <a:pt x="114" y="64"/>
                    <a:pt x="115" y="66"/>
                  </a:cubicBezTo>
                  <a:cubicBezTo>
                    <a:pt x="113" y="67"/>
                    <a:pt x="112" y="67"/>
                    <a:pt x="111" y="68"/>
                  </a:cubicBezTo>
                  <a:moveTo>
                    <a:pt x="14" y="71"/>
                  </a:moveTo>
                  <a:cubicBezTo>
                    <a:pt x="13" y="71"/>
                    <a:pt x="13" y="70"/>
                    <a:pt x="12" y="70"/>
                  </a:cubicBezTo>
                  <a:cubicBezTo>
                    <a:pt x="12" y="69"/>
                    <a:pt x="11" y="69"/>
                    <a:pt x="11" y="68"/>
                  </a:cubicBezTo>
                  <a:cubicBezTo>
                    <a:pt x="9" y="63"/>
                    <a:pt x="7" y="61"/>
                    <a:pt x="7" y="59"/>
                  </a:cubicBezTo>
                  <a:cubicBezTo>
                    <a:pt x="6" y="57"/>
                    <a:pt x="6" y="56"/>
                    <a:pt x="5" y="53"/>
                  </a:cubicBezTo>
                  <a:cubicBezTo>
                    <a:pt x="7" y="56"/>
                    <a:pt x="10" y="58"/>
                    <a:pt x="12" y="61"/>
                  </a:cubicBezTo>
                  <a:cubicBezTo>
                    <a:pt x="13" y="64"/>
                    <a:pt x="13" y="68"/>
                    <a:pt x="14" y="71"/>
                  </a:cubicBezTo>
                  <a:moveTo>
                    <a:pt x="116" y="63"/>
                  </a:moveTo>
                  <a:cubicBezTo>
                    <a:pt x="116" y="60"/>
                    <a:pt x="115" y="57"/>
                    <a:pt x="114" y="55"/>
                  </a:cubicBezTo>
                  <a:cubicBezTo>
                    <a:pt x="115" y="51"/>
                    <a:pt x="116" y="47"/>
                    <a:pt x="117" y="43"/>
                  </a:cubicBezTo>
                  <a:cubicBezTo>
                    <a:pt x="117" y="46"/>
                    <a:pt x="118" y="49"/>
                    <a:pt x="118" y="53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8" y="56"/>
                    <a:pt x="117" y="60"/>
                    <a:pt x="116" y="63"/>
                  </a:cubicBezTo>
                  <a:moveTo>
                    <a:pt x="120" y="48"/>
                  </a:moveTo>
                  <a:cubicBezTo>
                    <a:pt x="119" y="45"/>
                    <a:pt x="119" y="41"/>
                    <a:pt x="118" y="37"/>
                  </a:cubicBezTo>
                  <a:cubicBezTo>
                    <a:pt x="119" y="33"/>
                    <a:pt x="120" y="30"/>
                    <a:pt x="121" y="26"/>
                  </a:cubicBezTo>
                  <a:cubicBezTo>
                    <a:pt x="122" y="30"/>
                    <a:pt x="122" y="34"/>
                    <a:pt x="122" y="37"/>
                  </a:cubicBezTo>
                  <a:cubicBezTo>
                    <a:pt x="121" y="41"/>
                    <a:pt x="120" y="45"/>
                    <a:pt x="120" y="48"/>
                  </a:cubicBezTo>
                  <a:moveTo>
                    <a:pt x="124" y="32"/>
                  </a:moveTo>
                  <a:cubicBezTo>
                    <a:pt x="123" y="28"/>
                    <a:pt x="123" y="25"/>
                    <a:pt x="122" y="22"/>
                  </a:cubicBezTo>
                  <a:cubicBezTo>
                    <a:pt x="122" y="19"/>
                    <a:pt x="123" y="17"/>
                    <a:pt x="123" y="14"/>
                  </a:cubicBezTo>
                  <a:cubicBezTo>
                    <a:pt x="124" y="17"/>
                    <a:pt x="124" y="21"/>
                    <a:pt x="124" y="24"/>
                  </a:cubicBezTo>
                  <a:cubicBezTo>
                    <a:pt x="124" y="25"/>
                    <a:pt x="124" y="25"/>
                    <a:pt x="124" y="26"/>
                  </a:cubicBezTo>
                  <a:cubicBezTo>
                    <a:pt x="124" y="28"/>
                    <a:pt x="124" y="30"/>
                    <a:pt x="124" y="32"/>
                  </a:cubicBezTo>
                  <a:moveTo>
                    <a:pt x="78" y="85"/>
                  </a:moveTo>
                  <a:cubicBezTo>
                    <a:pt x="79" y="85"/>
                    <a:pt x="79" y="85"/>
                    <a:pt x="79" y="85"/>
                  </a:cubicBezTo>
                  <a:cubicBezTo>
                    <a:pt x="80" y="85"/>
                    <a:pt x="80" y="84"/>
                    <a:pt x="80" y="83"/>
                  </a:cubicBezTo>
                  <a:cubicBezTo>
                    <a:pt x="80" y="79"/>
                    <a:pt x="80" y="76"/>
                    <a:pt x="80" y="72"/>
                  </a:cubicBezTo>
                  <a:cubicBezTo>
                    <a:pt x="80" y="55"/>
                    <a:pt x="82" y="38"/>
                    <a:pt x="84" y="20"/>
                  </a:cubicBezTo>
                  <a:cubicBezTo>
                    <a:pt x="97" y="15"/>
                    <a:pt x="109" y="10"/>
                    <a:pt x="121" y="5"/>
                  </a:cubicBezTo>
                  <a:cubicBezTo>
                    <a:pt x="116" y="27"/>
                    <a:pt x="112" y="48"/>
                    <a:pt x="107" y="70"/>
                  </a:cubicBezTo>
                  <a:cubicBezTo>
                    <a:pt x="106" y="70"/>
                    <a:pt x="106" y="71"/>
                    <a:pt x="106" y="71"/>
                  </a:cubicBezTo>
                  <a:cubicBezTo>
                    <a:pt x="107" y="72"/>
                    <a:pt x="107" y="72"/>
                    <a:pt x="108" y="73"/>
                  </a:cubicBezTo>
                  <a:cubicBezTo>
                    <a:pt x="108" y="73"/>
                    <a:pt x="108" y="73"/>
                    <a:pt x="108" y="73"/>
                  </a:cubicBezTo>
                  <a:cubicBezTo>
                    <a:pt x="108" y="73"/>
                    <a:pt x="108" y="73"/>
                    <a:pt x="108" y="73"/>
                  </a:cubicBezTo>
                  <a:cubicBezTo>
                    <a:pt x="108" y="73"/>
                    <a:pt x="108" y="73"/>
                    <a:pt x="108" y="73"/>
                  </a:cubicBezTo>
                  <a:cubicBezTo>
                    <a:pt x="108" y="73"/>
                    <a:pt x="108" y="73"/>
                    <a:pt x="109" y="73"/>
                  </a:cubicBezTo>
                  <a:cubicBezTo>
                    <a:pt x="109" y="73"/>
                    <a:pt x="109" y="73"/>
                    <a:pt x="110" y="72"/>
                  </a:cubicBezTo>
                  <a:cubicBezTo>
                    <a:pt x="117" y="70"/>
                    <a:pt x="124" y="67"/>
                    <a:pt x="131" y="64"/>
                  </a:cubicBezTo>
                  <a:cubicBezTo>
                    <a:pt x="133" y="70"/>
                    <a:pt x="134" y="76"/>
                    <a:pt x="135" y="82"/>
                  </a:cubicBezTo>
                  <a:cubicBezTo>
                    <a:pt x="135" y="82"/>
                    <a:pt x="134" y="83"/>
                    <a:pt x="134" y="83"/>
                  </a:cubicBezTo>
                  <a:cubicBezTo>
                    <a:pt x="127" y="86"/>
                    <a:pt x="119" y="88"/>
                    <a:pt x="112" y="90"/>
                  </a:cubicBezTo>
                  <a:cubicBezTo>
                    <a:pt x="109" y="91"/>
                    <a:pt x="106" y="92"/>
                    <a:pt x="103" y="94"/>
                  </a:cubicBezTo>
                  <a:cubicBezTo>
                    <a:pt x="103" y="94"/>
                    <a:pt x="103" y="94"/>
                    <a:pt x="103" y="94"/>
                  </a:cubicBezTo>
                  <a:cubicBezTo>
                    <a:pt x="102" y="95"/>
                    <a:pt x="102" y="95"/>
                    <a:pt x="102" y="95"/>
                  </a:cubicBezTo>
                  <a:cubicBezTo>
                    <a:pt x="102" y="95"/>
                    <a:pt x="102" y="95"/>
                    <a:pt x="102" y="95"/>
                  </a:cubicBezTo>
                  <a:cubicBezTo>
                    <a:pt x="102" y="95"/>
                    <a:pt x="102" y="95"/>
                    <a:pt x="102" y="95"/>
                  </a:cubicBezTo>
                  <a:cubicBezTo>
                    <a:pt x="102" y="96"/>
                    <a:pt x="102" y="96"/>
                    <a:pt x="102" y="96"/>
                  </a:cubicBezTo>
                  <a:cubicBezTo>
                    <a:pt x="102" y="96"/>
                    <a:pt x="102" y="96"/>
                    <a:pt x="102" y="96"/>
                  </a:cubicBezTo>
                  <a:cubicBezTo>
                    <a:pt x="102" y="98"/>
                    <a:pt x="101" y="100"/>
                    <a:pt x="101" y="103"/>
                  </a:cubicBezTo>
                  <a:cubicBezTo>
                    <a:pt x="101" y="104"/>
                    <a:pt x="101" y="104"/>
                    <a:pt x="101" y="105"/>
                  </a:cubicBezTo>
                  <a:cubicBezTo>
                    <a:pt x="101" y="105"/>
                    <a:pt x="101" y="106"/>
                    <a:pt x="101" y="107"/>
                  </a:cubicBezTo>
                  <a:cubicBezTo>
                    <a:pt x="102" y="109"/>
                    <a:pt x="102" y="110"/>
                    <a:pt x="103" y="112"/>
                  </a:cubicBezTo>
                  <a:cubicBezTo>
                    <a:pt x="103" y="113"/>
                    <a:pt x="103" y="114"/>
                    <a:pt x="103" y="115"/>
                  </a:cubicBezTo>
                  <a:cubicBezTo>
                    <a:pt x="103" y="115"/>
                    <a:pt x="103" y="116"/>
                    <a:pt x="104" y="116"/>
                  </a:cubicBezTo>
                  <a:cubicBezTo>
                    <a:pt x="104" y="117"/>
                    <a:pt x="105" y="117"/>
                    <a:pt x="105" y="117"/>
                  </a:cubicBezTo>
                  <a:cubicBezTo>
                    <a:pt x="106" y="117"/>
                    <a:pt x="106" y="117"/>
                    <a:pt x="106" y="117"/>
                  </a:cubicBezTo>
                  <a:cubicBezTo>
                    <a:pt x="106" y="117"/>
                    <a:pt x="106" y="117"/>
                    <a:pt x="106" y="117"/>
                  </a:cubicBezTo>
                  <a:cubicBezTo>
                    <a:pt x="106" y="117"/>
                    <a:pt x="106" y="117"/>
                    <a:pt x="106" y="117"/>
                  </a:cubicBezTo>
                  <a:cubicBezTo>
                    <a:pt x="106" y="117"/>
                    <a:pt x="106" y="117"/>
                    <a:pt x="106" y="117"/>
                  </a:cubicBezTo>
                  <a:cubicBezTo>
                    <a:pt x="119" y="112"/>
                    <a:pt x="127" y="110"/>
                    <a:pt x="133" y="108"/>
                  </a:cubicBezTo>
                  <a:cubicBezTo>
                    <a:pt x="136" y="107"/>
                    <a:pt x="138" y="106"/>
                    <a:pt x="139" y="105"/>
                  </a:cubicBezTo>
                  <a:cubicBezTo>
                    <a:pt x="140" y="105"/>
                    <a:pt x="140" y="105"/>
                    <a:pt x="141" y="105"/>
                  </a:cubicBezTo>
                  <a:cubicBezTo>
                    <a:pt x="142" y="108"/>
                    <a:pt x="144" y="113"/>
                    <a:pt x="145" y="118"/>
                  </a:cubicBezTo>
                  <a:cubicBezTo>
                    <a:pt x="146" y="121"/>
                    <a:pt x="147" y="124"/>
                    <a:pt x="148" y="126"/>
                  </a:cubicBezTo>
                  <a:cubicBezTo>
                    <a:pt x="147" y="127"/>
                    <a:pt x="144" y="128"/>
                    <a:pt x="141" y="129"/>
                  </a:cubicBezTo>
                  <a:cubicBezTo>
                    <a:pt x="136" y="131"/>
                    <a:pt x="127" y="134"/>
                    <a:pt x="115" y="139"/>
                  </a:cubicBezTo>
                  <a:cubicBezTo>
                    <a:pt x="115" y="139"/>
                    <a:pt x="115" y="139"/>
                    <a:pt x="115" y="139"/>
                  </a:cubicBezTo>
                  <a:cubicBezTo>
                    <a:pt x="115" y="139"/>
                    <a:pt x="115" y="139"/>
                    <a:pt x="115" y="139"/>
                  </a:cubicBezTo>
                  <a:cubicBezTo>
                    <a:pt x="114" y="139"/>
                    <a:pt x="114" y="139"/>
                    <a:pt x="114" y="139"/>
                  </a:cubicBezTo>
                  <a:cubicBezTo>
                    <a:pt x="113" y="139"/>
                    <a:pt x="112" y="141"/>
                    <a:pt x="113" y="142"/>
                  </a:cubicBezTo>
                  <a:cubicBezTo>
                    <a:pt x="113" y="142"/>
                    <a:pt x="114" y="143"/>
                    <a:pt x="114" y="143"/>
                  </a:cubicBezTo>
                  <a:cubicBezTo>
                    <a:pt x="118" y="153"/>
                    <a:pt x="121" y="159"/>
                    <a:pt x="124" y="169"/>
                  </a:cubicBezTo>
                  <a:cubicBezTo>
                    <a:pt x="116" y="169"/>
                    <a:pt x="108" y="172"/>
                    <a:pt x="101" y="178"/>
                  </a:cubicBezTo>
                  <a:cubicBezTo>
                    <a:pt x="97" y="167"/>
                    <a:pt x="95" y="161"/>
                    <a:pt x="91" y="150"/>
                  </a:cubicBezTo>
                  <a:cubicBezTo>
                    <a:pt x="90" y="149"/>
                    <a:pt x="90" y="148"/>
                    <a:pt x="89" y="148"/>
                  </a:cubicBezTo>
                  <a:cubicBezTo>
                    <a:pt x="89" y="148"/>
                    <a:pt x="88" y="148"/>
                    <a:pt x="88" y="148"/>
                  </a:cubicBezTo>
                  <a:cubicBezTo>
                    <a:pt x="88" y="149"/>
                    <a:pt x="88" y="149"/>
                    <a:pt x="88" y="149"/>
                  </a:cubicBezTo>
                  <a:cubicBezTo>
                    <a:pt x="88" y="149"/>
                    <a:pt x="88" y="149"/>
                    <a:pt x="88" y="149"/>
                  </a:cubicBezTo>
                  <a:cubicBezTo>
                    <a:pt x="66" y="156"/>
                    <a:pt x="54" y="160"/>
                    <a:pt x="49" y="162"/>
                  </a:cubicBezTo>
                  <a:cubicBezTo>
                    <a:pt x="48" y="154"/>
                    <a:pt x="46" y="147"/>
                    <a:pt x="43" y="140"/>
                  </a:cubicBezTo>
                  <a:cubicBezTo>
                    <a:pt x="44" y="140"/>
                    <a:pt x="44" y="139"/>
                    <a:pt x="44" y="139"/>
                  </a:cubicBezTo>
                  <a:cubicBezTo>
                    <a:pt x="49" y="138"/>
                    <a:pt x="60" y="134"/>
                    <a:pt x="79" y="127"/>
                  </a:cubicBezTo>
                  <a:cubicBezTo>
                    <a:pt x="79" y="127"/>
                    <a:pt x="79" y="127"/>
                    <a:pt x="79" y="127"/>
                  </a:cubicBezTo>
                  <a:cubicBezTo>
                    <a:pt x="79" y="127"/>
                    <a:pt x="79" y="127"/>
                    <a:pt x="79" y="127"/>
                  </a:cubicBezTo>
                  <a:cubicBezTo>
                    <a:pt x="80" y="127"/>
                    <a:pt x="80" y="127"/>
                    <a:pt x="80" y="127"/>
                  </a:cubicBezTo>
                  <a:cubicBezTo>
                    <a:pt x="81" y="126"/>
                    <a:pt x="81" y="125"/>
                    <a:pt x="81" y="124"/>
                  </a:cubicBezTo>
                  <a:cubicBezTo>
                    <a:pt x="81" y="124"/>
                    <a:pt x="80" y="124"/>
                    <a:pt x="80" y="123"/>
                  </a:cubicBezTo>
                  <a:cubicBezTo>
                    <a:pt x="80" y="122"/>
                    <a:pt x="79" y="120"/>
                    <a:pt x="78" y="118"/>
                  </a:cubicBezTo>
                  <a:cubicBezTo>
                    <a:pt x="77" y="117"/>
                    <a:pt x="77" y="116"/>
                    <a:pt x="76" y="115"/>
                  </a:cubicBezTo>
                  <a:cubicBezTo>
                    <a:pt x="76" y="114"/>
                    <a:pt x="75" y="113"/>
                    <a:pt x="75" y="112"/>
                  </a:cubicBezTo>
                  <a:cubicBezTo>
                    <a:pt x="74" y="112"/>
                    <a:pt x="74" y="111"/>
                    <a:pt x="73" y="111"/>
                  </a:cubicBezTo>
                  <a:cubicBezTo>
                    <a:pt x="73" y="110"/>
                    <a:pt x="72" y="110"/>
                    <a:pt x="72" y="110"/>
                  </a:cubicBezTo>
                  <a:cubicBezTo>
                    <a:pt x="72" y="110"/>
                    <a:pt x="72" y="110"/>
                    <a:pt x="72" y="110"/>
                  </a:cubicBezTo>
                  <a:cubicBezTo>
                    <a:pt x="72" y="109"/>
                    <a:pt x="71" y="108"/>
                    <a:pt x="70" y="108"/>
                  </a:cubicBezTo>
                  <a:cubicBezTo>
                    <a:pt x="70" y="108"/>
                    <a:pt x="70" y="108"/>
                    <a:pt x="70" y="108"/>
                  </a:cubicBezTo>
                  <a:cubicBezTo>
                    <a:pt x="70" y="108"/>
                    <a:pt x="69" y="108"/>
                    <a:pt x="69" y="108"/>
                  </a:cubicBezTo>
                  <a:cubicBezTo>
                    <a:pt x="68" y="108"/>
                    <a:pt x="68" y="108"/>
                    <a:pt x="67" y="108"/>
                  </a:cubicBezTo>
                  <a:cubicBezTo>
                    <a:pt x="67" y="109"/>
                    <a:pt x="67" y="109"/>
                    <a:pt x="67" y="109"/>
                  </a:cubicBezTo>
                  <a:cubicBezTo>
                    <a:pt x="53" y="113"/>
                    <a:pt x="43" y="116"/>
                    <a:pt x="31" y="121"/>
                  </a:cubicBezTo>
                  <a:cubicBezTo>
                    <a:pt x="30" y="116"/>
                    <a:pt x="28" y="110"/>
                    <a:pt x="28" y="104"/>
                  </a:cubicBezTo>
                  <a:cubicBezTo>
                    <a:pt x="31" y="103"/>
                    <a:pt x="35" y="102"/>
                    <a:pt x="37" y="101"/>
                  </a:cubicBezTo>
                  <a:cubicBezTo>
                    <a:pt x="38" y="102"/>
                    <a:pt x="38" y="102"/>
                    <a:pt x="38" y="102"/>
                  </a:cubicBezTo>
                  <a:cubicBezTo>
                    <a:pt x="38" y="102"/>
                    <a:pt x="38" y="102"/>
                    <a:pt x="38" y="102"/>
                  </a:cubicBezTo>
                  <a:cubicBezTo>
                    <a:pt x="38" y="102"/>
                    <a:pt x="39" y="102"/>
                    <a:pt x="39" y="101"/>
                  </a:cubicBezTo>
                  <a:cubicBezTo>
                    <a:pt x="39" y="101"/>
                    <a:pt x="39" y="101"/>
                    <a:pt x="39" y="101"/>
                  </a:cubicBezTo>
                  <a:cubicBezTo>
                    <a:pt x="40" y="101"/>
                    <a:pt x="40" y="101"/>
                    <a:pt x="41" y="101"/>
                  </a:cubicBezTo>
                  <a:cubicBezTo>
                    <a:pt x="45" y="100"/>
                    <a:pt x="48" y="99"/>
                    <a:pt x="52" y="97"/>
                  </a:cubicBezTo>
                  <a:cubicBezTo>
                    <a:pt x="52" y="97"/>
                    <a:pt x="52" y="97"/>
                    <a:pt x="52" y="97"/>
                  </a:cubicBezTo>
                  <a:cubicBezTo>
                    <a:pt x="52" y="97"/>
                    <a:pt x="52" y="97"/>
                    <a:pt x="52" y="97"/>
                  </a:cubicBezTo>
                  <a:cubicBezTo>
                    <a:pt x="52" y="97"/>
                    <a:pt x="52" y="97"/>
                    <a:pt x="52" y="97"/>
                  </a:cubicBezTo>
                  <a:cubicBezTo>
                    <a:pt x="52" y="97"/>
                    <a:pt x="52" y="97"/>
                    <a:pt x="52" y="97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6"/>
                    <a:pt x="53" y="95"/>
                    <a:pt x="53" y="95"/>
                  </a:cubicBezTo>
                  <a:cubicBezTo>
                    <a:pt x="53" y="94"/>
                    <a:pt x="53" y="94"/>
                    <a:pt x="53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37" y="80"/>
                    <a:pt x="19" y="62"/>
                    <a:pt x="5" y="47"/>
                  </a:cubicBezTo>
                  <a:cubicBezTo>
                    <a:pt x="6" y="46"/>
                    <a:pt x="9" y="45"/>
                    <a:pt x="11" y="44"/>
                  </a:cubicBezTo>
                  <a:cubicBezTo>
                    <a:pt x="16" y="42"/>
                    <a:pt x="22" y="41"/>
                    <a:pt x="26" y="40"/>
                  </a:cubicBezTo>
                  <a:cubicBezTo>
                    <a:pt x="29" y="39"/>
                    <a:pt x="31" y="39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4" y="39"/>
                    <a:pt x="36" y="41"/>
                    <a:pt x="38" y="43"/>
                  </a:cubicBezTo>
                  <a:cubicBezTo>
                    <a:pt x="43" y="48"/>
                    <a:pt x="51" y="56"/>
                    <a:pt x="59" y="64"/>
                  </a:cubicBezTo>
                  <a:cubicBezTo>
                    <a:pt x="66" y="72"/>
                    <a:pt x="73" y="80"/>
                    <a:pt x="77" y="84"/>
                  </a:cubicBezTo>
                  <a:cubicBezTo>
                    <a:pt x="77" y="85"/>
                    <a:pt x="78" y="85"/>
                    <a:pt x="78" y="85"/>
                  </a:cubicBezTo>
                  <a:moveTo>
                    <a:pt x="124" y="0"/>
                  </a:moveTo>
                  <a:cubicBezTo>
                    <a:pt x="124" y="0"/>
                    <a:pt x="124" y="0"/>
                    <a:pt x="123" y="0"/>
                  </a:cubicBezTo>
                  <a:cubicBezTo>
                    <a:pt x="109" y="6"/>
                    <a:pt x="96" y="11"/>
                    <a:pt x="82" y="17"/>
                  </a:cubicBezTo>
                  <a:cubicBezTo>
                    <a:pt x="81" y="17"/>
                    <a:pt x="81" y="18"/>
                    <a:pt x="81" y="19"/>
                  </a:cubicBezTo>
                  <a:cubicBezTo>
                    <a:pt x="78" y="36"/>
                    <a:pt x="76" y="54"/>
                    <a:pt x="76" y="72"/>
                  </a:cubicBezTo>
                  <a:cubicBezTo>
                    <a:pt x="76" y="74"/>
                    <a:pt x="76" y="76"/>
                    <a:pt x="76" y="77"/>
                  </a:cubicBezTo>
                  <a:cubicBezTo>
                    <a:pt x="71" y="71"/>
                    <a:pt x="62" y="62"/>
                    <a:pt x="54" y="54"/>
                  </a:cubicBezTo>
                  <a:cubicBezTo>
                    <a:pt x="44" y="43"/>
                    <a:pt x="35" y="34"/>
                    <a:pt x="35" y="34"/>
                  </a:cubicBezTo>
                  <a:cubicBezTo>
                    <a:pt x="35" y="34"/>
                    <a:pt x="34" y="34"/>
                    <a:pt x="34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3" y="34"/>
                    <a:pt x="27" y="35"/>
                    <a:pt x="20" y="37"/>
                  </a:cubicBezTo>
                  <a:cubicBezTo>
                    <a:pt x="17" y="38"/>
                    <a:pt x="13" y="39"/>
                    <a:pt x="9" y="40"/>
                  </a:cubicBezTo>
                  <a:cubicBezTo>
                    <a:pt x="6" y="42"/>
                    <a:pt x="3" y="44"/>
                    <a:pt x="1" y="46"/>
                  </a:cubicBezTo>
                  <a:cubicBezTo>
                    <a:pt x="0" y="46"/>
                    <a:pt x="0" y="47"/>
                    <a:pt x="0" y="48"/>
                  </a:cubicBezTo>
                  <a:cubicBezTo>
                    <a:pt x="0" y="48"/>
                    <a:pt x="0" y="49"/>
                    <a:pt x="0" y="49"/>
                  </a:cubicBezTo>
                  <a:cubicBezTo>
                    <a:pt x="1" y="55"/>
                    <a:pt x="2" y="57"/>
                    <a:pt x="3" y="60"/>
                  </a:cubicBezTo>
                  <a:cubicBezTo>
                    <a:pt x="3" y="61"/>
                    <a:pt x="4" y="63"/>
                    <a:pt x="5" y="64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5" y="66"/>
                    <a:pt x="5" y="66"/>
                    <a:pt x="5" y="67"/>
                  </a:cubicBezTo>
                  <a:cubicBezTo>
                    <a:pt x="5" y="68"/>
                    <a:pt x="6" y="69"/>
                    <a:pt x="7" y="70"/>
                  </a:cubicBezTo>
                  <a:cubicBezTo>
                    <a:pt x="8" y="71"/>
                    <a:pt x="8" y="71"/>
                    <a:pt x="8" y="71"/>
                  </a:cubicBezTo>
                  <a:cubicBezTo>
                    <a:pt x="8" y="71"/>
                    <a:pt x="8" y="71"/>
                    <a:pt x="8" y="71"/>
                  </a:cubicBezTo>
                  <a:cubicBezTo>
                    <a:pt x="8" y="72"/>
                    <a:pt x="9" y="72"/>
                    <a:pt x="9" y="73"/>
                  </a:cubicBezTo>
                  <a:cubicBezTo>
                    <a:pt x="14" y="77"/>
                    <a:pt x="21" y="83"/>
                    <a:pt x="29" y="92"/>
                  </a:cubicBezTo>
                  <a:cubicBezTo>
                    <a:pt x="29" y="92"/>
                    <a:pt x="29" y="93"/>
                    <a:pt x="29" y="93"/>
                  </a:cubicBezTo>
                  <a:cubicBezTo>
                    <a:pt x="29" y="94"/>
                    <a:pt x="30" y="94"/>
                    <a:pt x="30" y="94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1" y="94"/>
                    <a:pt x="31" y="94"/>
                    <a:pt x="31" y="94"/>
                  </a:cubicBezTo>
                  <a:cubicBezTo>
                    <a:pt x="32" y="95"/>
                    <a:pt x="34" y="96"/>
                    <a:pt x="35" y="98"/>
                  </a:cubicBezTo>
                  <a:cubicBezTo>
                    <a:pt x="32" y="99"/>
                    <a:pt x="29" y="100"/>
                    <a:pt x="25" y="101"/>
                  </a:cubicBezTo>
                  <a:cubicBezTo>
                    <a:pt x="24" y="102"/>
                    <a:pt x="23" y="102"/>
                    <a:pt x="23" y="103"/>
                  </a:cubicBezTo>
                  <a:cubicBezTo>
                    <a:pt x="24" y="110"/>
                    <a:pt x="26" y="117"/>
                    <a:pt x="28" y="123"/>
                  </a:cubicBezTo>
                  <a:cubicBezTo>
                    <a:pt x="27" y="124"/>
                    <a:pt x="27" y="124"/>
                    <a:pt x="27" y="125"/>
                  </a:cubicBezTo>
                  <a:cubicBezTo>
                    <a:pt x="28" y="129"/>
                    <a:pt x="30" y="132"/>
                    <a:pt x="33" y="135"/>
                  </a:cubicBezTo>
                  <a:cubicBezTo>
                    <a:pt x="33" y="135"/>
                    <a:pt x="34" y="135"/>
                    <a:pt x="34" y="135"/>
                  </a:cubicBezTo>
                  <a:cubicBezTo>
                    <a:pt x="34" y="135"/>
                    <a:pt x="35" y="135"/>
                    <a:pt x="35" y="135"/>
                  </a:cubicBezTo>
                  <a:cubicBezTo>
                    <a:pt x="38" y="134"/>
                    <a:pt x="41" y="133"/>
                    <a:pt x="43" y="132"/>
                  </a:cubicBezTo>
                  <a:cubicBezTo>
                    <a:pt x="46" y="131"/>
                    <a:pt x="49" y="130"/>
                    <a:pt x="56" y="128"/>
                  </a:cubicBezTo>
                  <a:cubicBezTo>
                    <a:pt x="56" y="128"/>
                    <a:pt x="57" y="127"/>
                    <a:pt x="58" y="127"/>
                  </a:cubicBezTo>
                  <a:cubicBezTo>
                    <a:pt x="59" y="127"/>
                    <a:pt x="61" y="126"/>
                    <a:pt x="62" y="125"/>
                  </a:cubicBezTo>
                  <a:cubicBezTo>
                    <a:pt x="63" y="125"/>
                    <a:pt x="64" y="125"/>
                    <a:pt x="64" y="125"/>
                  </a:cubicBezTo>
                  <a:cubicBezTo>
                    <a:pt x="65" y="125"/>
                    <a:pt x="65" y="125"/>
                    <a:pt x="65" y="125"/>
                  </a:cubicBezTo>
                  <a:cubicBezTo>
                    <a:pt x="65" y="125"/>
                    <a:pt x="65" y="125"/>
                    <a:pt x="65" y="125"/>
                  </a:cubicBezTo>
                  <a:cubicBezTo>
                    <a:pt x="65" y="125"/>
                    <a:pt x="65" y="126"/>
                    <a:pt x="65" y="126"/>
                  </a:cubicBezTo>
                  <a:cubicBezTo>
                    <a:pt x="66" y="127"/>
                    <a:pt x="66" y="127"/>
                    <a:pt x="66" y="127"/>
                  </a:cubicBezTo>
                  <a:cubicBezTo>
                    <a:pt x="59" y="130"/>
                    <a:pt x="54" y="132"/>
                    <a:pt x="50" y="133"/>
                  </a:cubicBezTo>
                  <a:cubicBezTo>
                    <a:pt x="47" y="134"/>
                    <a:pt x="45" y="135"/>
                    <a:pt x="43" y="135"/>
                  </a:cubicBezTo>
                  <a:cubicBezTo>
                    <a:pt x="42" y="136"/>
                    <a:pt x="40" y="136"/>
                    <a:pt x="40" y="136"/>
                  </a:cubicBezTo>
                  <a:cubicBezTo>
                    <a:pt x="40" y="136"/>
                    <a:pt x="39" y="137"/>
                    <a:pt x="39" y="137"/>
                  </a:cubicBezTo>
                  <a:cubicBezTo>
                    <a:pt x="39" y="138"/>
                    <a:pt x="39" y="138"/>
                    <a:pt x="39" y="139"/>
                  </a:cubicBezTo>
                  <a:cubicBezTo>
                    <a:pt x="41" y="146"/>
                    <a:pt x="44" y="155"/>
                    <a:pt x="46" y="162"/>
                  </a:cubicBezTo>
                  <a:cubicBezTo>
                    <a:pt x="45" y="162"/>
                    <a:pt x="45" y="162"/>
                    <a:pt x="45" y="162"/>
                  </a:cubicBezTo>
                  <a:cubicBezTo>
                    <a:pt x="45" y="163"/>
                    <a:pt x="45" y="164"/>
                    <a:pt x="46" y="165"/>
                  </a:cubicBezTo>
                  <a:cubicBezTo>
                    <a:pt x="50" y="169"/>
                    <a:pt x="53" y="174"/>
                    <a:pt x="56" y="179"/>
                  </a:cubicBezTo>
                  <a:cubicBezTo>
                    <a:pt x="56" y="180"/>
                    <a:pt x="57" y="180"/>
                    <a:pt x="58" y="180"/>
                  </a:cubicBezTo>
                  <a:cubicBezTo>
                    <a:pt x="58" y="180"/>
                    <a:pt x="58" y="180"/>
                    <a:pt x="58" y="180"/>
                  </a:cubicBezTo>
                  <a:cubicBezTo>
                    <a:pt x="69" y="175"/>
                    <a:pt x="77" y="171"/>
                    <a:pt x="88" y="169"/>
                  </a:cubicBezTo>
                  <a:cubicBezTo>
                    <a:pt x="91" y="173"/>
                    <a:pt x="94" y="178"/>
                    <a:pt x="96" y="184"/>
                  </a:cubicBezTo>
                  <a:cubicBezTo>
                    <a:pt x="99" y="191"/>
                    <a:pt x="102" y="198"/>
                    <a:pt x="104" y="202"/>
                  </a:cubicBezTo>
                  <a:cubicBezTo>
                    <a:pt x="104" y="203"/>
                    <a:pt x="105" y="203"/>
                    <a:pt x="106" y="203"/>
                  </a:cubicBezTo>
                  <a:cubicBezTo>
                    <a:pt x="106" y="203"/>
                    <a:pt x="106" y="203"/>
                    <a:pt x="106" y="203"/>
                  </a:cubicBezTo>
                  <a:cubicBezTo>
                    <a:pt x="107" y="204"/>
                    <a:pt x="107" y="204"/>
                    <a:pt x="107" y="204"/>
                  </a:cubicBezTo>
                  <a:cubicBezTo>
                    <a:pt x="108" y="204"/>
                    <a:pt x="108" y="204"/>
                    <a:pt x="108" y="203"/>
                  </a:cubicBezTo>
                  <a:cubicBezTo>
                    <a:pt x="109" y="203"/>
                    <a:pt x="109" y="203"/>
                    <a:pt x="109" y="203"/>
                  </a:cubicBezTo>
                  <a:cubicBezTo>
                    <a:pt x="109" y="204"/>
                    <a:pt x="109" y="204"/>
                    <a:pt x="109" y="204"/>
                  </a:cubicBezTo>
                  <a:cubicBezTo>
                    <a:pt x="109" y="204"/>
                    <a:pt x="109" y="204"/>
                    <a:pt x="109" y="204"/>
                  </a:cubicBezTo>
                  <a:cubicBezTo>
                    <a:pt x="109" y="204"/>
                    <a:pt x="109" y="204"/>
                    <a:pt x="109" y="204"/>
                  </a:cubicBezTo>
                  <a:cubicBezTo>
                    <a:pt x="110" y="205"/>
                    <a:pt x="110" y="205"/>
                    <a:pt x="110" y="205"/>
                  </a:cubicBezTo>
                  <a:cubicBezTo>
                    <a:pt x="110" y="204"/>
                    <a:pt x="110" y="204"/>
                    <a:pt x="110" y="204"/>
                  </a:cubicBezTo>
                  <a:cubicBezTo>
                    <a:pt x="110" y="204"/>
                    <a:pt x="110" y="204"/>
                    <a:pt x="110" y="204"/>
                  </a:cubicBezTo>
                  <a:cubicBezTo>
                    <a:pt x="110" y="204"/>
                    <a:pt x="110" y="204"/>
                    <a:pt x="110" y="204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111" y="203"/>
                    <a:pt x="111" y="203"/>
                    <a:pt x="111" y="202"/>
                  </a:cubicBezTo>
                  <a:cubicBezTo>
                    <a:pt x="115" y="200"/>
                    <a:pt x="119" y="198"/>
                    <a:pt x="124" y="196"/>
                  </a:cubicBezTo>
                  <a:cubicBezTo>
                    <a:pt x="124" y="197"/>
                    <a:pt x="124" y="197"/>
                    <a:pt x="124" y="197"/>
                  </a:cubicBezTo>
                  <a:cubicBezTo>
                    <a:pt x="124" y="197"/>
                    <a:pt x="124" y="197"/>
                    <a:pt x="124" y="197"/>
                  </a:cubicBezTo>
                  <a:cubicBezTo>
                    <a:pt x="125" y="197"/>
                    <a:pt x="125" y="197"/>
                    <a:pt x="125" y="196"/>
                  </a:cubicBezTo>
                  <a:cubicBezTo>
                    <a:pt x="126" y="195"/>
                    <a:pt x="126" y="195"/>
                    <a:pt x="126" y="195"/>
                  </a:cubicBezTo>
                  <a:cubicBezTo>
                    <a:pt x="129" y="194"/>
                    <a:pt x="132" y="193"/>
                    <a:pt x="134" y="192"/>
                  </a:cubicBezTo>
                  <a:cubicBezTo>
                    <a:pt x="135" y="191"/>
                    <a:pt x="135" y="191"/>
                    <a:pt x="136" y="190"/>
                  </a:cubicBezTo>
                  <a:cubicBezTo>
                    <a:pt x="136" y="190"/>
                    <a:pt x="136" y="189"/>
                    <a:pt x="135" y="189"/>
                  </a:cubicBezTo>
                  <a:cubicBezTo>
                    <a:pt x="132" y="184"/>
                    <a:pt x="129" y="179"/>
                    <a:pt x="128" y="173"/>
                  </a:cubicBezTo>
                  <a:cubicBezTo>
                    <a:pt x="128" y="173"/>
                    <a:pt x="129" y="173"/>
                    <a:pt x="129" y="172"/>
                  </a:cubicBezTo>
                  <a:cubicBezTo>
                    <a:pt x="129" y="172"/>
                    <a:pt x="129" y="171"/>
                    <a:pt x="129" y="170"/>
                  </a:cubicBezTo>
                  <a:cubicBezTo>
                    <a:pt x="127" y="165"/>
                    <a:pt x="126" y="161"/>
                    <a:pt x="124" y="157"/>
                  </a:cubicBezTo>
                  <a:cubicBezTo>
                    <a:pt x="125" y="157"/>
                    <a:pt x="125" y="157"/>
                    <a:pt x="125" y="157"/>
                  </a:cubicBezTo>
                  <a:cubicBezTo>
                    <a:pt x="125" y="157"/>
                    <a:pt x="125" y="156"/>
                    <a:pt x="126" y="156"/>
                  </a:cubicBezTo>
                  <a:cubicBezTo>
                    <a:pt x="129" y="155"/>
                    <a:pt x="135" y="152"/>
                    <a:pt x="141" y="150"/>
                  </a:cubicBezTo>
                  <a:cubicBezTo>
                    <a:pt x="143" y="149"/>
                    <a:pt x="146" y="148"/>
                    <a:pt x="148" y="147"/>
                  </a:cubicBezTo>
                  <a:cubicBezTo>
                    <a:pt x="151" y="147"/>
                    <a:pt x="152" y="146"/>
                    <a:pt x="153" y="146"/>
                  </a:cubicBezTo>
                  <a:cubicBezTo>
                    <a:pt x="154" y="146"/>
                    <a:pt x="155" y="145"/>
                    <a:pt x="155" y="143"/>
                  </a:cubicBezTo>
                  <a:cubicBezTo>
                    <a:pt x="154" y="139"/>
                    <a:pt x="153" y="134"/>
                    <a:pt x="152" y="129"/>
                  </a:cubicBezTo>
                  <a:cubicBezTo>
                    <a:pt x="152" y="129"/>
                    <a:pt x="153" y="128"/>
                    <a:pt x="152" y="127"/>
                  </a:cubicBezTo>
                  <a:cubicBezTo>
                    <a:pt x="152" y="127"/>
                    <a:pt x="151" y="122"/>
                    <a:pt x="149" y="117"/>
                  </a:cubicBezTo>
                  <a:cubicBezTo>
                    <a:pt x="147" y="111"/>
                    <a:pt x="145" y="105"/>
                    <a:pt x="144" y="101"/>
                  </a:cubicBezTo>
                  <a:cubicBezTo>
                    <a:pt x="143" y="101"/>
                    <a:pt x="143" y="100"/>
                    <a:pt x="142" y="100"/>
                  </a:cubicBezTo>
                  <a:cubicBezTo>
                    <a:pt x="142" y="100"/>
                    <a:pt x="142" y="100"/>
                    <a:pt x="142" y="100"/>
                  </a:cubicBezTo>
                  <a:cubicBezTo>
                    <a:pt x="141" y="100"/>
                    <a:pt x="141" y="100"/>
                    <a:pt x="141" y="100"/>
                  </a:cubicBezTo>
                  <a:cubicBezTo>
                    <a:pt x="140" y="101"/>
                    <a:pt x="140" y="101"/>
                    <a:pt x="138" y="102"/>
                  </a:cubicBezTo>
                  <a:cubicBezTo>
                    <a:pt x="134" y="103"/>
                    <a:pt x="126" y="106"/>
                    <a:pt x="111" y="111"/>
                  </a:cubicBezTo>
                  <a:cubicBezTo>
                    <a:pt x="111" y="110"/>
                    <a:pt x="111" y="110"/>
                    <a:pt x="111" y="109"/>
                  </a:cubicBezTo>
                  <a:cubicBezTo>
                    <a:pt x="111" y="108"/>
                    <a:pt x="111" y="108"/>
                    <a:pt x="111" y="108"/>
                  </a:cubicBezTo>
                  <a:cubicBezTo>
                    <a:pt x="111" y="108"/>
                    <a:pt x="111" y="108"/>
                    <a:pt x="111" y="108"/>
                  </a:cubicBezTo>
                  <a:cubicBezTo>
                    <a:pt x="116" y="106"/>
                    <a:pt x="123" y="103"/>
                    <a:pt x="130" y="101"/>
                  </a:cubicBezTo>
                  <a:cubicBezTo>
                    <a:pt x="130" y="102"/>
                    <a:pt x="130" y="102"/>
                    <a:pt x="130" y="102"/>
                  </a:cubicBezTo>
                  <a:cubicBezTo>
                    <a:pt x="131" y="102"/>
                    <a:pt x="131" y="102"/>
                    <a:pt x="131" y="102"/>
                  </a:cubicBezTo>
                  <a:cubicBezTo>
                    <a:pt x="131" y="102"/>
                    <a:pt x="132" y="102"/>
                    <a:pt x="132" y="101"/>
                  </a:cubicBezTo>
                  <a:cubicBezTo>
                    <a:pt x="132" y="101"/>
                    <a:pt x="132" y="101"/>
                    <a:pt x="132" y="101"/>
                  </a:cubicBezTo>
                  <a:cubicBezTo>
                    <a:pt x="134" y="100"/>
                    <a:pt x="135" y="99"/>
                    <a:pt x="137" y="99"/>
                  </a:cubicBezTo>
                  <a:cubicBezTo>
                    <a:pt x="138" y="98"/>
                    <a:pt x="138" y="98"/>
                    <a:pt x="139" y="97"/>
                  </a:cubicBezTo>
                  <a:cubicBezTo>
                    <a:pt x="140" y="96"/>
                    <a:pt x="140" y="95"/>
                    <a:pt x="140" y="93"/>
                  </a:cubicBezTo>
                  <a:cubicBezTo>
                    <a:pt x="140" y="91"/>
                    <a:pt x="140" y="89"/>
                    <a:pt x="139" y="87"/>
                  </a:cubicBezTo>
                  <a:cubicBezTo>
                    <a:pt x="139" y="87"/>
                    <a:pt x="139" y="86"/>
                    <a:pt x="139" y="86"/>
                  </a:cubicBezTo>
                  <a:cubicBezTo>
                    <a:pt x="139" y="85"/>
                    <a:pt x="140" y="85"/>
                    <a:pt x="139" y="84"/>
                  </a:cubicBezTo>
                  <a:cubicBezTo>
                    <a:pt x="138" y="76"/>
                    <a:pt x="137" y="69"/>
                    <a:pt x="135" y="61"/>
                  </a:cubicBezTo>
                  <a:cubicBezTo>
                    <a:pt x="135" y="60"/>
                    <a:pt x="134" y="60"/>
                    <a:pt x="134" y="60"/>
                  </a:cubicBezTo>
                  <a:cubicBezTo>
                    <a:pt x="133" y="59"/>
                    <a:pt x="133" y="59"/>
                    <a:pt x="133" y="59"/>
                  </a:cubicBezTo>
                  <a:cubicBezTo>
                    <a:pt x="133" y="59"/>
                    <a:pt x="132" y="59"/>
                    <a:pt x="132" y="59"/>
                  </a:cubicBezTo>
                  <a:cubicBezTo>
                    <a:pt x="128" y="61"/>
                    <a:pt x="124" y="63"/>
                    <a:pt x="120" y="65"/>
                  </a:cubicBezTo>
                  <a:cubicBezTo>
                    <a:pt x="121" y="61"/>
                    <a:pt x="122" y="57"/>
                    <a:pt x="123" y="53"/>
                  </a:cubicBezTo>
                  <a:cubicBezTo>
                    <a:pt x="124" y="48"/>
                    <a:pt x="125" y="43"/>
                    <a:pt x="127" y="36"/>
                  </a:cubicBezTo>
                  <a:cubicBezTo>
                    <a:pt x="128" y="33"/>
                    <a:pt x="128" y="29"/>
                    <a:pt x="128" y="26"/>
                  </a:cubicBezTo>
                  <a:cubicBezTo>
                    <a:pt x="128" y="25"/>
                    <a:pt x="128" y="25"/>
                    <a:pt x="128" y="24"/>
                  </a:cubicBezTo>
                  <a:cubicBezTo>
                    <a:pt x="128" y="17"/>
                    <a:pt x="127" y="9"/>
                    <a:pt x="126" y="2"/>
                  </a:cubicBezTo>
                  <a:cubicBezTo>
                    <a:pt x="126" y="1"/>
                    <a:pt x="126" y="1"/>
                    <a:pt x="12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5" y="0"/>
                    <a:pt x="124" y="0"/>
                    <a:pt x="124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144" name="Rectangle 874"/>
            <p:cNvSpPr>
              <a:spLocks noChangeArrowheads="1"/>
            </p:cNvSpPr>
            <p:nvPr/>
          </p:nvSpPr>
          <p:spPr bwMode="auto">
            <a:xfrm>
              <a:off x="2862" y="2307"/>
              <a:ext cx="1" cy="1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145" name="Freeform 875"/>
            <p:cNvSpPr>
              <a:spLocks/>
            </p:cNvSpPr>
            <p:nvPr/>
          </p:nvSpPr>
          <p:spPr bwMode="auto">
            <a:xfrm>
              <a:off x="2862" y="230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146" name="Freeform 876"/>
            <p:cNvSpPr>
              <a:spLocks noEditPoints="1"/>
            </p:cNvSpPr>
            <p:nvPr/>
          </p:nvSpPr>
          <p:spPr bwMode="auto">
            <a:xfrm>
              <a:off x="4389" y="981"/>
              <a:ext cx="299" cy="417"/>
            </a:xfrm>
            <a:custGeom>
              <a:avLst/>
              <a:gdLst>
                <a:gd name="T0" fmla="*/ 96 w 126"/>
                <a:gd name="T1" fmla="*/ 172 h 176"/>
                <a:gd name="T2" fmla="*/ 94 w 126"/>
                <a:gd name="T3" fmla="*/ 160 h 176"/>
                <a:gd name="T4" fmla="*/ 80 w 126"/>
                <a:gd name="T5" fmla="*/ 170 h 176"/>
                <a:gd name="T6" fmla="*/ 70 w 126"/>
                <a:gd name="T7" fmla="*/ 155 h 176"/>
                <a:gd name="T8" fmla="*/ 121 w 126"/>
                <a:gd name="T9" fmla="*/ 158 h 176"/>
                <a:gd name="T10" fmla="*/ 63 w 126"/>
                <a:gd name="T11" fmla="*/ 164 h 176"/>
                <a:gd name="T12" fmla="*/ 50 w 126"/>
                <a:gd name="T13" fmla="*/ 157 h 176"/>
                <a:gd name="T14" fmla="*/ 49 w 126"/>
                <a:gd name="T15" fmla="*/ 154 h 176"/>
                <a:gd name="T16" fmla="*/ 45 w 126"/>
                <a:gd name="T17" fmla="*/ 141 h 176"/>
                <a:gd name="T18" fmla="*/ 37 w 126"/>
                <a:gd name="T19" fmla="*/ 143 h 176"/>
                <a:gd name="T20" fmla="*/ 30 w 126"/>
                <a:gd name="T21" fmla="*/ 119 h 176"/>
                <a:gd name="T22" fmla="*/ 28 w 126"/>
                <a:gd name="T23" fmla="*/ 118 h 176"/>
                <a:gd name="T24" fmla="*/ 9 w 126"/>
                <a:gd name="T25" fmla="*/ 119 h 176"/>
                <a:gd name="T26" fmla="*/ 20 w 126"/>
                <a:gd name="T27" fmla="*/ 106 h 176"/>
                <a:gd name="T28" fmla="*/ 74 w 126"/>
                <a:gd name="T29" fmla="*/ 104 h 176"/>
                <a:gd name="T30" fmla="*/ 65 w 126"/>
                <a:gd name="T31" fmla="*/ 104 h 176"/>
                <a:gd name="T32" fmla="*/ 75 w 126"/>
                <a:gd name="T33" fmla="*/ 115 h 176"/>
                <a:gd name="T34" fmla="*/ 87 w 126"/>
                <a:gd name="T35" fmla="*/ 114 h 176"/>
                <a:gd name="T36" fmla="*/ 89 w 126"/>
                <a:gd name="T37" fmla="*/ 115 h 176"/>
                <a:gd name="T38" fmla="*/ 5 w 126"/>
                <a:gd name="T39" fmla="*/ 101 h 176"/>
                <a:gd name="T40" fmla="*/ 6 w 126"/>
                <a:gd name="T41" fmla="*/ 81 h 176"/>
                <a:gd name="T42" fmla="*/ 81 w 126"/>
                <a:gd name="T43" fmla="*/ 76 h 176"/>
                <a:gd name="T44" fmla="*/ 67 w 126"/>
                <a:gd name="T45" fmla="*/ 83 h 176"/>
                <a:gd name="T46" fmla="*/ 91 w 126"/>
                <a:gd name="T47" fmla="*/ 76 h 176"/>
                <a:gd name="T48" fmla="*/ 59 w 126"/>
                <a:gd name="T49" fmla="*/ 81 h 176"/>
                <a:gd name="T50" fmla="*/ 64 w 126"/>
                <a:gd name="T51" fmla="*/ 83 h 176"/>
                <a:gd name="T52" fmla="*/ 102 w 126"/>
                <a:gd name="T53" fmla="*/ 75 h 176"/>
                <a:gd name="T54" fmla="*/ 99 w 126"/>
                <a:gd name="T55" fmla="*/ 76 h 176"/>
                <a:gd name="T56" fmla="*/ 22 w 126"/>
                <a:gd name="T57" fmla="*/ 75 h 176"/>
                <a:gd name="T58" fmla="*/ 4 w 126"/>
                <a:gd name="T59" fmla="*/ 76 h 176"/>
                <a:gd name="T60" fmla="*/ 67 w 126"/>
                <a:gd name="T61" fmla="*/ 44 h 176"/>
                <a:gd name="T62" fmla="*/ 112 w 126"/>
                <a:gd name="T63" fmla="*/ 46 h 176"/>
                <a:gd name="T64" fmla="*/ 116 w 126"/>
                <a:gd name="T65" fmla="*/ 37 h 176"/>
                <a:gd name="T66" fmla="*/ 105 w 126"/>
                <a:gd name="T67" fmla="*/ 42 h 176"/>
                <a:gd name="T68" fmla="*/ 85 w 126"/>
                <a:gd name="T69" fmla="*/ 33 h 176"/>
                <a:gd name="T70" fmla="*/ 103 w 126"/>
                <a:gd name="T71" fmla="*/ 33 h 176"/>
                <a:gd name="T72" fmla="*/ 88 w 126"/>
                <a:gd name="T73" fmla="*/ 39 h 176"/>
                <a:gd name="T74" fmla="*/ 120 w 126"/>
                <a:gd name="T75" fmla="*/ 24 h 176"/>
                <a:gd name="T76" fmla="*/ 75 w 126"/>
                <a:gd name="T77" fmla="*/ 56 h 176"/>
                <a:gd name="T78" fmla="*/ 51 w 126"/>
                <a:gd name="T79" fmla="*/ 72 h 176"/>
                <a:gd name="T80" fmla="*/ 50 w 126"/>
                <a:gd name="T81" fmla="*/ 85 h 176"/>
                <a:gd name="T82" fmla="*/ 78 w 126"/>
                <a:gd name="T83" fmla="*/ 100 h 176"/>
                <a:gd name="T84" fmla="*/ 62 w 126"/>
                <a:gd name="T85" fmla="*/ 118 h 176"/>
                <a:gd name="T86" fmla="*/ 97 w 126"/>
                <a:gd name="T87" fmla="*/ 156 h 176"/>
                <a:gd name="T88" fmla="*/ 10 w 126"/>
                <a:gd name="T89" fmla="*/ 101 h 176"/>
                <a:gd name="T90" fmla="*/ 25 w 126"/>
                <a:gd name="T91" fmla="*/ 84 h 176"/>
                <a:gd name="T92" fmla="*/ 23 w 126"/>
                <a:gd name="T93" fmla="*/ 71 h 176"/>
                <a:gd name="T94" fmla="*/ 66 w 126"/>
                <a:gd name="T95" fmla="*/ 6 h 176"/>
                <a:gd name="T96" fmla="*/ 6 w 126"/>
                <a:gd name="T97" fmla="*/ 54 h 176"/>
                <a:gd name="T98" fmla="*/ 0 w 126"/>
                <a:gd name="T99" fmla="*/ 85 h 176"/>
                <a:gd name="T100" fmla="*/ 8 w 126"/>
                <a:gd name="T101" fmla="*/ 86 h 176"/>
                <a:gd name="T102" fmla="*/ 1 w 126"/>
                <a:gd name="T103" fmla="*/ 122 h 176"/>
                <a:gd name="T104" fmla="*/ 6 w 126"/>
                <a:gd name="T105" fmla="*/ 123 h 176"/>
                <a:gd name="T106" fmla="*/ 102 w 126"/>
                <a:gd name="T107" fmla="*/ 176 h 176"/>
                <a:gd name="T108" fmla="*/ 124 w 126"/>
                <a:gd name="T109" fmla="*/ 173 h 176"/>
                <a:gd name="T110" fmla="*/ 125 w 126"/>
                <a:gd name="T111" fmla="*/ 123 h 176"/>
                <a:gd name="T112" fmla="*/ 71 w 126"/>
                <a:gd name="T113" fmla="*/ 124 h 176"/>
                <a:gd name="T114" fmla="*/ 104 w 126"/>
                <a:gd name="T115" fmla="*/ 82 h 176"/>
                <a:gd name="T116" fmla="*/ 105 w 126"/>
                <a:gd name="T117" fmla="*/ 54 h 176"/>
                <a:gd name="T118" fmla="*/ 112 w 126"/>
                <a:gd name="T119" fmla="*/ 51 h 176"/>
                <a:gd name="T120" fmla="*/ 93 w 126"/>
                <a:gd name="T12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6" h="176">
                  <a:moveTo>
                    <a:pt x="116" y="171"/>
                  </a:moveTo>
                  <a:cubicBezTo>
                    <a:pt x="117" y="168"/>
                    <a:pt x="119" y="164"/>
                    <a:pt x="120" y="161"/>
                  </a:cubicBezTo>
                  <a:cubicBezTo>
                    <a:pt x="120" y="163"/>
                    <a:pt x="120" y="166"/>
                    <a:pt x="120" y="168"/>
                  </a:cubicBezTo>
                  <a:cubicBezTo>
                    <a:pt x="120" y="169"/>
                    <a:pt x="120" y="170"/>
                    <a:pt x="120" y="171"/>
                  </a:cubicBezTo>
                  <a:cubicBezTo>
                    <a:pt x="119" y="171"/>
                    <a:pt x="117" y="171"/>
                    <a:pt x="116" y="171"/>
                  </a:cubicBezTo>
                  <a:moveTo>
                    <a:pt x="97" y="160"/>
                  </a:moveTo>
                  <a:cubicBezTo>
                    <a:pt x="99" y="160"/>
                    <a:pt x="101" y="160"/>
                    <a:pt x="102" y="160"/>
                  </a:cubicBezTo>
                  <a:cubicBezTo>
                    <a:pt x="100" y="163"/>
                    <a:pt x="97" y="167"/>
                    <a:pt x="96" y="172"/>
                  </a:cubicBezTo>
                  <a:cubicBezTo>
                    <a:pt x="94" y="172"/>
                    <a:pt x="92" y="171"/>
                    <a:pt x="90" y="171"/>
                  </a:cubicBezTo>
                  <a:cubicBezTo>
                    <a:pt x="91" y="167"/>
                    <a:pt x="93" y="163"/>
                    <a:pt x="96" y="160"/>
                  </a:cubicBezTo>
                  <a:cubicBezTo>
                    <a:pt x="97" y="160"/>
                    <a:pt x="97" y="160"/>
                    <a:pt x="97" y="160"/>
                  </a:cubicBezTo>
                  <a:moveTo>
                    <a:pt x="88" y="171"/>
                  </a:moveTo>
                  <a:cubicBezTo>
                    <a:pt x="86" y="171"/>
                    <a:pt x="84" y="170"/>
                    <a:pt x="82" y="170"/>
                  </a:cubicBezTo>
                  <a:cubicBezTo>
                    <a:pt x="83" y="166"/>
                    <a:pt x="85" y="163"/>
                    <a:pt x="87" y="160"/>
                  </a:cubicBezTo>
                  <a:cubicBezTo>
                    <a:pt x="87" y="159"/>
                    <a:pt x="87" y="159"/>
                    <a:pt x="87" y="159"/>
                  </a:cubicBezTo>
                  <a:cubicBezTo>
                    <a:pt x="89" y="159"/>
                    <a:pt x="91" y="160"/>
                    <a:pt x="94" y="160"/>
                  </a:cubicBezTo>
                  <a:cubicBezTo>
                    <a:pt x="91" y="163"/>
                    <a:pt x="89" y="167"/>
                    <a:pt x="88" y="171"/>
                  </a:cubicBezTo>
                  <a:moveTo>
                    <a:pt x="102" y="172"/>
                  </a:moveTo>
                  <a:cubicBezTo>
                    <a:pt x="100" y="172"/>
                    <a:pt x="99" y="172"/>
                    <a:pt x="98" y="172"/>
                  </a:cubicBezTo>
                  <a:cubicBezTo>
                    <a:pt x="100" y="167"/>
                    <a:pt x="102" y="163"/>
                    <a:pt x="105" y="159"/>
                  </a:cubicBezTo>
                  <a:cubicBezTo>
                    <a:pt x="107" y="159"/>
                    <a:pt x="110" y="159"/>
                    <a:pt x="113" y="158"/>
                  </a:cubicBezTo>
                  <a:cubicBezTo>
                    <a:pt x="110" y="162"/>
                    <a:pt x="107" y="167"/>
                    <a:pt x="105" y="172"/>
                  </a:cubicBezTo>
                  <a:cubicBezTo>
                    <a:pt x="104" y="172"/>
                    <a:pt x="103" y="172"/>
                    <a:pt x="102" y="172"/>
                  </a:cubicBezTo>
                  <a:moveTo>
                    <a:pt x="80" y="170"/>
                  </a:moveTo>
                  <a:cubicBezTo>
                    <a:pt x="78" y="169"/>
                    <a:pt x="75" y="169"/>
                    <a:pt x="73" y="168"/>
                  </a:cubicBezTo>
                  <a:cubicBezTo>
                    <a:pt x="73" y="168"/>
                    <a:pt x="73" y="168"/>
                    <a:pt x="73" y="168"/>
                  </a:cubicBezTo>
                  <a:cubicBezTo>
                    <a:pt x="75" y="164"/>
                    <a:pt x="77" y="161"/>
                    <a:pt x="79" y="158"/>
                  </a:cubicBezTo>
                  <a:cubicBezTo>
                    <a:pt x="81" y="158"/>
                    <a:pt x="83" y="159"/>
                    <a:pt x="85" y="159"/>
                  </a:cubicBezTo>
                  <a:cubicBezTo>
                    <a:pt x="83" y="162"/>
                    <a:pt x="81" y="166"/>
                    <a:pt x="80" y="170"/>
                  </a:cubicBezTo>
                  <a:moveTo>
                    <a:pt x="71" y="167"/>
                  </a:moveTo>
                  <a:cubicBezTo>
                    <a:pt x="69" y="167"/>
                    <a:pt x="67" y="166"/>
                    <a:pt x="65" y="165"/>
                  </a:cubicBezTo>
                  <a:cubicBezTo>
                    <a:pt x="66" y="162"/>
                    <a:pt x="68" y="159"/>
                    <a:pt x="70" y="155"/>
                  </a:cubicBezTo>
                  <a:cubicBezTo>
                    <a:pt x="72" y="156"/>
                    <a:pt x="74" y="157"/>
                    <a:pt x="77" y="157"/>
                  </a:cubicBezTo>
                  <a:cubicBezTo>
                    <a:pt x="75" y="161"/>
                    <a:pt x="73" y="164"/>
                    <a:pt x="71" y="167"/>
                  </a:cubicBezTo>
                  <a:cubicBezTo>
                    <a:pt x="71" y="167"/>
                    <a:pt x="71" y="167"/>
                    <a:pt x="71" y="167"/>
                  </a:cubicBezTo>
                  <a:cubicBezTo>
                    <a:pt x="71" y="167"/>
                    <a:pt x="71" y="167"/>
                    <a:pt x="71" y="167"/>
                  </a:cubicBezTo>
                  <a:moveTo>
                    <a:pt x="107" y="172"/>
                  </a:moveTo>
                  <a:cubicBezTo>
                    <a:pt x="110" y="167"/>
                    <a:pt x="112" y="162"/>
                    <a:pt x="115" y="157"/>
                  </a:cubicBezTo>
                  <a:cubicBezTo>
                    <a:pt x="117" y="157"/>
                    <a:pt x="119" y="156"/>
                    <a:pt x="121" y="155"/>
                  </a:cubicBezTo>
                  <a:cubicBezTo>
                    <a:pt x="121" y="156"/>
                    <a:pt x="121" y="157"/>
                    <a:pt x="121" y="158"/>
                  </a:cubicBezTo>
                  <a:cubicBezTo>
                    <a:pt x="120" y="158"/>
                    <a:pt x="120" y="158"/>
                    <a:pt x="120" y="158"/>
                  </a:cubicBezTo>
                  <a:cubicBezTo>
                    <a:pt x="117" y="162"/>
                    <a:pt x="115" y="167"/>
                    <a:pt x="113" y="171"/>
                  </a:cubicBezTo>
                  <a:cubicBezTo>
                    <a:pt x="111" y="171"/>
                    <a:pt x="109" y="172"/>
                    <a:pt x="107" y="172"/>
                  </a:cubicBezTo>
                  <a:moveTo>
                    <a:pt x="63" y="164"/>
                  </a:moveTo>
                  <a:cubicBezTo>
                    <a:pt x="61" y="163"/>
                    <a:pt x="60" y="163"/>
                    <a:pt x="58" y="162"/>
                  </a:cubicBezTo>
                  <a:cubicBezTo>
                    <a:pt x="60" y="159"/>
                    <a:pt x="62" y="156"/>
                    <a:pt x="64" y="153"/>
                  </a:cubicBezTo>
                  <a:cubicBezTo>
                    <a:pt x="65" y="154"/>
                    <a:pt x="67" y="154"/>
                    <a:pt x="68" y="155"/>
                  </a:cubicBezTo>
                  <a:cubicBezTo>
                    <a:pt x="66" y="158"/>
                    <a:pt x="65" y="161"/>
                    <a:pt x="63" y="164"/>
                  </a:cubicBezTo>
                  <a:cubicBezTo>
                    <a:pt x="63" y="164"/>
                    <a:pt x="63" y="164"/>
                    <a:pt x="63" y="164"/>
                  </a:cubicBezTo>
                  <a:moveTo>
                    <a:pt x="57" y="161"/>
                  </a:moveTo>
                  <a:cubicBezTo>
                    <a:pt x="55" y="160"/>
                    <a:pt x="53" y="159"/>
                    <a:pt x="52" y="158"/>
                  </a:cubicBezTo>
                  <a:cubicBezTo>
                    <a:pt x="53" y="155"/>
                    <a:pt x="55" y="153"/>
                    <a:pt x="57" y="150"/>
                  </a:cubicBezTo>
                  <a:cubicBezTo>
                    <a:pt x="57" y="150"/>
                    <a:pt x="57" y="150"/>
                    <a:pt x="57" y="150"/>
                  </a:cubicBezTo>
                  <a:cubicBezTo>
                    <a:pt x="59" y="151"/>
                    <a:pt x="60" y="152"/>
                    <a:pt x="62" y="152"/>
                  </a:cubicBezTo>
                  <a:cubicBezTo>
                    <a:pt x="60" y="155"/>
                    <a:pt x="58" y="158"/>
                    <a:pt x="57" y="161"/>
                  </a:cubicBezTo>
                  <a:moveTo>
                    <a:pt x="50" y="157"/>
                  </a:moveTo>
                  <a:cubicBezTo>
                    <a:pt x="48" y="155"/>
                    <a:pt x="45" y="153"/>
                    <a:pt x="43" y="151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44" y="147"/>
                    <a:pt x="45" y="145"/>
                    <a:pt x="47" y="142"/>
                  </a:cubicBezTo>
                  <a:cubicBezTo>
                    <a:pt x="48" y="144"/>
                    <a:pt x="49" y="145"/>
                    <a:pt x="51" y="146"/>
                  </a:cubicBezTo>
                  <a:cubicBezTo>
                    <a:pt x="52" y="146"/>
                    <a:pt x="52" y="146"/>
                    <a:pt x="52" y="146"/>
                  </a:cubicBezTo>
                  <a:cubicBezTo>
                    <a:pt x="50" y="148"/>
                    <a:pt x="48" y="151"/>
                    <a:pt x="48" y="153"/>
                  </a:cubicBezTo>
                  <a:cubicBezTo>
                    <a:pt x="47" y="154"/>
                    <a:pt x="48" y="154"/>
                    <a:pt x="48" y="154"/>
                  </a:cubicBezTo>
                  <a:cubicBezTo>
                    <a:pt x="48" y="154"/>
                    <a:pt x="48" y="154"/>
                    <a:pt x="49" y="154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50" y="151"/>
                    <a:pt x="52" y="149"/>
                    <a:pt x="53" y="148"/>
                  </a:cubicBezTo>
                  <a:cubicBezTo>
                    <a:pt x="54" y="148"/>
                    <a:pt x="55" y="149"/>
                    <a:pt x="56" y="149"/>
                  </a:cubicBezTo>
                  <a:cubicBezTo>
                    <a:pt x="54" y="151"/>
                    <a:pt x="52" y="154"/>
                    <a:pt x="50" y="157"/>
                  </a:cubicBezTo>
                  <a:moveTo>
                    <a:pt x="41" y="149"/>
                  </a:moveTo>
                  <a:cubicBezTo>
                    <a:pt x="40" y="147"/>
                    <a:pt x="39" y="146"/>
                    <a:pt x="38" y="145"/>
                  </a:cubicBezTo>
                  <a:cubicBezTo>
                    <a:pt x="39" y="142"/>
                    <a:pt x="41" y="140"/>
                    <a:pt x="42" y="137"/>
                  </a:cubicBezTo>
                  <a:cubicBezTo>
                    <a:pt x="43" y="139"/>
                    <a:pt x="44" y="140"/>
                    <a:pt x="45" y="141"/>
                  </a:cubicBezTo>
                  <a:cubicBezTo>
                    <a:pt x="44" y="143"/>
                    <a:pt x="42" y="146"/>
                    <a:pt x="41" y="149"/>
                  </a:cubicBezTo>
                  <a:moveTo>
                    <a:pt x="37" y="143"/>
                  </a:moveTo>
                  <a:cubicBezTo>
                    <a:pt x="35" y="142"/>
                    <a:pt x="34" y="140"/>
                    <a:pt x="34" y="139"/>
                  </a:cubicBezTo>
                  <a:cubicBezTo>
                    <a:pt x="34" y="139"/>
                    <a:pt x="34" y="138"/>
                    <a:pt x="34" y="138"/>
                  </a:cubicBezTo>
                  <a:cubicBezTo>
                    <a:pt x="34" y="138"/>
                    <a:pt x="34" y="138"/>
                    <a:pt x="34" y="138"/>
                  </a:cubicBezTo>
                  <a:cubicBezTo>
                    <a:pt x="35" y="136"/>
                    <a:pt x="36" y="134"/>
                    <a:pt x="37" y="132"/>
                  </a:cubicBezTo>
                  <a:cubicBezTo>
                    <a:pt x="38" y="133"/>
                    <a:pt x="39" y="134"/>
                    <a:pt x="40" y="136"/>
                  </a:cubicBezTo>
                  <a:cubicBezTo>
                    <a:pt x="39" y="138"/>
                    <a:pt x="38" y="141"/>
                    <a:pt x="37" y="143"/>
                  </a:cubicBezTo>
                  <a:moveTo>
                    <a:pt x="32" y="137"/>
                  </a:moveTo>
                  <a:cubicBezTo>
                    <a:pt x="31" y="135"/>
                    <a:pt x="30" y="133"/>
                    <a:pt x="29" y="131"/>
                  </a:cubicBezTo>
                  <a:cubicBezTo>
                    <a:pt x="30" y="129"/>
                    <a:pt x="31" y="126"/>
                    <a:pt x="32" y="124"/>
                  </a:cubicBezTo>
                  <a:cubicBezTo>
                    <a:pt x="33" y="126"/>
                    <a:pt x="34" y="128"/>
                    <a:pt x="36" y="130"/>
                  </a:cubicBezTo>
                  <a:cubicBezTo>
                    <a:pt x="35" y="132"/>
                    <a:pt x="33" y="134"/>
                    <a:pt x="32" y="137"/>
                  </a:cubicBezTo>
                  <a:moveTo>
                    <a:pt x="28" y="129"/>
                  </a:moveTo>
                  <a:cubicBezTo>
                    <a:pt x="27" y="128"/>
                    <a:pt x="27" y="127"/>
                    <a:pt x="27" y="126"/>
                  </a:cubicBezTo>
                  <a:cubicBezTo>
                    <a:pt x="27" y="123"/>
                    <a:pt x="28" y="121"/>
                    <a:pt x="30" y="119"/>
                  </a:cubicBezTo>
                  <a:cubicBezTo>
                    <a:pt x="30" y="120"/>
                    <a:pt x="31" y="121"/>
                    <a:pt x="31" y="122"/>
                  </a:cubicBezTo>
                  <a:cubicBezTo>
                    <a:pt x="31" y="123"/>
                    <a:pt x="31" y="123"/>
                    <a:pt x="31" y="123"/>
                  </a:cubicBezTo>
                  <a:cubicBezTo>
                    <a:pt x="30" y="125"/>
                    <a:pt x="29" y="127"/>
                    <a:pt x="28" y="129"/>
                  </a:cubicBezTo>
                  <a:moveTo>
                    <a:pt x="26" y="123"/>
                  </a:moveTo>
                  <a:cubicBezTo>
                    <a:pt x="25" y="122"/>
                    <a:pt x="25" y="121"/>
                    <a:pt x="25" y="120"/>
                  </a:cubicBezTo>
                  <a:cubicBezTo>
                    <a:pt x="25" y="115"/>
                    <a:pt x="25" y="112"/>
                    <a:pt x="25" y="109"/>
                  </a:cubicBezTo>
                  <a:cubicBezTo>
                    <a:pt x="26" y="112"/>
                    <a:pt x="27" y="115"/>
                    <a:pt x="29" y="117"/>
                  </a:cubicBezTo>
                  <a:cubicBezTo>
                    <a:pt x="28" y="118"/>
                    <a:pt x="28" y="118"/>
                    <a:pt x="28" y="118"/>
                  </a:cubicBezTo>
                  <a:cubicBezTo>
                    <a:pt x="27" y="119"/>
                    <a:pt x="26" y="121"/>
                    <a:pt x="26" y="123"/>
                  </a:cubicBezTo>
                  <a:moveTo>
                    <a:pt x="6" y="119"/>
                  </a:moveTo>
                  <a:cubicBezTo>
                    <a:pt x="9" y="105"/>
                    <a:pt x="9" y="105"/>
                    <a:pt x="9" y="105"/>
                  </a:cubicBezTo>
                  <a:cubicBezTo>
                    <a:pt x="9" y="105"/>
                    <a:pt x="10" y="105"/>
                    <a:pt x="10" y="105"/>
                  </a:cubicBezTo>
                  <a:cubicBezTo>
                    <a:pt x="11" y="105"/>
                    <a:pt x="12" y="105"/>
                    <a:pt x="12" y="105"/>
                  </a:cubicBezTo>
                  <a:cubicBezTo>
                    <a:pt x="10" y="110"/>
                    <a:pt x="8" y="114"/>
                    <a:pt x="7" y="119"/>
                  </a:cubicBezTo>
                  <a:cubicBezTo>
                    <a:pt x="6" y="119"/>
                    <a:pt x="6" y="119"/>
                    <a:pt x="6" y="119"/>
                  </a:cubicBezTo>
                  <a:moveTo>
                    <a:pt x="9" y="119"/>
                  </a:moveTo>
                  <a:cubicBezTo>
                    <a:pt x="10" y="114"/>
                    <a:pt x="12" y="110"/>
                    <a:pt x="14" y="106"/>
                  </a:cubicBezTo>
                  <a:cubicBezTo>
                    <a:pt x="14" y="105"/>
                    <a:pt x="14" y="105"/>
                    <a:pt x="14" y="105"/>
                  </a:cubicBezTo>
                  <a:cubicBezTo>
                    <a:pt x="16" y="105"/>
                    <a:pt x="17" y="105"/>
                    <a:pt x="18" y="105"/>
                  </a:cubicBezTo>
                  <a:cubicBezTo>
                    <a:pt x="18" y="105"/>
                    <a:pt x="18" y="105"/>
                    <a:pt x="18" y="105"/>
                  </a:cubicBezTo>
                  <a:cubicBezTo>
                    <a:pt x="16" y="110"/>
                    <a:pt x="14" y="114"/>
                    <a:pt x="12" y="119"/>
                  </a:cubicBezTo>
                  <a:cubicBezTo>
                    <a:pt x="9" y="119"/>
                    <a:pt x="9" y="119"/>
                    <a:pt x="9" y="119"/>
                  </a:cubicBezTo>
                  <a:moveTo>
                    <a:pt x="15" y="119"/>
                  </a:moveTo>
                  <a:cubicBezTo>
                    <a:pt x="16" y="114"/>
                    <a:pt x="18" y="110"/>
                    <a:pt x="20" y="106"/>
                  </a:cubicBezTo>
                  <a:cubicBezTo>
                    <a:pt x="20" y="105"/>
                    <a:pt x="20" y="105"/>
                    <a:pt x="19" y="105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21" y="104"/>
                    <a:pt x="21" y="104"/>
                    <a:pt x="22" y="104"/>
                  </a:cubicBezTo>
                  <a:cubicBezTo>
                    <a:pt x="22" y="110"/>
                    <a:pt x="21" y="113"/>
                    <a:pt x="21" y="118"/>
                  </a:cubicBezTo>
                  <a:cubicBezTo>
                    <a:pt x="15" y="119"/>
                    <a:pt x="15" y="119"/>
                    <a:pt x="15" y="119"/>
                  </a:cubicBezTo>
                  <a:moveTo>
                    <a:pt x="68" y="115"/>
                  </a:moveTo>
                  <a:cubicBezTo>
                    <a:pt x="68" y="115"/>
                    <a:pt x="68" y="115"/>
                    <a:pt x="68" y="115"/>
                  </a:cubicBezTo>
                  <a:cubicBezTo>
                    <a:pt x="69" y="111"/>
                    <a:pt x="71" y="107"/>
                    <a:pt x="74" y="104"/>
                  </a:cubicBezTo>
                  <a:cubicBezTo>
                    <a:pt x="74" y="104"/>
                    <a:pt x="74" y="104"/>
                    <a:pt x="74" y="104"/>
                  </a:cubicBezTo>
                  <a:cubicBezTo>
                    <a:pt x="75" y="104"/>
                    <a:pt x="77" y="104"/>
                    <a:pt x="78" y="104"/>
                  </a:cubicBezTo>
                  <a:cubicBezTo>
                    <a:pt x="79" y="104"/>
                    <a:pt x="79" y="104"/>
                    <a:pt x="79" y="104"/>
                  </a:cubicBezTo>
                  <a:cubicBezTo>
                    <a:pt x="76" y="108"/>
                    <a:pt x="74" y="111"/>
                    <a:pt x="73" y="115"/>
                  </a:cubicBezTo>
                  <a:cubicBezTo>
                    <a:pt x="68" y="115"/>
                    <a:pt x="68" y="115"/>
                    <a:pt x="68" y="115"/>
                  </a:cubicBezTo>
                  <a:moveTo>
                    <a:pt x="64" y="115"/>
                  </a:moveTo>
                  <a:cubicBezTo>
                    <a:pt x="63" y="113"/>
                    <a:pt x="62" y="112"/>
                    <a:pt x="61" y="111"/>
                  </a:cubicBezTo>
                  <a:cubicBezTo>
                    <a:pt x="62" y="109"/>
                    <a:pt x="64" y="106"/>
                    <a:pt x="65" y="104"/>
                  </a:cubicBezTo>
                  <a:cubicBezTo>
                    <a:pt x="67" y="104"/>
                    <a:pt x="69" y="104"/>
                    <a:pt x="72" y="104"/>
                  </a:cubicBezTo>
                  <a:cubicBezTo>
                    <a:pt x="69" y="107"/>
                    <a:pt x="67" y="111"/>
                    <a:pt x="66" y="115"/>
                  </a:cubicBezTo>
                  <a:cubicBezTo>
                    <a:pt x="64" y="115"/>
                    <a:pt x="64" y="115"/>
                    <a:pt x="64" y="115"/>
                  </a:cubicBezTo>
                  <a:moveTo>
                    <a:pt x="75" y="115"/>
                  </a:moveTo>
                  <a:cubicBezTo>
                    <a:pt x="77" y="111"/>
                    <a:pt x="79" y="108"/>
                    <a:pt x="81" y="104"/>
                  </a:cubicBezTo>
                  <a:cubicBezTo>
                    <a:pt x="83" y="104"/>
                    <a:pt x="85" y="104"/>
                    <a:pt x="87" y="104"/>
                  </a:cubicBezTo>
                  <a:cubicBezTo>
                    <a:pt x="84" y="107"/>
                    <a:pt x="82" y="111"/>
                    <a:pt x="80" y="115"/>
                  </a:cubicBezTo>
                  <a:cubicBezTo>
                    <a:pt x="75" y="115"/>
                    <a:pt x="75" y="115"/>
                    <a:pt x="75" y="115"/>
                  </a:cubicBezTo>
                  <a:moveTo>
                    <a:pt x="60" y="109"/>
                  </a:moveTo>
                  <a:cubicBezTo>
                    <a:pt x="60" y="107"/>
                    <a:pt x="59" y="106"/>
                    <a:pt x="58" y="104"/>
                  </a:cubicBezTo>
                  <a:cubicBezTo>
                    <a:pt x="60" y="104"/>
                    <a:pt x="61" y="104"/>
                    <a:pt x="63" y="104"/>
                  </a:cubicBezTo>
                  <a:cubicBezTo>
                    <a:pt x="62" y="106"/>
                    <a:pt x="61" y="107"/>
                    <a:pt x="60" y="109"/>
                  </a:cubicBezTo>
                  <a:moveTo>
                    <a:pt x="83" y="115"/>
                  </a:moveTo>
                  <a:cubicBezTo>
                    <a:pt x="84" y="111"/>
                    <a:pt x="87" y="107"/>
                    <a:pt x="90" y="104"/>
                  </a:cubicBezTo>
                  <a:cubicBezTo>
                    <a:pt x="91" y="104"/>
                    <a:pt x="92" y="104"/>
                    <a:pt x="94" y="104"/>
                  </a:cubicBezTo>
                  <a:cubicBezTo>
                    <a:pt x="91" y="107"/>
                    <a:pt x="89" y="111"/>
                    <a:pt x="87" y="114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83" y="115"/>
                    <a:pt x="83" y="115"/>
                    <a:pt x="83" y="115"/>
                  </a:cubicBezTo>
                  <a:moveTo>
                    <a:pt x="89" y="115"/>
                  </a:moveTo>
                  <a:cubicBezTo>
                    <a:pt x="91" y="111"/>
                    <a:pt x="93" y="107"/>
                    <a:pt x="96" y="104"/>
                  </a:cubicBezTo>
                  <a:cubicBezTo>
                    <a:pt x="98" y="104"/>
                    <a:pt x="99" y="104"/>
                    <a:pt x="101" y="104"/>
                  </a:cubicBezTo>
                  <a:cubicBezTo>
                    <a:pt x="99" y="107"/>
                    <a:pt x="96" y="111"/>
                    <a:pt x="94" y="115"/>
                  </a:cubicBezTo>
                  <a:cubicBezTo>
                    <a:pt x="89" y="115"/>
                    <a:pt x="89" y="115"/>
                    <a:pt x="89" y="115"/>
                  </a:cubicBezTo>
                  <a:moveTo>
                    <a:pt x="96" y="115"/>
                  </a:moveTo>
                  <a:cubicBezTo>
                    <a:pt x="98" y="111"/>
                    <a:pt x="101" y="108"/>
                    <a:pt x="103" y="104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101" y="115"/>
                    <a:pt x="101" y="115"/>
                    <a:pt x="101" y="115"/>
                  </a:cubicBezTo>
                  <a:cubicBezTo>
                    <a:pt x="96" y="115"/>
                    <a:pt x="96" y="115"/>
                    <a:pt x="96" y="115"/>
                  </a:cubicBezTo>
                  <a:moveTo>
                    <a:pt x="5" y="104"/>
                  </a:moveTo>
                  <a:cubicBezTo>
                    <a:pt x="5" y="101"/>
                    <a:pt x="5" y="101"/>
                    <a:pt x="5" y="101"/>
                  </a:cubicBezTo>
                  <a:cubicBezTo>
                    <a:pt x="5" y="101"/>
                    <a:pt x="5" y="101"/>
                    <a:pt x="5" y="101"/>
                  </a:cubicBezTo>
                  <a:cubicBezTo>
                    <a:pt x="5" y="101"/>
                    <a:pt x="5" y="102"/>
                    <a:pt x="5" y="103"/>
                  </a:cubicBezTo>
                  <a:cubicBezTo>
                    <a:pt x="5" y="104"/>
                    <a:pt x="5" y="104"/>
                    <a:pt x="5" y="104"/>
                  </a:cubicBezTo>
                  <a:moveTo>
                    <a:pt x="6" y="81"/>
                  </a:moveTo>
                  <a:cubicBezTo>
                    <a:pt x="9" y="77"/>
                    <a:pt x="9" y="77"/>
                    <a:pt x="9" y="77"/>
                  </a:cubicBezTo>
                  <a:cubicBezTo>
                    <a:pt x="9" y="77"/>
                    <a:pt x="10" y="77"/>
                    <a:pt x="11" y="77"/>
                  </a:cubicBezTo>
                  <a:cubicBezTo>
                    <a:pt x="10" y="78"/>
                    <a:pt x="9" y="79"/>
                    <a:pt x="8" y="81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6" y="81"/>
                    <a:pt x="6" y="81"/>
                    <a:pt x="6" y="81"/>
                  </a:cubicBezTo>
                  <a:moveTo>
                    <a:pt x="10" y="81"/>
                  </a:moveTo>
                  <a:cubicBezTo>
                    <a:pt x="11" y="80"/>
                    <a:pt x="13" y="78"/>
                    <a:pt x="14" y="76"/>
                  </a:cubicBezTo>
                  <a:cubicBezTo>
                    <a:pt x="15" y="76"/>
                    <a:pt x="16" y="76"/>
                    <a:pt x="17" y="76"/>
                  </a:cubicBezTo>
                  <a:cubicBezTo>
                    <a:pt x="16" y="78"/>
                    <a:pt x="15" y="79"/>
                    <a:pt x="14" y="81"/>
                  </a:cubicBezTo>
                  <a:cubicBezTo>
                    <a:pt x="10" y="81"/>
                    <a:pt x="10" y="81"/>
                    <a:pt x="10" y="81"/>
                  </a:cubicBezTo>
                  <a:moveTo>
                    <a:pt x="73" y="83"/>
                  </a:moveTo>
                  <a:cubicBezTo>
                    <a:pt x="74" y="80"/>
                    <a:pt x="76" y="78"/>
                    <a:pt x="77" y="76"/>
                  </a:cubicBezTo>
                  <a:cubicBezTo>
                    <a:pt x="79" y="76"/>
                    <a:pt x="80" y="76"/>
                    <a:pt x="81" y="76"/>
                  </a:cubicBezTo>
                  <a:cubicBezTo>
                    <a:pt x="81" y="76"/>
                    <a:pt x="82" y="76"/>
                    <a:pt x="83" y="76"/>
                  </a:cubicBezTo>
                  <a:cubicBezTo>
                    <a:pt x="81" y="78"/>
                    <a:pt x="80" y="80"/>
                    <a:pt x="78" y="82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7" y="83"/>
                    <a:pt x="75" y="83"/>
                    <a:pt x="74" y="83"/>
                  </a:cubicBezTo>
                  <a:cubicBezTo>
                    <a:pt x="73" y="83"/>
                    <a:pt x="73" y="83"/>
                    <a:pt x="73" y="83"/>
                  </a:cubicBezTo>
                  <a:moveTo>
                    <a:pt x="71" y="83"/>
                  </a:moveTo>
                  <a:cubicBezTo>
                    <a:pt x="69" y="83"/>
                    <a:pt x="68" y="83"/>
                    <a:pt x="67" y="83"/>
                  </a:cubicBezTo>
                  <a:cubicBezTo>
                    <a:pt x="67" y="83"/>
                    <a:pt x="67" y="83"/>
                    <a:pt x="67" y="83"/>
                  </a:cubicBezTo>
                  <a:cubicBezTo>
                    <a:pt x="68" y="80"/>
                    <a:pt x="70" y="78"/>
                    <a:pt x="72" y="76"/>
                  </a:cubicBezTo>
                  <a:cubicBezTo>
                    <a:pt x="72" y="76"/>
                    <a:pt x="72" y="76"/>
                    <a:pt x="72" y="76"/>
                  </a:cubicBezTo>
                  <a:cubicBezTo>
                    <a:pt x="73" y="76"/>
                    <a:pt x="74" y="76"/>
                    <a:pt x="75" y="76"/>
                  </a:cubicBezTo>
                  <a:cubicBezTo>
                    <a:pt x="74" y="78"/>
                    <a:pt x="72" y="80"/>
                    <a:pt x="71" y="82"/>
                  </a:cubicBezTo>
                  <a:cubicBezTo>
                    <a:pt x="71" y="83"/>
                    <a:pt x="71" y="83"/>
                    <a:pt x="71" y="83"/>
                  </a:cubicBezTo>
                  <a:moveTo>
                    <a:pt x="80" y="83"/>
                  </a:moveTo>
                  <a:cubicBezTo>
                    <a:pt x="82" y="80"/>
                    <a:pt x="83" y="78"/>
                    <a:pt x="85" y="76"/>
                  </a:cubicBezTo>
                  <a:cubicBezTo>
                    <a:pt x="87" y="76"/>
                    <a:pt x="89" y="76"/>
                    <a:pt x="91" y="76"/>
                  </a:cubicBezTo>
                  <a:cubicBezTo>
                    <a:pt x="89" y="78"/>
                    <a:pt x="87" y="80"/>
                    <a:pt x="85" y="82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3" y="83"/>
                    <a:pt x="82" y="83"/>
                    <a:pt x="80" y="83"/>
                  </a:cubicBezTo>
                  <a:moveTo>
                    <a:pt x="54" y="83"/>
                  </a:moveTo>
                  <a:cubicBezTo>
                    <a:pt x="54" y="82"/>
                    <a:pt x="54" y="82"/>
                    <a:pt x="54" y="81"/>
                  </a:cubicBezTo>
                  <a:cubicBezTo>
                    <a:pt x="55" y="79"/>
                    <a:pt x="57" y="77"/>
                    <a:pt x="58" y="76"/>
                  </a:cubicBezTo>
                  <a:cubicBezTo>
                    <a:pt x="59" y="76"/>
                    <a:pt x="61" y="76"/>
                    <a:pt x="62" y="76"/>
                  </a:cubicBezTo>
                  <a:cubicBezTo>
                    <a:pt x="61" y="77"/>
                    <a:pt x="59" y="79"/>
                    <a:pt x="59" y="81"/>
                  </a:cubicBezTo>
                  <a:cubicBezTo>
                    <a:pt x="58" y="82"/>
                    <a:pt x="59" y="82"/>
                    <a:pt x="59" y="83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60" y="83"/>
                    <a:pt x="60" y="82"/>
                    <a:pt x="60" y="82"/>
                  </a:cubicBezTo>
                  <a:cubicBezTo>
                    <a:pt x="61" y="80"/>
                    <a:pt x="63" y="78"/>
                    <a:pt x="64" y="76"/>
                  </a:cubicBezTo>
                  <a:cubicBezTo>
                    <a:pt x="66" y="76"/>
                    <a:pt x="68" y="76"/>
                    <a:pt x="70" y="76"/>
                  </a:cubicBezTo>
                  <a:cubicBezTo>
                    <a:pt x="68" y="77"/>
                    <a:pt x="66" y="80"/>
                    <a:pt x="65" y="82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83"/>
                    <a:pt x="65" y="83"/>
                    <a:pt x="64" y="83"/>
                  </a:cubicBezTo>
                  <a:cubicBezTo>
                    <a:pt x="60" y="83"/>
                    <a:pt x="57" y="83"/>
                    <a:pt x="54" y="83"/>
                  </a:cubicBezTo>
                  <a:moveTo>
                    <a:pt x="54" y="78"/>
                  </a:moveTo>
                  <a:cubicBezTo>
                    <a:pt x="54" y="77"/>
                    <a:pt x="54" y="76"/>
                    <a:pt x="54" y="76"/>
                  </a:cubicBezTo>
                  <a:cubicBezTo>
                    <a:pt x="54" y="76"/>
                    <a:pt x="55" y="76"/>
                    <a:pt x="56" y="76"/>
                  </a:cubicBezTo>
                  <a:cubicBezTo>
                    <a:pt x="55" y="76"/>
                    <a:pt x="54" y="77"/>
                    <a:pt x="54" y="78"/>
                  </a:cubicBezTo>
                  <a:moveTo>
                    <a:pt x="87" y="83"/>
                  </a:moveTo>
                  <a:cubicBezTo>
                    <a:pt x="89" y="80"/>
                    <a:pt x="92" y="78"/>
                    <a:pt x="94" y="76"/>
                  </a:cubicBezTo>
                  <a:cubicBezTo>
                    <a:pt x="97" y="76"/>
                    <a:pt x="99" y="76"/>
                    <a:pt x="102" y="75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99" y="82"/>
                    <a:pt x="99" y="82"/>
                    <a:pt x="99" y="82"/>
                  </a:cubicBezTo>
                  <a:cubicBezTo>
                    <a:pt x="98" y="82"/>
                    <a:pt x="96" y="83"/>
                    <a:pt x="95" y="83"/>
                  </a:cubicBezTo>
                  <a:cubicBezTo>
                    <a:pt x="96" y="81"/>
                    <a:pt x="97" y="79"/>
                    <a:pt x="98" y="78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100" y="77"/>
                    <a:pt x="100" y="77"/>
                    <a:pt x="100" y="76"/>
                  </a:cubicBezTo>
                  <a:cubicBezTo>
                    <a:pt x="100" y="76"/>
                    <a:pt x="100" y="76"/>
                    <a:pt x="99" y="76"/>
                  </a:cubicBezTo>
                  <a:cubicBezTo>
                    <a:pt x="99" y="76"/>
                    <a:pt x="99" y="76"/>
                    <a:pt x="99" y="76"/>
                  </a:cubicBezTo>
                  <a:cubicBezTo>
                    <a:pt x="99" y="76"/>
                    <a:pt x="98" y="76"/>
                    <a:pt x="98" y="76"/>
                  </a:cubicBezTo>
                  <a:cubicBezTo>
                    <a:pt x="97" y="76"/>
                    <a:pt x="97" y="76"/>
                    <a:pt x="97" y="76"/>
                  </a:cubicBezTo>
                  <a:cubicBezTo>
                    <a:pt x="95" y="78"/>
                    <a:pt x="94" y="80"/>
                    <a:pt x="92" y="83"/>
                  </a:cubicBezTo>
                  <a:cubicBezTo>
                    <a:pt x="92" y="83"/>
                    <a:pt x="92" y="83"/>
                    <a:pt x="92" y="83"/>
                  </a:cubicBezTo>
                  <a:cubicBezTo>
                    <a:pt x="90" y="83"/>
                    <a:pt x="88" y="83"/>
                    <a:pt x="87" y="83"/>
                  </a:cubicBezTo>
                  <a:moveTo>
                    <a:pt x="16" y="81"/>
                  </a:moveTo>
                  <a:cubicBezTo>
                    <a:pt x="17" y="79"/>
                    <a:pt x="18" y="77"/>
                    <a:pt x="19" y="75"/>
                  </a:cubicBezTo>
                  <a:cubicBezTo>
                    <a:pt x="20" y="75"/>
                    <a:pt x="21" y="75"/>
                    <a:pt x="22" y="75"/>
                  </a:cubicBezTo>
                  <a:cubicBezTo>
                    <a:pt x="22" y="77"/>
                    <a:pt x="22" y="79"/>
                    <a:pt x="21" y="81"/>
                  </a:cubicBezTo>
                  <a:cubicBezTo>
                    <a:pt x="16" y="81"/>
                    <a:pt x="16" y="81"/>
                    <a:pt x="16" y="81"/>
                  </a:cubicBezTo>
                  <a:moveTo>
                    <a:pt x="4" y="76"/>
                  </a:moveTo>
                  <a:cubicBezTo>
                    <a:pt x="4" y="68"/>
                    <a:pt x="4" y="68"/>
                    <a:pt x="4" y="68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5" y="67"/>
                    <a:pt x="5" y="68"/>
                    <a:pt x="5" y="69"/>
                  </a:cubicBezTo>
                  <a:cubicBezTo>
                    <a:pt x="5" y="71"/>
                    <a:pt x="5" y="73"/>
                    <a:pt x="5" y="74"/>
                  </a:cubicBezTo>
                  <a:cubicBezTo>
                    <a:pt x="4" y="76"/>
                    <a:pt x="4" y="76"/>
                    <a:pt x="4" y="76"/>
                  </a:cubicBezTo>
                  <a:moveTo>
                    <a:pt x="61" y="52"/>
                  </a:moveTo>
                  <a:cubicBezTo>
                    <a:pt x="60" y="52"/>
                    <a:pt x="60" y="52"/>
                    <a:pt x="60" y="52"/>
                  </a:cubicBezTo>
                  <a:cubicBezTo>
                    <a:pt x="61" y="50"/>
                    <a:pt x="62" y="49"/>
                    <a:pt x="62" y="48"/>
                  </a:cubicBezTo>
                  <a:cubicBezTo>
                    <a:pt x="62" y="49"/>
                    <a:pt x="62" y="50"/>
                    <a:pt x="61" y="51"/>
                  </a:cubicBezTo>
                  <a:cubicBezTo>
                    <a:pt x="61" y="52"/>
                    <a:pt x="61" y="52"/>
                    <a:pt x="61" y="52"/>
                  </a:cubicBezTo>
                  <a:moveTo>
                    <a:pt x="65" y="52"/>
                  </a:moveTo>
                  <a:cubicBezTo>
                    <a:pt x="64" y="52"/>
                    <a:pt x="64" y="52"/>
                    <a:pt x="63" y="52"/>
                  </a:cubicBezTo>
                  <a:cubicBezTo>
                    <a:pt x="64" y="49"/>
                    <a:pt x="65" y="47"/>
                    <a:pt x="67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8" y="42"/>
                    <a:pt x="69" y="41"/>
                    <a:pt x="71" y="40"/>
                  </a:cubicBezTo>
                  <a:cubicBezTo>
                    <a:pt x="70" y="43"/>
                    <a:pt x="69" y="46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9"/>
                    <a:pt x="66" y="50"/>
                    <a:pt x="65" y="51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5" y="52"/>
                    <a:pt x="65" y="52"/>
                    <a:pt x="65" y="52"/>
                  </a:cubicBezTo>
                  <a:moveTo>
                    <a:pt x="112" y="46"/>
                  </a:moveTo>
                  <a:cubicBezTo>
                    <a:pt x="112" y="46"/>
                    <a:pt x="111" y="46"/>
                    <a:pt x="111" y="45"/>
                  </a:cubicBezTo>
                  <a:cubicBezTo>
                    <a:pt x="113" y="43"/>
                    <a:pt x="115" y="41"/>
                    <a:pt x="118" y="38"/>
                  </a:cubicBezTo>
                  <a:cubicBezTo>
                    <a:pt x="118" y="39"/>
                    <a:pt x="119" y="39"/>
                    <a:pt x="119" y="40"/>
                  </a:cubicBezTo>
                  <a:cubicBezTo>
                    <a:pt x="117" y="42"/>
                    <a:pt x="114" y="44"/>
                    <a:pt x="112" y="46"/>
                  </a:cubicBezTo>
                  <a:moveTo>
                    <a:pt x="109" y="44"/>
                  </a:moveTo>
                  <a:cubicBezTo>
                    <a:pt x="108" y="44"/>
                    <a:pt x="107" y="43"/>
                    <a:pt x="106" y="43"/>
                  </a:cubicBezTo>
                  <a:cubicBezTo>
                    <a:pt x="109" y="40"/>
                    <a:pt x="110" y="38"/>
                    <a:pt x="112" y="35"/>
                  </a:cubicBezTo>
                  <a:cubicBezTo>
                    <a:pt x="113" y="36"/>
                    <a:pt x="115" y="37"/>
                    <a:pt x="116" y="37"/>
                  </a:cubicBezTo>
                  <a:cubicBezTo>
                    <a:pt x="114" y="40"/>
                    <a:pt x="112" y="42"/>
                    <a:pt x="109" y="44"/>
                  </a:cubicBezTo>
                  <a:moveTo>
                    <a:pt x="71" y="45"/>
                  </a:moveTo>
                  <a:cubicBezTo>
                    <a:pt x="72" y="43"/>
                    <a:pt x="73" y="41"/>
                    <a:pt x="73" y="38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5" y="37"/>
                    <a:pt x="77" y="36"/>
                    <a:pt x="79" y="35"/>
                  </a:cubicBezTo>
                  <a:cubicBezTo>
                    <a:pt x="77" y="38"/>
                    <a:pt x="76" y="40"/>
                    <a:pt x="75" y="43"/>
                  </a:cubicBezTo>
                  <a:cubicBezTo>
                    <a:pt x="74" y="43"/>
                    <a:pt x="72" y="44"/>
                    <a:pt x="71" y="45"/>
                  </a:cubicBezTo>
                  <a:moveTo>
                    <a:pt x="105" y="42"/>
                  </a:moveTo>
                  <a:cubicBezTo>
                    <a:pt x="103" y="41"/>
                    <a:pt x="102" y="41"/>
                    <a:pt x="100" y="40"/>
                  </a:cubicBezTo>
                  <a:cubicBezTo>
                    <a:pt x="102" y="38"/>
                    <a:pt x="104" y="35"/>
                    <a:pt x="105" y="33"/>
                  </a:cubicBezTo>
                  <a:cubicBezTo>
                    <a:pt x="107" y="33"/>
                    <a:pt x="109" y="34"/>
                    <a:pt x="110" y="35"/>
                  </a:cubicBezTo>
                  <a:cubicBezTo>
                    <a:pt x="109" y="37"/>
                    <a:pt x="107" y="40"/>
                    <a:pt x="105" y="42"/>
                  </a:cubicBezTo>
                  <a:moveTo>
                    <a:pt x="78" y="41"/>
                  </a:moveTo>
                  <a:cubicBezTo>
                    <a:pt x="79" y="39"/>
                    <a:pt x="80" y="37"/>
                    <a:pt x="81" y="35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83" y="34"/>
                    <a:pt x="84" y="33"/>
                    <a:pt x="85" y="33"/>
                  </a:cubicBezTo>
                  <a:cubicBezTo>
                    <a:pt x="86" y="33"/>
                    <a:pt x="87" y="33"/>
                    <a:pt x="87" y="33"/>
                  </a:cubicBezTo>
                  <a:cubicBezTo>
                    <a:pt x="86" y="35"/>
                    <a:pt x="85" y="37"/>
                    <a:pt x="83" y="40"/>
                  </a:cubicBezTo>
                  <a:cubicBezTo>
                    <a:pt x="81" y="40"/>
                    <a:pt x="79" y="41"/>
                    <a:pt x="78" y="41"/>
                  </a:cubicBezTo>
                  <a:moveTo>
                    <a:pt x="98" y="40"/>
                  </a:moveTo>
                  <a:cubicBezTo>
                    <a:pt x="97" y="39"/>
                    <a:pt x="95" y="39"/>
                    <a:pt x="94" y="39"/>
                  </a:cubicBezTo>
                  <a:cubicBezTo>
                    <a:pt x="95" y="37"/>
                    <a:pt x="97" y="35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100" y="32"/>
                    <a:pt x="102" y="32"/>
                    <a:pt x="103" y="33"/>
                  </a:cubicBezTo>
                  <a:cubicBezTo>
                    <a:pt x="102" y="35"/>
                    <a:pt x="100" y="38"/>
                    <a:pt x="98" y="40"/>
                  </a:cubicBezTo>
                  <a:moveTo>
                    <a:pt x="86" y="39"/>
                  </a:moveTo>
                  <a:cubicBezTo>
                    <a:pt x="87" y="37"/>
                    <a:pt x="89" y="35"/>
                    <a:pt x="90" y="32"/>
                  </a:cubicBezTo>
                  <a:cubicBezTo>
                    <a:pt x="92" y="32"/>
                    <a:pt x="94" y="32"/>
                    <a:pt x="96" y="32"/>
                  </a:cubicBezTo>
                  <a:cubicBezTo>
                    <a:pt x="96" y="32"/>
                    <a:pt x="96" y="32"/>
                    <a:pt x="96" y="32"/>
                  </a:cubicBezTo>
                  <a:cubicBezTo>
                    <a:pt x="95" y="34"/>
                    <a:pt x="93" y="37"/>
                    <a:pt x="91" y="39"/>
                  </a:cubicBezTo>
                  <a:cubicBezTo>
                    <a:pt x="90" y="39"/>
                    <a:pt x="90" y="39"/>
                    <a:pt x="90" y="39"/>
                  </a:cubicBezTo>
                  <a:cubicBezTo>
                    <a:pt x="90" y="39"/>
                    <a:pt x="89" y="39"/>
                    <a:pt x="88" y="39"/>
                  </a:cubicBezTo>
                  <a:cubicBezTo>
                    <a:pt x="87" y="39"/>
                    <a:pt x="86" y="39"/>
                    <a:pt x="86" y="39"/>
                  </a:cubicBezTo>
                  <a:moveTo>
                    <a:pt x="27" y="56"/>
                  </a:moveTo>
                  <a:cubicBezTo>
                    <a:pt x="28" y="56"/>
                    <a:pt x="28" y="55"/>
                    <a:pt x="29" y="54"/>
                  </a:cubicBezTo>
                  <a:cubicBezTo>
                    <a:pt x="33" y="40"/>
                    <a:pt x="43" y="21"/>
                    <a:pt x="68" y="9"/>
                  </a:cubicBezTo>
                  <a:cubicBezTo>
                    <a:pt x="76" y="5"/>
                    <a:pt x="84" y="4"/>
                    <a:pt x="93" y="4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103" y="4"/>
                    <a:pt x="112" y="6"/>
                    <a:pt x="121" y="10"/>
                  </a:cubicBezTo>
                  <a:cubicBezTo>
                    <a:pt x="120" y="15"/>
                    <a:pt x="120" y="19"/>
                    <a:pt x="120" y="24"/>
                  </a:cubicBezTo>
                  <a:cubicBezTo>
                    <a:pt x="120" y="28"/>
                    <a:pt x="120" y="32"/>
                    <a:pt x="120" y="35"/>
                  </a:cubicBezTo>
                  <a:cubicBezTo>
                    <a:pt x="113" y="30"/>
                    <a:pt x="104" y="28"/>
                    <a:pt x="96" y="28"/>
                  </a:cubicBezTo>
                  <a:cubicBezTo>
                    <a:pt x="92" y="28"/>
                    <a:pt x="88" y="28"/>
                    <a:pt x="84" y="29"/>
                  </a:cubicBezTo>
                  <a:cubicBezTo>
                    <a:pt x="72" y="32"/>
                    <a:pt x="61" y="41"/>
                    <a:pt x="55" y="53"/>
                  </a:cubicBezTo>
                  <a:cubicBezTo>
                    <a:pt x="55" y="54"/>
                    <a:pt x="55" y="55"/>
                    <a:pt x="56" y="55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63" y="56"/>
                    <a:pt x="69" y="56"/>
                    <a:pt x="75" y="56"/>
                  </a:cubicBezTo>
                  <a:cubicBezTo>
                    <a:pt x="83" y="57"/>
                    <a:pt x="89" y="57"/>
                    <a:pt x="102" y="57"/>
                  </a:cubicBezTo>
                  <a:cubicBezTo>
                    <a:pt x="103" y="61"/>
                    <a:pt x="103" y="67"/>
                    <a:pt x="103" y="72"/>
                  </a:cubicBezTo>
                  <a:cubicBezTo>
                    <a:pt x="95" y="72"/>
                    <a:pt x="88" y="72"/>
                    <a:pt x="81" y="72"/>
                  </a:cubicBezTo>
                  <a:cubicBezTo>
                    <a:pt x="71" y="72"/>
                    <a:pt x="62" y="72"/>
                    <a:pt x="52" y="72"/>
                  </a:cubicBezTo>
                  <a:cubicBezTo>
                    <a:pt x="52" y="72"/>
                    <a:pt x="52" y="72"/>
                    <a:pt x="52" y="72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5"/>
                    <a:pt x="50" y="77"/>
                    <a:pt x="50" y="79"/>
                  </a:cubicBezTo>
                  <a:cubicBezTo>
                    <a:pt x="50" y="81"/>
                    <a:pt x="50" y="83"/>
                    <a:pt x="50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6"/>
                    <a:pt x="51" y="87"/>
                    <a:pt x="52" y="87"/>
                  </a:cubicBezTo>
                  <a:cubicBezTo>
                    <a:pt x="52" y="87"/>
                    <a:pt x="52" y="87"/>
                    <a:pt x="52" y="87"/>
                  </a:cubicBezTo>
                  <a:cubicBezTo>
                    <a:pt x="55" y="87"/>
                    <a:pt x="59" y="87"/>
                    <a:pt x="64" y="87"/>
                  </a:cubicBezTo>
                  <a:cubicBezTo>
                    <a:pt x="67" y="87"/>
                    <a:pt x="70" y="87"/>
                    <a:pt x="74" y="87"/>
                  </a:cubicBezTo>
                  <a:cubicBezTo>
                    <a:pt x="80" y="87"/>
                    <a:pt x="87" y="87"/>
                    <a:pt x="92" y="87"/>
                  </a:cubicBezTo>
                  <a:cubicBezTo>
                    <a:pt x="97" y="86"/>
                    <a:pt x="100" y="86"/>
                    <a:pt x="103" y="86"/>
                  </a:cubicBezTo>
                  <a:cubicBezTo>
                    <a:pt x="104" y="90"/>
                    <a:pt x="104" y="95"/>
                    <a:pt x="105" y="100"/>
                  </a:cubicBezTo>
                  <a:cubicBezTo>
                    <a:pt x="94" y="100"/>
                    <a:pt x="86" y="100"/>
                    <a:pt x="78" y="100"/>
                  </a:cubicBezTo>
                  <a:cubicBezTo>
                    <a:pt x="72" y="100"/>
                    <a:pt x="65" y="100"/>
                    <a:pt x="57" y="100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1"/>
                    <a:pt x="54" y="101"/>
                    <a:pt x="54" y="102"/>
                  </a:cubicBezTo>
                  <a:cubicBezTo>
                    <a:pt x="54" y="102"/>
                    <a:pt x="54" y="103"/>
                    <a:pt x="54" y="103"/>
                  </a:cubicBezTo>
                  <a:cubicBezTo>
                    <a:pt x="55" y="108"/>
                    <a:pt x="57" y="112"/>
                    <a:pt x="60" y="116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8"/>
                    <a:pt x="61" y="118"/>
                    <a:pt x="62" y="118"/>
                  </a:cubicBezTo>
                  <a:cubicBezTo>
                    <a:pt x="64" y="121"/>
                    <a:pt x="66" y="124"/>
                    <a:pt x="69" y="127"/>
                  </a:cubicBezTo>
                  <a:cubicBezTo>
                    <a:pt x="75" y="133"/>
                    <a:pt x="84" y="136"/>
                    <a:pt x="94" y="136"/>
                  </a:cubicBezTo>
                  <a:cubicBezTo>
                    <a:pt x="94" y="136"/>
                    <a:pt x="94" y="136"/>
                    <a:pt x="94" y="136"/>
                  </a:cubicBezTo>
                  <a:cubicBezTo>
                    <a:pt x="100" y="136"/>
                    <a:pt x="106" y="135"/>
                    <a:pt x="111" y="134"/>
                  </a:cubicBezTo>
                  <a:cubicBezTo>
                    <a:pt x="115" y="132"/>
                    <a:pt x="118" y="130"/>
                    <a:pt x="121" y="127"/>
                  </a:cubicBezTo>
                  <a:cubicBezTo>
                    <a:pt x="121" y="135"/>
                    <a:pt x="121" y="143"/>
                    <a:pt x="122" y="151"/>
                  </a:cubicBezTo>
                  <a:cubicBezTo>
                    <a:pt x="115" y="154"/>
                    <a:pt x="106" y="156"/>
                    <a:pt x="97" y="156"/>
                  </a:cubicBezTo>
                  <a:cubicBezTo>
                    <a:pt x="97" y="156"/>
                    <a:pt x="97" y="156"/>
                    <a:pt x="97" y="156"/>
                  </a:cubicBezTo>
                  <a:cubicBezTo>
                    <a:pt x="80" y="156"/>
                    <a:pt x="62" y="150"/>
                    <a:pt x="53" y="143"/>
                  </a:cubicBezTo>
                  <a:cubicBezTo>
                    <a:pt x="40" y="133"/>
                    <a:pt x="31" y="118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1"/>
                    <a:pt x="27" y="100"/>
                    <a:pt x="26" y="100"/>
                  </a:cubicBezTo>
                  <a:cubicBezTo>
                    <a:pt x="26" y="100"/>
                    <a:pt x="26" y="100"/>
                    <a:pt x="26" y="100"/>
                  </a:cubicBezTo>
                  <a:cubicBezTo>
                    <a:pt x="25" y="100"/>
                    <a:pt x="25" y="100"/>
                    <a:pt x="25" y="100"/>
                  </a:cubicBezTo>
                  <a:cubicBezTo>
                    <a:pt x="22" y="100"/>
                    <a:pt x="16" y="101"/>
                    <a:pt x="10" y="101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10" y="101"/>
                    <a:pt x="10" y="101"/>
                    <a:pt x="9" y="101"/>
                  </a:cubicBezTo>
                  <a:cubicBezTo>
                    <a:pt x="9" y="100"/>
                    <a:pt x="9" y="99"/>
                    <a:pt x="9" y="98"/>
                  </a:cubicBezTo>
                  <a:cubicBezTo>
                    <a:pt x="9" y="95"/>
                    <a:pt x="9" y="93"/>
                    <a:pt x="10" y="90"/>
                  </a:cubicBezTo>
                  <a:cubicBezTo>
                    <a:pt x="14" y="89"/>
                    <a:pt x="18" y="89"/>
                    <a:pt x="23" y="88"/>
                  </a:cubicBezTo>
                  <a:cubicBezTo>
                    <a:pt x="23" y="88"/>
                    <a:pt x="23" y="88"/>
                    <a:pt x="23" y="88"/>
                  </a:cubicBezTo>
                  <a:cubicBezTo>
                    <a:pt x="24" y="88"/>
                    <a:pt x="25" y="88"/>
                    <a:pt x="25" y="86"/>
                  </a:cubicBezTo>
                  <a:cubicBezTo>
                    <a:pt x="25" y="86"/>
                    <a:pt x="25" y="85"/>
                    <a:pt x="25" y="84"/>
                  </a:cubicBezTo>
                  <a:cubicBezTo>
                    <a:pt x="25" y="83"/>
                    <a:pt x="25" y="83"/>
                    <a:pt x="25" y="83"/>
                  </a:cubicBezTo>
                  <a:cubicBezTo>
                    <a:pt x="25" y="83"/>
                    <a:pt x="25" y="83"/>
                    <a:pt x="25" y="83"/>
                  </a:cubicBezTo>
                  <a:cubicBezTo>
                    <a:pt x="25" y="82"/>
                    <a:pt x="25" y="82"/>
                    <a:pt x="25" y="82"/>
                  </a:cubicBezTo>
                  <a:cubicBezTo>
                    <a:pt x="25" y="79"/>
                    <a:pt x="25" y="76"/>
                    <a:pt x="26" y="73"/>
                  </a:cubicBezTo>
                  <a:cubicBezTo>
                    <a:pt x="26" y="72"/>
                    <a:pt x="25" y="71"/>
                    <a:pt x="24" y="71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23" y="71"/>
                    <a:pt x="23" y="71"/>
                    <a:pt x="23" y="71"/>
                  </a:cubicBezTo>
                  <a:cubicBezTo>
                    <a:pt x="23" y="71"/>
                    <a:pt x="23" y="71"/>
                    <a:pt x="23" y="71"/>
                  </a:cubicBezTo>
                  <a:cubicBezTo>
                    <a:pt x="18" y="71"/>
                    <a:pt x="13" y="72"/>
                    <a:pt x="9" y="73"/>
                  </a:cubicBezTo>
                  <a:cubicBezTo>
                    <a:pt x="9" y="72"/>
                    <a:pt x="9" y="70"/>
                    <a:pt x="9" y="69"/>
                  </a:cubicBezTo>
                  <a:cubicBezTo>
                    <a:pt x="9" y="65"/>
                    <a:pt x="9" y="60"/>
                    <a:pt x="10" y="57"/>
                  </a:cubicBezTo>
                  <a:cubicBezTo>
                    <a:pt x="16" y="56"/>
                    <a:pt x="21" y="56"/>
                    <a:pt x="26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6"/>
                    <a:pt x="27" y="56"/>
                    <a:pt x="27" y="56"/>
                  </a:cubicBezTo>
                  <a:moveTo>
                    <a:pt x="93" y="0"/>
                  </a:moveTo>
                  <a:cubicBezTo>
                    <a:pt x="84" y="0"/>
                    <a:pt x="75" y="2"/>
                    <a:pt x="66" y="6"/>
                  </a:cubicBezTo>
                  <a:cubicBezTo>
                    <a:pt x="41" y="18"/>
                    <a:pt x="30" y="37"/>
                    <a:pt x="25" y="52"/>
                  </a:cubicBezTo>
                  <a:cubicBezTo>
                    <a:pt x="20" y="52"/>
                    <a:pt x="14" y="53"/>
                    <a:pt x="8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2" y="85"/>
                    <a:pt x="2" y="85"/>
                    <a:pt x="2" y="85"/>
                  </a:cubicBezTo>
                  <a:cubicBezTo>
                    <a:pt x="2" y="85"/>
                    <a:pt x="2" y="85"/>
                    <a:pt x="2" y="85"/>
                  </a:cubicBezTo>
                  <a:cubicBezTo>
                    <a:pt x="2" y="85"/>
                    <a:pt x="2" y="85"/>
                    <a:pt x="2" y="85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17" y="85"/>
                    <a:pt x="12" y="86"/>
                    <a:pt x="8" y="86"/>
                  </a:cubicBezTo>
                  <a:cubicBezTo>
                    <a:pt x="8" y="86"/>
                    <a:pt x="8" y="86"/>
                    <a:pt x="8" y="86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2" y="100"/>
                    <a:pt x="2" y="100"/>
                    <a:pt x="2" y="100"/>
                  </a:cubicBezTo>
                  <a:cubicBezTo>
                    <a:pt x="1" y="100"/>
                    <a:pt x="1" y="100"/>
                    <a:pt x="1" y="100"/>
                  </a:cubicBezTo>
                  <a:cubicBezTo>
                    <a:pt x="1" y="121"/>
                    <a:pt x="1" y="121"/>
                    <a:pt x="1" y="121"/>
                  </a:cubicBezTo>
                  <a:cubicBezTo>
                    <a:pt x="1" y="122"/>
                    <a:pt x="1" y="122"/>
                    <a:pt x="1" y="122"/>
                  </a:cubicBezTo>
                  <a:cubicBezTo>
                    <a:pt x="2" y="122"/>
                    <a:pt x="2" y="122"/>
                    <a:pt x="2" y="122"/>
                  </a:cubicBezTo>
                  <a:cubicBezTo>
                    <a:pt x="2" y="122"/>
                    <a:pt x="2" y="122"/>
                    <a:pt x="2" y="122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2" y="123"/>
                    <a:pt x="3" y="123"/>
                    <a:pt x="3" y="123"/>
                  </a:cubicBezTo>
                  <a:cubicBezTo>
                    <a:pt x="3" y="123"/>
                    <a:pt x="3" y="123"/>
                    <a:pt x="3" y="123"/>
                  </a:cubicBezTo>
                  <a:cubicBezTo>
                    <a:pt x="3" y="123"/>
                    <a:pt x="3" y="123"/>
                    <a:pt x="3" y="123"/>
                  </a:cubicBezTo>
                  <a:cubicBezTo>
                    <a:pt x="6" y="123"/>
                    <a:pt x="6" y="123"/>
                    <a:pt x="6" y="123"/>
                  </a:cubicBezTo>
                  <a:cubicBezTo>
                    <a:pt x="6" y="124"/>
                    <a:pt x="6" y="124"/>
                    <a:pt x="6" y="124"/>
                  </a:cubicBezTo>
                  <a:cubicBezTo>
                    <a:pt x="6" y="124"/>
                    <a:pt x="6" y="124"/>
                    <a:pt x="6" y="124"/>
                  </a:cubicBezTo>
                  <a:cubicBezTo>
                    <a:pt x="7" y="124"/>
                    <a:pt x="7" y="124"/>
                    <a:pt x="7" y="123"/>
                  </a:cubicBezTo>
                  <a:cubicBezTo>
                    <a:pt x="8" y="123"/>
                    <a:pt x="8" y="123"/>
                    <a:pt x="8" y="123"/>
                  </a:cubicBezTo>
                  <a:cubicBezTo>
                    <a:pt x="21" y="122"/>
                    <a:pt x="21" y="122"/>
                    <a:pt x="21" y="122"/>
                  </a:cubicBezTo>
                  <a:cubicBezTo>
                    <a:pt x="24" y="129"/>
                    <a:pt x="29" y="142"/>
                    <a:pt x="40" y="153"/>
                  </a:cubicBezTo>
                  <a:cubicBezTo>
                    <a:pt x="53" y="165"/>
                    <a:pt x="72" y="176"/>
                    <a:pt x="102" y="176"/>
                  </a:cubicBezTo>
                  <a:cubicBezTo>
                    <a:pt x="102" y="176"/>
                    <a:pt x="102" y="176"/>
                    <a:pt x="102" y="176"/>
                  </a:cubicBezTo>
                  <a:cubicBezTo>
                    <a:pt x="108" y="176"/>
                    <a:pt x="115" y="175"/>
                    <a:pt x="122" y="174"/>
                  </a:cubicBezTo>
                  <a:cubicBezTo>
                    <a:pt x="122" y="174"/>
                    <a:pt x="122" y="174"/>
                    <a:pt x="122" y="174"/>
                  </a:cubicBezTo>
                  <a:cubicBezTo>
                    <a:pt x="122" y="174"/>
                    <a:pt x="122" y="174"/>
                    <a:pt x="122" y="174"/>
                  </a:cubicBezTo>
                  <a:cubicBezTo>
                    <a:pt x="122" y="174"/>
                    <a:pt x="122" y="174"/>
                    <a:pt x="122" y="174"/>
                  </a:cubicBezTo>
                  <a:cubicBezTo>
                    <a:pt x="123" y="174"/>
                    <a:pt x="123" y="174"/>
                    <a:pt x="123" y="174"/>
                  </a:cubicBezTo>
                  <a:cubicBezTo>
                    <a:pt x="123" y="174"/>
                    <a:pt x="123" y="174"/>
                    <a:pt x="123" y="174"/>
                  </a:cubicBezTo>
                  <a:cubicBezTo>
                    <a:pt x="123" y="174"/>
                    <a:pt x="123" y="174"/>
                    <a:pt x="123" y="174"/>
                  </a:cubicBezTo>
                  <a:cubicBezTo>
                    <a:pt x="124" y="173"/>
                    <a:pt x="124" y="173"/>
                    <a:pt x="124" y="173"/>
                  </a:cubicBezTo>
                  <a:cubicBezTo>
                    <a:pt x="124" y="173"/>
                    <a:pt x="124" y="173"/>
                    <a:pt x="124" y="173"/>
                  </a:cubicBezTo>
                  <a:cubicBezTo>
                    <a:pt x="124" y="173"/>
                    <a:pt x="124" y="173"/>
                    <a:pt x="124" y="173"/>
                  </a:cubicBezTo>
                  <a:cubicBezTo>
                    <a:pt x="124" y="172"/>
                    <a:pt x="124" y="172"/>
                    <a:pt x="124" y="172"/>
                  </a:cubicBezTo>
                  <a:cubicBezTo>
                    <a:pt x="124" y="172"/>
                    <a:pt x="124" y="172"/>
                    <a:pt x="124" y="172"/>
                  </a:cubicBezTo>
                  <a:cubicBezTo>
                    <a:pt x="124" y="171"/>
                    <a:pt x="124" y="169"/>
                    <a:pt x="124" y="168"/>
                  </a:cubicBezTo>
                  <a:cubicBezTo>
                    <a:pt x="124" y="163"/>
                    <a:pt x="125" y="158"/>
                    <a:pt x="125" y="153"/>
                  </a:cubicBezTo>
                  <a:cubicBezTo>
                    <a:pt x="125" y="153"/>
                    <a:pt x="126" y="152"/>
                    <a:pt x="126" y="152"/>
                  </a:cubicBezTo>
                  <a:cubicBezTo>
                    <a:pt x="125" y="142"/>
                    <a:pt x="125" y="133"/>
                    <a:pt x="125" y="123"/>
                  </a:cubicBezTo>
                  <a:cubicBezTo>
                    <a:pt x="125" y="122"/>
                    <a:pt x="125" y="122"/>
                    <a:pt x="125" y="122"/>
                  </a:cubicBezTo>
                  <a:cubicBezTo>
                    <a:pt x="125" y="121"/>
                    <a:pt x="124" y="121"/>
                    <a:pt x="124" y="120"/>
                  </a:cubicBezTo>
                  <a:cubicBezTo>
                    <a:pt x="123" y="120"/>
                    <a:pt x="123" y="120"/>
                    <a:pt x="123" y="120"/>
                  </a:cubicBezTo>
                  <a:cubicBezTo>
                    <a:pt x="122" y="120"/>
                    <a:pt x="122" y="121"/>
                    <a:pt x="121" y="121"/>
                  </a:cubicBezTo>
                  <a:cubicBezTo>
                    <a:pt x="119" y="125"/>
                    <a:pt x="115" y="128"/>
                    <a:pt x="110" y="130"/>
                  </a:cubicBezTo>
                  <a:cubicBezTo>
                    <a:pt x="105" y="132"/>
                    <a:pt x="100" y="132"/>
                    <a:pt x="94" y="132"/>
                  </a:cubicBezTo>
                  <a:cubicBezTo>
                    <a:pt x="94" y="132"/>
                    <a:pt x="94" y="132"/>
                    <a:pt x="94" y="132"/>
                  </a:cubicBezTo>
                  <a:cubicBezTo>
                    <a:pt x="85" y="132"/>
                    <a:pt x="77" y="129"/>
                    <a:pt x="71" y="124"/>
                  </a:cubicBezTo>
                  <a:cubicBezTo>
                    <a:pt x="69" y="122"/>
                    <a:pt x="68" y="120"/>
                    <a:pt x="66" y="118"/>
                  </a:cubicBezTo>
                  <a:cubicBezTo>
                    <a:pt x="102" y="118"/>
                    <a:pt x="102" y="118"/>
                    <a:pt x="102" y="118"/>
                  </a:cubicBezTo>
                  <a:cubicBezTo>
                    <a:pt x="103" y="118"/>
                    <a:pt x="104" y="118"/>
                    <a:pt x="104" y="117"/>
                  </a:cubicBezTo>
                  <a:cubicBezTo>
                    <a:pt x="108" y="102"/>
                    <a:pt x="108" y="102"/>
                    <a:pt x="108" y="102"/>
                  </a:cubicBezTo>
                  <a:cubicBezTo>
                    <a:pt x="108" y="102"/>
                    <a:pt x="108" y="102"/>
                    <a:pt x="108" y="102"/>
                  </a:cubicBezTo>
                  <a:cubicBezTo>
                    <a:pt x="108" y="102"/>
                    <a:pt x="108" y="102"/>
                    <a:pt x="108" y="102"/>
                  </a:cubicBezTo>
                  <a:cubicBezTo>
                    <a:pt x="108" y="95"/>
                    <a:pt x="108" y="89"/>
                    <a:pt x="106" y="83"/>
                  </a:cubicBezTo>
                  <a:cubicBezTo>
                    <a:pt x="106" y="83"/>
                    <a:pt x="105" y="82"/>
                    <a:pt x="104" y="82"/>
                  </a:cubicBezTo>
                  <a:cubicBezTo>
                    <a:pt x="104" y="82"/>
                    <a:pt x="104" y="82"/>
                    <a:pt x="104" y="82"/>
                  </a:cubicBezTo>
                  <a:cubicBezTo>
                    <a:pt x="103" y="82"/>
                    <a:pt x="103" y="82"/>
                    <a:pt x="103" y="82"/>
                  </a:cubicBezTo>
                  <a:cubicBezTo>
                    <a:pt x="107" y="74"/>
                    <a:pt x="107" y="74"/>
                    <a:pt x="107" y="74"/>
                  </a:cubicBezTo>
                  <a:cubicBezTo>
                    <a:pt x="107" y="74"/>
                    <a:pt x="107" y="74"/>
                    <a:pt x="107" y="74"/>
                  </a:cubicBezTo>
                  <a:cubicBezTo>
                    <a:pt x="107" y="74"/>
                    <a:pt x="107" y="74"/>
                    <a:pt x="107" y="74"/>
                  </a:cubicBezTo>
                  <a:cubicBezTo>
                    <a:pt x="107" y="73"/>
                    <a:pt x="107" y="73"/>
                    <a:pt x="107" y="73"/>
                  </a:cubicBezTo>
                  <a:cubicBezTo>
                    <a:pt x="107" y="73"/>
                    <a:pt x="107" y="73"/>
                    <a:pt x="107" y="73"/>
                  </a:cubicBezTo>
                  <a:cubicBezTo>
                    <a:pt x="107" y="68"/>
                    <a:pt x="107" y="60"/>
                    <a:pt x="105" y="54"/>
                  </a:cubicBezTo>
                  <a:cubicBezTo>
                    <a:pt x="105" y="53"/>
                    <a:pt x="104" y="53"/>
                    <a:pt x="103" y="53"/>
                  </a:cubicBezTo>
                  <a:cubicBezTo>
                    <a:pt x="90" y="53"/>
                    <a:pt x="83" y="53"/>
                    <a:pt x="76" y="52"/>
                  </a:cubicBezTo>
                  <a:cubicBezTo>
                    <a:pt x="73" y="52"/>
                    <a:pt x="71" y="52"/>
                    <a:pt x="69" y="52"/>
                  </a:cubicBezTo>
                  <a:cubicBezTo>
                    <a:pt x="74" y="47"/>
                    <a:pt x="81" y="43"/>
                    <a:pt x="88" y="43"/>
                  </a:cubicBezTo>
                  <a:cubicBezTo>
                    <a:pt x="89" y="43"/>
                    <a:pt x="90" y="43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98" y="43"/>
                    <a:pt x="106" y="45"/>
                    <a:pt x="111" y="50"/>
                  </a:cubicBezTo>
                  <a:cubicBezTo>
                    <a:pt x="111" y="51"/>
                    <a:pt x="112" y="51"/>
                    <a:pt x="112" y="51"/>
                  </a:cubicBezTo>
                  <a:cubicBezTo>
                    <a:pt x="112" y="51"/>
                    <a:pt x="113" y="51"/>
                    <a:pt x="113" y="50"/>
                  </a:cubicBezTo>
                  <a:cubicBezTo>
                    <a:pt x="117" y="47"/>
                    <a:pt x="120" y="45"/>
                    <a:pt x="123" y="42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4" y="41"/>
                    <a:pt x="124" y="40"/>
                    <a:pt x="124" y="39"/>
                  </a:cubicBezTo>
                  <a:cubicBezTo>
                    <a:pt x="124" y="34"/>
                    <a:pt x="124" y="29"/>
                    <a:pt x="124" y="24"/>
                  </a:cubicBezTo>
                  <a:cubicBezTo>
                    <a:pt x="124" y="19"/>
                    <a:pt x="124" y="14"/>
                    <a:pt x="125" y="9"/>
                  </a:cubicBezTo>
                  <a:cubicBezTo>
                    <a:pt x="125" y="8"/>
                    <a:pt x="124" y="8"/>
                    <a:pt x="124" y="7"/>
                  </a:cubicBezTo>
                  <a:cubicBezTo>
                    <a:pt x="114" y="2"/>
                    <a:pt x="104" y="0"/>
                    <a:pt x="93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147" name="Freeform 877"/>
            <p:cNvSpPr>
              <a:spLocks noEditPoints="1"/>
            </p:cNvSpPr>
            <p:nvPr/>
          </p:nvSpPr>
          <p:spPr bwMode="auto">
            <a:xfrm>
              <a:off x="3565" y="707"/>
              <a:ext cx="609" cy="253"/>
            </a:xfrm>
            <a:custGeom>
              <a:avLst/>
              <a:gdLst>
                <a:gd name="T0" fmla="*/ 16 w 257"/>
                <a:gd name="T1" fmla="*/ 100 h 107"/>
                <a:gd name="T2" fmla="*/ 181 w 257"/>
                <a:gd name="T3" fmla="*/ 95 h 107"/>
                <a:gd name="T4" fmla="*/ 9 w 257"/>
                <a:gd name="T5" fmla="*/ 94 h 107"/>
                <a:gd name="T6" fmla="*/ 19 w 257"/>
                <a:gd name="T7" fmla="*/ 95 h 107"/>
                <a:gd name="T8" fmla="*/ 4 w 257"/>
                <a:gd name="T9" fmla="*/ 90 h 107"/>
                <a:gd name="T10" fmla="*/ 8 w 257"/>
                <a:gd name="T11" fmla="*/ 93 h 107"/>
                <a:gd name="T12" fmla="*/ 169 w 257"/>
                <a:gd name="T13" fmla="*/ 87 h 107"/>
                <a:gd name="T14" fmla="*/ 6 w 257"/>
                <a:gd name="T15" fmla="*/ 86 h 107"/>
                <a:gd name="T16" fmla="*/ 181 w 257"/>
                <a:gd name="T17" fmla="*/ 86 h 107"/>
                <a:gd name="T18" fmla="*/ 177 w 257"/>
                <a:gd name="T19" fmla="*/ 81 h 107"/>
                <a:gd name="T20" fmla="*/ 241 w 257"/>
                <a:gd name="T21" fmla="*/ 76 h 107"/>
                <a:gd name="T22" fmla="*/ 168 w 257"/>
                <a:gd name="T23" fmla="*/ 76 h 107"/>
                <a:gd name="T24" fmla="*/ 180 w 257"/>
                <a:gd name="T25" fmla="*/ 79 h 107"/>
                <a:gd name="T26" fmla="*/ 179 w 257"/>
                <a:gd name="T27" fmla="*/ 66 h 107"/>
                <a:gd name="T28" fmla="*/ 156 w 257"/>
                <a:gd name="T29" fmla="*/ 67 h 107"/>
                <a:gd name="T30" fmla="*/ 59 w 257"/>
                <a:gd name="T31" fmla="*/ 65 h 107"/>
                <a:gd name="T32" fmla="*/ 25 w 257"/>
                <a:gd name="T33" fmla="*/ 94 h 107"/>
                <a:gd name="T34" fmla="*/ 25 w 257"/>
                <a:gd name="T35" fmla="*/ 93 h 107"/>
                <a:gd name="T36" fmla="*/ 166 w 257"/>
                <a:gd name="T37" fmla="*/ 60 h 107"/>
                <a:gd name="T38" fmla="*/ 153 w 257"/>
                <a:gd name="T39" fmla="*/ 66 h 107"/>
                <a:gd name="T40" fmla="*/ 164 w 257"/>
                <a:gd name="T41" fmla="*/ 58 h 107"/>
                <a:gd name="T42" fmla="*/ 142 w 257"/>
                <a:gd name="T43" fmla="*/ 61 h 107"/>
                <a:gd name="T44" fmla="*/ 141 w 257"/>
                <a:gd name="T45" fmla="*/ 61 h 107"/>
                <a:gd name="T46" fmla="*/ 67 w 257"/>
                <a:gd name="T47" fmla="*/ 67 h 107"/>
                <a:gd name="T48" fmla="*/ 116 w 257"/>
                <a:gd name="T49" fmla="*/ 57 h 107"/>
                <a:gd name="T50" fmla="*/ 76 w 257"/>
                <a:gd name="T51" fmla="*/ 63 h 107"/>
                <a:gd name="T52" fmla="*/ 88 w 257"/>
                <a:gd name="T53" fmla="*/ 60 h 107"/>
                <a:gd name="T54" fmla="*/ 87 w 257"/>
                <a:gd name="T55" fmla="*/ 60 h 107"/>
                <a:gd name="T56" fmla="*/ 118 w 257"/>
                <a:gd name="T57" fmla="*/ 50 h 107"/>
                <a:gd name="T58" fmla="*/ 179 w 257"/>
                <a:gd name="T59" fmla="*/ 25 h 107"/>
                <a:gd name="T60" fmla="*/ 179 w 257"/>
                <a:gd name="T61" fmla="*/ 25 h 107"/>
                <a:gd name="T62" fmla="*/ 172 w 257"/>
                <a:gd name="T63" fmla="*/ 13 h 107"/>
                <a:gd name="T64" fmla="*/ 181 w 257"/>
                <a:gd name="T65" fmla="*/ 29 h 107"/>
                <a:gd name="T66" fmla="*/ 185 w 257"/>
                <a:gd name="T67" fmla="*/ 94 h 107"/>
                <a:gd name="T68" fmla="*/ 182 w 257"/>
                <a:gd name="T69" fmla="*/ 63 h 107"/>
                <a:gd name="T70" fmla="*/ 58 w 257"/>
                <a:gd name="T71" fmla="*/ 61 h 107"/>
                <a:gd name="T72" fmla="*/ 11 w 257"/>
                <a:gd name="T73" fmla="*/ 81 h 107"/>
                <a:gd name="T74" fmla="*/ 129 w 257"/>
                <a:gd name="T75" fmla="*/ 18 h 107"/>
                <a:gd name="T76" fmla="*/ 180 w 257"/>
                <a:gd name="T77" fmla="*/ 29 h 107"/>
                <a:gd name="T78" fmla="*/ 181 w 257"/>
                <a:gd name="T79" fmla="*/ 5 h 107"/>
                <a:gd name="T80" fmla="*/ 168 w 257"/>
                <a:gd name="T81" fmla="*/ 9 h 107"/>
                <a:gd name="T82" fmla="*/ 52 w 257"/>
                <a:gd name="T83" fmla="*/ 37 h 107"/>
                <a:gd name="T84" fmla="*/ 0 w 257"/>
                <a:gd name="T85" fmla="*/ 89 h 107"/>
                <a:gd name="T86" fmla="*/ 17 w 257"/>
                <a:gd name="T87" fmla="*/ 104 h 107"/>
                <a:gd name="T88" fmla="*/ 111 w 257"/>
                <a:gd name="T89" fmla="*/ 61 h 107"/>
                <a:gd name="T90" fmla="*/ 166 w 257"/>
                <a:gd name="T91" fmla="*/ 105 h 107"/>
                <a:gd name="T92" fmla="*/ 167 w 257"/>
                <a:gd name="T93" fmla="*/ 106 h 107"/>
                <a:gd name="T94" fmla="*/ 168 w 257"/>
                <a:gd name="T95" fmla="*/ 107 h 107"/>
                <a:gd name="T96" fmla="*/ 169 w 257"/>
                <a:gd name="T97" fmla="*/ 107 h 107"/>
                <a:gd name="T98" fmla="*/ 235 w 257"/>
                <a:gd name="T99" fmla="*/ 84 h 107"/>
                <a:gd name="T100" fmla="*/ 257 w 257"/>
                <a:gd name="T101" fmla="*/ 6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7" h="107">
                  <a:moveTo>
                    <a:pt x="16" y="100"/>
                  </a:moveTo>
                  <a:cubicBezTo>
                    <a:pt x="16" y="100"/>
                    <a:pt x="15" y="99"/>
                    <a:pt x="14" y="98"/>
                  </a:cubicBezTo>
                  <a:cubicBezTo>
                    <a:pt x="15" y="98"/>
                    <a:pt x="17" y="98"/>
                    <a:pt x="18" y="97"/>
                  </a:cubicBezTo>
                  <a:cubicBezTo>
                    <a:pt x="17" y="98"/>
                    <a:pt x="17" y="99"/>
                    <a:pt x="16" y="100"/>
                  </a:cubicBezTo>
                  <a:moveTo>
                    <a:pt x="170" y="102"/>
                  </a:moveTo>
                  <a:cubicBezTo>
                    <a:pt x="170" y="100"/>
                    <a:pt x="169" y="97"/>
                    <a:pt x="169" y="95"/>
                  </a:cubicBezTo>
                  <a:cubicBezTo>
                    <a:pt x="173" y="95"/>
                    <a:pt x="177" y="95"/>
                    <a:pt x="181" y="95"/>
                  </a:cubicBezTo>
                  <a:cubicBezTo>
                    <a:pt x="181" y="95"/>
                    <a:pt x="181" y="95"/>
                    <a:pt x="181" y="95"/>
                  </a:cubicBezTo>
                  <a:cubicBezTo>
                    <a:pt x="178" y="97"/>
                    <a:pt x="173" y="100"/>
                    <a:pt x="170" y="102"/>
                  </a:cubicBezTo>
                  <a:moveTo>
                    <a:pt x="13" y="97"/>
                  </a:moveTo>
                  <a:cubicBezTo>
                    <a:pt x="12" y="96"/>
                    <a:pt x="11" y="95"/>
                    <a:pt x="10" y="95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12" y="94"/>
                    <a:pt x="14" y="93"/>
                    <a:pt x="16" y="91"/>
                  </a:cubicBezTo>
                  <a:cubicBezTo>
                    <a:pt x="17" y="92"/>
                    <a:pt x="18" y="92"/>
                    <a:pt x="19" y="93"/>
                  </a:cubicBezTo>
                  <a:cubicBezTo>
                    <a:pt x="19" y="93"/>
                    <a:pt x="20" y="93"/>
                    <a:pt x="20" y="94"/>
                  </a:cubicBezTo>
                  <a:cubicBezTo>
                    <a:pt x="20" y="94"/>
                    <a:pt x="20" y="95"/>
                    <a:pt x="19" y="95"/>
                  </a:cubicBezTo>
                  <a:cubicBezTo>
                    <a:pt x="17" y="96"/>
                    <a:pt x="15" y="96"/>
                    <a:pt x="13" y="97"/>
                  </a:cubicBezTo>
                  <a:cubicBezTo>
                    <a:pt x="13" y="97"/>
                    <a:pt x="13" y="97"/>
                    <a:pt x="13" y="97"/>
                  </a:cubicBezTo>
                  <a:moveTo>
                    <a:pt x="8" y="93"/>
                  </a:moveTo>
                  <a:cubicBezTo>
                    <a:pt x="6" y="92"/>
                    <a:pt x="5" y="91"/>
                    <a:pt x="4" y="90"/>
                  </a:cubicBezTo>
                  <a:cubicBezTo>
                    <a:pt x="7" y="89"/>
                    <a:pt x="9" y="88"/>
                    <a:pt x="12" y="87"/>
                  </a:cubicBezTo>
                  <a:cubicBezTo>
                    <a:pt x="12" y="88"/>
                    <a:pt x="13" y="89"/>
                    <a:pt x="14" y="90"/>
                  </a:cubicBezTo>
                  <a:cubicBezTo>
                    <a:pt x="15" y="90"/>
                    <a:pt x="15" y="90"/>
                    <a:pt x="15" y="90"/>
                  </a:cubicBezTo>
                  <a:cubicBezTo>
                    <a:pt x="13" y="91"/>
                    <a:pt x="10" y="92"/>
                    <a:pt x="8" y="93"/>
                  </a:cubicBezTo>
                  <a:cubicBezTo>
                    <a:pt x="8" y="93"/>
                    <a:pt x="8" y="93"/>
                    <a:pt x="8" y="93"/>
                  </a:cubicBezTo>
                  <a:moveTo>
                    <a:pt x="181" y="93"/>
                  </a:moveTo>
                  <a:cubicBezTo>
                    <a:pt x="177" y="93"/>
                    <a:pt x="173" y="93"/>
                    <a:pt x="169" y="93"/>
                  </a:cubicBezTo>
                  <a:cubicBezTo>
                    <a:pt x="169" y="91"/>
                    <a:pt x="169" y="89"/>
                    <a:pt x="169" y="87"/>
                  </a:cubicBezTo>
                  <a:cubicBezTo>
                    <a:pt x="173" y="87"/>
                    <a:pt x="177" y="87"/>
                    <a:pt x="181" y="88"/>
                  </a:cubicBezTo>
                  <a:cubicBezTo>
                    <a:pt x="181" y="89"/>
                    <a:pt x="181" y="91"/>
                    <a:pt x="181" y="93"/>
                  </a:cubicBezTo>
                  <a:moveTo>
                    <a:pt x="5" y="88"/>
                  </a:moveTo>
                  <a:cubicBezTo>
                    <a:pt x="5" y="87"/>
                    <a:pt x="5" y="87"/>
                    <a:pt x="6" y="86"/>
                  </a:cubicBezTo>
                  <a:cubicBezTo>
                    <a:pt x="6" y="85"/>
                    <a:pt x="7" y="84"/>
                    <a:pt x="8" y="83"/>
                  </a:cubicBezTo>
                  <a:cubicBezTo>
                    <a:pt x="8" y="84"/>
                    <a:pt x="9" y="85"/>
                    <a:pt x="10" y="86"/>
                  </a:cubicBezTo>
                  <a:cubicBezTo>
                    <a:pt x="8" y="87"/>
                    <a:pt x="6" y="87"/>
                    <a:pt x="5" y="88"/>
                  </a:cubicBezTo>
                  <a:moveTo>
                    <a:pt x="181" y="86"/>
                  </a:moveTo>
                  <a:cubicBezTo>
                    <a:pt x="177" y="85"/>
                    <a:pt x="173" y="85"/>
                    <a:pt x="170" y="85"/>
                  </a:cubicBezTo>
                  <a:cubicBezTo>
                    <a:pt x="169" y="85"/>
                    <a:pt x="169" y="85"/>
                    <a:pt x="169" y="85"/>
                  </a:cubicBezTo>
                  <a:cubicBezTo>
                    <a:pt x="169" y="84"/>
                    <a:pt x="168" y="83"/>
                    <a:pt x="168" y="82"/>
                  </a:cubicBezTo>
                  <a:cubicBezTo>
                    <a:pt x="171" y="81"/>
                    <a:pt x="174" y="81"/>
                    <a:pt x="177" y="81"/>
                  </a:cubicBezTo>
                  <a:cubicBezTo>
                    <a:pt x="178" y="81"/>
                    <a:pt x="179" y="81"/>
                    <a:pt x="180" y="81"/>
                  </a:cubicBezTo>
                  <a:cubicBezTo>
                    <a:pt x="181" y="82"/>
                    <a:pt x="181" y="84"/>
                    <a:pt x="181" y="86"/>
                  </a:cubicBezTo>
                  <a:moveTo>
                    <a:pt x="214" y="86"/>
                  </a:moveTo>
                  <a:cubicBezTo>
                    <a:pt x="223" y="82"/>
                    <a:pt x="233" y="79"/>
                    <a:pt x="241" y="76"/>
                  </a:cubicBezTo>
                  <a:cubicBezTo>
                    <a:pt x="239" y="78"/>
                    <a:pt x="236" y="79"/>
                    <a:pt x="234" y="81"/>
                  </a:cubicBezTo>
                  <a:cubicBezTo>
                    <a:pt x="227" y="82"/>
                    <a:pt x="220" y="84"/>
                    <a:pt x="214" y="86"/>
                  </a:cubicBezTo>
                  <a:moveTo>
                    <a:pt x="168" y="80"/>
                  </a:moveTo>
                  <a:cubicBezTo>
                    <a:pt x="168" y="79"/>
                    <a:pt x="168" y="78"/>
                    <a:pt x="168" y="76"/>
                  </a:cubicBezTo>
                  <a:cubicBezTo>
                    <a:pt x="168" y="76"/>
                    <a:pt x="168" y="75"/>
                    <a:pt x="168" y="75"/>
                  </a:cubicBezTo>
                  <a:cubicBezTo>
                    <a:pt x="172" y="75"/>
                    <a:pt x="176" y="74"/>
                    <a:pt x="180" y="74"/>
                  </a:cubicBezTo>
                  <a:cubicBezTo>
                    <a:pt x="180" y="75"/>
                    <a:pt x="180" y="76"/>
                    <a:pt x="180" y="77"/>
                  </a:cubicBezTo>
                  <a:cubicBezTo>
                    <a:pt x="180" y="78"/>
                    <a:pt x="180" y="79"/>
                    <a:pt x="180" y="79"/>
                  </a:cubicBezTo>
                  <a:cubicBezTo>
                    <a:pt x="179" y="79"/>
                    <a:pt x="178" y="79"/>
                    <a:pt x="177" y="79"/>
                  </a:cubicBezTo>
                  <a:cubicBezTo>
                    <a:pt x="174" y="79"/>
                    <a:pt x="171" y="79"/>
                    <a:pt x="168" y="80"/>
                  </a:cubicBezTo>
                  <a:moveTo>
                    <a:pt x="168" y="73"/>
                  </a:moveTo>
                  <a:cubicBezTo>
                    <a:pt x="172" y="71"/>
                    <a:pt x="176" y="68"/>
                    <a:pt x="179" y="66"/>
                  </a:cubicBezTo>
                  <a:cubicBezTo>
                    <a:pt x="179" y="68"/>
                    <a:pt x="180" y="70"/>
                    <a:pt x="180" y="72"/>
                  </a:cubicBezTo>
                  <a:cubicBezTo>
                    <a:pt x="176" y="72"/>
                    <a:pt x="172" y="73"/>
                    <a:pt x="168" y="73"/>
                  </a:cubicBezTo>
                  <a:moveTo>
                    <a:pt x="165" y="71"/>
                  </a:moveTo>
                  <a:cubicBezTo>
                    <a:pt x="162" y="69"/>
                    <a:pt x="159" y="68"/>
                    <a:pt x="156" y="67"/>
                  </a:cubicBezTo>
                  <a:cubicBezTo>
                    <a:pt x="162" y="66"/>
                    <a:pt x="168" y="65"/>
                    <a:pt x="174" y="65"/>
                  </a:cubicBezTo>
                  <a:cubicBezTo>
                    <a:pt x="171" y="67"/>
                    <a:pt x="168" y="69"/>
                    <a:pt x="165" y="71"/>
                  </a:cubicBezTo>
                  <a:moveTo>
                    <a:pt x="25" y="93"/>
                  </a:moveTo>
                  <a:cubicBezTo>
                    <a:pt x="32" y="84"/>
                    <a:pt x="43" y="73"/>
                    <a:pt x="59" y="65"/>
                  </a:cubicBezTo>
                  <a:cubicBezTo>
                    <a:pt x="60" y="64"/>
                    <a:pt x="61" y="64"/>
                    <a:pt x="62" y="63"/>
                  </a:cubicBezTo>
                  <a:cubicBezTo>
                    <a:pt x="54" y="70"/>
                    <a:pt x="45" y="77"/>
                    <a:pt x="39" y="84"/>
                  </a:cubicBezTo>
                  <a:cubicBezTo>
                    <a:pt x="34" y="87"/>
                    <a:pt x="29" y="91"/>
                    <a:pt x="24" y="94"/>
                  </a:cubicBezTo>
                  <a:cubicBezTo>
                    <a:pt x="25" y="94"/>
                    <a:pt x="25" y="94"/>
                    <a:pt x="25" y="94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moveTo>
                    <a:pt x="153" y="66"/>
                  </a:moveTo>
                  <a:cubicBezTo>
                    <a:pt x="151" y="65"/>
                    <a:pt x="148" y="64"/>
                    <a:pt x="145" y="63"/>
                  </a:cubicBezTo>
                  <a:cubicBezTo>
                    <a:pt x="149" y="63"/>
                    <a:pt x="152" y="62"/>
                    <a:pt x="155" y="62"/>
                  </a:cubicBezTo>
                  <a:cubicBezTo>
                    <a:pt x="158" y="61"/>
                    <a:pt x="162" y="60"/>
                    <a:pt x="166" y="60"/>
                  </a:cubicBezTo>
                  <a:cubicBezTo>
                    <a:pt x="167" y="59"/>
                    <a:pt x="167" y="59"/>
                    <a:pt x="167" y="59"/>
                  </a:cubicBezTo>
                  <a:cubicBezTo>
                    <a:pt x="170" y="61"/>
                    <a:pt x="173" y="62"/>
                    <a:pt x="176" y="63"/>
                  </a:cubicBezTo>
                  <a:cubicBezTo>
                    <a:pt x="168" y="63"/>
                    <a:pt x="161" y="64"/>
                    <a:pt x="154" y="65"/>
                  </a:cubicBezTo>
                  <a:cubicBezTo>
                    <a:pt x="153" y="66"/>
                    <a:pt x="153" y="66"/>
                    <a:pt x="153" y="66"/>
                  </a:cubicBezTo>
                  <a:moveTo>
                    <a:pt x="141" y="61"/>
                  </a:moveTo>
                  <a:cubicBezTo>
                    <a:pt x="138" y="61"/>
                    <a:pt x="135" y="60"/>
                    <a:pt x="132" y="59"/>
                  </a:cubicBezTo>
                  <a:cubicBezTo>
                    <a:pt x="139" y="58"/>
                    <a:pt x="145" y="56"/>
                    <a:pt x="152" y="54"/>
                  </a:cubicBezTo>
                  <a:cubicBezTo>
                    <a:pt x="156" y="55"/>
                    <a:pt x="160" y="57"/>
                    <a:pt x="164" y="58"/>
                  </a:cubicBezTo>
                  <a:cubicBezTo>
                    <a:pt x="161" y="59"/>
                    <a:pt x="157" y="59"/>
                    <a:pt x="154" y="60"/>
                  </a:cubicBezTo>
                  <a:cubicBezTo>
                    <a:pt x="151" y="60"/>
                    <a:pt x="147" y="61"/>
                    <a:pt x="144" y="61"/>
                  </a:cubicBezTo>
                  <a:cubicBezTo>
                    <a:pt x="143" y="61"/>
                    <a:pt x="143" y="61"/>
                    <a:pt x="142" y="61"/>
                  </a:cubicBezTo>
                  <a:cubicBezTo>
                    <a:pt x="142" y="61"/>
                    <a:pt x="142" y="61"/>
                    <a:pt x="142" y="61"/>
                  </a:cubicBezTo>
                  <a:cubicBezTo>
                    <a:pt x="142" y="61"/>
                    <a:pt x="142" y="61"/>
                    <a:pt x="142" y="61"/>
                  </a:cubicBezTo>
                  <a:cubicBezTo>
                    <a:pt x="142" y="61"/>
                    <a:pt x="142" y="61"/>
                    <a:pt x="141" y="61"/>
                  </a:cubicBezTo>
                  <a:cubicBezTo>
                    <a:pt x="141" y="61"/>
                    <a:pt x="141" y="61"/>
                    <a:pt x="141" y="61"/>
                  </a:cubicBezTo>
                  <a:cubicBezTo>
                    <a:pt x="141" y="61"/>
                    <a:pt x="141" y="61"/>
                    <a:pt x="141" y="61"/>
                  </a:cubicBezTo>
                  <a:moveTo>
                    <a:pt x="50" y="76"/>
                  </a:moveTo>
                  <a:cubicBezTo>
                    <a:pt x="56" y="70"/>
                    <a:pt x="64" y="64"/>
                    <a:pt x="70" y="60"/>
                  </a:cubicBezTo>
                  <a:cubicBezTo>
                    <a:pt x="76" y="57"/>
                    <a:pt x="82" y="55"/>
                    <a:pt x="89" y="53"/>
                  </a:cubicBezTo>
                  <a:cubicBezTo>
                    <a:pt x="82" y="58"/>
                    <a:pt x="74" y="63"/>
                    <a:pt x="67" y="67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61" y="70"/>
                    <a:pt x="55" y="73"/>
                    <a:pt x="50" y="76"/>
                  </a:cubicBezTo>
                  <a:moveTo>
                    <a:pt x="128" y="59"/>
                  </a:moveTo>
                  <a:cubicBezTo>
                    <a:pt x="124" y="58"/>
                    <a:pt x="120" y="58"/>
                    <a:pt x="116" y="57"/>
                  </a:cubicBezTo>
                  <a:cubicBezTo>
                    <a:pt x="122" y="55"/>
                    <a:pt x="127" y="53"/>
                    <a:pt x="133" y="51"/>
                  </a:cubicBezTo>
                  <a:cubicBezTo>
                    <a:pt x="138" y="51"/>
                    <a:pt x="143" y="52"/>
                    <a:pt x="148" y="53"/>
                  </a:cubicBezTo>
                  <a:cubicBezTo>
                    <a:pt x="141" y="55"/>
                    <a:pt x="135" y="57"/>
                    <a:pt x="128" y="59"/>
                  </a:cubicBezTo>
                  <a:moveTo>
                    <a:pt x="76" y="63"/>
                  </a:moveTo>
                  <a:cubicBezTo>
                    <a:pt x="83" y="60"/>
                    <a:pt x="89" y="55"/>
                    <a:pt x="95" y="52"/>
                  </a:cubicBezTo>
                  <a:cubicBezTo>
                    <a:pt x="100" y="51"/>
                    <a:pt x="105" y="50"/>
                    <a:pt x="111" y="50"/>
                  </a:cubicBezTo>
                  <a:cubicBezTo>
                    <a:pt x="103" y="53"/>
                    <a:pt x="96" y="56"/>
                    <a:pt x="89" y="59"/>
                  </a:cubicBezTo>
                  <a:cubicBezTo>
                    <a:pt x="88" y="60"/>
                    <a:pt x="88" y="60"/>
                    <a:pt x="88" y="60"/>
                  </a:cubicBezTo>
                  <a:cubicBezTo>
                    <a:pt x="88" y="60"/>
                    <a:pt x="88" y="60"/>
                    <a:pt x="88" y="60"/>
                  </a:cubicBezTo>
                  <a:cubicBezTo>
                    <a:pt x="88" y="60"/>
                    <a:pt x="88" y="60"/>
                    <a:pt x="88" y="60"/>
                  </a:cubicBezTo>
                  <a:cubicBezTo>
                    <a:pt x="87" y="60"/>
                    <a:pt x="87" y="60"/>
                    <a:pt x="87" y="60"/>
                  </a:cubicBezTo>
                  <a:cubicBezTo>
                    <a:pt x="87" y="60"/>
                    <a:pt x="87" y="60"/>
                    <a:pt x="87" y="60"/>
                  </a:cubicBezTo>
                  <a:cubicBezTo>
                    <a:pt x="83" y="61"/>
                    <a:pt x="80" y="62"/>
                    <a:pt x="76" y="63"/>
                  </a:cubicBezTo>
                  <a:moveTo>
                    <a:pt x="95" y="59"/>
                  </a:moveTo>
                  <a:cubicBezTo>
                    <a:pt x="102" y="56"/>
                    <a:pt x="109" y="53"/>
                    <a:pt x="116" y="50"/>
                  </a:cubicBezTo>
                  <a:cubicBezTo>
                    <a:pt x="117" y="50"/>
                    <a:pt x="117" y="50"/>
                    <a:pt x="118" y="50"/>
                  </a:cubicBezTo>
                  <a:cubicBezTo>
                    <a:pt x="122" y="50"/>
                    <a:pt x="125" y="50"/>
                    <a:pt x="129" y="50"/>
                  </a:cubicBezTo>
                  <a:cubicBezTo>
                    <a:pt x="123" y="53"/>
                    <a:pt x="117" y="55"/>
                    <a:pt x="111" y="57"/>
                  </a:cubicBezTo>
                  <a:cubicBezTo>
                    <a:pt x="106" y="57"/>
                    <a:pt x="100" y="58"/>
                    <a:pt x="95" y="59"/>
                  </a:cubicBezTo>
                  <a:moveTo>
                    <a:pt x="179" y="25"/>
                  </a:moveTo>
                  <a:cubicBezTo>
                    <a:pt x="176" y="24"/>
                    <a:pt x="173" y="22"/>
                    <a:pt x="170" y="21"/>
                  </a:cubicBezTo>
                  <a:cubicBezTo>
                    <a:pt x="170" y="20"/>
                    <a:pt x="170" y="19"/>
                    <a:pt x="170" y="18"/>
                  </a:cubicBezTo>
                  <a:cubicBezTo>
                    <a:pt x="173" y="19"/>
                    <a:pt x="176" y="20"/>
                    <a:pt x="180" y="20"/>
                  </a:cubicBezTo>
                  <a:cubicBezTo>
                    <a:pt x="179" y="22"/>
                    <a:pt x="179" y="23"/>
                    <a:pt x="179" y="25"/>
                  </a:cubicBezTo>
                  <a:moveTo>
                    <a:pt x="180" y="18"/>
                  </a:moveTo>
                  <a:cubicBezTo>
                    <a:pt x="177" y="18"/>
                    <a:pt x="174" y="18"/>
                    <a:pt x="171" y="17"/>
                  </a:cubicBezTo>
                  <a:cubicBezTo>
                    <a:pt x="171" y="15"/>
                    <a:pt x="171" y="14"/>
                    <a:pt x="171" y="13"/>
                  </a:cubicBezTo>
                  <a:cubicBezTo>
                    <a:pt x="172" y="13"/>
                    <a:pt x="172" y="13"/>
                    <a:pt x="172" y="13"/>
                  </a:cubicBezTo>
                  <a:cubicBezTo>
                    <a:pt x="175" y="13"/>
                    <a:pt x="178" y="13"/>
                    <a:pt x="180" y="14"/>
                  </a:cubicBezTo>
                  <a:cubicBezTo>
                    <a:pt x="180" y="15"/>
                    <a:pt x="180" y="17"/>
                    <a:pt x="180" y="18"/>
                  </a:cubicBezTo>
                  <a:moveTo>
                    <a:pt x="181" y="29"/>
                  </a:moveTo>
                  <a:cubicBezTo>
                    <a:pt x="181" y="29"/>
                    <a:pt x="181" y="29"/>
                    <a:pt x="181" y="29"/>
                  </a:cubicBezTo>
                  <a:cubicBezTo>
                    <a:pt x="182" y="29"/>
                    <a:pt x="182" y="28"/>
                    <a:pt x="182" y="28"/>
                  </a:cubicBezTo>
                  <a:cubicBezTo>
                    <a:pt x="183" y="19"/>
                    <a:pt x="184" y="14"/>
                    <a:pt x="185" y="6"/>
                  </a:cubicBezTo>
                  <a:cubicBezTo>
                    <a:pt x="208" y="24"/>
                    <a:pt x="232" y="52"/>
                    <a:pt x="252" y="69"/>
                  </a:cubicBezTo>
                  <a:cubicBezTo>
                    <a:pt x="234" y="74"/>
                    <a:pt x="207" y="83"/>
                    <a:pt x="185" y="94"/>
                  </a:cubicBezTo>
                  <a:cubicBezTo>
                    <a:pt x="184" y="86"/>
                    <a:pt x="184" y="79"/>
                    <a:pt x="184" y="74"/>
                  </a:cubicBezTo>
                  <a:cubicBezTo>
                    <a:pt x="183" y="71"/>
                    <a:pt x="183" y="68"/>
                    <a:pt x="183" y="66"/>
                  </a:cubicBezTo>
                  <a:cubicBezTo>
                    <a:pt x="183" y="65"/>
                    <a:pt x="183" y="64"/>
                    <a:pt x="182" y="64"/>
                  </a:cubicBezTo>
                  <a:cubicBezTo>
                    <a:pt x="182" y="63"/>
                    <a:pt x="182" y="63"/>
                    <a:pt x="182" y="63"/>
                  </a:cubicBezTo>
                  <a:cubicBezTo>
                    <a:pt x="182" y="62"/>
                    <a:pt x="181" y="62"/>
                    <a:pt x="181" y="62"/>
                  </a:cubicBezTo>
                  <a:cubicBezTo>
                    <a:pt x="159" y="50"/>
                    <a:pt x="137" y="46"/>
                    <a:pt x="118" y="46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95" y="46"/>
                    <a:pt x="74" y="53"/>
                    <a:pt x="58" y="61"/>
                  </a:cubicBezTo>
                  <a:cubicBezTo>
                    <a:pt x="42" y="70"/>
                    <a:pt x="29" y="81"/>
                    <a:pt x="23" y="91"/>
                  </a:cubicBezTo>
                  <a:cubicBezTo>
                    <a:pt x="22" y="90"/>
                    <a:pt x="22" y="90"/>
                    <a:pt x="22" y="90"/>
                  </a:cubicBezTo>
                  <a:cubicBezTo>
                    <a:pt x="20" y="90"/>
                    <a:pt x="17" y="87"/>
                    <a:pt x="14" y="85"/>
                  </a:cubicBezTo>
                  <a:cubicBezTo>
                    <a:pt x="13" y="84"/>
                    <a:pt x="11" y="82"/>
                    <a:pt x="11" y="81"/>
                  </a:cubicBezTo>
                  <a:cubicBezTo>
                    <a:pt x="10" y="81"/>
                    <a:pt x="10" y="80"/>
                    <a:pt x="10" y="80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17" y="68"/>
                    <a:pt x="33" y="52"/>
                    <a:pt x="53" y="40"/>
                  </a:cubicBezTo>
                  <a:cubicBezTo>
                    <a:pt x="74" y="27"/>
                    <a:pt x="101" y="18"/>
                    <a:pt x="129" y="18"/>
                  </a:cubicBezTo>
                  <a:cubicBezTo>
                    <a:pt x="141" y="18"/>
                    <a:pt x="154" y="20"/>
                    <a:pt x="167" y="24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72" y="26"/>
                    <a:pt x="176" y="27"/>
                    <a:pt x="180" y="29"/>
                  </a:cubicBezTo>
                  <a:cubicBezTo>
                    <a:pt x="180" y="29"/>
                    <a:pt x="180" y="29"/>
                    <a:pt x="181" y="29"/>
                  </a:cubicBezTo>
                  <a:moveTo>
                    <a:pt x="181" y="12"/>
                  </a:moveTo>
                  <a:cubicBezTo>
                    <a:pt x="178" y="11"/>
                    <a:pt x="175" y="11"/>
                    <a:pt x="172" y="11"/>
                  </a:cubicBezTo>
                  <a:cubicBezTo>
                    <a:pt x="175" y="9"/>
                    <a:pt x="178" y="7"/>
                    <a:pt x="181" y="5"/>
                  </a:cubicBezTo>
                  <a:cubicBezTo>
                    <a:pt x="181" y="8"/>
                    <a:pt x="181" y="10"/>
                    <a:pt x="181" y="12"/>
                  </a:cubicBezTo>
                  <a:moveTo>
                    <a:pt x="184" y="0"/>
                  </a:moveTo>
                  <a:cubicBezTo>
                    <a:pt x="183" y="0"/>
                    <a:pt x="183" y="0"/>
                    <a:pt x="183" y="0"/>
                  </a:cubicBezTo>
                  <a:cubicBezTo>
                    <a:pt x="178" y="3"/>
                    <a:pt x="173" y="6"/>
                    <a:pt x="168" y="9"/>
                  </a:cubicBezTo>
                  <a:cubicBezTo>
                    <a:pt x="168" y="9"/>
                    <a:pt x="168" y="10"/>
                    <a:pt x="167" y="10"/>
                  </a:cubicBezTo>
                  <a:cubicBezTo>
                    <a:pt x="167" y="14"/>
                    <a:pt x="167" y="17"/>
                    <a:pt x="167" y="20"/>
                  </a:cubicBezTo>
                  <a:cubicBezTo>
                    <a:pt x="154" y="16"/>
                    <a:pt x="141" y="14"/>
                    <a:pt x="129" y="14"/>
                  </a:cubicBezTo>
                  <a:cubicBezTo>
                    <a:pt x="100" y="14"/>
                    <a:pt x="73" y="24"/>
                    <a:pt x="52" y="37"/>
                  </a:cubicBezTo>
                  <a:cubicBezTo>
                    <a:pt x="30" y="49"/>
                    <a:pt x="14" y="65"/>
                    <a:pt x="6" y="78"/>
                  </a:cubicBezTo>
                  <a:cubicBezTo>
                    <a:pt x="6" y="78"/>
                    <a:pt x="6" y="78"/>
                    <a:pt x="6" y="78"/>
                  </a:cubicBezTo>
                  <a:cubicBezTo>
                    <a:pt x="5" y="81"/>
                    <a:pt x="3" y="83"/>
                    <a:pt x="3" y="84"/>
                  </a:cubicBezTo>
                  <a:cubicBezTo>
                    <a:pt x="2" y="86"/>
                    <a:pt x="1" y="87"/>
                    <a:pt x="0" y="89"/>
                  </a:cubicBezTo>
                  <a:cubicBezTo>
                    <a:pt x="0" y="90"/>
                    <a:pt x="0" y="90"/>
                    <a:pt x="1" y="91"/>
                  </a:cubicBezTo>
                  <a:cubicBezTo>
                    <a:pt x="2" y="92"/>
                    <a:pt x="4" y="95"/>
                    <a:pt x="7" y="97"/>
                  </a:cubicBezTo>
                  <a:cubicBezTo>
                    <a:pt x="10" y="100"/>
                    <a:pt x="13" y="103"/>
                    <a:pt x="16" y="104"/>
                  </a:cubicBezTo>
                  <a:cubicBezTo>
                    <a:pt x="16" y="104"/>
                    <a:pt x="16" y="104"/>
                    <a:pt x="17" y="104"/>
                  </a:cubicBezTo>
                  <a:cubicBezTo>
                    <a:pt x="17" y="104"/>
                    <a:pt x="18" y="104"/>
                    <a:pt x="18" y="104"/>
                  </a:cubicBezTo>
                  <a:cubicBezTo>
                    <a:pt x="18" y="104"/>
                    <a:pt x="18" y="104"/>
                    <a:pt x="18" y="104"/>
                  </a:cubicBezTo>
                  <a:cubicBezTo>
                    <a:pt x="41" y="86"/>
                    <a:pt x="71" y="61"/>
                    <a:pt x="111" y="61"/>
                  </a:cubicBezTo>
                  <a:cubicBezTo>
                    <a:pt x="111" y="61"/>
                    <a:pt x="111" y="61"/>
                    <a:pt x="111" y="61"/>
                  </a:cubicBezTo>
                  <a:cubicBezTo>
                    <a:pt x="127" y="61"/>
                    <a:pt x="144" y="65"/>
                    <a:pt x="164" y="74"/>
                  </a:cubicBezTo>
                  <a:cubicBezTo>
                    <a:pt x="164" y="74"/>
                    <a:pt x="164" y="75"/>
                    <a:pt x="164" y="75"/>
                  </a:cubicBezTo>
                  <a:cubicBezTo>
                    <a:pt x="165" y="81"/>
                    <a:pt x="166" y="97"/>
                    <a:pt x="166" y="105"/>
                  </a:cubicBezTo>
                  <a:cubicBezTo>
                    <a:pt x="166" y="105"/>
                    <a:pt x="166" y="105"/>
                    <a:pt x="166" y="105"/>
                  </a:cubicBezTo>
                  <a:cubicBezTo>
                    <a:pt x="166" y="106"/>
                    <a:pt x="166" y="106"/>
                    <a:pt x="166" y="106"/>
                  </a:cubicBezTo>
                  <a:cubicBezTo>
                    <a:pt x="167" y="106"/>
                    <a:pt x="167" y="106"/>
                    <a:pt x="167" y="106"/>
                  </a:cubicBezTo>
                  <a:cubicBezTo>
                    <a:pt x="167" y="106"/>
                    <a:pt x="167" y="106"/>
                    <a:pt x="167" y="106"/>
                  </a:cubicBezTo>
                  <a:cubicBezTo>
                    <a:pt x="167" y="106"/>
                    <a:pt x="167" y="106"/>
                    <a:pt x="167" y="106"/>
                  </a:cubicBezTo>
                  <a:cubicBezTo>
                    <a:pt x="167" y="106"/>
                    <a:pt x="167" y="106"/>
                    <a:pt x="167" y="106"/>
                  </a:cubicBezTo>
                  <a:cubicBezTo>
                    <a:pt x="167" y="107"/>
                    <a:pt x="167" y="107"/>
                    <a:pt x="167" y="107"/>
                  </a:cubicBezTo>
                  <a:cubicBezTo>
                    <a:pt x="168" y="107"/>
                    <a:pt x="168" y="107"/>
                    <a:pt x="168" y="107"/>
                  </a:cubicBezTo>
                  <a:cubicBezTo>
                    <a:pt x="168" y="107"/>
                    <a:pt x="168" y="107"/>
                    <a:pt x="168" y="107"/>
                  </a:cubicBezTo>
                  <a:cubicBezTo>
                    <a:pt x="168" y="107"/>
                    <a:pt x="168" y="107"/>
                    <a:pt x="168" y="107"/>
                  </a:cubicBezTo>
                  <a:cubicBezTo>
                    <a:pt x="168" y="107"/>
                    <a:pt x="168" y="107"/>
                    <a:pt x="168" y="107"/>
                  </a:cubicBezTo>
                  <a:cubicBezTo>
                    <a:pt x="169" y="107"/>
                    <a:pt x="169" y="107"/>
                    <a:pt x="169" y="107"/>
                  </a:cubicBezTo>
                  <a:cubicBezTo>
                    <a:pt x="169" y="107"/>
                    <a:pt x="169" y="107"/>
                    <a:pt x="169" y="107"/>
                  </a:cubicBezTo>
                  <a:cubicBezTo>
                    <a:pt x="169" y="107"/>
                    <a:pt x="169" y="107"/>
                    <a:pt x="169" y="107"/>
                  </a:cubicBezTo>
                  <a:cubicBezTo>
                    <a:pt x="169" y="106"/>
                    <a:pt x="170" y="106"/>
                    <a:pt x="170" y="106"/>
                  </a:cubicBezTo>
                  <a:cubicBezTo>
                    <a:pt x="191" y="96"/>
                    <a:pt x="214" y="88"/>
                    <a:pt x="235" y="85"/>
                  </a:cubicBezTo>
                  <a:cubicBezTo>
                    <a:pt x="235" y="84"/>
                    <a:pt x="235" y="84"/>
                    <a:pt x="235" y="84"/>
                  </a:cubicBezTo>
                  <a:cubicBezTo>
                    <a:pt x="241" y="80"/>
                    <a:pt x="248" y="76"/>
                    <a:pt x="254" y="73"/>
                  </a:cubicBezTo>
                  <a:cubicBezTo>
                    <a:pt x="254" y="72"/>
                    <a:pt x="255" y="72"/>
                    <a:pt x="256" y="72"/>
                  </a:cubicBezTo>
                  <a:cubicBezTo>
                    <a:pt x="256" y="72"/>
                    <a:pt x="257" y="71"/>
                    <a:pt x="257" y="71"/>
                  </a:cubicBezTo>
                  <a:cubicBezTo>
                    <a:pt x="257" y="70"/>
                    <a:pt x="257" y="69"/>
                    <a:pt x="257" y="69"/>
                  </a:cubicBezTo>
                  <a:cubicBezTo>
                    <a:pt x="237" y="51"/>
                    <a:pt x="211" y="21"/>
                    <a:pt x="186" y="2"/>
                  </a:cubicBezTo>
                  <a:cubicBezTo>
                    <a:pt x="185" y="1"/>
                    <a:pt x="185" y="1"/>
                    <a:pt x="185" y="1"/>
                  </a:cubicBezTo>
                  <a:cubicBezTo>
                    <a:pt x="185" y="0"/>
                    <a:pt x="184" y="0"/>
                    <a:pt x="184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148" name="Freeform 878"/>
            <p:cNvSpPr>
              <a:spLocks noEditPoints="1"/>
            </p:cNvSpPr>
            <p:nvPr/>
          </p:nvSpPr>
          <p:spPr bwMode="auto">
            <a:xfrm>
              <a:off x="2372" y="3078"/>
              <a:ext cx="545" cy="564"/>
            </a:xfrm>
            <a:custGeom>
              <a:avLst/>
              <a:gdLst>
                <a:gd name="T0" fmla="*/ 216 w 230"/>
                <a:gd name="T1" fmla="*/ 232 h 238"/>
                <a:gd name="T2" fmla="*/ 216 w 230"/>
                <a:gd name="T3" fmla="*/ 232 h 238"/>
                <a:gd name="T4" fmla="*/ 217 w 230"/>
                <a:gd name="T5" fmla="*/ 220 h 238"/>
                <a:gd name="T6" fmla="*/ 225 w 230"/>
                <a:gd name="T7" fmla="*/ 222 h 238"/>
                <a:gd name="T8" fmla="*/ 218 w 230"/>
                <a:gd name="T9" fmla="*/ 212 h 238"/>
                <a:gd name="T10" fmla="*/ 226 w 230"/>
                <a:gd name="T11" fmla="*/ 214 h 238"/>
                <a:gd name="T12" fmla="*/ 226 w 230"/>
                <a:gd name="T13" fmla="*/ 214 h 238"/>
                <a:gd name="T14" fmla="*/ 214 w 230"/>
                <a:gd name="T15" fmla="*/ 207 h 238"/>
                <a:gd name="T16" fmla="*/ 212 w 230"/>
                <a:gd name="T17" fmla="*/ 207 h 238"/>
                <a:gd name="T18" fmla="*/ 146 w 230"/>
                <a:gd name="T19" fmla="*/ 190 h 238"/>
                <a:gd name="T20" fmla="*/ 155 w 230"/>
                <a:gd name="T21" fmla="*/ 187 h 238"/>
                <a:gd name="T22" fmla="*/ 104 w 230"/>
                <a:gd name="T23" fmla="*/ 158 h 238"/>
                <a:gd name="T24" fmla="*/ 133 w 230"/>
                <a:gd name="T25" fmla="*/ 173 h 238"/>
                <a:gd name="T26" fmla="*/ 100 w 230"/>
                <a:gd name="T27" fmla="*/ 153 h 238"/>
                <a:gd name="T28" fmla="*/ 19 w 230"/>
                <a:gd name="T29" fmla="*/ 128 h 238"/>
                <a:gd name="T30" fmla="*/ 108 w 230"/>
                <a:gd name="T31" fmla="*/ 147 h 238"/>
                <a:gd name="T32" fmla="*/ 108 w 230"/>
                <a:gd name="T33" fmla="*/ 147 h 238"/>
                <a:gd name="T34" fmla="*/ 27 w 230"/>
                <a:gd name="T35" fmla="*/ 126 h 238"/>
                <a:gd name="T36" fmla="*/ 28 w 230"/>
                <a:gd name="T37" fmla="*/ 111 h 238"/>
                <a:gd name="T38" fmla="*/ 77 w 230"/>
                <a:gd name="T39" fmla="*/ 115 h 238"/>
                <a:gd name="T40" fmla="*/ 92 w 230"/>
                <a:gd name="T41" fmla="*/ 119 h 238"/>
                <a:gd name="T42" fmla="*/ 97 w 230"/>
                <a:gd name="T43" fmla="*/ 130 h 238"/>
                <a:gd name="T44" fmla="*/ 86 w 230"/>
                <a:gd name="T45" fmla="*/ 101 h 238"/>
                <a:gd name="T46" fmla="*/ 71 w 230"/>
                <a:gd name="T47" fmla="*/ 96 h 238"/>
                <a:gd name="T48" fmla="*/ 90 w 230"/>
                <a:gd name="T49" fmla="*/ 114 h 238"/>
                <a:gd name="T50" fmla="*/ 83 w 230"/>
                <a:gd name="T51" fmla="*/ 84 h 238"/>
                <a:gd name="T52" fmla="*/ 80 w 230"/>
                <a:gd name="T53" fmla="*/ 68 h 238"/>
                <a:gd name="T54" fmla="*/ 91 w 230"/>
                <a:gd name="T55" fmla="*/ 77 h 238"/>
                <a:gd name="T56" fmla="*/ 93 w 230"/>
                <a:gd name="T57" fmla="*/ 74 h 238"/>
                <a:gd name="T58" fmla="*/ 87 w 230"/>
                <a:gd name="T59" fmla="*/ 61 h 238"/>
                <a:gd name="T60" fmla="*/ 103 w 230"/>
                <a:gd name="T61" fmla="*/ 67 h 238"/>
                <a:gd name="T62" fmla="*/ 103 w 230"/>
                <a:gd name="T63" fmla="*/ 67 h 238"/>
                <a:gd name="T64" fmla="*/ 60 w 230"/>
                <a:gd name="T65" fmla="*/ 31 h 238"/>
                <a:gd name="T66" fmla="*/ 90 w 230"/>
                <a:gd name="T67" fmla="*/ 52 h 238"/>
                <a:gd name="T68" fmla="*/ 62 w 230"/>
                <a:gd name="T69" fmla="*/ 79 h 238"/>
                <a:gd name="T70" fmla="*/ 209 w 230"/>
                <a:gd name="T71" fmla="*/ 212 h 238"/>
                <a:gd name="T72" fmla="*/ 212 w 230"/>
                <a:gd name="T73" fmla="*/ 230 h 238"/>
                <a:gd name="T74" fmla="*/ 199 w 230"/>
                <a:gd name="T75" fmla="*/ 233 h 238"/>
                <a:gd name="T76" fmla="*/ 32 w 230"/>
                <a:gd name="T77" fmla="*/ 107 h 238"/>
                <a:gd name="T78" fmla="*/ 5 w 230"/>
                <a:gd name="T79" fmla="*/ 120 h 238"/>
                <a:gd name="T80" fmla="*/ 0 w 230"/>
                <a:gd name="T81" fmla="*/ 118 h 238"/>
                <a:gd name="T82" fmla="*/ 21 w 230"/>
                <a:gd name="T83" fmla="*/ 134 h 238"/>
                <a:gd name="T84" fmla="*/ 103 w 230"/>
                <a:gd name="T85" fmla="*/ 208 h 238"/>
                <a:gd name="T86" fmla="*/ 221 w 230"/>
                <a:gd name="T87" fmla="*/ 236 h 238"/>
                <a:gd name="T88" fmla="*/ 230 w 230"/>
                <a:gd name="T89" fmla="*/ 213 h 238"/>
                <a:gd name="T90" fmla="*/ 227 w 230"/>
                <a:gd name="T91" fmla="*/ 206 h 238"/>
                <a:gd name="T92" fmla="*/ 101 w 230"/>
                <a:gd name="T93" fmla="*/ 75 h 238"/>
                <a:gd name="T94" fmla="*/ 116 w 230"/>
                <a:gd name="T95" fmla="*/ 61 h 238"/>
                <a:gd name="T96" fmla="*/ 116 w 230"/>
                <a:gd name="T97" fmla="*/ 60 h 238"/>
                <a:gd name="T98" fmla="*/ 115 w 230"/>
                <a:gd name="T99" fmla="*/ 58 h 238"/>
                <a:gd name="T100" fmla="*/ 113 w 230"/>
                <a:gd name="T101" fmla="*/ 57 h 238"/>
                <a:gd name="T102" fmla="*/ 15 w 230"/>
                <a:gd name="T103" fmla="*/ 1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30" h="238">
                  <a:moveTo>
                    <a:pt x="211" y="233"/>
                  </a:moveTo>
                  <a:cubicBezTo>
                    <a:pt x="211" y="233"/>
                    <a:pt x="211" y="233"/>
                    <a:pt x="211" y="233"/>
                  </a:cubicBezTo>
                  <a:cubicBezTo>
                    <a:pt x="211" y="233"/>
                    <a:pt x="211" y="233"/>
                    <a:pt x="211" y="233"/>
                  </a:cubicBezTo>
                  <a:moveTo>
                    <a:pt x="216" y="232"/>
                  </a:moveTo>
                  <a:cubicBezTo>
                    <a:pt x="216" y="231"/>
                    <a:pt x="217" y="229"/>
                    <a:pt x="217" y="227"/>
                  </a:cubicBezTo>
                  <a:cubicBezTo>
                    <a:pt x="219" y="229"/>
                    <a:pt x="221" y="230"/>
                    <a:pt x="223" y="231"/>
                  </a:cubicBezTo>
                  <a:cubicBezTo>
                    <a:pt x="222" y="231"/>
                    <a:pt x="221" y="232"/>
                    <a:pt x="220" y="232"/>
                  </a:cubicBezTo>
                  <a:cubicBezTo>
                    <a:pt x="219" y="232"/>
                    <a:pt x="218" y="232"/>
                    <a:pt x="216" y="232"/>
                  </a:cubicBezTo>
                  <a:moveTo>
                    <a:pt x="225" y="230"/>
                  </a:moveTo>
                  <a:cubicBezTo>
                    <a:pt x="222" y="228"/>
                    <a:pt x="220" y="227"/>
                    <a:pt x="217" y="225"/>
                  </a:cubicBezTo>
                  <a:cubicBezTo>
                    <a:pt x="217" y="223"/>
                    <a:pt x="217" y="222"/>
                    <a:pt x="217" y="221"/>
                  </a:cubicBezTo>
                  <a:cubicBezTo>
                    <a:pt x="217" y="220"/>
                    <a:pt x="217" y="220"/>
                    <a:pt x="217" y="220"/>
                  </a:cubicBezTo>
                  <a:cubicBezTo>
                    <a:pt x="220" y="221"/>
                    <a:pt x="223" y="222"/>
                    <a:pt x="225" y="224"/>
                  </a:cubicBezTo>
                  <a:cubicBezTo>
                    <a:pt x="225" y="225"/>
                    <a:pt x="225" y="225"/>
                    <a:pt x="225" y="225"/>
                  </a:cubicBezTo>
                  <a:cubicBezTo>
                    <a:pt x="225" y="227"/>
                    <a:pt x="225" y="228"/>
                    <a:pt x="225" y="230"/>
                  </a:cubicBezTo>
                  <a:moveTo>
                    <a:pt x="225" y="222"/>
                  </a:moveTo>
                  <a:cubicBezTo>
                    <a:pt x="223" y="220"/>
                    <a:pt x="220" y="218"/>
                    <a:pt x="217" y="217"/>
                  </a:cubicBezTo>
                  <a:cubicBezTo>
                    <a:pt x="217" y="216"/>
                    <a:pt x="217" y="214"/>
                    <a:pt x="217" y="212"/>
                  </a:cubicBezTo>
                  <a:cubicBezTo>
                    <a:pt x="216" y="212"/>
                    <a:pt x="216" y="212"/>
                    <a:pt x="216" y="212"/>
                  </a:cubicBezTo>
                  <a:cubicBezTo>
                    <a:pt x="217" y="212"/>
                    <a:pt x="218" y="212"/>
                    <a:pt x="218" y="212"/>
                  </a:cubicBezTo>
                  <a:cubicBezTo>
                    <a:pt x="220" y="213"/>
                    <a:pt x="223" y="215"/>
                    <a:pt x="225" y="216"/>
                  </a:cubicBezTo>
                  <a:cubicBezTo>
                    <a:pt x="225" y="216"/>
                    <a:pt x="225" y="216"/>
                    <a:pt x="225" y="216"/>
                  </a:cubicBezTo>
                  <a:cubicBezTo>
                    <a:pt x="225" y="218"/>
                    <a:pt x="225" y="220"/>
                    <a:pt x="225" y="222"/>
                  </a:cubicBezTo>
                  <a:moveTo>
                    <a:pt x="226" y="214"/>
                  </a:moveTo>
                  <a:cubicBezTo>
                    <a:pt x="224" y="213"/>
                    <a:pt x="223" y="212"/>
                    <a:pt x="222" y="211"/>
                  </a:cubicBezTo>
                  <a:cubicBezTo>
                    <a:pt x="223" y="211"/>
                    <a:pt x="224" y="211"/>
                    <a:pt x="226" y="211"/>
                  </a:cubicBezTo>
                  <a:cubicBezTo>
                    <a:pt x="226" y="211"/>
                    <a:pt x="226" y="212"/>
                    <a:pt x="226" y="213"/>
                  </a:cubicBezTo>
                  <a:cubicBezTo>
                    <a:pt x="226" y="214"/>
                    <a:pt x="226" y="214"/>
                    <a:pt x="226" y="214"/>
                  </a:cubicBezTo>
                  <a:moveTo>
                    <a:pt x="209" y="207"/>
                  </a:moveTo>
                  <a:cubicBezTo>
                    <a:pt x="194" y="207"/>
                    <a:pt x="175" y="204"/>
                    <a:pt x="155" y="194"/>
                  </a:cubicBezTo>
                  <a:cubicBezTo>
                    <a:pt x="167" y="197"/>
                    <a:pt x="181" y="200"/>
                    <a:pt x="192" y="202"/>
                  </a:cubicBezTo>
                  <a:cubicBezTo>
                    <a:pt x="200" y="204"/>
                    <a:pt x="207" y="206"/>
                    <a:pt x="214" y="207"/>
                  </a:cubicBezTo>
                  <a:cubicBezTo>
                    <a:pt x="213" y="207"/>
                    <a:pt x="213" y="207"/>
                    <a:pt x="213" y="207"/>
                  </a:cubicBezTo>
                  <a:cubicBezTo>
                    <a:pt x="212" y="207"/>
                    <a:pt x="212" y="207"/>
                    <a:pt x="212" y="207"/>
                  </a:cubicBezTo>
                  <a:cubicBezTo>
                    <a:pt x="212" y="207"/>
                    <a:pt x="212" y="207"/>
                    <a:pt x="212" y="207"/>
                  </a:cubicBezTo>
                  <a:cubicBezTo>
                    <a:pt x="212" y="207"/>
                    <a:pt x="212" y="207"/>
                    <a:pt x="212" y="207"/>
                  </a:cubicBezTo>
                  <a:cubicBezTo>
                    <a:pt x="211" y="207"/>
                    <a:pt x="210" y="207"/>
                    <a:pt x="209" y="207"/>
                  </a:cubicBezTo>
                  <a:cubicBezTo>
                    <a:pt x="209" y="207"/>
                    <a:pt x="209" y="207"/>
                    <a:pt x="209" y="207"/>
                  </a:cubicBezTo>
                  <a:moveTo>
                    <a:pt x="177" y="197"/>
                  </a:moveTo>
                  <a:cubicBezTo>
                    <a:pt x="166" y="195"/>
                    <a:pt x="154" y="192"/>
                    <a:pt x="146" y="190"/>
                  </a:cubicBezTo>
                  <a:cubicBezTo>
                    <a:pt x="140" y="187"/>
                    <a:pt x="135" y="184"/>
                    <a:pt x="130" y="180"/>
                  </a:cubicBezTo>
                  <a:cubicBezTo>
                    <a:pt x="128" y="179"/>
                    <a:pt x="126" y="178"/>
                    <a:pt x="124" y="176"/>
                  </a:cubicBezTo>
                  <a:cubicBezTo>
                    <a:pt x="134" y="180"/>
                    <a:pt x="145" y="183"/>
                    <a:pt x="154" y="187"/>
                  </a:cubicBezTo>
                  <a:cubicBezTo>
                    <a:pt x="155" y="187"/>
                    <a:pt x="155" y="187"/>
                    <a:pt x="155" y="187"/>
                  </a:cubicBezTo>
                  <a:cubicBezTo>
                    <a:pt x="162" y="191"/>
                    <a:pt x="170" y="194"/>
                    <a:pt x="177" y="197"/>
                  </a:cubicBezTo>
                  <a:moveTo>
                    <a:pt x="144" y="181"/>
                  </a:moveTo>
                  <a:cubicBezTo>
                    <a:pt x="135" y="178"/>
                    <a:pt x="126" y="175"/>
                    <a:pt x="119" y="172"/>
                  </a:cubicBezTo>
                  <a:cubicBezTo>
                    <a:pt x="114" y="167"/>
                    <a:pt x="109" y="163"/>
                    <a:pt x="104" y="158"/>
                  </a:cubicBezTo>
                  <a:cubicBezTo>
                    <a:pt x="113" y="162"/>
                    <a:pt x="122" y="167"/>
                    <a:pt x="131" y="172"/>
                  </a:cubicBezTo>
                  <a:cubicBezTo>
                    <a:pt x="132" y="172"/>
                    <a:pt x="132" y="172"/>
                    <a:pt x="132" y="172"/>
                  </a:cubicBezTo>
                  <a:cubicBezTo>
                    <a:pt x="132" y="173"/>
                    <a:pt x="132" y="173"/>
                    <a:pt x="132" y="173"/>
                  </a:cubicBezTo>
                  <a:cubicBezTo>
                    <a:pt x="132" y="173"/>
                    <a:pt x="133" y="173"/>
                    <a:pt x="133" y="173"/>
                  </a:cubicBezTo>
                  <a:cubicBezTo>
                    <a:pt x="133" y="173"/>
                    <a:pt x="133" y="173"/>
                    <a:pt x="133" y="173"/>
                  </a:cubicBezTo>
                  <a:cubicBezTo>
                    <a:pt x="137" y="176"/>
                    <a:pt x="140" y="178"/>
                    <a:pt x="144" y="181"/>
                  </a:cubicBezTo>
                  <a:moveTo>
                    <a:pt x="125" y="166"/>
                  </a:moveTo>
                  <a:cubicBezTo>
                    <a:pt x="117" y="162"/>
                    <a:pt x="108" y="157"/>
                    <a:pt x="100" y="153"/>
                  </a:cubicBezTo>
                  <a:cubicBezTo>
                    <a:pt x="97" y="149"/>
                    <a:pt x="94" y="144"/>
                    <a:pt x="91" y="140"/>
                  </a:cubicBezTo>
                  <a:cubicBezTo>
                    <a:pt x="98" y="143"/>
                    <a:pt x="105" y="148"/>
                    <a:pt x="111" y="152"/>
                  </a:cubicBezTo>
                  <a:cubicBezTo>
                    <a:pt x="116" y="157"/>
                    <a:pt x="120" y="162"/>
                    <a:pt x="125" y="166"/>
                  </a:cubicBezTo>
                  <a:moveTo>
                    <a:pt x="19" y="128"/>
                  </a:moveTo>
                  <a:cubicBezTo>
                    <a:pt x="15" y="127"/>
                    <a:pt x="11" y="125"/>
                    <a:pt x="7" y="124"/>
                  </a:cubicBezTo>
                  <a:cubicBezTo>
                    <a:pt x="10" y="122"/>
                    <a:pt x="12" y="121"/>
                    <a:pt x="14" y="119"/>
                  </a:cubicBezTo>
                  <a:cubicBezTo>
                    <a:pt x="16" y="122"/>
                    <a:pt x="17" y="125"/>
                    <a:pt x="19" y="128"/>
                  </a:cubicBezTo>
                  <a:moveTo>
                    <a:pt x="108" y="147"/>
                  </a:moveTo>
                  <a:cubicBezTo>
                    <a:pt x="101" y="143"/>
                    <a:pt x="95" y="139"/>
                    <a:pt x="88" y="136"/>
                  </a:cubicBezTo>
                  <a:cubicBezTo>
                    <a:pt x="85" y="131"/>
                    <a:pt x="82" y="125"/>
                    <a:pt x="79" y="119"/>
                  </a:cubicBezTo>
                  <a:cubicBezTo>
                    <a:pt x="86" y="124"/>
                    <a:pt x="93" y="129"/>
                    <a:pt x="100" y="134"/>
                  </a:cubicBezTo>
                  <a:cubicBezTo>
                    <a:pt x="102" y="139"/>
                    <a:pt x="105" y="143"/>
                    <a:pt x="108" y="147"/>
                  </a:cubicBezTo>
                  <a:moveTo>
                    <a:pt x="22" y="128"/>
                  </a:moveTo>
                  <a:cubicBezTo>
                    <a:pt x="20" y="125"/>
                    <a:pt x="18" y="122"/>
                    <a:pt x="16" y="118"/>
                  </a:cubicBezTo>
                  <a:cubicBezTo>
                    <a:pt x="18" y="117"/>
                    <a:pt x="20" y="116"/>
                    <a:pt x="21" y="115"/>
                  </a:cubicBezTo>
                  <a:cubicBezTo>
                    <a:pt x="23" y="118"/>
                    <a:pt x="25" y="122"/>
                    <a:pt x="27" y="126"/>
                  </a:cubicBezTo>
                  <a:cubicBezTo>
                    <a:pt x="25" y="127"/>
                    <a:pt x="24" y="127"/>
                    <a:pt x="22" y="128"/>
                  </a:cubicBezTo>
                  <a:moveTo>
                    <a:pt x="28" y="124"/>
                  </a:moveTo>
                  <a:cubicBezTo>
                    <a:pt x="27" y="121"/>
                    <a:pt x="25" y="117"/>
                    <a:pt x="23" y="114"/>
                  </a:cubicBezTo>
                  <a:cubicBezTo>
                    <a:pt x="25" y="113"/>
                    <a:pt x="26" y="112"/>
                    <a:pt x="28" y="111"/>
                  </a:cubicBezTo>
                  <a:cubicBezTo>
                    <a:pt x="29" y="115"/>
                    <a:pt x="30" y="118"/>
                    <a:pt x="31" y="122"/>
                  </a:cubicBezTo>
                  <a:cubicBezTo>
                    <a:pt x="30" y="123"/>
                    <a:pt x="29" y="123"/>
                    <a:pt x="28" y="124"/>
                  </a:cubicBezTo>
                  <a:moveTo>
                    <a:pt x="97" y="130"/>
                  </a:moveTo>
                  <a:cubicBezTo>
                    <a:pt x="91" y="125"/>
                    <a:pt x="84" y="120"/>
                    <a:pt x="77" y="115"/>
                  </a:cubicBezTo>
                  <a:cubicBezTo>
                    <a:pt x="75" y="110"/>
                    <a:pt x="74" y="105"/>
                    <a:pt x="72" y="100"/>
                  </a:cubicBezTo>
                  <a:cubicBezTo>
                    <a:pt x="75" y="103"/>
                    <a:pt x="78" y="106"/>
                    <a:pt x="81" y="108"/>
                  </a:cubicBezTo>
                  <a:cubicBezTo>
                    <a:pt x="84" y="111"/>
                    <a:pt x="87" y="114"/>
                    <a:pt x="90" y="117"/>
                  </a:cubicBezTo>
                  <a:cubicBezTo>
                    <a:pt x="90" y="118"/>
                    <a:pt x="91" y="118"/>
                    <a:pt x="92" y="119"/>
                  </a:cubicBezTo>
                  <a:cubicBezTo>
                    <a:pt x="92" y="119"/>
                    <a:pt x="92" y="119"/>
                    <a:pt x="92" y="119"/>
                  </a:cubicBezTo>
                  <a:cubicBezTo>
                    <a:pt x="91" y="119"/>
                    <a:pt x="92" y="120"/>
                    <a:pt x="92" y="120"/>
                  </a:cubicBezTo>
                  <a:cubicBezTo>
                    <a:pt x="93" y="120"/>
                    <a:pt x="93" y="120"/>
                    <a:pt x="93" y="120"/>
                  </a:cubicBezTo>
                  <a:cubicBezTo>
                    <a:pt x="94" y="124"/>
                    <a:pt x="96" y="127"/>
                    <a:pt x="97" y="130"/>
                  </a:cubicBezTo>
                  <a:moveTo>
                    <a:pt x="86" y="101"/>
                  </a:moveTo>
                  <a:cubicBezTo>
                    <a:pt x="81" y="96"/>
                    <a:pt x="76" y="91"/>
                    <a:pt x="71" y="85"/>
                  </a:cubicBezTo>
                  <a:cubicBezTo>
                    <a:pt x="75" y="86"/>
                    <a:pt x="79" y="88"/>
                    <a:pt x="83" y="89"/>
                  </a:cubicBezTo>
                  <a:cubicBezTo>
                    <a:pt x="84" y="93"/>
                    <a:pt x="85" y="97"/>
                    <a:pt x="86" y="101"/>
                  </a:cubicBezTo>
                  <a:moveTo>
                    <a:pt x="90" y="114"/>
                  </a:moveTo>
                  <a:cubicBezTo>
                    <a:pt x="88" y="112"/>
                    <a:pt x="85" y="109"/>
                    <a:pt x="82" y="107"/>
                  </a:cubicBezTo>
                  <a:cubicBezTo>
                    <a:pt x="79" y="103"/>
                    <a:pt x="75" y="100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0" y="93"/>
                    <a:pt x="69" y="89"/>
                    <a:pt x="68" y="85"/>
                  </a:cubicBezTo>
                  <a:cubicBezTo>
                    <a:pt x="73" y="92"/>
                    <a:pt x="79" y="98"/>
                    <a:pt x="86" y="104"/>
                  </a:cubicBezTo>
                  <a:cubicBezTo>
                    <a:pt x="87" y="105"/>
                    <a:pt x="87" y="105"/>
                    <a:pt x="87" y="105"/>
                  </a:cubicBezTo>
                  <a:cubicBezTo>
                    <a:pt x="88" y="108"/>
                    <a:pt x="89" y="111"/>
                    <a:pt x="90" y="114"/>
                  </a:cubicBezTo>
                  <a:moveTo>
                    <a:pt x="83" y="84"/>
                  </a:moveTo>
                  <a:cubicBezTo>
                    <a:pt x="78" y="83"/>
                    <a:pt x="73" y="81"/>
                    <a:pt x="68" y="79"/>
                  </a:cubicBezTo>
                  <a:cubicBezTo>
                    <a:pt x="69" y="78"/>
                    <a:pt x="71" y="76"/>
                    <a:pt x="73" y="74"/>
                  </a:cubicBezTo>
                  <a:cubicBezTo>
                    <a:pt x="76" y="77"/>
                    <a:pt x="80" y="81"/>
                    <a:pt x="83" y="84"/>
                  </a:cubicBezTo>
                  <a:moveTo>
                    <a:pt x="85" y="83"/>
                  </a:moveTo>
                  <a:cubicBezTo>
                    <a:pt x="82" y="80"/>
                    <a:pt x="78" y="76"/>
                    <a:pt x="75" y="72"/>
                  </a:cubicBezTo>
                  <a:cubicBezTo>
                    <a:pt x="76" y="72"/>
                    <a:pt x="77" y="71"/>
                    <a:pt x="78" y="70"/>
                  </a:cubicBezTo>
                  <a:cubicBezTo>
                    <a:pt x="78" y="69"/>
                    <a:pt x="79" y="69"/>
                    <a:pt x="80" y="68"/>
                  </a:cubicBezTo>
                  <a:cubicBezTo>
                    <a:pt x="82" y="72"/>
                    <a:pt x="86" y="76"/>
                    <a:pt x="90" y="79"/>
                  </a:cubicBezTo>
                  <a:cubicBezTo>
                    <a:pt x="89" y="80"/>
                    <a:pt x="88" y="81"/>
                    <a:pt x="87" y="82"/>
                  </a:cubicBezTo>
                  <a:cubicBezTo>
                    <a:pt x="86" y="83"/>
                    <a:pt x="86" y="83"/>
                    <a:pt x="85" y="83"/>
                  </a:cubicBezTo>
                  <a:moveTo>
                    <a:pt x="91" y="77"/>
                  </a:moveTo>
                  <a:cubicBezTo>
                    <a:pt x="87" y="74"/>
                    <a:pt x="84" y="71"/>
                    <a:pt x="81" y="67"/>
                  </a:cubicBezTo>
                  <a:cubicBezTo>
                    <a:pt x="83" y="65"/>
                    <a:pt x="84" y="64"/>
                    <a:pt x="86" y="63"/>
                  </a:cubicBezTo>
                  <a:cubicBezTo>
                    <a:pt x="88" y="66"/>
                    <a:pt x="91" y="70"/>
                    <a:pt x="93" y="74"/>
                  </a:cubicBezTo>
                  <a:cubicBezTo>
                    <a:pt x="93" y="74"/>
                    <a:pt x="93" y="74"/>
                    <a:pt x="93" y="74"/>
                  </a:cubicBezTo>
                  <a:cubicBezTo>
                    <a:pt x="93" y="74"/>
                    <a:pt x="93" y="75"/>
                    <a:pt x="94" y="75"/>
                  </a:cubicBezTo>
                  <a:cubicBezTo>
                    <a:pt x="93" y="76"/>
                    <a:pt x="92" y="77"/>
                    <a:pt x="91" y="77"/>
                  </a:cubicBezTo>
                  <a:moveTo>
                    <a:pt x="96" y="73"/>
                  </a:moveTo>
                  <a:cubicBezTo>
                    <a:pt x="93" y="69"/>
                    <a:pt x="90" y="65"/>
                    <a:pt x="87" y="61"/>
                  </a:cubicBezTo>
                  <a:cubicBezTo>
                    <a:pt x="89" y="60"/>
                    <a:pt x="91" y="58"/>
                    <a:pt x="93" y="56"/>
                  </a:cubicBezTo>
                  <a:cubicBezTo>
                    <a:pt x="96" y="60"/>
                    <a:pt x="98" y="64"/>
                    <a:pt x="101" y="68"/>
                  </a:cubicBezTo>
                  <a:cubicBezTo>
                    <a:pt x="100" y="70"/>
                    <a:pt x="98" y="72"/>
                    <a:pt x="96" y="73"/>
                  </a:cubicBezTo>
                  <a:moveTo>
                    <a:pt x="103" y="67"/>
                  </a:moveTo>
                  <a:cubicBezTo>
                    <a:pt x="100" y="63"/>
                    <a:pt x="97" y="59"/>
                    <a:pt x="94" y="55"/>
                  </a:cubicBezTo>
                  <a:cubicBezTo>
                    <a:pt x="94" y="55"/>
                    <a:pt x="94" y="55"/>
                    <a:pt x="94" y="55"/>
                  </a:cubicBezTo>
                  <a:cubicBezTo>
                    <a:pt x="99" y="56"/>
                    <a:pt x="105" y="59"/>
                    <a:pt x="110" y="61"/>
                  </a:cubicBezTo>
                  <a:cubicBezTo>
                    <a:pt x="108" y="63"/>
                    <a:pt x="105" y="65"/>
                    <a:pt x="103" y="67"/>
                  </a:cubicBezTo>
                  <a:moveTo>
                    <a:pt x="60" y="31"/>
                  </a:moveTo>
                  <a:cubicBezTo>
                    <a:pt x="49" y="25"/>
                    <a:pt x="39" y="18"/>
                    <a:pt x="30" y="12"/>
                  </a:cubicBezTo>
                  <a:cubicBezTo>
                    <a:pt x="34" y="13"/>
                    <a:pt x="37" y="14"/>
                    <a:pt x="41" y="15"/>
                  </a:cubicBezTo>
                  <a:cubicBezTo>
                    <a:pt x="47" y="21"/>
                    <a:pt x="53" y="26"/>
                    <a:pt x="60" y="31"/>
                  </a:cubicBezTo>
                  <a:moveTo>
                    <a:pt x="5" y="120"/>
                  </a:moveTo>
                  <a:cubicBezTo>
                    <a:pt x="5" y="119"/>
                    <a:pt x="5" y="119"/>
                    <a:pt x="5" y="118"/>
                  </a:cubicBezTo>
                  <a:cubicBezTo>
                    <a:pt x="5" y="82"/>
                    <a:pt x="13" y="39"/>
                    <a:pt x="15" y="7"/>
                  </a:cubicBezTo>
                  <a:cubicBezTo>
                    <a:pt x="34" y="20"/>
                    <a:pt x="62" y="40"/>
                    <a:pt x="90" y="52"/>
                  </a:cubicBezTo>
                  <a:cubicBezTo>
                    <a:pt x="83" y="59"/>
                    <a:pt x="77" y="64"/>
                    <a:pt x="72" y="69"/>
                  </a:cubicBezTo>
                  <a:cubicBezTo>
                    <a:pt x="69" y="71"/>
                    <a:pt x="67" y="74"/>
                    <a:pt x="65" y="75"/>
                  </a:cubicBezTo>
                  <a:cubicBezTo>
                    <a:pt x="64" y="76"/>
                    <a:pt x="64" y="77"/>
                    <a:pt x="63" y="78"/>
                  </a:cubicBezTo>
                  <a:cubicBezTo>
                    <a:pt x="63" y="78"/>
                    <a:pt x="63" y="79"/>
                    <a:pt x="62" y="79"/>
                  </a:cubicBezTo>
                  <a:cubicBezTo>
                    <a:pt x="62" y="79"/>
                    <a:pt x="62" y="80"/>
                    <a:pt x="62" y="81"/>
                  </a:cubicBezTo>
                  <a:cubicBezTo>
                    <a:pt x="62" y="81"/>
                    <a:pt x="62" y="81"/>
                    <a:pt x="62" y="81"/>
                  </a:cubicBezTo>
                  <a:cubicBezTo>
                    <a:pt x="73" y="131"/>
                    <a:pt x="99" y="164"/>
                    <a:pt x="128" y="184"/>
                  </a:cubicBezTo>
                  <a:cubicBezTo>
                    <a:pt x="156" y="204"/>
                    <a:pt x="188" y="212"/>
                    <a:pt x="209" y="212"/>
                  </a:cubicBezTo>
                  <a:cubicBezTo>
                    <a:pt x="210" y="212"/>
                    <a:pt x="211" y="212"/>
                    <a:pt x="212" y="212"/>
                  </a:cubicBezTo>
                  <a:cubicBezTo>
                    <a:pt x="212" y="212"/>
                    <a:pt x="212" y="212"/>
                    <a:pt x="212" y="212"/>
                  </a:cubicBezTo>
                  <a:cubicBezTo>
                    <a:pt x="212" y="214"/>
                    <a:pt x="213" y="217"/>
                    <a:pt x="213" y="221"/>
                  </a:cubicBezTo>
                  <a:cubicBezTo>
                    <a:pt x="213" y="224"/>
                    <a:pt x="212" y="227"/>
                    <a:pt x="212" y="230"/>
                  </a:cubicBezTo>
                  <a:cubicBezTo>
                    <a:pt x="212" y="231"/>
                    <a:pt x="211" y="232"/>
                    <a:pt x="211" y="232"/>
                  </a:cubicBezTo>
                  <a:cubicBezTo>
                    <a:pt x="211" y="233"/>
                    <a:pt x="211" y="233"/>
                    <a:pt x="211" y="233"/>
                  </a:cubicBezTo>
                  <a:cubicBezTo>
                    <a:pt x="208" y="233"/>
                    <a:pt x="204" y="233"/>
                    <a:pt x="200" y="233"/>
                  </a:cubicBezTo>
                  <a:cubicBezTo>
                    <a:pt x="200" y="233"/>
                    <a:pt x="200" y="233"/>
                    <a:pt x="199" y="233"/>
                  </a:cubicBezTo>
                  <a:cubicBezTo>
                    <a:pt x="174" y="233"/>
                    <a:pt x="138" y="225"/>
                    <a:pt x="105" y="204"/>
                  </a:cubicBezTo>
                  <a:cubicBezTo>
                    <a:pt x="76" y="187"/>
                    <a:pt x="50" y="160"/>
                    <a:pt x="36" y="123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34" y="117"/>
                    <a:pt x="33" y="112"/>
                    <a:pt x="32" y="107"/>
                  </a:cubicBezTo>
                  <a:cubicBezTo>
                    <a:pt x="31" y="106"/>
                    <a:pt x="31" y="106"/>
                    <a:pt x="30" y="106"/>
                  </a:cubicBezTo>
                  <a:cubicBezTo>
                    <a:pt x="30" y="105"/>
                    <a:pt x="30" y="105"/>
                    <a:pt x="29" y="105"/>
                  </a:cubicBezTo>
                  <a:cubicBezTo>
                    <a:pt x="29" y="105"/>
                    <a:pt x="29" y="105"/>
                    <a:pt x="28" y="106"/>
                  </a:cubicBezTo>
                  <a:cubicBezTo>
                    <a:pt x="19" y="111"/>
                    <a:pt x="13" y="115"/>
                    <a:pt x="5" y="12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2" y="0"/>
                  </a:cubicBezTo>
                  <a:cubicBezTo>
                    <a:pt x="12" y="1"/>
                    <a:pt x="11" y="2"/>
                    <a:pt x="11" y="2"/>
                  </a:cubicBezTo>
                  <a:cubicBezTo>
                    <a:pt x="9" y="34"/>
                    <a:pt x="0" y="80"/>
                    <a:pt x="0" y="118"/>
                  </a:cubicBezTo>
                  <a:cubicBezTo>
                    <a:pt x="0" y="120"/>
                    <a:pt x="0" y="121"/>
                    <a:pt x="0" y="123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4"/>
                    <a:pt x="0" y="126"/>
                    <a:pt x="1" y="126"/>
                  </a:cubicBezTo>
                  <a:cubicBezTo>
                    <a:pt x="8" y="129"/>
                    <a:pt x="14" y="131"/>
                    <a:pt x="21" y="134"/>
                  </a:cubicBezTo>
                  <a:cubicBezTo>
                    <a:pt x="21" y="134"/>
                    <a:pt x="22" y="134"/>
                    <a:pt x="22" y="134"/>
                  </a:cubicBezTo>
                  <a:cubicBezTo>
                    <a:pt x="22" y="134"/>
                    <a:pt x="23" y="134"/>
                    <a:pt x="23" y="133"/>
                  </a:cubicBezTo>
                  <a:cubicBezTo>
                    <a:pt x="27" y="131"/>
                    <a:pt x="30" y="129"/>
                    <a:pt x="33" y="126"/>
                  </a:cubicBezTo>
                  <a:cubicBezTo>
                    <a:pt x="47" y="164"/>
                    <a:pt x="74" y="190"/>
                    <a:pt x="103" y="208"/>
                  </a:cubicBezTo>
                  <a:cubicBezTo>
                    <a:pt x="136" y="229"/>
                    <a:pt x="173" y="238"/>
                    <a:pt x="200" y="238"/>
                  </a:cubicBezTo>
                  <a:cubicBezTo>
                    <a:pt x="204" y="238"/>
                    <a:pt x="208" y="238"/>
                    <a:pt x="212" y="237"/>
                  </a:cubicBezTo>
                  <a:cubicBezTo>
                    <a:pt x="212" y="237"/>
                    <a:pt x="212" y="237"/>
                    <a:pt x="212" y="237"/>
                  </a:cubicBezTo>
                  <a:cubicBezTo>
                    <a:pt x="216" y="237"/>
                    <a:pt x="219" y="236"/>
                    <a:pt x="221" y="236"/>
                  </a:cubicBezTo>
                  <a:cubicBezTo>
                    <a:pt x="223" y="236"/>
                    <a:pt x="225" y="235"/>
                    <a:pt x="227" y="235"/>
                  </a:cubicBezTo>
                  <a:cubicBezTo>
                    <a:pt x="228" y="234"/>
                    <a:pt x="229" y="234"/>
                    <a:pt x="229" y="233"/>
                  </a:cubicBezTo>
                  <a:cubicBezTo>
                    <a:pt x="229" y="231"/>
                    <a:pt x="229" y="228"/>
                    <a:pt x="230" y="225"/>
                  </a:cubicBezTo>
                  <a:cubicBezTo>
                    <a:pt x="230" y="221"/>
                    <a:pt x="230" y="217"/>
                    <a:pt x="230" y="213"/>
                  </a:cubicBezTo>
                  <a:cubicBezTo>
                    <a:pt x="230" y="211"/>
                    <a:pt x="230" y="209"/>
                    <a:pt x="230" y="208"/>
                  </a:cubicBezTo>
                  <a:cubicBezTo>
                    <a:pt x="230" y="207"/>
                    <a:pt x="229" y="206"/>
                    <a:pt x="228" y="206"/>
                  </a:cubicBezTo>
                  <a:cubicBezTo>
                    <a:pt x="228" y="206"/>
                    <a:pt x="228" y="206"/>
                    <a:pt x="227" y="206"/>
                  </a:cubicBezTo>
                  <a:cubicBezTo>
                    <a:pt x="227" y="206"/>
                    <a:pt x="227" y="206"/>
                    <a:pt x="227" y="206"/>
                  </a:cubicBezTo>
                  <a:cubicBezTo>
                    <a:pt x="203" y="200"/>
                    <a:pt x="173" y="194"/>
                    <a:pt x="147" y="177"/>
                  </a:cubicBezTo>
                  <a:cubicBezTo>
                    <a:pt x="121" y="161"/>
                    <a:pt x="98" y="134"/>
                    <a:pt x="87" y="88"/>
                  </a:cubicBezTo>
                  <a:cubicBezTo>
                    <a:pt x="87" y="88"/>
                    <a:pt x="88" y="87"/>
                    <a:pt x="88" y="87"/>
                  </a:cubicBezTo>
                  <a:cubicBezTo>
                    <a:pt x="90" y="85"/>
                    <a:pt x="95" y="80"/>
                    <a:pt x="101" y="75"/>
                  </a:cubicBezTo>
                  <a:cubicBezTo>
                    <a:pt x="106" y="70"/>
                    <a:pt x="112" y="65"/>
                    <a:pt x="115" y="62"/>
                  </a:cubicBezTo>
                  <a:cubicBezTo>
                    <a:pt x="115" y="62"/>
                    <a:pt x="115" y="62"/>
                    <a:pt x="115" y="62"/>
                  </a:cubicBezTo>
                  <a:cubicBezTo>
                    <a:pt x="116" y="61"/>
                    <a:pt x="116" y="61"/>
                    <a:pt x="116" y="61"/>
                  </a:cubicBezTo>
                  <a:cubicBezTo>
                    <a:pt x="116" y="61"/>
                    <a:pt x="116" y="61"/>
                    <a:pt x="116" y="61"/>
                  </a:cubicBezTo>
                  <a:cubicBezTo>
                    <a:pt x="116" y="61"/>
                    <a:pt x="116" y="61"/>
                    <a:pt x="116" y="61"/>
                  </a:cubicBezTo>
                  <a:cubicBezTo>
                    <a:pt x="116" y="60"/>
                    <a:pt x="116" y="60"/>
                    <a:pt x="116" y="60"/>
                  </a:cubicBezTo>
                  <a:cubicBezTo>
                    <a:pt x="116" y="60"/>
                    <a:pt x="116" y="60"/>
                    <a:pt x="116" y="60"/>
                  </a:cubicBezTo>
                  <a:cubicBezTo>
                    <a:pt x="116" y="60"/>
                    <a:pt x="116" y="60"/>
                    <a:pt x="116" y="60"/>
                  </a:cubicBezTo>
                  <a:cubicBezTo>
                    <a:pt x="116" y="59"/>
                    <a:pt x="116" y="59"/>
                    <a:pt x="116" y="59"/>
                  </a:cubicBezTo>
                  <a:cubicBezTo>
                    <a:pt x="116" y="59"/>
                    <a:pt x="116" y="59"/>
                    <a:pt x="116" y="59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114" y="58"/>
                    <a:pt x="114" y="58"/>
                    <a:pt x="113" y="57"/>
                  </a:cubicBezTo>
                  <a:cubicBezTo>
                    <a:pt x="87" y="45"/>
                    <a:pt x="62" y="29"/>
                    <a:pt x="43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34" y="8"/>
                    <a:pt x="25" y="5"/>
                    <a:pt x="17" y="2"/>
                  </a:cubicBezTo>
                  <a:cubicBezTo>
                    <a:pt x="16" y="2"/>
                    <a:pt x="15" y="1"/>
                    <a:pt x="15" y="1"/>
                  </a:cubicBezTo>
                  <a:cubicBezTo>
                    <a:pt x="14" y="0"/>
                    <a:pt x="14" y="0"/>
                    <a:pt x="13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149" name="Freeform 879"/>
            <p:cNvSpPr>
              <a:spLocks noEditPoints="1"/>
            </p:cNvSpPr>
            <p:nvPr/>
          </p:nvSpPr>
          <p:spPr bwMode="auto">
            <a:xfrm>
              <a:off x="4044" y="1022"/>
              <a:ext cx="236" cy="239"/>
            </a:xfrm>
            <a:custGeom>
              <a:avLst/>
              <a:gdLst>
                <a:gd name="T0" fmla="*/ 37 w 100"/>
                <a:gd name="T1" fmla="*/ 97 h 101"/>
                <a:gd name="T2" fmla="*/ 7 w 100"/>
                <a:gd name="T3" fmla="*/ 88 h 101"/>
                <a:gd name="T4" fmla="*/ 4 w 100"/>
                <a:gd name="T5" fmla="*/ 67 h 101"/>
                <a:gd name="T6" fmla="*/ 6 w 100"/>
                <a:gd name="T7" fmla="*/ 33 h 101"/>
                <a:gd name="T8" fmla="*/ 13 w 100"/>
                <a:gd name="T9" fmla="*/ 20 h 101"/>
                <a:gd name="T10" fmla="*/ 45 w 100"/>
                <a:gd name="T11" fmla="*/ 16 h 101"/>
                <a:gd name="T12" fmla="*/ 75 w 100"/>
                <a:gd name="T13" fmla="*/ 19 h 101"/>
                <a:gd name="T14" fmla="*/ 40 w 100"/>
                <a:gd name="T15" fmla="*/ 48 h 101"/>
                <a:gd name="T16" fmla="*/ 31 w 100"/>
                <a:gd name="T17" fmla="*/ 31 h 101"/>
                <a:gd name="T18" fmla="*/ 20 w 100"/>
                <a:gd name="T19" fmla="*/ 43 h 101"/>
                <a:gd name="T20" fmla="*/ 20 w 100"/>
                <a:gd name="T21" fmla="*/ 46 h 101"/>
                <a:gd name="T22" fmla="*/ 45 w 100"/>
                <a:gd name="T23" fmla="*/ 83 h 101"/>
                <a:gd name="T24" fmla="*/ 87 w 100"/>
                <a:gd name="T25" fmla="*/ 27 h 101"/>
                <a:gd name="T26" fmla="*/ 89 w 100"/>
                <a:gd name="T27" fmla="*/ 48 h 101"/>
                <a:gd name="T28" fmla="*/ 85 w 100"/>
                <a:gd name="T29" fmla="*/ 83 h 101"/>
                <a:gd name="T30" fmla="*/ 66 w 100"/>
                <a:gd name="T31" fmla="*/ 96 h 101"/>
                <a:gd name="T32" fmla="*/ 46 w 100"/>
                <a:gd name="T33" fmla="*/ 66 h 101"/>
                <a:gd name="T34" fmla="*/ 88 w 100"/>
                <a:gd name="T35" fmla="*/ 7 h 101"/>
                <a:gd name="T36" fmla="*/ 94 w 100"/>
                <a:gd name="T37" fmla="*/ 15 h 101"/>
                <a:gd name="T38" fmla="*/ 24 w 100"/>
                <a:gd name="T39" fmla="*/ 45 h 101"/>
                <a:gd name="T40" fmla="*/ 37 w 100"/>
                <a:gd name="T41" fmla="*/ 49 h 101"/>
                <a:gd name="T42" fmla="*/ 46 w 100"/>
                <a:gd name="T43" fmla="*/ 66 h 101"/>
                <a:gd name="T44" fmla="*/ 87 w 100"/>
                <a:gd name="T45" fmla="*/ 3 h 101"/>
                <a:gd name="T46" fmla="*/ 56 w 100"/>
                <a:gd name="T47" fmla="*/ 12 h 101"/>
                <a:gd name="T48" fmla="*/ 22 w 100"/>
                <a:gd name="T49" fmla="*/ 14 h 101"/>
                <a:gd name="T50" fmla="*/ 4 w 100"/>
                <a:gd name="T51" fmla="*/ 23 h 101"/>
                <a:gd name="T52" fmla="*/ 0 w 100"/>
                <a:gd name="T53" fmla="*/ 67 h 101"/>
                <a:gd name="T54" fmla="*/ 4 w 100"/>
                <a:gd name="T55" fmla="*/ 90 h 101"/>
                <a:gd name="T56" fmla="*/ 37 w 100"/>
                <a:gd name="T57" fmla="*/ 101 h 101"/>
                <a:gd name="T58" fmla="*/ 67 w 100"/>
                <a:gd name="T59" fmla="*/ 100 h 101"/>
                <a:gd name="T60" fmla="*/ 88 w 100"/>
                <a:gd name="T61" fmla="*/ 85 h 101"/>
                <a:gd name="T62" fmla="*/ 93 w 100"/>
                <a:gd name="T63" fmla="*/ 48 h 101"/>
                <a:gd name="T64" fmla="*/ 93 w 100"/>
                <a:gd name="T65" fmla="*/ 32 h 101"/>
                <a:gd name="T66" fmla="*/ 90 w 100"/>
                <a:gd name="T67" fmla="*/ 25 h 101"/>
                <a:gd name="T68" fmla="*/ 100 w 100"/>
                <a:gd name="T69" fmla="*/ 14 h 101"/>
                <a:gd name="T70" fmla="*/ 93 w 100"/>
                <a:gd name="T71" fmla="*/ 9 h 101"/>
                <a:gd name="T72" fmla="*/ 89 w 100"/>
                <a:gd name="T7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0" h="101">
                  <a:moveTo>
                    <a:pt x="50" y="97"/>
                  </a:moveTo>
                  <a:cubicBezTo>
                    <a:pt x="46" y="97"/>
                    <a:pt x="41" y="97"/>
                    <a:pt x="37" y="97"/>
                  </a:cubicBezTo>
                  <a:cubicBezTo>
                    <a:pt x="32" y="97"/>
                    <a:pt x="25" y="97"/>
                    <a:pt x="20" y="95"/>
                  </a:cubicBezTo>
                  <a:cubicBezTo>
                    <a:pt x="15" y="94"/>
                    <a:pt x="10" y="92"/>
                    <a:pt x="7" y="88"/>
                  </a:cubicBezTo>
                  <a:cubicBezTo>
                    <a:pt x="4" y="84"/>
                    <a:pt x="3" y="79"/>
                    <a:pt x="3" y="73"/>
                  </a:cubicBezTo>
                  <a:cubicBezTo>
                    <a:pt x="3" y="71"/>
                    <a:pt x="4" y="69"/>
                    <a:pt x="4" y="67"/>
                  </a:cubicBezTo>
                  <a:cubicBezTo>
                    <a:pt x="4" y="62"/>
                    <a:pt x="4" y="53"/>
                    <a:pt x="5" y="45"/>
                  </a:cubicBezTo>
                  <a:cubicBezTo>
                    <a:pt x="5" y="40"/>
                    <a:pt x="5" y="36"/>
                    <a:pt x="6" y="33"/>
                  </a:cubicBezTo>
                  <a:cubicBezTo>
                    <a:pt x="6" y="29"/>
                    <a:pt x="7" y="27"/>
                    <a:pt x="8" y="25"/>
                  </a:cubicBezTo>
                  <a:cubicBezTo>
                    <a:pt x="9" y="23"/>
                    <a:pt x="10" y="22"/>
                    <a:pt x="13" y="20"/>
                  </a:cubicBezTo>
                  <a:cubicBezTo>
                    <a:pt x="17" y="19"/>
                    <a:pt x="22" y="17"/>
                    <a:pt x="28" y="17"/>
                  </a:cubicBezTo>
                  <a:cubicBezTo>
                    <a:pt x="33" y="16"/>
                    <a:pt x="39" y="16"/>
                    <a:pt x="45" y="16"/>
                  </a:cubicBezTo>
                  <a:cubicBezTo>
                    <a:pt x="50" y="16"/>
                    <a:pt x="54" y="16"/>
                    <a:pt x="56" y="16"/>
                  </a:cubicBezTo>
                  <a:cubicBezTo>
                    <a:pt x="66" y="16"/>
                    <a:pt x="70" y="17"/>
                    <a:pt x="75" y="19"/>
                  </a:cubicBezTo>
                  <a:cubicBezTo>
                    <a:pt x="66" y="30"/>
                    <a:pt x="57" y="43"/>
                    <a:pt x="46" y="60"/>
                  </a:cubicBezTo>
                  <a:cubicBezTo>
                    <a:pt x="44" y="56"/>
                    <a:pt x="42" y="52"/>
                    <a:pt x="40" y="48"/>
                  </a:cubicBezTo>
                  <a:cubicBezTo>
                    <a:pt x="37" y="42"/>
                    <a:pt x="35" y="36"/>
                    <a:pt x="33" y="33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27" y="37"/>
                    <a:pt x="24" y="40"/>
                    <a:pt x="20" y="43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5" y="52"/>
                    <a:pt x="39" y="69"/>
                    <a:pt x="44" y="80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7" y="80"/>
                    <a:pt x="47" y="80"/>
                    <a:pt x="47" y="80"/>
                  </a:cubicBezTo>
                  <a:cubicBezTo>
                    <a:pt x="59" y="62"/>
                    <a:pt x="73" y="44"/>
                    <a:pt x="87" y="27"/>
                  </a:cubicBezTo>
                  <a:cubicBezTo>
                    <a:pt x="88" y="28"/>
                    <a:pt x="89" y="29"/>
                    <a:pt x="89" y="32"/>
                  </a:cubicBezTo>
                  <a:cubicBezTo>
                    <a:pt x="89" y="38"/>
                    <a:pt x="89" y="43"/>
                    <a:pt x="89" y="48"/>
                  </a:cubicBezTo>
                  <a:cubicBezTo>
                    <a:pt x="89" y="56"/>
                    <a:pt x="89" y="64"/>
                    <a:pt x="88" y="74"/>
                  </a:cubicBezTo>
                  <a:cubicBezTo>
                    <a:pt x="87" y="78"/>
                    <a:pt x="86" y="81"/>
                    <a:pt x="85" y="83"/>
                  </a:cubicBezTo>
                  <a:cubicBezTo>
                    <a:pt x="84" y="85"/>
                    <a:pt x="82" y="88"/>
                    <a:pt x="79" y="90"/>
                  </a:cubicBezTo>
                  <a:cubicBezTo>
                    <a:pt x="76" y="93"/>
                    <a:pt x="71" y="95"/>
                    <a:pt x="66" y="96"/>
                  </a:cubicBezTo>
                  <a:cubicBezTo>
                    <a:pt x="61" y="97"/>
                    <a:pt x="56" y="97"/>
                    <a:pt x="50" y="97"/>
                  </a:cubicBezTo>
                  <a:moveTo>
                    <a:pt x="46" y="66"/>
                  </a:moveTo>
                  <a:cubicBezTo>
                    <a:pt x="48" y="64"/>
                    <a:pt x="48" y="64"/>
                    <a:pt x="48" y="64"/>
                  </a:cubicBezTo>
                  <a:cubicBezTo>
                    <a:pt x="64" y="40"/>
                    <a:pt x="74" y="24"/>
                    <a:pt x="88" y="7"/>
                  </a:cubicBezTo>
                  <a:cubicBezTo>
                    <a:pt x="89" y="9"/>
                    <a:pt x="89" y="10"/>
                    <a:pt x="90" y="11"/>
                  </a:cubicBezTo>
                  <a:cubicBezTo>
                    <a:pt x="91" y="12"/>
                    <a:pt x="93" y="13"/>
                    <a:pt x="94" y="15"/>
                  </a:cubicBezTo>
                  <a:cubicBezTo>
                    <a:pt x="76" y="34"/>
                    <a:pt x="60" y="54"/>
                    <a:pt x="46" y="76"/>
                  </a:cubicBezTo>
                  <a:cubicBezTo>
                    <a:pt x="40" y="65"/>
                    <a:pt x="29" y="51"/>
                    <a:pt x="24" y="45"/>
                  </a:cubicBezTo>
                  <a:cubicBezTo>
                    <a:pt x="26" y="42"/>
                    <a:pt x="29" y="40"/>
                    <a:pt x="31" y="37"/>
                  </a:cubicBezTo>
                  <a:cubicBezTo>
                    <a:pt x="33" y="40"/>
                    <a:pt x="35" y="45"/>
                    <a:pt x="37" y="49"/>
                  </a:cubicBezTo>
                  <a:cubicBezTo>
                    <a:pt x="40" y="55"/>
                    <a:pt x="42" y="60"/>
                    <a:pt x="45" y="64"/>
                  </a:cubicBezTo>
                  <a:cubicBezTo>
                    <a:pt x="46" y="66"/>
                    <a:pt x="46" y="66"/>
                    <a:pt x="46" y="66"/>
                  </a:cubicBezTo>
                  <a:moveTo>
                    <a:pt x="89" y="0"/>
                  </a:moveTo>
                  <a:cubicBezTo>
                    <a:pt x="87" y="3"/>
                    <a:pt x="87" y="3"/>
                    <a:pt x="87" y="3"/>
                  </a:cubicBezTo>
                  <a:cubicBezTo>
                    <a:pt x="83" y="7"/>
                    <a:pt x="80" y="11"/>
                    <a:pt x="77" y="16"/>
                  </a:cubicBezTo>
                  <a:cubicBezTo>
                    <a:pt x="72" y="14"/>
                    <a:pt x="67" y="13"/>
                    <a:pt x="56" y="12"/>
                  </a:cubicBezTo>
                  <a:cubicBezTo>
                    <a:pt x="54" y="12"/>
                    <a:pt x="50" y="12"/>
                    <a:pt x="45" y="12"/>
                  </a:cubicBezTo>
                  <a:cubicBezTo>
                    <a:pt x="38" y="12"/>
                    <a:pt x="29" y="12"/>
                    <a:pt x="22" y="14"/>
                  </a:cubicBezTo>
                  <a:cubicBezTo>
                    <a:pt x="18" y="15"/>
                    <a:pt x="14" y="16"/>
                    <a:pt x="11" y="17"/>
                  </a:cubicBezTo>
                  <a:cubicBezTo>
                    <a:pt x="8" y="19"/>
                    <a:pt x="6" y="21"/>
                    <a:pt x="4" y="23"/>
                  </a:cubicBezTo>
                  <a:cubicBezTo>
                    <a:pt x="3" y="26"/>
                    <a:pt x="3" y="29"/>
                    <a:pt x="2" y="32"/>
                  </a:cubicBezTo>
                  <a:cubicBezTo>
                    <a:pt x="1" y="43"/>
                    <a:pt x="1" y="60"/>
                    <a:pt x="0" y="67"/>
                  </a:cubicBezTo>
                  <a:cubicBezTo>
                    <a:pt x="0" y="69"/>
                    <a:pt x="0" y="71"/>
                    <a:pt x="0" y="73"/>
                  </a:cubicBezTo>
                  <a:cubicBezTo>
                    <a:pt x="0" y="79"/>
                    <a:pt x="1" y="85"/>
                    <a:pt x="4" y="90"/>
                  </a:cubicBezTo>
                  <a:cubicBezTo>
                    <a:pt x="8" y="95"/>
                    <a:pt x="13" y="97"/>
                    <a:pt x="19" y="99"/>
                  </a:cubicBezTo>
                  <a:cubicBezTo>
                    <a:pt x="25" y="100"/>
                    <a:pt x="31" y="101"/>
                    <a:pt x="37" y="101"/>
                  </a:cubicBezTo>
                  <a:cubicBezTo>
                    <a:pt x="41" y="101"/>
                    <a:pt x="46" y="101"/>
                    <a:pt x="50" y="101"/>
                  </a:cubicBezTo>
                  <a:cubicBezTo>
                    <a:pt x="56" y="101"/>
                    <a:pt x="62" y="101"/>
                    <a:pt x="67" y="100"/>
                  </a:cubicBezTo>
                  <a:cubicBezTo>
                    <a:pt x="72" y="99"/>
                    <a:pt x="77" y="97"/>
                    <a:pt x="81" y="93"/>
                  </a:cubicBezTo>
                  <a:cubicBezTo>
                    <a:pt x="85" y="90"/>
                    <a:pt x="87" y="88"/>
                    <a:pt x="88" y="85"/>
                  </a:cubicBezTo>
                  <a:cubicBezTo>
                    <a:pt x="90" y="82"/>
                    <a:pt x="90" y="79"/>
                    <a:pt x="91" y="75"/>
                  </a:cubicBezTo>
                  <a:cubicBezTo>
                    <a:pt x="93" y="65"/>
                    <a:pt x="93" y="56"/>
                    <a:pt x="93" y="48"/>
                  </a:cubicBezTo>
                  <a:cubicBezTo>
                    <a:pt x="93" y="43"/>
                    <a:pt x="93" y="38"/>
                    <a:pt x="93" y="32"/>
                  </a:cubicBezTo>
                  <a:cubicBezTo>
                    <a:pt x="93" y="32"/>
                    <a:pt x="93" y="32"/>
                    <a:pt x="93" y="32"/>
                  </a:cubicBezTo>
                  <a:cubicBezTo>
                    <a:pt x="93" y="32"/>
                    <a:pt x="93" y="32"/>
                    <a:pt x="93" y="32"/>
                  </a:cubicBezTo>
                  <a:cubicBezTo>
                    <a:pt x="92" y="28"/>
                    <a:pt x="91" y="26"/>
                    <a:pt x="90" y="25"/>
                  </a:cubicBezTo>
                  <a:cubicBezTo>
                    <a:pt x="93" y="22"/>
                    <a:pt x="95" y="19"/>
                    <a:pt x="98" y="16"/>
                  </a:cubicBezTo>
                  <a:cubicBezTo>
                    <a:pt x="100" y="14"/>
                    <a:pt x="100" y="14"/>
                    <a:pt x="100" y="14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6" y="11"/>
                    <a:pt x="94" y="10"/>
                    <a:pt x="93" y="9"/>
                  </a:cubicBezTo>
                  <a:cubicBezTo>
                    <a:pt x="92" y="7"/>
                    <a:pt x="91" y="6"/>
                    <a:pt x="90" y="3"/>
                  </a:cubicBezTo>
                  <a:cubicBezTo>
                    <a:pt x="89" y="0"/>
                    <a:pt x="89" y="0"/>
                    <a:pt x="89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150" name="Freeform 880"/>
            <p:cNvSpPr>
              <a:spLocks/>
            </p:cNvSpPr>
            <p:nvPr/>
          </p:nvSpPr>
          <p:spPr bwMode="auto">
            <a:xfrm>
              <a:off x="2879" y="160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151" name="Freeform 881"/>
            <p:cNvSpPr>
              <a:spLocks/>
            </p:cNvSpPr>
            <p:nvPr/>
          </p:nvSpPr>
          <p:spPr bwMode="auto">
            <a:xfrm>
              <a:off x="2879" y="160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152" name="Freeform 882"/>
            <p:cNvSpPr>
              <a:spLocks/>
            </p:cNvSpPr>
            <p:nvPr/>
          </p:nvSpPr>
          <p:spPr bwMode="auto">
            <a:xfrm>
              <a:off x="2749" y="176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153" name="Freeform 883"/>
            <p:cNvSpPr>
              <a:spLocks/>
            </p:cNvSpPr>
            <p:nvPr/>
          </p:nvSpPr>
          <p:spPr bwMode="auto">
            <a:xfrm>
              <a:off x="2749" y="176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154" name="Freeform 884"/>
            <p:cNvSpPr>
              <a:spLocks noEditPoints="1"/>
            </p:cNvSpPr>
            <p:nvPr/>
          </p:nvSpPr>
          <p:spPr bwMode="auto">
            <a:xfrm>
              <a:off x="2803" y="724"/>
              <a:ext cx="277" cy="433"/>
            </a:xfrm>
            <a:custGeom>
              <a:avLst/>
              <a:gdLst>
                <a:gd name="T0" fmla="*/ 78 w 117"/>
                <a:gd name="T1" fmla="*/ 178 h 183"/>
                <a:gd name="T2" fmla="*/ 91 w 117"/>
                <a:gd name="T3" fmla="*/ 179 h 183"/>
                <a:gd name="T4" fmla="*/ 86 w 117"/>
                <a:gd name="T5" fmla="*/ 178 h 183"/>
                <a:gd name="T6" fmla="*/ 94 w 117"/>
                <a:gd name="T7" fmla="*/ 179 h 183"/>
                <a:gd name="T8" fmla="*/ 64 w 117"/>
                <a:gd name="T9" fmla="*/ 174 h 183"/>
                <a:gd name="T10" fmla="*/ 100 w 117"/>
                <a:gd name="T11" fmla="*/ 178 h 183"/>
                <a:gd name="T12" fmla="*/ 106 w 117"/>
                <a:gd name="T13" fmla="*/ 175 h 183"/>
                <a:gd name="T14" fmla="*/ 57 w 117"/>
                <a:gd name="T15" fmla="*/ 172 h 183"/>
                <a:gd name="T16" fmla="*/ 11 w 117"/>
                <a:gd name="T17" fmla="*/ 167 h 183"/>
                <a:gd name="T18" fmla="*/ 47 w 117"/>
                <a:gd name="T19" fmla="*/ 169 h 183"/>
                <a:gd name="T20" fmla="*/ 18 w 117"/>
                <a:gd name="T21" fmla="*/ 164 h 183"/>
                <a:gd name="T22" fmla="*/ 41 w 117"/>
                <a:gd name="T23" fmla="*/ 157 h 183"/>
                <a:gd name="T24" fmla="*/ 32 w 117"/>
                <a:gd name="T25" fmla="*/ 157 h 183"/>
                <a:gd name="T26" fmla="*/ 35 w 117"/>
                <a:gd name="T27" fmla="*/ 157 h 183"/>
                <a:gd name="T28" fmla="*/ 12 w 117"/>
                <a:gd name="T29" fmla="*/ 151 h 183"/>
                <a:gd name="T30" fmla="*/ 5 w 117"/>
                <a:gd name="T31" fmla="*/ 154 h 183"/>
                <a:gd name="T32" fmla="*/ 6 w 117"/>
                <a:gd name="T33" fmla="*/ 142 h 183"/>
                <a:gd name="T34" fmla="*/ 86 w 117"/>
                <a:gd name="T35" fmla="*/ 103 h 183"/>
                <a:gd name="T36" fmla="*/ 73 w 117"/>
                <a:gd name="T37" fmla="*/ 112 h 183"/>
                <a:gd name="T38" fmla="*/ 66 w 117"/>
                <a:gd name="T39" fmla="*/ 102 h 183"/>
                <a:gd name="T40" fmla="*/ 12 w 117"/>
                <a:gd name="T41" fmla="*/ 103 h 183"/>
                <a:gd name="T42" fmla="*/ 10 w 117"/>
                <a:gd name="T43" fmla="*/ 111 h 183"/>
                <a:gd name="T44" fmla="*/ 19 w 117"/>
                <a:gd name="T45" fmla="*/ 102 h 183"/>
                <a:gd name="T46" fmla="*/ 30 w 117"/>
                <a:gd name="T47" fmla="*/ 101 h 183"/>
                <a:gd name="T48" fmla="*/ 102 w 117"/>
                <a:gd name="T49" fmla="*/ 56 h 183"/>
                <a:gd name="T50" fmla="*/ 84 w 117"/>
                <a:gd name="T51" fmla="*/ 53 h 183"/>
                <a:gd name="T52" fmla="*/ 80 w 117"/>
                <a:gd name="T53" fmla="*/ 63 h 183"/>
                <a:gd name="T54" fmla="*/ 89 w 117"/>
                <a:gd name="T55" fmla="*/ 60 h 183"/>
                <a:gd name="T56" fmla="*/ 76 w 117"/>
                <a:gd name="T57" fmla="*/ 52 h 183"/>
                <a:gd name="T58" fmla="*/ 103 w 117"/>
                <a:gd name="T59" fmla="*/ 52 h 183"/>
                <a:gd name="T60" fmla="*/ 97 w 117"/>
                <a:gd name="T61" fmla="*/ 49 h 183"/>
                <a:gd name="T62" fmla="*/ 72 w 117"/>
                <a:gd name="T63" fmla="*/ 48 h 183"/>
                <a:gd name="T64" fmla="*/ 53 w 117"/>
                <a:gd name="T65" fmla="*/ 46 h 183"/>
                <a:gd name="T66" fmla="*/ 73 w 117"/>
                <a:gd name="T67" fmla="*/ 37 h 183"/>
                <a:gd name="T68" fmla="*/ 54 w 117"/>
                <a:gd name="T69" fmla="*/ 50 h 183"/>
                <a:gd name="T70" fmla="*/ 66 w 117"/>
                <a:gd name="T71" fmla="*/ 36 h 183"/>
                <a:gd name="T72" fmla="*/ 65 w 117"/>
                <a:gd name="T73" fmla="*/ 46 h 183"/>
                <a:gd name="T74" fmla="*/ 30 w 117"/>
                <a:gd name="T75" fmla="*/ 79 h 183"/>
                <a:gd name="T76" fmla="*/ 62 w 117"/>
                <a:gd name="T77" fmla="*/ 4 h 183"/>
                <a:gd name="T78" fmla="*/ 75 w 117"/>
                <a:gd name="T79" fmla="*/ 33 h 183"/>
                <a:gd name="T80" fmla="*/ 49 w 117"/>
                <a:gd name="T81" fmla="*/ 54 h 183"/>
                <a:gd name="T82" fmla="*/ 57 w 117"/>
                <a:gd name="T83" fmla="*/ 81 h 183"/>
                <a:gd name="T84" fmla="*/ 58 w 117"/>
                <a:gd name="T85" fmla="*/ 98 h 183"/>
                <a:gd name="T86" fmla="*/ 54 w 117"/>
                <a:gd name="T87" fmla="*/ 114 h 183"/>
                <a:gd name="T88" fmla="*/ 83 w 117"/>
                <a:gd name="T89" fmla="*/ 142 h 183"/>
                <a:gd name="T90" fmla="*/ 34 w 117"/>
                <a:gd name="T91" fmla="*/ 153 h 183"/>
                <a:gd name="T92" fmla="*/ 25 w 117"/>
                <a:gd name="T93" fmla="*/ 120 h 183"/>
                <a:gd name="T94" fmla="*/ 33 w 117"/>
                <a:gd name="T95" fmla="*/ 98 h 183"/>
                <a:gd name="T96" fmla="*/ 32 w 117"/>
                <a:gd name="T97" fmla="*/ 97 h 183"/>
                <a:gd name="T98" fmla="*/ 22 w 117"/>
                <a:gd name="T99" fmla="*/ 32 h 183"/>
                <a:gd name="T100" fmla="*/ 7 w 117"/>
                <a:gd name="T101" fmla="*/ 115 h 183"/>
                <a:gd name="T102" fmla="*/ 10 w 117"/>
                <a:gd name="T103" fmla="*/ 117 h 183"/>
                <a:gd name="T104" fmla="*/ 4 w 117"/>
                <a:gd name="T105" fmla="*/ 132 h 183"/>
                <a:gd name="T106" fmla="*/ 8 w 117"/>
                <a:gd name="T107" fmla="*/ 170 h 183"/>
                <a:gd name="T108" fmla="*/ 36 w 117"/>
                <a:gd name="T109" fmla="*/ 173 h 183"/>
                <a:gd name="T110" fmla="*/ 111 w 117"/>
                <a:gd name="T111" fmla="*/ 180 h 183"/>
                <a:gd name="T112" fmla="*/ 111 w 117"/>
                <a:gd name="T113" fmla="*/ 136 h 183"/>
                <a:gd name="T114" fmla="*/ 50 w 117"/>
                <a:gd name="T115" fmla="*/ 130 h 183"/>
                <a:gd name="T116" fmla="*/ 87 w 117"/>
                <a:gd name="T117" fmla="*/ 116 h 183"/>
                <a:gd name="T118" fmla="*/ 90 w 117"/>
                <a:gd name="T119" fmla="*/ 95 h 183"/>
                <a:gd name="T120" fmla="*/ 55 w 117"/>
                <a:gd name="T121" fmla="*/ 64 h 183"/>
                <a:gd name="T122" fmla="*/ 73 w 117"/>
                <a:gd name="T123" fmla="*/ 60 h 183"/>
                <a:gd name="T124" fmla="*/ 104 w 117"/>
                <a:gd name="T125" fmla="*/ 5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7" h="183">
                  <a:moveTo>
                    <a:pt x="78" y="178"/>
                  </a:moveTo>
                  <a:cubicBezTo>
                    <a:pt x="77" y="178"/>
                    <a:pt x="75" y="177"/>
                    <a:pt x="74" y="177"/>
                  </a:cubicBezTo>
                  <a:cubicBezTo>
                    <a:pt x="75" y="173"/>
                    <a:pt x="77" y="170"/>
                    <a:pt x="79" y="166"/>
                  </a:cubicBezTo>
                  <a:cubicBezTo>
                    <a:pt x="79" y="165"/>
                    <a:pt x="79" y="165"/>
                    <a:pt x="79" y="165"/>
                  </a:cubicBezTo>
                  <a:cubicBezTo>
                    <a:pt x="79" y="165"/>
                    <a:pt x="79" y="165"/>
                    <a:pt x="79" y="165"/>
                  </a:cubicBezTo>
                  <a:cubicBezTo>
                    <a:pt x="81" y="165"/>
                    <a:pt x="82" y="166"/>
                    <a:pt x="84" y="166"/>
                  </a:cubicBezTo>
                  <a:cubicBezTo>
                    <a:pt x="82" y="170"/>
                    <a:pt x="80" y="174"/>
                    <a:pt x="78" y="178"/>
                  </a:cubicBezTo>
                  <a:moveTo>
                    <a:pt x="86" y="178"/>
                  </a:moveTo>
                  <a:cubicBezTo>
                    <a:pt x="87" y="178"/>
                    <a:pt x="87" y="178"/>
                    <a:pt x="87" y="178"/>
                  </a:cubicBezTo>
                  <a:cubicBezTo>
                    <a:pt x="89" y="174"/>
                    <a:pt x="92" y="170"/>
                    <a:pt x="94" y="166"/>
                  </a:cubicBezTo>
                  <a:cubicBezTo>
                    <a:pt x="94" y="165"/>
                    <a:pt x="94" y="165"/>
                    <a:pt x="94" y="165"/>
                  </a:cubicBezTo>
                  <a:cubicBezTo>
                    <a:pt x="96" y="165"/>
                    <a:pt x="97" y="165"/>
                    <a:pt x="98" y="165"/>
                  </a:cubicBezTo>
                  <a:cubicBezTo>
                    <a:pt x="96" y="169"/>
                    <a:pt x="94" y="174"/>
                    <a:pt x="91" y="179"/>
                  </a:cubicBezTo>
                  <a:cubicBezTo>
                    <a:pt x="91" y="179"/>
                    <a:pt x="91" y="179"/>
                    <a:pt x="91" y="179"/>
                  </a:cubicBezTo>
                  <a:cubicBezTo>
                    <a:pt x="87" y="179"/>
                    <a:pt x="84" y="179"/>
                    <a:pt x="80" y="178"/>
                  </a:cubicBezTo>
                  <a:cubicBezTo>
                    <a:pt x="82" y="174"/>
                    <a:pt x="84" y="170"/>
                    <a:pt x="86" y="166"/>
                  </a:cubicBezTo>
                  <a:cubicBezTo>
                    <a:pt x="86" y="166"/>
                    <a:pt x="87" y="166"/>
                    <a:pt x="87" y="166"/>
                  </a:cubicBezTo>
                  <a:cubicBezTo>
                    <a:pt x="89" y="166"/>
                    <a:pt x="90" y="166"/>
                    <a:pt x="92" y="166"/>
                  </a:cubicBezTo>
                  <a:cubicBezTo>
                    <a:pt x="90" y="169"/>
                    <a:pt x="88" y="173"/>
                    <a:pt x="86" y="177"/>
                  </a:cubicBezTo>
                  <a:cubicBezTo>
                    <a:pt x="85" y="178"/>
                    <a:pt x="86" y="178"/>
                    <a:pt x="86" y="178"/>
                  </a:cubicBezTo>
                  <a:cubicBezTo>
                    <a:pt x="86" y="178"/>
                    <a:pt x="86" y="178"/>
                    <a:pt x="86" y="178"/>
                  </a:cubicBezTo>
                  <a:moveTo>
                    <a:pt x="72" y="176"/>
                  </a:moveTo>
                  <a:cubicBezTo>
                    <a:pt x="70" y="176"/>
                    <a:pt x="68" y="175"/>
                    <a:pt x="65" y="175"/>
                  </a:cubicBezTo>
                  <a:cubicBezTo>
                    <a:pt x="68" y="171"/>
                    <a:pt x="70" y="168"/>
                    <a:pt x="73" y="164"/>
                  </a:cubicBezTo>
                  <a:cubicBezTo>
                    <a:pt x="73" y="164"/>
                    <a:pt x="73" y="164"/>
                    <a:pt x="73" y="164"/>
                  </a:cubicBezTo>
                  <a:cubicBezTo>
                    <a:pt x="74" y="164"/>
                    <a:pt x="76" y="165"/>
                    <a:pt x="77" y="165"/>
                  </a:cubicBezTo>
                  <a:cubicBezTo>
                    <a:pt x="75" y="169"/>
                    <a:pt x="74" y="173"/>
                    <a:pt x="72" y="176"/>
                  </a:cubicBezTo>
                  <a:moveTo>
                    <a:pt x="94" y="179"/>
                  </a:moveTo>
                  <a:cubicBezTo>
                    <a:pt x="96" y="174"/>
                    <a:pt x="98" y="169"/>
                    <a:pt x="101" y="164"/>
                  </a:cubicBezTo>
                  <a:cubicBezTo>
                    <a:pt x="102" y="164"/>
                    <a:pt x="104" y="164"/>
                    <a:pt x="105" y="163"/>
                  </a:cubicBezTo>
                  <a:cubicBezTo>
                    <a:pt x="103" y="168"/>
                    <a:pt x="101" y="172"/>
                    <a:pt x="99" y="177"/>
                  </a:cubicBezTo>
                  <a:cubicBezTo>
                    <a:pt x="98" y="178"/>
                    <a:pt x="99" y="178"/>
                    <a:pt x="99" y="178"/>
                  </a:cubicBezTo>
                  <a:cubicBezTo>
                    <a:pt x="100" y="178"/>
                    <a:pt x="100" y="178"/>
                    <a:pt x="100" y="178"/>
                  </a:cubicBezTo>
                  <a:cubicBezTo>
                    <a:pt x="98" y="179"/>
                    <a:pt x="96" y="179"/>
                    <a:pt x="94" y="179"/>
                  </a:cubicBezTo>
                  <a:moveTo>
                    <a:pt x="64" y="174"/>
                  </a:moveTo>
                  <a:cubicBezTo>
                    <a:pt x="62" y="173"/>
                    <a:pt x="61" y="173"/>
                    <a:pt x="59" y="172"/>
                  </a:cubicBezTo>
                  <a:cubicBezTo>
                    <a:pt x="61" y="169"/>
                    <a:pt x="63" y="165"/>
                    <a:pt x="65" y="162"/>
                  </a:cubicBezTo>
                  <a:cubicBezTo>
                    <a:pt x="66" y="162"/>
                    <a:pt x="66" y="163"/>
                    <a:pt x="67" y="163"/>
                  </a:cubicBezTo>
                  <a:cubicBezTo>
                    <a:pt x="68" y="163"/>
                    <a:pt x="69" y="163"/>
                    <a:pt x="71" y="164"/>
                  </a:cubicBezTo>
                  <a:cubicBezTo>
                    <a:pt x="68" y="167"/>
                    <a:pt x="66" y="170"/>
                    <a:pt x="64" y="174"/>
                  </a:cubicBezTo>
                  <a:moveTo>
                    <a:pt x="100" y="178"/>
                  </a:moveTo>
                  <a:cubicBezTo>
                    <a:pt x="100" y="178"/>
                    <a:pt x="100" y="178"/>
                    <a:pt x="100" y="178"/>
                  </a:cubicBezTo>
                  <a:cubicBezTo>
                    <a:pt x="103" y="173"/>
                    <a:pt x="105" y="167"/>
                    <a:pt x="108" y="162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10" y="162"/>
                    <a:pt x="111" y="161"/>
                    <a:pt x="113" y="161"/>
                  </a:cubicBezTo>
                  <a:cubicBezTo>
                    <a:pt x="112" y="161"/>
                    <a:pt x="112" y="161"/>
                    <a:pt x="112" y="161"/>
                  </a:cubicBezTo>
                  <a:cubicBezTo>
                    <a:pt x="112" y="161"/>
                    <a:pt x="112" y="161"/>
                    <a:pt x="112" y="161"/>
                  </a:cubicBezTo>
                  <a:cubicBezTo>
                    <a:pt x="112" y="161"/>
                    <a:pt x="112" y="161"/>
                    <a:pt x="112" y="161"/>
                  </a:cubicBezTo>
                  <a:cubicBezTo>
                    <a:pt x="110" y="166"/>
                    <a:pt x="108" y="171"/>
                    <a:pt x="106" y="175"/>
                  </a:cubicBezTo>
                  <a:cubicBezTo>
                    <a:pt x="105" y="176"/>
                    <a:pt x="106" y="176"/>
                    <a:pt x="106" y="177"/>
                  </a:cubicBezTo>
                  <a:cubicBezTo>
                    <a:pt x="106" y="177"/>
                    <a:pt x="106" y="177"/>
                    <a:pt x="107" y="177"/>
                  </a:cubicBezTo>
                  <a:cubicBezTo>
                    <a:pt x="107" y="177"/>
                    <a:pt x="107" y="176"/>
                    <a:pt x="107" y="176"/>
                  </a:cubicBezTo>
                  <a:cubicBezTo>
                    <a:pt x="109" y="174"/>
                    <a:pt x="110" y="171"/>
                    <a:pt x="111" y="169"/>
                  </a:cubicBezTo>
                  <a:cubicBezTo>
                    <a:pt x="110" y="171"/>
                    <a:pt x="110" y="173"/>
                    <a:pt x="109" y="176"/>
                  </a:cubicBezTo>
                  <a:cubicBezTo>
                    <a:pt x="106" y="177"/>
                    <a:pt x="103" y="178"/>
                    <a:pt x="100" y="178"/>
                  </a:cubicBezTo>
                  <a:moveTo>
                    <a:pt x="57" y="172"/>
                  </a:moveTo>
                  <a:cubicBezTo>
                    <a:pt x="55" y="171"/>
                    <a:pt x="52" y="170"/>
                    <a:pt x="50" y="170"/>
                  </a:cubicBezTo>
                  <a:cubicBezTo>
                    <a:pt x="51" y="166"/>
                    <a:pt x="53" y="163"/>
                    <a:pt x="55" y="160"/>
                  </a:cubicBezTo>
                  <a:cubicBezTo>
                    <a:pt x="55" y="160"/>
                    <a:pt x="55" y="160"/>
                    <a:pt x="55" y="160"/>
                  </a:cubicBezTo>
                  <a:cubicBezTo>
                    <a:pt x="58" y="160"/>
                    <a:pt x="60" y="161"/>
                    <a:pt x="63" y="162"/>
                  </a:cubicBezTo>
                  <a:cubicBezTo>
                    <a:pt x="61" y="165"/>
                    <a:pt x="59" y="168"/>
                    <a:pt x="57" y="172"/>
                  </a:cubicBezTo>
                  <a:moveTo>
                    <a:pt x="13" y="172"/>
                  </a:moveTo>
                  <a:cubicBezTo>
                    <a:pt x="13" y="170"/>
                    <a:pt x="12" y="169"/>
                    <a:pt x="11" y="167"/>
                  </a:cubicBezTo>
                  <a:cubicBezTo>
                    <a:pt x="11" y="167"/>
                    <a:pt x="10" y="167"/>
                    <a:pt x="10" y="166"/>
                  </a:cubicBezTo>
                  <a:cubicBezTo>
                    <a:pt x="11" y="163"/>
                    <a:pt x="13" y="161"/>
                    <a:pt x="14" y="160"/>
                  </a:cubicBezTo>
                  <a:cubicBezTo>
                    <a:pt x="15" y="159"/>
                    <a:pt x="15" y="159"/>
                    <a:pt x="15" y="159"/>
                  </a:cubicBezTo>
                  <a:cubicBezTo>
                    <a:pt x="14" y="164"/>
                    <a:pt x="14" y="167"/>
                    <a:pt x="13" y="172"/>
                  </a:cubicBezTo>
                  <a:moveTo>
                    <a:pt x="48" y="169"/>
                  </a:moveTo>
                  <a:cubicBezTo>
                    <a:pt x="47" y="169"/>
                    <a:pt x="47" y="169"/>
                    <a:pt x="47" y="169"/>
                  </a:cubicBezTo>
                  <a:cubicBezTo>
                    <a:pt x="47" y="169"/>
                    <a:pt x="47" y="169"/>
                    <a:pt x="47" y="169"/>
                  </a:cubicBezTo>
                  <a:cubicBezTo>
                    <a:pt x="46" y="169"/>
                    <a:pt x="45" y="169"/>
                    <a:pt x="44" y="169"/>
                  </a:cubicBezTo>
                  <a:cubicBezTo>
                    <a:pt x="45" y="165"/>
                    <a:pt x="47" y="162"/>
                    <a:pt x="50" y="159"/>
                  </a:cubicBezTo>
                  <a:cubicBezTo>
                    <a:pt x="50" y="158"/>
                    <a:pt x="50" y="158"/>
                    <a:pt x="50" y="158"/>
                  </a:cubicBezTo>
                  <a:cubicBezTo>
                    <a:pt x="51" y="159"/>
                    <a:pt x="52" y="159"/>
                    <a:pt x="53" y="159"/>
                  </a:cubicBezTo>
                  <a:cubicBezTo>
                    <a:pt x="51" y="162"/>
                    <a:pt x="50" y="166"/>
                    <a:pt x="48" y="169"/>
                  </a:cubicBezTo>
                  <a:moveTo>
                    <a:pt x="17" y="174"/>
                  </a:moveTo>
                  <a:cubicBezTo>
                    <a:pt x="18" y="170"/>
                    <a:pt x="18" y="167"/>
                    <a:pt x="18" y="164"/>
                  </a:cubicBezTo>
                  <a:cubicBezTo>
                    <a:pt x="19" y="163"/>
                    <a:pt x="19" y="163"/>
                    <a:pt x="19" y="163"/>
                  </a:cubicBezTo>
                  <a:cubicBezTo>
                    <a:pt x="21" y="162"/>
                    <a:pt x="21" y="160"/>
                    <a:pt x="23" y="159"/>
                  </a:cubicBezTo>
                  <a:cubicBezTo>
                    <a:pt x="24" y="159"/>
                    <a:pt x="25" y="158"/>
                    <a:pt x="25" y="158"/>
                  </a:cubicBezTo>
                  <a:cubicBezTo>
                    <a:pt x="23" y="163"/>
                    <a:pt x="20" y="168"/>
                    <a:pt x="17" y="174"/>
                  </a:cubicBezTo>
                  <a:moveTo>
                    <a:pt x="35" y="169"/>
                  </a:moveTo>
                  <a:cubicBezTo>
                    <a:pt x="36" y="169"/>
                    <a:pt x="36" y="169"/>
                    <a:pt x="36" y="169"/>
                  </a:cubicBezTo>
                  <a:cubicBezTo>
                    <a:pt x="37" y="165"/>
                    <a:pt x="39" y="161"/>
                    <a:pt x="41" y="157"/>
                  </a:cubicBezTo>
                  <a:cubicBezTo>
                    <a:pt x="43" y="157"/>
                    <a:pt x="45" y="158"/>
                    <a:pt x="48" y="158"/>
                  </a:cubicBezTo>
                  <a:cubicBezTo>
                    <a:pt x="45" y="161"/>
                    <a:pt x="43" y="165"/>
                    <a:pt x="42" y="169"/>
                  </a:cubicBezTo>
                  <a:cubicBezTo>
                    <a:pt x="40" y="169"/>
                    <a:pt x="37" y="169"/>
                    <a:pt x="35" y="169"/>
                  </a:cubicBezTo>
                  <a:cubicBezTo>
                    <a:pt x="35" y="169"/>
                    <a:pt x="35" y="169"/>
                    <a:pt x="35" y="169"/>
                  </a:cubicBezTo>
                  <a:moveTo>
                    <a:pt x="20" y="173"/>
                  </a:moveTo>
                  <a:cubicBezTo>
                    <a:pt x="22" y="168"/>
                    <a:pt x="25" y="163"/>
                    <a:pt x="28" y="157"/>
                  </a:cubicBezTo>
                  <a:cubicBezTo>
                    <a:pt x="29" y="157"/>
                    <a:pt x="31" y="157"/>
                    <a:pt x="32" y="157"/>
                  </a:cubicBezTo>
                  <a:cubicBezTo>
                    <a:pt x="30" y="161"/>
                    <a:pt x="28" y="166"/>
                    <a:pt x="26" y="170"/>
                  </a:cubicBezTo>
                  <a:cubicBezTo>
                    <a:pt x="26" y="171"/>
                    <a:pt x="26" y="171"/>
                    <a:pt x="26" y="171"/>
                  </a:cubicBezTo>
                  <a:cubicBezTo>
                    <a:pt x="26" y="171"/>
                    <a:pt x="26" y="171"/>
                    <a:pt x="26" y="171"/>
                  </a:cubicBezTo>
                  <a:cubicBezTo>
                    <a:pt x="25" y="171"/>
                    <a:pt x="25" y="171"/>
                    <a:pt x="24" y="171"/>
                  </a:cubicBezTo>
                  <a:cubicBezTo>
                    <a:pt x="22" y="172"/>
                    <a:pt x="21" y="172"/>
                    <a:pt x="20" y="173"/>
                  </a:cubicBezTo>
                  <a:moveTo>
                    <a:pt x="28" y="170"/>
                  </a:moveTo>
                  <a:cubicBezTo>
                    <a:pt x="30" y="166"/>
                    <a:pt x="32" y="161"/>
                    <a:pt x="35" y="157"/>
                  </a:cubicBezTo>
                  <a:cubicBezTo>
                    <a:pt x="36" y="157"/>
                    <a:pt x="37" y="157"/>
                    <a:pt x="39" y="157"/>
                  </a:cubicBezTo>
                  <a:cubicBezTo>
                    <a:pt x="37" y="161"/>
                    <a:pt x="36" y="164"/>
                    <a:pt x="34" y="168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2" y="170"/>
                    <a:pt x="30" y="170"/>
                    <a:pt x="28" y="170"/>
                  </a:cubicBezTo>
                  <a:moveTo>
                    <a:pt x="9" y="164"/>
                  </a:moveTo>
                  <a:cubicBezTo>
                    <a:pt x="8" y="163"/>
                    <a:pt x="7" y="162"/>
                    <a:pt x="7" y="160"/>
                  </a:cubicBezTo>
                  <a:cubicBezTo>
                    <a:pt x="8" y="157"/>
                    <a:pt x="10" y="154"/>
                    <a:pt x="12" y="151"/>
                  </a:cubicBezTo>
                  <a:cubicBezTo>
                    <a:pt x="13" y="153"/>
                    <a:pt x="14" y="154"/>
                    <a:pt x="14" y="156"/>
                  </a:cubicBezTo>
                  <a:cubicBezTo>
                    <a:pt x="13" y="157"/>
                    <a:pt x="11" y="160"/>
                    <a:pt x="9" y="164"/>
                  </a:cubicBezTo>
                  <a:moveTo>
                    <a:pt x="6" y="158"/>
                  </a:moveTo>
                  <a:cubicBezTo>
                    <a:pt x="6" y="158"/>
                    <a:pt x="6" y="158"/>
                    <a:pt x="6" y="158"/>
                  </a:cubicBezTo>
                  <a:cubicBezTo>
                    <a:pt x="5" y="157"/>
                    <a:pt x="5" y="156"/>
                    <a:pt x="5" y="155"/>
                  </a:cubicBezTo>
                  <a:cubicBezTo>
                    <a:pt x="5" y="155"/>
                    <a:pt x="5" y="155"/>
                    <a:pt x="5" y="155"/>
                  </a:cubicBezTo>
                  <a:cubicBezTo>
                    <a:pt x="5" y="154"/>
                    <a:pt x="5" y="154"/>
                    <a:pt x="5" y="154"/>
                  </a:cubicBezTo>
                  <a:cubicBezTo>
                    <a:pt x="6" y="152"/>
                    <a:pt x="8" y="149"/>
                    <a:pt x="9" y="147"/>
                  </a:cubicBezTo>
                  <a:cubicBezTo>
                    <a:pt x="10" y="148"/>
                    <a:pt x="10" y="149"/>
                    <a:pt x="11" y="149"/>
                  </a:cubicBezTo>
                  <a:cubicBezTo>
                    <a:pt x="9" y="152"/>
                    <a:pt x="7" y="155"/>
                    <a:pt x="6" y="158"/>
                  </a:cubicBezTo>
                  <a:moveTo>
                    <a:pt x="4" y="152"/>
                  </a:moveTo>
                  <a:cubicBezTo>
                    <a:pt x="4" y="152"/>
                    <a:pt x="4" y="152"/>
                    <a:pt x="4" y="152"/>
                  </a:cubicBezTo>
                  <a:cubicBezTo>
                    <a:pt x="4" y="150"/>
                    <a:pt x="4" y="148"/>
                    <a:pt x="5" y="146"/>
                  </a:cubicBezTo>
                  <a:cubicBezTo>
                    <a:pt x="5" y="144"/>
                    <a:pt x="5" y="143"/>
                    <a:pt x="6" y="142"/>
                  </a:cubicBezTo>
                  <a:cubicBezTo>
                    <a:pt x="6" y="143"/>
                    <a:pt x="7" y="144"/>
                    <a:pt x="8" y="145"/>
                  </a:cubicBezTo>
                  <a:cubicBezTo>
                    <a:pt x="7" y="147"/>
                    <a:pt x="5" y="150"/>
                    <a:pt x="4" y="152"/>
                  </a:cubicBezTo>
                  <a:moveTo>
                    <a:pt x="85" y="112"/>
                  </a:moveTo>
                  <a:cubicBezTo>
                    <a:pt x="84" y="112"/>
                    <a:pt x="83" y="112"/>
                    <a:pt x="81" y="112"/>
                  </a:cubicBezTo>
                  <a:cubicBezTo>
                    <a:pt x="83" y="109"/>
                    <a:pt x="84" y="106"/>
                    <a:pt x="86" y="104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86" y="106"/>
                    <a:pt x="85" y="109"/>
                    <a:pt x="85" y="112"/>
                  </a:cubicBezTo>
                  <a:moveTo>
                    <a:pt x="79" y="112"/>
                  </a:moveTo>
                  <a:cubicBezTo>
                    <a:pt x="78" y="112"/>
                    <a:pt x="77" y="112"/>
                    <a:pt x="75" y="112"/>
                  </a:cubicBezTo>
                  <a:cubicBezTo>
                    <a:pt x="77" y="109"/>
                    <a:pt x="79" y="106"/>
                    <a:pt x="81" y="103"/>
                  </a:cubicBezTo>
                  <a:cubicBezTo>
                    <a:pt x="82" y="103"/>
                    <a:pt x="83" y="103"/>
                    <a:pt x="84" y="103"/>
                  </a:cubicBezTo>
                  <a:cubicBezTo>
                    <a:pt x="82" y="106"/>
                    <a:pt x="81" y="109"/>
                    <a:pt x="79" y="112"/>
                  </a:cubicBezTo>
                  <a:moveTo>
                    <a:pt x="73" y="112"/>
                  </a:moveTo>
                  <a:cubicBezTo>
                    <a:pt x="71" y="112"/>
                    <a:pt x="69" y="112"/>
                    <a:pt x="67" y="112"/>
                  </a:cubicBezTo>
                  <a:cubicBezTo>
                    <a:pt x="69" y="109"/>
                    <a:pt x="71" y="106"/>
                    <a:pt x="73" y="102"/>
                  </a:cubicBezTo>
                  <a:cubicBezTo>
                    <a:pt x="75" y="102"/>
                    <a:pt x="77" y="103"/>
                    <a:pt x="79" y="103"/>
                  </a:cubicBezTo>
                  <a:cubicBezTo>
                    <a:pt x="77" y="106"/>
                    <a:pt x="75" y="109"/>
                    <a:pt x="73" y="112"/>
                  </a:cubicBezTo>
                  <a:moveTo>
                    <a:pt x="65" y="112"/>
                  </a:moveTo>
                  <a:cubicBezTo>
                    <a:pt x="63" y="112"/>
                    <a:pt x="62" y="112"/>
                    <a:pt x="60" y="112"/>
                  </a:cubicBezTo>
                  <a:cubicBezTo>
                    <a:pt x="62" y="109"/>
                    <a:pt x="64" y="105"/>
                    <a:pt x="66" y="102"/>
                  </a:cubicBezTo>
                  <a:cubicBezTo>
                    <a:pt x="67" y="102"/>
                    <a:pt x="69" y="102"/>
                    <a:pt x="71" y="102"/>
                  </a:cubicBezTo>
                  <a:cubicBezTo>
                    <a:pt x="69" y="106"/>
                    <a:pt x="67" y="109"/>
                    <a:pt x="65" y="112"/>
                  </a:cubicBezTo>
                  <a:moveTo>
                    <a:pt x="10" y="107"/>
                  </a:moveTo>
                  <a:cubicBezTo>
                    <a:pt x="10" y="105"/>
                    <a:pt x="10" y="104"/>
                    <a:pt x="10" y="102"/>
                  </a:cubicBezTo>
                  <a:cubicBezTo>
                    <a:pt x="11" y="102"/>
                    <a:pt x="11" y="102"/>
                    <a:pt x="12" y="102"/>
                  </a:cubicBezTo>
                  <a:cubicBezTo>
                    <a:pt x="12" y="102"/>
                    <a:pt x="12" y="102"/>
                    <a:pt x="12" y="102"/>
                  </a:cubicBezTo>
                  <a:cubicBezTo>
                    <a:pt x="12" y="103"/>
                    <a:pt x="12" y="103"/>
                    <a:pt x="12" y="103"/>
                  </a:cubicBezTo>
                  <a:cubicBezTo>
                    <a:pt x="11" y="104"/>
                    <a:pt x="11" y="105"/>
                    <a:pt x="10" y="107"/>
                  </a:cubicBezTo>
                  <a:moveTo>
                    <a:pt x="59" y="109"/>
                  </a:moveTo>
                  <a:cubicBezTo>
                    <a:pt x="60" y="106"/>
                    <a:pt x="60" y="104"/>
                    <a:pt x="60" y="102"/>
                  </a:cubicBezTo>
                  <a:cubicBezTo>
                    <a:pt x="61" y="102"/>
                    <a:pt x="62" y="102"/>
                    <a:pt x="63" y="102"/>
                  </a:cubicBezTo>
                  <a:cubicBezTo>
                    <a:pt x="62" y="104"/>
                    <a:pt x="61" y="106"/>
                    <a:pt x="59" y="109"/>
                  </a:cubicBezTo>
                  <a:moveTo>
                    <a:pt x="10" y="113"/>
                  </a:moveTo>
                  <a:cubicBezTo>
                    <a:pt x="10" y="112"/>
                    <a:pt x="10" y="112"/>
                    <a:pt x="10" y="111"/>
                  </a:cubicBezTo>
                  <a:cubicBezTo>
                    <a:pt x="12" y="108"/>
                    <a:pt x="13" y="105"/>
                    <a:pt x="14" y="102"/>
                  </a:cubicBezTo>
                  <a:cubicBezTo>
                    <a:pt x="15" y="102"/>
                    <a:pt x="16" y="102"/>
                    <a:pt x="17" y="102"/>
                  </a:cubicBezTo>
                  <a:cubicBezTo>
                    <a:pt x="16" y="105"/>
                    <a:pt x="14" y="108"/>
                    <a:pt x="13" y="112"/>
                  </a:cubicBezTo>
                  <a:cubicBezTo>
                    <a:pt x="13" y="112"/>
                    <a:pt x="13" y="112"/>
                    <a:pt x="13" y="112"/>
                  </a:cubicBezTo>
                  <a:cubicBezTo>
                    <a:pt x="12" y="112"/>
                    <a:pt x="11" y="113"/>
                    <a:pt x="10" y="113"/>
                  </a:cubicBezTo>
                  <a:moveTo>
                    <a:pt x="15" y="112"/>
                  </a:moveTo>
                  <a:cubicBezTo>
                    <a:pt x="16" y="109"/>
                    <a:pt x="18" y="105"/>
                    <a:pt x="19" y="102"/>
                  </a:cubicBezTo>
                  <a:cubicBezTo>
                    <a:pt x="21" y="101"/>
                    <a:pt x="23" y="101"/>
                    <a:pt x="24" y="101"/>
                  </a:cubicBezTo>
                  <a:cubicBezTo>
                    <a:pt x="23" y="105"/>
                    <a:pt x="21" y="108"/>
                    <a:pt x="19" y="112"/>
                  </a:cubicBezTo>
                  <a:cubicBezTo>
                    <a:pt x="19" y="112"/>
                    <a:pt x="19" y="112"/>
                    <a:pt x="19" y="112"/>
                  </a:cubicBezTo>
                  <a:cubicBezTo>
                    <a:pt x="18" y="112"/>
                    <a:pt x="16" y="112"/>
                    <a:pt x="15" y="112"/>
                  </a:cubicBezTo>
                  <a:moveTo>
                    <a:pt x="21" y="112"/>
                  </a:moveTo>
                  <a:cubicBezTo>
                    <a:pt x="23" y="109"/>
                    <a:pt x="25" y="105"/>
                    <a:pt x="27" y="101"/>
                  </a:cubicBezTo>
                  <a:cubicBezTo>
                    <a:pt x="28" y="101"/>
                    <a:pt x="29" y="101"/>
                    <a:pt x="30" y="101"/>
                  </a:cubicBezTo>
                  <a:cubicBezTo>
                    <a:pt x="29" y="105"/>
                    <a:pt x="27" y="108"/>
                    <a:pt x="25" y="112"/>
                  </a:cubicBezTo>
                  <a:cubicBezTo>
                    <a:pt x="24" y="112"/>
                    <a:pt x="22" y="112"/>
                    <a:pt x="21" y="112"/>
                  </a:cubicBezTo>
                  <a:moveTo>
                    <a:pt x="27" y="75"/>
                  </a:moveTo>
                  <a:cubicBezTo>
                    <a:pt x="26" y="72"/>
                    <a:pt x="25" y="68"/>
                    <a:pt x="25" y="64"/>
                  </a:cubicBezTo>
                  <a:cubicBezTo>
                    <a:pt x="26" y="68"/>
                    <a:pt x="27" y="72"/>
                    <a:pt x="27" y="75"/>
                  </a:cubicBezTo>
                  <a:cubicBezTo>
                    <a:pt x="27" y="75"/>
                    <a:pt x="27" y="75"/>
                    <a:pt x="27" y="75"/>
                  </a:cubicBezTo>
                  <a:moveTo>
                    <a:pt x="102" y="56"/>
                  </a:moveTo>
                  <a:cubicBezTo>
                    <a:pt x="103" y="55"/>
                    <a:pt x="103" y="55"/>
                    <a:pt x="103" y="55"/>
                  </a:cubicBezTo>
                  <a:cubicBezTo>
                    <a:pt x="103" y="56"/>
                    <a:pt x="103" y="56"/>
                    <a:pt x="103" y="56"/>
                  </a:cubicBezTo>
                  <a:cubicBezTo>
                    <a:pt x="102" y="56"/>
                    <a:pt x="102" y="56"/>
                    <a:pt x="102" y="56"/>
                  </a:cubicBezTo>
                  <a:moveTo>
                    <a:pt x="80" y="60"/>
                  </a:moveTo>
                  <a:cubicBezTo>
                    <a:pt x="80" y="58"/>
                    <a:pt x="80" y="57"/>
                    <a:pt x="80" y="55"/>
                  </a:cubicBezTo>
                  <a:cubicBezTo>
                    <a:pt x="80" y="55"/>
                    <a:pt x="80" y="54"/>
                    <a:pt x="80" y="54"/>
                  </a:cubicBezTo>
                  <a:cubicBezTo>
                    <a:pt x="81" y="53"/>
                    <a:pt x="82" y="53"/>
                    <a:pt x="84" y="53"/>
                  </a:cubicBezTo>
                  <a:cubicBezTo>
                    <a:pt x="82" y="55"/>
                    <a:pt x="81" y="58"/>
                    <a:pt x="80" y="60"/>
                  </a:cubicBezTo>
                  <a:moveTo>
                    <a:pt x="80" y="63"/>
                  </a:moveTo>
                  <a:cubicBezTo>
                    <a:pt x="82" y="60"/>
                    <a:pt x="84" y="56"/>
                    <a:pt x="86" y="52"/>
                  </a:cubicBezTo>
                  <a:cubicBezTo>
                    <a:pt x="88" y="52"/>
                    <a:pt x="89" y="51"/>
                    <a:pt x="91" y="51"/>
                  </a:cubicBezTo>
                  <a:cubicBezTo>
                    <a:pt x="88" y="54"/>
                    <a:pt x="86" y="58"/>
                    <a:pt x="84" y="61"/>
                  </a:cubicBezTo>
                  <a:cubicBezTo>
                    <a:pt x="84" y="62"/>
                    <a:pt x="84" y="62"/>
                    <a:pt x="84" y="62"/>
                  </a:cubicBezTo>
                  <a:cubicBezTo>
                    <a:pt x="83" y="62"/>
                    <a:pt x="81" y="63"/>
                    <a:pt x="80" y="63"/>
                  </a:cubicBezTo>
                  <a:moveTo>
                    <a:pt x="87" y="61"/>
                  </a:moveTo>
                  <a:cubicBezTo>
                    <a:pt x="89" y="57"/>
                    <a:pt x="91" y="54"/>
                    <a:pt x="93" y="51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5" y="50"/>
                    <a:pt x="96" y="49"/>
                  </a:cubicBezTo>
                  <a:cubicBezTo>
                    <a:pt x="95" y="50"/>
                    <a:pt x="95" y="50"/>
                    <a:pt x="95" y="50"/>
                  </a:cubicBezTo>
                  <a:cubicBezTo>
                    <a:pt x="95" y="50"/>
                    <a:pt x="95" y="50"/>
                    <a:pt x="95" y="50"/>
                  </a:cubicBezTo>
                  <a:cubicBezTo>
                    <a:pt x="93" y="53"/>
                    <a:pt x="91" y="56"/>
                    <a:pt x="89" y="60"/>
                  </a:cubicBezTo>
                  <a:cubicBezTo>
                    <a:pt x="88" y="60"/>
                    <a:pt x="87" y="60"/>
                    <a:pt x="87" y="61"/>
                  </a:cubicBezTo>
                  <a:moveTo>
                    <a:pt x="76" y="55"/>
                  </a:moveTo>
                  <a:cubicBezTo>
                    <a:pt x="76" y="54"/>
                    <a:pt x="75" y="53"/>
                    <a:pt x="75" y="52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1"/>
                    <a:pt x="76" y="50"/>
                    <a:pt x="77" y="48"/>
                  </a:cubicBezTo>
                  <a:cubicBezTo>
                    <a:pt x="77" y="49"/>
                    <a:pt x="76" y="50"/>
                    <a:pt x="76" y="50"/>
                  </a:cubicBezTo>
                  <a:cubicBezTo>
                    <a:pt x="76" y="51"/>
                    <a:pt x="76" y="51"/>
                    <a:pt x="76" y="52"/>
                  </a:cubicBezTo>
                  <a:cubicBezTo>
                    <a:pt x="76" y="53"/>
                    <a:pt x="76" y="54"/>
                    <a:pt x="76" y="55"/>
                  </a:cubicBezTo>
                  <a:cubicBezTo>
                    <a:pt x="76" y="55"/>
                    <a:pt x="76" y="55"/>
                    <a:pt x="76" y="55"/>
                  </a:cubicBezTo>
                  <a:moveTo>
                    <a:pt x="98" y="57"/>
                  </a:moveTo>
                  <a:cubicBezTo>
                    <a:pt x="100" y="54"/>
                    <a:pt x="102" y="52"/>
                    <a:pt x="104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50"/>
                    <a:pt x="104" y="51"/>
                    <a:pt x="104" y="52"/>
                  </a:cubicBezTo>
                  <a:cubicBezTo>
                    <a:pt x="104" y="52"/>
                    <a:pt x="103" y="52"/>
                    <a:pt x="103" y="52"/>
                  </a:cubicBezTo>
                  <a:cubicBezTo>
                    <a:pt x="103" y="52"/>
                    <a:pt x="103" y="52"/>
                    <a:pt x="103" y="52"/>
                  </a:cubicBezTo>
                  <a:cubicBezTo>
                    <a:pt x="101" y="54"/>
                    <a:pt x="100" y="55"/>
                    <a:pt x="99" y="57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99" y="57"/>
                    <a:pt x="98" y="57"/>
                    <a:pt x="98" y="57"/>
                  </a:cubicBezTo>
                  <a:moveTo>
                    <a:pt x="92" y="59"/>
                  </a:moveTo>
                  <a:cubicBezTo>
                    <a:pt x="93" y="56"/>
                    <a:pt x="95" y="53"/>
                    <a:pt x="97" y="51"/>
                  </a:cubicBezTo>
                  <a:cubicBezTo>
                    <a:pt x="97" y="50"/>
                    <a:pt x="97" y="50"/>
                    <a:pt x="97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8" y="49"/>
                    <a:pt x="100" y="48"/>
                    <a:pt x="103" y="47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0" y="51"/>
                    <a:pt x="97" y="55"/>
                    <a:pt x="95" y="58"/>
                  </a:cubicBezTo>
                  <a:cubicBezTo>
                    <a:pt x="94" y="58"/>
                    <a:pt x="93" y="59"/>
                    <a:pt x="92" y="59"/>
                  </a:cubicBezTo>
                  <a:moveTo>
                    <a:pt x="73" y="50"/>
                  </a:moveTo>
                  <a:cubicBezTo>
                    <a:pt x="73" y="50"/>
                    <a:pt x="72" y="49"/>
                    <a:pt x="72" y="48"/>
                  </a:cubicBezTo>
                  <a:cubicBezTo>
                    <a:pt x="73" y="46"/>
                    <a:pt x="75" y="43"/>
                    <a:pt x="76" y="41"/>
                  </a:cubicBezTo>
                  <a:cubicBezTo>
                    <a:pt x="76" y="42"/>
                    <a:pt x="77" y="43"/>
                    <a:pt x="77" y="45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7"/>
                    <a:pt x="74" y="48"/>
                    <a:pt x="73" y="50"/>
                  </a:cubicBezTo>
                  <a:moveTo>
                    <a:pt x="52" y="50"/>
                  </a:moveTo>
                  <a:cubicBezTo>
                    <a:pt x="52" y="49"/>
                    <a:pt x="52" y="49"/>
                    <a:pt x="52" y="48"/>
                  </a:cubicBezTo>
                  <a:cubicBezTo>
                    <a:pt x="52" y="47"/>
                    <a:pt x="52" y="47"/>
                    <a:pt x="53" y="46"/>
                  </a:cubicBezTo>
                  <a:cubicBezTo>
                    <a:pt x="53" y="43"/>
                    <a:pt x="54" y="41"/>
                    <a:pt x="56" y="40"/>
                  </a:cubicBezTo>
                  <a:cubicBezTo>
                    <a:pt x="55" y="43"/>
                    <a:pt x="54" y="46"/>
                    <a:pt x="53" y="50"/>
                  </a:cubicBezTo>
                  <a:cubicBezTo>
                    <a:pt x="52" y="50"/>
                    <a:pt x="52" y="50"/>
                    <a:pt x="52" y="50"/>
                  </a:cubicBezTo>
                  <a:moveTo>
                    <a:pt x="70" y="47"/>
                  </a:moveTo>
                  <a:cubicBezTo>
                    <a:pt x="69" y="47"/>
                    <a:pt x="69" y="47"/>
                    <a:pt x="68" y="47"/>
                  </a:cubicBezTo>
                  <a:cubicBezTo>
                    <a:pt x="68" y="47"/>
                    <a:pt x="67" y="46"/>
                    <a:pt x="67" y="46"/>
                  </a:cubicBezTo>
                  <a:cubicBezTo>
                    <a:pt x="69" y="43"/>
                    <a:pt x="71" y="40"/>
                    <a:pt x="73" y="37"/>
                  </a:cubicBezTo>
                  <a:cubicBezTo>
                    <a:pt x="73" y="37"/>
                    <a:pt x="73" y="37"/>
                    <a:pt x="73" y="37"/>
                  </a:cubicBezTo>
                  <a:cubicBezTo>
                    <a:pt x="74" y="37"/>
                    <a:pt x="75" y="38"/>
                    <a:pt x="75" y="39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3" y="42"/>
                    <a:pt x="71" y="45"/>
                    <a:pt x="70" y="47"/>
                  </a:cubicBezTo>
                  <a:moveTo>
                    <a:pt x="53" y="54"/>
                  </a:moveTo>
                  <a:cubicBezTo>
                    <a:pt x="53" y="54"/>
                    <a:pt x="53" y="54"/>
                    <a:pt x="53" y="54"/>
                  </a:cubicBezTo>
                  <a:cubicBezTo>
                    <a:pt x="53" y="53"/>
                    <a:pt x="54" y="52"/>
                    <a:pt x="54" y="50"/>
                  </a:cubicBezTo>
                  <a:cubicBezTo>
                    <a:pt x="56" y="47"/>
                    <a:pt x="58" y="43"/>
                    <a:pt x="58" y="38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60" y="37"/>
                    <a:pt x="62" y="36"/>
                    <a:pt x="64" y="36"/>
                  </a:cubicBezTo>
                  <a:cubicBezTo>
                    <a:pt x="61" y="40"/>
                    <a:pt x="58" y="45"/>
                    <a:pt x="57" y="50"/>
                  </a:cubicBezTo>
                  <a:cubicBezTo>
                    <a:pt x="55" y="51"/>
                    <a:pt x="54" y="52"/>
                    <a:pt x="53" y="54"/>
                  </a:cubicBezTo>
                  <a:moveTo>
                    <a:pt x="59" y="48"/>
                  </a:moveTo>
                  <a:cubicBezTo>
                    <a:pt x="61" y="44"/>
                    <a:pt x="63" y="40"/>
                    <a:pt x="66" y="36"/>
                  </a:cubicBezTo>
                  <a:cubicBezTo>
                    <a:pt x="66" y="35"/>
                    <a:pt x="66" y="35"/>
                    <a:pt x="66" y="35"/>
                  </a:cubicBezTo>
                  <a:cubicBezTo>
                    <a:pt x="67" y="35"/>
                    <a:pt x="67" y="35"/>
                    <a:pt x="68" y="35"/>
                  </a:cubicBezTo>
                  <a:cubicBezTo>
                    <a:pt x="68" y="35"/>
                    <a:pt x="68" y="35"/>
                    <a:pt x="68" y="35"/>
                  </a:cubicBezTo>
                  <a:cubicBezTo>
                    <a:pt x="68" y="35"/>
                    <a:pt x="68" y="35"/>
                    <a:pt x="68" y="35"/>
                  </a:cubicBezTo>
                  <a:cubicBezTo>
                    <a:pt x="68" y="35"/>
                    <a:pt x="68" y="35"/>
                    <a:pt x="68" y="35"/>
                  </a:cubicBezTo>
                  <a:cubicBezTo>
                    <a:pt x="69" y="35"/>
                    <a:pt x="70" y="35"/>
                    <a:pt x="71" y="36"/>
                  </a:cubicBezTo>
                  <a:cubicBezTo>
                    <a:pt x="69" y="39"/>
                    <a:pt x="67" y="43"/>
                    <a:pt x="65" y="46"/>
                  </a:cubicBezTo>
                  <a:cubicBezTo>
                    <a:pt x="64" y="46"/>
                    <a:pt x="63" y="46"/>
                    <a:pt x="63" y="47"/>
                  </a:cubicBezTo>
                  <a:cubicBezTo>
                    <a:pt x="62" y="47"/>
                    <a:pt x="60" y="47"/>
                    <a:pt x="59" y="48"/>
                  </a:cubicBezTo>
                  <a:moveTo>
                    <a:pt x="10" y="98"/>
                  </a:moveTo>
                  <a:cubicBezTo>
                    <a:pt x="10" y="92"/>
                    <a:pt x="10" y="85"/>
                    <a:pt x="10" y="79"/>
                  </a:cubicBezTo>
                  <a:cubicBezTo>
                    <a:pt x="17" y="79"/>
                    <a:pt x="23" y="79"/>
                    <a:pt x="29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1" y="78"/>
                    <a:pt x="32" y="77"/>
                    <a:pt x="32" y="76"/>
                  </a:cubicBezTo>
                  <a:cubicBezTo>
                    <a:pt x="29" y="66"/>
                    <a:pt x="26" y="50"/>
                    <a:pt x="26" y="38"/>
                  </a:cubicBezTo>
                  <a:cubicBezTo>
                    <a:pt x="26" y="35"/>
                    <a:pt x="26" y="33"/>
                    <a:pt x="26" y="31"/>
                  </a:cubicBezTo>
                  <a:cubicBezTo>
                    <a:pt x="27" y="26"/>
                    <a:pt x="29" y="21"/>
                    <a:pt x="33" y="17"/>
                  </a:cubicBezTo>
                  <a:cubicBezTo>
                    <a:pt x="36" y="13"/>
                    <a:pt x="41" y="9"/>
                    <a:pt x="45" y="7"/>
                  </a:cubicBezTo>
                  <a:cubicBezTo>
                    <a:pt x="48" y="6"/>
                    <a:pt x="55" y="4"/>
                    <a:pt x="62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71" y="4"/>
                    <a:pt x="81" y="6"/>
                    <a:pt x="89" y="12"/>
                  </a:cubicBezTo>
                  <a:cubicBezTo>
                    <a:pt x="97" y="18"/>
                    <a:pt x="103" y="27"/>
                    <a:pt x="104" y="43"/>
                  </a:cubicBezTo>
                  <a:cubicBezTo>
                    <a:pt x="94" y="46"/>
                    <a:pt x="90" y="47"/>
                    <a:pt x="80" y="50"/>
                  </a:cubicBezTo>
                  <a:cubicBezTo>
                    <a:pt x="81" y="48"/>
                    <a:pt x="81" y="47"/>
                    <a:pt x="81" y="45"/>
                  </a:cubicBezTo>
                  <a:cubicBezTo>
                    <a:pt x="81" y="43"/>
                    <a:pt x="80" y="41"/>
                    <a:pt x="80" y="39"/>
                  </a:cubicBezTo>
                  <a:cubicBezTo>
                    <a:pt x="79" y="37"/>
                    <a:pt x="77" y="35"/>
                    <a:pt x="75" y="33"/>
                  </a:cubicBezTo>
                  <a:cubicBezTo>
                    <a:pt x="73" y="32"/>
                    <a:pt x="70" y="31"/>
                    <a:pt x="68" y="31"/>
                  </a:cubicBezTo>
                  <a:cubicBezTo>
                    <a:pt x="67" y="31"/>
                    <a:pt x="67" y="31"/>
                    <a:pt x="67" y="31"/>
                  </a:cubicBezTo>
                  <a:cubicBezTo>
                    <a:pt x="67" y="31"/>
                    <a:pt x="67" y="31"/>
                    <a:pt x="67" y="31"/>
                  </a:cubicBezTo>
                  <a:cubicBezTo>
                    <a:pt x="63" y="31"/>
                    <a:pt x="59" y="33"/>
                    <a:pt x="56" y="35"/>
                  </a:cubicBezTo>
                  <a:cubicBezTo>
                    <a:pt x="52" y="37"/>
                    <a:pt x="50" y="41"/>
                    <a:pt x="49" y="45"/>
                  </a:cubicBezTo>
                  <a:cubicBezTo>
                    <a:pt x="48" y="46"/>
                    <a:pt x="48" y="47"/>
                    <a:pt x="48" y="48"/>
                  </a:cubicBezTo>
                  <a:cubicBezTo>
                    <a:pt x="48" y="50"/>
                    <a:pt x="49" y="52"/>
                    <a:pt x="49" y="54"/>
                  </a:cubicBezTo>
                  <a:cubicBezTo>
                    <a:pt x="49" y="55"/>
                    <a:pt x="49" y="56"/>
                    <a:pt x="50" y="56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49" y="57"/>
                    <a:pt x="49" y="57"/>
                    <a:pt x="50" y="58"/>
                  </a:cubicBezTo>
                  <a:cubicBezTo>
                    <a:pt x="50" y="60"/>
                    <a:pt x="51" y="63"/>
                    <a:pt x="51" y="67"/>
                  </a:cubicBezTo>
                  <a:cubicBezTo>
                    <a:pt x="52" y="72"/>
                    <a:pt x="53" y="76"/>
                    <a:pt x="55" y="79"/>
                  </a:cubicBezTo>
                  <a:cubicBezTo>
                    <a:pt x="55" y="80"/>
                    <a:pt x="55" y="80"/>
                    <a:pt x="56" y="80"/>
                  </a:cubicBezTo>
                  <a:cubicBezTo>
                    <a:pt x="56" y="81"/>
                    <a:pt x="57" y="81"/>
                    <a:pt x="57" y="81"/>
                  </a:cubicBezTo>
                  <a:cubicBezTo>
                    <a:pt x="57" y="81"/>
                    <a:pt x="57" y="81"/>
                    <a:pt x="57" y="81"/>
                  </a:cubicBezTo>
                  <a:cubicBezTo>
                    <a:pt x="68" y="81"/>
                    <a:pt x="78" y="81"/>
                    <a:pt x="88" y="81"/>
                  </a:cubicBezTo>
                  <a:cubicBezTo>
                    <a:pt x="87" y="86"/>
                    <a:pt x="86" y="90"/>
                    <a:pt x="86" y="95"/>
                  </a:cubicBezTo>
                  <a:cubicBezTo>
                    <a:pt x="86" y="96"/>
                    <a:pt x="87" y="98"/>
                    <a:pt x="87" y="99"/>
                  </a:cubicBezTo>
                  <a:cubicBezTo>
                    <a:pt x="87" y="99"/>
                    <a:pt x="87" y="99"/>
                    <a:pt x="87" y="99"/>
                  </a:cubicBezTo>
                  <a:cubicBezTo>
                    <a:pt x="78" y="98"/>
                    <a:pt x="66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6" y="99"/>
                    <a:pt x="56" y="100"/>
                  </a:cubicBezTo>
                  <a:cubicBezTo>
                    <a:pt x="56" y="100"/>
                    <a:pt x="56" y="100"/>
                    <a:pt x="56" y="100"/>
                  </a:cubicBezTo>
                  <a:cubicBezTo>
                    <a:pt x="56" y="100"/>
                    <a:pt x="56" y="100"/>
                    <a:pt x="56" y="100"/>
                  </a:cubicBezTo>
                  <a:cubicBezTo>
                    <a:pt x="56" y="100"/>
                    <a:pt x="56" y="100"/>
                    <a:pt x="56" y="100"/>
                  </a:cubicBezTo>
                  <a:cubicBezTo>
                    <a:pt x="56" y="105"/>
                    <a:pt x="56" y="109"/>
                    <a:pt x="54" y="113"/>
                  </a:cubicBezTo>
                  <a:cubicBezTo>
                    <a:pt x="54" y="113"/>
                    <a:pt x="54" y="113"/>
                    <a:pt x="54" y="114"/>
                  </a:cubicBezTo>
                  <a:cubicBezTo>
                    <a:pt x="54" y="114"/>
                    <a:pt x="54" y="114"/>
                    <a:pt x="54" y="114"/>
                  </a:cubicBezTo>
                  <a:cubicBezTo>
                    <a:pt x="52" y="120"/>
                    <a:pt x="49" y="125"/>
                    <a:pt x="46" y="129"/>
                  </a:cubicBezTo>
                  <a:cubicBezTo>
                    <a:pt x="46" y="129"/>
                    <a:pt x="46" y="129"/>
                    <a:pt x="46" y="129"/>
                  </a:cubicBezTo>
                  <a:cubicBezTo>
                    <a:pt x="45" y="129"/>
                    <a:pt x="45" y="130"/>
                    <a:pt x="45" y="130"/>
                  </a:cubicBezTo>
                  <a:cubicBezTo>
                    <a:pt x="45" y="131"/>
                    <a:pt x="45" y="131"/>
                    <a:pt x="46" y="132"/>
                  </a:cubicBezTo>
                  <a:cubicBezTo>
                    <a:pt x="46" y="132"/>
                    <a:pt x="46" y="132"/>
                    <a:pt x="46" y="132"/>
                  </a:cubicBezTo>
                  <a:cubicBezTo>
                    <a:pt x="47" y="133"/>
                    <a:pt x="48" y="134"/>
                    <a:pt x="50" y="135"/>
                  </a:cubicBezTo>
                  <a:cubicBezTo>
                    <a:pt x="56" y="137"/>
                    <a:pt x="67" y="142"/>
                    <a:pt x="83" y="142"/>
                  </a:cubicBezTo>
                  <a:cubicBezTo>
                    <a:pt x="90" y="142"/>
                    <a:pt x="98" y="141"/>
                    <a:pt x="107" y="138"/>
                  </a:cubicBezTo>
                  <a:cubicBezTo>
                    <a:pt x="108" y="142"/>
                    <a:pt x="108" y="145"/>
                    <a:pt x="109" y="147"/>
                  </a:cubicBezTo>
                  <a:cubicBezTo>
                    <a:pt x="110" y="150"/>
                    <a:pt x="111" y="153"/>
                    <a:pt x="112" y="156"/>
                  </a:cubicBezTo>
                  <a:cubicBezTo>
                    <a:pt x="107" y="159"/>
                    <a:pt x="98" y="162"/>
                    <a:pt x="87" y="162"/>
                  </a:cubicBezTo>
                  <a:cubicBezTo>
                    <a:pt x="81" y="162"/>
                    <a:pt x="75" y="161"/>
                    <a:pt x="68" y="159"/>
                  </a:cubicBezTo>
                  <a:cubicBezTo>
                    <a:pt x="52" y="154"/>
                    <a:pt x="42" y="153"/>
                    <a:pt x="34" y="153"/>
                  </a:cubicBezTo>
                  <a:cubicBezTo>
                    <a:pt x="34" y="153"/>
                    <a:pt x="34" y="153"/>
                    <a:pt x="34" y="153"/>
                  </a:cubicBezTo>
                  <a:cubicBezTo>
                    <a:pt x="28" y="153"/>
                    <a:pt x="24" y="154"/>
                    <a:pt x="21" y="156"/>
                  </a:cubicBezTo>
                  <a:cubicBezTo>
                    <a:pt x="20" y="156"/>
                    <a:pt x="20" y="157"/>
                    <a:pt x="19" y="158"/>
                  </a:cubicBezTo>
                  <a:cubicBezTo>
                    <a:pt x="18" y="154"/>
                    <a:pt x="16" y="151"/>
                    <a:pt x="14" y="148"/>
                  </a:cubicBezTo>
                  <a:cubicBezTo>
                    <a:pt x="12" y="144"/>
                    <a:pt x="9" y="141"/>
                    <a:pt x="7" y="136"/>
                  </a:cubicBezTo>
                  <a:cubicBezTo>
                    <a:pt x="7" y="136"/>
                    <a:pt x="7" y="135"/>
                    <a:pt x="7" y="135"/>
                  </a:cubicBezTo>
                  <a:cubicBezTo>
                    <a:pt x="7" y="135"/>
                    <a:pt x="7" y="135"/>
                    <a:pt x="8" y="134"/>
                  </a:cubicBezTo>
                  <a:cubicBezTo>
                    <a:pt x="14" y="131"/>
                    <a:pt x="20" y="126"/>
                    <a:pt x="25" y="120"/>
                  </a:cubicBezTo>
                  <a:cubicBezTo>
                    <a:pt x="26" y="118"/>
                    <a:pt x="27" y="117"/>
                    <a:pt x="28" y="115"/>
                  </a:cubicBezTo>
                  <a:cubicBezTo>
                    <a:pt x="31" y="110"/>
                    <a:pt x="33" y="105"/>
                    <a:pt x="34" y="99"/>
                  </a:cubicBezTo>
                  <a:cubicBezTo>
                    <a:pt x="34" y="99"/>
                    <a:pt x="34" y="99"/>
                    <a:pt x="34" y="99"/>
                  </a:cubicBezTo>
                  <a:cubicBezTo>
                    <a:pt x="34" y="99"/>
                    <a:pt x="34" y="99"/>
                    <a:pt x="34" y="99"/>
                  </a:cubicBezTo>
                  <a:cubicBezTo>
                    <a:pt x="34" y="99"/>
                    <a:pt x="34" y="99"/>
                    <a:pt x="34" y="99"/>
                  </a:cubicBezTo>
                  <a:cubicBezTo>
                    <a:pt x="34" y="98"/>
                    <a:pt x="34" y="98"/>
                    <a:pt x="34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32" y="97"/>
                    <a:pt x="32" y="97"/>
                    <a:pt x="32" y="97"/>
                  </a:cubicBezTo>
                  <a:cubicBezTo>
                    <a:pt x="32" y="97"/>
                    <a:pt x="32" y="97"/>
                    <a:pt x="32" y="97"/>
                  </a:cubicBezTo>
                  <a:cubicBezTo>
                    <a:pt x="32" y="97"/>
                    <a:pt x="32" y="97"/>
                    <a:pt x="32" y="97"/>
                  </a:cubicBezTo>
                  <a:cubicBezTo>
                    <a:pt x="32" y="97"/>
                    <a:pt x="32" y="97"/>
                    <a:pt x="32" y="97"/>
                  </a:cubicBezTo>
                  <a:cubicBezTo>
                    <a:pt x="24" y="97"/>
                    <a:pt x="20" y="98"/>
                    <a:pt x="10" y="98"/>
                  </a:cubicBezTo>
                  <a:moveTo>
                    <a:pt x="62" y="0"/>
                  </a:moveTo>
                  <a:cubicBezTo>
                    <a:pt x="54" y="0"/>
                    <a:pt x="47" y="2"/>
                    <a:pt x="44" y="4"/>
                  </a:cubicBezTo>
                  <a:cubicBezTo>
                    <a:pt x="38" y="6"/>
                    <a:pt x="33" y="10"/>
                    <a:pt x="30" y="15"/>
                  </a:cubicBezTo>
                  <a:cubicBezTo>
                    <a:pt x="26" y="19"/>
                    <a:pt x="23" y="25"/>
                    <a:pt x="22" y="30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0" y="37"/>
                    <a:pt x="20" y="43"/>
                    <a:pt x="20" y="49"/>
                  </a:cubicBezTo>
                  <a:cubicBezTo>
                    <a:pt x="20" y="58"/>
                    <a:pt x="21" y="68"/>
                    <a:pt x="23" y="75"/>
                  </a:cubicBezTo>
                  <a:cubicBezTo>
                    <a:pt x="18" y="75"/>
                    <a:pt x="13" y="75"/>
                    <a:pt x="8" y="75"/>
                  </a:cubicBezTo>
                  <a:cubicBezTo>
                    <a:pt x="7" y="75"/>
                    <a:pt x="7" y="76"/>
                    <a:pt x="7" y="77"/>
                  </a:cubicBezTo>
                  <a:cubicBezTo>
                    <a:pt x="6" y="84"/>
                    <a:pt x="6" y="91"/>
                    <a:pt x="6" y="99"/>
                  </a:cubicBezTo>
                  <a:cubicBezTo>
                    <a:pt x="6" y="99"/>
                    <a:pt x="6" y="99"/>
                    <a:pt x="6" y="99"/>
                  </a:cubicBezTo>
                  <a:cubicBezTo>
                    <a:pt x="6" y="105"/>
                    <a:pt x="7" y="109"/>
                    <a:pt x="7" y="115"/>
                  </a:cubicBezTo>
                  <a:cubicBezTo>
                    <a:pt x="7" y="116"/>
                    <a:pt x="7" y="117"/>
                    <a:pt x="9" y="117"/>
                  </a:cubicBezTo>
                  <a:cubicBezTo>
                    <a:pt x="9" y="117"/>
                    <a:pt x="9" y="117"/>
                    <a:pt x="9" y="117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9" y="117"/>
                    <a:pt x="9" y="117"/>
                    <a:pt x="9" y="117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14" y="116"/>
                    <a:pt x="18" y="116"/>
                    <a:pt x="22" y="116"/>
                  </a:cubicBezTo>
                  <a:cubicBezTo>
                    <a:pt x="22" y="117"/>
                    <a:pt x="22" y="117"/>
                    <a:pt x="22" y="117"/>
                  </a:cubicBezTo>
                  <a:cubicBezTo>
                    <a:pt x="17" y="123"/>
                    <a:pt x="11" y="128"/>
                    <a:pt x="6" y="131"/>
                  </a:cubicBezTo>
                  <a:cubicBezTo>
                    <a:pt x="5" y="131"/>
                    <a:pt x="5" y="132"/>
                    <a:pt x="4" y="132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3" y="132"/>
                    <a:pt x="2" y="133"/>
                    <a:pt x="2" y="134"/>
                  </a:cubicBezTo>
                  <a:cubicBezTo>
                    <a:pt x="2" y="135"/>
                    <a:pt x="2" y="136"/>
                    <a:pt x="2" y="137"/>
                  </a:cubicBezTo>
                  <a:cubicBezTo>
                    <a:pt x="2" y="140"/>
                    <a:pt x="2" y="142"/>
                    <a:pt x="1" y="146"/>
                  </a:cubicBezTo>
                  <a:cubicBezTo>
                    <a:pt x="1" y="147"/>
                    <a:pt x="0" y="149"/>
                    <a:pt x="0" y="152"/>
                  </a:cubicBezTo>
                  <a:cubicBezTo>
                    <a:pt x="0" y="152"/>
                    <a:pt x="0" y="153"/>
                    <a:pt x="0" y="153"/>
                  </a:cubicBezTo>
                  <a:cubicBezTo>
                    <a:pt x="0" y="155"/>
                    <a:pt x="1" y="157"/>
                    <a:pt x="2" y="159"/>
                  </a:cubicBezTo>
                  <a:cubicBezTo>
                    <a:pt x="4" y="164"/>
                    <a:pt x="6" y="167"/>
                    <a:pt x="8" y="170"/>
                  </a:cubicBezTo>
                  <a:cubicBezTo>
                    <a:pt x="9" y="172"/>
                    <a:pt x="11" y="175"/>
                    <a:pt x="13" y="179"/>
                  </a:cubicBezTo>
                  <a:cubicBezTo>
                    <a:pt x="13" y="180"/>
                    <a:pt x="14" y="180"/>
                    <a:pt x="14" y="180"/>
                  </a:cubicBezTo>
                  <a:cubicBezTo>
                    <a:pt x="14" y="181"/>
                    <a:pt x="14" y="181"/>
                    <a:pt x="14" y="181"/>
                  </a:cubicBezTo>
                  <a:cubicBezTo>
                    <a:pt x="15" y="181"/>
                    <a:pt x="15" y="181"/>
                    <a:pt x="15" y="181"/>
                  </a:cubicBezTo>
                  <a:cubicBezTo>
                    <a:pt x="16" y="181"/>
                    <a:pt x="17" y="181"/>
                    <a:pt x="17" y="180"/>
                  </a:cubicBezTo>
                  <a:cubicBezTo>
                    <a:pt x="19" y="178"/>
                    <a:pt x="22" y="176"/>
                    <a:pt x="25" y="175"/>
                  </a:cubicBezTo>
                  <a:cubicBezTo>
                    <a:pt x="28" y="174"/>
                    <a:pt x="32" y="174"/>
                    <a:pt x="36" y="173"/>
                  </a:cubicBezTo>
                  <a:cubicBezTo>
                    <a:pt x="38" y="173"/>
                    <a:pt x="41" y="173"/>
                    <a:pt x="43" y="173"/>
                  </a:cubicBezTo>
                  <a:cubicBezTo>
                    <a:pt x="43" y="173"/>
                    <a:pt x="43" y="173"/>
                    <a:pt x="43" y="173"/>
                  </a:cubicBezTo>
                  <a:cubicBezTo>
                    <a:pt x="44" y="173"/>
                    <a:pt x="46" y="173"/>
                    <a:pt x="47" y="173"/>
                  </a:cubicBezTo>
                  <a:cubicBezTo>
                    <a:pt x="47" y="173"/>
                    <a:pt x="47" y="173"/>
                    <a:pt x="47" y="173"/>
                  </a:cubicBezTo>
                  <a:cubicBezTo>
                    <a:pt x="52" y="174"/>
                    <a:pt x="58" y="176"/>
                    <a:pt x="64" y="178"/>
                  </a:cubicBezTo>
                  <a:cubicBezTo>
                    <a:pt x="72" y="181"/>
                    <a:pt x="81" y="183"/>
                    <a:pt x="91" y="183"/>
                  </a:cubicBezTo>
                  <a:cubicBezTo>
                    <a:pt x="97" y="183"/>
                    <a:pt x="104" y="182"/>
                    <a:pt x="111" y="180"/>
                  </a:cubicBezTo>
                  <a:cubicBezTo>
                    <a:pt x="111" y="180"/>
                    <a:pt x="111" y="180"/>
                    <a:pt x="111" y="180"/>
                  </a:cubicBezTo>
                  <a:cubicBezTo>
                    <a:pt x="112" y="180"/>
                    <a:pt x="113" y="179"/>
                    <a:pt x="113" y="178"/>
                  </a:cubicBezTo>
                  <a:cubicBezTo>
                    <a:pt x="113" y="177"/>
                    <a:pt x="113" y="177"/>
                    <a:pt x="113" y="177"/>
                  </a:cubicBezTo>
                  <a:cubicBezTo>
                    <a:pt x="115" y="170"/>
                    <a:pt x="116" y="165"/>
                    <a:pt x="117" y="158"/>
                  </a:cubicBezTo>
                  <a:cubicBezTo>
                    <a:pt x="117" y="157"/>
                    <a:pt x="117" y="157"/>
                    <a:pt x="116" y="156"/>
                  </a:cubicBezTo>
                  <a:cubicBezTo>
                    <a:pt x="115" y="152"/>
                    <a:pt x="114" y="149"/>
                    <a:pt x="113" y="146"/>
                  </a:cubicBezTo>
                  <a:cubicBezTo>
                    <a:pt x="112" y="143"/>
                    <a:pt x="111" y="140"/>
                    <a:pt x="111" y="136"/>
                  </a:cubicBezTo>
                  <a:cubicBezTo>
                    <a:pt x="111" y="135"/>
                    <a:pt x="111" y="134"/>
                    <a:pt x="110" y="134"/>
                  </a:cubicBezTo>
                  <a:cubicBezTo>
                    <a:pt x="110" y="134"/>
                    <a:pt x="110" y="134"/>
                    <a:pt x="109" y="134"/>
                  </a:cubicBezTo>
                  <a:cubicBezTo>
                    <a:pt x="109" y="134"/>
                    <a:pt x="109" y="134"/>
                    <a:pt x="109" y="134"/>
                  </a:cubicBezTo>
                  <a:cubicBezTo>
                    <a:pt x="99" y="137"/>
                    <a:pt x="90" y="138"/>
                    <a:pt x="83" y="138"/>
                  </a:cubicBezTo>
                  <a:cubicBezTo>
                    <a:pt x="72" y="138"/>
                    <a:pt x="63" y="136"/>
                    <a:pt x="57" y="133"/>
                  </a:cubicBezTo>
                  <a:cubicBezTo>
                    <a:pt x="54" y="132"/>
                    <a:pt x="52" y="131"/>
                    <a:pt x="51" y="130"/>
                  </a:cubicBezTo>
                  <a:cubicBezTo>
                    <a:pt x="50" y="130"/>
                    <a:pt x="50" y="130"/>
                    <a:pt x="50" y="130"/>
                  </a:cubicBezTo>
                  <a:cubicBezTo>
                    <a:pt x="53" y="126"/>
                    <a:pt x="56" y="121"/>
                    <a:pt x="58" y="116"/>
                  </a:cubicBezTo>
                  <a:cubicBezTo>
                    <a:pt x="68" y="116"/>
                    <a:pt x="77" y="116"/>
                    <a:pt x="85" y="116"/>
                  </a:cubicBezTo>
                  <a:cubicBezTo>
                    <a:pt x="86" y="116"/>
                    <a:pt x="86" y="116"/>
                    <a:pt x="86" y="116"/>
                  </a:cubicBezTo>
                  <a:cubicBezTo>
                    <a:pt x="87" y="116"/>
                    <a:pt x="87" y="116"/>
                    <a:pt x="87" y="116"/>
                  </a:cubicBezTo>
                  <a:cubicBezTo>
                    <a:pt x="87" y="116"/>
                    <a:pt x="87" y="116"/>
                    <a:pt x="87" y="116"/>
                  </a:cubicBezTo>
                  <a:cubicBezTo>
                    <a:pt x="87" y="116"/>
                    <a:pt x="87" y="116"/>
                    <a:pt x="87" y="116"/>
                  </a:cubicBezTo>
                  <a:cubicBezTo>
                    <a:pt x="87" y="116"/>
                    <a:pt x="87" y="116"/>
                    <a:pt x="87" y="116"/>
                  </a:cubicBezTo>
                  <a:cubicBezTo>
                    <a:pt x="88" y="116"/>
                    <a:pt x="88" y="116"/>
                    <a:pt x="88" y="116"/>
                  </a:cubicBezTo>
                  <a:cubicBezTo>
                    <a:pt x="88" y="115"/>
                    <a:pt x="88" y="115"/>
                    <a:pt x="88" y="115"/>
                  </a:cubicBezTo>
                  <a:cubicBezTo>
                    <a:pt x="88" y="115"/>
                    <a:pt x="88" y="115"/>
                    <a:pt x="88" y="115"/>
                  </a:cubicBezTo>
                  <a:cubicBezTo>
                    <a:pt x="88" y="115"/>
                    <a:pt x="88" y="115"/>
                    <a:pt x="88" y="115"/>
                  </a:cubicBezTo>
                  <a:cubicBezTo>
                    <a:pt x="89" y="111"/>
                    <a:pt x="90" y="107"/>
                    <a:pt x="90" y="103"/>
                  </a:cubicBezTo>
                  <a:cubicBezTo>
                    <a:pt x="91" y="103"/>
                    <a:pt x="91" y="102"/>
                    <a:pt x="91" y="102"/>
                  </a:cubicBezTo>
                  <a:cubicBezTo>
                    <a:pt x="91" y="99"/>
                    <a:pt x="90" y="97"/>
                    <a:pt x="90" y="95"/>
                  </a:cubicBezTo>
                  <a:cubicBezTo>
                    <a:pt x="90" y="90"/>
                    <a:pt x="91" y="85"/>
                    <a:pt x="92" y="79"/>
                  </a:cubicBezTo>
                  <a:cubicBezTo>
                    <a:pt x="92" y="79"/>
                    <a:pt x="92" y="78"/>
                    <a:pt x="92" y="78"/>
                  </a:cubicBezTo>
                  <a:cubicBezTo>
                    <a:pt x="91" y="77"/>
                    <a:pt x="91" y="77"/>
                    <a:pt x="90" y="77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80" y="77"/>
                    <a:pt x="69" y="77"/>
                    <a:pt x="58" y="77"/>
                  </a:cubicBezTo>
                  <a:cubicBezTo>
                    <a:pt x="57" y="75"/>
                    <a:pt x="56" y="71"/>
                    <a:pt x="55" y="66"/>
                  </a:cubicBezTo>
                  <a:cubicBezTo>
                    <a:pt x="55" y="65"/>
                    <a:pt x="55" y="65"/>
                    <a:pt x="55" y="64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5" y="63"/>
                    <a:pt x="55" y="62"/>
                    <a:pt x="55" y="62"/>
                  </a:cubicBezTo>
                  <a:cubicBezTo>
                    <a:pt x="55" y="57"/>
                    <a:pt x="59" y="51"/>
                    <a:pt x="64" y="50"/>
                  </a:cubicBezTo>
                  <a:cubicBezTo>
                    <a:pt x="64" y="50"/>
                    <a:pt x="65" y="50"/>
                    <a:pt x="66" y="50"/>
                  </a:cubicBezTo>
                  <a:cubicBezTo>
                    <a:pt x="66" y="50"/>
                    <a:pt x="67" y="50"/>
                    <a:pt x="67" y="50"/>
                  </a:cubicBezTo>
                  <a:cubicBezTo>
                    <a:pt x="69" y="51"/>
                    <a:pt x="70" y="52"/>
                    <a:pt x="71" y="54"/>
                  </a:cubicBezTo>
                  <a:cubicBezTo>
                    <a:pt x="72" y="56"/>
                    <a:pt x="73" y="58"/>
                    <a:pt x="73" y="60"/>
                  </a:cubicBezTo>
                  <a:cubicBezTo>
                    <a:pt x="74" y="62"/>
                    <a:pt x="74" y="64"/>
                    <a:pt x="74" y="66"/>
                  </a:cubicBezTo>
                  <a:cubicBezTo>
                    <a:pt x="75" y="67"/>
                    <a:pt x="76" y="67"/>
                    <a:pt x="76" y="67"/>
                  </a:cubicBezTo>
                  <a:cubicBezTo>
                    <a:pt x="77" y="67"/>
                    <a:pt x="77" y="67"/>
                    <a:pt x="77" y="67"/>
                  </a:cubicBezTo>
                  <a:cubicBezTo>
                    <a:pt x="77" y="67"/>
                    <a:pt x="77" y="67"/>
                    <a:pt x="77" y="67"/>
                  </a:cubicBezTo>
                  <a:cubicBezTo>
                    <a:pt x="78" y="68"/>
                    <a:pt x="78" y="68"/>
                    <a:pt x="79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87" y="64"/>
                    <a:pt x="96" y="61"/>
                    <a:pt x="104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6" y="59"/>
                    <a:pt x="106" y="59"/>
                    <a:pt x="106" y="58"/>
                  </a:cubicBezTo>
                  <a:cubicBezTo>
                    <a:pt x="108" y="53"/>
                    <a:pt x="109" y="49"/>
                    <a:pt x="109" y="44"/>
                  </a:cubicBezTo>
                  <a:cubicBezTo>
                    <a:pt x="109" y="43"/>
                    <a:pt x="109" y="42"/>
                    <a:pt x="108" y="42"/>
                  </a:cubicBezTo>
                  <a:cubicBezTo>
                    <a:pt x="107" y="26"/>
                    <a:pt x="100" y="15"/>
                    <a:pt x="92" y="9"/>
                  </a:cubicBezTo>
                  <a:cubicBezTo>
                    <a:pt x="83" y="2"/>
                    <a:pt x="72" y="0"/>
                    <a:pt x="62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13">
                <a:solidFill>
                  <a:prstClr val="black"/>
                </a:solidFill>
                <a:latin typeface="Calibri" panose="020F0502020204030204"/>
                <a:ea typeface="宋体"/>
              </a:endParaRPr>
            </a:p>
          </p:txBody>
        </p:sp>
      </p:grpSp>
      <p:grpSp>
        <p:nvGrpSpPr>
          <p:cNvPr id="155" name="组合 154"/>
          <p:cNvGrpSpPr/>
          <p:nvPr/>
        </p:nvGrpSpPr>
        <p:grpSpPr>
          <a:xfrm>
            <a:off x="1260187" y="2160592"/>
            <a:ext cx="1052110" cy="3062821"/>
            <a:chOff x="5162550" y="368300"/>
            <a:chExt cx="1866900" cy="5436746"/>
          </a:xfrm>
          <a:solidFill>
            <a:sysClr val="window" lastClr="FFFFFF"/>
          </a:solidFill>
          <a:effectLst>
            <a:outerShdw blurRad="203200" dist="889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56" name="任意多边形 155"/>
            <p:cNvSpPr/>
            <p:nvPr/>
          </p:nvSpPr>
          <p:spPr>
            <a:xfrm>
              <a:off x="5162550" y="368300"/>
              <a:ext cx="1866900" cy="2450803"/>
            </a:xfrm>
            <a:custGeom>
              <a:avLst/>
              <a:gdLst>
                <a:gd name="connsiteX0" fmla="*/ 703729 w 1866900"/>
                <a:gd name="connsiteY0" fmla="*/ 2328771 h 2450803"/>
                <a:gd name="connsiteX1" fmla="*/ 1163171 w 1866900"/>
                <a:gd name="connsiteY1" fmla="*/ 2328771 h 2450803"/>
                <a:gd name="connsiteX2" fmla="*/ 1224187 w 1866900"/>
                <a:gd name="connsiteY2" fmla="*/ 2389787 h 2450803"/>
                <a:gd name="connsiteX3" fmla="*/ 1163171 w 1866900"/>
                <a:gd name="connsiteY3" fmla="*/ 2450803 h 2450803"/>
                <a:gd name="connsiteX4" fmla="*/ 703729 w 1866900"/>
                <a:gd name="connsiteY4" fmla="*/ 2450803 h 2450803"/>
                <a:gd name="connsiteX5" fmla="*/ 642713 w 1866900"/>
                <a:gd name="connsiteY5" fmla="*/ 2389787 h 2450803"/>
                <a:gd name="connsiteX6" fmla="*/ 703729 w 1866900"/>
                <a:gd name="connsiteY6" fmla="*/ 2328771 h 2450803"/>
                <a:gd name="connsiteX7" fmla="*/ 646157 w 1866900"/>
                <a:gd name="connsiteY7" fmla="*/ 2177104 h 2450803"/>
                <a:gd name="connsiteX8" fmla="*/ 1220743 w 1866900"/>
                <a:gd name="connsiteY8" fmla="*/ 2177104 h 2450803"/>
                <a:gd name="connsiteX9" fmla="*/ 1281759 w 1866900"/>
                <a:gd name="connsiteY9" fmla="*/ 2238120 h 2450803"/>
                <a:gd name="connsiteX10" fmla="*/ 1220743 w 1866900"/>
                <a:gd name="connsiteY10" fmla="*/ 2299136 h 2450803"/>
                <a:gd name="connsiteX11" fmla="*/ 646157 w 1866900"/>
                <a:gd name="connsiteY11" fmla="*/ 2299136 h 2450803"/>
                <a:gd name="connsiteX12" fmla="*/ 585141 w 1866900"/>
                <a:gd name="connsiteY12" fmla="*/ 2238120 h 2450803"/>
                <a:gd name="connsiteX13" fmla="*/ 646157 w 1866900"/>
                <a:gd name="connsiteY13" fmla="*/ 2177104 h 2450803"/>
                <a:gd name="connsiteX14" fmla="*/ 601983 w 1866900"/>
                <a:gd name="connsiteY14" fmla="*/ 2025437 h 2450803"/>
                <a:gd name="connsiteX15" fmla="*/ 1264918 w 1866900"/>
                <a:gd name="connsiteY15" fmla="*/ 2025437 h 2450803"/>
                <a:gd name="connsiteX16" fmla="*/ 1325934 w 1866900"/>
                <a:gd name="connsiteY16" fmla="*/ 2086453 h 2450803"/>
                <a:gd name="connsiteX17" fmla="*/ 1264918 w 1866900"/>
                <a:gd name="connsiteY17" fmla="*/ 2147469 h 2450803"/>
                <a:gd name="connsiteX18" fmla="*/ 601983 w 1866900"/>
                <a:gd name="connsiteY18" fmla="*/ 2147469 h 2450803"/>
                <a:gd name="connsiteX19" fmla="*/ 540967 w 1866900"/>
                <a:gd name="connsiteY19" fmla="*/ 2086453 h 2450803"/>
                <a:gd name="connsiteX20" fmla="*/ 601983 w 1866900"/>
                <a:gd name="connsiteY20" fmla="*/ 2025437 h 2450803"/>
                <a:gd name="connsiteX21" fmla="*/ 933450 w 1866900"/>
                <a:gd name="connsiteY21" fmla="*/ 0 h 2450803"/>
                <a:gd name="connsiteX22" fmla="*/ 1866900 w 1866900"/>
                <a:gd name="connsiteY22" fmla="*/ 933450 h 2450803"/>
                <a:gd name="connsiteX23" fmla="*/ 1296791 w 1866900"/>
                <a:gd name="connsiteY23" fmla="*/ 1793545 h 2450803"/>
                <a:gd name="connsiteX24" fmla="*/ 1232555 w 1866900"/>
                <a:gd name="connsiteY24" fmla="*/ 1999556 h 2450803"/>
                <a:gd name="connsiteX25" fmla="*/ 634346 w 1866900"/>
                <a:gd name="connsiteY25" fmla="*/ 1999556 h 2450803"/>
                <a:gd name="connsiteX26" fmla="*/ 570109 w 1866900"/>
                <a:gd name="connsiteY26" fmla="*/ 1793545 h 2450803"/>
                <a:gd name="connsiteX27" fmla="*/ 0 w 1866900"/>
                <a:gd name="connsiteY27" fmla="*/ 933450 h 2450803"/>
                <a:gd name="connsiteX28" fmla="*/ 933450 w 1866900"/>
                <a:gd name="connsiteY28" fmla="*/ 0 h 2450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66900" h="2450803">
                  <a:moveTo>
                    <a:pt x="703729" y="2328771"/>
                  </a:moveTo>
                  <a:lnTo>
                    <a:pt x="1163171" y="2328771"/>
                  </a:lnTo>
                  <a:cubicBezTo>
                    <a:pt x="1196869" y="2328771"/>
                    <a:pt x="1224187" y="2356089"/>
                    <a:pt x="1224187" y="2389787"/>
                  </a:cubicBezTo>
                  <a:cubicBezTo>
                    <a:pt x="1224187" y="2423485"/>
                    <a:pt x="1196869" y="2450803"/>
                    <a:pt x="1163171" y="2450803"/>
                  </a:cubicBezTo>
                  <a:lnTo>
                    <a:pt x="703729" y="2450803"/>
                  </a:lnTo>
                  <a:cubicBezTo>
                    <a:pt x="670031" y="2450803"/>
                    <a:pt x="642713" y="2423485"/>
                    <a:pt x="642713" y="2389787"/>
                  </a:cubicBezTo>
                  <a:cubicBezTo>
                    <a:pt x="642713" y="2356089"/>
                    <a:pt x="670031" y="2328771"/>
                    <a:pt x="703729" y="2328771"/>
                  </a:cubicBezTo>
                  <a:close/>
                  <a:moveTo>
                    <a:pt x="646157" y="2177104"/>
                  </a:moveTo>
                  <a:lnTo>
                    <a:pt x="1220743" y="2177104"/>
                  </a:lnTo>
                  <a:cubicBezTo>
                    <a:pt x="1254441" y="2177104"/>
                    <a:pt x="1281759" y="2204422"/>
                    <a:pt x="1281759" y="2238120"/>
                  </a:cubicBezTo>
                  <a:cubicBezTo>
                    <a:pt x="1281759" y="2271818"/>
                    <a:pt x="1254441" y="2299136"/>
                    <a:pt x="1220743" y="2299136"/>
                  </a:cubicBezTo>
                  <a:lnTo>
                    <a:pt x="646157" y="2299136"/>
                  </a:lnTo>
                  <a:cubicBezTo>
                    <a:pt x="612459" y="2299136"/>
                    <a:pt x="585141" y="2271818"/>
                    <a:pt x="585141" y="2238120"/>
                  </a:cubicBezTo>
                  <a:cubicBezTo>
                    <a:pt x="585141" y="2204422"/>
                    <a:pt x="612459" y="2177104"/>
                    <a:pt x="646157" y="2177104"/>
                  </a:cubicBezTo>
                  <a:close/>
                  <a:moveTo>
                    <a:pt x="601983" y="2025437"/>
                  </a:moveTo>
                  <a:lnTo>
                    <a:pt x="1264918" y="2025437"/>
                  </a:lnTo>
                  <a:cubicBezTo>
                    <a:pt x="1298616" y="2025437"/>
                    <a:pt x="1325934" y="2052755"/>
                    <a:pt x="1325934" y="2086453"/>
                  </a:cubicBezTo>
                  <a:cubicBezTo>
                    <a:pt x="1325934" y="2120151"/>
                    <a:pt x="1298616" y="2147469"/>
                    <a:pt x="1264918" y="2147469"/>
                  </a:cubicBezTo>
                  <a:lnTo>
                    <a:pt x="601983" y="2147469"/>
                  </a:lnTo>
                  <a:cubicBezTo>
                    <a:pt x="568285" y="2147469"/>
                    <a:pt x="540967" y="2120151"/>
                    <a:pt x="540967" y="2086453"/>
                  </a:cubicBezTo>
                  <a:cubicBezTo>
                    <a:pt x="540967" y="2052755"/>
                    <a:pt x="568285" y="2025437"/>
                    <a:pt x="601983" y="2025437"/>
                  </a:cubicBezTo>
                  <a:close/>
                  <a:moveTo>
                    <a:pt x="933450" y="0"/>
                  </a:moveTo>
                  <a:cubicBezTo>
                    <a:pt x="1448980" y="0"/>
                    <a:pt x="1866900" y="417920"/>
                    <a:pt x="1866900" y="933450"/>
                  </a:cubicBezTo>
                  <a:cubicBezTo>
                    <a:pt x="1866900" y="1320098"/>
                    <a:pt x="1631820" y="1651839"/>
                    <a:pt x="1296791" y="1793545"/>
                  </a:cubicBezTo>
                  <a:cubicBezTo>
                    <a:pt x="1203942" y="1852691"/>
                    <a:pt x="1287305" y="1930886"/>
                    <a:pt x="1232555" y="1999556"/>
                  </a:cubicBezTo>
                  <a:lnTo>
                    <a:pt x="634346" y="1999556"/>
                  </a:lnTo>
                  <a:cubicBezTo>
                    <a:pt x="565309" y="1902311"/>
                    <a:pt x="667721" y="1838403"/>
                    <a:pt x="570109" y="1793545"/>
                  </a:cubicBezTo>
                  <a:cubicBezTo>
                    <a:pt x="235080" y="1651839"/>
                    <a:pt x="0" y="1320098"/>
                    <a:pt x="0" y="933450"/>
                  </a:cubicBezTo>
                  <a:cubicBezTo>
                    <a:pt x="0" y="417920"/>
                    <a:pt x="417920" y="0"/>
                    <a:pt x="933450" y="0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 prstMaterial="softEdge">
              <a:bevelT w="25400" h="12700" prst="angle"/>
            </a:sp3d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/>
                <a:cs typeface="+mn-cs"/>
              </a:endParaRPr>
            </a:p>
          </p:txBody>
        </p:sp>
        <p:sp>
          <p:nvSpPr>
            <p:cNvPr id="157" name="任意多边形 156"/>
            <p:cNvSpPr/>
            <p:nvPr/>
          </p:nvSpPr>
          <p:spPr>
            <a:xfrm rot="5400000">
              <a:off x="4622610" y="3468979"/>
              <a:ext cx="2946783" cy="1725351"/>
            </a:xfrm>
            <a:custGeom>
              <a:avLst/>
              <a:gdLst>
                <a:gd name="connsiteX0" fmla="*/ 0 w 2946783"/>
                <a:gd name="connsiteY0" fmla="*/ 1579299 h 1725351"/>
                <a:gd name="connsiteX1" fmla="*/ 0 w 2946783"/>
                <a:gd name="connsiteY1" fmla="*/ 146052 h 1725351"/>
                <a:gd name="connsiteX2" fmla="*/ 146052 w 2946783"/>
                <a:gd name="connsiteY2" fmla="*/ 0 h 1725351"/>
                <a:gd name="connsiteX3" fmla="*/ 273048 w 2946783"/>
                <a:gd name="connsiteY3" fmla="*/ 0 h 1725351"/>
                <a:gd name="connsiteX4" fmla="*/ 276917 w 2946783"/>
                <a:gd name="connsiteY4" fmla="*/ 781 h 1725351"/>
                <a:gd name="connsiteX5" fmla="*/ 284665 w 2946783"/>
                <a:gd name="connsiteY5" fmla="*/ 0 h 1725351"/>
                <a:gd name="connsiteX6" fmla="*/ 1262891 w 2946783"/>
                <a:gd name="connsiteY6" fmla="*/ 0 h 1725351"/>
                <a:gd name="connsiteX7" fmla="*/ 1472441 w 2946783"/>
                <a:gd name="connsiteY7" fmla="*/ 209550 h 1725351"/>
                <a:gd name="connsiteX8" fmla="*/ 1371551 w 2946783"/>
                <a:gd name="connsiteY8" fmla="*/ 388763 h 1725351"/>
                <a:gd name="connsiteX9" fmla="*/ 1317424 w 2946783"/>
                <a:gd name="connsiteY9" fmla="*/ 410014 h 1725351"/>
                <a:gd name="connsiteX10" fmla="*/ 449527 w 2946783"/>
                <a:gd name="connsiteY10" fmla="*/ 410013 h 1725351"/>
                <a:gd name="connsiteX11" fmla="*/ 419437 w 2946783"/>
                <a:gd name="connsiteY11" fmla="*/ 440103 h 1725351"/>
                <a:gd name="connsiteX12" fmla="*/ 449527 w 2946783"/>
                <a:gd name="connsiteY12" fmla="*/ 470193 h 1725351"/>
                <a:gd name="connsiteX13" fmla="*/ 2130333 w 2946783"/>
                <a:gd name="connsiteY13" fmla="*/ 470193 h 1725351"/>
                <a:gd name="connsiteX14" fmla="*/ 2946783 w 2946783"/>
                <a:gd name="connsiteY14" fmla="*/ 862677 h 1725351"/>
                <a:gd name="connsiteX15" fmla="*/ 2130333 w 2946783"/>
                <a:gd name="connsiteY15" fmla="*/ 1255161 h 1725351"/>
                <a:gd name="connsiteX16" fmla="*/ 2130333 w 2946783"/>
                <a:gd name="connsiteY16" fmla="*/ 1255160 h 1725351"/>
                <a:gd name="connsiteX17" fmla="*/ 449527 w 2946783"/>
                <a:gd name="connsiteY17" fmla="*/ 1255159 h 1725351"/>
                <a:gd name="connsiteX18" fmla="*/ 419437 w 2946783"/>
                <a:gd name="connsiteY18" fmla="*/ 1285249 h 1725351"/>
                <a:gd name="connsiteX19" fmla="*/ 449527 w 2946783"/>
                <a:gd name="connsiteY19" fmla="*/ 1315339 h 1725351"/>
                <a:gd name="connsiteX20" fmla="*/ 1320685 w 2946783"/>
                <a:gd name="connsiteY20" fmla="*/ 1315339 h 1725351"/>
                <a:gd name="connsiteX21" fmla="*/ 1344457 w 2946783"/>
                <a:gd name="connsiteY21" fmla="*/ 1322719 h 1725351"/>
                <a:gd name="connsiteX22" fmla="*/ 1472441 w 2946783"/>
                <a:gd name="connsiteY22" fmla="*/ 1515801 h 1725351"/>
                <a:gd name="connsiteX23" fmla="*/ 1262891 w 2946783"/>
                <a:gd name="connsiteY23" fmla="*/ 1725351 h 1725351"/>
                <a:gd name="connsiteX24" fmla="*/ 284663 w 2946783"/>
                <a:gd name="connsiteY24" fmla="*/ 1725351 h 1725351"/>
                <a:gd name="connsiteX25" fmla="*/ 276916 w 2946783"/>
                <a:gd name="connsiteY25" fmla="*/ 1724570 h 1725351"/>
                <a:gd name="connsiteX26" fmla="*/ 273048 w 2946783"/>
                <a:gd name="connsiteY26" fmla="*/ 1725351 h 1725351"/>
                <a:gd name="connsiteX27" fmla="*/ 146052 w 2946783"/>
                <a:gd name="connsiteY27" fmla="*/ 1725351 h 1725351"/>
                <a:gd name="connsiteX28" fmla="*/ 0 w 2946783"/>
                <a:gd name="connsiteY28" fmla="*/ 1579299 h 1725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946783" h="1725351">
                  <a:moveTo>
                    <a:pt x="0" y="1579299"/>
                  </a:moveTo>
                  <a:lnTo>
                    <a:pt x="0" y="146052"/>
                  </a:lnTo>
                  <a:cubicBezTo>
                    <a:pt x="0" y="65390"/>
                    <a:pt x="65390" y="0"/>
                    <a:pt x="146052" y="0"/>
                  </a:cubicBezTo>
                  <a:lnTo>
                    <a:pt x="273048" y="0"/>
                  </a:lnTo>
                  <a:lnTo>
                    <a:pt x="276917" y="781"/>
                  </a:lnTo>
                  <a:lnTo>
                    <a:pt x="284665" y="0"/>
                  </a:lnTo>
                  <a:lnTo>
                    <a:pt x="1262891" y="0"/>
                  </a:lnTo>
                  <a:cubicBezTo>
                    <a:pt x="1378622" y="0"/>
                    <a:pt x="1472441" y="93819"/>
                    <a:pt x="1472441" y="209550"/>
                  </a:cubicBezTo>
                  <a:cubicBezTo>
                    <a:pt x="1472441" y="285499"/>
                    <a:pt x="1432037" y="352011"/>
                    <a:pt x="1371551" y="388763"/>
                  </a:cubicBezTo>
                  <a:lnTo>
                    <a:pt x="1317424" y="410014"/>
                  </a:lnTo>
                  <a:lnTo>
                    <a:pt x="449527" y="410013"/>
                  </a:lnTo>
                  <a:cubicBezTo>
                    <a:pt x="432909" y="410013"/>
                    <a:pt x="419437" y="423485"/>
                    <a:pt x="419437" y="440103"/>
                  </a:cubicBezTo>
                  <a:cubicBezTo>
                    <a:pt x="419437" y="456721"/>
                    <a:pt x="432909" y="470193"/>
                    <a:pt x="449527" y="470193"/>
                  </a:cubicBezTo>
                  <a:lnTo>
                    <a:pt x="2130333" y="470193"/>
                  </a:lnTo>
                  <a:lnTo>
                    <a:pt x="2946783" y="862677"/>
                  </a:lnTo>
                  <a:lnTo>
                    <a:pt x="2130333" y="1255161"/>
                  </a:lnTo>
                  <a:lnTo>
                    <a:pt x="2130333" y="1255160"/>
                  </a:lnTo>
                  <a:lnTo>
                    <a:pt x="449527" y="1255159"/>
                  </a:lnTo>
                  <a:cubicBezTo>
                    <a:pt x="432909" y="1255159"/>
                    <a:pt x="419437" y="1268631"/>
                    <a:pt x="419437" y="1285249"/>
                  </a:cubicBezTo>
                  <a:cubicBezTo>
                    <a:pt x="419437" y="1301867"/>
                    <a:pt x="432909" y="1315339"/>
                    <a:pt x="449527" y="1315339"/>
                  </a:cubicBezTo>
                  <a:lnTo>
                    <a:pt x="1320685" y="1315339"/>
                  </a:lnTo>
                  <a:lnTo>
                    <a:pt x="1344457" y="1322719"/>
                  </a:lnTo>
                  <a:cubicBezTo>
                    <a:pt x="1419668" y="1354530"/>
                    <a:pt x="1472441" y="1429003"/>
                    <a:pt x="1472441" y="1515801"/>
                  </a:cubicBezTo>
                  <a:cubicBezTo>
                    <a:pt x="1472441" y="1631532"/>
                    <a:pt x="1378622" y="1725351"/>
                    <a:pt x="1262891" y="1725351"/>
                  </a:cubicBezTo>
                  <a:lnTo>
                    <a:pt x="284663" y="1725351"/>
                  </a:lnTo>
                  <a:lnTo>
                    <a:pt x="276916" y="1724570"/>
                  </a:lnTo>
                  <a:lnTo>
                    <a:pt x="273048" y="1725351"/>
                  </a:lnTo>
                  <a:lnTo>
                    <a:pt x="146052" y="1725351"/>
                  </a:lnTo>
                  <a:cubicBezTo>
                    <a:pt x="65390" y="1725351"/>
                    <a:pt x="0" y="1659961"/>
                    <a:pt x="0" y="1579299"/>
                  </a:cubicBezTo>
                  <a:close/>
                </a:path>
              </a:pathLst>
            </a:custGeom>
            <a:gradFill>
              <a:gsLst>
                <a:gs pos="73000">
                  <a:sysClr val="window" lastClr="FFFFFF">
                    <a:lumMod val="85000"/>
                  </a:sysClr>
                </a:gs>
                <a:gs pos="72000">
                  <a:sysClr val="window" lastClr="FFFFFF">
                    <a:lumMod val="95000"/>
                  </a:sysClr>
                </a:gs>
                <a:gs pos="94000">
                  <a:sysClr val="window" lastClr="FFFFFF">
                    <a:lumMod val="85000"/>
                  </a:sysClr>
                </a:gs>
                <a:gs pos="94000">
                  <a:sysClr val="window" lastClr="FFFFFF">
                    <a:lumMod val="50000"/>
                  </a:sysClr>
                </a:gs>
              </a:gsLst>
              <a:lin ang="0" scaled="0"/>
            </a:gra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 prstMaterial="softEdge">
              <a:bevelT w="25400" h="12700" prst="angle"/>
            </a:sp3d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/>
                <a:cs typeface="+mn-cs"/>
              </a:endParaRPr>
            </a:p>
          </p:txBody>
        </p:sp>
        <p:sp>
          <p:nvSpPr>
            <p:cNvPr id="158" name="任意多边形 157"/>
            <p:cNvSpPr/>
            <p:nvPr/>
          </p:nvSpPr>
          <p:spPr>
            <a:xfrm flipV="1">
              <a:off x="6010155" y="2865785"/>
              <a:ext cx="171690" cy="540499"/>
            </a:xfrm>
            <a:custGeom>
              <a:avLst/>
              <a:gdLst>
                <a:gd name="connsiteX0" fmla="*/ 0 w 171689"/>
                <a:gd name="connsiteY0" fmla="*/ 1081000 h 1081000"/>
                <a:gd name="connsiteX1" fmla="*/ 171689 w 171689"/>
                <a:gd name="connsiteY1" fmla="*/ 1081000 h 1081000"/>
                <a:gd name="connsiteX2" fmla="*/ 116621 w 171689"/>
                <a:gd name="connsiteY2" fmla="*/ 966447 h 1081000"/>
                <a:gd name="connsiteX3" fmla="*/ 144455 w 171689"/>
                <a:gd name="connsiteY3" fmla="*/ 83306 h 1081000"/>
                <a:gd name="connsiteX4" fmla="*/ 148442 w 171689"/>
                <a:gd name="connsiteY4" fmla="*/ 83306 h 1081000"/>
                <a:gd name="connsiteX5" fmla="*/ 85843 w 171689"/>
                <a:gd name="connsiteY5" fmla="*/ 0 h 1081000"/>
                <a:gd name="connsiteX6" fmla="*/ 23243 w 171689"/>
                <a:gd name="connsiteY6" fmla="*/ 83306 h 1081000"/>
                <a:gd name="connsiteX7" fmla="*/ 27232 w 171689"/>
                <a:gd name="connsiteY7" fmla="*/ 83306 h 1081000"/>
                <a:gd name="connsiteX8" fmla="*/ 28696 w 171689"/>
                <a:gd name="connsiteY8" fmla="*/ 256922 h 1081000"/>
                <a:gd name="connsiteX9" fmla="*/ 54846 w 171689"/>
                <a:gd name="connsiteY9" fmla="*/ 966909 h 10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689" h="1081000">
                  <a:moveTo>
                    <a:pt x="0" y="1081000"/>
                  </a:moveTo>
                  <a:lnTo>
                    <a:pt x="171689" y="1081000"/>
                  </a:lnTo>
                  <a:lnTo>
                    <a:pt x="116621" y="966447"/>
                  </a:lnTo>
                  <a:lnTo>
                    <a:pt x="144455" y="83306"/>
                  </a:lnTo>
                  <a:lnTo>
                    <a:pt x="148442" y="83306"/>
                  </a:lnTo>
                  <a:lnTo>
                    <a:pt x="85843" y="0"/>
                  </a:lnTo>
                  <a:lnTo>
                    <a:pt x="23243" y="83306"/>
                  </a:lnTo>
                  <a:lnTo>
                    <a:pt x="27232" y="83306"/>
                  </a:lnTo>
                  <a:lnTo>
                    <a:pt x="28696" y="256922"/>
                  </a:lnTo>
                  <a:lnTo>
                    <a:pt x="54846" y="966909"/>
                  </a:lnTo>
                  <a:close/>
                </a:path>
              </a:pathLst>
            </a:cu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 prstMaterial="softEdge">
              <a:bevelT w="25400" h="12700" prst="angle"/>
            </a:sp3d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/>
                <a:cs typeface="+mn-cs"/>
              </a:endParaRPr>
            </a:p>
          </p:txBody>
        </p:sp>
      </p:grpSp>
      <p:sp>
        <p:nvSpPr>
          <p:cNvPr id="159" name="圆角矩形 158"/>
          <p:cNvSpPr/>
          <p:nvPr/>
        </p:nvSpPr>
        <p:spPr>
          <a:xfrm>
            <a:off x="756185" y="2694093"/>
            <a:ext cx="297219" cy="98691"/>
          </a:xfrm>
          <a:prstGeom prst="roundRect">
            <a:avLst>
              <a:gd name="adj" fmla="val 50000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>
            <a:outerShdw blurRad="127000" dist="63500" dir="2700000" algn="tl" rotWithShape="0">
              <a:prstClr val="black">
                <a:alpha val="29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19050" h="6350" prst="angle"/>
          </a:sp3d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/>
              <a:cs typeface="+mn-cs"/>
            </a:endParaRPr>
          </a:p>
        </p:txBody>
      </p:sp>
      <p:sp>
        <p:nvSpPr>
          <p:cNvPr id="160" name="圆角矩形 159"/>
          <p:cNvSpPr/>
          <p:nvPr/>
        </p:nvSpPr>
        <p:spPr>
          <a:xfrm rot="2700000">
            <a:off x="1015724" y="2067848"/>
            <a:ext cx="297111" cy="98726"/>
          </a:xfrm>
          <a:prstGeom prst="roundRect">
            <a:avLst>
              <a:gd name="adj" fmla="val 50000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>
            <a:outerShdw blurRad="127000" dist="63500" dir="2700000" algn="tl" rotWithShape="0">
              <a:prstClr val="black">
                <a:alpha val="29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19050" h="6350" prst="angle"/>
          </a:sp3d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/>
              <a:cs typeface="+mn-cs"/>
            </a:endParaRPr>
          </a:p>
        </p:txBody>
      </p:sp>
      <p:sp>
        <p:nvSpPr>
          <p:cNvPr id="161" name="圆角矩形 160"/>
          <p:cNvSpPr/>
          <p:nvPr/>
        </p:nvSpPr>
        <p:spPr>
          <a:xfrm rot="5400000">
            <a:off x="1642179" y="1808456"/>
            <a:ext cx="297111" cy="98726"/>
          </a:xfrm>
          <a:prstGeom prst="roundRect">
            <a:avLst>
              <a:gd name="adj" fmla="val 50000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>
            <a:outerShdw blurRad="127000" dist="63500" dir="2700000" algn="tl" rotWithShape="0">
              <a:prstClr val="black">
                <a:alpha val="29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19050" h="6350" prst="angle"/>
          </a:sp3d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/>
              <a:cs typeface="+mn-cs"/>
            </a:endParaRPr>
          </a:p>
        </p:txBody>
      </p:sp>
      <p:sp>
        <p:nvSpPr>
          <p:cNvPr id="162" name="圆角矩形 161"/>
          <p:cNvSpPr/>
          <p:nvPr/>
        </p:nvSpPr>
        <p:spPr>
          <a:xfrm rot="8100000">
            <a:off x="2268580" y="2067865"/>
            <a:ext cx="297219" cy="98691"/>
          </a:xfrm>
          <a:prstGeom prst="roundRect">
            <a:avLst>
              <a:gd name="adj" fmla="val 50000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>
            <a:outerShdw blurRad="127000" dist="63500" dir="2700000" algn="tl" rotWithShape="0">
              <a:prstClr val="black">
                <a:alpha val="29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19050" h="6350" prst="angle"/>
          </a:sp3d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/>
              <a:cs typeface="+mn-cs"/>
            </a:endParaRPr>
          </a:p>
        </p:txBody>
      </p:sp>
      <p:sp>
        <p:nvSpPr>
          <p:cNvPr id="163" name="圆角矩形 162"/>
          <p:cNvSpPr/>
          <p:nvPr/>
        </p:nvSpPr>
        <p:spPr>
          <a:xfrm rot="10800000">
            <a:off x="2528066" y="2694093"/>
            <a:ext cx="297219" cy="98691"/>
          </a:xfrm>
          <a:prstGeom prst="roundRect">
            <a:avLst>
              <a:gd name="adj" fmla="val 50000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>
            <a:outerShdw blurRad="127000" dist="63500" dir="2700000" algn="tl" rotWithShape="0">
              <a:prstClr val="black">
                <a:alpha val="29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19050" h="6350" prst="angle"/>
          </a:sp3d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/>
              <a:cs typeface="+mn-cs"/>
            </a:endParaRPr>
          </a:p>
        </p:txBody>
      </p:sp>
      <p:grpSp>
        <p:nvGrpSpPr>
          <p:cNvPr id="164" name="组合 163"/>
          <p:cNvGrpSpPr/>
          <p:nvPr/>
        </p:nvGrpSpPr>
        <p:grpSpPr>
          <a:xfrm>
            <a:off x="1489353" y="2266644"/>
            <a:ext cx="593846" cy="824852"/>
            <a:chOff x="3932746" y="2019238"/>
            <a:chExt cx="412048" cy="572542"/>
          </a:xfrm>
        </p:grpSpPr>
        <p:sp>
          <p:nvSpPr>
            <p:cNvPr id="165" name="任意多边形 164"/>
            <p:cNvSpPr/>
            <p:nvPr/>
          </p:nvSpPr>
          <p:spPr>
            <a:xfrm>
              <a:off x="3977574" y="2367381"/>
              <a:ext cx="224399" cy="224399"/>
            </a:xfrm>
            <a:custGeom>
              <a:avLst/>
              <a:gdLst>
                <a:gd name="connsiteX0" fmla="*/ 870381 w 1740762"/>
                <a:gd name="connsiteY0" fmla="*/ 422211 h 1740760"/>
                <a:gd name="connsiteX1" fmla="*/ 422212 w 1740762"/>
                <a:gd name="connsiteY1" fmla="*/ 870380 h 1740760"/>
                <a:gd name="connsiteX2" fmla="*/ 870381 w 1740762"/>
                <a:gd name="connsiteY2" fmla="*/ 1318549 h 1740760"/>
                <a:gd name="connsiteX3" fmla="*/ 1318550 w 1740762"/>
                <a:gd name="connsiteY3" fmla="*/ 870380 h 1740760"/>
                <a:gd name="connsiteX4" fmla="*/ 870381 w 1740762"/>
                <a:gd name="connsiteY4" fmla="*/ 422211 h 1740760"/>
                <a:gd name="connsiteX5" fmla="*/ 785261 w 1740762"/>
                <a:gd name="connsiteY5" fmla="*/ 0 h 1740760"/>
                <a:gd name="connsiteX6" fmla="*/ 955501 w 1740762"/>
                <a:gd name="connsiteY6" fmla="*/ 0 h 1740760"/>
                <a:gd name="connsiteX7" fmla="*/ 955501 w 1740762"/>
                <a:gd name="connsiteY7" fmla="*/ 134329 h 1740760"/>
                <a:gd name="connsiteX8" fmla="*/ 1014988 w 1740762"/>
                <a:gd name="connsiteY8" fmla="*/ 143408 h 1740760"/>
                <a:gd name="connsiteX9" fmla="*/ 1073317 w 1740762"/>
                <a:gd name="connsiteY9" fmla="*/ 158020 h 1740760"/>
                <a:gd name="connsiteX10" fmla="*/ 1124821 w 1740762"/>
                <a:gd name="connsiteY10" fmla="*/ 33680 h 1740760"/>
                <a:gd name="connsiteX11" fmla="*/ 1282102 w 1740762"/>
                <a:gd name="connsiteY11" fmla="*/ 98828 h 1740760"/>
                <a:gd name="connsiteX12" fmla="*/ 1229998 w 1740762"/>
                <a:gd name="connsiteY12" fmla="*/ 224619 h 1740760"/>
                <a:gd name="connsiteX13" fmla="*/ 1250218 w 1740762"/>
                <a:gd name="connsiteY13" fmla="*/ 235760 h 1740760"/>
                <a:gd name="connsiteX14" fmla="*/ 1327066 w 1740762"/>
                <a:gd name="connsiteY14" fmla="*/ 289364 h 1740760"/>
                <a:gd name="connsiteX15" fmla="*/ 1329143 w 1740762"/>
                <a:gd name="connsiteY15" fmla="*/ 291241 h 1740760"/>
                <a:gd name="connsiteX16" fmla="*/ 1425645 w 1740762"/>
                <a:gd name="connsiteY16" fmla="*/ 194739 h 1740760"/>
                <a:gd name="connsiteX17" fmla="*/ 1546022 w 1740762"/>
                <a:gd name="connsiteY17" fmla="*/ 315117 h 1740760"/>
                <a:gd name="connsiteX18" fmla="*/ 1448558 w 1740762"/>
                <a:gd name="connsiteY18" fmla="*/ 412582 h 1740760"/>
                <a:gd name="connsiteX19" fmla="*/ 1457388 w 1740762"/>
                <a:gd name="connsiteY19" fmla="*/ 422838 h 1740760"/>
                <a:gd name="connsiteX20" fmla="*/ 1514167 w 1740762"/>
                <a:gd name="connsiteY20" fmla="*/ 511583 h 1740760"/>
                <a:gd name="connsiteX21" fmla="*/ 1641935 w 1740762"/>
                <a:gd name="connsiteY21" fmla="*/ 458659 h 1740760"/>
                <a:gd name="connsiteX22" fmla="*/ 1707082 w 1740762"/>
                <a:gd name="connsiteY22" fmla="*/ 615941 h 1740760"/>
                <a:gd name="connsiteX23" fmla="*/ 1579247 w 1740762"/>
                <a:gd name="connsiteY23" fmla="*/ 668892 h 1740760"/>
                <a:gd name="connsiteX24" fmla="*/ 1584835 w 1740762"/>
                <a:gd name="connsiteY24" fmla="*/ 687711 h 1740760"/>
                <a:gd name="connsiteX25" fmla="*/ 1601709 w 1740762"/>
                <a:gd name="connsiteY25" fmla="*/ 777321 h 1740760"/>
                <a:gd name="connsiteX26" fmla="*/ 1602202 w 1740762"/>
                <a:gd name="connsiteY26" fmla="*/ 785260 h 1740760"/>
                <a:gd name="connsiteX27" fmla="*/ 1740762 w 1740762"/>
                <a:gd name="connsiteY27" fmla="*/ 785260 h 1740760"/>
                <a:gd name="connsiteX28" fmla="*/ 1740762 w 1740762"/>
                <a:gd name="connsiteY28" fmla="*/ 955500 h 1740760"/>
                <a:gd name="connsiteX29" fmla="*/ 1602244 w 1740762"/>
                <a:gd name="connsiteY29" fmla="*/ 955500 h 1740760"/>
                <a:gd name="connsiteX30" fmla="*/ 1592412 w 1740762"/>
                <a:gd name="connsiteY30" fmla="*/ 1019928 h 1740760"/>
                <a:gd name="connsiteX31" fmla="*/ 1579385 w 1740762"/>
                <a:gd name="connsiteY31" fmla="*/ 1071925 h 1740760"/>
                <a:gd name="connsiteX32" fmla="*/ 1707082 w 1740762"/>
                <a:gd name="connsiteY32" fmla="*/ 1124819 h 1740760"/>
                <a:gd name="connsiteX33" fmla="*/ 1641935 w 1740762"/>
                <a:gd name="connsiteY33" fmla="*/ 1282101 h 1740760"/>
                <a:gd name="connsiteX34" fmla="*/ 1514336 w 1740762"/>
                <a:gd name="connsiteY34" fmla="*/ 1229247 h 1740760"/>
                <a:gd name="connsiteX35" fmla="*/ 1500059 w 1740762"/>
                <a:gd name="connsiteY35" fmla="*/ 1255158 h 1740760"/>
                <a:gd name="connsiteX36" fmla="*/ 1448892 w 1740762"/>
                <a:gd name="connsiteY36" fmla="*/ 1328512 h 1740760"/>
                <a:gd name="connsiteX37" fmla="*/ 1546022 w 1740762"/>
                <a:gd name="connsiteY37" fmla="*/ 1425643 h 1740760"/>
                <a:gd name="connsiteX38" fmla="*/ 1425645 w 1740762"/>
                <a:gd name="connsiteY38" fmla="*/ 1546021 h 1740760"/>
                <a:gd name="connsiteX39" fmla="*/ 1328549 w 1740762"/>
                <a:gd name="connsiteY39" fmla="*/ 1448925 h 1740760"/>
                <a:gd name="connsiteX40" fmla="*/ 1312981 w 1740762"/>
                <a:gd name="connsiteY40" fmla="*/ 1462328 h 1740760"/>
                <a:gd name="connsiteX41" fmla="*/ 1229762 w 1740762"/>
                <a:gd name="connsiteY41" fmla="*/ 1515571 h 1740760"/>
                <a:gd name="connsiteX42" fmla="*/ 1282102 w 1740762"/>
                <a:gd name="connsiteY42" fmla="*/ 1641932 h 1740760"/>
                <a:gd name="connsiteX43" fmla="*/ 1124821 w 1740762"/>
                <a:gd name="connsiteY43" fmla="*/ 1707080 h 1740760"/>
                <a:gd name="connsiteX44" fmla="*/ 1073151 w 1740762"/>
                <a:gd name="connsiteY44" fmla="*/ 1582339 h 1740760"/>
                <a:gd name="connsiteX45" fmla="*/ 1048108 w 1740762"/>
                <a:gd name="connsiteY45" fmla="*/ 1589775 h 1740760"/>
                <a:gd name="connsiteX46" fmla="*/ 958498 w 1740762"/>
                <a:gd name="connsiteY46" fmla="*/ 1606649 h 1740760"/>
                <a:gd name="connsiteX47" fmla="*/ 955501 w 1740762"/>
                <a:gd name="connsiteY47" fmla="*/ 1606835 h 1740760"/>
                <a:gd name="connsiteX48" fmla="*/ 955501 w 1740762"/>
                <a:gd name="connsiteY48" fmla="*/ 1740760 h 1740760"/>
                <a:gd name="connsiteX49" fmla="*/ 785261 w 1740762"/>
                <a:gd name="connsiteY49" fmla="*/ 1740760 h 1740760"/>
                <a:gd name="connsiteX50" fmla="*/ 785261 w 1740762"/>
                <a:gd name="connsiteY50" fmla="*/ 1607939 h 1740760"/>
                <a:gd name="connsiteX51" fmla="*/ 715891 w 1740762"/>
                <a:gd name="connsiteY51" fmla="*/ 1597352 h 1740760"/>
                <a:gd name="connsiteX52" fmla="*/ 666516 w 1740762"/>
                <a:gd name="connsiteY52" fmla="*/ 1584982 h 1740760"/>
                <a:gd name="connsiteX53" fmla="*/ 615942 w 1740762"/>
                <a:gd name="connsiteY53" fmla="*/ 1707080 h 1740760"/>
                <a:gd name="connsiteX54" fmla="*/ 458661 w 1740762"/>
                <a:gd name="connsiteY54" fmla="*/ 1641932 h 1740760"/>
                <a:gd name="connsiteX55" fmla="*/ 508928 w 1740762"/>
                <a:gd name="connsiteY55" fmla="*/ 1520575 h 1740760"/>
                <a:gd name="connsiteX56" fmla="*/ 480660 w 1740762"/>
                <a:gd name="connsiteY56" fmla="*/ 1504999 h 1740760"/>
                <a:gd name="connsiteX57" fmla="*/ 407307 w 1740762"/>
                <a:gd name="connsiteY57" fmla="*/ 1453832 h 1740760"/>
                <a:gd name="connsiteX58" fmla="*/ 315118 w 1740762"/>
                <a:gd name="connsiteY58" fmla="*/ 1546021 h 1740760"/>
                <a:gd name="connsiteX59" fmla="*/ 194740 w 1740762"/>
                <a:gd name="connsiteY59" fmla="*/ 1425643 h 1740760"/>
                <a:gd name="connsiteX60" fmla="*/ 286894 w 1740762"/>
                <a:gd name="connsiteY60" fmla="*/ 1333489 h 1740760"/>
                <a:gd name="connsiteX61" fmla="*/ 273491 w 1740762"/>
                <a:gd name="connsiteY61" fmla="*/ 1317922 h 1740760"/>
                <a:gd name="connsiteX62" fmla="*/ 218783 w 1740762"/>
                <a:gd name="connsiteY62" fmla="*/ 1232414 h 1740760"/>
                <a:gd name="connsiteX63" fmla="*/ 98828 w 1740762"/>
                <a:gd name="connsiteY63" fmla="*/ 1282101 h 1740760"/>
                <a:gd name="connsiteX64" fmla="*/ 33680 w 1740762"/>
                <a:gd name="connsiteY64" fmla="*/ 1124819 h 1740760"/>
                <a:gd name="connsiteX65" fmla="*/ 152714 w 1740762"/>
                <a:gd name="connsiteY65" fmla="*/ 1075514 h 1740760"/>
                <a:gd name="connsiteX66" fmla="*/ 146043 w 1740762"/>
                <a:gd name="connsiteY66" fmla="*/ 1053048 h 1740760"/>
                <a:gd name="connsiteX67" fmla="*/ 129170 w 1740762"/>
                <a:gd name="connsiteY67" fmla="*/ 963438 h 1740760"/>
                <a:gd name="connsiteX68" fmla="*/ 128677 w 1740762"/>
                <a:gd name="connsiteY68" fmla="*/ 955500 h 1740760"/>
                <a:gd name="connsiteX69" fmla="*/ 0 w 1740762"/>
                <a:gd name="connsiteY69" fmla="*/ 955500 h 1740760"/>
                <a:gd name="connsiteX70" fmla="*/ 0 w 1740762"/>
                <a:gd name="connsiteY70" fmla="*/ 785260 h 1740760"/>
                <a:gd name="connsiteX71" fmla="*/ 128814 w 1740762"/>
                <a:gd name="connsiteY71" fmla="*/ 785260 h 1740760"/>
                <a:gd name="connsiteX72" fmla="*/ 134981 w 1740762"/>
                <a:gd name="connsiteY72" fmla="*/ 739025 h 1740760"/>
                <a:gd name="connsiteX73" fmla="*/ 147040 w 1740762"/>
                <a:gd name="connsiteY73" fmla="*/ 683819 h 1740760"/>
                <a:gd name="connsiteX74" fmla="*/ 152622 w 1740762"/>
                <a:gd name="connsiteY74" fmla="*/ 665208 h 1740760"/>
                <a:gd name="connsiteX75" fmla="*/ 33680 w 1740762"/>
                <a:gd name="connsiteY75" fmla="*/ 615940 h 1740760"/>
                <a:gd name="connsiteX76" fmla="*/ 98828 w 1740762"/>
                <a:gd name="connsiteY76" fmla="*/ 458659 h 1740760"/>
                <a:gd name="connsiteX77" fmla="*/ 219054 w 1740762"/>
                <a:gd name="connsiteY77" fmla="*/ 508459 h 1740760"/>
                <a:gd name="connsiteX78" fmla="*/ 264199 w 1740762"/>
                <a:gd name="connsiteY78" fmla="*/ 435381 h 1740760"/>
                <a:gd name="connsiteX79" fmla="*/ 286732 w 1740762"/>
                <a:gd name="connsiteY79" fmla="*/ 407109 h 1740760"/>
                <a:gd name="connsiteX80" fmla="*/ 194740 w 1740762"/>
                <a:gd name="connsiteY80" fmla="*/ 315117 h 1740760"/>
                <a:gd name="connsiteX81" fmla="*/ 315118 w 1740762"/>
                <a:gd name="connsiteY81" fmla="*/ 194739 h 1740760"/>
                <a:gd name="connsiteX82" fmla="*/ 407197 w 1740762"/>
                <a:gd name="connsiteY82" fmla="*/ 286817 h 1740760"/>
                <a:gd name="connsiteX83" fmla="*/ 460791 w 1740762"/>
                <a:gd name="connsiteY83" fmla="*/ 248268 h 1740760"/>
                <a:gd name="connsiteX84" fmla="*/ 508858 w 1740762"/>
                <a:gd name="connsiteY84" fmla="*/ 220014 h 1740760"/>
                <a:gd name="connsiteX85" fmla="*/ 458661 w 1740762"/>
                <a:gd name="connsiteY85" fmla="*/ 98828 h 1740760"/>
                <a:gd name="connsiteX86" fmla="*/ 615942 w 1740762"/>
                <a:gd name="connsiteY86" fmla="*/ 33679 h 1740760"/>
                <a:gd name="connsiteX87" fmla="*/ 666597 w 1740762"/>
                <a:gd name="connsiteY87" fmla="*/ 155970 h 1740760"/>
                <a:gd name="connsiteX88" fmla="*/ 715891 w 1740762"/>
                <a:gd name="connsiteY88" fmla="*/ 143408 h 1740760"/>
                <a:gd name="connsiteX89" fmla="*/ 785261 w 1740762"/>
                <a:gd name="connsiteY89" fmla="*/ 132820 h 1740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1740762" h="1740760">
                  <a:moveTo>
                    <a:pt x="870381" y="422211"/>
                  </a:moveTo>
                  <a:cubicBezTo>
                    <a:pt x="622864" y="422211"/>
                    <a:pt x="422212" y="622863"/>
                    <a:pt x="422212" y="870380"/>
                  </a:cubicBezTo>
                  <a:cubicBezTo>
                    <a:pt x="422212" y="1117897"/>
                    <a:pt x="622864" y="1318549"/>
                    <a:pt x="870381" y="1318549"/>
                  </a:cubicBezTo>
                  <a:cubicBezTo>
                    <a:pt x="1117898" y="1318549"/>
                    <a:pt x="1318550" y="1117897"/>
                    <a:pt x="1318550" y="870380"/>
                  </a:cubicBezTo>
                  <a:cubicBezTo>
                    <a:pt x="1318550" y="622863"/>
                    <a:pt x="1117898" y="422211"/>
                    <a:pt x="870381" y="422211"/>
                  </a:cubicBezTo>
                  <a:close/>
                  <a:moveTo>
                    <a:pt x="785261" y="0"/>
                  </a:moveTo>
                  <a:lnTo>
                    <a:pt x="955501" y="0"/>
                  </a:lnTo>
                  <a:lnTo>
                    <a:pt x="955501" y="134329"/>
                  </a:lnTo>
                  <a:lnTo>
                    <a:pt x="1014988" y="143408"/>
                  </a:lnTo>
                  <a:lnTo>
                    <a:pt x="1073317" y="158020"/>
                  </a:lnTo>
                  <a:lnTo>
                    <a:pt x="1124821" y="33680"/>
                  </a:lnTo>
                  <a:lnTo>
                    <a:pt x="1282102" y="98828"/>
                  </a:lnTo>
                  <a:lnTo>
                    <a:pt x="1229998" y="224619"/>
                  </a:lnTo>
                  <a:lnTo>
                    <a:pt x="1250218" y="235760"/>
                  </a:lnTo>
                  <a:cubicBezTo>
                    <a:pt x="1276992" y="252029"/>
                    <a:pt x="1302655" y="269943"/>
                    <a:pt x="1327066" y="289364"/>
                  </a:cubicBezTo>
                  <a:lnTo>
                    <a:pt x="1329143" y="291241"/>
                  </a:lnTo>
                  <a:lnTo>
                    <a:pt x="1425645" y="194739"/>
                  </a:lnTo>
                  <a:lnTo>
                    <a:pt x="1546022" y="315117"/>
                  </a:lnTo>
                  <a:lnTo>
                    <a:pt x="1448558" y="412582"/>
                  </a:lnTo>
                  <a:lnTo>
                    <a:pt x="1457388" y="422838"/>
                  </a:lnTo>
                  <a:lnTo>
                    <a:pt x="1514167" y="511583"/>
                  </a:lnTo>
                  <a:lnTo>
                    <a:pt x="1641935" y="458659"/>
                  </a:lnTo>
                  <a:lnTo>
                    <a:pt x="1707082" y="615941"/>
                  </a:lnTo>
                  <a:lnTo>
                    <a:pt x="1579247" y="668892"/>
                  </a:lnTo>
                  <a:lnTo>
                    <a:pt x="1584835" y="687711"/>
                  </a:lnTo>
                  <a:cubicBezTo>
                    <a:pt x="1592232" y="716929"/>
                    <a:pt x="1597895" y="746838"/>
                    <a:pt x="1601709" y="777321"/>
                  </a:cubicBezTo>
                  <a:lnTo>
                    <a:pt x="1602202" y="785260"/>
                  </a:lnTo>
                  <a:lnTo>
                    <a:pt x="1740762" y="785260"/>
                  </a:lnTo>
                  <a:lnTo>
                    <a:pt x="1740762" y="955500"/>
                  </a:lnTo>
                  <a:lnTo>
                    <a:pt x="1602244" y="955500"/>
                  </a:lnTo>
                  <a:lnTo>
                    <a:pt x="1592412" y="1019928"/>
                  </a:lnTo>
                  <a:lnTo>
                    <a:pt x="1579385" y="1071925"/>
                  </a:lnTo>
                  <a:lnTo>
                    <a:pt x="1707082" y="1124819"/>
                  </a:lnTo>
                  <a:lnTo>
                    <a:pt x="1641935" y="1282101"/>
                  </a:lnTo>
                  <a:lnTo>
                    <a:pt x="1514336" y="1229247"/>
                  </a:lnTo>
                  <a:lnTo>
                    <a:pt x="1500059" y="1255158"/>
                  </a:lnTo>
                  <a:lnTo>
                    <a:pt x="1448892" y="1328512"/>
                  </a:lnTo>
                  <a:lnTo>
                    <a:pt x="1546022" y="1425643"/>
                  </a:lnTo>
                  <a:lnTo>
                    <a:pt x="1425645" y="1546021"/>
                  </a:lnTo>
                  <a:lnTo>
                    <a:pt x="1328549" y="1448925"/>
                  </a:lnTo>
                  <a:lnTo>
                    <a:pt x="1312981" y="1462328"/>
                  </a:lnTo>
                  <a:lnTo>
                    <a:pt x="1229762" y="1515571"/>
                  </a:lnTo>
                  <a:lnTo>
                    <a:pt x="1282102" y="1641932"/>
                  </a:lnTo>
                  <a:lnTo>
                    <a:pt x="1124821" y="1707080"/>
                  </a:lnTo>
                  <a:lnTo>
                    <a:pt x="1073151" y="1582339"/>
                  </a:lnTo>
                  <a:lnTo>
                    <a:pt x="1048108" y="1589775"/>
                  </a:lnTo>
                  <a:cubicBezTo>
                    <a:pt x="1018890" y="1597172"/>
                    <a:pt x="988981" y="1602835"/>
                    <a:pt x="958498" y="1606649"/>
                  </a:cubicBezTo>
                  <a:lnTo>
                    <a:pt x="955501" y="1606835"/>
                  </a:lnTo>
                  <a:lnTo>
                    <a:pt x="955501" y="1740760"/>
                  </a:lnTo>
                  <a:lnTo>
                    <a:pt x="785261" y="1740760"/>
                  </a:lnTo>
                  <a:lnTo>
                    <a:pt x="785261" y="1607939"/>
                  </a:lnTo>
                  <a:lnTo>
                    <a:pt x="715891" y="1597352"/>
                  </a:lnTo>
                  <a:lnTo>
                    <a:pt x="666516" y="1584982"/>
                  </a:lnTo>
                  <a:lnTo>
                    <a:pt x="615942" y="1707080"/>
                  </a:lnTo>
                  <a:lnTo>
                    <a:pt x="458661" y="1641932"/>
                  </a:lnTo>
                  <a:lnTo>
                    <a:pt x="508928" y="1520575"/>
                  </a:lnTo>
                  <a:lnTo>
                    <a:pt x="480660" y="1504999"/>
                  </a:lnTo>
                  <a:lnTo>
                    <a:pt x="407307" y="1453832"/>
                  </a:lnTo>
                  <a:lnTo>
                    <a:pt x="315118" y="1546021"/>
                  </a:lnTo>
                  <a:lnTo>
                    <a:pt x="194740" y="1425643"/>
                  </a:lnTo>
                  <a:lnTo>
                    <a:pt x="286894" y="1333489"/>
                  </a:lnTo>
                  <a:lnTo>
                    <a:pt x="273491" y="1317922"/>
                  </a:lnTo>
                  <a:lnTo>
                    <a:pt x="218783" y="1232414"/>
                  </a:lnTo>
                  <a:lnTo>
                    <a:pt x="98828" y="1282101"/>
                  </a:lnTo>
                  <a:lnTo>
                    <a:pt x="33680" y="1124819"/>
                  </a:lnTo>
                  <a:lnTo>
                    <a:pt x="152714" y="1075514"/>
                  </a:lnTo>
                  <a:lnTo>
                    <a:pt x="146043" y="1053048"/>
                  </a:lnTo>
                  <a:cubicBezTo>
                    <a:pt x="138647" y="1023830"/>
                    <a:pt x="132984" y="993922"/>
                    <a:pt x="129170" y="963438"/>
                  </a:cubicBezTo>
                  <a:lnTo>
                    <a:pt x="128677" y="955500"/>
                  </a:lnTo>
                  <a:lnTo>
                    <a:pt x="0" y="955500"/>
                  </a:lnTo>
                  <a:lnTo>
                    <a:pt x="0" y="785260"/>
                  </a:lnTo>
                  <a:lnTo>
                    <a:pt x="128814" y="785260"/>
                  </a:lnTo>
                  <a:lnTo>
                    <a:pt x="134981" y="739025"/>
                  </a:lnTo>
                  <a:cubicBezTo>
                    <a:pt x="138313" y="720372"/>
                    <a:pt x="142341" y="701961"/>
                    <a:pt x="147040" y="683819"/>
                  </a:cubicBezTo>
                  <a:lnTo>
                    <a:pt x="152622" y="665208"/>
                  </a:lnTo>
                  <a:lnTo>
                    <a:pt x="33680" y="615940"/>
                  </a:lnTo>
                  <a:lnTo>
                    <a:pt x="98828" y="458659"/>
                  </a:lnTo>
                  <a:lnTo>
                    <a:pt x="219054" y="508459"/>
                  </a:lnTo>
                  <a:lnTo>
                    <a:pt x="264199" y="435381"/>
                  </a:lnTo>
                  <a:lnTo>
                    <a:pt x="286732" y="407109"/>
                  </a:lnTo>
                  <a:lnTo>
                    <a:pt x="194740" y="315117"/>
                  </a:lnTo>
                  <a:lnTo>
                    <a:pt x="315118" y="194739"/>
                  </a:lnTo>
                  <a:lnTo>
                    <a:pt x="407197" y="286817"/>
                  </a:lnTo>
                  <a:lnTo>
                    <a:pt x="460791" y="248268"/>
                  </a:lnTo>
                  <a:lnTo>
                    <a:pt x="508858" y="220014"/>
                  </a:lnTo>
                  <a:lnTo>
                    <a:pt x="458661" y="98828"/>
                  </a:lnTo>
                  <a:lnTo>
                    <a:pt x="615942" y="33679"/>
                  </a:lnTo>
                  <a:lnTo>
                    <a:pt x="666597" y="155970"/>
                  </a:lnTo>
                  <a:lnTo>
                    <a:pt x="715891" y="143408"/>
                  </a:lnTo>
                  <a:lnTo>
                    <a:pt x="785261" y="132820"/>
                  </a:lnTo>
                  <a:close/>
                </a:path>
              </a:pathLst>
            </a:custGeom>
            <a:solidFill>
              <a:sysClr val="window" lastClr="FFFFFF">
                <a:lumMod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66" name="任意多边形 165"/>
            <p:cNvSpPr/>
            <p:nvPr/>
          </p:nvSpPr>
          <p:spPr>
            <a:xfrm>
              <a:off x="4176993" y="2308657"/>
              <a:ext cx="167801" cy="167801"/>
            </a:xfrm>
            <a:custGeom>
              <a:avLst/>
              <a:gdLst>
                <a:gd name="connsiteX0" fmla="*/ 870381 w 1740762"/>
                <a:gd name="connsiteY0" fmla="*/ 422211 h 1740760"/>
                <a:gd name="connsiteX1" fmla="*/ 422212 w 1740762"/>
                <a:gd name="connsiteY1" fmla="*/ 870380 h 1740760"/>
                <a:gd name="connsiteX2" fmla="*/ 870381 w 1740762"/>
                <a:gd name="connsiteY2" fmla="*/ 1318549 h 1740760"/>
                <a:gd name="connsiteX3" fmla="*/ 1318550 w 1740762"/>
                <a:gd name="connsiteY3" fmla="*/ 870380 h 1740760"/>
                <a:gd name="connsiteX4" fmla="*/ 870381 w 1740762"/>
                <a:gd name="connsiteY4" fmla="*/ 422211 h 1740760"/>
                <a:gd name="connsiteX5" fmla="*/ 785261 w 1740762"/>
                <a:gd name="connsiteY5" fmla="*/ 0 h 1740760"/>
                <a:gd name="connsiteX6" fmla="*/ 955501 w 1740762"/>
                <a:gd name="connsiteY6" fmla="*/ 0 h 1740760"/>
                <a:gd name="connsiteX7" fmla="*/ 955501 w 1740762"/>
                <a:gd name="connsiteY7" fmla="*/ 134329 h 1740760"/>
                <a:gd name="connsiteX8" fmla="*/ 1014988 w 1740762"/>
                <a:gd name="connsiteY8" fmla="*/ 143408 h 1740760"/>
                <a:gd name="connsiteX9" fmla="*/ 1073317 w 1740762"/>
                <a:gd name="connsiteY9" fmla="*/ 158020 h 1740760"/>
                <a:gd name="connsiteX10" fmla="*/ 1124821 w 1740762"/>
                <a:gd name="connsiteY10" fmla="*/ 33680 h 1740760"/>
                <a:gd name="connsiteX11" fmla="*/ 1282102 w 1740762"/>
                <a:gd name="connsiteY11" fmla="*/ 98828 h 1740760"/>
                <a:gd name="connsiteX12" fmla="*/ 1229998 w 1740762"/>
                <a:gd name="connsiteY12" fmla="*/ 224619 h 1740760"/>
                <a:gd name="connsiteX13" fmla="*/ 1250218 w 1740762"/>
                <a:gd name="connsiteY13" fmla="*/ 235760 h 1740760"/>
                <a:gd name="connsiteX14" fmla="*/ 1327066 w 1740762"/>
                <a:gd name="connsiteY14" fmla="*/ 289364 h 1740760"/>
                <a:gd name="connsiteX15" fmla="*/ 1329143 w 1740762"/>
                <a:gd name="connsiteY15" fmla="*/ 291241 h 1740760"/>
                <a:gd name="connsiteX16" fmla="*/ 1425645 w 1740762"/>
                <a:gd name="connsiteY16" fmla="*/ 194739 h 1740760"/>
                <a:gd name="connsiteX17" fmla="*/ 1546022 w 1740762"/>
                <a:gd name="connsiteY17" fmla="*/ 315117 h 1740760"/>
                <a:gd name="connsiteX18" fmla="*/ 1448558 w 1740762"/>
                <a:gd name="connsiteY18" fmla="*/ 412582 h 1740760"/>
                <a:gd name="connsiteX19" fmla="*/ 1457388 w 1740762"/>
                <a:gd name="connsiteY19" fmla="*/ 422838 h 1740760"/>
                <a:gd name="connsiteX20" fmla="*/ 1514167 w 1740762"/>
                <a:gd name="connsiteY20" fmla="*/ 511583 h 1740760"/>
                <a:gd name="connsiteX21" fmla="*/ 1641935 w 1740762"/>
                <a:gd name="connsiteY21" fmla="*/ 458659 h 1740760"/>
                <a:gd name="connsiteX22" fmla="*/ 1707082 w 1740762"/>
                <a:gd name="connsiteY22" fmla="*/ 615941 h 1740760"/>
                <a:gd name="connsiteX23" fmla="*/ 1579247 w 1740762"/>
                <a:gd name="connsiteY23" fmla="*/ 668892 h 1740760"/>
                <a:gd name="connsiteX24" fmla="*/ 1584835 w 1740762"/>
                <a:gd name="connsiteY24" fmla="*/ 687711 h 1740760"/>
                <a:gd name="connsiteX25" fmla="*/ 1601709 w 1740762"/>
                <a:gd name="connsiteY25" fmla="*/ 777321 h 1740760"/>
                <a:gd name="connsiteX26" fmla="*/ 1602202 w 1740762"/>
                <a:gd name="connsiteY26" fmla="*/ 785260 h 1740760"/>
                <a:gd name="connsiteX27" fmla="*/ 1740762 w 1740762"/>
                <a:gd name="connsiteY27" fmla="*/ 785260 h 1740760"/>
                <a:gd name="connsiteX28" fmla="*/ 1740762 w 1740762"/>
                <a:gd name="connsiteY28" fmla="*/ 955500 h 1740760"/>
                <a:gd name="connsiteX29" fmla="*/ 1602244 w 1740762"/>
                <a:gd name="connsiteY29" fmla="*/ 955500 h 1740760"/>
                <a:gd name="connsiteX30" fmla="*/ 1592412 w 1740762"/>
                <a:gd name="connsiteY30" fmla="*/ 1019928 h 1740760"/>
                <a:gd name="connsiteX31" fmla="*/ 1579385 w 1740762"/>
                <a:gd name="connsiteY31" fmla="*/ 1071925 h 1740760"/>
                <a:gd name="connsiteX32" fmla="*/ 1707082 w 1740762"/>
                <a:gd name="connsiteY32" fmla="*/ 1124819 h 1740760"/>
                <a:gd name="connsiteX33" fmla="*/ 1641935 w 1740762"/>
                <a:gd name="connsiteY33" fmla="*/ 1282101 h 1740760"/>
                <a:gd name="connsiteX34" fmla="*/ 1514336 w 1740762"/>
                <a:gd name="connsiteY34" fmla="*/ 1229247 h 1740760"/>
                <a:gd name="connsiteX35" fmla="*/ 1500059 w 1740762"/>
                <a:gd name="connsiteY35" fmla="*/ 1255158 h 1740760"/>
                <a:gd name="connsiteX36" fmla="*/ 1448892 w 1740762"/>
                <a:gd name="connsiteY36" fmla="*/ 1328512 h 1740760"/>
                <a:gd name="connsiteX37" fmla="*/ 1546022 w 1740762"/>
                <a:gd name="connsiteY37" fmla="*/ 1425643 h 1740760"/>
                <a:gd name="connsiteX38" fmla="*/ 1425645 w 1740762"/>
                <a:gd name="connsiteY38" fmla="*/ 1546021 h 1740760"/>
                <a:gd name="connsiteX39" fmla="*/ 1328549 w 1740762"/>
                <a:gd name="connsiteY39" fmla="*/ 1448925 h 1740760"/>
                <a:gd name="connsiteX40" fmla="*/ 1312981 w 1740762"/>
                <a:gd name="connsiteY40" fmla="*/ 1462328 h 1740760"/>
                <a:gd name="connsiteX41" fmla="*/ 1229762 w 1740762"/>
                <a:gd name="connsiteY41" fmla="*/ 1515571 h 1740760"/>
                <a:gd name="connsiteX42" fmla="*/ 1282102 w 1740762"/>
                <a:gd name="connsiteY42" fmla="*/ 1641932 h 1740760"/>
                <a:gd name="connsiteX43" fmla="*/ 1124821 w 1740762"/>
                <a:gd name="connsiteY43" fmla="*/ 1707080 h 1740760"/>
                <a:gd name="connsiteX44" fmla="*/ 1073151 w 1740762"/>
                <a:gd name="connsiteY44" fmla="*/ 1582339 h 1740760"/>
                <a:gd name="connsiteX45" fmla="*/ 1048108 w 1740762"/>
                <a:gd name="connsiteY45" fmla="*/ 1589775 h 1740760"/>
                <a:gd name="connsiteX46" fmla="*/ 958498 w 1740762"/>
                <a:gd name="connsiteY46" fmla="*/ 1606649 h 1740760"/>
                <a:gd name="connsiteX47" fmla="*/ 955501 w 1740762"/>
                <a:gd name="connsiteY47" fmla="*/ 1606835 h 1740760"/>
                <a:gd name="connsiteX48" fmla="*/ 955501 w 1740762"/>
                <a:gd name="connsiteY48" fmla="*/ 1740760 h 1740760"/>
                <a:gd name="connsiteX49" fmla="*/ 785261 w 1740762"/>
                <a:gd name="connsiteY49" fmla="*/ 1740760 h 1740760"/>
                <a:gd name="connsiteX50" fmla="*/ 785261 w 1740762"/>
                <a:gd name="connsiteY50" fmla="*/ 1607939 h 1740760"/>
                <a:gd name="connsiteX51" fmla="*/ 715891 w 1740762"/>
                <a:gd name="connsiteY51" fmla="*/ 1597352 h 1740760"/>
                <a:gd name="connsiteX52" fmla="*/ 666516 w 1740762"/>
                <a:gd name="connsiteY52" fmla="*/ 1584982 h 1740760"/>
                <a:gd name="connsiteX53" fmla="*/ 615942 w 1740762"/>
                <a:gd name="connsiteY53" fmla="*/ 1707080 h 1740760"/>
                <a:gd name="connsiteX54" fmla="*/ 458661 w 1740762"/>
                <a:gd name="connsiteY54" fmla="*/ 1641932 h 1740760"/>
                <a:gd name="connsiteX55" fmla="*/ 508928 w 1740762"/>
                <a:gd name="connsiteY55" fmla="*/ 1520575 h 1740760"/>
                <a:gd name="connsiteX56" fmla="*/ 480660 w 1740762"/>
                <a:gd name="connsiteY56" fmla="*/ 1504999 h 1740760"/>
                <a:gd name="connsiteX57" fmla="*/ 407307 w 1740762"/>
                <a:gd name="connsiteY57" fmla="*/ 1453832 h 1740760"/>
                <a:gd name="connsiteX58" fmla="*/ 315118 w 1740762"/>
                <a:gd name="connsiteY58" fmla="*/ 1546021 h 1740760"/>
                <a:gd name="connsiteX59" fmla="*/ 194740 w 1740762"/>
                <a:gd name="connsiteY59" fmla="*/ 1425643 h 1740760"/>
                <a:gd name="connsiteX60" fmla="*/ 286894 w 1740762"/>
                <a:gd name="connsiteY60" fmla="*/ 1333489 h 1740760"/>
                <a:gd name="connsiteX61" fmla="*/ 273491 w 1740762"/>
                <a:gd name="connsiteY61" fmla="*/ 1317922 h 1740760"/>
                <a:gd name="connsiteX62" fmla="*/ 218783 w 1740762"/>
                <a:gd name="connsiteY62" fmla="*/ 1232414 h 1740760"/>
                <a:gd name="connsiteX63" fmla="*/ 98828 w 1740762"/>
                <a:gd name="connsiteY63" fmla="*/ 1282101 h 1740760"/>
                <a:gd name="connsiteX64" fmla="*/ 33680 w 1740762"/>
                <a:gd name="connsiteY64" fmla="*/ 1124819 h 1740760"/>
                <a:gd name="connsiteX65" fmla="*/ 152714 w 1740762"/>
                <a:gd name="connsiteY65" fmla="*/ 1075514 h 1740760"/>
                <a:gd name="connsiteX66" fmla="*/ 146043 w 1740762"/>
                <a:gd name="connsiteY66" fmla="*/ 1053048 h 1740760"/>
                <a:gd name="connsiteX67" fmla="*/ 129170 w 1740762"/>
                <a:gd name="connsiteY67" fmla="*/ 963438 h 1740760"/>
                <a:gd name="connsiteX68" fmla="*/ 128677 w 1740762"/>
                <a:gd name="connsiteY68" fmla="*/ 955500 h 1740760"/>
                <a:gd name="connsiteX69" fmla="*/ 0 w 1740762"/>
                <a:gd name="connsiteY69" fmla="*/ 955500 h 1740760"/>
                <a:gd name="connsiteX70" fmla="*/ 0 w 1740762"/>
                <a:gd name="connsiteY70" fmla="*/ 785260 h 1740760"/>
                <a:gd name="connsiteX71" fmla="*/ 128814 w 1740762"/>
                <a:gd name="connsiteY71" fmla="*/ 785260 h 1740760"/>
                <a:gd name="connsiteX72" fmla="*/ 134981 w 1740762"/>
                <a:gd name="connsiteY72" fmla="*/ 739025 h 1740760"/>
                <a:gd name="connsiteX73" fmla="*/ 147040 w 1740762"/>
                <a:gd name="connsiteY73" fmla="*/ 683819 h 1740760"/>
                <a:gd name="connsiteX74" fmla="*/ 152622 w 1740762"/>
                <a:gd name="connsiteY74" fmla="*/ 665208 h 1740760"/>
                <a:gd name="connsiteX75" fmla="*/ 33680 w 1740762"/>
                <a:gd name="connsiteY75" fmla="*/ 615940 h 1740760"/>
                <a:gd name="connsiteX76" fmla="*/ 98828 w 1740762"/>
                <a:gd name="connsiteY76" fmla="*/ 458659 h 1740760"/>
                <a:gd name="connsiteX77" fmla="*/ 219054 w 1740762"/>
                <a:gd name="connsiteY77" fmla="*/ 508459 h 1740760"/>
                <a:gd name="connsiteX78" fmla="*/ 264199 w 1740762"/>
                <a:gd name="connsiteY78" fmla="*/ 435381 h 1740760"/>
                <a:gd name="connsiteX79" fmla="*/ 286732 w 1740762"/>
                <a:gd name="connsiteY79" fmla="*/ 407109 h 1740760"/>
                <a:gd name="connsiteX80" fmla="*/ 194740 w 1740762"/>
                <a:gd name="connsiteY80" fmla="*/ 315117 h 1740760"/>
                <a:gd name="connsiteX81" fmla="*/ 315118 w 1740762"/>
                <a:gd name="connsiteY81" fmla="*/ 194739 h 1740760"/>
                <a:gd name="connsiteX82" fmla="*/ 407197 w 1740762"/>
                <a:gd name="connsiteY82" fmla="*/ 286817 h 1740760"/>
                <a:gd name="connsiteX83" fmla="*/ 460791 w 1740762"/>
                <a:gd name="connsiteY83" fmla="*/ 248268 h 1740760"/>
                <a:gd name="connsiteX84" fmla="*/ 508858 w 1740762"/>
                <a:gd name="connsiteY84" fmla="*/ 220014 h 1740760"/>
                <a:gd name="connsiteX85" fmla="*/ 458661 w 1740762"/>
                <a:gd name="connsiteY85" fmla="*/ 98828 h 1740760"/>
                <a:gd name="connsiteX86" fmla="*/ 615942 w 1740762"/>
                <a:gd name="connsiteY86" fmla="*/ 33679 h 1740760"/>
                <a:gd name="connsiteX87" fmla="*/ 666597 w 1740762"/>
                <a:gd name="connsiteY87" fmla="*/ 155970 h 1740760"/>
                <a:gd name="connsiteX88" fmla="*/ 715891 w 1740762"/>
                <a:gd name="connsiteY88" fmla="*/ 143408 h 1740760"/>
                <a:gd name="connsiteX89" fmla="*/ 785261 w 1740762"/>
                <a:gd name="connsiteY89" fmla="*/ 132820 h 1740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1740762" h="1740760">
                  <a:moveTo>
                    <a:pt x="870381" y="422211"/>
                  </a:moveTo>
                  <a:cubicBezTo>
                    <a:pt x="622864" y="422211"/>
                    <a:pt x="422212" y="622863"/>
                    <a:pt x="422212" y="870380"/>
                  </a:cubicBezTo>
                  <a:cubicBezTo>
                    <a:pt x="422212" y="1117897"/>
                    <a:pt x="622864" y="1318549"/>
                    <a:pt x="870381" y="1318549"/>
                  </a:cubicBezTo>
                  <a:cubicBezTo>
                    <a:pt x="1117898" y="1318549"/>
                    <a:pt x="1318550" y="1117897"/>
                    <a:pt x="1318550" y="870380"/>
                  </a:cubicBezTo>
                  <a:cubicBezTo>
                    <a:pt x="1318550" y="622863"/>
                    <a:pt x="1117898" y="422211"/>
                    <a:pt x="870381" y="422211"/>
                  </a:cubicBezTo>
                  <a:close/>
                  <a:moveTo>
                    <a:pt x="785261" y="0"/>
                  </a:moveTo>
                  <a:lnTo>
                    <a:pt x="955501" y="0"/>
                  </a:lnTo>
                  <a:lnTo>
                    <a:pt x="955501" y="134329"/>
                  </a:lnTo>
                  <a:lnTo>
                    <a:pt x="1014988" y="143408"/>
                  </a:lnTo>
                  <a:lnTo>
                    <a:pt x="1073317" y="158020"/>
                  </a:lnTo>
                  <a:lnTo>
                    <a:pt x="1124821" y="33680"/>
                  </a:lnTo>
                  <a:lnTo>
                    <a:pt x="1282102" y="98828"/>
                  </a:lnTo>
                  <a:lnTo>
                    <a:pt x="1229998" y="224619"/>
                  </a:lnTo>
                  <a:lnTo>
                    <a:pt x="1250218" y="235760"/>
                  </a:lnTo>
                  <a:cubicBezTo>
                    <a:pt x="1276992" y="252029"/>
                    <a:pt x="1302655" y="269943"/>
                    <a:pt x="1327066" y="289364"/>
                  </a:cubicBezTo>
                  <a:lnTo>
                    <a:pt x="1329143" y="291241"/>
                  </a:lnTo>
                  <a:lnTo>
                    <a:pt x="1425645" y="194739"/>
                  </a:lnTo>
                  <a:lnTo>
                    <a:pt x="1546022" y="315117"/>
                  </a:lnTo>
                  <a:lnTo>
                    <a:pt x="1448558" y="412582"/>
                  </a:lnTo>
                  <a:lnTo>
                    <a:pt x="1457388" y="422838"/>
                  </a:lnTo>
                  <a:lnTo>
                    <a:pt x="1514167" y="511583"/>
                  </a:lnTo>
                  <a:lnTo>
                    <a:pt x="1641935" y="458659"/>
                  </a:lnTo>
                  <a:lnTo>
                    <a:pt x="1707082" y="615941"/>
                  </a:lnTo>
                  <a:lnTo>
                    <a:pt x="1579247" y="668892"/>
                  </a:lnTo>
                  <a:lnTo>
                    <a:pt x="1584835" y="687711"/>
                  </a:lnTo>
                  <a:cubicBezTo>
                    <a:pt x="1592232" y="716929"/>
                    <a:pt x="1597895" y="746838"/>
                    <a:pt x="1601709" y="777321"/>
                  </a:cubicBezTo>
                  <a:lnTo>
                    <a:pt x="1602202" y="785260"/>
                  </a:lnTo>
                  <a:lnTo>
                    <a:pt x="1740762" y="785260"/>
                  </a:lnTo>
                  <a:lnTo>
                    <a:pt x="1740762" y="955500"/>
                  </a:lnTo>
                  <a:lnTo>
                    <a:pt x="1602244" y="955500"/>
                  </a:lnTo>
                  <a:lnTo>
                    <a:pt x="1592412" y="1019928"/>
                  </a:lnTo>
                  <a:lnTo>
                    <a:pt x="1579385" y="1071925"/>
                  </a:lnTo>
                  <a:lnTo>
                    <a:pt x="1707082" y="1124819"/>
                  </a:lnTo>
                  <a:lnTo>
                    <a:pt x="1641935" y="1282101"/>
                  </a:lnTo>
                  <a:lnTo>
                    <a:pt x="1514336" y="1229247"/>
                  </a:lnTo>
                  <a:lnTo>
                    <a:pt x="1500059" y="1255158"/>
                  </a:lnTo>
                  <a:lnTo>
                    <a:pt x="1448892" y="1328512"/>
                  </a:lnTo>
                  <a:lnTo>
                    <a:pt x="1546022" y="1425643"/>
                  </a:lnTo>
                  <a:lnTo>
                    <a:pt x="1425645" y="1546021"/>
                  </a:lnTo>
                  <a:lnTo>
                    <a:pt x="1328549" y="1448925"/>
                  </a:lnTo>
                  <a:lnTo>
                    <a:pt x="1312981" y="1462328"/>
                  </a:lnTo>
                  <a:lnTo>
                    <a:pt x="1229762" y="1515571"/>
                  </a:lnTo>
                  <a:lnTo>
                    <a:pt x="1282102" y="1641932"/>
                  </a:lnTo>
                  <a:lnTo>
                    <a:pt x="1124821" y="1707080"/>
                  </a:lnTo>
                  <a:lnTo>
                    <a:pt x="1073151" y="1582339"/>
                  </a:lnTo>
                  <a:lnTo>
                    <a:pt x="1048108" y="1589775"/>
                  </a:lnTo>
                  <a:cubicBezTo>
                    <a:pt x="1018890" y="1597172"/>
                    <a:pt x="988981" y="1602835"/>
                    <a:pt x="958498" y="1606649"/>
                  </a:cubicBezTo>
                  <a:lnTo>
                    <a:pt x="955501" y="1606835"/>
                  </a:lnTo>
                  <a:lnTo>
                    <a:pt x="955501" y="1740760"/>
                  </a:lnTo>
                  <a:lnTo>
                    <a:pt x="785261" y="1740760"/>
                  </a:lnTo>
                  <a:lnTo>
                    <a:pt x="785261" y="1607939"/>
                  </a:lnTo>
                  <a:lnTo>
                    <a:pt x="715891" y="1597352"/>
                  </a:lnTo>
                  <a:lnTo>
                    <a:pt x="666516" y="1584982"/>
                  </a:lnTo>
                  <a:lnTo>
                    <a:pt x="615942" y="1707080"/>
                  </a:lnTo>
                  <a:lnTo>
                    <a:pt x="458661" y="1641932"/>
                  </a:lnTo>
                  <a:lnTo>
                    <a:pt x="508928" y="1520575"/>
                  </a:lnTo>
                  <a:lnTo>
                    <a:pt x="480660" y="1504999"/>
                  </a:lnTo>
                  <a:lnTo>
                    <a:pt x="407307" y="1453832"/>
                  </a:lnTo>
                  <a:lnTo>
                    <a:pt x="315118" y="1546021"/>
                  </a:lnTo>
                  <a:lnTo>
                    <a:pt x="194740" y="1425643"/>
                  </a:lnTo>
                  <a:lnTo>
                    <a:pt x="286894" y="1333489"/>
                  </a:lnTo>
                  <a:lnTo>
                    <a:pt x="273491" y="1317922"/>
                  </a:lnTo>
                  <a:lnTo>
                    <a:pt x="218783" y="1232414"/>
                  </a:lnTo>
                  <a:lnTo>
                    <a:pt x="98828" y="1282101"/>
                  </a:lnTo>
                  <a:lnTo>
                    <a:pt x="33680" y="1124819"/>
                  </a:lnTo>
                  <a:lnTo>
                    <a:pt x="152714" y="1075514"/>
                  </a:lnTo>
                  <a:lnTo>
                    <a:pt x="146043" y="1053048"/>
                  </a:lnTo>
                  <a:cubicBezTo>
                    <a:pt x="138647" y="1023830"/>
                    <a:pt x="132984" y="993922"/>
                    <a:pt x="129170" y="963438"/>
                  </a:cubicBezTo>
                  <a:lnTo>
                    <a:pt x="128677" y="955500"/>
                  </a:lnTo>
                  <a:lnTo>
                    <a:pt x="0" y="955500"/>
                  </a:lnTo>
                  <a:lnTo>
                    <a:pt x="0" y="785260"/>
                  </a:lnTo>
                  <a:lnTo>
                    <a:pt x="128814" y="785260"/>
                  </a:lnTo>
                  <a:lnTo>
                    <a:pt x="134981" y="739025"/>
                  </a:lnTo>
                  <a:cubicBezTo>
                    <a:pt x="138313" y="720372"/>
                    <a:pt x="142341" y="701961"/>
                    <a:pt x="147040" y="683819"/>
                  </a:cubicBezTo>
                  <a:lnTo>
                    <a:pt x="152622" y="665208"/>
                  </a:lnTo>
                  <a:lnTo>
                    <a:pt x="33680" y="615940"/>
                  </a:lnTo>
                  <a:lnTo>
                    <a:pt x="98828" y="458659"/>
                  </a:lnTo>
                  <a:lnTo>
                    <a:pt x="219054" y="508459"/>
                  </a:lnTo>
                  <a:lnTo>
                    <a:pt x="264199" y="435381"/>
                  </a:lnTo>
                  <a:lnTo>
                    <a:pt x="286732" y="407109"/>
                  </a:lnTo>
                  <a:lnTo>
                    <a:pt x="194740" y="315117"/>
                  </a:lnTo>
                  <a:lnTo>
                    <a:pt x="315118" y="194739"/>
                  </a:lnTo>
                  <a:lnTo>
                    <a:pt x="407197" y="286817"/>
                  </a:lnTo>
                  <a:lnTo>
                    <a:pt x="460791" y="248268"/>
                  </a:lnTo>
                  <a:lnTo>
                    <a:pt x="508858" y="220014"/>
                  </a:lnTo>
                  <a:lnTo>
                    <a:pt x="458661" y="98828"/>
                  </a:lnTo>
                  <a:lnTo>
                    <a:pt x="615942" y="33679"/>
                  </a:lnTo>
                  <a:lnTo>
                    <a:pt x="666597" y="155970"/>
                  </a:lnTo>
                  <a:lnTo>
                    <a:pt x="715891" y="143408"/>
                  </a:lnTo>
                  <a:lnTo>
                    <a:pt x="785261" y="132820"/>
                  </a:lnTo>
                  <a:close/>
                </a:path>
              </a:pathLst>
            </a:custGeom>
            <a:solidFill>
              <a:srgbClr val="00AF9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grpSp>
          <p:nvGrpSpPr>
            <p:cNvPr id="167" name="组合 166"/>
            <p:cNvGrpSpPr/>
            <p:nvPr/>
          </p:nvGrpSpPr>
          <p:grpSpPr>
            <a:xfrm>
              <a:off x="3932746" y="2019238"/>
              <a:ext cx="359524" cy="359526"/>
              <a:chOff x="1325410" y="1372730"/>
              <a:chExt cx="1251559" cy="1251561"/>
            </a:xfrm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69" name="任意多边形 168"/>
              <p:cNvSpPr/>
              <p:nvPr/>
            </p:nvSpPr>
            <p:spPr>
              <a:xfrm>
                <a:off x="1325410" y="1372730"/>
                <a:ext cx="625779" cy="625780"/>
              </a:xfrm>
              <a:custGeom>
                <a:avLst/>
                <a:gdLst>
                  <a:gd name="connsiteX0" fmla="*/ 564580 w 625779"/>
                  <a:gd name="connsiteY0" fmla="*/ 0 h 625780"/>
                  <a:gd name="connsiteX1" fmla="*/ 625779 w 625779"/>
                  <a:gd name="connsiteY1" fmla="*/ 0 h 625780"/>
                  <a:gd name="connsiteX2" fmla="*/ 625779 w 625779"/>
                  <a:gd name="connsiteY2" fmla="*/ 303558 h 625780"/>
                  <a:gd name="connsiteX3" fmla="*/ 303558 w 625779"/>
                  <a:gd name="connsiteY3" fmla="*/ 625779 h 625780"/>
                  <a:gd name="connsiteX4" fmla="*/ 303559 w 625779"/>
                  <a:gd name="connsiteY4" fmla="*/ 625780 h 625780"/>
                  <a:gd name="connsiteX5" fmla="*/ 0 w 625779"/>
                  <a:gd name="connsiteY5" fmla="*/ 625780 h 625780"/>
                  <a:gd name="connsiteX6" fmla="*/ 0 w 625779"/>
                  <a:gd name="connsiteY6" fmla="*/ 564580 h 625780"/>
                  <a:gd name="connsiteX7" fmla="*/ 92614 w 625779"/>
                  <a:gd name="connsiteY7" fmla="*/ 564580 h 625780"/>
                  <a:gd name="connsiteX8" fmla="*/ 97048 w 625779"/>
                  <a:gd name="connsiteY8" fmla="*/ 531339 h 625780"/>
                  <a:gd name="connsiteX9" fmla="*/ 105718 w 625779"/>
                  <a:gd name="connsiteY9" fmla="*/ 491647 h 625780"/>
                  <a:gd name="connsiteX10" fmla="*/ 109731 w 625779"/>
                  <a:gd name="connsiteY10" fmla="*/ 478266 h 625780"/>
                  <a:gd name="connsiteX11" fmla="*/ 24215 w 625779"/>
                  <a:gd name="connsiteY11" fmla="*/ 442844 h 625780"/>
                  <a:gd name="connsiteX12" fmla="*/ 71055 w 625779"/>
                  <a:gd name="connsiteY12" fmla="*/ 329763 h 625780"/>
                  <a:gd name="connsiteX13" fmla="*/ 157494 w 625779"/>
                  <a:gd name="connsiteY13" fmla="*/ 365568 h 625780"/>
                  <a:gd name="connsiteX14" fmla="*/ 189952 w 625779"/>
                  <a:gd name="connsiteY14" fmla="*/ 313027 h 625780"/>
                  <a:gd name="connsiteX15" fmla="*/ 206152 w 625779"/>
                  <a:gd name="connsiteY15" fmla="*/ 292700 h 625780"/>
                  <a:gd name="connsiteX16" fmla="*/ 140013 w 625779"/>
                  <a:gd name="connsiteY16" fmla="*/ 226560 h 625780"/>
                  <a:gd name="connsiteX17" fmla="*/ 226561 w 625779"/>
                  <a:gd name="connsiteY17" fmla="*/ 140012 h 625780"/>
                  <a:gd name="connsiteX18" fmla="*/ 292763 w 625779"/>
                  <a:gd name="connsiteY18" fmla="*/ 206214 h 625780"/>
                  <a:gd name="connsiteX19" fmla="*/ 331296 w 625779"/>
                  <a:gd name="connsiteY19" fmla="*/ 178498 h 625780"/>
                  <a:gd name="connsiteX20" fmla="*/ 365854 w 625779"/>
                  <a:gd name="connsiteY20" fmla="*/ 158184 h 625780"/>
                  <a:gd name="connsiteX21" fmla="*/ 329764 w 625779"/>
                  <a:gd name="connsiteY21" fmla="*/ 71055 h 625780"/>
                  <a:gd name="connsiteX22" fmla="*/ 442845 w 625779"/>
                  <a:gd name="connsiteY22" fmla="*/ 24214 h 625780"/>
                  <a:gd name="connsiteX23" fmla="*/ 479264 w 625779"/>
                  <a:gd name="connsiteY23" fmla="*/ 112138 h 625780"/>
                  <a:gd name="connsiteX24" fmla="*/ 514705 w 625779"/>
                  <a:gd name="connsiteY24" fmla="*/ 103106 h 625780"/>
                  <a:gd name="connsiteX25" fmla="*/ 564580 w 625779"/>
                  <a:gd name="connsiteY25" fmla="*/ 95494 h 625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25779" h="625780">
                    <a:moveTo>
                      <a:pt x="564580" y="0"/>
                    </a:moveTo>
                    <a:lnTo>
                      <a:pt x="625779" y="0"/>
                    </a:lnTo>
                    <a:lnTo>
                      <a:pt x="625779" y="303558"/>
                    </a:lnTo>
                    <a:cubicBezTo>
                      <a:pt x="447821" y="303558"/>
                      <a:pt x="303558" y="447821"/>
                      <a:pt x="303558" y="625779"/>
                    </a:cubicBezTo>
                    <a:lnTo>
                      <a:pt x="303559" y="625780"/>
                    </a:lnTo>
                    <a:lnTo>
                      <a:pt x="0" y="625780"/>
                    </a:lnTo>
                    <a:lnTo>
                      <a:pt x="0" y="564580"/>
                    </a:lnTo>
                    <a:lnTo>
                      <a:pt x="92614" y="564580"/>
                    </a:lnTo>
                    <a:lnTo>
                      <a:pt x="97048" y="531339"/>
                    </a:lnTo>
                    <a:cubicBezTo>
                      <a:pt x="99443" y="517928"/>
                      <a:pt x="102339" y="504691"/>
                      <a:pt x="105718" y="491647"/>
                    </a:cubicBezTo>
                    <a:lnTo>
                      <a:pt x="109731" y="478266"/>
                    </a:lnTo>
                    <a:lnTo>
                      <a:pt x="24215" y="442844"/>
                    </a:lnTo>
                    <a:lnTo>
                      <a:pt x="71055" y="329763"/>
                    </a:lnTo>
                    <a:lnTo>
                      <a:pt x="157494" y="365568"/>
                    </a:lnTo>
                    <a:lnTo>
                      <a:pt x="189952" y="313027"/>
                    </a:lnTo>
                    <a:lnTo>
                      <a:pt x="206152" y="292700"/>
                    </a:lnTo>
                    <a:lnTo>
                      <a:pt x="140013" y="226560"/>
                    </a:lnTo>
                    <a:lnTo>
                      <a:pt x="226561" y="140012"/>
                    </a:lnTo>
                    <a:lnTo>
                      <a:pt x="292763" y="206214"/>
                    </a:lnTo>
                    <a:lnTo>
                      <a:pt x="331296" y="178498"/>
                    </a:lnTo>
                    <a:lnTo>
                      <a:pt x="365854" y="158184"/>
                    </a:lnTo>
                    <a:lnTo>
                      <a:pt x="329764" y="71055"/>
                    </a:lnTo>
                    <a:lnTo>
                      <a:pt x="442845" y="24214"/>
                    </a:lnTo>
                    <a:lnTo>
                      <a:pt x="479264" y="112138"/>
                    </a:lnTo>
                    <a:lnTo>
                      <a:pt x="514705" y="103106"/>
                    </a:lnTo>
                    <a:lnTo>
                      <a:pt x="564580" y="95494"/>
                    </a:lnTo>
                    <a:close/>
                  </a:path>
                </a:pathLst>
              </a:custGeom>
              <a:solidFill>
                <a:srgbClr val="E8707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170" name="任意多边形 169"/>
              <p:cNvSpPr/>
              <p:nvPr/>
            </p:nvSpPr>
            <p:spPr>
              <a:xfrm rot="5400000">
                <a:off x="1951189" y="1372731"/>
                <a:ext cx="625779" cy="625780"/>
              </a:xfrm>
              <a:custGeom>
                <a:avLst/>
                <a:gdLst>
                  <a:gd name="connsiteX0" fmla="*/ 564580 w 625779"/>
                  <a:gd name="connsiteY0" fmla="*/ 0 h 625780"/>
                  <a:gd name="connsiteX1" fmla="*/ 625779 w 625779"/>
                  <a:gd name="connsiteY1" fmla="*/ 0 h 625780"/>
                  <a:gd name="connsiteX2" fmla="*/ 625779 w 625779"/>
                  <a:gd name="connsiteY2" fmla="*/ 303558 h 625780"/>
                  <a:gd name="connsiteX3" fmla="*/ 303558 w 625779"/>
                  <a:gd name="connsiteY3" fmla="*/ 625779 h 625780"/>
                  <a:gd name="connsiteX4" fmla="*/ 303559 w 625779"/>
                  <a:gd name="connsiteY4" fmla="*/ 625780 h 625780"/>
                  <a:gd name="connsiteX5" fmla="*/ 0 w 625779"/>
                  <a:gd name="connsiteY5" fmla="*/ 625780 h 625780"/>
                  <a:gd name="connsiteX6" fmla="*/ 0 w 625779"/>
                  <a:gd name="connsiteY6" fmla="*/ 564580 h 625780"/>
                  <a:gd name="connsiteX7" fmla="*/ 92614 w 625779"/>
                  <a:gd name="connsiteY7" fmla="*/ 564580 h 625780"/>
                  <a:gd name="connsiteX8" fmla="*/ 97048 w 625779"/>
                  <a:gd name="connsiteY8" fmla="*/ 531339 h 625780"/>
                  <a:gd name="connsiteX9" fmla="*/ 105718 w 625779"/>
                  <a:gd name="connsiteY9" fmla="*/ 491647 h 625780"/>
                  <a:gd name="connsiteX10" fmla="*/ 109731 w 625779"/>
                  <a:gd name="connsiteY10" fmla="*/ 478266 h 625780"/>
                  <a:gd name="connsiteX11" fmla="*/ 24215 w 625779"/>
                  <a:gd name="connsiteY11" fmla="*/ 442844 h 625780"/>
                  <a:gd name="connsiteX12" fmla="*/ 71055 w 625779"/>
                  <a:gd name="connsiteY12" fmla="*/ 329763 h 625780"/>
                  <a:gd name="connsiteX13" fmla="*/ 157494 w 625779"/>
                  <a:gd name="connsiteY13" fmla="*/ 365568 h 625780"/>
                  <a:gd name="connsiteX14" fmla="*/ 189952 w 625779"/>
                  <a:gd name="connsiteY14" fmla="*/ 313027 h 625780"/>
                  <a:gd name="connsiteX15" fmla="*/ 206152 w 625779"/>
                  <a:gd name="connsiteY15" fmla="*/ 292700 h 625780"/>
                  <a:gd name="connsiteX16" fmla="*/ 140013 w 625779"/>
                  <a:gd name="connsiteY16" fmla="*/ 226560 h 625780"/>
                  <a:gd name="connsiteX17" fmla="*/ 226561 w 625779"/>
                  <a:gd name="connsiteY17" fmla="*/ 140012 h 625780"/>
                  <a:gd name="connsiteX18" fmla="*/ 292763 w 625779"/>
                  <a:gd name="connsiteY18" fmla="*/ 206214 h 625780"/>
                  <a:gd name="connsiteX19" fmla="*/ 331296 w 625779"/>
                  <a:gd name="connsiteY19" fmla="*/ 178498 h 625780"/>
                  <a:gd name="connsiteX20" fmla="*/ 365854 w 625779"/>
                  <a:gd name="connsiteY20" fmla="*/ 158184 h 625780"/>
                  <a:gd name="connsiteX21" fmla="*/ 329764 w 625779"/>
                  <a:gd name="connsiteY21" fmla="*/ 71055 h 625780"/>
                  <a:gd name="connsiteX22" fmla="*/ 442845 w 625779"/>
                  <a:gd name="connsiteY22" fmla="*/ 24214 h 625780"/>
                  <a:gd name="connsiteX23" fmla="*/ 479264 w 625779"/>
                  <a:gd name="connsiteY23" fmla="*/ 112138 h 625780"/>
                  <a:gd name="connsiteX24" fmla="*/ 514705 w 625779"/>
                  <a:gd name="connsiteY24" fmla="*/ 103106 h 625780"/>
                  <a:gd name="connsiteX25" fmla="*/ 564580 w 625779"/>
                  <a:gd name="connsiteY25" fmla="*/ 95494 h 625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25779" h="625780">
                    <a:moveTo>
                      <a:pt x="564580" y="0"/>
                    </a:moveTo>
                    <a:lnTo>
                      <a:pt x="625779" y="0"/>
                    </a:lnTo>
                    <a:lnTo>
                      <a:pt x="625779" y="303558"/>
                    </a:lnTo>
                    <a:cubicBezTo>
                      <a:pt x="447821" y="303558"/>
                      <a:pt x="303558" y="447821"/>
                      <a:pt x="303558" y="625779"/>
                    </a:cubicBezTo>
                    <a:lnTo>
                      <a:pt x="303559" y="625780"/>
                    </a:lnTo>
                    <a:lnTo>
                      <a:pt x="0" y="625780"/>
                    </a:lnTo>
                    <a:lnTo>
                      <a:pt x="0" y="564580"/>
                    </a:lnTo>
                    <a:lnTo>
                      <a:pt x="92614" y="564580"/>
                    </a:lnTo>
                    <a:lnTo>
                      <a:pt x="97048" y="531339"/>
                    </a:lnTo>
                    <a:cubicBezTo>
                      <a:pt x="99443" y="517928"/>
                      <a:pt x="102339" y="504691"/>
                      <a:pt x="105718" y="491647"/>
                    </a:cubicBezTo>
                    <a:lnTo>
                      <a:pt x="109731" y="478266"/>
                    </a:lnTo>
                    <a:lnTo>
                      <a:pt x="24215" y="442844"/>
                    </a:lnTo>
                    <a:lnTo>
                      <a:pt x="71055" y="329763"/>
                    </a:lnTo>
                    <a:lnTo>
                      <a:pt x="157494" y="365568"/>
                    </a:lnTo>
                    <a:lnTo>
                      <a:pt x="189952" y="313027"/>
                    </a:lnTo>
                    <a:lnTo>
                      <a:pt x="206152" y="292700"/>
                    </a:lnTo>
                    <a:lnTo>
                      <a:pt x="140013" y="226560"/>
                    </a:lnTo>
                    <a:lnTo>
                      <a:pt x="226561" y="140012"/>
                    </a:lnTo>
                    <a:lnTo>
                      <a:pt x="292763" y="206214"/>
                    </a:lnTo>
                    <a:lnTo>
                      <a:pt x="331296" y="178498"/>
                    </a:lnTo>
                    <a:lnTo>
                      <a:pt x="365854" y="158184"/>
                    </a:lnTo>
                    <a:lnTo>
                      <a:pt x="329764" y="71055"/>
                    </a:lnTo>
                    <a:lnTo>
                      <a:pt x="442845" y="24214"/>
                    </a:lnTo>
                    <a:lnTo>
                      <a:pt x="479264" y="112138"/>
                    </a:lnTo>
                    <a:lnTo>
                      <a:pt x="514705" y="103106"/>
                    </a:lnTo>
                    <a:lnTo>
                      <a:pt x="564580" y="95494"/>
                    </a:lnTo>
                    <a:close/>
                  </a:path>
                </a:pathLst>
              </a:custGeom>
              <a:solidFill>
                <a:srgbClr val="663A7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171" name="任意多边形 170"/>
              <p:cNvSpPr/>
              <p:nvPr/>
            </p:nvSpPr>
            <p:spPr>
              <a:xfrm rot="10800000">
                <a:off x="1951187" y="1998511"/>
                <a:ext cx="625779" cy="625780"/>
              </a:xfrm>
              <a:custGeom>
                <a:avLst/>
                <a:gdLst>
                  <a:gd name="connsiteX0" fmla="*/ 564580 w 625779"/>
                  <a:gd name="connsiteY0" fmla="*/ 0 h 625780"/>
                  <a:gd name="connsiteX1" fmla="*/ 625779 w 625779"/>
                  <a:gd name="connsiteY1" fmla="*/ 0 h 625780"/>
                  <a:gd name="connsiteX2" fmla="*/ 625779 w 625779"/>
                  <a:gd name="connsiteY2" fmla="*/ 303558 h 625780"/>
                  <a:gd name="connsiteX3" fmla="*/ 303558 w 625779"/>
                  <a:gd name="connsiteY3" fmla="*/ 625779 h 625780"/>
                  <a:gd name="connsiteX4" fmla="*/ 303559 w 625779"/>
                  <a:gd name="connsiteY4" fmla="*/ 625780 h 625780"/>
                  <a:gd name="connsiteX5" fmla="*/ 0 w 625779"/>
                  <a:gd name="connsiteY5" fmla="*/ 625780 h 625780"/>
                  <a:gd name="connsiteX6" fmla="*/ 0 w 625779"/>
                  <a:gd name="connsiteY6" fmla="*/ 564580 h 625780"/>
                  <a:gd name="connsiteX7" fmla="*/ 92614 w 625779"/>
                  <a:gd name="connsiteY7" fmla="*/ 564580 h 625780"/>
                  <a:gd name="connsiteX8" fmla="*/ 97048 w 625779"/>
                  <a:gd name="connsiteY8" fmla="*/ 531339 h 625780"/>
                  <a:gd name="connsiteX9" fmla="*/ 105718 w 625779"/>
                  <a:gd name="connsiteY9" fmla="*/ 491647 h 625780"/>
                  <a:gd name="connsiteX10" fmla="*/ 109731 w 625779"/>
                  <a:gd name="connsiteY10" fmla="*/ 478266 h 625780"/>
                  <a:gd name="connsiteX11" fmla="*/ 24215 w 625779"/>
                  <a:gd name="connsiteY11" fmla="*/ 442844 h 625780"/>
                  <a:gd name="connsiteX12" fmla="*/ 71055 w 625779"/>
                  <a:gd name="connsiteY12" fmla="*/ 329763 h 625780"/>
                  <a:gd name="connsiteX13" fmla="*/ 157494 w 625779"/>
                  <a:gd name="connsiteY13" fmla="*/ 365568 h 625780"/>
                  <a:gd name="connsiteX14" fmla="*/ 189952 w 625779"/>
                  <a:gd name="connsiteY14" fmla="*/ 313027 h 625780"/>
                  <a:gd name="connsiteX15" fmla="*/ 206152 w 625779"/>
                  <a:gd name="connsiteY15" fmla="*/ 292700 h 625780"/>
                  <a:gd name="connsiteX16" fmla="*/ 140013 w 625779"/>
                  <a:gd name="connsiteY16" fmla="*/ 226560 h 625780"/>
                  <a:gd name="connsiteX17" fmla="*/ 226561 w 625779"/>
                  <a:gd name="connsiteY17" fmla="*/ 140012 h 625780"/>
                  <a:gd name="connsiteX18" fmla="*/ 292763 w 625779"/>
                  <a:gd name="connsiteY18" fmla="*/ 206214 h 625780"/>
                  <a:gd name="connsiteX19" fmla="*/ 331296 w 625779"/>
                  <a:gd name="connsiteY19" fmla="*/ 178498 h 625780"/>
                  <a:gd name="connsiteX20" fmla="*/ 365854 w 625779"/>
                  <a:gd name="connsiteY20" fmla="*/ 158184 h 625780"/>
                  <a:gd name="connsiteX21" fmla="*/ 329764 w 625779"/>
                  <a:gd name="connsiteY21" fmla="*/ 71055 h 625780"/>
                  <a:gd name="connsiteX22" fmla="*/ 442845 w 625779"/>
                  <a:gd name="connsiteY22" fmla="*/ 24214 h 625780"/>
                  <a:gd name="connsiteX23" fmla="*/ 479264 w 625779"/>
                  <a:gd name="connsiteY23" fmla="*/ 112138 h 625780"/>
                  <a:gd name="connsiteX24" fmla="*/ 514705 w 625779"/>
                  <a:gd name="connsiteY24" fmla="*/ 103106 h 625780"/>
                  <a:gd name="connsiteX25" fmla="*/ 564580 w 625779"/>
                  <a:gd name="connsiteY25" fmla="*/ 95494 h 625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25779" h="625780">
                    <a:moveTo>
                      <a:pt x="564580" y="0"/>
                    </a:moveTo>
                    <a:lnTo>
                      <a:pt x="625779" y="0"/>
                    </a:lnTo>
                    <a:lnTo>
                      <a:pt x="625779" y="303558"/>
                    </a:lnTo>
                    <a:cubicBezTo>
                      <a:pt x="447821" y="303558"/>
                      <a:pt x="303558" y="447821"/>
                      <a:pt x="303558" y="625779"/>
                    </a:cubicBezTo>
                    <a:lnTo>
                      <a:pt x="303559" y="625780"/>
                    </a:lnTo>
                    <a:lnTo>
                      <a:pt x="0" y="625780"/>
                    </a:lnTo>
                    <a:lnTo>
                      <a:pt x="0" y="564580"/>
                    </a:lnTo>
                    <a:lnTo>
                      <a:pt x="92614" y="564580"/>
                    </a:lnTo>
                    <a:lnTo>
                      <a:pt x="97048" y="531339"/>
                    </a:lnTo>
                    <a:cubicBezTo>
                      <a:pt x="99443" y="517928"/>
                      <a:pt x="102339" y="504691"/>
                      <a:pt x="105718" y="491647"/>
                    </a:cubicBezTo>
                    <a:lnTo>
                      <a:pt x="109731" y="478266"/>
                    </a:lnTo>
                    <a:lnTo>
                      <a:pt x="24215" y="442844"/>
                    </a:lnTo>
                    <a:lnTo>
                      <a:pt x="71055" y="329763"/>
                    </a:lnTo>
                    <a:lnTo>
                      <a:pt x="157494" y="365568"/>
                    </a:lnTo>
                    <a:lnTo>
                      <a:pt x="189952" y="313027"/>
                    </a:lnTo>
                    <a:lnTo>
                      <a:pt x="206152" y="292700"/>
                    </a:lnTo>
                    <a:lnTo>
                      <a:pt x="140013" y="226560"/>
                    </a:lnTo>
                    <a:lnTo>
                      <a:pt x="226561" y="140012"/>
                    </a:lnTo>
                    <a:lnTo>
                      <a:pt x="292763" y="206214"/>
                    </a:lnTo>
                    <a:lnTo>
                      <a:pt x="331296" y="178498"/>
                    </a:lnTo>
                    <a:lnTo>
                      <a:pt x="365854" y="158184"/>
                    </a:lnTo>
                    <a:lnTo>
                      <a:pt x="329764" y="71055"/>
                    </a:lnTo>
                    <a:lnTo>
                      <a:pt x="442845" y="24214"/>
                    </a:lnTo>
                    <a:lnTo>
                      <a:pt x="479264" y="112138"/>
                    </a:lnTo>
                    <a:lnTo>
                      <a:pt x="514705" y="103106"/>
                    </a:lnTo>
                    <a:lnTo>
                      <a:pt x="564580" y="95494"/>
                    </a:lnTo>
                    <a:close/>
                  </a:path>
                </a:pathLst>
              </a:custGeom>
              <a:solidFill>
                <a:srgbClr val="FFB85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172" name="任意多边形 171"/>
              <p:cNvSpPr/>
              <p:nvPr/>
            </p:nvSpPr>
            <p:spPr>
              <a:xfrm rot="16200000">
                <a:off x="1325411" y="1998511"/>
                <a:ext cx="625779" cy="625780"/>
              </a:xfrm>
              <a:custGeom>
                <a:avLst/>
                <a:gdLst>
                  <a:gd name="connsiteX0" fmla="*/ 564580 w 625779"/>
                  <a:gd name="connsiteY0" fmla="*/ 0 h 625780"/>
                  <a:gd name="connsiteX1" fmla="*/ 625779 w 625779"/>
                  <a:gd name="connsiteY1" fmla="*/ 0 h 625780"/>
                  <a:gd name="connsiteX2" fmla="*/ 625779 w 625779"/>
                  <a:gd name="connsiteY2" fmla="*/ 303558 h 625780"/>
                  <a:gd name="connsiteX3" fmla="*/ 303558 w 625779"/>
                  <a:gd name="connsiteY3" fmla="*/ 625779 h 625780"/>
                  <a:gd name="connsiteX4" fmla="*/ 303559 w 625779"/>
                  <a:gd name="connsiteY4" fmla="*/ 625780 h 625780"/>
                  <a:gd name="connsiteX5" fmla="*/ 0 w 625779"/>
                  <a:gd name="connsiteY5" fmla="*/ 625780 h 625780"/>
                  <a:gd name="connsiteX6" fmla="*/ 0 w 625779"/>
                  <a:gd name="connsiteY6" fmla="*/ 564580 h 625780"/>
                  <a:gd name="connsiteX7" fmla="*/ 92614 w 625779"/>
                  <a:gd name="connsiteY7" fmla="*/ 564580 h 625780"/>
                  <a:gd name="connsiteX8" fmla="*/ 97048 w 625779"/>
                  <a:gd name="connsiteY8" fmla="*/ 531339 h 625780"/>
                  <a:gd name="connsiteX9" fmla="*/ 105718 w 625779"/>
                  <a:gd name="connsiteY9" fmla="*/ 491647 h 625780"/>
                  <a:gd name="connsiteX10" fmla="*/ 109731 w 625779"/>
                  <a:gd name="connsiteY10" fmla="*/ 478266 h 625780"/>
                  <a:gd name="connsiteX11" fmla="*/ 24215 w 625779"/>
                  <a:gd name="connsiteY11" fmla="*/ 442844 h 625780"/>
                  <a:gd name="connsiteX12" fmla="*/ 71055 w 625779"/>
                  <a:gd name="connsiteY12" fmla="*/ 329763 h 625780"/>
                  <a:gd name="connsiteX13" fmla="*/ 157494 w 625779"/>
                  <a:gd name="connsiteY13" fmla="*/ 365568 h 625780"/>
                  <a:gd name="connsiteX14" fmla="*/ 189952 w 625779"/>
                  <a:gd name="connsiteY14" fmla="*/ 313027 h 625780"/>
                  <a:gd name="connsiteX15" fmla="*/ 206152 w 625779"/>
                  <a:gd name="connsiteY15" fmla="*/ 292700 h 625780"/>
                  <a:gd name="connsiteX16" fmla="*/ 140013 w 625779"/>
                  <a:gd name="connsiteY16" fmla="*/ 226560 h 625780"/>
                  <a:gd name="connsiteX17" fmla="*/ 226561 w 625779"/>
                  <a:gd name="connsiteY17" fmla="*/ 140012 h 625780"/>
                  <a:gd name="connsiteX18" fmla="*/ 292763 w 625779"/>
                  <a:gd name="connsiteY18" fmla="*/ 206214 h 625780"/>
                  <a:gd name="connsiteX19" fmla="*/ 331296 w 625779"/>
                  <a:gd name="connsiteY19" fmla="*/ 178498 h 625780"/>
                  <a:gd name="connsiteX20" fmla="*/ 365854 w 625779"/>
                  <a:gd name="connsiteY20" fmla="*/ 158184 h 625780"/>
                  <a:gd name="connsiteX21" fmla="*/ 329764 w 625779"/>
                  <a:gd name="connsiteY21" fmla="*/ 71055 h 625780"/>
                  <a:gd name="connsiteX22" fmla="*/ 442845 w 625779"/>
                  <a:gd name="connsiteY22" fmla="*/ 24214 h 625780"/>
                  <a:gd name="connsiteX23" fmla="*/ 479264 w 625779"/>
                  <a:gd name="connsiteY23" fmla="*/ 112138 h 625780"/>
                  <a:gd name="connsiteX24" fmla="*/ 514705 w 625779"/>
                  <a:gd name="connsiteY24" fmla="*/ 103106 h 625780"/>
                  <a:gd name="connsiteX25" fmla="*/ 564580 w 625779"/>
                  <a:gd name="connsiteY25" fmla="*/ 95494 h 625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25779" h="625780">
                    <a:moveTo>
                      <a:pt x="564580" y="0"/>
                    </a:moveTo>
                    <a:lnTo>
                      <a:pt x="625779" y="0"/>
                    </a:lnTo>
                    <a:lnTo>
                      <a:pt x="625779" y="303558"/>
                    </a:lnTo>
                    <a:cubicBezTo>
                      <a:pt x="447821" y="303558"/>
                      <a:pt x="303558" y="447821"/>
                      <a:pt x="303558" y="625779"/>
                    </a:cubicBezTo>
                    <a:lnTo>
                      <a:pt x="303559" y="625780"/>
                    </a:lnTo>
                    <a:lnTo>
                      <a:pt x="0" y="625780"/>
                    </a:lnTo>
                    <a:lnTo>
                      <a:pt x="0" y="564580"/>
                    </a:lnTo>
                    <a:lnTo>
                      <a:pt x="92614" y="564580"/>
                    </a:lnTo>
                    <a:lnTo>
                      <a:pt x="97048" y="531339"/>
                    </a:lnTo>
                    <a:cubicBezTo>
                      <a:pt x="99443" y="517928"/>
                      <a:pt x="102339" y="504691"/>
                      <a:pt x="105718" y="491647"/>
                    </a:cubicBezTo>
                    <a:lnTo>
                      <a:pt x="109731" y="478266"/>
                    </a:lnTo>
                    <a:lnTo>
                      <a:pt x="24215" y="442844"/>
                    </a:lnTo>
                    <a:lnTo>
                      <a:pt x="71055" y="329763"/>
                    </a:lnTo>
                    <a:lnTo>
                      <a:pt x="157494" y="365568"/>
                    </a:lnTo>
                    <a:lnTo>
                      <a:pt x="189952" y="313027"/>
                    </a:lnTo>
                    <a:lnTo>
                      <a:pt x="206152" y="292700"/>
                    </a:lnTo>
                    <a:lnTo>
                      <a:pt x="140013" y="226560"/>
                    </a:lnTo>
                    <a:lnTo>
                      <a:pt x="226561" y="140012"/>
                    </a:lnTo>
                    <a:lnTo>
                      <a:pt x="292763" y="206214"/>
                    </a:lnTo>
                    <a:lnTo>
                      <a:pt x="331296" y="178498"/>
                    </a:lnTo>
                    <a:lnTo>
                      <a:pt x="365854" y="158184"/>
                    </a:lnTo>
                    <a:lnTo>
                      <a:pt x="329764" y="71055"/>
                    </a:lnTo>
                    <a:lnTo>
                      <a:pt x="442845" y="24214"/>
                    </a:lnTo>
                    <a:lnTo>
                      <a:pt x="479264" y="112138"/>
                    </a:lnTo>
                    <a:lnTo>
                      <a:pt x="514705" y="103106"/>
                    </a:lnTo>
                    <a:lnTo>
                      <a:pt x="564580" y="95494"/>
                    </a:lnTo>
                    <a:close/>
                  </a:path>
                </a:pathLst>
              </a:custGeom>
              <a:solidFill>
                <a:srgbClr val="01ACB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68" name="椭圆 167"/>
            <p:cNvSpPr/>
            <p:nvPr/>
          </p:nvSpPr>
          <p:spPr>
            <a:xfrm rot="1860000">
              <a:off x="4135467" y="2301762"/>
              <a:ext cx="9909" cy="9909"/>
            </a:xfrm>
            <a:prstGeom prst="ellipse">
              <a:avLst/>
            </a:prstGeom>
            <a:solidFill>
              <a:sysClr val="window" lastClr="FFFFFF">
                <a:lumMod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173" name="组合 172"/>
          <p:cNvGrpSpPr/>
          <p:nvPr/>
        </p:nvGrpSpPr>
        <p:grpSpPr>
          <a:xfrm>
            <a:off x="3669770" y="1779239"/>
            <a:ext cx="719487" cy="719227"/>
            <a:chOff x="5413874" y="1856054"/>
            <a:chExt cx="776427" cy="776427"/>
          </a:xfrm>
        </p:grpSpPr>
        <p:grpSp>
          <p:nvGrpSpPr>
            <p:cNvPr id="174" name="组合 173"/>
            <p:cNvGrpSpPr/>
            <p:nvPr/>
          </p:nvGrpSpPr>
          <p:grpSpPr>
            <a:xfrm>
              <a:off x="5413874" y="1856054"/>
              <a:ext cx="776427" cy="776427"/>
              <a:chOff x="6462420" y="1971403"/>
              <a:chExt cx="776427" cy="776427"/>
            </a:xfrm>
          </p:grpSpPr>
          <p:grpSp>
            <p:nvGrpSpPr>
              <p:cNvPr id="180" name="组合 179"/>
              <p:cNvGrpSpPr/>
              <p:nvPr/>
            </p:nvGrpSpPr>
            <p:grpSpPr>
              <a:xfrm>
                <a:off x="6462420" y="1971403"/>
                <a:ext cx="776427" cy="776427"/>
                <a:chOff x="5443219" y="1567820"/>
                <a:chExt cx="1664342" cy="1664342"/>
              </a:xfrm>
              <a:effectLst>
                <a:outerShdw blurRad="101600" dist="50800" dir="2700000" algn="tl" rotWithShape="0">
                  <a:prstClr val="black">
                    <a:alpha val="30000"/>
                  </a:prstClr>
                </a:outerShdw>
              </a:effectLst>
            </p:grpSpPr>
            <p:sp>
              <p:nvSpPr>
                <p:cNvPr id="182" name="任意多边形 181"/>
                <p:cNvSpPr/>
                <p:nvPr/>
              </p:nvSpPr>
              <p:spPr>
                <a:xfrm>
                  <a:off x="5443219" y="1567820"/>
                  <a:ext cx="1664342" cy="1664342"/>
                </a:xfrm>
                <a:custGeom>
                  <a:avLst/>
                  <a:gdLst>
                    <a:gd name="connsiteX0" fmla="*/ 1589098 w 3178196"/>
                    <a:gd name="connsiteY0" fmla="*/ 425696 h 3178196"/>
                    <a:gd name="connsiteX1" fmla="*/ 425696 w 3178196"/>
                    <a:gd name="connsiteY1" fmla="*/ 1589098 h 3178196"/>
                    <a:gd name="connsiteX2" fmla="*/ 1589098 w 3178196"/>
                    <a:gd name="connsiteY2" fmla="*/ 2752500 h 3178196"/>
                    <a:gd name="connsiteX3" fmla="*/ 2752500 w 3178196"/>
                    <a:gd name="connsiteY3" fmla="*/ 1589098 h 3178196"/>
                    <a:gd name="connsiteX4" fmla="*/ 1589098 w 3178196"/>
                    <a:gd name="connsiteY4" fmla="*/ 425696 h 3178196"/>
                    <a:gd name="connsiteX5" fmla="*/ 1408737 w 3178196"/>
                    <a:gd name="connsiteY5" fmla="*/ 0 h 3178196"/>
                    <a:gd name="connsiteX6" fmla="*/ 1769461 w 3178196"/>
                    <a:gd name="connsiteY6" fmla="*/ 0 h 3178196"/>
                    <a:gd name="connsiteX7" fmla="*/ 1839795 w 3178196"/>
                    <a:gd name="connsiteY7" fmla="*/ 328139 h 3178196"/>
                    <a:gd name="connsiteX8" fmla="*/ 1856789 w 3178196"/>
                    <a:gd name="connsiteY8" fmla="*/ 330732 h 3178196"/>
                    <a:gd name="connsiteX9" fmla="*/ 2000849 w 3178196"/>
                    <a:gd name="connsiteY9" fmla="*/ 373520 h 3178196"/>
                    <a:gd name="connsiteX10" fmla="*/ 2227451 w 3178196"/>
                    <a:gd name="connsiteY10" fmla="*/ 122720 h 3178196"/>
                    <a:gd name="connsiteX11" fmla="*/ 2539846 w 3178196"/>
                    <a:gd name="connsiteY11" fmla="*/ 303080 h 3178196"/>
                    <a:gd name="connsiteX12" fmla="*/ 2439451 w 3178196"/>
                    <a:gd name="connsiteY12" fmla="*/ 613872 h 3178196"/>
                    <a:gd name="connsiteX13" fmla="*/ 2458340 w 3178196"/>
                    <a:gd name="connsiteY13" fmla="*/ 627645 h 3178196"/>
                    <a:gd name="connsiteX14" fmla="*/ 2558787 w 3178196"/>
                    <a:gd name="connsiteY14" fmla="*/ 724273 h 3178196"/>
                    <a:gd name="connsiteX15" fmla="*/ 2569563 w 3178196"/>
                    <a:gd name="connsiteY15" fmla="*/ 737054 h 3178196"/>
                    <a:gd name="connsiteX16" fmla="*/ 2875118 w 3178196"/>
                    <a:gd name="connsiteY16" fmla="*/ 638354 h 3178196"/>
                    <a:gd name="connsiteX17" fmla="*/ 3055480 w 3178196"/>
                    <a:gd name="connsiteY17" fmla="*/ 950748 h 3178196"/>
                    <a:gd name="connsiteX18" fmla="*/ 2827830 w 3178196"/>
                    <a:gd name="connsiteY18" fmla="*/ 1156432 h 3178196"/>
                    <a:gd name="connsiteX19" fmla="*/ 2846251 w 3178196"/>
                    <a:gd name="connsiteY19" fmla="*/ 1202137 h 3178196"/>
                    <a:gd name="connsiteX20" fmla="*/ 2882440 w 3178196"/>
                    <a:gd name="connsiteY20" fmla="*/ 1345342 h 3178196"/>
                    <a:gd name="connsiteX21" fmla="*/ 3178196 w 3178196"/>
                    <a:gd name="connsiteY21" fmla="*/ 1408739 h 3178196"/>
                    <a:gd name="connsiteX22" fmla="*/ 3178196 w 3178196"/>
                    <a:gd name="connsiteY22" fmla="*/ 1769460 h 3178196"/>
                    <a:gd name="connsiteX23" fmla="*/ 2901180 w 3178196"/>
                    <a:gd name="connsiteY23" fmla="*/ 1828838 h 3178196"/>
                    <a:gd name="connsiteX24" fmla="*/ 2890366 w 3178196"/>
                    <a:gd name="connsiteY24" fmla="*/ 1899689 h 3178196"/>
                    <a:gd name="connsiteX25" fmla="*/ 2862393 w 3178196"/>
                    <a:gd name="connsiteY25" fmla="*/ 2011345 h 3178196"/>
                    <a:gd name="connsiteX26" fmla="*/ 2851433 w 3178196"/>
                    <a:gd name="connsiteY26" fmla="*/ 2043093 h 3178196"/>
                    <a:gd name="connsiteX27" fmla="*/ 3055480 w 3178196"/>
                    <a:gd name="connsiteY27" fmla="*/ 2227452 h 3178196"/>
                    <a:gd name="connsiteX28" fmla="*/ 2875118 w 3178196"/>
                    <a:gd name="connsiteY28" fmla="*/ 2539844 h 3178196"/>
                    <a:gd name="connsiteX29" fmla="*/ 2624366 w 3178196"/>
                    <a:gd name="connsiteY29" fmla="*/ 2458846 h 3178196"/>
                    <a:gd name="connsiteX30" fmla="*/ 2593452 w 3178196"/>
                    <a:gd name="connsiteY30" fmla="*/ 2501242 h 3178196"/>
                    <a:gd name="connsiteX31" fmla="*/ 2496828 w 3178196"/>
                    <a:gd name="connsiteY31" fmla="*/ 2601689 h 3178196"/>
                    <a:gd name="connsiteX32" fmla="*/ 2461217 w 3178196"/>
                    <a:gd name="connsiteY32" fmla="*/ 2631705 h 3178196"/>
                    <a:gd name="connsiteX33" fmla="*/ 2539846 w 3178196"/>
                    <a:gd name="connsiteY33" fmla="*/ 2875117 h 3178196"/>
                    <a:gd name="connsiteX34" fmla="*/ 2227451 w 3178196"/>
                    <a:gd name="connsiteY34" fmla="*/ 3055478 h 3178196"/>
                    <a:gd name="connsiteX35" fmla="*/ 2061632 w 3178196"/>
                    <a:gd name="connsiteY35" fmla="*/ 2871954 h 3178196"/>
                    <a:gd name="connsiteX36" fmla="*/ 2018961 w 3178196"/>
                    <a:gd name="connsiteY36" fmla="*/ 2889155 h 3178196"/>
                    <a:gd name="connsiteX37" fmla="*/ 1820676 w 3178196"/>
                    <a:gd name="connsiteY37" fmla="*/ 2939260 h 3178196"/>
                    <a:gd name="connsiteX38" fmla="*/ 1769461 w 3178196"/>
                    <a:gd name="connsiteY38" fmla="*/ 3178196 h 3178196"/>
                    <a:gd name="connsiteX39" fmla="*/ 1408737 w 3178196"/>
                    <a:gd name="connsiteY39" fmla="*/ 3178196 h 3178196"/>
                    <a:gd name="connsiteX40" fmla="*/ 1357415 w 3178196"/>
                    <a:gd name="connsiteY40" fmla="*/ 2938761 h 3178196"/>
                    <a:gd name="connsiteX41" fmla="*/ 1321409 w 3178196"/>
                    <a:gd name="connsiteY41" fmla="*/ 2933267 h 3178196"/>
                    <a:gd name="connsiteX42" fmla="*/ 1116228 w 3178196"/>
                    <a:gd name="connsiteY42" fmla="*/ 2872328 h 3178196"/>
                    <a:gd name="connsiteX43" fmla="*/ 950747 w 3178196"/>
                    <a:gd name="connsiteY43" fmla="*/ 3055478 h 3178196"/>
                    <a:gd name="connsiteX44" fmla="*/ 638354 w 3178196"/>
                    <a:gd name="connsiteY44" fmla="*/ 2875117 h 3178196"/>
                    <a:gd name="connsiteX45" fmla="*/ 716567 w 3178196"/>
                    <a:gd name="connsiteY45" fmla="*/ 2632987 h 3178196"/>
                    <a:gd name="connsiteX46" fmla="*/ 564155 w 3178196"/>
                    <a:gd name="connsiteY46" fmla="*/ 2476891 h 3178196"/>
                    <a:gd name="connsiteX47" fmla="*/ 552049 w 3178196"/>
                    <a:gd name="connsiteY47" fmla="*/ 2459421 h 3178196"/>
                    <a:gd name="connsiteX48" fmla="*/ 303082 w 3178196"/>
                    <a:gd name="connsiteY48" fmla="*/ 2539844 h 3178196"/>
                    <a:gd name="connsiteX49" fmla="*/ 122720 w 3178196"/>
                    <a:gd name="connsiteY49" fmla="*/ 2227452 h 3178196"/>
                    <a:gd name="connsiteX50" fmla="*/ 326913 w 3178196"/>
                    <a:gd name="connsiteY50" fmla="*/ 2042960 h 3178196"/>
                    <a:gd name="connsiteX51" fmla="*/ 306855 w 3178196"/>
                    <a:gd name="connsiteY51" fmla="*/ 1979828 h 3178196"/>
                    <a:gd name="connsiteX52" fmla="*/ 276470 w 3178196"/>
                    <a:gd name="connsiteY52" fmla="*/ 1828721 h 3178196"/>
                    <a:gd name="connsiteX53" fmla="*/ 0 w 3178196"/>
                    <a:gd name="connsiteY53" fmla="*/ 1769460 h 3178196"/>
                    <a:gd name="connsiteX54" fmla="*/ 0 w 3178196"/>
                    <a:gd name="connsiteY54" fmla="*/ 1408739 h 3178196"/>
                    <a:gd name="connsiteX55" fmla="*/ 293010 w 3178196"/>
                    <a:gd name="connsiteY55" fmla="*/ 1345931 h 3178196"/>
                    <a:gd name="connsiteX56" fmla="*/ 306855 w 3178196"/>
                    <a:gd name="connsiteY56" fmla="*/ 1284173 h 3178196"/>
                    <a:gd name="connsiteX57" fmla="*/ 351046 w 3178196"/>
                    <a:gd name="connsiteY57" fmla="*/ 1157043 h 3178196"/>
                    <a:gd name="connsiteX58" fmla="*/ 122720 w 3178196"/>
                    <a:gd name="connsiteY58" fmla="*/ 950748 h 3178196"/>
                    <a:gd name="connsiteX59" fmla="*/ 303082 w 3178196"/>
                    <a:gd name="connsiteY59" fmla="*/ 638354 h 3178196"/>
                    <a:gd name="connsiteX60" fmla="*/ 611017 w 3178196"/>
                    <a:gd name="connsiteY60" fmla="*/ 737822 h 3178196"/>
                    <a:gd name="connsiteX61" fmla="*/ 678469 w 3178196"/>
                    <a:gd name="connsiteY61" fmla="*/ 665039 h 3178196"/>
                    <a:gd name="connsiteX62" fmla="*/ 739168 w 3178196"/>
                    <a:gd name="connsiteY62" fmla="*/ 615179 h 3178196"/>
                    <a:gd name="connsiteX63" fmla="*/ 638354 w 3178196"/>
                    <a:gd name="connsiteY63" fmla="*/ 303080 h 3178196"/>
                    <a:gd name="connsiteX64" fmla="*/ 950747 w 3178196"/>
                    <a:gd name="connsiteY64" fmla="*/ 122720 h 3178196"/>
                    <a:gd name="connsiteX65" fmla="*/ 1175530 w 3178196"/>
                    <a:gd name="connsiteY65" fmla="*/ 371507 h 3178196"/>
                    <a:gd name="connsiteX66" fmla="*/ 1321409 w 3178196"/>
                    <a:gd name="connsiteY66" fmla="*/ 330732 h 3178196"/>
                    <a:gd name="connsiteX67" fmla="*/ 1338401 w 3178196"/>
                    <a:gd name="connsiteY67" fmla="*/ 328139 h 31781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</a:cxnLst>
                  <a:rect l="l" t="t" r="r" b="b"/>
                  <a:pathLst>
                    <a:path w="3178196" h="3178196">
                      <a:moveTo>
                        <a:pt x="1589098" y="425696"/>
                      </a:moveTo>
                      <a:cubicBezTo>
                        <a:pt x="946569" y="425696"/>
                        <a:pt x="425696" y="946569"/>
                        <a:pt x="425696" y="1589098"/>
                      </a:cubicBezTo>
                      <a:cubicBezTo>
                        <a:pt x="425696" y="2231627"/>
                        <a:pt x="946569" y="2752500"/>
                        <a:pt x="1589098" y="2752500"/>
                      </a:cubicBezTo>
                      <a:cubicBezTo>
                        <a:pt x="2231627" y="2752500"/>
                        <a:pt x="2752500" y="2231627"/>
                        <a:pt x="2752500" y="1589098"/>
                      </a:cubicBezTo>
                      <a:cubicBezTo>
                        <a:pt x="2752500" y="946569"/>
                        <a:pt x="2231627" y="425696"/>
                        <a:pt x="1589098" y="425696"/>
                      </a:cubicBezTo>
                      <a:close/>
                      <a:moveTo>
                        <a:pt x="1408737" y="0"/>
                      </a:moveTo>
                      <a:lnTo>
                        <a:pt x="1769461" y="0"/>
                      </a:lnTo>
                      <a:lnTo>
                        <a:pt x="1839795" y="328139"/>
                      </a:lnTo>
                      <a:lnTo>
                        <a:pt x="1856789" y="330732"/>
                      </a:lnTo>
                      <a:lnTo>
                        <a:pt x="2000849" y="373520"/>
                      </a:lnTo>
                      <a:lnTo>
                        <a:pt x="2227451" y="122720"/>
                      </a:lnTo>
                      <a:lnTo>
                        <a:pt x="2539846" y="303080"/>
                      </a:lnTo>
                      <a:lnTo>
                        <a:pt x="2439451" y="613872"/>
                      </a:lnTo>
                      <a:lnTo>
                        <a:pt x="2458340" y="627645"/>
                      </a:lnTo>
                      <a:cubicBezTo>
                        <a:pt x="2493487" y="658090"/>
                        <a:pt x="2527017" y="690346"/>
                        <a:pt x="2558787" y="724273"/>
                      </a:cubicBezTo>
                      <a:lnTo>
                        <a:pt x="2569563" y="737054"/>
                      </a:lnTo>
                      <a:lnTo>
                        <a:pt x="2875118" y="638354"/>
                      </a:lnTo>
                      <a:lnTo>
                        <a:pt x="3055480" y="950748"/>
                      </a:lnTo>
                      <a:lnTo>
                        <a:pt x="2827830" y="1156432"/>
                      </a:lnTo>
                      <a:lnTo>
                        <a:pt x="2846251" y="1202137"/>
                      </a:lnTo>
                      <a:lnTo>
                        <a:pt x="2882440" y="1345342"/>
                      </a:lnTo>
                      <a:lnTo>
                        <a:pt x="3178196" y="1408739"/>
                      </a:lnTo>
                      <a:lnTo>
                        <a:pt x="3178196" y="1769460"/>
                      </a:lnTo>
                      <a:lnTo>
                        <a:pt x="2901180" y="1828838"/>
                      </a:lnTo>
                      <a:lnTo>
                        <a:pt x="2890366" y="1899689"/>
                      </a:lnTo>
                      <a:cubicBezTo>
                        <a:pt x="2882626" y="1937518"/>
                        <a:pt x="2873276" y="1974762"/>
                        <a:pt x="2862393" y="2011345"/>
                      </a:cubicBezTo>
                      <a:lnTo>
                        <a:pt x="2851433" y="2043093"/>
                      </a:lnTo>
                      <a:lnTo>
                        <a:pt x="3055480" y="2227452"/>
                      </a:lnTo>
                      <a:lnTo>
                        <a:pt x="2875118" y="2539844"/>
                      </a:lnTo>
                      <a:lnTo>
                        <a:pt x="2624366" y="2458846"/>
                      </a:lnTo>
                      <a:lnTo>
                        <a:pt x="2593452" y="2501242"/>
                      </a:lnTo>
                      <a:cubicBezTo>
                        <a:pt x="2563009" y="2536388"/>
                        <a:pt x="2530753" y="2569918"/>
                        <a:pt x="2496828" y="2601689"/>
                      </a:cubicBezTo>
                      <a:lnTo>
                        <a:pt x="2461217" y="2631705"/>
                      </a:lnTo>
                      <a:lnTo>
                        <a:pt x="2539846" y="2875117"/>
                      </a:lnTo>
                      <a:lnTo>
                        <a:pt x="2227451" y="3055478"/>
                      </a:lnTo>
                      <a:lnTo>
                        <a:pt x="2061632" y="2871954"/>
                      </a:lnTo>
                      <a:lnTo>
                        <a:pt x="2018961" y="2889155"/>
                      </a:lnTo>
                      <a:lnTo>
                        <a:pt x="1820676" y="2939260"/>
                      </a:lnTo>
                      <a:lnTo>
                        <a:pt x="1769461" y="3178196"/>
                      </a:lnTo>
                      <a:lnTo>
                        <a:pt x="1408737" y="3178196"/>
                      </a:lnTo>
                      <a:lnTo>
                        <a:pt x="1357415" y="2938761"/>
                      </a:lnTo>
                      <a:lnTo>
                        <a:pt x="1321409" y="2933267"/>
                      </a:lnTo>
                      <a:lnTo>
                        <a:pt x="1116228" y="2872328"/>
                      </a:lnTo>
                      <a:lnTo>
                        <a:pt x="950747" y="3055478"/>
                      </a:lnTo>
                      <a:lnTo>
                        <a:pt x="638354" y="2875117"/>
                      </a:lnTo>
                      <a:lnTo>
                        <a:pt x="716567" y="2632987"/>
                      </a:lnTo>
                      <a:lnTo>
                        <a:pt x="564155" y="2476891"/>
                      </a:lnTo>
                      <a:lnTo>
                        <a:pt x="552049" y="2459421"/>
                      </a:lnTo>
                      <a:lnTo>
                        <a:pt x="303082" y="2539844"/>
                      </a:lnTo>
                      <a:lnTo>
                        <a:pt x="122720" y="2227452"/>
                      </a:lnTo>
                      <a:lnTo>
                        <a:pt x="326913" y="2042960"/>
                      </a:lnTo>
                      <a:lnTo>
                        <a:pt x="306855" y="1979828"/>
                      </a:lnTo>
                      <a:lnTo>
                        <a:pt x="276470" y="1828721"/>
                      </a:lnTo>
                      <a:lnTo>
                        <a:pt x="0" y="1769460"/>
                      </a:lnTo>
                      <a:lnTo>
                        <a:pt x="0" y="1408739"/>
                      </a:lnTo>
                      <a:lnTo>
                        <a:pt x="293010" y="1345931"/>
                      </a:lnTo>
                      <a:lnTo>
                        <a:pt x="306855" y="1284173"/>
                      </a:lnTo>
                      <a:lnTo>
                        <a:pt x="351046" y="1157043"/>
                      </a:lnTo>
                      <a:lnTo>
                        <a:pt x="122720" y="950748"/>
                      </a:lnTo>
                      <a:lnTo>
                        <a:pt x="303082" y="638354"/>
                      </a:lnTo>
                      <a:lnTo>
                        <a:pt x="611017" y="737822"/>
                      </a:lnTo>
                      <a:lnTo>
                        <a:pt x="678469" y="665039"/>
                      </a:lnTo>
                      <a:lnTo>
                        <a:pt x="739168" y="615179"/>
                      </a:lnTo>
                      <a:lnTo>
                        <a:pt x="638354" y="303080"/>
                      </a:lnTo>
                      <a:lnTo>
                        <a:pt x="950747" y="122720"/>
                      </a:lnTo>
                      <a:lnTo>
                        <a:pt x="1175530" y="371507"/>
                      </a:lnTo>
                      <a:lnTo>
                        <a:pt x="1321409" y="330732"/>
                      </a:lnTo>
                      <a:lnTo>
                        <a:pt x="1338401" y="328139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/>
                    </a:gs>
                    <a:gs pos="100000">
                      <a:srgbClr val="E2E2E2"/>
                    </a:gs>
                  </a:gsLst>
                  <a:lin ang="2700000" scaled="1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13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/>
                    <a:cs typeface="+mn-cs"/>
                  </a:endParaRPr>
                </a:p>
              </p:txBody>
            </p:sp>
            <p:sp>
              <p:nvSpPr>
                <p:cNvPr id="183" name="椭圆 182"/>
                <p:cNvSpPr/>
                <p:nvPr/>
              </p:nvSpPr>
              <p:spPr>
                <a:xfrm>
                  <a:off x="5666553" y="1791154"/>
                  <a:ext cx="1217673" cy="1217673"/>
                </a:xfrm>
                <a:prstGeom prst="ellipse">
                  <a:avLst/>
                </a:prstGeom>
                <a:noFill/>
                <a:ln w="19050" cap="flat" cmpd="sng" algn="ctr">
                  <a:gradFill flip="none" rotWithShape="1">
                    <a:gsLst>
                      <a:gs pos="0">
                        <a:sysClr val="window" lastClr="FFFFFF">
                          <a:lumMod val="85000"/>
                        </a:sysClr>
                      </a:gs>
                      <a:gs pos="100000">
                        <a:sysClr val="window" lastClr="FFFFFF"/>
                      </a:gs>
                    </a:gsLst>
                    <a:lin ang="2700000" scaled="1"/>
                    <a:tileRect/>
                  </a:gra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13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/>
                    <a:cs typeface="+mn-cs"/>
                  </a:endParaRPr>
                </a:p>
              </p:txBody>
            </p:sp>
            <p:sp>
              <p:nvSpPr>
                <p:cNvPr id="184" name="椭圆 183"/>
                <p:cNvSpPr/>
                <p:nvPr/>
              </p:nvSpPr>
              <p:spPr>
                <a:xfrm>
                  <a:off x="5731080" y="1855683"/>
                  <a:ext cx="1088616" cy="1088616"/>
                </a:xfrm>
                <a:prstGeom prst="ellipse">
                  <a:avLst/>
                </a:prstGeom>
                <a:gradFill>
                  <a:gsLst>
                    <a:gs pos="100000">
                      <a:sysClr val="window" lastClr="FFFFFF"/>
                    </a:gs>
                    <a:gs pos="0">
                      <a:srgbClr val="E2E2E2"/>
                    </a:gs>
                  </a:gsLst>
                  <a:lin ang="2700000" scaled="1"/>
                </a:gradFill>
                <a:ln w="190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13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/>
                    <a:cs typeface="+mn-cs"/>
                  </a:endParaRPr>
                </a:p>
              </p:txBody>
            </p:sp>
          </p:grpSp>
          <p:sp>
            <p:nvSpPr>
              <p:cNvPr id="181" name="椭圆 180"/>
              <p:cNvSpPr/>
              <p:nvPr/>
            </p:nvSpPr>
            <p:spPr>
              <a:xfrm>
                <a:off x="6625503" y="2134485"/>
                <a:ext cx="450263" cy="450263"/>
              </a:xfrm>
              <a:prstGeom prst="ellipse">
                <a:avLst/>
              </a:prstGeom>
              <a:solidFill>
                <a:srgbClr val="FFB85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cs"/>
                </a:endParaRPr>
              </a:p>
            </p:txBody>
          </p:sp>
        </p:grpSp>
        <p:grpSp>
          <p:nvGrpSpPr>
            <p:cNvPr id="175" name="Group 4"/>
            <p:cNvGrpSpPr>
              <a:grpSpLocks noChangeAspect="1"/>
            </p:cNvGrpSpPr>
            <p:nvPr/>
          </p:nvGrpSpPr>
          <p:grpSpPr bwMode="auto">
            <a:xfrm>
              <a:off x="5698560" y="2124453"/>
              <a:ext cx="210680" cy="246893"/>
              <a:chOff x="1776" y="1776"/>
              <a:chExt cx="64" cy="75"/>
            </a:xfrm>
            <a:solidFill>
              <a:sysClr val="window" lastClr="FFFFFF"/>
            </a:solidFill>
            <a:effectLst/>
          </p:grpSpPr>
          <p:sp>
            <p:nvSpPr>
              <p:cNvPr id="176" name="Freeform 5"/>
              <p:cNvSpPr>
                <a:spLocks/>
              </p:cNvSpPr>
              <p:nvPr/>
            </p:nvSpPr>
            <p:spPr bwMode="auto">
              <a:xfrm>
                <a:off x="1795" y="1779"/>
                <a:ext cx="29" cy="26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3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77" name="Freeform 6"/>
              <p:cNvSpPr>
                <a:spLocks/>
              </p:cNvSpPr>
              <p:nvPr/>
            </p:nvSpPr>
            <p:spPr bwMode="auto">
              <a:xfrm>
                <a:off x="1776" y="1810"/>
                <a:ext cx="64" cy="41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3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78" name="Freeform 7"/>
              <p:cNvSpPr>
                <a:spLocks/>
              </p:cNvSpPr>
              <p:nvPr/>
            </p:nvSpPr>
            <p:spPr bwMode="auto">
              <a:xfrm>
                <a:off x="1795" y="1776"/>
                <a:ext cx="29" cy="26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3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79" name="Freeform 8"/>
              <p:cNvSpPr>
                <a:spLocks/>
              </p:cNvSpPr>
              <p:nvPr/>
            </p:nvSpPr>
            <p:spPr bwMode="auto">
              <a:xfrm>
                <a:off x="1776" y="1807"/>
                <a:ext cx="64" cy="42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3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85" name="组合 184"/>
          <p:cNvGrpSpPr/>
          <p:nvPr/>
        </p:nvGrpSpPr>
        <p:grpSpPr>
          <a:xfrm>
            <a:off x="3669770" y="2720282"/>
            <a:ext cx="719487" cy="719227"/>
            <a:chOff x="5413874" y="3214954"/>
            <a:chExt cx="776427" cy="776427"/>
          </a:xfrm>
        </p:grpSpPr>
        <p:grpSp>
          <p:nvGrpSpPr>
            <p:cNvPr id="186" name="组合 185"/>
            <p:cNvGrpSpPr/>
            <p:nvPr/>
          </p:nvGrpSpPr>
          <p:grpSpPr>
            <a:xfrm>
              <a:off x="5413874" y="3214954"/>
              <a:ext cx="776427" cy="776427"/>
              <a:chOff x="6462420" y="1971403"/>
              <a:chExt cx="776427" cy="776427"/>
            </a:xfrm>
          </p:grpSpPr>
          <p:grpSp>
            <p:nvGrpSpPr>
              <p:cNvPr id="193" name="组合 192"/>
              <p:cNvGrpSpPr/>
              <p:nvPr/>
            </p:nvGrpSpPr>
            <p:grpSpPr>
              <a:xfrm>
                <a:off x="6462420" y="1971403"/>
                <a:ext cx="776427" cy="776427"/>
                <a:chOff x="5443219" y="1567820"/>
                <a:chExt cx="1664342" cy="1664342"/>
              </a:xfrm>
              <a:effectLst>
                <a:outerShdw blurRad="101600" dist="50800" dir="2700000" algn="tl" rotWithShape="0">
                  <a:prstClr val="black">
                    <a:alpha val="30000"/>
                  </a:prstClr>
                </a:outerShdw>
              </a:effectLst>
            </p:grpSpPr>
            <p:sp>
              <p:nvSpPr>
                <p:cNvPr id="195" name="任意多边形 194"/>
                <p:cNvSpPr/>
                <p:nvPr/>
              </p:nvSpPr>
              <p:spPr>
                <a:xfrm>
                  <a:off x="5443219" y="1567820"/>
                  <a:ext cx="1664342" cy="1664342"/>
                </a:xfrm>
                <a:custGeom>
                  <a:avLst/>
                  <a:gdLst>
                    <a:gd name="connsiteX0" fmla="*/ 1589098 w 3178196"/>
                    <a:gd name="connsiteY0" fmla="*/ 425696 h 3178196"/>
                    <a:gd name="connsiteX1" fmla="*/ 425696 w 3178196"/>
                    <a:gd name="connsiteY1" fmla="*/ 1589098 h 3178196"/>
                    <a:gd name="connsiteX2" fmla="*/ 1589098 w 3178196"/>
                    <a:gd name="connsiteY2" fmla="*/ 2752500 h 3178196"/>
                    <a:gd name="connsiteX3" fmla="*/ 2752500 w 3178196"/>
                    <a:gd name="connsiteY3" fmla="*/ 1589098 h 3178196"/>
                    <a:gd name="connsiteX4" fmla="*/ 1589098 w 3178196"/>
                    <a:gd name="connsiteY4" fmla="*/ 425696 h 3178196"/>
                    <a:gd name="connsiteX5" fmla="*/ 1408737 w 3178196"/>
                    <a:gd name="connsiteY5" fmla="*/ 0 h 3178196"/>
                    <a:gd name="connsiteX6" fmla="*/ 1769461 w 3178196"/>
                    <a:gd name="connsiteY6" fmla="*/ 0 h 3178196"/>
                    <a:gd name="connsiteX7" fmla="*/ 1839795 w 3178196"/>
                    <a:gd name="connsiteY7" fmla="*/ 328139 h 3178196"/>
                    <a:gd name="connsiteX8" fmla="*/ 1856789 w 3178196"/>
                    <a:gd name="connsiteY8" fmla="*/ 330732 h 3178196"/>
                    <a:gd name="connsiteX9" fmla="*/ 2000849 w 3178196"/>
                    <a:gd name="connsiteY9" fmla="*/ 373520 h 3178196"/>
                    <a:gd name="connsiteX10" fmla="*/ 2227451 w 3178196"/>
                    <a:gd name="connsiteY10" fmla="*/ 122720 h 3178196"/>
                    <a:gd name="connsiteX11" fmla="*/ 2539846 w 3178196"/>
                    <a:gd name="connsiteY11" fmla="*/ 303080 h 3178196"/>
                    <a:gd name="connsiteX12" fmla="*/ 2439451 w 3178196"/>
                    <a:gd name="connsiteY12" fmla="*/ 613872 h 3178196"/>
                    <a:gd name="connsiteX13" fmla="*/ 2458340 w 3178196"/>
                    <a:gd name="connsiteY13" fmla="*/ 627645 h 3178196"/>
                    <a:gd name="connsiteX14" fmla="*/ 2558787 w 3178196"/>
                    <a:gd name="connsiteY14" fmla="*/ 724273 h 3178196"/>
                    <a:gd name="connsiteX15" fmla="*/ 2569563 w 3178196"/>
                    <a:gd name="connsiteY15" fmla="*/ 737054 h 3178196"/>
                    <a:gd name="connsiteX16" fmla="*/ 2875118 w 3178196"/>
                    <a:gd name="connsiteY16" fmla="*/ 638354 h 3178196"/>
                    <a:gd name="connsiteX17" fmla="*/ 3055480 w 3178196"/>
                    <a:gd name="connsiteY17" fmla="*/ 950748 h 3178196"/>
                    <a:gd name="connsiteX18" fmla="*/ 2827830 w 3178196"/>
                    <a:gd name="connsiteY18" fmla="*/ 1156432 h 3178196"/>
                    <a:gd name="connsiteX19" fmla="*/ 2846251 w 3178196"/>
                    <a:gd name="connsiteY19" fmla="*/ 1202137 h 3178196"/>
                    <a:gd name="connsiteX20" fmla="*/ 2882440 w 3178196"/>
                    <a:gd name="connsiteY20" fmla="*/ 1345342 h 3178196"/>
                    <a:gd name="connsiteX21" fmla="*/ 3178196 w 3178196"/>
                    <a:gd name="connsiteY21" fmla="*/ 1408739 h 3178196"/>
                    <a:gd name="connsiteX22" fmla="*/ 3178196 w 3178196"/>
                    <a:gd name="connsiteY22" fmla="*/ 1769460 h 3178196"/>
                    <a:gd name="connsiteX23" fmla="*/ 2901180 w 3178196"/>
                    <a:gd name="connsiteY23" fmla="*/ 1828838 h 3178196"/>
                    <a:gd name="connsiteX24" fmla="*/ 2890366 w 3178196"/>
                    <a:gd name="connsiteY24" fmla="*/ 1899689 h 3178196"/>
                    <a:gd name="connsiteX25" fmla="*/ 2862393 w 3178196"/>
                    <a:gd name="connsiteY25" fmla="*/ 2011345 h 3178196"/>
                    <a:gd name="connsiteX26" fmla="*/ 2851433 w 3178196"/>
                    <a:gd name="connsiteY26" fmla="*/ 2043093 h 3178196"/>
                    <a:gd name="connsiteX27" fmla="*/ 3055480 w 3178196"/>
                    <a:gd name="connsiteY27" fmla="*/ 2227452 h 3178196"/>
                    <a:gd name="connsiteX28" fmla="*/ 2875118 w 3178196"/>
                    <a:gd name="connsiteY28" fmla="*/ 2539844 h 3178196"/>
                    <a:gd name="connsiteX29" fmla="*/ 2624366 w 3178196"/>
                    <a:gd name="connsiteY29" fmla="*/ 2458846 h 3178196"/>
                    <a:gd name="connsiteX30" fmla="*/ 2593452 w 3178196"/>
                    <a:gd name="connsiteY30" fmla="*/ 2501242 h 3178196"/>
                    <a:gd name="connsiteX31" fmla="*/ 2496828 w 3178196"/>
                    <a:gd name="connsiteY31" fmla="*/ 2601689 h 3178196"/>
                    <a:gd name="connsiteX32" fmla="*/ 2461217 w 3178196"/>
                    <a:gd name="connsiteY32" fmla="*/ 2631705 h 3178196"/>
                    <a:gd name="connsiteX33" fmla="*/ 2539846 w 3178196"/>
                    <a:gd name="connsiteY33" fmla="*/ 2875117 h 3178196"/>
                    <a:gd name="connsiteX34" fmla="*/ 2227451 w 3178196"/>
                    <a:gd name="connsiteY34" fmla="*/ 3055478 h 3178196"/>
                    <a:gd name="connsiteX35" fmla="*/ 2061632 w 3178196"/>
                    <a:gd name="connsiteY35" fmla="*/ 2871954 h 3178196"/>
                    <a:gd name="connsiteX36" fmla="*/ 2018961 w 3178196"/>
                    <a:gd name="connsiteY36" fmla="*/ 2889155 h 3178196"/>
                    <a:gd name="connsiteX37" fmla="*/ 1820676 w 3178196"/>
                    <a:gd name="connsiteY37" fmla="*/ 2939260 h 3178196"/>
                    <a:gd name="connsiteX38" fmla="*/ 1769461 w 3178196"/>
                    <a:gd name="connsiteY38" fmla="*/ 3178196 h 3178196"/>
                    <a:gd name="connsiteX39" fmla="*/ 1408737 w 3178196"/>
                    <a:gd name="connsiteY39" fmla="*/ 3178196 h 3178196"/>
                    <a:gd name="connsiteX40" fmla="*/ 1357415 w 3178196"/>
                    <a:gd name="connsiteY40" fmla="*/ 2938761 h 3178196"/>
                    <a:gd name="connsiteX41" fmla="*/ 1321409 w 3178196"/>
                    <a:gd name="connsiteY41" fmla="*/ 2933267 h 3178196"/>
                    <a:gd name="connsiteX42" fmla="*/ 1116228 w 3178196"/>
                    <a:gd name="connsiteY42" fmla="*/ 2872328 h 3178196"/>
                    <a:gd name="connsiteX43" fmla="*/ 950747 w 3178196"/>
                    <a:gd name="connsiteY43" fmla="*/ 3055478 h 3178196"/>
                    <a:gd name="connsiteX44" fmla="*/ 638354 w 3178196"/>
                    <a:gd name="connsiteY44" fmla="*/ 2875117 h 3178196"/>
                    <a:gd name="connsiteX45" fmla="*/ 716567 w 3178196"/>
                    <a:gd name="connsiteY45" fmla="*/ 2632987 h 3178196"/>
                    <a:gd name="connsiteX46" fmla="*/ 564155 w 3178196"/>
                    <a:gd name="connsiteY46" fmla="*/ 2476891 h 3178196"/>
                    <a:gd name="connsiteX47" fmla="*/ 552049 w 3178196"/>
                    <a:gd name="connsiteY47" fmla="*/ 2459421 h 3178196"/>
                    <a:gd name="connsiteX48" fmla="*/ 303082 w 3178196"/>
                    <a:gd name="connsiteY48" fmla="*/ 2539844 h 3178196"/>
                    <a:gd name="connsiteX49" fmla="*/ 122720 w 3178196"/>
                    <a:gd name="connsiteY49" fmla="*/ 2227452 h 3178196"/>
                    <a:gd name="connsiteX50" fmla="*/ 326913 w 3178196"/>
                    <a:gd name="connsiteY50" fmla="*/ 2042960 h 3178196"/>
                    <a:gd name="connsiteX51" fmla="*/ 306855 w 3178196"/>
                    <a:gd name="connsiteY51" fmla="*/ 1979828 h 3178196"/>
                    <a:gd name="connsiteX52" fmla="*/ 276470 w 3178196"/>
                    <a:gd name="connsiteY52" fmla="*/ 1828721 h 3178196"/>
                    <a:gd name="connsiteX53" fmla="*/ 0 w 3178196"/>
                    <a:gd name="connsiteY53" fmla="*/ 1769460 h 3178196"/>
                    <a:gd name="connsiteX54" fmla="*/ 0 w 3178196"/>
                    <a:gd name="connsiteY54" fmla="*/ 1408739 h 3178196"/>
                    <a:gd name="connsiteX55" fmla="*/ 293010 w 3178196"/>
                    <a:gd name="connsiteY55" fmla="*/ 1345931 h 3178196"/>
                    <a:gd name="connsiteX56" fmla="*/ 306855 w 3178196"/>
                    <a:gd name="connsiteY56" fmla="*/ 1284173 h 3178196"/>
                    <a:gd name="connsiteX57" fmla="*/ 351046 w 3178196"/>
                    <a:gd name="connsiteY57" fmla="*/ 1157043 h 3178196"/>
                    <a:gd name="connsiteX58" fmla="*/ 122720 w 3178196"/>
                    <a:gd name="connsiteY58" fmla="*/ 950748 h 3178196"/>
                    <a:gd name="connsiteX59" fmla="*/ 303082 w 3178196"/>
                    <a:gd name="connsiteY59" fmla="*/ 638354 h 3178196"/>
                    <a:gd name="connsiteX60" fmla="*/ 611017 w 3178196"/>
                    <a:gd name="connsiteY60" fmla="*/ 737822 h 3178196"/>
                    <a:gd name="connsiteX61" fmla="*/ 678469 w 3178196"/>
                    <a:gd name="connsiteY61" fmla="*/ 665039 h 3178196"/>
                    <a:gd name="connsiteX62" fmla="*/ 739168 w 3178196"/>
                    <a:gd name="connsiteY62" fmla="*/ 615179 h 3178196"/>
                    <a:gd name="connsiteX63" fmla="*/ 638354 w 3178196"/>
                    <a:gd name="connsiteY63" fmla="*/ 303080 h 3178196"/>
                    <a:gd name="connsiteX64" fmla="*/ 950747 w 3178196"/>
                    <a:gd name="connsiteY64" fmla="*/ 122720 h 3178196"/>
                    <a:gd name="connsiteX65" fmla="*/ 1175530 w 3178196"/>
                    <a:gd name="connsiteY65" fmla="*/ 371507 h 3178196"/>
                    <a:gd name="connsiteX66" fmla="*/ 1321409 w 3178196"/>
                    <a:gd name="connsiteY66" fmla="*/ 330732 h 3178196"/>
                    <a:gd name="connsiteX67" fmla="*/ 1338401 w 3178196"/>
                    <a:gd name="connsiteY67" fmla="*/ 328139 h 31781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</a:cxnLst>
                  <a:rect l="l" t="t" r="r" b="b"/>
                  <a:pathLst>
                    <a:path w="3178196" h="3178196">
                      <a:moveTo>
                        <a:pt x="1589098" y="425696"/>
                      </a:moveTo>
                      <a:cubicBezTo>
                        <a:pt x="946569" y="425696"/>
                        <a:pt x="425696" y="946569"/>
                        <a:pt x="425696" y="1589098"/>
                      </a:cubicBezTo>
                      <a:cubicBezTo>
                        <a:pt x="425696" y="2231627"/>
                        <a:pt x="946569" y="2752500"/>
                        <a:pt x="1589098" y="2752500"/>
                      </a:cubicBezTo>
                      <a:cubicBezTo>
                        <a:pt x="2231627" y="2752500"/>
                        <a:pt x="2752500" y="2231627"/>
                        <a:pt x="2752500" y="1589098"/>
                      </a:cubicBezTo>
                      <a:cubicBezTo>
                        <a:pt x="2752500" y="946569"/>
                        <a:pt x="2231627" y="425696"/>
                        <a:pt x="1589098" y="425696"/>
                      </a:cubicBezTo>
                      <a:close/>
                      <a:moveTo>
                        <a:pt x="1408737" y="0"/>
                      </a:moveTo>
                      <a:lnTo>
                        <a:pt x="1769461" y="0"/>
                      </a:lnTo>
                      <a:lnTo>
                        <a:pt x="1839795" y="328139"/>
                      </a:lnTo>
                      <a:lnTo>
                        <a:pt x="1856789" y="330732"/>
                      </a:lnTo>
                      <a:lnTo>
                        <a:pt x="2000849" y="373520"/>
                      </a:lnTo>
                      <a:lnTo>
                        <a:pt x="2227451" y="122720"/>
                      </a:lnTo>
                      <a:lnTo>
                        <a:pt x="2539846" y="303080"/>
                      </a:lnTo>
                      <a:lnTo>
                        <a:pt x="2439451" y="613872"/>
                      </a:lnTo>
                      <a:lnTo>
                        <a:pt x="2458340" y="627645"/>
                      </a:lnTo>
                      <a:cubicBezTo>
                        <a:pt x="2493487" y="658090"/>
                        <a:pt x="2527017" y="690346"/>
                        <a:pt x="2558787" y="724273"/>
                      </a:cubicBezTo>
                      <a:lnTo>
                        <a:pt x="2569563" y="737054"/>
                      </a:lnTo>
                      <a:lnTo>
                        <a:pt x="2875118" y="638354"/>
                      </a:lnTo>
                      <a:lnTo>
                        <a:pt x="3055480" y="950748"/>
                      </a:lnTo>
                      <a:lnTo>
                        <a:pt x="2827830" y="1156432"/>
                      </a:lnTo>
                      <a:lnTo>
                        <a:pt x="2846251" y="1202137"/>
                      </a:lnTo>
                      <a:lnTo>
                        <a:pt x="2882440" y="1345342"/>
                      </a:lnTo>
                      <a:lnTo>
                        <a:pt x="3178196" y="1408739"/>
                      </a:lnTo>
                      <a:lnTo>
                        <a:pt x="3178196" y="1769460"/>
                      </a:lnTo>
                      <a:lnTo>
                        <a:pt x="2901180" y="1828838"/>
                      </a:lnTo>
                      <a:lnTo>
                        <a:pt x="2890366" y="1899689"/>
                      </a:lnTo>
                      <a:cubicBezTo>
                        <a:pt x="2882626" y="1937518"/>
                        <a:pt x="2873276" y="1974762"/>
                        <a:pt x="2862393" y="2011345"/>
                      </a:cubicBezTo>
                      <a:lnTo>
                        <a:pt x="2851433" y="2043093"/>
                      </a:lnTo>
                      <a:lnTo>
                        <a:pt x="3055480" y="2227452"/>
                      </a:lnTo>
                      <a:lnTo>
                        <a:pt x="2875118" y="2539844"/>
                      </a:lnTo>
                      <a:lnTo>
                        <a:pt x="2624366" y="2458846"/>
                      </a:lnTo>
                      <a:lnTo>
                        <a:pt x="2593452" y="2501242"/>
                      </a:lnTo>
                      <a:cubicBezTo>
                        <a:pt x="2563009" y="2536388"/>
                        <a:pt x="2530753" y="2569918"/>
                        <a:pt x="2496828" y="2601689"/>
                      </a:cubicBezTo>
                      <a:lnTo>
                        <a:pt x="2461217" y="2631705"/>
                      </a:lnTo>
                      <a:lnTo>
                        <a:pt x="2539846" y="2875117"/>
                      </a:lnTo>
                      <a:lnTo>
                        <a:pt x="2227451" y="3055478"/>
                      </a:lnTo>
                      <a:lnTo>
                        <a:pt x="2061632" y="2871954"/>
                      </a:lnTo>
                      <a:lnTo>
                        <a:pt x="2018961" y="2889155"/>
                      </a:lnTo>
                      <a:lnTo>
                        <a:pt x="1820676" y="2939260"/>
                      </a:lnTo>
                      <a:lnTo>
                        <a:pt x="1769461" y="3178196"/>
                      </a:lnTo>
                      <a:lnTo>
                        <a:pt x="1408737" y="3178196"/>
                      </a:lnTo>
                      <a:lnTo>
                        <a:pt x="1357415" y="2938761"/>
                      </a:lnTo>
                      <a:lnTo>
                        <a:pt x="1321409" y="2933267"/>
                      </a:lnTo>
                      <a:lnTo>
                        <a:pt x="1116228" y="2872328"/>
                      </a:lnTo>
                      <a:lnTo>
                        <a:pt x="950747" y="3055478"/>
                      </a:lnTo>
                      <a:lnTo>
                        <a:pt x="638354" y="2875117"/>
                      </a:lnTo>
                      <a:lnTo>
                        <a:pt x="716567" y="2632987"/>
                      </a:lnTo>
                      <a:lnTo>
                        <a:pt x="564155" y="2476891"/>
                      </a:lnTo>
                      <a:lnTo>
                        <a:pt x="552049" y="2459421"/>
                      </a:lnTo>
                      <a:lnTo>
                        <a:pt x="303082" y="2539844"/>
                      </a:lnTo>
                      <a:lnTo>
                        <a:pt x="122720" y="2227452"/>
                      </a:lnTo>
                      <a:lnTo>
                        <a:pt x="326913" y="2042960"/>
                      </a:lnTo>
                      <a:lnTo>
                        <a:pt x="306855" y="1979828"/>
                      </a:lnTo>
                      <a:lnTo>
                        <a:pt x="276470" y="1828721"/>
                      </a:lnTo>
                      <a:lnTo>
                        <a:pt x="0" y="1769460"/>
                      </a:lnTo>
                      <a:lnTo>
                        <a:pt x="0" y="1408739"/>
                      </a:lnTo>
                      <a:lnTo>
                        <a:pt x="293010" y="1345931"/>
                      </a:lnTo>
                      <a:lnTo>
                        <a:pt x="306855" y="1284173"/>
                      </a:lnTo>
                      <a:lnTo>
                        <a:pt x="351046" y="1157043"/>
                      </a:lnTo>
                      <a:lnTo>
                        <a:pt x="122720" y="950748"/>
                      </a:lnTo>
                      <a:lnTo>
                        <a:pt x="303082" y="638354"/>
                      </a:lnTo>
                      <a:lnTo>
                        <a:pt x="611017" y="737822"/>
                      </a:lnTo>
                      <a:lnTo>
                        <a:pt x="678469" y="665039"/>
                      </a:lnTo>
                      <a:lnTo>
                        <a:pt x="739168" y="615179"/>
                      </a:lnTo>
                      <a:lnTo>
                        <a:pt x="638354" y="303080"/>
                      </a:lnTo>
                      <a:lnTo>
                        <a:pt x="950747" y="122720"/>
                      </a:lnTo>
                      <a:lnTo>
                        <a:pt x="1175530" y="371507"/>
                      </a:lnTo>
                      <a:lnTo>
                        <a:pt x="1321409" y="330732"/>
                      </a:lnTo>
                      <a:lnTo>
                        <a:pt x="1338401" y="328139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/>
                    </a:gs>
                    <a:gs pos="100000">
                      <a:srgbClr val="E2E2E2"/>
                    </a:gs>
                  </a:gsLst>
                  <a:lin ang="2700000" scaled="1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13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/>
                    <a:cs typeface="+mn-cs"/>
                  </a:endParaRPr>
                </a:p>
              </p:txBody>
            </p:sp>
            <p:sp>
              <p:nvSpPr>
                <p:cNvPr id="196" name="椭圆 195"/>
                <p:cNvSpPr/>
                <p:nvPr/>
              </p:nvSpPr>
              <p:spPr>
                <a:xfrm>
                  <a:off x="5666553" y="1791154"/>
                  <a:ext cx="1217673" cy="1217673"/>
                </a:xfrm>
                <a:prstGeom prst="ellipse">
                  <a:avLst/>
                </a:prstGeom>
                <a:noFill/>
                <a:ln w="19050" cap="flat" cmpd="sng" algn="ctr">
                  <a:gradFill flip="none" rotWithShape="1">
                    <a:gsLst>
                      <a:gs pos="0">
                        <a:sysClr val="window" lastClr="FFFFFF">
                          <a:lumMod val="85000"/>
                        </a:sysClr>
                      </a:gs>
                      <a:gs pos="100000">
                        <a:sysClr val="window" lastClr="FFFFFF"/>
                      </a:gs>
                    </a:gsLst>
                    <a:lin ang="2700000" scaled="1"/>
                    <a:tileRect/>
                  </a:gra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13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/>
                    <a:cs typeface="+mn-cs"/>
                  </a:endParaRPr>
                </a:p>
              </p:txBody>
            </p:sp>
            <p:sp>
              <p:nvSpPr>
                <p:cNvPr id="197" name="椭圆 196"/>
                <p:cNvSpPr/>
                <p:nvPr/>
              </p:nvSpPr>
              <p:spPr>
                <a:xfrm>
                  <a:off x="5731080" y="1855683"/>
                  <a:ext cx="1088616" cy="1088616"/>
                </a:xfrm>
                <a:prstGeom prst="ellipse">
                  <a:avLst/>
                </a:prstGeom>
                <a:gradFill>
                  <a:gsLst>
                    <a:gs pos="100000">
                      <a:sysClr val="window" lastClr="FFFFFF"/>
                    </a:gs>
                    <a:gs pos="0">
                      <a:srgbClr val="E2E2E2"/>
                    </a:gs>
                  </a:gsLst>
                  <a:lin ang="2700000" scaled="1"/>
                </a:gradFill>
                <a:ln w="190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13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/>
                    <a:cs typeface="+mn-cs"/>
                  </a:endParaRPr>
                </a:p>
              </p:txBody>
            </p:sp>
          </p:grpSp>
          <p:sp>
            <p:nvSpPr>
              <p:cNvPr id="194" name="椭圆 193"/>
              <p:cNvSpPr/>
              <p:nvPr/>
            </p:nvSpPr>
            <p:spPr>
              <a:xfrm>
                <a:off x="6625503" y="2134485"/>
                <a:ext cx="450263" cy="450263"/>
              </a:xfrm>
              <a:prstGeom prst="ellipse">
                <a:avLst/>
              </a:prstGeom>
              <a:solidFill>
                <a:srgbClr val="0DACB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cs"/>
                </a:endParaRPr>
              </a:p>
            </p:txBody>
          </p:sp>
        </p:grpSp>
        <p:grpSp>
          <p:nvGrpSpPr>
            <p:cNvPr id="187" name="Group 18"/>
            <p:cNvGrpSpPr>
              <a:grpSpLocks noChangeAspect="1"/>
            </p:cNvGrpSpPr>
            <p:nvPr/>
          </p:nvGrpSpPr>
          <p:grpSpPr bwMode="auto">
            <a:xfrm>
              <a:off x="5696918" y="3507112"/>
              <a:ext cx="213964" cy="199375"/>
              <a:chOff x="3802" y="2858"/>
              <a:chExt cx="616" cy="574"/>
            </a:xfrm>
            <a:solidFill>
              <a:sysClr val="window" lastClr="FFFFFF"/>
            </a:solidFill>
            <a:effectLst/>
          </p:grpSpPr>
          <p:sp>
            <p:nvSpPr>
              <p:cNvPr id="188" name="Rectangle 19"/>
              <p:cNvSpPr>
                <a:spLocks noChangeArrowheads="1"/>
              </p:cNvSpPr>
              <p:nvPr/>
            </p:nvSpPr>
            <p:spPr bwMode="auto">
              <a:xfrm>
                <a:off x="3802" y="3205"/>
                <a:ext cx="129" cy="22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3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89" name="Rectangle 20"/>
              <p:cNvSpPr>
                <a:spLocks noChangeArrowheads="1"/>
              </p:cNvSpPr>
              <p:nvPr/>
            </p:nvSpPr>
            <p:spPr bwMode="auto">
              <a:xfrm>
                <a:off x="3964" y="3174"/>
                <a:ext cx="129" cy="25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3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90" name="Rectangle 21"/>
              <p:cNvSpPr>
                <a:spLocks noChangeArrowheads="1"/>
              </p:cNvSpPr>
              <p:nvPr/>
            </p:nvSpPr>
            <p:spPr bwMode="auto">
              <a:xfrm>
                <a:off x="4129" y="3131"/>
                <a:ext cx="129" cy="30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3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91" name="Rectangle 22"/>
              <p:cNvSpPr>
                <a:spLocks noChangeArrowheads="1"/>
              </p:cNvSpPr>
              <p:nvPr/>
            </p:nvSpPr>
            <p:spPr bwMode="auto">
              <a:xfrm>
                <a:off x="4289" y="3078"/>
                <a:ext cx="129" cy="35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3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92" name="Freeform 23"/>
              <p:cNvSpPr>
                <a:spLocks/>
              </p:cNvSpPr>
              <p:nvPr/>
            </p:nvSpPr>
            <p:spPr bwMode="auto">
              <a:xfrm>
                <a:off x="3888" y="2858"/>
                <a:ext cx="370" cy="270"/>
              </a:xfrm>
              <a:custGeom>
                <a:avLst/>
                <a:gdLst>
                  <a:gd name="T0" fmla="*/ 94 w 155"/>
                  <a:gd name="T1" fmla="*/ 21 h 113"/>
                  <a:gd name="T2" fmla="*/ 0 w 155"/>
                  <a:gd name="T3" fmla="*/ 72 h 113"/>
                  <a:gd name="T4" fmla="*/ 114 w 155"/>
                  <a:gd name="T5" fmla="*/ 63 h 113"/>
                  <a:gd name="T6" fmla="*/ 122 w 155"/>
                  <a:gd name="T7" fmla="*/ 82 h 113"/>
                  <a:gd name="T8" fmla="*/ 155 w 155"/>
                  <a:gd name="T9" fmla="*/ 0 h 113"/>
                  <a:gd name="T10" fmla="*/ 85 w 155"/>
                  <a:gd name="T11" fmla="*/ 2 h 113"/>
                  <a:gd name="T12" fmla="*/ 94 w 155"/>
                  <a:gd name="T13" fmla="*/ 2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113">
                    <a:moveTo>
                      <a:pt x="94" y="21"/>
                    </a:moveTo>
                    <a:cubicBezTo>
                      <a:pt x="85" y="33"/>
                      <a:pt x="53" y="68"/>
                      <a:pt x="0" y="72"/>
                    </a:cubicBezTo>
                    <a:cubicBezTo>
                      <a:pt x="0" y="72"/>
                      <a:pt x="31" y="113"/>
                      <a:pt x="114" y="63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85" y="2"/>
                      <a:pt x="85" y="2"/>
                      <a:pt x="85" y="2"/>
                    </a:cubicBezTo>
                    <a:lnTo>
                      <a:pt x="94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3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98" name="组合 197"/>
          <p:cNvGrpSpPr/>
          <p:nvPr/>
        </p:nvGrpSpPr>
        <p:grpSpPr>
          <a:xfrm>
            <a:off x="3669770" y="3661325"/>
            <a:ext cx="719487" cy="719227"/>
            <a:chOff x="5413874" y="4243654"/>
            <a:chExt cx="776427" cy="776427"/>
          </a:xfrm>
        </p:grpSpPr>
        <p:grpSp>
          <p:nvGrpSpPr>
            <p:cNvPr id="199" name="组合 198"/>
            <p:cNvGrpSpPr/>
            <p:nvPr/>
          </p:nvGrpSpPr>
          <p:grpSpPr>
            <a:xfrm>
              <a:off x="5413874" y="4243654"/>
              <a:ext cx="776427" cy="776427"/>
              <a:chOff x="6462420" y="1971403"/>
              <a:chExt cx="776427" cy="776427"/>
            </a:xfrm>
          </p:grpSpPr>
          <p:grpSp>
            <p:nvGrpSpPr>
              <p:cNvPr id="203" name="组合 202"/>
              <p:cNvGrpSpPr/>
              <p:nvPr/>
            </p:nvGrpSpPr>
            <p:grpSpPr>
              <a:xfrm>
                <a:off x="6462420" y="1971403"/>
                <a:ext cx="776427" cy="776427"/>
                <a:chOff x="5443219" y="1567820"/>
                <a:chExt cx="1664342" cy="1664342"/>
              </a:xfrm>
              <a:effectLst>
                <a:outerShdw blurRad="101600" dist="50800" dir="2700000" algn="tl" rotWithShape="0">
                  <a:prstClr val="black">
                    <a:alpha val="30000"/>
                  </a:prstClr>
                </a:outerShdw>
              </a:effectLst>
            </p:grpSpPr>
            <p:sp>
              <p:nvSpPr>
                <p:cNvPr id="205" name="任意多边形 204"/>
                <p:cNvSpPr/>
                <p:nvPr/>
              </p:nvSpPr>
              <p:spPr>
                <a:xfrm>
                  <a:off x="5443219" y="1567820"/>
                  <a:ext cx="1664342" cy="1664342"/>
                </a:xfrm>
                <a:custGeom>
                  <a:avLst/>
                  <a:gdLst>
                    <a:gd name="connsiteX0" fmla="*/ 1589098 w 3178196"/>
                    <a:gd name="connsiteY0" fmla="*/ 425696 h 3178196"/>
                    <a:gd name="connsiteX1" fmla="*/ 425696 w 3178196"/>
                    <a:gd name="connsiteY1" fmla="*/ 1589098 h 3178196"/>
                    <a:gd name="connsiteX2" fmla="*/ 1589098 w 3178196"/>
                    <a:gd name="connsiteY2" fmla="*/ 2752500 h 3178196"/>
                    <a:gd name="connsiteX3" fmla="*/ 2752500 w 3178196"/>
                    <a:gd name="connsiteY3" fmla="*/ 1589098 h 3178196"/>
                    <a:gd name="connsiteX4" fmla="*/ 1589098 w 3178196"/>
                    <a:gd name="connsiteY4" fmla="*/ 425696 h 3178196"/>
                    <a:gd name="connsiteX5" fmla="*/ 1408737 w 3178196"/>
                    <a:gd name="connsiteY5" fmla="*/ 0 h 3178196"/>
                    <a:gd name="connsiteX6" fmla="*/ 1769461 w 3178196"/>
                    <a:gd name="connsiteY6" fmla="*/ 0 h 3178196"/>
                    <a:gd name="connsiteX7" fmla="*/ 1839795 w 3178196"/>
                    <a:gd name="connsiteY7" fmla="*/ 328139 h 3178196"/>
                    <a:gd name="connsiteX8" fmla="*/ 1856789 w 3178196"/>
                    <a:gd name="connsiteY8" fmla="*/ 330732 h 3178196"/>
                    <a:gd name="connsiteX9" fmla="*/ 2000849 w 3178196"/>
                    <a:gd name="connsiteY9" fmla="*/ 373520 h 3178196"/>
                    <a:gd name="connsiteX10" fmla="*/ 2227451 w 3178196"/>
                    <a:gd name="connsiteY10" fmla="*/ 122720 h 3178196"/>
                    <a:gd name="connsiteX11" fmla="*/ 2539846 w 3178196"/>
                    <a:gd name="connsiteY11" fmla="*/ 303080 h 3178196"/>
                    <a:gd name="connsiteX12" fmla="*/ 2439451 w 3178196"/>
                    <a:gd name="connsiteY12" fmla="*/ 613872 h 3178196"/>
                    <a:gd name="connsiteX13" fmla="*/ 2458340 w 3178196"/>
                    <a:gd name="connsiteY13" fmla="*/ 627645 h 3178196"/>
                    <a:gd name="connsiteX14" fmla="*/ 2558787 w 3178196"/>
                    <a:gd name="connsiteY14" fmla="*/ 724273 h 3178196"/>
                    <a:gd name="connsiteX15" fmla="*/ 2569563 w 3178196"/>
                    <a:gd name="connsiteY15" fmla="*/ 737054 h 3178196"/>
                    <a:gd name="connsiteX16" fmla="*/ 2875118 w 3178196"/>
                    <a:gd name="connsiteY16" fmla="*/ 638354 h 3178196"/>
                    <a:gd name="connsiteX17" fmla="*/ 3055480 w 3178196"/>
                    <a:gd name="connsiteY17" fmla="*/ 950748 h 3178196"/>
                    <a:gd name="connsiteX18" fmla="*/ 2827830 w 3178196"/>
                    <a:gd name="connsiteY18" fmla="*/ 1156432 h 3178196"/>
                    <a:gd name="connsiteX19" fmla="*/ 2846251 w 3178196"/>
                    <a:gd name="connsiteY19" fmla="*/ 1202137 h 3178196"/>
                    <a:gd name="connsiteX20" fmla="*/ 2882440 w 3178196"/>
                    <a:gd name="connsiteY20" fmla="*/ 1345342 h 3178196"/>
                    <a:gd name="connsiteX21" fmla="*/ 3178196 w 3178196"/>
                    <a:gd name="connsiteY21" fmla="*/ 1408739 h 3178196"/>
                    <a:gd name="connsiteX22" fmla="*/ 3178196 w 3178196"/>
                    <a:gd name="connsiteY22" fmla="*/ 1769460 h 3178196"/>
                    <a:gd name="connsiteX23" fmla="*/ 2901180 w 3178196"/>
                    <a:gd name="connsiteY23" fmla="*/ 1828838 h 3178196"/>
                    <a:gd name="connsiteX24" fmla="*/ 2890366 w 3178196"/>
                    <a:gd name="connsiteY24" fmla="*/ 1899689 h 3178196"/>
                    <a:gd name="connsiteX25" fmla="*/ 2862393 w 3178196"/>
                    <a:gd name="connsiteY25" fmla="*/ 2011345 h 3178196"/>
                    <a:gd name="connsiteX26" fmla="*/ 2851433 w 3178196"/>
                    <a:gd name="connsiteY26" fmla="*/ 2043093 h 3178196"/>
                    <a:gd name="connsiteX27" fmla="*/ 3055480 w 3178196"/>
                    <a:gd name="connsiteY27" fmla="*/ 2227452 h 3178196"/>
                    <a:gd name="connsiteX28" fmla="*/ 2875118 w 3178196"/>
                    <a:gd name="connsiteY28" fmla="*/ 2539844 h 3178196"/>
                    <a:gd name="connsiteX29" fmla="*/ 2624366 w 3178196"/>
                    <a:gd name="connsiteY29" fmla="*/ 2458846 h 3178196"/>
                    <a:gd name="connsiteX30" fmla="*/ 2593452 w 3178196"/>
                    <a:gd name="connsiteY30" fmla="*/ 2501242 h 3178196"/>
                    <a:gd name="connsiteX31" fmla="*/ 2496828 w 3178196"/>
                    <a:gd name="connsiteY31" fmla="*/ 2601689 h 3178196"/>
                    <a:gd name="connsiteX32" fmla="*/ 2461217 w 3178196"/>
                    <a:gd name="connsiteY32" fmla="*/ 2631705 h 3178196"/>
                    <a:gd name="connsiteX33" fmla="*/ 2539846 w 3178196"/>
                    <a:gd name="connsiteY33" fmla="*/ 2875117 h 3178196"/>
                    <a:gd name="connsiteX34" fmla="*/ 2227451 w 3178196"/>
                    <a:gd name="connsiteY34" fmla="*/ 3055478 h 3178196"/>
                    <a:gd name="connsiteX35" fmla="*/ 2061632 w 3178196"/>
                    <a:gd name="connsiteY35" fmla="*/ 2871954 h 3178196"/>
                    <a:gd name="connsiteX36" fmla="*/ 2018961 w 3178196"/>
                    <a:gd name="connsiteY36" fmla="*/ 2889155 h 3178196"/>
                    <a:gd name="connsiteX37" fmla="*/ 1820676 w 3178196"/>
                    <a:gd name="connsiteY37" fmla="*/ 2939260 h 3178196"/>
                    <a:gd name="connsiteX38" fmla="*/ 1769461 w 3178196"/>
                    <a:gd name="connsiteY38" fmla="*/ 3178196 h 3178196"/>
                    <a:gd name="connsiteX39" fmla="*/ 1408737 w 3178196"/>
                    <a:gd name="connsiteY39" fmla="*/ 3178196 h 3178196"/>
                    <a:gd name="connsiteX40" fmla="*/ 1357415 w 3178196"/>
                    <a:gd name="connsiteY40" fmla="*/ 2938761 h 3178196"/>
                    <a:gd name="connsiteX41" fmla="*/ 1321409 w 3178196"/>
                    <a:gd name="connsiteY41" fmla="*/ 2933267 h 3178196"/>
                    <a:gd name="connsiteX42" fmla="*/ 1116228 w 3178196"/>
                    <a:gd name="connsiteY42" fmla="*/ 2872328 h 3178196"/>
                    <a:gd name="connsiteX43" fmla="*/ 950747 w 3178196"/>
                    <a:gd name="connsiteY43" fmla="*/ 3055478 h 3178196"/>
                    <a:gd name="connsiteX44" fmla="*/ 638354 w 3178196"/>
                    <a:gd name="connsiteY44" fmla="*/ 2875117 h 3178196"/>
                    <a:gd name="connsiteX45" fmla="*/ 716567 w 3178196"/>
                    <a:gd name="connsiteY45" fmla="*/ 2632987 h 3178196"/>
                    <a:gd name="connsiteX46" fmla="*/ 564155 w 3178196"/>
                    <a:gd name="connsiteY46" fmla="*/ 2476891 h 3178196"/>
                    <a:gd name="connsiteX47" fmla="*/ 552049 w 3178196"/>
                    <a:gd name="connsiteY47" fmla="*/ 2459421 h 3178196"/>
                    <a:gd name="connsiteX48" fmla="*/ 303082 w 3178196"/>
                    <a:gd name="connsiteY48" fmla="*/ 2539844 h 3178196"/>
                    <a:gd name="connsiteX49" fmla="*/ 122720 w 3178196"/>
                    <a:gd name="connsiteY49" fmla="*/ 2227452 h 3178196"/>
                    <a:gd name="connsiteX50" fmla="*/ 326913 w 3178196"/>
                    <a:gd name="connsiteY50" fmla="*/ 2042960 h 3178196"/>
                    <a:gd name="connsiteX51" fmla="*/ 306855 w 3178196"/>
                    <a:gd name="connsiteY51" fmla="*/ 1979828 h 3178196"/>
                    <a:gd name="connsiteX52" fmla="*/ 276470 w 3178196"/>
                    <a:gd name="connsiteY52" fmla="*/ 1828721 h 3178196"/>
                    <a:gd name="connsiteX53" fmla="*/ 0 w 3178196"/>
                    <a:gd name="connsiteY53" fmla="*/ 1769460 h 3178196"/>
                    <a:gd name="connsiteX54" fmla="*/ 0 w 3178196"/>
                    <a:gd name="connsiteY54" fmla="*/ 1408739 h 3178196"/>
                    <a:gd name="connsiteX55" fmla="*/ 293010 w 3178196"/>
                    <a:gd name="connsiteY55" fmla="*/ 1345931 h 3178196"/>
                    <a:gd name="connsiteX56" fmla="*/ 306855 w 3178196"/>
                    <a:gd name="connsiteY56" fmla="*/ 1284173 h 3178196"/>
                    <a:gd name="connsiteX57" fmla="*/ 351046 w 3178196"/>
                    <a:gd name="connsiteY57" fmla="*/ 1157043 h 3178196"/>
                    <a:gd name="connsiteX58" fmla="*/ 122720 w 3178196"/>
                    <a:gd name="connsiteY58" fmla="*/ 950748 h 3178196"/>
                    <a:gd name="connsiteX59" fmla="*/ 303082 w 3178196"/>
                    <a:gd name="connsiteY59" fmla="*/ 638354 h 3178196"/>
                    <a:gd name="connsiteX60" fmla="*/ 611017 w 3178196"/>
                    <a:gd name="connsiteY60" fmla="*/ 737822 h 3178196"/>
                    <a:gd name="connsiteX61" fmla="*/ 678469 w 3178196"/>
                    <a:gd name="connsiteY61" fmla="*/ 665039 h 3178196"/>
                    <a:gd name="connsiteX62" fmla="*/ 739168 w 3178196"/>
                    <a:gd name="connsiteY62" fmla="*/ 615179 h 3178196"/>
                    <a:gd name="connsiteX63" fmla="*/ 638354 w 3178196"/>
                    <a:gd name="connsiteY63" fmla="*/ 303080 h 3178196"/>
                    <a:gd name="connsiteX64" fmla="*/ 950747 w 3178196"/>
                    <a:gd name="connsiteY64" fmla="*/ 122720 h 3178196"/>
                    <a:gd name="connsiteX65" fmla="*/ 1175530 w 3178196"/>
                    <a:gd name="connsiteY65" fmla="*/ 371507 h 3178196"/>
                    <a:gd name="connsiteX66" fmla="*/ 1321409 w 3178196"/>
                    <a:gd name="connsiteY66" fmla="*/ 330732 h 3178196"/>
                    <a:gd name="connsiteX67" fmla="*/ 1338401 w 3178196"/>
                    <a:gd name="connsiteY67" fmla="*/ 328139 h 31781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</a:cxnLst>
                  <a:rect l="l" t="t" r="r" b="b"/>
                  <a:pathLst>
                    <a:path w="3178196" h="3178196">
                      <a:moveTo>
                        <a:pt x="1589098" y="425696"/>
                      </a:moveTo>
                      <a:cubicBezTo>
                        <a:pt x="946569" y="425696"/>
                        <a:pt x="425696" y="946569"/>
                        <a:pt x="425696" y="1589098"/>
                      </a:cubicBezTo>
                      <a:cubicBezTo>
                        <a:pt x="425696" y="2231627"/>
                        <a:pt x="946569" y="2752500"/>
                        <a:pt x="1589098" y="2752500"/>
                      </a:cubicBezTo>
                      <a:cubicBezTo>
                        <a:pt x="2231627" y="2752500"/>
                        <a:pt x="2752500" y="2231627"/>
                        <a:pt x="2752500" y="1589098"/>
                      </a:cubicBezTo>
                      <a:cubicBezTo>
                        <a:pt x="2752500" y="946569"/>
                        <a:pt x="2231627" y="425696"/>
                        <a:pt x="1589098" y="425696"/>
                      </a:cubicBezTo>
                      <a:close/>
                      <a:moveTo>
                        <a:pt x="1408737" y="0"/>
                      </a:moveTo>
                      <a:lnTo>
                        <a:pt x="1769461" y="0"/>
                      </a:lnTo>
                      <a:lnTo>
                        <a:pt x="1839795" y="328139"/>
                      </a:lnTo>
                      <a:lnTo>
                        <a:pt x="1856789" y="330732"/>
                      </a:lnTo>
                      <a:lnTo>
                        <a:pt x="2000849" y="373520"/>
                      </a:lnTo>
                      <a:lnTo>
                        <a:pt x="2227451" y="122720"/>
                      </a:lnTo>
                      <a:lnTo>
                        <a:pt x="2539846" y="303080"/>
                      </a:lnTo>
                      <a:lnTo>
                        <a:pt x="2439451" y="613872"/>
                      </a:lnTo>
                      <a:lnTo>
                        <a:pt x="2458340" y="627645"/>
                      </a:lnTo>
                      <a:cubicBezTo>
                        <a:pt x="2493487" y="658090"/>
                        <a:pt x="2527017" y="690346"/>
                        <a:pt x="2558787" y="724273"/>
                      </a:cubicBezTo>
                      <a:lnTo>
                        <a:pt x="2569563" y="737054"/>
                      </a:lnTo>
                      <a:lnTo>
                        <a:pt x="2875118" y="638354"/>
                      </a:lnTo>
                      <a:lnTo>
                        <a:pt x="3055480" y="950748"/>
                      </a:lnTo>
                      <a:lnTo>
                        <a:pt x="2827830" y="1156432"/>
                      </a:lnTo>
                      <a:lnTo>
                        <a:pt x="2846251" y="1202137"/>
                      </a:lnTo>
                      <a:lnTo>
                        <a:pt x="2882440" y="1345342"/>
                      </a:lnTo>
                      <a:lnTo>
                        <a:pt x="3178196" y="1408739"/>
                      </a:lnTo>
                      <a:lnTo>
                        <a:pt x="3178196" y="1769460"/>
                      </a:lnTo>
                      <a:lnTo>
                        <a:pt x="2901180" y="1828838"/>
                      </a:lnTo>
                      <a:lnTo>
                        <a:pt x="2890366" y="1899689"/>
                      </a:lnTo>
                      <a:cubicBezTo>
                        <a:pt x="2882626" y="1937518"/>
                        <a:pt x="2873276" y="1974762"/>
                        <a:pt x="2862393" y="2011345"/>
                      </a:cubicBezTo>
                      <a:lnTo>
                        <a:pt x="2851433" y="2043093"/>
                      </a:lnTo>
                      <a:lnTo>
                        <a:pt x="3055480" y="2227452"/>
                      </a:lnTo>
                      <a:lnTo>
                        <a:pt x="2875118" y="2539844"/>
                      </a:lnTo>
                      <a:lnTo>
                        <a:pt x="2624366" y="2458846"/>
                      </a:lnTo>
                      <a:lnTo>
                        <a:pt x="2593452" y="2501242"/>
                      </a:lnTo>
                      <a:cubicBezTo>
                        <a:pt x="2563009" y="2536388"/>
                        <a:pt x="2530753" y="2569918"/>
                        <a:pt x="2496828" y="2601689"/>
                      </a:cubicBezTo>
                      <a:lnTo>
                        <a:pt x="2461217" y="2631705"/>
                      </a:lnTo>
                      <a:lnTo>
                        <a:pt x="2539846" y="2875117"/>
                      </a:lnTo>
                      <a:lnTo>
                        <a:pt x="2227451" y="3055478"/>
                      </a:lnTo>
                      <a:lnTo>
                        <a:pt x="2061632" y="2871954"/>
                      </a:lnTo>
                      <a:lnTo>
                        <a:pt x="2018961" y="2889155"/>
                      </a:lnTo>
                      <a:lnTo>
                        <a:pt x="1820676" y="2939260"/>
                      </a:lnTo>
                      <a:lnTo>
                        <a:pt x="1769461" y="3178196"/>
                      </a:lnTo>
                      <a:lnTo>
                        <a:pt x="1408737" y="3178196"/>
                      </a:lnTo>
                      <a:lnTo>
                        <a:pt x="1357415" y="2938761"/>
                      </a:lnTo>
                      <a:lnTo>
                        <a:pt x="1321409" y="2933267"/>
                      </a:lnTo>
                      <a:lnTo>
                        <a:pt x="1116228" y="2872328"/>
                      </a:lnTo>
                      <a:lnTo>
                        <a:pt x="950747" y="3055478"/>
                      </a:lnTo>
                      <a:lnTo>
                        <a:pt x="638354" y="2875117"/>
                      </a:lnTo>
                      <a:lnTo>
                        <a:pt x="716567" y="2632987"/>
                      </a:lnTo>
                      <a:lnTo>
                        <a:pt x="564155" y="2476891"/>
                      </a:lnTo>
                      <a:lnTo>
                        <a:pt x="552049" y="2459421"/>
                      </a:lnTo>
                      <a:lnTo>
                        <a:pt x="303082" y="2539844"/>
                      </a:lnTo>
                      <a:lnTo>
                        <a:pt x="122720" y="2227452"/>
                      </a:lnTo>
                      <a:lnTo>
                        <a:pt x="326913" y="2042960"/>
                      </a:lnTo>
                      <a:lnTo>
                        <a:pt x="306855" y="1979828"/>
                      </a:lnTo>
                      <a:lnTo>
                        <a:pt x="276470" y="1828721"/>
                      </a:lnTo>
                      <a:lnTo>
                        <a:pt x="0" y="1769460"/>
                      </a:lnTo>
                      <a:lnTo>
                        <a:pt x="0" y="1408739"/>
                      </a:lnTo>
                      <a:lnTo>
                        <a:pt x="293010" y="1345931"/>
                      </a:lnTo>
                      <a:lnTo>
                        <a:pt x="306855" y="1284173"/>
                      </a:lnTo>
                      <a:lnTo>
                        <a:pt x="351046" y="1157043"/>
                      </a:lnTo>
                      <a:lnTo>
                        <a:pt x="122720" y="950748"/>
                      </a:lnTo>
                      <a:lnTo>
                        <a:pt x="303082" y="638354"/>
                      </a:lnTo>
                      <a:lnTo>
                        <a:pt x="611017" y="737822"/>
                      </a:lnTo>
                      <a:lnTo>
                        <a:pt x="678469" y="665039"/>
                      </a:lnTo>
                      <a:lnTo>
                        <a:pt x="739168" y="615179"/>
                      </a:lnTo>
                      <a:lnTo>
                        <a:pt x="638354" y="303080"/>
                      </a:lnTo>
                      <a:lnTo>
                        <a:pt x="950747" y="122720"/>
                      </a:lnTo>
                      <a:lnTo>
                        <a:pt x="1175530" y="371507"/>
                      </a:lnTo>
                      <a:lnTo>
                        <a:pt x="1321409" y="330732"/>
                      </a:lnTo>
                      <a:lnTo>
                        <a:pt x="1338401" y="328139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/>
                    </a:gs>
                    <a:gs pos="100000">
                      <a:srgbClr val="E2E2E2"/>
                    </a:gs>
                  </a:gsLst>
                  <a:lin ang="2700000" scaled="1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13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/>
                    <a:cs typeface="+mn-cs"/>
                  </a:endParaRPr>
                </a:p>
              </p:txBody>
            </p:sp>
            <p:sp>
              <p:nvSpPr>
                <p:cNvPr id="206" name="椭圆 205"/>
                <p:cNvSpPr/>
                <p:nvPr/>
              </p:nvSpPr>
              <p:spPr>
                <a:xfrm>
                  <a:off x="5666553" y="1791154"/>
                  <a:ext cx="1217673" cy="1217673"/>
                </a:xfrm>
                <a:prstGeom prst="ellipse">
                  <a:avLst/>
                </a:prstGeom>
                <a:noFill/>
                <a:ln w="19050" cap="flat" cmpd="sng" algn="ctr">
                  <a:gradFill flip="none" rotWithShape="1">
                    <a:gsLst>
                      <a:gs pos="0">
                        <a:sysClr val="window" lastClr="FFFFFF">
                          <a:lumMod val="85000"/>
                        </a:sysClr>
                      </a:gs>
                      <a:gs pos="100000">
                        <a:sysClr val="window" lastClr="FFFFFF"/>
                      </a:gs>
                    </a:gsLst>
                    <a:lin ang="2700000" scaled="1"/>
                    <a:tileRect/>
                  </a:gra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13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/>
                    <a:cs typeface="+mn-cs"/>
                  </a:endParaRPr>
                </a:p>
              </p:txBody>
            </p:sp>
            <p:sp>
              <p:nvSpPr>
                <p:cNvPr id="207" name="椭圆 206"/>
                <p:cNvSpPr/>
                <p:nvPr/>
              </p:nvSpPr>
              <p:spPr>
                <a:xfrm>
                  <a:off x="5731080" y="1855683"/>
                  <a:ext cx="1088616" cy="1088616"/>
                </a:xfrm>
                <a:prstGeom prst="ellipse">
                  <a:avLst/>
                </a:prstGeom>
                <a:gradFill>
                  <a:gsLst>
                    <a:gs pos="100000">
                      <a:sysClr val="window" lastClr="FFFFFF"/>
                    </a:gs>
                    <a:gs pos="0">
                      <a:srgbClr val="E2E2E2"/>
                    </a:gs>
                  </a:gsLst>
                  <a:lin ang="2700000" scaled="1"/>
                </a:gradFill>
                <a:ln w="190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13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/>
                    <a:cs typeface="+mn-cs"/>
                  </a:endParaRPr>
                </a:p>
              </p:txBody>
            </p:sp>
          </p:grpSp>
          <p:sp>
            <p:nvSpPr>
              <p:cNvPr id="204" name="椭圆 203"/>
              <p:cNvSpPr/>
              <p:nvPr/>
            </p:nvSpPr>
            <p:spPr>
              <a:xfrm>
                <a:off x="6625503" y="2134485"/>
                <a:ext cx="450263" cy="450263"/>
              </a:xfrm>
              <a:prstGeom prst="ellipse">
                <a:avLst/>
              </a:prstGeom>
              <a:solidFill>
                <a:srgbClr val="E8707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cs"/>
                </a:endParaRPr>
              </a:p>
            </p:txBody>
          </p:sp>
        </p:grpSp>
        <p:grpSp>
          <p:nvGrpSpPr>
            <p:cNvPr id="200" name="Group 13"/>
            <p:cNvGrpSpPr>
              <a:grpSpLocks noChangeAspect="1"/>
            </p:cNvGrpSpPr>
            <p:nvPr/>
          </p:nvGrpSpPr>
          <p:grpSpPr bwMode="auto">
            <a:xfrm>
              <a:off x="5675442" y="4505525"/>
              <a:ext cx="256917" cy="259951"/>
              <a:chOff x="2426" y="2781"/>
              <a:chExt cx="593" cy="600"/>
            </a:xfrm>
            <a:solidFill>
              <a:sysClr val="window" lastClr="FFFFFF"/>
            </a:solidFill>
            <a:effectLst/>
          </p:grpSpPr>
          <p:sp>
            <p:nvSpPr>
              <p:cNvPr id="201" name="Freeform 14"/>
              <p:cNvSpPr>
                <a:spLocks/>
              </p:cNvSpPr>
              <p:nvPr/>
            </p:nvSpPr>
            <p:spPr bwMode="auto">
              <a:xfrm>
                <a:off x="2442" y="2805"/>
                <a:ext cx="577" cy="576"/>
              </a:xfrm>
              <a:custGeom>
                <a:avLst/>
                <a:gdLst>
                  <a:gd name="T0" fmla="*/ 0 w 241"/>
                  <a:gd name="T1" fmla="*/ 115 h 241"/>
                  <a:gd name="T2" fmla="*/ 0 w 241"/>
                  <a:gd name="T3" fmla="*/ 121 h 241"/>
                  <a:gd name="T4" fmla="*/ 121 w 241"/>
                  <a:gd name="T5" fmla="*/ 241 h 241"/>
                  <a:gd name="T6" fmla="*/ 241 w 241"/>
                  <a:gd name="T7" fmla="*/ 121 h 241"/>
                  <a:gd name="T8" fmla="*/ 121 w 241"/>
                  <a:gd name="T9" fmla="*/ 0 h 241"/>
                  <a:gd name="T10" fmla="*/ 121 w 241"/>
                  <a:gd name="T11" fmla="*/ 115 h 241"/>
                  <a:gd name="T12" fmla="*/ 0 w 241"/>
                  <a:gd name="T13" fmla="*/ 115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1" h="241">
                    <a:moveTo>
                      <a:pt x="0" y="115"/>
                    </a:moveTo>
                    <a:cubicBezTo>
                      <a:pt x="0" y="117"/>
                      <a:pt x="0" y="119"/>
                      <a:pt x="0" y="121"/>
                    </a:cubicBezTo>
                    <a:cubicBezTo>
                      <a:pt x="0" y="187"/>
                      <a:pt x="54" y="241"/>
                      <a:pt x="121" y="241"/>
                    </a:cubicBezTo>
                    <a:cubicBezTo>
                      <a:pt x="187" y="241"/>
                      <a:pt x="241" y="187"/>
                      <a:pt x="241" y="121"/>
                    </a:cubicBezTo>
                    <a:cubicBezTo>
                      <a:pt x="241" y="54"/>
                      <a:pt x="187" y="0"/>
                      <a:pt x="121" y="0"/>
                    </a:cubicBezTo>
                    <a:cubicBezTo>
                      <a:pt x="121" y="115"/>
                      <a:pt x="121" y="115"/>
                      <a:pt x="121" y="115"/>
                    </a:cubicBezTo>
                    <a:lnTo>
                      <a:pt x="0" y="1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3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02" name="Freeform 15"/>
              <p:cNvSpPr>
                <a:spLocks noEditPoints="1"/>
              </p:cNvSpPr>
              <p:nvPr/>
            </p:nvSpPr>
            <p:spPr bwMode="auto">
              <a:xfrm>
                <a:off x="2426" y="2781"/>
                <a:ext cx="275" cy="273"/>
              </a:xfrm>
              <a:custGeom>
                <a:avLst/>
                <a:gdLst>
                  <a:gd name="T0" fmla="*/ 0 w 115"/>
                  <a:gd name="T1" fmla="*/ 114 h 114"/>
                  <a:gd name="T2" fmla="*/ 115 w 115"/>
                  <a:gd name="T3" fmla="*/ 114 h 114"/>
                  <a:gd name="T4" fmla="*/ 115 w 115"/>
                  <a:gd name="T5" fmla="*/ 0 h 114"/>
                  <a:gd name="T6" fmla="*/ 0 w 115"/>
                  <a:gd name="T7" fmla="*/ 114 h 114"/>
                  <a:gd name="T8" fmla="*/ 15 w 115"/>
                  <a:gd name="T9" fmla="*/ 104 h 114"/>
                  <a:gd name="T10" fmla="*/ 104 w 115"/>
                  <a:gd name="T11" fmla="*/ 14 h 114"/>
                  <a:gd name="T12" fmla="*/ 104 w 115"/>
                  <a:gd name="T13" fmla="*/ 104 h 114"/>
                  <a:gd name="T14" fmla="*/ 15 w 115"/>
                  <a:gd name="T15" fmla="*/ 10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5" h="114">
                    <a:moveTo>
                      <a:pt x="0" y="114"/>
                    </a:moveTo>
                    <a:cubicBezTo>
                      <a:pt x="115" y="114"/>
                      <a:pt x="115" y="114"/>
                      <a:pt x="115" y="114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51" y="0"/>
                      <a:pt x="0" y="51"/>
                      <a:pt x="0" y="114"/>
                    </a:cubicBezTo>
                    <a:close/>
                    <a:moveTo>
                      <a:pt x="15" y="104"/>
                    </a:moveTo>
                    <a:cubicBezTo>
                      <a:pt x="15" y="54"/>
                      <a:pt x="55" y="14"/>
                      <a:pt x="104" y="14"/>
                    </a:cubicBezTo>
                    <a:cubicBezTo>
                      <a:pt x="104" y="104"/>
                      <a:pt x="104" y="104"/>
                      <a:pt x="104" y="104"/>
                    </a:cubicBezTo>
                    <a:lnTo>
                      <a:pt x="15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3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208" name="组合 207"/>
          <p:cNvGrpSpPr/>
          <p:nvPr/>
        </p:nvGrpSpPr>
        <p:grpSpPr>
          <a:xfrm>
            <a:off x="3669770" y="4602368"/>
            <a:ext cx="719487" cy="719227"/>
            <a:chOff x="5413874" y="5272354"/>
            <a:chExt cx="776427" cy="776427"/>
          </a:xfrm>
        </p:grpSpPr>
        <p:grpSp>
          <p:nvGrpSpPr>
            <p:cNvPr id="209" name="组合 208"/>
            <p:cNvGrpSpPr/>
            <p:nvPr/>
          </p:nvGrpSpPr>
          <p:grpSpPr>
            <a:xfrm>
              <a:off x="5413874" y="5272354"/>
              <a:ext cx="776427" cy="776427"/>
              <a:chOff x="6462420" y="1971403"/>
              <a:chExt cx="776427" cy="776427"/>
            </a:xfrm>
          </p:grpSpPr>
          <p:grpSp>
            <p:nvGrpSpPr>
              <p:cNvPr id="211" name="组合 210"/>
              <p:cNvGrpSpPr/>
              <p:nvPr/>
            </p:nvGrpSpPr>
            <p:grpSpPr>
              <a:xfrm>
                <a:off x="6462420" y="1971403"/>
                <a:ext cx="776427" cy="776427"/>
                <a:chOff x="5443219" y="1567820"/>
                <a:chExt cx="1664342" cy="1664342"/>
              </a:xfrm>
              <a:effectLst>
                <a:outerShdw blurRad="101600" dist="50800" dir="2700000" algn="tl" rotWithShape="0">
                  <a:prstClr val="black">
                    <a:alpha val="30000"/>
                  </a:prstClr>
                </a:outerShdw>
              </a:effectLst>
            </p:grpSpPr>
            <p:sp>
              <p:nvSpPr>
                <p:cNvPr id="213" name="任意多边形 212"/>
                <p:cNvSpPr/>
                <p:nvPr/>
              </p:nvSpPr>
              <p:spPr>
                <a:xfrm>
                  <a:off x="5443219" y="1567820"/>
                  <a:ext cx="1664342" cy="1664342"/>
                </a:xfrm>
                <a:custGeom>
                  <a:avLst/>
                  <a:gdLst>
                    <a:gd name="connsiteX0" fmla="*/ 1589098 w 3178196"/>
                    <a:gd name="connsiteY0" fmla="*/ 425696 h 3178196"/>
                    <a:gd name="connsiteX1" fmla="*/ 425696 w 3178196"/>
                    <a:gd name="connsiteY1" fmla="*/ 1589098 h 3178196"/>
                    <a:gd name="connsiteX2" fmla="*/ 1589098 w 3178196"/>
                    <a:gd name="connsiteY2" fmla="*/ 2752500 h 3178196"/>
                    <a:gd name="connsiteX3" fmla="*/ 2752500 w 3178196"/>
                    <a:gd name="connsiteY3" fmla="*/ 1589098 h 3178196"/>
                    <a:gd name="connsiteX4" fmla="*/ 1589098 w 3178196"/>
                    <a:gd name="connsiteY4" fmla="*/ 425696 h 3178196"/>
                    <a:gd name="connsiteX5" fmla="*/ 1408737 w 3178196"/>
                    <a:gd name="connsiteY5" fmla="*/ 0 h 3178196"/>
                    <a:gd name="connsiteX6" fmla="*/ 1769461 w 3178196"/>
                    <a:gd name="connsiteY6" fmla="*/ 0 h 3178196"/>
                    <a:gd name="connsiteX7" fmla="*/ 1839795 w 3178196"/>
                    <a:gd name="connsiteY7" fmla="*/ 328139 h 3178196"/>
                    <a:gd name="connsiteX8" fmla="*/ 1856789 w 3178196"/>
                    <a:gd name="connsiteY8" fmla="*/ 330732 h 3178196"/>
                    <a:gd name="connsiteX9" fmla="*/ 2000849 w 3178196"/>
                    <a:gd name="connsiteY9" fmla="*/ 373520 h 3178196"/>
                    <a:gd name="connsiteX10" fmla="*/ 2227451 w 3178196"/>
                    <a:gd name="connsiteY10" fmla="*/ 122720 h 3178196"/>
                    <a:gd name="connsiteX11" fmla="*/ 2539846 w 3178196"/>
                    <a:gd name="connsiteY11" fmla="*/ 303080 h 3178196"/>
                    <a:gd name="connsiteX12" fmla="*/ 2439451 w 3178196"/>
                    <a:gd name="connsiteY12" fmla="*/ 613872 h 3178196"/>
                    <a:gd name="connsiteX13" fmla="*/ 2458340 w 3178196"/>
                    <a:gd name="connsiteY13" fmla="*/ 627645 h 3178196"/>
                    <a:gd name="connsiteX14" fmla="*/ 2558787 w 3178196"/>
                    <a:gd name="connsiteY14" fmla="*/ 724273 h 3178196"/>
                    <a:gd name="connsiteX15" fmla="*/ 2569563 w 3178196"/>
                    <a:gd name="connsiteY15" fmla="*/ 737054 h 3178196"/>
                    <a:gd name="connsiteX16" fmla="*/ 2875118 w 3178196"/>
                    <a:gd name="connsiteY16" fmla="*/ 638354 h 3178196"/>
                    <a:gd name="connsiteX17" fmla="*/ 3055480 w 3178196"/>
                    <a:gd name="connsiteY17" fmla="*/ 950748 h 3178196"/>
                    <a:gd name="connsiteX18" fmla="*/ 2827830 w 3178196"/>
                    <a:gd name="connsiteY18" fmla="*/ 1156432 h 3178196"/>
                    <a:gd name="connsiteX19" fmla="*/ 2846251 w 3178196"/>
                    <a:gd name="connsiteY19" fmla="*/ 1202137 h 3178196"/>
                    <a:gd name="connsiteX20" fmla="*/ 2882440 w 3178196"/>
                    <a:gd name="connsiteY20" fmla="*/ 1345342 h 3178196"/>
                    <a:gd name="connsiteX21" fmla="*/ 3178196 w 3178196"/>
                    <a:gd name="connsiteY21" fmla="*/ 1408739 h 3178196"/>
                    <a:gd name="connsiteX22" fmla="*/ 3178196 w 3178196"/>
                    <a:gd name="connsiteY22" fmla="*/ 1769460 h 3178196"/>
                    <a:gd name="connsiteX23" fmla="*/ 2901180 w 3178196"/>
                    <a:gd name="connsiteY23" fmla="*/ 1828838 h 3178196"/>
                    <a:gd name="connsiteX24" fmla="*/ 2890366 w 3178196"/>
                    <a:gd name="connsiteY24" fmla="*/ 1899689 h 3178196"/>
                    <a:gd name="connsiteX25" fmla="*/ 2862393 w 3178196"/>
                    <a:gd name="connsiteY25" fmla="*/ 2011345 h 3178196"/>
                    <a:gd name="connsiteX26" fmla="*/ 2851433 w 3178196"/>
                    <a:gd name="connsiteY26" fmla="*/ 2043093 h 3178196"/>
                    <a:gd name="connsiteX27" fmla="*/ 3055480 w 3178196"/>
                    <a:gd name="connsiteY27" fmla="*/ 2227452 h 3178196"/>
                    <a:gd name="connsiteX28" fmla="*/ 2875118 w 3178196"/>
                    <a:gd name="connsiteY28" fmla="*/ 2539844 h 3178196"/>
                    <a:gd name="connsiteX29" fmla="*/ 2624366 w 3178196"/>
                    <a:gd name="connsiteY29" fmla="*/ 2458846 h 3178196"/>
                    <a:gd name="connsiteX30" fmla="*/ 2593452 w 3178196"/>
                    <a:gd name="connsiteY30" fmla="*/ 2501242 h 3178196"/>
                    <a:gd name="connsiteX31" fmla="*/ 2496828 w 3178196"/>
                    <a:gd name="connsiteY31" fmla="*/ 2601689 h 3178196"/>
                    <a:gd name="connsiteX32" fmla="*/ 2461217 w 3178196"/>
                    <a:gd name="connsiteY32" fmla="*/ 2631705 h 3178196"/>
                    <a:gd name="connsiteX33" fmla="*/ 2539846 w 3178196"/>
                    <a:gd name="connsiteY33" fmla="*/ 2875117 h 3178196"/>
                    <a:gd name="connsiteX34" fmla="*/ 2227451 w 3178196"/>
                    <a:gd name="connsiteY34" fmla="*/ 3055478 h 3178196"/>
                    <a:gd name="connsiteX35" fmla="*/ 2061632 w 3178196"/>
                    <a:gd name="connsiteY35" fmla="*/ 2871954 h 3178196"/>
                    <a:gd name="connsiteX36" fmla="*/ 2018961 w 3178196"/>
                    <a:gd name="connsiteY36" fmla="*/ 2889155 h 3178196"/>
                    <a:gd name="connsiteX37" fmla="*/ 1820676 w 3178196"/>
                    <a:gd name="connsiteY37" fmla="*/ 2939260 h 3178196"/>
                    <a:gd name="connsiteX38" fmla="*/ 1769461 w 3178196"/>
                    <a:gd name="connsiteY38" fmla="*/ 3178196 h 3178196"/>
                    <a:gd name="connsiteX39" fmla="*/ 1408737 w 3178196"/>
                    <a:gd name="connsiteY39" fmla="*/ 3178196 h 3178196"/>
                    <a:gd name="connsiteX40" fmla="*/ 1357415 w 3178196"/>
                    <a:gd name="connsiteY40" fmla="*/ 2938761 h 3178196"/>
                    <a:gd name="connsiteX41" fmla="*/ 1321409 w 3178196"/>
                    <a:gd name="connsiteY41" fmla="*/ 2933267 h 3178196"/>
                    <a:gd name="connsiteX42" fmla="*/ 1116228 w 3178196"/>
                    <a:gd name="connsiteY42" fmla="*/ 2872328 h 3178196"/>
                    <a:gd name="connsiteX43" fmla="*/ 950747 w 3178196"/>
                    <a:gd name="connsiteY43" fmla="*/ 3055478 h 3178196"/>
                    <a:gd name="connsiteX44" fmla="*/ 638354 w 3178196"/>
                    <a:gd name="connsiteY44" fmla="*/ 2875117 h 3178196"/>
                    <a:gd name="connsiteX45" fmla="*/ 716567 w 3178196"/>
                    <a:gd name="connsiteY45" fmla="*/ 2632987 h 3178196"/>
                    <a:gd name="connsiteX46" fmla="*/ 564155 w 3178196"/>
                    <a:gd name="connsiteY46" fmla="*/ 2476891 h 3178196"/>
                    <a:gd name="connsiteX47" fmla="*/ 552049 w 3178196"/>
                    <a:gd name="connsiteY47" fmla="*/ 2459421 h 3178196"/>
                    <a:gd name="connsiteX48" fmla="*/ 303082 w 3178196"/>
                    <a:gd name="connsiteY48" fmla="*/ 2539844 h 3178196"/>
                    <a:gd name="connsiteX49" fmla="*/ 122720 w 3178196"/>
                    <a:gd name="connsiteY49" fmla="*/ 2227452 h 3178196"/>
                    <a:gd name="connsiteX50" fmla="*/ 326913 w 3178196"/>
                    <a:gd name="connsiteY50" fmla="*/ 2042960 h 3178196"/>
                    <a:gd name="connsiteX51" fmla="*/ 306855 w 3178196"/>
                    <a:gd name="connsiteY51" fmla="*/ 1979828 h 3178196"/>
                    <a:gd name="connsiteX52" fmla="*/ 276470 w 3178196"/>
                    <a:gd name="connsiteY52" fmla="*/ 1828721 h 3178196"/>
                    <a:gd name="connsiteX53" fmla="*/ 0 w 3178196"/>
                    <a:gd name="connsiteY53" fmla="*/ 1769460 h 3178196"/>
                    <a:gd name="connsiteX54" fmla="*/ 0 w 3178196"/>
                    <a:gd name="connsiteY54" fmla="*/ 1408739 h 3178196"/>
                    <a:gd name="connsiteX55" fmla="*/ 293010 w 3178196"/>
                    <a:gd name="connsiteY55" fmla="*/ 1345931 h 3178196"/>
                    <a:gd name="connsiteX56" fmla="*/ 306855 w 3178196"/>
                    <a:gd name="connsiteY56" fmla="*/ 1284173 h 3178196"/>
                    <a:gd name="connsiteX57" fmla="*/ 351046 w 3178196"/>
                    <a:gd name="connsiteY57" fmla="*/ 1157043 h 3178196"/>
                    <a:gd name="connsiteX58" fmla="*/ 122720 w 3178196"/>
                    <a:gd name="connsiteY58" fmla="*/ 950748 h 3178196"/>
                    <a:gd name="connsiteX59" fmla="*/ 303082 w 3178196"/>
                    <a:gd name="connsiteY59" fmla="*/ 638354 h 3178196"/>
                    <a:gd name="connsiteX60" fmla="*/ 611017 w 3178196"/>
                    <a:gd name="connsiteY60" fmla="*/ 737822 h 3178196"/>
                    <a:gd name="connsiteX61" fmla="*/ 678469 w 3178196"/>
                    <a:gd name="connsiteY61" fmla="*/ 665039 h 3178196"/>
                    <a:gd name="connsiteX62" fmla="*/ 739168 w 3178196"/>
                    <a:gd name="connsiteY62" fmla="*/ 615179 h 3178196"/>
                    <a:gd name="connsiteX63" fmla="*/ 638354 w 3178196"/>
                    <a:gd name="connsiteY63" fmla="*/ 303080 h 3178196"/>
                    <a:gd name="connsiteX64" fmla="*/ 950747 w 3178196"/>
                    <a:gd name="connsiteY64" fmla="*/ 122720 h 3178196"/>
                    <a:gd name="connsiteX65" fmla="*/ 1175530 w 3178196"/>
                    <a:gd name="connsiteY65" fmla="*/ 371507 h 3178196"/>
                    <a:gd name="connsiteX66" fmla="*/ 1321409 w 3178196"/>
                    <a:gd name="connsiteY66" fmla="*/ 330732 h 3178196"/>
                    <a:gd name="connsiteX67" fmla="*/ 1338401 w 3178196"/>
                    <a:gd name="connsiteY67" fmla="*/ 328139 h 31781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</a:cxnLst>
                  <a:rect l="l" t="t" r="r" b="b"/>
                  <a:pathLst>
                    <a:path w="3178196" h="3178196">
                      <a:moveTo>
                        <a:pt x="1589098" y="425696"/>
                      </a:moveTo>
                      <a:cubicBezTo>
                        <a:pt x="946569" y="425696"/>
                        <a:pt x="425696" y="946569"/>
                        <a:pt x="425696" y="1589098"/>
                      </a:cubicBezTo>
                      <a:cubicBezTo>
                        <a:pt x="425696" y="2231627"/>
                        <a:pt x="946569" y="2752500"/>
                        <a:pt x="1589098" y="2752500"/>
                      </a:cubicBezTo>
                      <a:cubicBezTo>
                        <a:pt x="2231627" y="2752500"/>
                        <a:pt x="2752500" y="2231627"/>
                        <a:pt x="2752500" y="1589098"/>
                      </a:cubicBezTo>
                      <a:cubicBezTo>
                        <a:pt x="2752500" y="946569"/>
                        <a:pt x="2231627" y="425696"/>
                        <a:pt x="1589098" y="425696"/>
                      </a:cubicBezTo>
                      <a:close/>
                      <a:moveTo>
                        <a:pt x="1408737" y="0"/>
                      </a:moveTo>
                      <a:lnTo>
                        <a:pt x="1769461" y="0"/>
                      </a:lnTo>
                      <a:lnTo>
                        <a:pt x="1839795" y="328139"/>
                      </a:lnTo>
                      <a:lnTo>
                        <a:pt x="1856789" y="330732"/>
                      </a:lnTo>
                      <a:lnTo>
                        <a:pt x="2000849" y="373520"/>
                      </a:lnTo>
                      <a:lnTo>
                        <a:pt x="2227451" y="122720"/>
                      </a:lnTo>
                      <a:lnTo>
                        <a:pt x="2539846" y="303080"/>
                      </a:lnTo>
                      <a:lnTo>
                        <a:pt x="2439451" y="613872"/>
                      </a:lnTo>
                      <a:lnTo>
                        <a:pt x="2458340" y="627645"/>
                      </a:lnTo>
                      <a:cubicBezTo>
                        <a:pt x="2493487" y="658090"/>
                        <a:pt x="2527017" y="690346"/>
                        <a:pt x="2558787" y="724273"/>
                      </a:cubicBezTo>
                      <a:lnTo>
                        <a:pt x="2569563" y="737054"/>
                      </a:lnTo>
                      <a:lnTo>
                        <a:pt x="2875118" y="638354"/>
                      </a:lnTo>
                      <a:lnTo>
                        <a:pt x="3055480" y="950748"/>
                      </a:lnTo>
                      <a:lnTo>
                        <a:pt x="2827830" y="1156432"/>
                      </a:lnTo>
                      <a:lnTo>
                        <a:pt x="2846251" y="1202137"/>
                      </a:lnTo>
                      <a:lnTo>
                        <a:pt x="2882440" y="1345342"/>
                      </a:lnTo>
                      <a:lnTo>
                        <a:pt x="3178196" y="1408739"/>
                      </a:lnTo>
                      <a:lnTo>
                        <a:pt x="3178196" y="1769460"/>
                      </a:lnTo>
                      <a:lnTo>
                        <a:pt x="2901180" y="1828838"/>
                      </a:lnTo>
                      <a:lnTo>
                        <a:pt x="2890366" y="1899689"/>
                      </a:lnTo>
                      <a:cubicBezTo>
                        <a:pt x="2882626" y="1937518"/>
                        <a:pt x="2873276" y="1974762"/>
                        <a:pt x="2862393" y="2011345"/>
                      </a:cubicBezTo>
                      <a:lnTo>
                        <a:pt x="2851433" y="2043093"/>
                      </a:lnTo>
                      <a:lnTo>
                        <a:pt x="3055480" y="2227452"/>
                      </a:lnTo>
                      <a:lnTo>
                        <a:pt x="2875118" y="2539844"/>
                      </a:lnTo>
                      <a:lnTo>
                        <a:pt x="2624366" y="2458846"/>
                      </a:lnTo>
                      <a:lnTo>
                        <a:pt x="2593452" y="2501242"/>
                      </a:lnTo>
                      <a:cubicBezTo>
                        <a:pt x="2563009" y="2536388"/>
                        <a:pt x="2530753" y="2569918"/>
                        <a:pt x="2496828" y="2601689"/>
                      </a:cubicBezTo>
                      <a:lnTo>
                        <a:pt x="2461217" y="2631705"/>
                      </a:lnTo>
                      <a:lnTo>
                        <a:pt x="2539846" y="2875117"/>
                      </a:lnTo>
                      <a:lnTo>
                        <a:pt x="2227451" y="3055478"/>
                      </a:lnTo>
                      <a:lnTo>
                        <a:pt x="2061632" y="2871954"/>
                      </a:lnTo>
                      <a:lnTo>
                        <a:pt x="2018961" y="2889155"/>
                      </a:lnTo>
                      <a:lnTo>
                        <a:pt x="1820676" y="2939260"/>
                      </a:lnTo>
                      <a:lnTo>
                        <a:pt x="1769461" y="3178196"/>
                      </a:lnTo>
                      <a:lnTo>
                        <a:pt x="1408737" y="3178196"/>
                      </a:lnTo>
                      <a:lnTo>
                        <a:pt x="1357415" y="2938761"/>
                      </a:lnTo>
                      <a:lnTo>
                        <a:pt x="1321409" y="2933267"/>
                      </a:lnTo>
                      <a:lnTo>
                        <a:pt x="1116228" y="2872328"/>
                      </a:lnTo>
                      <a:lnTo>
                        <a:pt x="950747" y="3055478"/>
                      </a:lnTo>
                      <a:lnTo>
                        <a:pt x="638354" y="2875117"/>
                      </a:lnTo>
                      <a:lnTo>
                        <a:pt x="716567" y="2632987"/>
                      </a:lnTo>
                      <a:lnTo>
                        <a:pt x="564155" y="2476891"/>
                      </a:lnTo>
                      <a:lnTo>
                        <a:pt x="552049" y="2459421"/>
                      </a:lnTo>
                      <a:lnTo>
                        <a:pt x="303082" y="2539844"/>
                      </a:lnTo>
                      <a:lnTo>
                        <a:pt x="122720" y="2227452"/>
                      </a:lnTo>
                      <a:lnTo>
                        <a:pt x="326913" y="2042960"/>
                      </a:lnTo>
                      <a:lnTo>
                        <a:pt x="306855" y="1979828"/>
                      </a:lnTo>
                      <a:lnTo>
                        <a:pt x="276470" y="1828721"/>
                      </a:lnTo>
                      <a:lnTo>
                        <a:pt x="0" y="1769460"/>
                      </a:lnTo>
                      <a:lnTo>
                        <a:pt x="0" y="1408739"/>
                      </a:lnTo>
                      <a:lnTo>
                        <a:pt x="293010" y="1345931"/>
                      </a:lnTo>
                      <a:lnTo>
                        <a:pt x="306855" y="1284173"/>
                      </a:lnTo>
                      <a:lnTo>
                        <a:pt x="351046" y="1157043"/>
                      </a:lnTo>
                      <a:lnTo>
                        <a:pt x="122720" y="950748"/>
                      </a:lnTo>
                      <a:lnTo>
                        <a:pt x="303082" y="638354"/>
                      </a:lnTo>
                      <a:lnTo>
                        <a:pt x="611017" y="737822"/>
                      </a:lnTo>
                      <a:lnTo>
                        <a:pt x="678469" y="665039"/>
                      </a:lnTo>
                      <a:lnTo>
                        <a:pt x="739168" y="615179"/>
                      </a:lnTo>
                      <a:lnTo>
                        <a:pt x="638354" y="303080"/>
                      </a:lnTo>
                      <a:lnTo>
                        <a:pt x="950747" y="122720"/>
                      </a:lnTo>
                      <a:lnTo>
                        <a:pt x="1175530" y="371507"/>
                      </a:lnTo>
                      <a:lnTo>
                        <a:pt x="1321409" y="330732"/>
                      </a:lnTo>
                      <a:lnTo>
                        <a:pt x="1338401" y="328139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/>
                    </a:gs>
                    <a:gs pos="100000">
                      <a:srgbClr val="E2E2E2"/>
                    </a:gs>
                  </a:gsLst>
                  <a:lin ang="2700000" scaled="1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13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/>
                    <a:cs typeface="+mn-cs"/>
                  </a:endParaRPr>
                </a:p>
              </p:txBody>
            </p:sp>
            <p:sp>
              <p:nvSpPr>
                <p:cNvPr id="214" name="椭圆 213"/>
                <p:cNvSpPr/>
                <p:nvPr/>
              </p:nvSpPr>
              <p:spPr>
                <a:xfrm>
                  <a:off x="5666553" y="1791154"/>
                  <a:ext cx="1217673" cy="1217673"/>
                </a:xfrm>
                <a:prstGeom prst="ellipse">
                  <a:avLst/>
                </a:prstGeom>
                <a:noFill/>
                <a:ln w="19050" cap="flat" cmpd="sng" algn="ctr">
                  <a:gradFill flip="none" rotWithShape="1">
                    <a:gsLst>
                      <a:gs pos="0">
                        <a:sysClr val="window" lastClr="FFFFFF">
                          <a:lumMod val="85000"/>
                        </a:sysClr>
                      </a:gs>
                      <a:gs pos="100000">
                        <a:sysClr val="window" lastClr="FFFFFF"/>
                      </a:gs>
                    </a:gsLst>
                    <a:lin ang="2700000" scaled="1"/>
                    <a:tileRect/>
                  </a:gra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13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/>
                    <a:cs typeface="+mn-cs"/>
                  </a:endParaRPr>
                </a:p>
              </p:txBody>
            </p:sp>
            <p:sp>
              <p:nvSpPr>
                <p:cNvPr id="215" name="椭圆 214"/>
                <p:cNvSpPr/>
                <p:nvPr/>
              </p:nvSpPr>
              <p:spPr>
                <a:xfrm>
                  <a:off x="5731080" y="1855683"/>
                  <a:ext cx="1088616" cy="1088616"/>
                </a:xfrm>
                <a:prstGeom prst="ellipse">
                  <a:avLst/>
                </a:prstGeom>
                <a:gradFill>
                  <a:gsLst>
                    <a:gs pos="100000">
                      <a:sysClr val="window" lastClr="FFFFFF"/>
                    </a:gs>
                    <a:gs pos="0">
                      <a:srgbClr val="E2E2E2"/>
                    </a:gs>
                  </a:gsLst>
                  <a:lin ang="2700000" scaled="1"/>
                </a:gradFill>
                <a:ln w="190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13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/>
                    <a:cs typeface="+mn-cs"/>
                  </a:endParaRPr>
                </a:p>
              </p:txBody>
            </p:sp>
          </p:grpSp>
          <p:sp>
            <p:nvSpPr>
              <p:cNvPr id="212" name="椭圆 211"/>
              <p:cNvSpPr/>
              <p:nvPr/>
            </p:nvSpPr>
            <p:spPr>
              <a:xfrm>
                <a:off x="6625503" y="2134485"/>
                <a:ext cx="450263" cy="450263"/>
              </a:xfrm>
              <a:prstGeom prst="ellipse">
                <a:avLst/>
              </a:prstGeom>
              <a:solidFill>
                <a:srgbClr val="8F52A8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cs"/>
                </a:endParaRPr>
              </a:p>
            </p:txBody>
          </p:sp>
        </p:grpSp>
        <p:sp>
          <p:nvSpPr>
            <p:cNvPr id="210" name="Freeform 108"/>
            <p:cNvSpPr>
              <a:spLocks noEditPoints="1"/>
            </p:cNvSpPr>
            <p:nvPr/>
          </p:nvSpPr>
          <p:spPr bwMode="auto">
            <a:xfrm>
              <a:off x="5655470" y="5515237"/>
              <a:ext cx="296859" cy="297925"/>
            </a:xfrm>
            <a:custGeom>
              <a:avLst/>
              <a:gdLst>
                <a:gd name="T0" fmla="*/ 97 w 115"/>
                <a:gd name="T1" fmla="*/ 48 h 115"/>
                <a:gd name="T2" fmla="*/ 91 w 115"/>
                <a:gd name="T3" fmla="*/ 41 h 115"/>
                <a:gd name="T4" fmla="*/ 102 w 115"/>
                <a:gd name="T5" fmla="*/ 26 h 115"/>
                <a:gd name="T6" fmla="*/ 94 w 115"/>
                <a:gd name="T7" fmla="*/ 13 h 115"/>
                <a:gd name="T8" fmla="*/ 79 w 115"/>
                <a:gd name="T9" fmla="*/ 23 h 115"/>
                <a:gd name="T10" fmla="*/ 70 w 115"/>
                <a:gd name="T11" fmla="*/ 22 h 115"/>
                <a:gd name="T12" fmla="*/ 67 w 115"/>
                <a:gd name="T13" fmla="*/ 3 h 115"/>
                <a:gd name="T14" fmla="*/ 52 w 115"/>
                <a:gd name="T15" fmla="*/ 0 h 115"/>
                <a:gd name="T16" fmla="*/ 48 w 115"/>
                <a:gd name="T17" fmla="*/ 18 h 115"/>
                <a:gd name="T18" fmla="*/ 41 w 115"/>
                <a:gd name="T19" fmla="*/ 24 h 115"/>
                <a:gd name="T20" fmla="*/ 26 w 115"/>
                <a:gd name="T21" fmla="*/ 13 h 115"/>
                <a:gd name="T22" fmla="*/ 13 w 115"/>
                <a:gd name="T23" fmla="*/ 21 h 115"/>
                <a:gd name="T24" fmla="*/ 23 w 115"/>
                <a:gd name="T25" fmla="*/ 36 h 115"/>
                <a:gd name="T26" fmla="*/ 22 w 115"/>
                <a:gd name="T27" fmla="*/ 45 h 115"/>
                <a:gd name="T28" fmla="*/ 4 w 115"/>
                <a:gd name="T29" fmla="*/ 48 h 115"/>
                <a:gd name="T30" fmla="*/ 0 w 115"/>
                <a:gd name="T31" fmla="*/ 63 h 115"/>
                <a:gd name="T32" fmla="*/ 18 w 115"/>
                <a:gd name="T33" fmla="*/ 66 h 115"/>
                <a:gd name="T34" fmla="*/ 24 w 115"/>
                <a:gd name="T35" fmla="*/ 73 h 115"/>
                <a:gd name="T36" fmla="*/ 13 w 115"/>
                <a:gd name="T37" fmla="*/ 89 h 115"/>
                <a:gd name="T38" fmla="*/ 21 w 115"/>
                <a:gd name="T39" fmla="*/ 102 h 115"/>
                <a:gd name="T40" fmla="*/ 36 w 115"/>
                <a:gd name="T41" fmla="*/ 92 h 115"/>
                <a:gd name="T42" fmla="*/ 45 w 115"/>
                <a:gd name="T43" fmla="*/ 92 h 115"/>
                <a:gd name="T44" fmla="*/ 48 w 115"/>
                <a:gd name="T45" fmla="*/ 111 h 115"/>
                <a:gd name="T46" fmla="*/ 63 w 115"/>
                <a:gd name="T47" fmla="*/ 115 h 115"/>
                <a:gd name="T48" fmla="*/ 67 w 115"/>
                <a:gd name="T49" fmla="*/ 97 h 115"/>
                <a:gd name="T50" fmla="*/ 74 w 115"/>
                <a:gd name="T51" fmla="*/ 91 h 115"/>
                <a:gd name="T52" fmla="*/ 89 w 115"/>
                <a:gd name="T53" fmla="*/ 102 h 115"/>
                <a:gd name="T54" fmla="*/ 102 w 115"/>
                <a:gd name="T55" fmla="*/ 94 h 115"/>
                <a:gd name="T56" fmla="*/ 92 w 115"/>
                <a:gd name="T57" fmla="*/ 79 h 115"/>
                <a:gd name="T58" fmla="*/ 93 w 115"/>
                <a:gd name="T59" fmla="*/ 70 h 115"/>
                <a:gd name="T60" fmla="*/ 112 w 115"/>
                <a:gd name="T61" fmla="*/ 66 h 115"/>
                <a:gd name="T62" fmla="*/ 115 w 115"/>
                <a:gd name="T63" fmla="*/ 52 h 115"/>
                <a:gd name="T64" fmla="*/ 58 w 115"/>
                <a:gd name="T65" fmla="*/ 79 h 115"/>
                <a:gd name="T66" fmla="*/ 58 w 115"/>
                <a:gd name="T67" fmla="*/ 36 h 115"/>
                <a:gd name="T68" fmla="*/ 58 w 115"/>
                <a:gd name="T69" fmla="*/ 79 h 115"/>
                <a:gd name="T70" fmla="*/ 49 w 115"/>
                <a:gd name="T71" fmla="*/ 57 h 115"/>
                <a:gd name="T72" fmla="*/ 67 w 115"/>
                <a:gd name="T73" fmla="*/ 5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5" h="115">
                  <a:moveTo>
                    <a:pt x="112" y="48"/>
                  </a:moveTo>
                  <a:cubicBezTo>
                    <a:pt x="97" y="48"/>
                    <a:pt x="97" y="48"/>
                    <a:pt x="97" y="48"/>
                  </a:cubicBezTo>
                  <a:cubicBezTo>
                    <a:pt x="95" y="48"/>
                    <a:pt x="93" y="47"/>
                    <a:pt x="93" y="45"/>
                  </a:cubicBezTo>
                  <a:cubicBezTo>
                    <a:pt x="91" y="41"/>
                    <a:pt x="91" y="41"/>
                    <a:pt x="91" y="41"/>
                  </a:cubicBezTo>
                  <a:cubicBezTo>
                    <a:pt x="90" y="40"/>
                    <a:pt x="91" y="37"/>
                    <a:pt x="92" y="36"/>
                  </a:cubicBezTo>
                  <a:cubicBezTo>
                    <a:pt x="102" y="26"/>
                    <a:pt x="102" y="26"/>
                    <a:pt x="102" y="26"/>
                  </a:cubicBezTo>
                  <a:cubicBezTo>
                    <a:pt x="104" y="24"/>
                    <a:pt x="104" y="22"/>
                    <a:pt x="102" y="21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93" y="11"/>
                    <a:pt x="91" y="11"/>
                    <a:pt x="89" y="1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78" y="24"/>
                    <a:pt x="75" y="25"/>
                    <a:pt x="74" y="24"/>
                  </a:cubicBezTo>
                  <a:cubicBezTo>
                    <a:pt x="70" y="22"/>
                    <a:pt x="70" y="22"/>
                    <a:pt x="70" y="22"/>
                  </a:cubicBezTo>
                  <a:cubicBezTo>
                    <a:pt x="68" y="22"/>
                    <a:pt x="67" y="20"/>
                    <a:pt x="67" y="18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1"/>
                    <a:pt x="65" y="0"/>
                    <a:pt x="6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0" y="0"/>
                    <a:pt x="48" y="1"/>
                    <a:pt x="48" y="3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8" y="20"/>
                    <a:pt x="47" y="22"/>
                    <a:pt x="45" y="22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0" y="25"/>
                    <a:pt x="37" y="24"/>
                    <a:pt x="36" y="2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5" y="11"/>
                    <a:pt x="22" y="11"/>
                    <a:pt x="21" y="13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2" y="22"/>
                    <a:pt x="12" y="24"/>
                    <a:pt x="13" y="2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4" y="37"/>
                    <a:pt x="25" y="40"/>
                    <a:pt x="24" y="41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2" y="47"/>
                    <a:pt x="20" y="48"/>
                    <a:pt x="18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50"/>
                    <a:pt x="0" y="5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2" y="66"/>
                    <a:pt x="4" y="66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20" y="66"/>
                    <a:pt x="22" y="68"/>
                    <a:pt x="22" y="70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5" y="75"/>
                    <a:pt x="24" y="78"/>
                    <a:pt x="23" y="79"/>
                  </a:cubicBezTo>
                  <a:cubicBezTo>
                    <a:pt x="13" y="89"/>
                    <a:pt x="13" y="89"/>
                    <a:pt x="13" y="89"/>
                  </a:cubicBezTo>
                  <a:cubicBezTo>
                    <a:pt x="12" y="90"/>
                    <a:pt x="12" y="93"/>
                    <a:pt x="13" y="94"/>
                  </a:cubicBezTo>
                  <a:cubicBezTo>
                    <a:pt x="21" y="102"/>
                    <a:pt x="21" y="102"/>
                    <a:pt x="21" y="102"/>
                  </a:cubicBezTo>
                  <a:cubicBezTo>
                    <a:pt x="22" y="103"/>
                    <a:pt x="25" y="103"/>
                    <a:pt x="26" y="102"/>
                  </a:cubicBezTo>
                  <a:cubicBezTo>
                    <a:pt x="36" y="92"/>
                    <a:pt x="36" y="92"/>
                    <a:pt x="36" y="92"/>
                  </a:cubicBezTo>
                  <a:cubicBezTo>
                    <a:pt x="37" y="90"/>
                    <a:pt x="40" y="90"/>
                    <a:pt x="41" y="91"/>
                  </a:cubicBezTo>
                  <a:cubicBezTo>
                    <a:pt x="45" y="92"/>
                    <a:pt x="45" y="92"/>
                    <a:pt x="45" y="92"/>
                  </a:cubicBezTo>
                  <a:cubicBezTo>
                    <a:pt x="47" y="93"/>
                    <a:pt x="48" y="95"/>
                    <a:pt x="48" y="97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48" y="113"/>
                    <a:pt x="50" y="115"/>
                    <a:pt x="52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5" y="115"/>
                    <a:pt x="67" y="113"/>
                    <a:pt x="67" y="111"/>
                  </a:cubicBezTo>
                  <a:cubicBezTo>
                    <a:pt x="67" y="97"/>
                    <a:pt x="67" y="97"/>
                    <a:pt x="67" y="97"/>
                  </a:cubicBezTo>
                  <a:cubicBezTo>
                    <a:pt x="67" y="95"/>
                    <a:pt x="68" y="93"/>
                    <a:pt x="70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0"/>
                    <a:pt x="78" y="90"/>
                    <a:pt x="79" y="92"/>
                  </a:cubicBezTo>
                  <a:cubicBezTo>
                    <a:pt x="89" y="102"/>
                    <a:pt x="89" y="102"/>
                    <a:pt x="89" y="102"/>
                  </a:cubicBezTo>
                  <a:cubicBezTo>
                    <a:pt x="91" y="103"/>
                    <a:pt x="93" y="103"/>
                    <a:pt x="94" y="102"/>
                  </a:cubicBezTo>
                  <a:cubicBezTo>
                    <a:pt x="102" y="94"/>
                    <a:pt x="102" y="94"/>
                    <a:pt x="102" y="94"/>
                  </a:cubicBezTo>
                  <a:cubicBezTo>
                    <a:pt x="104" y="93"/>
                    <a:pt x="104" y="90"/>
                    <a:pt x="102" y="89"/>
                  </a:cubicBezTo>
                  <a:cubicBezTo>
                    <a:pt x="92" y="79"/>
                    <a:pt x="92" y="79"/>
                    <a:pt x="92" y="79"/>
                  </a:cubicBezTo>
                  <a:cubicBezTo>
                    <a:pt x="91" y="78"/>
                    <a:pt x="90" y="75"/>
                    <a:pt x="91" y="73"/>
                  </a:cubicBezTo>
                  <a:cubicBezTo>
                    <a:pt x="93" y="70"/>
                    <a:pt x="93" y="70"/>
                    <a:pt x="93" y="70"/>
                  </a:cubicBezTo>
                  <a:cubicBezTo>
                    <a:pt x="93" y="68"/>
                    <a:pt x="95" y="66"/>
                    <a:pt x="97" y="66"/>
                  </a:cubicBezTo>
                  <a:cubicBezTo>
                    <a:pt x="112" y="66"/>
                    <a:pt x="112" y="66"/>
                    <a:pt x="112" y="66"/>
                  </a:cubicBezTo>
                  <a:cubicBezTo>
                    <a:pt x="113" y="66"/>
                    <a:pt x="115" y="65"/>
                    <a:pt x="115" y="63"/>
                  </a:cubicBezTo>
                  <a:cubicBezTo>
                    <a:pt x="115" y="52"/>
                    <a:pt x="115" y="52"/>
                    <a:pt x="115" y="52"/>
                  </a:cubicBezTo>
                  <a:cubicBezTo>
                    <a:pt x="115" y="50"/>
                    <a:pt x="113" y="48"/>
                    <a:pt x="112" y="48"/>
                  </a:cubicBezTo>
                  <a:close/>
                  <a:moveTo>
                    <a:pt x="58" y="79"/>
                  </a:moveTo>
                  <a:cubicBezTo>
                    <a:pt x="46" y="79"/>
                    <a:pt x="36" y="69"/>
                    <a:pt x="36" y="57"/>
                  </a:cubicBezTo>
                  <a:cubicBezTo>
                    <a:pt x="36" y="46"/>
                    <a:pt x="46" y="36"/>
                    <a:pt x="58" y="36"/>
                  </a:cubicBezTo>
                  <a:cubicBezTo>
                    <a:pt x="69" y="36"/>
                    <a:pt x="79" y="46"/>
                    <a:pt x="79" y="57"/>
                  </a:cubicBezTo>
                  <a:cubicBezTo>
                    <a:pt x="79" y="69"/>
                    <a:pt x="69" y="79"/>
                    <a:pt x="58" y="79"/>
                  </a:cubicBezTo>
                  <a:close/>
                  <a:moveTo>
                    <a:pt x="58" y="48"/>
                  </a:moveTo>
                  <a:cubicBezTo>
                    <a:pt x="53" y="48"/>
                    <a:pt x="49" y="52"/>
                    <a:pt x="49" y="57"/>
                  </a:cubicBezTo>
                  <a:cubicBezTo>
                    <a:pt x="49" y="62"/>
                    <a:pt x="53" y="66"/>
                    <a:pt x="58" y="66"/>
                  </a:cubicBezTo>
                  <a:cubicBezTo>
                    <a:pt x="63" y="66"/>
                    <a:pt x="67" y="62"/>
                    <a:pt x="67" y="57"/>
                  </a:cubicBezTo>
                  <a:cubicBezTo>
                    <a:pt x="67" y="52"/>
                    <a:pt x="63" y="48"/>
                    <a:pt x="58" y="48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3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16" name="文本框 117"/>
          <p:cNvSpPr txBox="1"/>
          <p:nvPr/>
        </p:nvSpPr>
        <p:spPr>
          <a:xfrm>
            <a:off x="1470700" y="3917384"/>
            <a:ext cx="650201" cy="559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13" dirty="0">
                <a:solidFill>
                  <a:srgbClr val="01ACBE"/>
                </a:solidFill>
                <a:latin typeface="LiHei Pro" panose="020B0500000000000000" pitchFamily="34" charset="-122"/>
                <a:ea typeface="LiHei Pro" panose="020B0500000000000000" pitchFamily="34" charset="-122"/>
              </a:rPr>
              <a:t>思路</a:t>
            </a:r>
            <a:endParaRPr lang="en-US" altLang="zh-CN" sz="1013" dirty="0">
              <a:solidFill>
                <a:srgbClr val="01ACBE"/>
              </a:solidFill>
              <a:latin typeface="LiHei Pro" panose="020B0500000000000000" pitchFamily="34" charset="-122"/>
              <a:ea typeface="LiHei Pro" panose="020B0500000000000000" pitchFamily="34" charset="-122"/>
            </a:endParaRPr>
          </a:p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13" dirty="0">
                <a:solidFill>
                  <a:srgbClr val="01ACBE"/>
                </a:solidFill>
                <a:latin typeface="LiHei Pro" panose="020B0500000000000000" pitchFamily="34" charset="-122"/>
                <a:ea typeface="LiHei Pro" panose="020B0500000000000000" pitchFamily="34" charset="-122"/>
              </a:rPr>
              <a:t>决定</a:t>
            </a:r>
            <a:endParaRPr lang="en-US" altLang="zh-CN" sz="1013" dirty="0">
              <a:solidFill>
                <a:srgbClr val="01ACBE"/>
              </a:solidFill>
              <a:latin typeface="LiHei Pro" panose="020B0500000000000000" pitchFamily="34" charset="-122"/>
              <a:ea typeface="LiHei Pro" panose="020B0500000000000000" pitchFamily="34" charset="-122"/>
            </a:endParaRPr>
          </a:p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13" dirty="0">
                <a:solidFill>
                  <a:srgbClr val="01ACBE"/>
                </a:solidFill>
                <a:latin typeface="LiHei Pro" panose="020B0500000000000000" pitchFamily="34" charset="-122"/>
                <a:ea typeface="LiHei Pro" panose="020B0500000000000000" pitchFamily="34" charset="-122"/>
              </a:rPr>
              <a:t>出路</a:t>
            </a:r>
          </a:p>
        </p:txBody>
      </p:sp>
      <p:sp>
        <p:nvSpPr>
          <p:cNvPr id="217" name="文本框 129"/>
          <p:cNvSpPr txBox="1"/>
          <p:nvPr/>
        </p:nvSpPr>
        <p:spPr>
          <a:xfrm>
            <a:off x="5560226" y="1833232"/>
            <a:ext cx="3188238" cy="691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通过配置文件，实现页面元素定位表达式和测试代码的分离</a:t>
            </a:r>
            <a:endParaRPr lang="en-US" altLang="zh-CN" sz="900" dirty="0" smtClean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685800">
              <a:lnSpc>
                <a:spcPct val="150000"/>
              </a:lnSpc>
            </a:pPr>
            <a:r>
              <a:rPr lang="zh-CN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9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ObjectMap</a:t>
            </a:r>
            <a:r>
              <a:rPr lang="en-US" altLang="zh-CN" sz="9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方式，简化页面元素定位相关的代码工作量</a:t>
            </a:r>
            <a:r>
              <a:rPr lang="zh-CN" alt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9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4858057" y="2771888"/>
            <a:ext cx="4018917" cy="735143"/>
          </a:xfrm>
          <a:prstGeom prst="rect">
            <a:avLst/>
          </a:prstGeom>
          <a:solidFill>
            <a:srgbClr val="E6E6E6"/>
          </a:solidFill>
          <a:ln w="15875" cap="flat" cmpd="sng" algn="ctr">
            <a:gradFill flip="none" rotWithShape="1">
              <a:gsLst>
                <a:gs pos="0">
                  <a:sysClr val="window" lastClr="FFFFFF">
                    <a:lumMod val="7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innerShdw blurRad="114300">
              <a:prstClr val="black"/>
            </a:innerShdw>
          </a:effectLst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/>
              <a:cs typeface="+mn-cs"/>
            </a:endParaRPr>
          </a:p>
        </p:txBody>
      </p:sp>
      <p:sp>
        <p:nvSpPr>
          <p:cNvPr id="219" name="文本框 129"/>
          <p:cNvSpPr txBox="1"/>
          <p:nvPr/>
        </p:nvSpPr>
        <p:spPr>
          <a:xfrm>
            <a:off x="5560226" y="2789059"/>
            <a:ext cx="318823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9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PageObject</a:t>
            </a:r>
            <a:r>
              <a:rPr lang="en-US" altLang="zh-CN" sz="9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模式，封装了网页中的页面</a:t>
            </a:r>
            <a:r>
              <a:rPr lang="zh-CN" alt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元素。</a:t>
            </a:r>
            <a:endParaRPr lang="en-US" altLang="zh-CN" sz="900" dirty="0" smtClean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、使用 </a:t>
            </a:r>
            <a:r>
              <a:rPr lang="en-US" altLang="zh-CN" sz="9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appModules</a:t>
            </a:r>
            <a:r>
              <a:rPr lang="en-US" altLang="zh-CN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方式，封装常用的页面对象操作方法</a:t>
            </a:r>
            <a:endParaRPr lang="en-US" altLang="zh-CN" sz="900" dirty="0" smtClean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、使用 </a:t>
            </a:r>
            <a:r>
              <a:rPr lang="en-US" altLang="zh-CN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Script </a:t>
            </a:r>
            <a:r>
              <a:rPr lang="zh-CN" alt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方法，实现不同的测试场景。</a:t>
            </a:r>
            <a:endParaRPr lang="zh-CN" altLang="en-US" sz="9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4858057" y="3688049"/>
            <a:ext cx="4018917" cy="735143"/>
          </a:xfrm>
          <a:prstGeom prst="rect">
            <a:avLst/>
          </a:prstGeom>
          <a:solidFill>
            <a:srgbClr val="E6E6E6"/>
          </a:solidFill>
          <a:ln w="15875" cap="flat" cmpd="sng" algn="ctr">
            <a:gradFill flip="none" rotWithShape="1">
              <a:gsLst>
                <a:gs pos="0">
                  <a:sysClr val="window" lastClr="FFFFFF">
                    <a:lumMod val="7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innerShdw blurRad="114300">
              <a:prstClr val="black"/>
            </a:innerShdw>
          </a:effectLst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/>
              <a:cs typeface="+mn-cs"/>
            </a:endParaRPr>
          </a:p>
        </p:txBody>
      </p:sp>
      <p:sp>
        <p:nvSpPr>
          <p:cNvPr id="221" name="文本框 129"/>
          <p:cNvSpPr txBox="1"/>
          <p:nvPr/>
        </p:nvSpPr>
        <p:spPr>
          <a:xfrm>
            <a:off x="5560226" y="3705221"/>
            <a:ext cx="3188238" cy="483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将不同页面不同业务场景集合在一起，按照预定的格式命名测试方法，一次性执行集合所有的测试用例。</a:t>
            </a:r>
            <a:endParaRPr lang="zh-CN" altLang="en-US" sz="9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2" name="矩形 221"/>
          <p:cNvSpPr/>
          <p:nvPr/>
        </p:nvSpPr>
        <p:spPr>
          <a:xfrm>
            <a:off x="4858057" y="4602006"/>
            <a:ext cx="4018917" cy="735143"/>
          </a:xfrm>
          <a:prstGeom prst="rect">
            <a:avLst/>
          </a:prstGeom>
          <a:solidFill>
            <a:srgbClr val="E6E6E6"/>
          </a:solidFill>
          <a:ln w="15875" cap="flat" cmpd="sng" algn="ctr">
            <a:gradFill flip="none" rotWithShape="1">
              <a:gsLst>
                <a:gs pos="0">
                  <a:sysClr val="window" lastClr="FFFFFF">
                    <a:lumMod val="7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innerShdw blurRad="114300">
              <a:prstClr val="black"/>
            </a:innerShdw>
          </a:effectLst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/>
              <a:cs typeface="+mn-cs"/>
            </a:endParaRPr>
          </a:p>
        </p:txBody>
      </p:sp>
      <p:sp>
        <p:nvSpPr>
          <p:cNvPr id="223" name="文本框 129"/>
          <p:cNvSpPr txBox="1"/>
          <p:nvPr/>
        </p:nvSpPr>
        <p:spPr>
          <a:xfrm>
            <a:off x="5560226" y="4619177"/>
            <a:ext cx="318823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、日志作为输出依据，方便测试人员定位业务的执行记录。</a:t>
            </a:r>
            <a:endParaRPr lang="en-US" altLang="zh-CN" sz="900" dirty="0" smtClean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、报告作为测试结果，反馈自动化平台相关业务整体的执行情况。</a:t>
            </a:r>
            <a:endParaRPr lang="zh-CN" altLang="en-US" sz="9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4" name="文本框 70"/>
          <p:cNvSpPr txBox="1"/>
          <p:nvPr/>
        </p:nvSpPr>
        <p:spPr>
          <a:xfrm>
            <a:off x="5001202" y="3749217"/>
            <a:ext cx="613037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350" dirty="0" smtClean="0">
                <a:solidFill>
                  <a:srgbClr val="E870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单元测试</a:t>
            </a:r>
            <a:endParaRPr lang="zh-CN" altLang="en-US" sz="1350" dirty="0">
              <a:solidFill>
                <a:srgbClr val="E870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" name="文本框 87"/>
          <p:cNvSpPr txBox="1"/>
          <p:nvPr/>
        </p:nvSpPr>
        <p:spPr>
          <a:xfrm>
            <a:off x="5001202" y="2826084"/>
            <a:ext cx="613037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350" dirty="0" smtClean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业务实现</a:t>
            </a:r>
            <a:endParaRPr lang="zh-CN" altLang="en-US" sz="1350" dirty="0">
              <a:solidFill>
                <a:srgbClr val="01ACB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6" name="文本框 91"/>
          <p:cNvSpPr txBox="1"/>
          <p:nvPr/>
        </p:nvSpPr>
        <p:spPr>
          <a:xfrm>
            <a:off x="5001204" y="1887226"/>
            <a:ext cx="544063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350" dirty="0" smtClean="0">
                <a:solidFill>
                  <a:srgbClr val="FFB8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文件配置</a:t>
            </a:r>
            <a:endParaRPr lang="zh-CN" altLang="en-US" sz="1350" dirty="0">
              <a:solidFill>
                <a:srgbClr val="FFB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7" name="文本框 102"/>
          <p:cNvSpPr txBox="1"/>
          <p:nvPr/>
        </p:nvSpPr>
        <p:spPr>
          <a:xfrm>
            <a:off x="5001202" y="4694888"/>
            <a:ext cx="613037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350" dirty="0" smtClean="0">
                <a:solidFill>
                  <a:srgbClr val="663A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日志报告</a:t>
            </a:r>
            <a:endParaRPr lang="en-US" altLang="zh-CN" sz="1350" dirty="0">
              <a:solidFill>
                <a:srgbClr val="663A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816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500"/>
                            </p:stCondLst>
                            <p:childTnLst>
                              <p:par>
                                <p:cTn id="8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00"/>
                            </p:stCondLst>
                            <p:childTnLst>
                              <p:par>
                                <p:cTn id="9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500"/>
                            </p:stCondLst>
                            <p:childTnLst>
                              <p:par>
                                <p:cTn id="9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70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7500"/>
                            </p:stCondLst>
                            <p:childTnLst>
                              <p:par>
                                <p:cTn id="10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0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216" grpId="0"/>
      <p:bldP spid="217" grpId="0"/>
      <p:bldP spid="218" grpId="0" animBg="1"/>
      <p:bldP spid="219" grpId="0"/>
      <p:bldP spid="220" grpId="0" animBg="1"/>
      <p:bldP spid="221" grpId="0"/>
      <p:bldP spid="222" grpId="0" animBg="1"/>
      <p:bldP spid="223" grpId="0"/>
      <p:bldP spid="224" grpId="0"/>
      <p:bldP spid="225" grpId="0"/>
      <p:bldP spid="226" grpId="0"/>
      <p:bldP spid="2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303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测试报告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kumimoji="1" lang="en-US" altLang="zh-CN" dirty="0" smtClean="0"/>
          </a:p>
          <a:p>
            <a:r>
              <a:rPr lang="zh-CN" altLang="en-US" dirty="0" smtClean="0"/>
              <a:t>突出测试内容和范围</a:t>
            </a:r>
            <a:endParaRPr lang="en-US" altLang="zh-CN" dirty="0" smtClean="0"/>
          </a:p>
          <a:p>
            <a:r>
              <a:rPr lang="zh-CN" altLang="en-US" dirty="0" smtClean="0"/>
              <a:t>测试环境</a:t>
            </a:r>
            <a:endParaRPr lang="en-US" altLang="zh-CN" dirty="0" smtClean="0"/>
          </a:p>
          <a:p>
            <a:r>
              <a:rPr lang="zh-CN" altLang="en-US" dirty="0" smtClean="0"/>
              <a:t>测试报告及</a:t>
            </a:r>
            <a:r>
              <a:rPr lang="en-US" altLang="zh-CN" dirty="0" err="1" smtClean="0"/>
              <a:t>Bugfree</a:t>
            </a:r>
            <a:r>
              <a:rPr lang="zh-CN" altLang="en-US" dirty="0" smtClean="0"/>
              <a:t>的链接要规范：</a:t>
            </a:r>
            <a:r>
              <a:rPr lang="en-US" altLang="zh-CN" dirty="0" smtClean="0"/>
              <a:t>http:</a:t>
            </a:r>
            <a:r>
              <a:rPr lang="zh-CN" altLang="en-US" dirty="0" smtClean="0"/>
              <a:t>开头</a:t>
            </a:r>
            <a:endParaRPr lang="en-US" altLang="zh-CN" dirty="0" smtClean="0"/>
          </a:p>
          <a:p>
            <a:r>
              <a:rPr lang="zh-CN" altLang="en-US" dirty="0" smtClean="0"/>
              <a:t>缺陷填写及修复要符合规范：不能带着严重缺陷上线</a:t>
            </a:r>
            <a:endParaRPr lang="en-US" altLang="zh-CN" dirty="0" smtClean="0"/>
          </a:p>
          <a:p>
            <a:r>
              <a:rPr lang="zh-CN" altLang="en-US" dirty="0" smtClean="0"/>
              <a:t>测试报告发送：开发提交测试版本，如果没有缺陷，测试后发送一轮报告。如果有缺陷，缺陷修复前发送一轮报告，修复后直至上线，发出第二轮报告。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lvl="1"/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3914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1918</TotalTime>
  <Words>616</Words>
  <Application>Microsoft Office PowerPoint</Application>
  <PresentationFormat>自定义</PresentationFormat>
  <Paragraphs>85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Theme</vt:lpstr>
      <vt:lpstr>上交所官网自动化测试框架平台</vt:lpstr>
      <vt:lpstr>自我介绍</vt:lpstr>
      <vt:lpstr>PowerPoint 演示文稿</vt:lpstr>
      <vt:lpstr>自动化建设带来的质量保证</vt:lpstr>
      <vt:lpstr>PowerPoint 演示文稿</vt:lpstr>
      <vt:lpstr>PowerPoint 演示文稿</vt:lpstr>
      <vt:lpstr>PowerPoint 演示文稿</vt:lpstr>
      <vt:lpstr>PowerPoint 演示文稿</vt:lpstr>
      <vt:lpstr>测试报告</vt:lpstr>
      <vt:lpstr>测试文档归档</vt:lpstr>
      <vt:lpstr>Bugfree管理</vt:lpstr>
      <vt:lpstr>THANKS!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light.c</dc:creator>
  <cp:lastModifiedBy>admin</cp:lastModifiedBy>
  <cp:revision>95</cp:revision>
  <dcterms:created xsi:type="dcterms:W3CDTF">2014-06-04T11:41:42Z</dcterms:created>
  <dcterms:modified xsi:type="dcterms:W3CDTF">2018-05-19T14:21:39Z</dcterms:modified>
</cp:coreProperties>
</file>