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3" r:id="rId5"/>
    <p:sldId id="264" r:id="rId6"/>
    <p:sldId id="265" r:id="rId7"/>
    <p:sldId id="260" r:id="rId8"/>
  </p:sldIdLst>
  <p:sldSz cx="9144000" cy="6464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16">
          <p15:clr>
            <a:srgbClr val="A4A3A4"/>
          </p15:clr>
        </p15:guide>
        <p15:guide id="2" pos="33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8" autoAdjust="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38" y="-108"/>
      </p:cViewPr>
      <p:guideLst>
        <p:guide orient="horz" pos="2516"/>
        <p:guide pos="33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rcRect t="308"/>
          <a:stretch>
            <a:fillRect/>
          </a:stretch>
        </p:blipFill>
        <p:spPr>
          <a:xfrm>
            <a:off x="-12700" y="-6256"/>
            <a:ext cx="9169400" cy="64697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869951"/>
            <a:ext cx="7772400" cy="761999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1822375"/>
            <a:ext cx="6400800" cy="38100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56608" y="4749359"/>
            <a:ext cx="1963252" cy="40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12" y="-46837"/>
            <a:ext cx="9029700" cy="6311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694905"/>
          </a:xfrm>
        </p:spPr>
        <p:txBody>
          <a:bodyPr/>
          <a:lstStyle>
            <a:lvl1pPr algn="r">
              <a:defRPr>
                <a:latin typeface="Arial"/>
                <a:cs typeface="Arial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800" y="-39600"/>
            <a:ext cx="9029700" cy="629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694905"/>
          </a:xfrm>
        </p:spPr>
        <p:txBody>
          <a:bodyPr/>
          <a:lstStyle>
            <a:lvl1pPr algn="r">
              <a:defRPr>
                <a:latin typeface="Arial"/>
                <a:cs typeface="Arial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53912"/>
            <a:ext cx="7772400" cy="1283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39847"/>
            <a:ext cx="7772400" cy="141406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3E25-6226-1A48-BA4D-28B643559006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A68-0AF6-2C4A-8B0B-0FE7F416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1548"/>
            <a:ext cx="4038600" cy="40207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1548"/>
            <a:ext cx="4038600" cy="40207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3E25-6226-1A48-BA4D-28B643559006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A68-0AF6-2C4A-8B0B-0FE7F416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872"/>
            <a:ext cx="8229600" cy="107738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6986"/>
            <a:ext cx="4040188" cy="6030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0021"/>
            <a:ext cx="4040188" cy="37244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46986"/>
            <a:ext cx="4041775" cy="6030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50021"/>
            <a:ext cx="4041775" cy="37244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3E25-6226-1A48-BA4D-28B643559006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A68-0AF6-2C4A-8B0B-0FE7F416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3E25-6226-1A48-BA4D-28B643559006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EA68-0AF6-2C4A-8B0B-0FE7F416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096" y="-13096"/>
            <a:ext cx="9169400" cy="64897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02159" y="2360705"/>
            <a:ext cx="7772400" cy="1371600"/>
          </a:xfrm>
        </p:spPr>
        <p:txBody>
          <a:bodyPr>
            <a:noAutofit/>
          </a:bodyPr>
          <a:lstStyle>
            <a:lvl1pPr algn="ctr">
              <a:defRPr sz="8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altLang="zh-CN" dirty="0" smtClean="0"/>
              <a:t>THANKS!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71955" y="5753399"/>
            <a:ext cx="4910045" cy="381000"/>
          </a:xfrm>
        </p:spPr>
        <p:txBody>
          <a:bodyPr>
            <a:noAutofit/>
          </a:bodyPr>
          <a:lstStyle>
            <a:lvl1pPr marL="0" indent="0" algn="l">
              <a:buNone/>
              <a:defRPr sz="800">
                <a:solidFill>
                  <a:srgbClr val="FFFFFF"/>
                </a:solidFill>
                <a:latin typeface="Hei"/>
                <a:ea typeface="Adobe 黑体 Std R"/>
                <a:cs typeface="He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地址：上海市浦东南路</a:t>
            </a:r>
            <a:r>
              <a:rPr lang="en-US" altLang="zh-CN" dirty="0" smtClean="0"/>
              <a:t>528</a:t>
            </a:r>
            <a:r>
              <a:rPr lang="zh-CN" altLang="en-US" dirty="0" smtClean="0"/>
              <a:t>号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邮编：</a:t>
            </a:r>
            <a:r>
              <a:rPr lang="en-US" altLang="zh-CN" dirty="0" smtClean="0"/>
              <a:t>200120</a:t>
            </a:r>
          </a:p>
          <a:p>
            <a:r>
              <a:rPr lang="en-US" dirty="0" smtClean="0"/>
              <a:t>Address: NO.528 South Pudong Road Shanghai 200120 China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rot="5400000">
            <a:off x="3288598" y="5944993"/>
            <a:ext cx="381600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9298" y="5813137"/>
            <a:ext cx="1296596" cy="26458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8872"/>
            <a:ext cx="8229600" cy="1077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8337"/>
            <a:ext cx="8229600" cy="4266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991449"/>
            <a:ext cx="2133600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3E25-6226-1A48-BA4D-28B643559006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991449"/>
            <a:ext cx="2895600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991449"/>
            <a:ext cx="2133600" cy="344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EA68-0AF6-2C4A-8B0B-0FE7F4168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互联网技术部测试组日常文档规范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590800" y="1822375"/>
            <a:ext cx="6400800" cy="3810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李勤加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测试方案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规范评审记录</a:t>
            </a:r>
            <a:endParaRPr lang="en-US" altLang="zh-CN" dirty="0" smtClean="0"/>
          </a:p>
          <a:p>
            <a:r>
              <a:rPr lang="zh-CN" altLang="en-US" dirty="0" smtClean="0"/>
              <a:t>明确需求内容</a:t>
            </a:r>
            <a:endParaRPr lang="en-US" altLang="zh-CN" dirty="0" smtClean="0"/>
          </a:p>
          <a:p>
            <a:r>
              <a:rPr lang="zh-CN" altLang="en-US" dirty="0" smtClean="0"/>
              <a:t>完善测试策略</a:t>
            </a:r>
            <a:endParaRPr lang="en-US" altLang="zh-CN" dirty="0" smtClean="0"/>
          </a:p>
          <a:p>
            <a:r>
              <a:rPr lang="zh-CN" altLang="en-US" dirty="0" smtClean="0"/>
              <a:t>覆盖测试范围</a:t>
            </a:r>
            <a:endParaRPr lang="en-US" altLang="zh-CN" dirty="0" smtClean="0"/>
          </a:p>
          <a:p>
            <a:r>
              <a:rPr lang="zh-CN" altLang="en-US" dirty="0" smtClean="0"/>
              <a:t>规划测试资源和测试周期</a:t>
            </a:r>
            <a:endParaRPr lang="en-US" altLang="zh-CN" dirty="0" smtClean="0"/>
          </a:p>
          <a:p>
            <a:r>
              <a:rPr lang="zh-CN" altLang="en-US" dirty="0" smtClean="0"/>
              <a:t>指出测试风</a:t>
            </a:r>
            <a:r>
              <a:rPr lang="zh-CN" altLang="en-US" dirty="0" smtClean="0"/>
              <a:t>险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测试用例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896" y="1336255"/>
            <a:ext cx="8229600" cy="4266139"/>
          </a:xfrm>
        </p:spPr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79512" y="1503958"/>
            <a:ext cx="8280920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细化功能点：大模块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>
                <a:sym typeface="Wingdings" pitchFamily="2" charset="2"/>
              </a:rPr>
              <a:t>小模块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>
                <a:sym typeface="Wingdings" pitchFamily="2" charset="2"/>
              </a:rPr>
              <a:t>界面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>
                <a:sym typeface="Wingdings" pitchFamily="2" charset="2"/>
              </a:rPr>
              <a:t>元素</a:t>
            </a:r>
            <a:endParaRPr lang="en-US" altLang="zh-CN" sz="2800" dirty="0" smtClean="0"/>
          </a:p>
          <a:p>
            <a:r>
              <a:rPr lang="zh-CN" altLang="en-US" sz="2800" dirty="0" smtClean="0"/>
              <a:t>覆盖测试策略：等价划分、边界值分析、错误推测及因果分析</a:t>
            </a:r>
            <a:r>
              <a:rPr lang="zh-CN" altLang="en-US" sz="2800" dirty="0" smtClean="0"/>
              <a:t>等</a:t>
            </a:r>
            <a:endParaRPr kumimoji="1" lang="en-US" altLang="zh-CN" sz="2800" dirty="0" smtClean="0">
              <a:latin typeface="Arial"/>
              <a:cs typeface="Arial"/>
            </a:endParaRP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endParaRPr kumimoji="1" lang="zh-CN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59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测试报告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en-US" altLang="zh-CN" dirty="0" smtClean="0"/>
          </a:p>
          <a:p>
            <a:r>
              <a:rPr lang="zh-CN" altLang="en-US" dirty="0" smtClean="0"/>
              <a:t>突出测试内容和范围</a:t>
            </a:r>
            <a:endParaRPr lang="en-US" altLang="zh-CN" dirty="0" smtClean="0"/>
          </a:p>
          <a:p>
            <a:r>
              <a:rPr lang="zh-CN" altLang="en-US" dirty="0" smtClean="0"/>
              <a:t>测试环境</a:t>
            </a:r>
            <a:endParaRPr lang="en-US" altLang="zh-CN" dirty="0" smtClean="0"/>
          </a:p>
          <a:p>
            <a:r>
              <a:rPr lang="zh-CN" altLang="en-US" dirty="0" smtClean="0"/>
              <a:t>测试报告及</a:t>
            </a:r>
            <a:r>
              <a:rPr lang="en-US" altLang="zh-CN" dirty="0" err="1" smtClean="0"/>
              <a:t>Bugfree</a:t>
            </a:r>
            <a:r>
              <a:rPr lang="zh-CN" altLang="en-US" dirty="0" smtClean="0"/>
              <a:t>的链接要规范：</a:t>
            </a:r>
            <a:r>
              <a:rPr lang="en-US" altLang="zh-CN" dirty="0" smtClean="0"/>
              <a:t>http:</a:t>
            </a:r>
            <a:r>
              <a:rPr lang="zh-CN" altLang="en-US" dirty="0" smtClean="0"/>
              <a:t>开头</a:t>
            </a:r>
            <a:endParaRPr lang="en-US" altLang="zh-CN" dirty="0" smtClean="0"/>
          </a:p>
          <a:p>
            <a:r>
              <a:rPr lang="zh-CN" altLang="en-US" dirty="0" smtClean="0"/>
              <a:t>缺陷填写及修复要符合规范：不能带着严重缺陷上线</a:t>
            </a:r>
            <a:endParaRPr lang="en-US" altLang="zh-CN" dirty="0" smtClean="0"/>
          </a:p>
          <a:p>
            <a:r>
              <a:rPr lang="zh-CN" altLang="en-US" dirty="0" smtClean="0"/>
              <a:t>测试报告发送：开发提交测试版本，如果没有缺陷，测试后发送一轮报告。如果有缺陷，缺陷修复前发送一轮报告，修复后直至上线，发出第二轮报告。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423914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测试文档归档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开通项目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r>
              <a:rPr lang="zh-CN" altLang="en-US" dirty="0" smtClean="0"/>
              <a:t>建立测试分支，例：</a:t>
            </a:r>
            <a:r>
              <a:rPr lang="en-US" altLang="zh-CN" dirty="0" err="1" smtClean="0"/>
              <a:t>TestingDoc</a:t>
            </a:r>
            <a:endParaRPr lang="en-US" altLang="zh-CN" dirty="0" smtClean="0"/>
          </a:p>
          <a:p>
            <a:r>
              <a:rPr lang="zh-CN" altLang="en-US" dirty="0" smtClean="0"/>
              <a:t>文档“四件套”：测试方案、测试用例、测试报告、测试说</a:t>
            </a:r>
            <a:r>
              <a:rPr lang="zh-CN" altLang="en-US" dirty="0" smtClean="0"/>
              <a:t>明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Bugfree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项目建立：</a:t>
            </a:r>
            <a:r>
              <a:rPr lang="en-US" altLang="zh-CN" dirty="0" smtClean="0"/>
              <a:t>admin/</a:t>
            </a:r>
            <a:r>
              <a:rPr lang="en-US" altLang="zh-CN" dirty="0" err="1" smtClean="0"/>
              <a:t>zmzmkmb</a:t>
            </a:r>
            <a:endParaRPr lang="en-US" altLang="zh-CN" dirty="0" smtClean="0"/>
          </a:p>
          <a:p>
            <a:r>
              <a:rPr lang="zh-CN" altLang="en-US" dirty="0" smtClean="0"/>
              <a:t>缺陷流转：新建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开发修复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测试回归验证</a:t>
            </a:r>
            <a:r>
              <a:rPr lang="en-US" altLang="zh-CN" dirty="0" smtClean="0">
                <a:sym typeface="Wingdings" pitchFamily="2" charset="2"/>
              </a:rPr>
              <a:t> </a:t>
            </a:r>
            <a:r>
              <a:rPr lang="zh-CN" altLang="en-US" dirty="0" smtClean="0">
                <a:sym typeface="Wingdings" pitchFamily="2" charset="2"/>
              </a:rPr>
              <a:t>通过，则关闭缺陷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     </a:t>
            </a:r>
            <a:r>
              <a:rPr lang="zh-CN" altLang="en-US" dirty="0" smtClean="0">
                <a:sym typeface="Wingdings" pitchFamily="2" charset="2"/>
              </a:rPr>
              <a:t>不通过，则激活缺陷状态流转到开发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471955" y="5753399"/>
            <a:ext cx="5443445" cy="381000"/>
          </a:xfrm>
        </p:spPr>
        <p:txBody>
          <a:bodyPr/>
          <a:lstStyle/>
          <a:p>
            <a:r>
              <a:rPr lang="zh-CN" altLang="en-US" dirty="0" smtClean="0"/>
              <a:t>地址：上海市浦东南路</a:t>
            </a:r>
            <a:r>
              <a:rPr lang="en-US" altLang="zh-CN" dirty="0" smtClean="0"/>
              <a:t>528</a:t>
            </a:r>
            <a:r>
              <a:rPr lang="zh-CN" altLang="en-US" dirty="0" smtClean="0"/>
              <a:t>号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邮编：</a:t>
            </a:r>
            <a:r>
              <a:rPr lang="en-US" altLang="zh-CN" dirty="0" smtClean="0"/>
              <a:t>200120</a:t>
            </a:r>
          </a:p>
          <a:p>
            <a:r>
              <a:rPr lang="en-US" dirty="0" smtClean="0"/>
              <a:t>Address: NO.528 South Pudong Road Shanghai 200120 China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369</Words>
  <Application>Microsoft Office PowerPoint</Application>
  <PresentationFormat>自定义</PresentationFormat>
  <Paragraphs>32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互联网技术部测试组日常文档规范</vt:lpstr>
      <vt:lpstr>测试方案</vt:lpstr>
      <vt:lpstr>测试用例</vt:lpstr>
      <vt:lpstr>测试报告</vt:lpstr>
      <vt:lpstr>测试文档归档</vt:lpstr>
      <vt:lpstr>Bugfree管理</vt:lpstr>
      <vt:lpstr>THANKS!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light.c</dc:creator>
  <cp:lastModifiedBy>Administrator</cp:lastModifiedBy>
  <cp:revision>71</cp:revision>
  <dcterms:created xsi:type="dcterms:W3CDTF">2014-06-04T11:41:42Z</dcterms:created>
  <dcterms:modified xsi:type="dcterms:W3CDTF">2017-07-31T02:55:20Z</dcterms:modified>
</cp:coreProperties>
</file>