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2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13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8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4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6878-3700-4722-8D74-9E114420EEED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4C0C-2EF0-4489-8242-1B6C28B71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9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314" y="1926772"/>
            <a:ext cx="2558143" cy="23730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Id_user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Name </a:t>
            </a:r>
            <a:r>
              <a:rPr lang="ru-RU" dirty="0" smtClean="0"/>
              <a:t>(имя)</a:t>
            </a:r>
            <a:endParaRPr lang="en-US" dirty="0" smtClean="0"/>
          </a:p>
          <a:p>
            <a:r>
              <a:rPr lang="en-US" dirty="0" smtClean="0"/>
              <a:t>Balance</a:t>
            </a:r>
            <a:r>
              <a:rPr lang="ru-RU" dirty="0" smtClean="0"/>
              <a:t> (баланс)</a:t>
            </a:r>
            <a:endParaRPr lang="en-US" dirty="0" smtClean="0"/>
          </a:p>
          <a:p>
            <a:r>
              <a:rPr lang="en-US" dirty="0" smtClean="0"/>
              <a:t>Reputation</a:t>
            </a:r>
            <a:r>
              <a:rPr lang="ru-RU" dirty="0" smtClean="0"/>
              <a:t> (репутация)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51614" y="1926772"/>
            <a:ext cx="2558143" cy="23730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Id_user</a:t>
            </a:r>
            <a:endParaRPr lang="ru-RU" b="1" dirty="0" smtClean="0"/>
          </a:p>
          <a:p>
            <a:pPr algn="ctr"/>
            <a:r>
              <a:rPr lang="en-US" b="1" dirty="0" err="1" smtClean="0"/>
              <a:t>Id_purchase</a:t>
            </a:r>
            <a:endParaRPr lang="en-US" b="1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Expense</a:t>
            </a:r>
            <a:r>
              <a:rPr lang="ru-RU" dirty="0" smtClean="0"/>
              <a:t> (</a:t>
            </a:r>
            <a:r>
              <a:rPr lang="ru-RU" dirty="0" err="1" smtClean="0"/>
              <a:t>аванс,внесенный</a:t>
            </a:r>
            <a:r>
              <a:rPr lang="ru-RU" dirty="0" smtClean="0"/>
              <a:t> пользователем)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75915" y="1926772"/>
            <a:ext cx="2558143" cy="23730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Id_purchase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Name</a:t>
            </a:r>
            <a:r>
              <a:rPr lang="ru-RU" dirty="0" smtClean="0"/>
              <a:t> (название)</a:t>
            </a:r>
            <a:endParaRPr lang="en-US" dirty="0" smtClean="0"/>
          </a:p>
          <a:p>
            <a:r>
              <a:rPr lang="en-US" dirty="0" err="1" smtClean="0"/>
              <a:t>allCash</a:t>
            </a:r>
            <a:r>
              <a:rPr lang="ru-RU" dirty="0" smtClean="0"/>
              <a:t> (сумма </a:t>
            </a:r>
            <a:r>
              <a:rPr lang="ru-RU" dirty="0" err="1" smtClean="0"/>
              <a:t>необх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nowCash</a:t>
            </a:r>
            <a:r>
              <a:rPr lang="ru-RU" dirty="0" smtClean="0"/>
              <a:t> (сумма тек.)</a:t>
            </a:r>
            <a:endParaRPr lang="en-US" dirty="0" smtClean="0"/>
          </a:p>
          <a:p>
            <a:r>
              <a:rPr lang="en-US" dirty="0" err="1" smtClean="0"/>
              <a:t>Id_author</a:t>
            </a:r>
            <a:r>
              <a:rPr lang="ru-RU" dirty="0" smtClean="0"/>
              <a:t> (</a:t>
            </a:r>
            <a:r>
              <a:rPr lang="en-US" dirty="0" smtClean="0"/>
              <a:t>Id</a:t>
            </a:r>
            <a:r>
              <a:rPr lang="ru-RU" dirty="0" smtClean="0"/>
              <a:t>_создателя)</a:t>
            </a:r>
            <a:endParaRPr lang="en-US" dirty="0" smtClean="0"/>
          </a:p>
          <a:p>
            <a:r>
              <a:rPr lang="en-US" dirty="0" smtClean="0"/>
              <a:t>Status</a:t>
            </a:r>
            <a:r>
              <a:rPr lang="ru-RU" dirty="0" smtClean="0"/>
              <a:t> (активна/</a:t>
            </a:r>
            <a:r>
              <a:rPr lang="ru-RU" dirty="0" err="1" smtClean="0"/>
              <a:t>заверш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allCountProd</a:t>
            </a:r>
            <a:r>
              <a:rPr lang="en-US" dirty="0" smtClean="0"/>
              <a:t>/</a:t>
            </a:r>
            <a:r>
              <a:rPr lang="en-US" dirty="0" err="1" smtClean="0"/>
              <a:t>pricePerPr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5" idx="1"/>
          </p:cNvCxnSpPr>
          <p:nvPr/>
        </p:nvCxnSpPr>
        <p:spPr>
          <a:xfrm>
            <a:off x="3385457" y="3113315"/>
            <a:ext cx="1366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5" idx="3"/>
          </p:cNvCxnSpPr>
          <p:nvPr/>
        </p:nvCxnSpPr>
        <p:spPr>
          <a:xfrm flipH="1">
            <a:off x="7309757" y="3113315"/>
            <a:ext cx="136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79631" y="1621189"/>
            <a:ext cx="95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Закупка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337424" y="1643743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955807" y="1621189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Совместная закупка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>
            <a:stCxn id="4" idx="2"/>
          </p:cNvCxnSpPr>
          <p:nvPr/>
        </p:nvCxnSpPr>
        <p:spPr>
          <a:xfrm flipH="1">
            <a:off x="2106385" y="4299858"/>
            <a:ext cx="1" cy="8164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106385" y="5127171"/>
            <a:ext cx="8060872" cy="544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10167257" y="4299858"/>
            <a:ext cx="1" cy="88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816429" y="2383580"/>
            <a:ext cx="256902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8675915" y="2394074"/>
            <a:ext cx="256902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1317" y="4785053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Является автором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751614" y="2687989"/>
            <a:ext cx="256902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85455" y="2787721"/>
            <a:ext cx="12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Участвует в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624881" y="2743984"/>
            <a:ext cx="78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09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Широкоэкранный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2018-12-26T15:12:24Z</dcterms:created>
  <dcterms:modified xsi:type="dcterms:W3CDTF">2018-12-26T15:28:09Z</dcterms:modified>
</cp:coreProperties>
</file>