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4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32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7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0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2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57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8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3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64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8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0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83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8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0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D110-9574-4455-86B1-530ABD5E5C28}" type="datetimeFigureOut">
              <a:rPr lang="pt-BR" smtClean="0"/>
              <a:t>06/06/2016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66DCA-0C86-4191-964E-965E1C543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59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484440"/>
          </a:xfrm>
        </p:spPr>
        <p:txBody>
          <a:bodyPr/>
          <a:lstStyle/>
          <a:p>
            <a:r>
              <a:rPr lang="pt-BR" dirty="0"/>
              <a:t>Trabalho Interdisciplinar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888975"/>
            <a:ext cx="7766936" cy="2258758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err="1"/>
              <a:t>EcoSite</a:t>
            </a:r>
            <a:r>
              <a:rPr lang="pt-BR" sz="3200" b="1" dirty="0"/>
              <a:t> – Soluções Ecológicas</a:t>
            </a:r>
          </a:p>
          <a:p>
            <a:endParaRPr lang="pt-BR" dirty="0"/>
          </a:p>
          <a:p>
            <a:endParaRPr lang="pt-BR" dirty="0"/>
          </a:p>
          <a:p>
            <a:pPr algn="l"/>
            <a:endParaRPr lang="pt-BR" b="1" dirty="0"/>
          </a:p>
          <a:p>
            <a:pPr algn="l"/>
            <a:r>
              <a:rPr lang="pt-BR" sz="2000" b="1" dirty="0"/>
              <a:t>Alunos: Mayke Alisson,  Altemar Castro, Mauro.</a:t>
            </a:r>
          </a:p>
        </p:txBody>
      </p:sp>
    </p:spTree>
    <p:extLst>
      <p:ext uri="{BB962C8B-B14F-4D97-AF65-F5344CB8AC3E}">
        <p14:creationId xmlns:p14="http://schemas.microsoft.com/office/powerpoint/2010/main" val="6006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409" y="444637"/>
            <a:ext cx="10515600" cy="5041762"/>
          </a:xfrm>
        </p:spPr>
        <p:txBody>
          <a:bodyPr>
            <a:normAutofit/>
          </a:bodyPr>
          <a:lstStyle/>
          <a:p>
            <a:pPr algn="ctr"/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b="1" dirty="0"/>
              <a:t>Corpo do 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5741527" flipH="1">
            <a:off x="792481" y="4611758"/>
            <a:ext cx="45719" cy="530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15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82739" cy="6128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3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Link para as Noticias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1311966"/>
            <a:ext cx="11012556" cy="5234608"/>
          </a:xfrm>
        </p:spPr>
      </p:pic>
    </p:spTree>
    <p:extLst>
      <p:ext uri="{BB962C8B-B14F-4D97-AF65-F5344CB8AC3E}">
        <p14:creationId xmlns:p14="http://schemas.microsoft.com/office/powerpoint/2010/main" val="6793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Footer</a:t>
            </a:r>
            <a:r>
              <a:rPr lang="pt-BR" b="1" dirty="0"/>
              <a:t> do Site.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0" y="2160588"/>
            <a:ext cx="8384657" cy="3881437"/>
          </a:xfrm>
        </p:spPr>
      </p:pic>
    </p:spTree>
    <p:extLst>
      <p:ext uri="{BB962C8B-B14F-4D97-AF65-F5344CB8AC3E}">
        <p14:creationId xmlns:p14="http://schemas.microsoft.com/office/powerpoint/2010/main" val="388677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Etilo da Pagina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1351722"/>
            <a:ext cx="11065565" cy="5208104"/>
          </a:xfrm>
        </p:spPr>
      </p:pic>
    </p:spTree>
    <p:extLst>
      <p:ext uri="{BB962C8B-B14F-4D97-AF65-F5344CB8AC3E}">
        <p14:creationId xmlns:p14="http://schemas.microsoft.com/office/powerpoint/2010/main" val="227788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365125"/>
            <a:ext cx="10800520" cy="5811838"/>
          </a:xfrm>
        </p:spPr>
      </p:pic>
    </p:spTree>
    <p:extLst>
      <p:ext uri="{BB962C8B-B14F-4D97-AF65-F5344CB8AC3E}">
        <p14:creationId xmlns:p14="http://schemas.microsoft.com/office/powerpoint/2010/main" val="133816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Ferramentas.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44" y="1431235"/>
            <a:ext cx="2399799" cy="239864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3" y="3149462"/>
            <a:ext cx="3144078" cy="17685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24" y="3538331"/>
            <a:ext cx="2811963" cy="15822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29" y="4895989"/>
            <a:ext cx="2019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36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Trabalho Interdisciplinar</vt:lpstr>
      <vt:lpstr>   Corpo do Index.HTML</vt:lpstr>
      <vt:lpstr>Apresentação do PowerPoint</vt:lpstr>
      <vt:lpstr>Link para as Noticias</vt:lpstr>
      <vt:lpstr>Footer do Site.</vt:lpstr>
      <vt:lpstr>Etilo da Pagina</vt:lpstr>
      <vt:lpstr>Apresentação do PowerPoint</vt:lpstr>
      <vt:lpstr>Ferramentas.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</dc:title>
  <dc:creator>Mayke</dc:creator>
  <cp:lastModifiedBy>Mayke</cp:lastModifiedBy>
  <cp:revision>9</cp:revision>
  <dcterms:created xsi:type="dcterms:W3CDTF">2016-05-31T22:14:49Z</dcterms:created>
  <dcterms:modified xsi:type="dcterms:W3CDTF">2016-06-06T17:00:51Z</dcterms:modified>
</cp:coreProperties>
</file>