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0B6D-1B84-48C5-A268-2BF3902DDFC7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0B4F-727A-44DA-8DED-71DEF21D1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655144">
            <a:off x="3812931" y="833509"/>
            <a:ext cx="5105400" cy="13234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0" b="1" dirty="0" smtClean="0"/>
              <a:t>Snowboard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0" y="6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80b585b2edbce24c47b2b8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2589">
            <a:off x="2925596" y="2323747"/>
            <a:ext cx="2154945" cy="2006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20955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Wheelie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531 -0.12075 C -0.4993 -0.12662 -0.50329 -0.13218 -0.48263 -0.12662 C -0.46197 -0.12106 -0.41093 -0.09821 -0.37135 -0.08802 C -0.33142 -0.07782 -0.28715 -0.08153 -0.24357 -0.06547 C -0.20017 -0.04941 -0.15086 -0.00247 -0.11024 0.00834 C -0.06961 0.01915 -0.02256 0.00247 8.05556E-6 9.45028E-7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43150"/>
            <a:ext cx="8229600" cy="2667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A </a:t>
            </a:r>
            <a:r>
              <a:rPr lang="en-US" b="1" dirty="0"/>
              <a:t>snowboard</a:t>
            </a:r>
            <a:r>
              <a:rPr lang="en-US" dirty="0"/>
              <a:t> (</a:t>
            </a:r>
            <a:r>
              <a:rPr lang="en-US" dirty="0" err="1"/>
              <a:t>tükörfordításban</a:t>
            </a:r>
            <a:r>
              <a:rPr lang="en-US" dirty="0"/>
              <a:t>: "</a:t>
            </a:r>
            <a:r>
              <a:rPr lang="en-US" dirty="0" err="1"/>
              <a:t>hódeszka</a:t>
            </a:r>
            <a:r>
              <a:rPr lang="en-US" dirty="0"/>
              <a:t>") </a:t>
            </a:r>
            <a:r>
              <a:rPr lang="en-US" dirty="0" err="1"/>
              <a:t>táblaformájú</a:t>
            </a:r>
            <a:r>
              <a:rPr lang="en-US" dirty="0"/>
              <a:t>, a </a:t>
            </a:r>
            <a:r>
              <a:rPr lang="en-US" dirty="0" err="1"/>
              <a:t>havon</a:t>
            </a:r>
            <a:r>
              <a:rPr lang="en-US" dirty="0"/>
              <a:t> </a:t>
            </a:r>
            <a:r>
              <a:rPr lang="en-US" dirty="0" err="1"/>
              <a:t>siklásra</a:t>
            </a:r>
            <a:r>
              <a:rPr lang="en-US" dirty="0"/>
              <a:t> </a:t>
            </a:r>
            <a:r>
              <a:rPr lang="en-US" dirty="0" err="1"/>
              <a:t>alkalmas</a:t>
            </a:r>
            <a:r>
              <a:rPr lang="en-US" dirty="0"/>
              <a:t>, a </a:t>
            </a:r>
            <a:r>
              <a:rPr lang="en-US" dirty="0" err="1"/>
              <a:t>síléchez</a:t>
            </a:r>
            <a:r>
              <a:rPr lang="en-US" dirty="0"/>
              <a:t> </a:t>
            </a:r>
            <a:r>
              <a:rPr lang="en-US" dirty="0" err="1"/>
              <a:t>hasonlítóan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de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jóval</a:t>
            </a:r>
            <a:r>
              <a:rPr lang="en-US" dirty="0"/>
              <a:t> </a:t>
            </a:r>
            <a:r>
              <a:rPr lang="en-US" dirty="0" err="1"/>
              <a:t>szélesebb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. </a:t>
            </a:r>
            <a:r>
              <a:rPr lang="en-US" dirty="0" err="1"/>
              <a:t>Mára</a:t>
            </a:r>
            <a:r>
              <a:rPr lang="en-US" dirty="0"/>
              <a:t> </a:t>
            </a:r>
            <a:r>
              <a:rPr lang="en-US" dirty="0" err="1"/>
              <a:t>sportszerré</a:t>
            </a:r>
            <a:r>
              <a:rPr lang="en-US" dirty="0"/>
              <a:t> </a:t>
            </a:r>
            <a:r>
              <a:rPr lang="en-US" dirty="0" err="1"/>
              <a:t>vált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209550"/>
            <a:ext cx="5562600" cy="2667000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000" b="1" dirty="0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hu-HU" sz="11000" b="1" dirty="0" smtClean="0">
                <a:solidFill>
                  <a:schemeClr val="tx2">
                    <a:lumMod val="50000"/>
                  </a:schemeClr>
                </a:solidFill>
              </a:rPr>
              <a:t>ő</a:t>
            </a:r>
            <a:r>
              <a:rPr lang="en-US" sz="11000" b="1" dirty="0" smtClean="0">
                <a:solidFill>
                  <a:schemeClr val="tx2">
                    <a:lumMod val="50000"/>
                  </a:schemeClr>
                </a:solidFill>
              </a:rPr>
              <a:t>bb </a:t>
            </a:r>
            <a:r>
              <a:rPr lang="en-US" sz="11000" b="1" dirty="0" err="1" smtClean="0">
                <a:solidFill>
                  <a:schemeClr val="tx2">
                    <a:lumMod val="50000"/>
                  </a:schemeClr>
                </a:solidFill>
              </a:rPr>
              <a:t>ágak</a:t>
            </a:r>
            <a:r>
              <a:rPr lang="en-US" sz="11000" dirty="0" err="1" smtClean="0">
                <a:solidFill>
                  <a:schemeClr val="tx2">
                    <a:lumMod val="50000"/>
                  </a:schemeClr>
                </a:solidFill>
              </a:rPr>
              <a:t>:Freestyle</a:t>
            </a:r>
            <a:r>
              <a:rPr lang="en-US" sz="11000" dirty="0" smtClean="0">
                <a:solidFill>
                  <a:schemeClr val="tx2">
                    <a:lumMod val="50000"/>
                  </a:schemeClr>
                </a:solidFill>
              </a:rPr>
              <a:t>/Park</a:t>
            </a:r>
          </a:p>
          <a:p>
            <a:pPr>
              <a:buNone/>
            </a:pPr>
            <a:r>
              <a:rPr lang="en-US" sz="1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0" dirty="0" smtClean="0">
                <a:solidFill>
                  <a:schemeClr val="tx2">
                    <a:lumMod val="50000"/>
                  </a:schemeClr>
                </a:solidFill>
              </a:rPr>
              <a:t>                  All-Mountain-Freestyle</a:t>
            </a:r>
          </a:p>
          <a:p>
            <a:pPr>
              <a:buNone/>
            </a:pPr>
            <a:r>
              <a:rPr lang="en-US" sz="1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0" dirty="0" smtClean="0">
                <a:solidFill>
                  <a:schemeClr val="tx2">
                    <a:lumMod val="50000"/>
                  </a:schemeClr>
                </a:solidFill>
              </a:rPr>
              <a:t>                  All-Mountain</a:t>
            </a:r>
          </a:p>
          <a:p>
            <a:pPr>
              <a:buNone/>
            </a:pPr>
            <a:r>
              <a:rPr lang="en-US" sz="1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0" dirty="0" smtClean="0">
                <a:solidFill>
                  <a:schemeClr val="tx2">
                    <a:lumMod val="50000"/>
                  </a:schemeClr>
                </a:solidFill>
              </a:rPr>
              <a:t>                  Aggressive-All-Mountain</a:t>
            </a:r>
          </a:p>
          <a:p>
            <a:pPr>
              <a:buNone/>
            </a:pPr>
            <a:r>
              <a:rPr lang="en-US" sz="1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0" dirty="0" smtClean="0">
                <a:solidFill>
                  <a:schemeClr val="tx2">
                    <a:lumMod val="50000"/>
                  </a:schemeClr>
                </a:solidFill>
              </a:rPr>
              <a:t>                  </a:t>
            </a:r>
            <a:r>
              <a:rPr lang="en-US" sz="11000" dirty="0" err="1" smtClean="0">
                <a:solidFill>
                  <a:schemeClr val="tx2">
                    <a:lumMod val="50000"/>
                  </a:schemeClr>
                </a:solidFill>
              </a:rPr>
              <a:t>Freeride</a:t>
            </a:r>
            <a:endParaRPr lang="en-US" sz="11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0" dirty="0" smtClean="0">
                <a:solidFill>
                  <a:schemeClr val="tx2">
                    <a:lumMod val="50000"/>
                  </a:schemeClr>
                </a:solidFill>
              </a:rPr>
              <a:t>                  Powder</a:t>
            </a:r>
            <a:endParaRPr lang="en-US" sz="11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4150"/>
            <a:ext cx="8229600" cy="857250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Ismertebb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Trükkök</a:t>
            </a:r>
            <a:endParaRPr lang="en-US" sz="6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80b585b2edbce24c47b2b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819150"/>
            <a:ext cx="990600" cy="922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</a:rPr>
              <a:t>Frontflip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5 0.58524 C -0.39166 0.57906 -0.37378 0.57319 -0.36128 0.56084 C -0.34878 0.54849 -0.34409 0.52718 -0.33489 0.51173 C -0.32586 0.49629 -0.3217 0.4895 -0.30729 0.46881 C -0.29288 0.44812 -0.26684 0.40766 -0.24878 0.38697 C -0.23073 0.36627 -0.21041 0.3533 -0.1993 0.34404 C -0.18819 0.33477 -0.18593 0.33477 -0.18211 0.33169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1 0.33169 C -0.18576 0.34219 -0.1894 0.35299 -0.17638 0.32551 C -0.16336 0.29802 -0.13437 0.20043 -0.10399 0.16615 C -0.07361 0.13187 -0.0434 0.12662 0.00625 0.11921 C 0.05591 0.1118 0.14532 0.10562 0.19375 0.12106 C 0.24219 0.1365 0.26789 0.17789 0.29705 0.21124 C 0.32622 0.24459 0.34844 0.28783 0.36841 0.32149 C 0.38837 0.35516 0.40157 0.37986 0.41667 0.41353 C 0.43178 0.44719 0.44532 0.49351 0.45921 0.52409 C 0.4731 0.55466 0.48907 0.5803 0.50053 0.59759 C 0.51198 0.61488 0.52136 0.62755 0.52813 0.62816 " pathEditMode="relative" ptsTypes="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80b585b2edbce24c47b2b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819150"/>
            <a:ext cx="990600" cy="922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0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Double </a:t>
            </a:r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</a:rPr>
              <a:t>Frontflip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 descr="D:\SaciX.H\download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01025" y="4019550"/>
            <a:ext cx="942975" cy="990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5 0.58524 C -0.39166 0.57906 -0.37378 0.57319 -0.36128 0.56084 C -0.34878 0.54849 -0.34409 0.52718 -0.33489 0.51173 C -0.32586 0.49629 -0.3217 0.4895 -0.30729 0.46881 C -0.29288 0.44812 -0.26684 0.40766 -0.24878 0.38697 C -0.23073 0.36627 -0.21041 0.3533 -0.1993 0.34404 C -0.18819 0.33477 -0.18593 0.33477 -0.18211 0.33169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1 0.33169 C -0.16128 0.28752 -0.14027 0.24367 -0.11544 0.20506 C -0.09062 0.16646 -0.0611 0.12322 -0.03263 0.10068 C -0.00416 0.07813 0.02605 0.07412 0.05591 0.0701 C 0.08577 0.06609 0.10886 0.05868 0.14671 0.07628 C 0.18456 0.09388 0.24914 0.13558 0.28334 0.17634 C 0.31754 0.21711 0.3316 0.2798 0.35244 0.32149 C 0.37327 0.36319 0.38386 0.39283 0.40869 0.42588 C 0.43351 0.45892 0.47414 0.49413 0.50174 0.51976 C 0.52935 0.5454 0.5481 0.57227 0.57431 0.57906 C 0.60053 0.58585 0.65643 0.55991 0.65921 0.56084 " pathEditMode="relative" ptsTypes="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80b585b2edbce24c47b2b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819150"/>
            <a:ext cx="990600" cy="922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</a:rPr>
              <a:t>Backflip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5 0.58524 C -0.39166 0.57906 -0.37378 0.57319 -0.36128 0.56084 C -0.34878 0.54849 -0.34409 0.52718 -0.33489 0.51173 C -0.32586 0.49629 -0.3217 0.4895 -0.30729 0.46881 C -0.29288 0.44812 -0.26684 0.40766 -0.24878 0.38697 C -0.23073 0.36627 -0.21041 0.3533 -0.1993 0.34404 C -0.18819 0.33477 -0.18593 0.33477 -0.18211 0.33169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1 0.33169 C -0.18576 0.34219 -0.1894 0.35299 -0.17638 0.32551 C -0.16336 0.29802 -0.13437 0.20043 -0.10399 0.16615 C -0.07361 0.13187 -0.0434 0.12662 0.00625 0.11921 C 0.05591 0.1118 0.14532 0.10562 0.19375 0.12106 C 0.24219 0.1365 0.26789 0.17789 0.29705 0.21124 C 0.32622 0.24459 0.34844 0.28783 0.36841 0.32149 C 0.38837 0.35516 0.40157 0.37986 0.41667 0.41353 C 0.43178 0.44719 0.44532 0.49351 0.45921 0.52409 C 0.4731 0.55466 0.48907 0.5803 0.50053 0.59759 C 0.51198 0.61488 0.52136 0.62755 0.52813 0.62816 " pathEditMode="relative" ptsTypes="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80b585b2edbce24c47b2b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819150"/>
            <a:ext cx="990600" cy="922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0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Double </a:t>
            </a:r>
            <a:r>
              <a:rPr lang="en-US" sz="4400" dirty="0" err="1" smtClean="0">
                <a:solidFill>
                  <a:schemeClr val="accent6">
                    <a:lumMod val="75000"/>
                  </a:schemeClr>
                </a:solidFill>
              </a:rPr>
              <a:t>Backflip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5 0.58524 C -0.39166 0.57906 -0.37378 0.57319 -0.36128 0.56084 C -0.34878 0.54849 -0.34409 0.52718 -0.33489 0.51173 C -0.32586 0.49629 -0.3217 0.4895 -0.30729 0.46881 C -0.29288 0.44812 -0.26684 0.40766 -0.24878 0.38697 C -0.23073 0.36627 -0.21041 0.3533 -0.1993 0.34404 C -0.18819 0.33477 -0.18593 0.33477 -0.18211 0.33169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1 0.33169 C -0.18576 0.34219 -0.1894 0.35299 -0.17638 0.32551 C -0.16336 0.29802 -0.13437 0.20043 -0.10399 0.16615 C -0.07361 0.13187 -0.0434 0.12662 0.00625 0.11921 C 0.05591 0.1118 0.14532 0.10562 0.19375 0.12106 C 0.24219 0.1365 0.26789 0.17789 0.29705 0.21124 C 0.32622 0.24459 0.34844 0.28783 0.36841 0.32149 C 0.38837 0.35516 0.40157 0.37986 0.41667 0.41353 C 0.43178 0.44719 0.44532 0.49351 0.45921 0.52409 C 0.4731 0.55466 0.48907 0.5803 0.50053 0.59759 C 0.51198 0.61488 0.52136 0.62755 0.52813 0.62816 " pathEditMode="relative" ptsTypes="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80b585b2edbce24c47b2b8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34319">
            <a:off x="299517" y="1681983"/>
            <a:ext cx="2154945" cy="2006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20955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/>
              <a:t>Bunnyhop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7301E-6 C 0.02969 -0.04293 0.05955 -0.08586 0.0908 -0.11026 C 0.12205 -0.13465 0.15781 -0.14762 0.18733 -0.14731 C 0.21684 -0.14701 0.24531 -0.12817 0.26771 -0.1084 C 0.2901 -0.08864 0.30694 -0.0559 0.3217 -0.02872 C 0.33646 -0.00155 0.34653 0.03212 0.35625 0.05528 C 0.36597 0.07844 0.37517 0.09697 0.38038 0.11056 C 0.38559 0.12415 0.3816 0.12446 0.38733 0.13712 " pathEditMode="relative" ptsTypes="aaaaaa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Office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Ismertebb Trükkök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elev</dc:creator>
  <cp:lastModifiedBy>elev</cp:lastModifiedBy>
  <cp:revision>7</cp:revision>
  <dcterms:created xsi:type="dcterms:W3CDTF">2019-10-30T07:18:40Z</dcterms:created>
  <dcterms:modified xsi:type="dcterms:W3CDTF">2019-10-30T08:34:16Z</dcterms:modified>
</cp:coreProperties>
</file>