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1FB5-A729-4FFB-BA34-459F4C1CB45E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B0D6-95B3-4D34-BC1E-C009B3E5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1FB5-A729-4FFB-BA34-459F4C1CB45E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B0D6-95B3-4D34-BC1E-C009B3E5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7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1FB5-A729-4FFB-BA34-459F4C1CB45E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B0D6-95B3-4D34-BC1E-C009B3E5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4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1FB5-A729-4FFB-BA34-459F4C1CB45E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B0D6-95B3-4D34-BC1E-C009B3E5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28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1FB5-A729-4FFB-BA34-459F4C1CB45E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B0D6-95B3-4D34-BC1E-C009B3E5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6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1FB5-A729-4FFB-BA34-459F4C1CB45E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B0D6-95B3-4D34-BC1E-C009B3E5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4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1FB5-A729-4FFB-BA34-459F4C1CB45E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B0D6-95B3-4D34-BC1E-C009B3E5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1FB5-A729-4FFB-BA34-459F4C1CB45E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B0D6-95B3-4D34-BC1E-C009B3E5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2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1FB5-A729-4FFB-BA34-459F4C1CB45E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B0D6-95B3-4D34-BC1E-C009B3E5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59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1FB5-A729-4FFB-BA34-459F4C1CB45E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B0D6-95B3-4D34-BC1E-C009B3E5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73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1FB5-A729-4FFB-BA34-459F4C1CB45E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B0D6-95B3-4D34-BC1E-C009B3E5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65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1FB5-A729-4FFB-BA34-459F4C1CB45E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EB0D6-95B3-4D34-BC1E-C009B3E59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39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1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1" t="4299" r="3320" b="1798"/>
          <a:stretch/>
        </p:blipFill>
        <p:spPr>
          <a:xfrm>
            <a:off x="249381" y="207818"/>
            <a:ext cx="3341717" cy="6242859"/>
          </a:xfrm>
          <a:prstGeom prst="rect">
            <a:avLst/>
          </a:prstGeom>
        </p:spPr>
      </p:pic>
      <p:sp>
        <p:nvSpPr>
          <p:cNvPr id="9" name="Retângulo Arredondado 8"/>
          <p:cNvSpPr/>
          <p:nvPr/>
        </p:nvSpPr>
        <p:spPr>
          <a:xfrm>
            <a:off x="4098175" y="207817"/>
            <a:ext cx="1645920" cy="5320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Menu</a:t>
            </a:r>
            <a:endParaRPr lang="pt-BR" dirty="0"/>
          </a:p>
        </p:txBody>
      </p:sp>
      <p:sp>
        <p:nvSpPr>
          <p:cNvPr id="12" name="Retângulo Arredondado 11"/>
          <p:cNvSpPr/>
          <p:nvPr/>
        </p:nvSpPr>
        <p:spPr>
          <a:xfrm>
            <a:off x="4098175" y="879329"/>
            <a:ext cx="1645920" cy="5320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Barra de Busca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4098175" y="2087919"/>
            <a:ext cx="1645920" cy="5320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Item</a:t>
            </a:r>
            <a:endParaRPr lang="pt-BR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3724102" y="3380508"/>
            <a:ext cx="1645920" cy="532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Menu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4177146" y="5148347"/>
            <a:ext cx="1645920" cy="53201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Footer</a:t>
            </a:r>
            <a:endParaRPr lang="pt-BR" dirty="0"/>
          </a:p>
        </p:txBody>
      </p:sp>
      <p:pic>
        <p:nvPicPr>
          <p:cNvPr id="23" name="Espaço Reservado para Conteúdo 3"/>
          <p:cNvPicPr>
            <a:picLocks noChangeAspect="1"/>
          </p:cNvPicPr>
          <p:nvPr/>
        </p:nvPicPr>
        <p:blipFill rotWithShape="1">
          <a:blip r:embed="rId2"/>
          <a:srcRect l="1341" t="4299" r="3320" b="1798"/>
          <a:stretch/>
        </p:blipFill>
        <p:spPr>
          <a:xfrm>
            <a:off x="6658496" y="207817"/>
            <a:ext cx="3341717" cy="6242859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6475614" y="141316"/>
            <a:ext cx="3607724" cy="70104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>
            <a:stCxn id="24" idx="1"/>
            <a:endCxn id="9" idx="3"/>
          </p:cNvCxnSpPr>
          <p:nvPr/>
        </p:nvCxnSpPr>
        <p:spPr>
          <a:xfrm flipH="1" flipV="1">
            <a:off x="5744095" y="473825"/>
            <a:ext cx="731519" cy="1801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475614" y="917863"/>
            <a:ext cx="3607724" cy="45650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>
            <a:stCxn id="27" idx="1"/>
            <a:endCxn id="12" idx="3"/>
          </p:cNvCxnSpPr>
          <p:nvPr/>
        </p:nvCxnSpPr>
        <p:spPr>
          <a:xfrm flipH="1" flipV="1">
            <a:off x="5744095" y="1145337"/>
            <a:ext cx="731519" cy="78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6791498" y="2202872"/>
            <a:ext cx="3084022" cy="33250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>
            <a:stCxn id="32" idx="1"/>
            <a:endCxn id="18" idx="3"/>
          </p:cNvCxnSpPr>
          <p:nvPr/>
        </p:nvCxnSpPr>
        <p:spPr>
          <a:xfrm flipH="1" flipV="1">
            <a:off x="5744095" y="2353927"/>
            <a:ext cx="1047403" cy="152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6658496" y="1434419"/>
            <a:ext cx="3424842" cy="1840796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de Seta Reta 54"/>
          <p:cNvCxnSpPr/>
          <p:nvPr/>
        </p:nvCxnSpPr>
        <p:spPr>
          <a:xfrm>
            <a:off x="10083339" y="2445998"/>
            <a:ext cx="498763" cy="638024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Arredondado 56"/>
          <p:cNvSpPr/>
          <p:nvPr/>
        </p:nvSpPr>
        <p:spPr>
          <a:xfrm>
            <a:off x="10332720" y="3114500"/>
            <a:ext cx="1213654" cy="53201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Lista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8" name="Conector de Seta Reta 57"/>
          <p:cNvCxnSpPr>
            <a:endCxn id="22" idx="3"/>
          </p:cNvCxnSpPr>
          <p:nvPr/>
        </p:nvCxnSpPr>
        <p:spPr>
          <a:xfrm flipH="1" flipV="1">
            <a:off x="5823066" y="5414355"/>
            <a:ext cx="901932" cy="51539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t="2365"/>
          <a:stretch/>
        </p:blipFill>
        <p:spPr>
          <a:xfrm>
            <a:off x="8009069" y="216131"/>
            <a:ext cx="3359147" cy="6176356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96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2863" b="1"/>
          <a:stretch/>
        </p:blipFill>
        <p:spPr>
          <a:xfrm>
            <a:off x="4248557" y="199505"/>
            <a:ext cx="3506005" cy="650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99"/>
          <a:stretch/>
        </p:blipFill>
        <p:spPr>
          <a:xfrm>
            <a:off x="4549915" y="199505"/>
            <a:ext cx="3505116" cy="63623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t="2863" b="1"/>
          <a:stretch/>
        </p:blipFill>
        <p:spPr>
          <a:xfrm>
            <a:off x="790614" y="199505"/>
            <a:ext cx="3506005" cy="650886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t="2365"/>
          <a:stretch/>
        </p:blipFill>
        <p:spPr>
          <a:xfrm>
            <a:off x="8308328" y="216131"/>
            <a:ext cx="3359147" cy="617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Office PowerPoint</Application>
  <PresentationFormat>Widescreen</PresentationFormat>
  <Paragraphs>7</Paragraphs>
  <Slides>5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Atividade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</dc:title>
  <dc:creator>Aluno</dc:creator>
  <cp:lastModifiedBy>Aluno</cp:lastModifiedBy>
  <cp:revision>4</cp:revision>
  <dcterms:created xsi:type="dcterms:W3CDTF">2024-09-19T23:56:53Z</dcterms:created>
  <dcterms:modified xsi:type="dcterms:W3CDTF">2024-09-20T00:19:42Z</dcterms:modified>
</cp:coreProperties>
</file>