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81" r:id="rId12"/>
    <p:sldId id="28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3" r:id="rId28"/>
    <p:sldId id="284" r:id="rId29"/>
    <p:sldId id="285" r:id="rId30"/>
    <p:sldId id="286" r:id="rId31"/>
    <p:sldId id="287" r:id="rId32"/>
    <p:sldId id="288" r:id="rId33"/>
    <p:sldId id="279" r:id="rId3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4370B-B4C8-45B7-86AE-95C20A78997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8046CA-1DA2-4CC8-A65E-BFAEEED5EDAF}">
      <dgm:prSet/>
      <dgm:spPr/>
      <dgm:t>
        <a:bodyPr/>
        <a:lstStyle/>
        <a:p>
          <a:r>
            <a:rPr lang="en-US" dirty="0"/>
            <a:t>KISS</a:t>
          </a:r>
        </a:p>
      </dgm:t>
    </dgm:pt>
    <dgm:pt modelId="{9AD1E3E5-C0C5-45CD-A84A-79500AA01FE8}" type="parTrans" cxnId="{8E5119A5-6517-4BB8-B0CB-9772AE4EDF4D}">
      <dgm:prSet/>
      <dgm:spPr/>
      <dgm:t>
        <a:bodyPr/>
        <a:lstStyle/>
        <a:p>
          <a:endParaRPr lang="en-US"/>
        </a:p>
      </dgm:t>
    </dgm:pt>
    <dgm:pt modelId="{27E1022D-4632-4A59-95DA-8553ABFF19D6}" type="sibTrans" cxnId="{8E5119A5-6517-4BB8-B0CB-9772AE4EDF4D}">
      <dgm:prSet/>
      <dgm:spPr/>
      <dgm:t>
        <a:bodyPr/>
        <a:lstStyle/>
        <a:p>
          <a:endParaRPr lang="en-US"/>
        </a:p>
      </dgm:t>
    </dgm:pt>
    <dgm:pt modelId="{7488EAEC-CEE4-47F6-ACAF-1E1E24103E94}">
      <dgm:prSet/>
      <dgm:spPr/>
      <dgm:t>
        <a:bodyPr/>
        <a:lstStyle/>
        <a:p>
          <a:r>
            <a:rPr lang="en-US"/>
            <a:t>DRY </a:t>
          </a:r>
        </a:p>
      </dgm:t>
    </dgm:pt>
    <dgm:pt modelId="{4713D069-2778-4119-A1F9-FB1AA55CB11B}" type="parTrans" cxnId="{77AFD056-191D-4CCB-B087-294CE1142CDD}">
      <dgm:prSet/>
      <dgm:spPr/>
      <dgm:t>
        <a:bodyPr/>
        <a:lstStyle/>
        <a:p>
          <a:endParaRPr lang="en-US"/>
        </a:p>
      </dgm:t>
    </dgm:pt>
    <dgm:pt modelId="{B1C79286-3824-489A-B410-666BF881C1A2}" type="sibTrans" cxnId="{77AFD056-191D-4CCB-B087-294CE1142CDD}">
      <dgm:prSet/>
      <dgm:spPr/>
      <dgm:t>
        <a:bodyPr/>
        <a:lstStyle/>
        <a:p>
          <a:endParaRPr lang="en-US"/>
        </a:p>
      </dgm:t>
    </dgm:pt>
    <dgm:pt modelId="{14C0C7D2-8F00-40E7-967F-25589B1B0B05}">
      <dgm:prSet/>
      <dgm:spPr/>
      <dgm:t>
        <a:bodyPr/>
        <a:lstStyle/>
        <a:p>
          <a:r>
            <a:rPr lang="pl-PL"/>
            <a:t>SOLID</a:t>
          </a:r>
          <a:endParaRPr lang="en-US"/>
        </a:p>
      </dgm:t>
    </dgm:pt>
    <dgm:pt modelId="{9A068EA0-826A-4FC6-8490-E0FEFEE8C05C}" type="parTrans" cxnId="{2651ABB2-5FA6-4340-BCFA-A927AE947991}">
      <dgm:prSet/>
      <dgm:spPr/>
      <dgm:t>
        <a:bodyPr/>
        <a:lstStyle/>
        <a:p>
          <a:endParaRPr lang="en-US"/>
        </a:p>
      </dgm:t>
    </dgm:pt>
    <dgm:pt modelId="{44A38FBB-BA77-432A-899D-88F695746BAE}" type="sibTrans" cxnId="{2651ABB2-5FA6-4340-BCFA-A927AE947991}">
      <dgm:prSet/>
      <dgm:spPr/>
      <dgm:t>
        <a:bodyPr/>
        <a:lstStyle/>
        <a:p>
          <a:endParaRPr lang="en-US"/>
        </a:p>
      </dgm:t>
    </dgm:pt>
    <dgm:pt modelId="{F096EAB7-471E-485D-A070-008E9F42EF8E}">
      <dgm:prSet/>
      <dgm:spPr/>
      <dgm:t>
        <a:bodyPr/>
        <a:lstStyle/>
        <a:p>
          <a:r>
            <a:rPr lang="pl-PL"/>
            <a:t>YAGNI</a:t>
          </a:r>
          <a:endParaRPr lang="en-US"/>
        </a:p>
      </dgm:t>
    </dgm:pt>
    <dgm:pt modelId="{90D870EF-6D87-4F3E-8184-C6C8948AFA1C}" type="parTrans" cxnId="{09333105-64A9-4A04-87D4-BD64016C09B3}">
      <dgm:prSet/>
      <dgm:spPr/>
      <dgm:t>
        <a:bodyPr/>
        <a:lstStyle/>
        <a:p>
          <a:endParaRPr lang="en-US"/>
        </a:p>
      </dgm:t>
    </dgm:pt>
    <dgm:pt modelId="{33C552C8-A656-4223-B329-9A195B08D567}" type="sibTrans" cxnId="{09333105-64A9-4A04-87D4-BD64016C09B3}">
      <dgm:prSet/>
      <dgm:spPr/>
      <dgm:t>
        <a:bodyPr/>
        <a:lstStyle/>
        <a:p>
          <a:endParaRPr lang="en-US"/>
        </a:p>
      </dgm:t>
    </dgm:pt>
    <dgm:pt modelId="{28B62471-8440-4216-A940-C6F8025B5076}">
      <dgm:prSet/>
      <dgm:spPr/>
      <dgm:t>
        <a:bodyPr/>
        <a:lstStyle/>
        <a:p>
          <a:r>
            <a:rPr lang="pl-PL"/>
            <a:t>SoC</a:t>
          </a:r>
          <a:endParaRPr lang="en-US"/>
        </a:p>
      </dgm:t>
    </dgm:pt>
    <dgm:pt modelId="{82269726-CA23-4E55-82E4-A823DABB9064}" type="parTrans" cxnId="{D260069A-619D-46B9-B55D-828DD3958671}">
      <dgm:prSet/>
      <dgm:spPr/>
      <dgm:t>
        <a:bodyPr/>
        <a:lstStyle/>
        <a:p>
          <a:endParaRPr lang="en-US"/>
        </a:p>
      </dgm:t>
    </dgm:pt>
    <dgm:pt modelId="{BF4BC9DF-81C9-419F-84E3-ED9C2BEF84FD}" type="sibTrans" cxnId="{D260069A-619D-46B9-B55D-828DD3958671}">
      <dgm:prSet/>
      <dgm:spPr/>
      <dgm:t>
        <a:bodyPr/>
        <a:lstStyle/>
        <a:p>
          <a:endParaRPr lang="en-US"/>
        </a:p>
      </dgm:t>
    </dgm:pt>
    <dgm:pt modelId="{CCB430F4-940F-48A2-8E03-FF74FDB91AE2}">
      <dgm:prSet/>
      <dgm:spPr/>
      <dgm:t>
        <a:bodyPr/>
        <a:lstStyle/>
        <a:p>
          <a:r>
            <a:rPr lang="pl-PL"/>
            <a:t>LoD</a:t>
          </a:r>
          <a:endParaRPr lang="en-US"/>
        </a:p>
      </dgm:t>
    </dgm:pt>
    <dgm:pt modelId="{DBA82946-0AEA-4871-BB4F-07E98B9BBCAB}" type="parTrans" cxnId="{76DC69B9-135C-4CD2-866C-D9019A8E654F}">
      <dgm:prSet/>
      <dgm:spPr/>
      <dgm:t>
        <a:bodyPr/>
        <a:lstStyle/>
        <a:p>
          <a:endParaRPr lang="en-US"/>
        </a:p>
      </dgm:t>
    </dgm:pt>
    <dgm:pt modelId="{4464B8CE-04E3-4D2E-AE3E-79E413BE3135}" type="sibTrans" cxnId="{76DC69B9-135C-4CD2-866C-D9019A8E654F}">
      <dgm:prSet/>
      <dgm:spPr/>
      <dgm:t>
        <a:bodyPr/>
        <a:lstStyle/>
        <a:p>
          <a:endParaRPr lang="en-US"/>
        </a:p>
      </dgm:t>
    </dgm:pt>
    <dgm:pt modelId="{C26DDD0F-F564-4F7D-87E4-A7C80443AD5B}" type="pres">
      <dgm:prSet presAssocID="{55C4370B-B4C8-45B7-86AE-95C20A789973}" presName="diagram" presStyleCnt="0">
        <dgm:presLayoutVars>
          <dgm:dir/>
          <dgm:resizeHandles val="exact"/>
        </dgm:presLayoutVars>
      </dgm:prSet>
      <dgm:spPr/>
    </dgm:pt>
    <dgm:pt modelId="{6DA79256-6B96-4FA8-B155-EDF34EAA2294}" type="pres">
      <dgm:prSet presAssocID="{658046CA-1DA2-4CC8-A65E-BFAEEED5EDAF}" presName="node" presStyleLbl="node1" presStyleIdx="0" presStyleCnt="6">
        <dgm:presLayoutVars>
          <dgm:bulletEnabled val="1"/>
        </dgm:presLayoutVars>
      </dgm:prSet>
      <dgm:spPr/>
    </dgm:pt>
    <dgm:pt modelId="{C8861F44-C2F7-4C57-B692-9CBF894D2641}" type="pres">
      <dgm:prSet presAssocID="{27E1022D-4632-4A59-95DA-8553ABFF19D6}" presName="sibTrans" presStyleCnt="0"/>
      <dgm:spPr/>
    </dgm:pt>
    <dgm:pt modelId="{5D999889-07FD-4D38-891F-DAFB5BBD7769}" type="pres">
      <dgm:prSet presAssocID="{7488EAEC-CEE4-47F6-ACAF-1E1E24103E94}" presName="node" presStyleLbl="node1" presStyleIdx="1" presStyleCnt="6">
        <dgm:presLayoutVars>
          <dgm:bulletEnabled val="1"/>
        </dgm:presLayoutVars>
      </dgm:prSet>
      <dgm:spPr/>
    </dgm:pt>
    <dgm:pt modelId="{3CB53992-5AF5-43D7-B8B6-BCBBA036B624}" type="pres">
      <dgm:prSet presAssocID="{B1C79286-3824-489A-B410-666BF881C1A2}" presName="sibTrans" presStyleCnt="0"/>
      <dgm:spPr/>
    </dgm:pt>
    <dgm:pt modelId="{2B62E042-54C3-456D-9C38-87DC6FAA13C2}" type="pres">
      <dgm:prSet presAssocID="{14C0C7D2-8F00-40E7-967F-25589B1B0B05}" presName="node" presStyleLbl="node1" presStyleIdx="2" presStyleCnt="6">
        <dgm:presLayoutVars>
          <dgm:bulletEnabled val="1"/>
        </dgm:presLayoutVars>
      </dgm:prSet>
      <dgm:spPr/>
    </dgm:pt>
    <dgm:pt modelId="{343CE83A-BA62-4405-8016-32EBA4925D1A}" type="pres">
      <dgm:prSet presAssocID="{44A38FBB-BA77-432A-899D-88F695746BAE}" presName="sibTrans" presStyleCnt="0"/>
      <dgm:spPr/>
    </dgm:pt>
    <dgm:pt modelId="{5A8C7DEF-92E2-4B6B-91A8-88B21AAC9E62}" type="pres">
      <dgm:prSet presAssocID="{F096EAB7-471E-485D-A070-008E9F42EF8E}" presName="node" presStyleLbl="node1" presStyleIdx="3" presStyleCnt="6">
        <dgm:presLayoutVars>
          <dgm:bulletEnabled val="1"/>
        </dgm:presLayoutVars>
      </dgm:prSet>
      <dgm:spPr/>
    </dgm:pt>
    <dgm:pt modelId="{A8270F43-0C8C-4B73-9F22-1879A92DF06A}" type="pres">
      <dgm:prSet presAssocID="{33C552C8-A656-4223-B329-9A195B08D567}" presName="sibTrans" presStyleCnt="0"/>
      <dgm:spPr/>
    </dgm:pt>
    <dgm:pt modelId="{42C7C42C-692C-404C-8B9D-88BF016117F0}" type="pres">
      <dgm:prSet presAssocID="{28B62471-8440-4216-A940-C6F8025B5076}" presName="node" presStyleLbl="node1" presStyleIdx="4" presStyleCnt="6">
        <dgm:presLayoutVars>
          <dgm:bulletEnabled val="1"/>
        </dgm:presLayoutVars>
      </dgm:prSet>
      <dgm:spPr/>
    </dgm:pt>
    <dgm:pt modelId="{278C9B61-FC16-4133-90AC-4DDBB203857C}" type="pres">
      <dgm:prSet presAssocID="{BF4BC9DF-81C9-419F-84E3-ED9C2BEF84FD}" presName="sibTrans" presStyleCnt="0"/>
      <dgm:spPr/>
    </dgm:pt>
    <dgm:pt modelId="{7699A195-44B6-4A1D-A774-48371BF5BF60}" type="pres">
      <dgm:prSet presAssocID="{CCB430F4-940F-48A2-8E03-FF74FDB91AE2}" presName="node" presStyleLbl="node1" presStyleIdx="5" presStyleCnt="6">
        <dgm:presLayoutVars>
          <dgm:bulletEnabled val="1"/>
        </dgm:presLayoutVars>
      </dgm:prSet>
      <dgm:spPr/>
    </dgm:pt>
  </dgm:ptLst>
  <dgm:cxnLst>
    <dgm:cxn modelId="{09333105-64A9-4A04-87D4-BD64016C09B3}" srcId="{55C4370B-B4C8-45B7-86AE-95C20A789973}" destId="{F096EAB7-471E-485D-A070-008E9F42EF8E}" srcOrd="3" destOrd="0" parTransId="{90D870EF-6D87-4F3E-8184-C6C8948AFA1C}" sibTransId="{33C552C8-A656-4223-B329-9A195B08D567}"/>
    <dgm:cxn modelId="{79AE220C-26E1-4CAE-A3B1-5D6F004643F9}" type="presOf" srcId="{28B62471-8440-4216-A940-C6F8025B5076}" destId="{42C7C42C-692C-404C-8B9D-88BF016117F0}" srcOrd="0" destOrd="0" presId="urn:microsoft.com/office/officeart/2005/8/layout/default"/>
    <dgm:cxn modelId="{3D595A66-8ADA-45F1-A88A-28033D1EE02C}" type="presOf" srcId="{14C0C7D2-8F00-40E7-967F-25589B1B0B05}" destId="{2B62E042-54C3-456D-9C38-87DC6FAA13C2}" srcOrd="0" destOrd="0" presId="urn:microsoft.com/office/officeart/2005/8/layout/default"/>
    <dgm:cxn modelId="{69B2D075-C812-4595-861E-D6DA96B79E26}" type="presOf" srcId="{CCB430F4-940F-48A2-8E03-FF74FDB91AE2}" destId="{7699A195-44B6-4A1D-A774-48371BF5BF60}" srcOrd="0" destOrd="0" presId="urn:microsoft.com/office/officeart/2005/8/layout/default"/>
    <dgm:cxn modelId="{77AFD056-191D-4CCB-B087-294CE1142CDD}" srcId="{55C4370B-B4C8-45B7-86AE-95C20A789973}" destId="{7488EAEC-CEE4-47F6-ACAF-1E1E24103E94}" srcOrd="1" destOrd="0" parTransId="{4713D069-2778-4119-A1F9-FB1AA55CB11B}" sibTransId="{B1C79286-3824-489A-B410-666BF881C1A2}"/>
    <dgm:cxn modelId="{C2C75F81-EB41-4CA2-87D4-24068CBE6A6A}" type="presOf" srcId="{7488EAEC-CEE4-47F6-ACAF-1E1E24103E94}" destId="{5D999889-07FD-4D38-891F-DAFB5BBD7769}" srcOrd="0" destOrd="0" presId="urn:microsoft.com/office/officeart/2005/8/layout/default"/>
    <dgm:cxn modelId="{D260069A-619D-46B9-B55D-828DD3958671}" srcId="{55C4370B-B4C8-45B7-86AE-95C20A789973}" destId="{28B62471-8440-4216-A940-C6F8025B5076}" srcOrd="4" destOrd="0" parTransId="{82269726-CA23-4E55-82E4-A823DABB9064}" sibTransId="{BF4BC9DF-81C9-419F-84E3-ED9C2BEF84FD}"/>
    <dgm:cxn modelId="{E6AC46A1-DC9A-42AE-B07E-DA3039D69AC5}" type="presOf" srcId="{55C4370B-B4C8-45B7-86AE-95C20A789973}" destId="{C26DDD0F-F564-4F7D-87E4-A7C80443AD5B}" srcOrd="0" destOrd="0" presId="urn:microsoft.com/office/officeart/2005/8/layout/default"/>
    <dgm:cxn modelId="{8E5119A5-6517-4BB8-B0CB-9772AE4EDF4D}" srcId="{55C4370B-B4C8-45B7-86AE-95C20A789973}" destId="{658046CA-1DA2-4CC8-A65E-BFAEEED5EDAF}" srcOrd="0" destOrd="0" parTransId="{9AD1E3E5-C0C5-45CD-A84A-79500AA01FE8}" sibTransId="{27E1022D-4632-4A59-95DA-8553ABFF19D6}"/>
    <dgm:cxn modelId="{2651ABB2-5FA6-4340-BCFA-A927AE947991}" srcId="{55C4370B-B4C8-45B7-86AE-95C20A789973}" destId="{14C0C7D2-8F00-40E7-967F-25589B1B0B05}" srcOrd="2" destOrd="0" parTransId="{9A068EA0-826A-4FC6-8490-E0FEFEE8C05C}" sibTransId="{44A38FBB-BA77-432A-899D-88F695746BAE}"/>
    <dgm:cxn modelId="{76DC69B9-135C-4CD2-866C-D9019A8E654F}" srcId="{55C4370B-B4C8-45B7-86AE-95C20A789973}" destId="{CCB430F4-940F-48A2-8E03-FF74FDB91AE2}" srcOrd="5" destOrd="0" parTransId="{DBA82946-0AEA-4871-BB4F-07E98B9BBCAB}" sibTransId="{4464B8CE-04E3-4D2E-AE3E-79E413BE3135}"/>
    <dgm:cxn modelId="{0DCB40D0-5918-4C6D-9976-D594B5BAFE94}" type="presOf" srcId="{F096EAB7-471E-485D-A070-008E9F42EF8E}" destId="{5A8C7DEF-92E2-4B6B-91A8-88B21AAC9E62}" srcOrd="0" destOrd="0" presId="urn:microsoft.com/office/officeart/2005/8/layout/default"/>
    <dgm:cxn modelId="{66FA85E4-4E62-4BC6-8CC7-0F39D9CFDE88}" type="presOf" srcId="{658046CA-1DA2-4CC8-A65E-BFAEEED5EDAF}" destId="{6DA79256-6B96-4FA8-B155-EDF34EAA2294}" srcOrd="0" destOrd="0" presId="urn:microsoft.com/office/officeart/2005/8/layout/default"/>
    <dgm:cxn modelId="{B063330B-7941-47A0-9769-F29505147A1D}" type="presParOf" srcId="{C26DDD0F-F564-4F7D-87E4-A7C80443AD5B}" destId="{6DA79256-6B96-4FA8-B155-EDF34EAA2294}" srcOrd="0" destOrd="0" presId="urn:microsoft.com/office/officeart/2005/8/layout/default"/>
    <dgm:cxn modelId="{33554362-9410-4960-ABA9-2493923D5E0F}" type="presParOf" srcId="{C26DDD0F-F564-4F7D-87E4-A7C80443AD5B}" destId="{C8861F44-C2F7-4C57-B692-9CBF894D2641}" srcOrd="1" destOrd="0" presId="urn:microsoft.com/office/officeart/2005/8/layout/default"/>
    <dgm:cxn modelId="{9751A83D-5C3E-4018-8EFF-88C08144E05E}" type="presParOf" srcId="{C26DDD0F-F564-4F7D-87E4-A7C80443AD5B}" destId="{5D999889-07FD-4D38-891F-DAFB5BBD7769}" srcOrd="2" destOrd="0" presId="urn:microsoft.com/office/officeart/2005/8/layout/default"/>
    <dgm:cxn modelId="{BB9A2226-09CF-45B3-9E63-B1DB8F55E340}" type="presParOf" srcId="{C26DDD0F-F564-4F7D-87E4-A7C80443AD5B}" destId="{3CB53992-5AF5-43D7-B8B6-BCBBA036B624}" srcOrd="3" destOrd="0" presId="urn:microsoft.com/office/officeart/2005/8/layout/default"/>
    <dgm:cxn modelId="{972BC1EF-9423-4864-BCF3-5FC03ED83616}" type="presParOf" srcId="{C26DDD0F-F564-4F7D-87E4-A7C80443AD5B}" destId="{2B62E042-54C3-456D-9C38-87DC6FAA13C2}" srcOrd="4" destOrd="0" presId="urn:microsoft.com/office/officeart/2005/8/layout/default"/>
    <dgm:cxn modelId="{7E8C9B1E-992B-47F1-A507-9F1D1AE2B571}" type="presParOf" srcId="{C26DDD0F-F564-4F7D-87E4-A7C80443AD5B}" destId="{343CE83A-BA62-4405-8016-32EBA4925D1A}" srcOrd="5" destOrd="0" presId="urn:microsoft.com/office/officeart/2005/8/layout/default"/>
    <dgm:cxn modelId="{2DD78989-DEA5-4544-AB52-2982AD6CA4B2}" type="presParOf" srcId="{C26DDD0F-F564-4F7D-87E4-A7C80443AD5B}" destId="{5A8C7DEF-92E2-4B6B-91A8-88B21AAC9E62}" srcOrd="6" destOrd="0" presId="urn:microsoft.com/office/officeart/2005/8/layout/default"/>
    <dgm:cxn modelId="{326CBE0D-7F69-49E9-988A-31A2FABC88E9}" type="presParOf" srcId="{C26DDD0F-F564-4F7D-87E4-A7C80443AD5B}" destId="{A8270F43-0C8C-4B73-9F22-1879A92DF06A}" srcOrd="7" destOrd="0" presId="urn:microsoft.com/office/officeart/2005/8/layout/default"/>
    <dgm:cxn modelId="{EB8515F4-AC2F-4301-91DC-2880DFD87866}" type="presParOf" srcId="{C26DDD0F-F564-4F7D-87E4-A7C80443AD5B}" destId="{42C7C42C-692C-404C-8B9D-88BF016117F0}" srcOrd="8" destOrd="0" presId="urn:microsoft.com/office/officeart/2005/8/layout/default"/>
    <dgm:cxn modelId="{625A6D09-3AE8-4F53-AD2D-ED717F1BE9CA}" type="presParOf" srcId="{C26DDD0F-F564-4F7D-87E4-A7C80443AD5B}" destId="{278C9B61-FC16-4133-90AC-4DDBB203857C}" srcOrd="9" destOrd="0" presId="urn:microsoft.com/office/officeart/2005/8/layout/default"/>
    <dgm:cxn modelId="{A1B77995-3F46-41CF-A05E-C00735A7B73E}" type="presParOf" srcId="{C26DDD0F-F564-4F7D-87E4-A7C80443AD5B}" destId="{7699A195-44B6-4A1D-A774-48371BF5BF6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B61BFED-151B-4D39-8AFA-3A245B5358F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DE03462-5AEC-43CB-9AE9-C23208E24E93}">
      <dgm:prSet/>
      <dgm:spPr/>
      <dgm:t>
        <a:bodyPr/>
        <a:lstStyle/>
        <a:p>
          <a:r>
            <a:rPr lang="pl-PL" b="1" i="0" baseline="0"/>
            <a:t>Co to jest?</a:t>
          </a:r>
          <a:endParaRPr lang="en-US"/>
        </a:p>
      </dgm:t>
    </dgm:pt>
    <dgm:pt modelId="{7B7122CC-888D-4738-BFD8-897107F69F0C}" type="parTrans" cxnId="{CD785394-423E-42E8-A08C-2C7293E78831}">
      <dgm:prSet/>
      <dgm:spPr/>
      <dgm:t>
        <a:bodyPr/>
        <a:lstStyle/>
        <a:p>
          <a:endParaRPr lang="en-US"/>
        </a:p>
      </dgm:t>
    </dgm:pt>
    <dgm:pt modelId="{85A83A7F-3837-414F-BAED-B7A4EE72AA54}" type="sibTrans" cxnId="{CD785394-423E-42E8-A08C-2C7293E78831}">
      <dgm:prSet/>
      <dgm:spPr/>
      <dgm:t>
        <a:bodyPr/>
        <a:lstStyle/>
        <a:p>
          <a:endParaRPr lang="en-US"/>
        </a:p>
      </dgm:t>
    </dgm:pt>
    <dgm:pt modelId="{AA61692E-F78C-4AC8-8E48-B24D5B0DE0DD}">
      <dgm:prSet/>
      <dgm:spPr/>
      <dgm:t>
        <a:bodyPr/>
        <a:lstStyle/>
        <a:p>
          <a:r>
            <a:rPr lang="pl-PL" b="0" i="0" baseline="0"/>
            <a:t>Testy sprawdzające </a:t>
          </a:r>
          <a:r>
            <a:rPr lang="pl-PL" b="1" i="0" baseline="0"/>
            <a:t>pojedyncze funkcje, klasy lub metody</a:t>
          </a:r>
          <a:r>
            <a:rPr lang="pl-PL" b="0" i="0" baseline="0"/>
            <a:t> w izolacji – bez zależności od bazy danych, sieci, czy innych modułów.</a:t>
          </a:r>
          <a:endParaRPr lang="en-US"/>
        </a:p>
      </dgm:t>
    </dgm:pt>
    <dgm:pt modelId="{6AAF4416-E8DF-438B-B8F9-B87231B61506}" type="parTrans" cxnId="{3A00B69B-C01F-4973-980A-15F606350FE1}">
      <dgm:prSet/>
      <dgm:spPr/>
      <dgm:t>
        <a:bodyPr/>
        <a:lstStyle/>
        <a:p>
          <a:endParaRPr lang="en-US"/>
        </a:p>
      </dgm:t>
    </dgm:pt>
    <dgm:pt modelId="{C557AFD9-F291-4435-AF42-C2FA283DE139}" type="sibTrans" cxnId="{3A00B69B-C01F-4973-980A-15F606350FE1}">
      <dgm:prSet/>
      <dgm:spPr/>
      <dgm:t>
        <a:bodyPr/>
        <a:lstStyle/>
        <a:p>
          <a:endParaRPr lang="en-US"/>
        </a:p>
      </dgm:t>
    </dgm:pt>
    <dgm:pt modelId="{F220DF5B-9CE1-4C74-9715-AD5AFEF109D8}">
      <dgm:prSet/>
      <dgm:spPr/>
      <dgm:t>
        <a:bodyPr/>
        <a:lstStyle/>
        <a:p>
          <a:r>
            <a:rPr lang="pl-PL" b="0" i="0" baseline="0"/>
            <a:t>Testujemy </a:t>
          </a:r>
          <a:r>
            <a:rPr lang="pl-PL" b="1" i="0" baseline="0"/>
            <a:t>jednostkę logiki</a:t>
          </a:r>
          <a:r>
            <a:rPr lang="pl-PL" b="0" i="0" baseline="0"/>
            <a:t>, bez otoczenia.</a:t>
          </a:r>
          <a:endParaRPr lang="en-US"/>
        </a:p>
      </dgm:t>
    </dgm:pt>
    <dgm:pt modelId="{9F06010E-CA49-4E38-99ED-67D19BA4153F}" type="parTrans" cxnId="{114BB29F-15DB-46D0-90F4-2921959079CA}">
      <dgm:prSet/>
      <dgm:spPr/>
      <dgm:t>
        <a:bodyPr/>
        <a:lstStyle/>
        <a:p>
          <a:endParaRPr lang="en-US"/>
        </a:p>
      </dgm:t>
    </dgm:pt>
    <dgm:pt modelId="{8789A64D-E51D-42F8-B3E4-7B74CA57142C}" type="sibTrans" cxnId="{114BB29F-15DB-46D0-90F4-2921959079CA}">
      <dgm:prSet/>
      <dgm:spPr/>
      <dgm:t>
        <a:bodyPr/>
        <a:lstStyle/>
        <a:p>
          <a:endParaRPr lang="en-US"/>
        </a:p>
      </dgm:t>
    </dgm:pt>
    <dgm:pt modelId="{B6C6651B-D71A-4802-9A20-3F3E66612F4A}">
      <dgm:prSet/>
      <dgm:spPr/>
      <dgm:t>
        <a:bodyPr/>
        <a:lstStyle/>
        <a:p>
          <a:r>
            <a:rPr lang="pl-PL" b="0" i="0" baseline="0"/>
            <a:t>Są </a:t>
          </a:r>
          <a:r>
            <a:rPr lang="pl-PL" b="1" i="0" baseline="0"/>
            <a:t>szybkie</a:t>
          </a:r>
          <a:r>
            <a:rPr lang="pl-PL" b="0" i="0" baseline="0"/>
            <a:t>, </a:t>
          </a:r>
          <a:r>
            <a:rPr lang="pl-PL" b="1" i="0" baseline="0"/>
            <a:t>łatwe do napisania</a:t>
          </a:r>
          <a:r>
            <a:rPr lang="pl-PL" b="0" i="0" baseline="0"/>
            <a:t> i </a:t>
          </a:r>
          <a:r>
            <a:rPr lang="pl-PL" b="1" i="0" baseline="0"/>
            <a:t>łatwe do debugowania</a:t>
          </a:r>
          <a:r>
            <a:rPr lang="pl-PL" b="0" i="0" baseline="0"/>
            <a:t>.</a:t>
          </a:r>
          <a:endParaRPr lang="en-US"/>
        </a:p>
      </dgm:t>
    </dgm:pt>
    <dgm:pt modelId="{29D8D7A2-7C0B-432C-B943-CEAEA0E14E36}" type="parTrans" cxnId="{8AB5217E-B7D1-4686-9010-0E6886345B13}">
      <dgm:prSet/>
      <dgm:spPr/>
      <dgm:t>
        <a:bodyPr/>
        <a:lstStyle/>
        <a:p>
          <a:endParaRPr lang="en-US"/>
        </a:p>
      </dgm:t>
    </dgm:pt>
    <dgm:pt modelId="{BD1AC50D-F342-49D0-AAEB-2C314AF6FCF5}" type="sibTrans" cxnId="{8AB5217E-B7D1-4686-9010-0E6886345B13}">
      <dgm:prSet/>
      <dgm:spPr/>
      <dgm:t>
        <a:bodyPr/>
        <a:lstStyle/>
        <a:p>
          <a:endParaRPr lang="en-US"/>
        </a:p>
      </dgm:t>
    </dgm:pt>
    <dgm:pt modelId="{9749E8C8-CC06-4EAD-A4BB-DCDE60E763AF}">
      <dgm:prSet/>
      <dgm:spPr/>
      <dgm:t>
        <a:bodyPr/>
        <a:lstStyle/>
        <a:p>
          <a:r>
            <a:rPr lang="pl-PL" b="1" i="0" baseline="0"/>
            <a:t>Po co?</a:t>
          </a:r>
          <a:endParaRPr lang="en-US"/>
        </a:p>
      </dgm:t>
    </dgm:pt>
    <dgm:pt modelId="{F2513BAB-9547-40BC-ACE9-87ACF9BBE828}" type="parTrans" cxnId="{3A57C176-8E75-4E54-BD27-77F3A185E624}">
      <dgm:prSet/>
      <dgm:spPr/>
      <dgm:t>
        <a:bodyPr/>
        <a:lstStyle/>
        <a:p>
          <a:endParaRPr lang="en-US"/>
        </a:p>
      </dgm:t>
    </dgm:pt>
    <dgm:pt modelId="{A4883723-CA14-4828-A896-EA404732574A}" type="sibTrans" cxnId="{3A57C176-8E75-4E54-BD27-77F3A185E624}">
      <dgm:prSet/>
      <dgm:spPr/>
      <dgm:t>
        <a:bodyPr/>
        <a:lstStyle/>
        <a:p>
          <a:endParaRPr lang="en-US"/>
        </a:p>
      </dgm:t>
    </dgm:pt>
    <dgm:pt modelId="{1B9B0503-1F06-4A37-A89B-FB9DA36DDB5A}">
      <dgm:prSet/>
      <dgm:spPr/>
      <dgm:t>
        <a:bodyPr/>
        <a:lstStyle/>
        <a:p>
          <a:r>
            <a:rPr lang="pl-PL" b="0" i="0" baseline="0"/>
            <a:t>Wykrywają błędy wcześnie.</a:t>
          </a:r>
          <a:endParaRPr lang="en-US"/>
        </a:p>
      </dgm:t>
    </dgm:pt>
    <dgm:pt modelId="{E4F3A434-6F35-41C5-BC9C-F01461C10FD4}" type="parTrans" cxnId="{4B38EE34-CE40-4E50-A7AF-97205B8F2B13}">
      <dgm:prSet/>
      <dgm:spPr/>
      <dgm:t>
        <a:bodyPr/>
        <a:lstStyle/>
        <a:p>
          <a:endParaRPr lang="en-US"/>
        </a:p>
      </dgm:t>
    </dgm:pt>
    <dgm:pt modelId="{1A8C527B-2109-40BF-BB68-6F5C1DFAF61B}" type="sibTrans" cxnId="{4B38EE34-CE40-4E50-A7AF-97205B8F2B13}">
      <dgm:prSet/>
      <dgm:spPr/>
      <dgm:t>
        <a:bodyPr/>
        <a:lstStyle/>
        <a:p>
          <a:endParaRPr lang="en-US"/>
        </a:p>
      </dgm:t>
    </dgm:pt>
    <dgm:pt modelId="{1DF8FC74-EF1F-4F20-9114-672104014013}">
      <dgm:prSet/>
      <dgm:spPr/>
      <dgm:t>
        <a:bodyPr/>
        <a:lstStyle/>
        <a:p>
          <a:r>
            <a:rPr lang="pl-PL" b="0" i="0" baseline="0"/>
            <a:t>Idealne do TDD (Test-Driven Development).</a:t>
          </a:r>
          <a:endParaRPr lang="en-US"/>
        </a:p>
      </dgm:t>
    </dgm:pt>
    <dgm:pt modelId="{D609FBB1-42B1-40EE-A9C5-A116CC4EA9DC}" type="parTrans" cxnId="{AB85A4A9-20E3-4BB7-95B5-8589A7EC9FDE}">
      <dgm:prSet/>
      <dgm:spPr/>
      <dgm:t>
        <a:bodyPr/>
        <a:lstStyle/>
        <a:p>
          <a:endParaRPr lang="en-US"/>
        </a:p>
      </dgm:t>
    </dgm:pt>
    <dgm:pt modelId="{7FE5B412-36D9-440C-9CF1-6A2624A2BBD2}" type="sibTrans" cxnId="{AB85A4A9-20E3-4BB7-95B5-8589A7EC9FDE}">
      <dgm:prSet/>
      <dgm:spPr/>
      <dgm:t>
        <a:bodyPr/>
        <a:lstStyle/>
        <a:p>
          <a:endParaRPr lang="en-US"/>
        </a:p>
      </dgm:t>
    </dgm:pt>
    <dgm:pt modelId="{D7D522E8-269E-4D40-898B-90360C992C79}">
      <dgm:prSet/>
      <dgm:spPr/>
      <dgm:t>
        <a:bodyPr/>
        <a:lstStyle/>
        <a:p>
          <a:r>
            <a:rPr lang="pl-PL" b="0" i="0" baseline="0"/>
            <a:t>Pomagają przy refaktoryzacji – szybko widzisz, czy coś zepsułeś.</a:t>
          </a:r>
          <a:endParaRPr lang="en-US"/>
        </a:p>
      </dgm:t>
    </dgm:pt>
    <dgm:pt modelId="{07CBAD38-4F1A-4F63-BB1F-3F5FE26CAC06}" type="parTrans" cxnId="{B4A9AB9B-DF91-485D-AA01-9D84BC384621}">
      <dgm:prSet/>
      <dgm:spPr/>
      <dgm:t>
        <a:bodyPr/>
        <a:lstStyle/>
        <a:p>
          <a:endParaRPr lang="en-US"/>
        </a:p>
      </dgm:t>
    </dgm:pt>
    <dgm:pt modelId="{7EF680AF-2C65-4901-A35F-4BA6B261C4EC}" type="sibTrans" cxnId="{B4A9AB9B-DF91-485D-AA01-9D84BC384621}">
      <dgm:prSet/>
      <dgm:spPr/>
      <dgm:t>
        <a:bodyPr/>
        <a:lstStyle/>
        <a:p>
          <a:endParaRPr lang="en-US"/>
        </a:p>
      </dgm:t>
    </dgm:pt>
    <dgm:pt modelId="{21A26065-C91D-43B2-BBCB-12E76F3617D2}" type="pres">
      <dgm:prSet presAssocID="{0B61BFED-151B-4D39-8AFA-3A245B5358FC}" presName="Name0" presStyleCnt="0">
        <dgm:presLayoutVars>
          <dgm:dir/>
          <dgm:resizeHandles val="exact"/>
        </dgm:presLayoutVars>
      </dgm:prSet>
      <dgm:spPr/>
    </dgm:pt>
    <dgm:pt modelId="{0FFD4E16-50E8-4199-8BD3-0DB7ED54743E}" type="pres">
      <dgm:prSet presAssocID="{1DE03462-5AEC-43CB-9AE9-C23208E24E93}" presName="node" presStyleLbl="node1" presStyleIdx="0" presStyleCnt="8">
        <dgm:presLayoutVars>
          <dgm:bulletEnabled val="1"/>
        </dgm:presLayoutVars>
      </dgm:prSet>
      <dgm:spPr/>
    </dgm:pt>
    <dgm:pt modelId="{BD6A7081-63D6-4354-B32A-5C3C37C34638}" type="pres">
      <dgm:prSet presAssocID="{85A83A7F-3837-414F-BAED-B7A4EE72AA54}" presName="sibTrans" presStyleLbl="sibTrans1D1" presStyleIdx="0" presStyleCnt="7"/>
      <dgm:spPr/>
    </dgm:pt>
    <dgm:pt modelId="{54DAB739-BBD2-4367-BFF5-20772E009933}" type="pres">
      <dgm:prSet presAssocID="{85A83A7F-3837-414F-BAED-B7A4EE72AA54}" presName="connectorText" presStyleLbl="sibTrans1D1" presStyleIdx="0" presStyleCnt="7"/>
      <dgm:spPr/>
    </dgm:pt>
    <dgm:pt modelId="{5AF5AA75-59B2-4BFF-A548-36E9504CE4CA}" type="pres">
      <dgm:prSet presAssocID="{AA61692E-F78C-4AC8-8E48-B24D5B0DE0DD}" presName="node" presStyleLbl="node1" presStyleIdx="1" presStyleCnt="8">
        <dgm:presLayoutVars>
          <dgm:bulletEnabled val="1"/>
        </dgm:presLayoutVars>
      </dgm:prSet>
      <dgm:spPr/>
    </dgm:pt>
    <dgm:pt modelId="{4819C225-FABF-46FF-BDEC-C5946C7793BA}" type="pres">
      <dgm:prSet presAssocID="{C557AFD9-F291-4435-AF42-C2FA283DE139}" presName="sibTrans" presStyleLbl="sibTrans1D1" presStyleIdx="1" presStyleCnt="7"/>
      <dgm:spPr/>
    </dgm:pt>
    <dgm:pt modelId="{C3436B03-839C-4791-B984-292196839BFD}" type="pres">
      <dgm:prSet presAssocID="{C557AFD9-F291-4435-AF42-C2FA283DE139}" presName="connectorText" presStyleLbl="sibTrans1D1" presStyleIdx="1" presStyleCnt="7"/>
      <dgm:spPr/>
    </dgm:pt>
    <dgm:pt modelId="{1C9173A6-F305-428D-913A-B9F13F00FB2A}" type="pres">
      <dgm:prSet presAssocID="{F220DF5B-9CE1-4C74-9715-AD5AFEF109D8}" presName="node" presStyleLbl="node1" presStyleIdx="2" presStyleCnt="8">
        <dgm:presLayoutVars>
          <dgm:bulletEnabled val="1"/>
        </dgm:presLayoutVars>
      </dgm:prSet>
      <dgm:spPr/>
    </dgm:pt>
    <dgm:pt modelId="{F7A48845-38AF-40F4-8EEA-1393A3D2B22F}" type="pres">
      <dgm:prSet presAssocID="{8789A64D-E51D-42F8-B3E4-7B74CA57142C}" presName="sibTrans" presStyleLbl="sibTrans1D1" presStyleIdx="2" presStyleCnt="7"/>
      <dgm:spPr/>
    </dgm:pt>
    <dgm:pt modelId="{62390114-1683-4021-99B5-45A15A32E619}" type="pres">
      <dgm:prSet presAssocID="{8789A64D-E51D-42F8-B3E4-7B74CA57142C}" presName="connectorText" presStyleLbl="sibTrans1D1" presStyleIdx="2" presStyleCnt="7"/>
      <dgm:spPr/>
    </dgm:pt>
    <dgm:pt modelId="{6B1CCA62-65BB-40B8-A023-AB7AF3965E1A}" type="pres">
      <dgm:prSet presAssocID="{B6C6651B-D71A-4802-9A20-3F3E66612F4A}" presName="node" presStyleLbl="node1" presStyleIdx="3" presStyleCnt="8">
        <dgm:presLayoutVars>
          <dgm:bulletEnabled val="1"/>
        </dgm:presLayoutVars>
      </dgm:prSet>
      <dgm:spPr/>
    </dgm:pt>
    <dgm:pt modelId="{0C5EC800-2AF5-47A0-94BC-E7978814D300}" type="pres">
      <dgm:prSet presAssocID="{BD1AC50D-F342-49D0-AAEB-2C314AF6FCF5}" presName="sibTrans" presStyleLbl="sibTrans1D1" presStyleIdx="3" presStyleCnt="7"/>
      <dgm:spPr/>
    </dgm:pt>
    <dgm:pt modelId="{1AFC4EC6-3D46-4AE5-BE16-A6E9A04E3C82}" type="pres">
      <dgm:prSet presAssocID="{BD1AC50D-F342-49D0-AAEB-2C314AF6FCF5}" presName="connectorText" presStyleLbl="sibTrans1D1" presStyleIdx="3" presStyleCnt="7"/>
      <dgm:spPr/>
    </dgm:pt>
    <dgm:pt modelId="{B3CD9745-1BE6-4476-8905-B3B8BCD6EB67}" type="pres">
      <dgm:prSet presAssocID="{9749E8C8-CC06-4EAD-A4BB-DCDE60E763AF}" presName="node" presStyleLbl="node1" presStyleIdx="4" presStyleCnt="8">
        <dgm:presLayoutVars>
          <dgm:bulletEnabled val="1"/>
        </dgm:presLayoutVars>
      </dgm:prSet>
      <dgm:spPr/>
    </dgm:pt>
    <dgm:pt modelId="{654AAAF9-9DFE-486A-8092-CDD5A2F0159B}" type="pres">
      <dgm:prSet presAssocID="{A4883723-CA14-4828-A896-EA404732574A}" presName="sibTrans" presStyleLbl="sibTrans1D1" presStyleIdx="4" presStyleCnt="7"/>
      <dgm:spPr/>
    </dgm:pt>
    <dgm:pt modelId="{03118136-65CA-4004-94B1-0D3B972368EC}" type="pres">
      <dgm:prSet presAssocID="{A4883723-CA14-4828-A896-EA404732574A}" presName="connectorText" presStyleLbl="sibTrans1D1" presStyleIdx="4" presStyleCnt="7"/>
      <dgm:spPr/>
    </dgm:pt>
    <dgm:pt modelId="{6DFF4176-C741-415E-9D9F-513EF8E7ECED}" type="pres">
      <dgm:prSet presAssocID="{1B9B0503-1F06-4A37-A89B-FB9DA36DDB5A}" presName="node" presStyleLbl="node1" presStyleIdx="5" presStyleCnt="8">
        <dgm:presLayoutVars>
          <dgm:bulletEnabled val="1"/>
        </dgm:presLayoutVars>
      </dgm:prSet>
      <dgm:spPr/>
    </dgm:pt>
    <dgm:pt modelId="{76BEFD02-12EF-4559-A63D-EC5D200EE9DD}" type="pres">
      <dgm:prSet presAssocID="{1A8C527B-2109-40BF-BB68-6F5C1DFAF61B}" presName="sibTrans" presStyleLbl="sibTrans1D1" presStyleIdx="5" presStyleCnt="7"/>
      <dgm:spPr/>
    </dgm:pt>
    <dgm:pt modelId="{417E4864-8D6F-44C2-A8CC-B1D9DA2311C2}" type="pres">
      <dgm:prSet presAssocID="{1A8C527B-2109-40BF-BB68-6F5C1DFAF61B}" presName="connectorText" presStyleLbl="sibTrans1D1" presStyleIdx="5" presStyleCnt="7"/>
      <dgm:spPr/>
    </dgm:pt>
    <dgm:pt modelId="{B82433F6-BA3C-47D1-9313-E288D12924AC}" type="pres">
      <dgm:prSet presAssocID="{1DF8FC74-EF1F-4F20-9114-672104014013}" presName="node" presStyleLbl="node1" presStyleIdx="6" presStyleCnt="8">
        <dgm:presLayoutVars>
          <dgm:bulletEnabled val="1"/>
        </dgm:presLayoutVars>
      </dgm:prSet>
      <dgm:spPr/>
    </dgm:pt>
    <dgm:pt modelId="{CA4996C8-6CA1-4F55-BA49-DF6580BEA2CC}" type="pres">
      <dgm:prSet presAssocID="{7FE5B412-36D9-440C-9CF1-6A2624A2BBD2}" presName="sibTrans" presStyleLbl="sibTrans1D1" presStyleIdx="6" presStyleCnt="7"/>
      <dgm:spPr/>
    </dgm:pt>
    <dgm:pt modelId="{AD65AF74-CBB2-4AB0-BE15-03EFF28DB471}" type="pres">
      <dgm:prSet presAssocID="{7FE5B412-36D9-440C-9CF1-6A2624A2BBD2}" presName="connectorText" presStyleLbl="sibTrans1D1" presStyleIdx="6" presStyleCnt="7"/>
      <dgm:spPr/>
    </dgm:pt>
    <dgm:pt modelId="{6DEEFC43-15F3-4944-B30D-1F2425CB6F59}" type="pres">
      <dgm:prSet presAssocID="{D7D522E8-269E-4D40-898B-90360C992C79}" presName="node" presStyleLbl="node1" presStyleIdx="7" presStyleCnt="8">
        <dgm:presLayoutVars>
          <dgm:bulletEnabled val="1"/>
        </dgm:presLayoutVars>
      </dgm:prSet>
      <dgm:spPr/>
    </dgm:pt>
  </dgm:ptLst>
  <dgm:cxnLst>
    <dgm:cxn modelId="{C2C88D1D-4817-4117-AFD3-F8102EDE3028}" type="presOf" srcId="{0B61BFED-151B-4D39-8AFA-3A245B5358FC}" destId="{21A26065-C91D-43B2-BBCB-12E76F3617D2}" srcOrd="0" destOrd="0" presId="urn:microsoft.com/office/officeart/2016/7/layout/RepeatingBendingProcessNew"/>
    <dgm:cxn modelId="{A093212D-0F47-4CA1-8749-239A5569BA43}" type="presOf" srcId="{7FE5B412-36D9-440C-9CF1-6A2624A2BBD2}" destId="{CA4996C8-6CA1-4F55-BA49-DF6580BEA2CC}" srcOrd="0" destOrd="0" presId="urn:microsoft.com/office/officeart/2016/7/layout/RepeatingBendingProcessNew"/>
    <dgm:cxn modelId="{4B38EE34-CE40-4E50-A7AF-97205B8F2B13}" srcId="{0B61BFED-151B-4D39-8AFA-3A245B5358FC}" destId="{1B9B0503-1F06-4A37-A89B-FB9DA36DDB5A}" srcOrd="5" destOrd="0" parTransId="{E4F3A434-6F35-41C5-BC9C-F01461C10FD4}" sibTransId="{1A8C527B-2109-40BF-BB68-6F5C1DFAF61B}"/>
    <dgm:cxn modelId="{29833C5F-E828-4870-B030-487011DFB4E5}" type="presOf" srcId="{8789A64D-E51D-42F8-B3E4-7B74CA57142C}" destId="{F7A48845-38AF-40F4-8EEA-1393A3D2B22F}" srcOrd="0" destOrd="0" presId="urn:microsoft.com/office/officeart/2016/7/layout/RepeatingBendingProcessNew"/>
    <dgm:cxn modelId="{3DF4806B-0E39-4098-9478-2245A68C1B91}" type="presOf" srcId="{A4883723-CA14-4828-A896-EA404732574A}" destId="{03118136-65CA-4004-94B1-0D3B972368EC}" srcOrd="1" destOrd="0" presId="urn:microsoft.com/office/officeart/2016/7/layout/RepeatingBendingProcessNew"/>
    <dgm:cxn modelId="{22E4226E-B250-47C7-BBC1-C3DFBD598941}" type="presOf" srcId="{C557AFD9-F291-4435-AF42-C2FA283DE139}" destId="{4819C225-FABF-46FF-BDEC-C5946C7793BA}" srcOrd="0" destOrd="0" presId="urn:microsoft.com/office/officeart/2016/7/layout/RepeatingBendingProcessNew"/>
    <dgm:cxn modelId="{85A28052-A591-4C15-867C-D71EE9B83787}" type="presOf" srcId="{A4883723-CA14-4828-A896-EA404732574A}" destId="{654AAAF9-9DFE-486A-8092-CDD5A2F0159B}" srcOrd="0" destOrd="0" presId="urn:microsoft.com/office/officeart/2016/7/layout/RepeatingBendingProcessNew"/>
    <dgm:cxn modelId="{F6157754-BE37-427E-A8B3-F57FD3D03828}" type="presOf" srcId="{B6C6651B-D71A-4802-9A20-3F3E66612F4A}" destId="{6B1CCA62-65BB-40B8-A023-AB7AF3965E1A}" srcOrd="0" destOrd="0" presId="urn:microsoft.com/office/officeart/2016/7/layout/RepeatingBendingProcessNew"/>
    <dgm:cxn modelId="{746E7A55-442D-4AC1-A77A-1B3CE8D6578F}" type="presOf" srcId="{1DE03462-5AEC-43CB-9AE9-C23208E24E93}" destId="{0FFD4E16-50E8-4199-8BD3-0DB7ED54743E}" srcOrd="0" destOrd="0" presId="urn:microsoft.com/office/officeart/2016/7/layout/RepeatingBendingProcessNew"/>
    <dgm:cxn modelId="{3A57C176-8E75-4E54-BD27-77F3A185E624}" srcId="{0B61BFED-151B-4D39-8AFA-3A245B5358FC}" destId="{9749E8C8-CC06-4EAD-A4BB-DCDE60E763AF}" srcOrd="4" destOrd="0" parTransId="{F2513BAB-9547-40BC-ACE9-87ACF9BBE828}" sibTransId="{A4883723-CA14-4828-A896-EA404732574A}"/>
    <dgm:cxn modelId="{645ACF7A-17CB-4DFC-9287-88C8BCE055B3}" type="presOf" srcId="{7FE5B412-36D9-440C-9CF1-6A2624A2BBD2}" destId="{AD65AF74-CBB2-4AB0-BE15-03EFF28DB471}" srcOrd="1" destOrd="0" presId="urn:microsoft.com/office/officeart/2016/7/layout/RepeatingBendingProcessNew"/>
    <dgm:cxn modelId="{BD2A857D-6327-4C74-AE36-930612415DD9}" type="presOf" srcId="{1B9B0503-1F06-4A37-A89B-FB9DA36DDB5A}" destId="{6DFF4176-C741-415E-9D9F-513EF8E7ECED}" srcOrd="0" destOrd="0" presId="urn:microsoft.com/office/officeart/2016/7/layout/RepeatingBendingProcessNew"/>
    <dgm:cxn modelId="{8AB5217E-B7D1-4686-9010-0E6886345B13}" srcId="{0B61BFED-151B-4D39-8AFA-3A245B5358FC}" destId="{B6C6651B-D71A-4802-9A20-3F3E66612F4A}" srcOrd="3" destOrd="0" parTransId="{29D8D7A2-7C0B-432C-B943-CEAEA0E14E36}" sibTransId="{BD1AC50D-F342-49D0-AAEB-2C314AF6FCF5}"/>
    <dgm:cxn modelId="{895DFC80-DA46-47E8-AF7C-33439E4ABA1A}" type="presOf" srcId="{1A8C527B-2109-40BF-BB68-6F5C1DFAF61B}" destId="{417E4864-8D6F-44C2-A8CC-B1D9DA2311C2}" srcOrd="1" destOrd="0" presId="urn:microsoft.com/office/officeart/2016/7/layout/RepeatingBendingProcessNew"/>
    <dgm:cxn modelId="{3320FA81-8422-4A19-8FBB-5BCDA52F45EF}" type="presOf" srcId="{F220DF5B-9CE1-4C74-9715-AD5AFEF109D8}" destId="{1C9173A6-F305-428D-913A-B9F13F00FB2A}" srcOrd="0" destOrd="0" presId="urn:microsoft.com/office/officeart/2016/7/layout/RepeatingBendingProcessNew"/>
    <dgm:cxn modelId="{73712988-6F53-4EC1-8D4D-6CD451C2A71D}" type="presOf" srcId="{1DF8FC74-EF1F-4F20-9114-672104014013}" destId="{B82433F6-BA3C-47D1-9313-E288D12924AC}" srcOrd="0" destOrd="0" presId="urn:microsoft.com/office/officeart/2016/7/layout/RepeatingBendingProcessNew"/>
    <dgm:cxn modelId="{CD785394-423E-42E8-A08C-2C7293E78831}" srcId="{0B61BFED-151B-4D39-8AFA-3A245B5358FC}" destId="{1DE03462-5AEC-43CB-9AE9-C23208E24E93}" srcOrd="0" destOrd="0" parTransId="{7B7122CC-888D-4738-BFD8-897107F69F0C}" sibTransId="{85A83A7F-3837-414F-BAED-B7A4EE72AA54}"/>
    <dgm:cxn modelId="{B4A9AB9B-DF91-485D-AA01-9D84BC384621}" srcId="{0B61BFED-151B-4D39-8AFA-3A245B5358FC}" destId="{D7D522E8-269E-4D40-898B-90360C992C79}" srcOrd="7" destOrd="0" parTransId="{07CBAD38-4F1A-4F63-BB1F-3F5FE26CAC06}" sibTransId="{7EF680AF-2C65-4901-A35F-4BA6B261C4EC}"/>
    <dgm:cxn modelId="{3A00B69B-C01F-4973-980A-15F606350FE1}" srcId="{0B61BFED-151B-4D39-8AFA-3A245B5358FC}" destId="{AA61692E-F78C-4AC8-8E48-B24D5B0DE0DD}" srcOrd="1" destOrd="0" parTransId="{6AAF4416-E8DF-438B-B8F9-B87231B61506}" sibTransId="{C557AFD9-F291-4435-AF42-C2FA283DE139}"/>
    <dgm:cxn modelId="{114BB29F-15DB-46D0-90F4-2921959079CA}" srcId="{0B61BFED-151B-4D39-8AFA-3A245B5358FC}" destId="{F220DF5B-9CE1-4C74-9715-AD5AFEF109D8}" srcOrd="2" destOrd="0" parTransId="{9F06010E-CA49-4E38-99ED-67D19BA4153F}" sibTransId="{8789A64D-E51D-42F8-B3E4-7B74CA57142C}"/>
    <dgm:cxn modelId="{AC45BBA8-8195-473C-A1CE-C07949348C1A}" type="presOf" srcId="{8789A64D-E51D-42F8-B3E4-7B74CA57142C}" destId="{62390114-1683-4021-99B5-45A15A32E619}" srcOrd="1" destOrd="0" presId="urn:microsoft.com/office/officeart/2016/7/layout/RepeatingBendingProcessNew"/>
    <dgm:cxn modelId="{AB85A4A9-20E3-4BB7-95B5-8589A7EC9FDE}" srcId="{0B61BFED-151B-4D39-8AFA-3A245B5358FC}" destId="{1DF8FC74-EF1F-4F20-9114-672104014013}" srcOrd="6" destOrd="0" parTransId="{D609FBB1-42B1-40EE-A9C5-A116CC4EA9DC}" sibTransId="{7FE5B412-36D9-440C-9CF1-6A2624A2BBD2}"/>
    <dgm:cxn modelId="{9029DCAC-B1C3-4774-8CAE-D0D781178D16}" type="presOf" srcId="{85A83A7F-3837-414F-BAED-B7A4EE72AA54}" destId="{54DAB739-BBD2-4367-BFF5-20772E009933}" srcOrd="1" destOrd="0" presId="urn:microsoft.com/office/officeart/2016/7/layout/RepeatingBendingProcessNew"/>
    <dgm:cxn modelId="{D6A186B3-67A8-40FE-9BC7-FB945D0EAEDF}" type="presOf" srcId="{BD1AC50D-F342-49D0-AAEB-2C314AF6FCF5}" destId="{0C5EC800-2AF5-47A0-94BC-E7978814D300}" srcOrd="0" destOrd="0" presId="urn:microsoft.com/office/officeart/2016/7/layout/RepeatingBendingProcessNew"/>
    <dgm:cxn modelId="{FC4132D5-3BF9-4AF3-8299-9EF56D82128B}" type="presOf" srcId="{9749E8C8-CC06-4EAD-A4BB-DCDE60E763AF}" destId="{B3CD9745-1BE6-4476-8905-B3B8BCD6EB67}" srcOrd="0" destOrd="0" presId="urn:microsoft.com/office/officeart/2016/7/layout/RepeatingBendingProcessNew"/>
    <dgm:cxn modelId="{375AA0D8-65D8-469C-BBD4-A5DDA0D9F734}" type="presOf" srcId="{BD1AC50D-F342-49D0-AAEB-2C314AF6FCF5}" destId="{1AFC4EC6-3D46-4AE5-BE16-A6E9A04E3C82}" srcOrd="1" destOrd="0" presId="urn:microsoft.com/office/officeart/2016/7/layout/RepeatingBendingProcessNew"/>
    <dgm:cxn modelId="{23E2F3E3-16F5-4D85-9A3F-1CD5ED165F1A}" type="presOf" srcId="{AA61692E-F78C-4AC8-8E48-B24D5B0DE0DD}" destId="{5AF5AA75-59B2-4BFF-A548-36E9504CE4CA}" srcOrd="0" destOrd="0" presId="urn:microsoft.com/office/officeart/2016/7/layout/RepeatingBendingProcessNew"/>
    <dgm:cxn modelId="{4F268EF3-903D-40F5-BE5A-2993419B4432}" type="presOf" srcId="{85A83A7F-3837-414F-BAED-B7A4EE72AA54}" destId="{BD6A7081-63D6-4354-B32A-5C3C37C34638}" srcOrd="0" destOrd="0" presId="urn:microsoft.com/office/officeart/2016/7/layout/RepeatingBendingProcessNew"/>
    <dgm:cxn modelId="{0D3B8CF5-8944-402A-A37B-1CA16D9028FB}" type="presOf" srcId="{D7D522E8-269E-4D40-898B-90360C992C79}" destId="{6DEEFC43-15F3-4944-B30D-1F2425CB6F59}" srcOrd="0" destOrd="0" presId="urn:microsoft.com/office/officeart/2016/7/layout/RepeatingBendingProcessNew"/>
    <dgm:cxn modelId="{964D5EF7-3901-4049-BCB4-2A665BAE3504}" type="presOf" srcId="{1A8C527B-2109-40BF-BB68-6F5C1DFAF61B}" destId="{76BEFD02-12EF-4559-A63D-EC5D200EE9DD}" srcOrd="0" destOrd="0" presId="urn:microsoft.com/office/officeart/2016/7/layout/RepeatingBendingProcessNew"/>
    <dgm:cxn modelId="{92A017FD-7439-496A-A501-E13515BE0984}" type="presOf" srcId="{C557AFD9-F291-4435-AF42-C2FA283DE139}" destId="{C3436B03-839C-4791-B984-292196839BFD}" srcOrd="1" destOrd="0" presId="urn:microsoft.com/office/officeart/2016/7/layout/RepeatingBendingProcessNew"/>
    <dgm:cxn modelId="{D8C10EA7-67E5-4A44-9EFA-C052D5015583}" type="presParOf" srcId="{21A26065-C91D-43B2-BBCB-12E76F3617D2}" destId="{0FFD4E16-50E8-4199-8BD3-0DB7ED54743E}" srcOrd="0" destOrd="0" presId="urn:microsoft.com/office/officeart/2016/7/layout/RepeatingBendingProcessNew"/>
    <dgm:cxn modelId="{8BD363AF-30E4-47DB-B9FE-48E10F4B19B4}" type="presParOf" srcId="{21A26065-C91D-43B2-BBCB-12E76F3617D2}" destId="{BD6A7081-63D6-4354-B32A-5C3C37C34638}" srcOrd="1" destOrd="0" presId="urn:microsoft.com/office/officeart/2016/7/layout/RepeatingBendingProcessNew"/>
    <dgm:cxn modelId="{9B4398F9-2C43-4D87-A600-40B8020EDD5C}" type="presParOf" srcId="{BD6A7081-63D6-4354-B32A-5C3C37C34638}" destId="{54DAB739-BBD2-4367-BFF5-20772E009933}" srcOrd="0" destOrd="0" presId="urn:microsoft.com/office/officeart/2016/7/layout/RepeatingBendingProcessNew"/>
    <dgm:cxn modelId="{4761599C-EE25-4981-8AFB-8115BB60C62D}" type="presParOf" srcId="{21A26065-C91D-43B2-BBCB-12E76F3617D2}" destId="{5AF5AA75-59B2-4BFF-A548-36E9504CE4CA}" srcOrd="2" destOrd="0" presId="urn:microsoft.com/office/officeart/2016/7/layout/RepeatingBendingProcessNew"/>
    <dgm:cxn modelId="{FD4F1615-7C11-4F31-B878-808B355F2E99}" type="presParOf" srcId="{21A26065-C91D-43B2-BBCB-12E76F3617D2}" destId="{4819C225-FABF-46FF-BDEC-C5946C7793BA}" srcOrd="3" destOrd="0" presId="urn:microsoft.com/office/officeart/2016/7/layout/RepeatingBendingProcessNew"/>
    <dgm:cxn modelId="{A5304600-8A17-4052-BC0A-42DBCE4EEC76}" type="presParOf" srcId="{4819C225-FABF-46FF-BDEC-C5946C7793BA}" destId="{C3436B03-839C-4791-B984-292196839BFD}" srcOrd="0" destOrd="0" presId="urn:microsoft.com/office/officeart/2016/7/layout/RepeatingBendingProcessNew"/>
    <dgm:cxn modelId="{D64C74B3-99F7-4A13-A1F0-7E32F8AC29EF}" type="presParOf" srcId="{21A26065-C91D-43B2-BBCB-12E76F3617D2}" destId="{1C9173A6-F305-428D-913A-B9F13F00FB2A}" srcOrd="4" destOrd="0" presId="urn:microsoft.com/office/officeart/2016/7/layout/RepeatingBendingProcessNew"/>
    <dgm:cxn modelId="{9843EEEC-310F-4A60-80D9-16B1A862833A}" type="presParOf" srcId="{21A26065-C91D-43B2-BBCB-12E76F3617D2}" destId="{F7A48845-38AF-40F4-8EEA-1393A3D2B22F}" srcOrd="5" destOrd="0" presId="urn:microsoft.com/office/officeart/2016/7/layout/RepeatingBendingProcessNew"/>
    <dgm:cxn modelId="{BBEC374E-771D-478E-940E-04ADBD384889}" type="presParOf" srcId="{F7A48845-38AF-40F4-8EEA-1393A3D2B22F}" destId="{62390114-1683-4021-99B5-45A15A32E619}" srcOrd="0" destOrd="0" presId="urn:microsoft.com/office/officeart/2016/7/layout/RepeatingBendingProcessNew"/>
    <dgm:cxn modelId="{7915E336-A54F-49F2-A183-92C99A73198F}" type="presParOf" srcId="{21A26065-C91D-43B2-BBCB-12E76F3617D2}" destId="{6B1CCA62-65BB-40B8-A023-AB7AF3965E1A}" srcOrd="6" destOrd="0" presId="urn:microsoft.com/office/officeart/2016/7/layout/RepeatingBendingProcessNew"/>
    <dgm:cxn modelId="{C286BE52-9259-47DA-9386-D231221BC74F}" type="presParOf" srcId="{21A26065-C91D-43B2-BBCB-12E76F3617D2}" destId="{0C5EC800-2AF5-47A0-94BC-E7978814D300}" srcOrd="7" destOrd="0" presId="urn:microsoft.com/office/officeart/2016/7/layout/RepeatingBendingProcessNew"/>
    <dgm:cxn modelId="{98009577-0003-4520-91B5-E982D2B6ABE8}" type="presParOf" srcId="{0C5EC800-2AF5-47A0-94BC-E7978814D300}" destId="{1AFC4EC6-3D46-4AE5-BE16-A6E9A04E3C82}" srcOrd="0" destOrd="0" presId="urn:microsoft.com/office/officeart/2016/7/layout/RepeatingBendingProcessNew"/>
    <dgm:cxn modelId="{9298178C-4843-4910-9B7D-60E742DBA0CD}" type="presParOf" srcId="{21A26065-C91D-43B2-BBCB-12E76F3617D2}" destId="{B3CD9745-1BE6-4476-8905-B3B8BCD6EB67}" srcOrd="8" destOrd="0" presId="urn:microsoft.com/office/officeart/2016/7/layout/RepeatingBendingProcessNew"/>
    <dgm:cxn modelId="{6A13BF6F-AF93-4268-98A8-1A1553F7E67B}" type="presParOf" srcId="{21A26065-C91D-43B2-BBCB-12E76F3617D2}" destId="{654AAAF9-9DFE-486A-8092-CDD5A2F0159B}" srcOrd="9" destOrd="0" presId="urn:microsoft.com/office/officeart/2016/7/layout/RepeatingBendingProcessNew"/>
    <dgm:cxn modelId="{8EC33238-0E9F-4690-ACE3-DEB26A15279D}" type="presParOf" srcId="{654AAAF9-9DFE-486A-8092-CDD5A2F0159B}" destId="{03118136-65CA-4004-94B1-0D3B972368EC}" srcOrd="0" destOrd="0" presId="urn:microsoft.com/office/officeart/2016/7/layout/RepeatingBendingProcessNew"/>
    <dgm:cxn modelId="{5F67FF95-154E-4962-96D7-BA8AC555BD16}" type="presParOf" srcId="{21A26065-C91D-43B2-BBCB-12E76F3617D2}" destId="{6DFF4176-C741-415E-9D9F-513EF8E7ECED}" srcOrd="10" destOrd="0" presId="urn:microsoft.com/office/officeart/2016/7/layout/RepeatingBendingProcessNew"/>
    <dgm:cxn modelId="{F3BF0A98-DB72-4AC2-8CF5-2008B77E30F0}" type="presParOf" srcId="{21A26065-C91D-43B2-BBCB-12E76F3617D2}" destId="{76BEFD02-12EF-4559-A63D-EC5D200EE9DD}" srcOrd="11" destOrd="0" presId="urn:microsoft.com/office/officeart/2016/7/layout/RepeatingBendingProcessNew"/>
    <dgm:cxn modelId="{704D3974-F111-414B-B6F3-2B7690CA06B4}" type="presParOf" srcId="{76BEFD02-12EF-4559-A63D-EC5D200EE9DD}" destId="{417E4864-8D6F-44C2-A8CC-B1D9DA2311C2}" srcOrd="0" destOrd="0" presId="urn:microsoft.com/office/officeart/2016/7/layout/RepeatingBendingProcessNew"/>
    <dgm:cxn modelId="{96692D72-B2DE-4A40-B6CA-382B875BE82D}" type="presParOf" srcId="{21A26065-C91D-43B2-BBCB-12E76F3617D2}" destId="{B82433F6-BA3C-47D1-9313-E288D12924AC}" srcOrd="12" destOrd="0" presId="urn:microsoft.com/office/officeart/2016/7/layout/RepeatingBendingProcessNew"/>
    <dgm:cxn modelId="{812DC4C8-A707-44B1-83F5-EBA8D111AE68}" type="presParOf" srcId="{21A26065-C91D-43B2-BBCB-12E76F3617D2}" destId="{CA4996C8-6CA1-4F55-BA49-DF6580BEA2CC}" srcOrd="13" destOrd="0" presId="urn:microsoft.com/office/officeart/2016/7/layout/RepeatingBendingProcessNew"/>
    <dgm:cxn modelId="{510D53DF-DE59-49D3-9175-741600AA3DF0}" type="presParOf" srcId="{CA4996C8-6CA1-4F55-BA49-DF6580BEA2CC}" destId="{AD65AF74-CBB2-4AB0-BE15-03EFF28DB471}" srcOrd="0" destOrd="0" presId="urn:microsoft.com/office/officeart/2016/7/layout/RepeatingBendingProcessNew"/>
    <dgm:cxn modelId="{923751D9-9E11-4B7C-BC39-514930D58D9E}" type="presParOf" srcId="{21A26065-C91D-43B2-BBCB-12E76F3617D2}" destId="{6DEEFC43-15F3-4944-B30D-1F2425CB6F59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F6FCB26-6236-4F77-8E9F-89BF795FD86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B41BCA-E09D-44AF-AEC3-0665A85E716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0" i="0" baseline="0" dirty="0"/>
            <a:t>Testy sprawdzające, czy </a:t>
          </a:r>
          <a:r>
            <a:rPr lang="pl-PL" b="1" i="0" baseline="0" dirty="0"/>
            <a:t>różne komponenty współpracują ze sobą poprawnie</a:t>
          </a:r>
          <a:r>
            <a:rPr lang="pl-PL" b="0" i="0" baseline="0" dirty="0"/>
            <a:t> – np. czy kontroler poprawnie komunikuje się z bazą danych lub API.</a:t>
          </a:r>
          <a:endParaRPr lang="en-US" dirty="0"/>
        </a:p>
      </dgm:t>
    </dgm:pt>
    <dgm:pt modelId="{9A713C06-1F1E-49F4-92D5-DA4FDDB397F8}" type="parTrans" cxnId="{DFB0F8B6-11A6-44F3-BE14-45E2CCB38475}">
      <dgm:prSet/>
      <dgm:spPr/>
      <dgm:t>
        <a:bodyPr/>
        <a:lstStyle/>
        <a:p>
          <a:endParaRPr lang="en-US"/>
        </a:p>
      </dgm:t>
    </dgm:pt>
    <dgm:pt modelId="{3BD744B7-F154-47B3-9A45-1723F6271498}" type="sibTrans" cxnId="{DFB0F8B6-11A6-44F3-BE14-45E2CCB38475}">
      <dgm:prSet phldrT="01"/>
      <dgm:spPr/>
      <dgm:t>
        <a:bodyPr/>
        <a:lstStyle/>
        <a:p>
          <a:endParaRPr lang="en-US" dirty="0"/>
        </a:p>
      </dgm:t>
    </dgm:pt>
    <dgm:pt modelId="{6B0A392D-0ABA-4205-BC43-85E9ED057FE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0" i="0" baseline="0"/>
            <a:t>Upewniają się, że </a:t>
          </a:r>
          <a:r>
            <a:rPr lang="pl-PL" b="1" i="0" baseline="0"/>
            <a:t>interakcje między modułami działają</a:t>
          </a:r>
          <a:r>
            <a:rPr lang="pl-PL" b="0" i="0" baseline="0"/>
            <a:t>.</a:t>
          </a:r>
          <a:endParaRPr lang="en-US"/>
        </a:p>
      </dgm:t>
    </dgm:pt>
    <dgm:pt modelId="{C768FB87-4992-416E-B7DC-61DD1F52D11C}" type="parTrans" cxnId="{09BCE11E-30AF-4585-9824-A9803A5A1BF1}">
      <dgm:prSet/>
      <dgm:spPr/>
      <dgm:t>
        <a:bodyPr/>
        <a:lstStyle/>
        <a:p>
          <a:endParaRPr lang="en-US"/>
        </a:p>
      </dgm:t>
    </dgm:pt>
    <dgm:pt modelId="{C89ADAE6-4C0B-4E2B-96DF-8464A71D7FBE}" type="sibTrans" cxnId="{09BCE11E-30AF-4585-9824-A9803A5A1BF1}">
      <dgm:prSet phldrT="02"/>
      <dgm:spPr/>
      <dgm:t>
        <a:bodyPr/>
        <a:lstStyle/>
        <a:p>
          <a:endParaRPr lang="en-US" dirty="0"/>
        </a:p>
      </dgm:t>
    </dgm:pt>
    <dgm:pt modelId="{BAE3048B-FCF3-4C29-B5F7-9DBD9A2A131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0" i="0" baseline="0"/>
            <a:t>Często wykrywają błędy, których testy jednostkowe nie są w stanie wychwycić.</a:t>
          </a:r>
          <a:endParaRPr lang="en-US"/>
        </a:p>
      </dgm:t>
    </dgm:pt>
    <dgm:pt modelId="{27183640-182E-4DE0-B4F0-AC2D9CBD3A95}" type="parTrans" cxnId="{52049D0C-E4CC-4328-A8D6-F9C69E4BC308}">
      <dgm:prSet/>
      <dgm:spPr/>
      <dgm:t>
        <a:bodyPr/>
        <a:lstStyle/>
        <a:p>
          <a:endParaRPr lang="en-US"/>
        </a:p>
      </dgm:t>
    </dgm:pt>
    <dgm:pt modelId="{217879EC-CEED-4673-B648-D4EA0BDA82EE}" type="sibTrans" cxnId="{52049D0C-E4CC-4328-A8D6-F9C69E4BC308}">
      <dgm:prSet phldrT="03"/>
      <dgm:spPr/>
      <dgm:t>
        <a:bodyPr/>
        <a:lstStyle/>
        <a:p>
          <a:endParaRPr lang="en-US" dirty="0"/>
        </a:p>
      </dgm:t>
    </dgm:pt>
    <dgm:pt modelId="{615E522E-32B3-4EAB-987B-9FFADBAA0B2E}" type="pres">
      <dgm:prSet presAssocID="{EF6FCB26-6236-4F77-8E9F-89BF795FD86D}" presName="Name0" presStyleCnt="0">
        <dgm:presLayoutVars>
          <dgm:animLvl val="lvl"/>
          <dgm:resizeHandles val="exact"/>
        </dgm:presLayoutVars>
      </dgm:prSet>
      <dgm:spPr/>
    </dgm:pt>
    <dgm:pt modelId="{53F3E101-B19E-407D-99EA-853F3FD12E84}" type="pres">
      <dgm:prSet presAssocID="{DAB41BCA-E09D-44AF-AEC3-0665A85E7165}" presName="compositeNode" presStyleCnt="0">
        <dgm:presLayoutVars>
          <dgm:bulletEnabled val="1"/>
        </dgm:presLayoutVars>
      </dgm:prSet>
      <dgm:spPr/>
    </dgm:pt>
    <dgm:pt modelId="{97C3D1E7-5599-4FE4-8DA7-B18AA41A7870}" type="pres">
      <dgm:prSet presAssocID="{DAB41BCA-E09D-44AF-AEC3-0665A85E7165}" presName="bgRect" presStyleLbl="alignNode1" presStyleIdx="0" presStyleCnt="3"/>
      <dgm:spPr/>
    </dgm:pt>
    <dgm:pt modelId="{DFA8BC4A-86DC-4F9A-B9F9-4AA3A2AB5F36}" type="pres">
      <dgm:prSet presAssocID="{3BD744B7-F154-47B3-9A45-1723F627149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4827689-8F74-4E45-934F-ED0F57AD8ADD}" type="pres">
      <dgm:prSet presAssocID="{DAB41BCA-E09D-44AF-AEC3-0665A85E7165}" presName="nodeRect" presStyleLbl="alignNode1" presStyleIdx="0" presStyleCnt="3">
        <dgm:presLayoutVars>
          <dgm:bulletEnabled val="1"/>
        </dgm:presLayoutVars>
      </dgm:prSet>
      <dgm:spPr/>
    </dgm:pt>
    <dgm:pt modelId="{70DCA6D4-D956-4C84-8CD5-ECEEE097F44B}" type="pres">
      <dgm:prSet presAssocID="{3BD744B7-F154-47B3-9A45-1723F6271498}" presName="sibTrans" presStyleCnt="0"/>
      <dgm:spPr/>
    </dgm:pt>
    <dgm:pt modelId="{91FF5155-558B-481A-9AA1-F73E101D5AA0}" type="pres">
      <dgm:prSet presAssocID="{6B0A392D-0ABA-4205-BC43-85E9ED057FEC}" presName="compositeNode" presStyleCnt="0">
        <dgm:presLayoutVars>
          <dgm:bulletEnabled val="1"/>
        </dgm:presLayoutVars>
      </dgm:prSet>
      <dgm:spPr/>
    </dgm:pt>
    <dgm:pt modelId="{F0AE689A-EE1D-4194-8E7B-07B9FF1A2964}" type="pres">
      <dgm:prSet presAssocID="{6B0A392D-0ABA-4205-BC43-85E9ED057FEC}" presName="bgRect" presStyleLbl="alignNode1" presStyleIdx="1" presStyleCnt="3"/>
      <dgm:spPr/>
    </dgm:pt>
    <dgm:pt modelId="{09EC2356-3C5A-4A3F-A11A-BD09592BB97F}" type="pres">
      <dgm:prSet presAssocID="{C89ADAE6-4C0B-4E2B-96DF-8464A71D7FB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9FDE93B-309B-438D-9963-8F64BB11D417}" type="pres">
      <dgm:prSet presAssocID="{6B0A392D-0ABA-4205-BC43-85E9ED057FEC}" presName="nodeRect" presStyleLbl="alignNode1" presStyleIdx="1" presStyleCnt="3">
        <dgm:presLayoutVars>
          <dgm:bulletEnabled val="1"/>
        </dgm:presLayoutVars>
      </dgm:prSet>
      <dgm:spPr/>
    </dgm:pt>
    <dgm:pt modelId="{051F2932-3338-4596-98EF-5DC31319225B}" type="pres">
      <dgm:prSet presAssocID="{C89ADAE6-4C0B-4E2B-96DF-8464A71D7FBE}" presName="sibTrans" presStyleCnt="0"/>
      <dgm:spPr/>
    </dgm:pt>
    <dgm:pt modelId="{55E61451-4740-418C-BC09-1D55393C9025}" type="pres">
      <dgm:prSet presAssocID="{BAE3048B-FCF3-4C29-B5F7-9DBD9A2A131C}" presName="compositeNode" presStyleCnt="0">
        <dgm:presLayoutVars>
          <dgm:bulletEnabled val="1"/>
        </dgm:presLayoutVars>
      </dgm:prSet>
      <dgm:spPr/>
    </dgm:pt>
    <dgm:pt modelId="{C6E342E1-6D00-4F12-B599-4308EB9E8216}" type="pres">
      <dgm:prSet presAssocID="{BAE3048B-FCF3-4C29-B5F7-9DBD9A2A131C}" presName="bgRect" presStyleLbl="alignNode1" presStyleIdx="2" presStyleCnt="3"/>
      <dgm:spPr/>
    </dgm:pt>
    <dgm:pt modelId="{2C2CB29F-5641-4C57-AF68-45CE24BD3B5F}" type="pres">
      <dgm:prSet presAssocID="{217879EC-CEED-4673-B648-D4EA0BDA82E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E5ABB64-E250-4EDB-82F1-195F6BC479D9}" type="pres">
      <dgm:prSet presAssocID="{BAE3048B-FCF3-4C29-B5F7-9DBD9A2A131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2049D0C-E4CC-4328-A8D6-F9C69E4BC308}" srcId="{EF6FCB26-6236-4F77-8E9F-89BF795FD86D}" destId="{BAE3048B-FCF3-4C29-B5F7-9DBD9A2A131C}" srcOrd="2" destOrd="0" parTransId="{27183640-182E-4DE0-B4F0-AC2D9CBD3A95}" sibTransId="{217879EC-CEED-4673-B648-D4EA0BDA82EE}"/>
    <dgm:cxn modelId="{FCF6D40C-12EC-4212-9F62-B5654900AC60}" type="presOf" srcId="{DAB41BCA-E09D-44AF-AEC3-0665A85E7165}" destId="{97C3D1E7-5599-4FE4-8DA7-B18AA41A7870}" srcOrd="0" destOrd="0" presId="urn:microsoft.com/office/officeart/2016/7/layout/LinearBlockProcessNumbered"/>
    <dgm:cxn modelId="{09BCE11E-30AF-4585-9824-A9803A5A1BF1}" srcId="{EF6FCB26-6236-4F77-8E9F-89BF795FD86D}" destId="{6B0A392D-0ABA-4205-BC43-85E9ED057FEC}" srcOrd="1" destOrd="0" parTransId="{C768FB87-4992-416E-B7DC-61DD1F52D11C}" sibTransId="{C89ADAE6-4C0B-4E2B-96DF-8464A71D7FBE}"/>
    <dgm:cxn modelId="{13C9832D-789E-45DB-ABA0-4D4B94C3BE9D}" type="presOf" srcId="{6B0A392D-0ABA-4205-BC43-85E9ED057FEC}" destId="{F0AE689A-EE1D-4194-8E7B-07B9FF1A2964}" srcOrd="0" destOrd="0" presId="urn:microsoft.com/office/officeart/2016/7/layout/LinearBlockProcessNumbered"/>
    <dgm:cxn modelId="{4B1AE443-7CB9-43EA-B97A-BFBD2B61522A}" type="presOf" srcId="{BAE3048B-FCF3-4C29-B5F7-9DBD9A2A131C}" destId="{2E5ABB64-E250-4EDB-82F1-195F6BC479D9}" srcOrd="1" destOrd="0" presId="urn:microsoft.com/office/officeart/2016/7/layout/LinearBlockProcessNumbered"/>
    <dgm:cxn modelId="{A5A3E06A-09AF-4C95-A5AD-F3D32691F3E7}" type="presOf" srcId="{3BD744B7-F154-47B3-9A45-1723F6271498}" destId="{DFA8BC4A-86DC-4F9A-B9F9-4AA3A2AB5F36}" srcOrd="0" destOrd="0" presId="urn:microsoft.com/office/officeart/2016/7/layout/LinearBlockProcessNumbered"/>
    <dgm:cxn modelId="{2C5A9D79-A9C9-429A-97D4-E4AF0500E29E}" type="presOf" srcId="{EF6FCB26-6236-4F77-8E9F-89BF795FD86D}" destId="{615E522E-32B3-4EAB-987B-9FFADBAA0B2E}" srcOrd="0" destOrd="0" presId="urn:microsoft.com/office/officeart/2016/7/layout/LinearBlockProcessNumbered"/>
    <dgm:cxn modelId="{8F2BD39F-8D66-4736-95B4-098C1210F3AF}" type="presOf" srcId="{C89ADAE6-4C0B-4E2B-96DF-8464A71D7FBE}" destId="{09EC2356-3C5A-4A3F-A11A-BD09592BB97F}" srcOrd="0" destOrd="0" presId="urn:microsoft.com/office/officeart/2016/7/layout/LinearBlockProcessNumbered"/>
    <dgm:cxn modelId="{1E6621B3-0208-4385-A6A5-EA95B30FCEB1}" type="presOf" srcId="{6B0A392D-0ABA-4205-BC43-85E9ED057FEC}" destId="{39FDE93B-309B-438D-9963-8F64BB11D417}" srcOrd="1" destOrd="0" presId="urn:microsoft.com/office/officeart/2016/7/layout/LinearBlockProcessNumbered"/>
    <dgm:cxn modelId="{2A6DC9B6-3ABE-4EE5-A6F9-21A042E04A4B}" type="presOf" srcId="{BAE3048B-FCF3-4C29-B5F7-9DBD9A2A131C}" destId="{C6E342E1-6D00-4F12-B599-4308EB9E8216}" srcOrd="0" destOrd="0" presId="urn:microsoft.com/office/officeart/2016/7/layout/LinearBlockProcessNumbered"/>
    <dgm:cxn modelId="{DFB0F8B6-11A6-44F3-BE14-45E2CCB38475}" srcId="{EF6FCB26-6236-4F77-8E9F-89BF795FD86D}" destId="{DAB41BCA-E09D-44AF-AEC3-0665A85E7165}" srcOrd="0" destOrd="0" parTransId="{9A713C06-1F1E-49F4-92D5-DA4FDDB397F8}" sibTransId="{3BD744B7-F154-47B3-9A45-1723F6271498}"/>
    <dgm:cxn modelId="{3267F3B7-72FC-4185-99D6-B8E40F22BF72}" type="presOf" srcId="{DAB41BCA-E09D-44AF-AEC3-0665A85E7165}" destId="{14827689-8F74-4E45-934F-ED0F57AD8ADD}" srcOrd="1" destOrd="0" presId="urn:microsoft.com/office/officeart/2016/7/layout/LinearBlockProcessNumbered"/>
    <dgm:cxn modelId="{34D8ACE9-B5CE-4E02-A07B-42B5C2431F4A}" type="presOf" srcId="{217879EC-CEED-4673-B648-D4EA0BDA82EE}" destId="{2C2CB29F-5641-4C57-AF68-45CE24BD3B5F}" srcOrd="0" destOrd="0" presId="urn:microsoft.com/office/officeart/2016/7/layout/LinearBlockProcessNumbered"/>
    <dgm:cxn modelId="{C5B5063F-7071-43AF-8AD8-3C52464BA9E8}" type="presParOf" srcId="{615E522E-32B3-4EAB-987B-9FFADBAA0B2E}" destId="{53F3E101-B19E-407D-99EA-853F3FD12E84}" srcOrd="0" destOrd="0" presId="urn:microsoft.com/office/officeart/2016/7/layout/LinearBlockProcessNumbered"/>
    <dgm:cxn modelId="{6C0A1B4A-9031-4B04-9255-35B9711DEC9A}" type="presParOf" srcId="{53F3E101-B19E-407D-99EA-853F3FD12E84}" destId="{97C3D1E7-5599-4FE4-8DA7-B18AA41A7870}" srcOrd="0" destOrd="0" presId="urn:microsoft.com/office/officeart/2016/7/layout/LinearBlockProcessNumbered"/>
    <dgm:cxn modelId="{311E2BC4-0C48-4B19-B244-CAF6A18B27B2}" type="presParOf" srcId="{53F3E101-B19E-407D-99EA-853F3FD12E84}" destId="{DFA8BC4A-86DC-4F9A-B9F9-4AA3A2AB5F36}" srcOrd="1" destOrd="0" presId="urn:microsoft.com/office/officeart/2016/7/layout/LinearBlockProcessNumbered"/>
    <dgm:cxn modelId="{68B944D4-BA55-4D8D-8033-2B8D1B750063}" type="presParOf" srcId="{53F3E101-B19E-407D-99EA-853F3FD12E84}" destId="{14827689-8F74-4E45-934F-ED0F57AD8ADD}" srcOrd="2" destOrd="0" presId="urn:microsoft.com/office/officeart/2016/7/layout/LinearBlockProcessNumbered"/>
    <dgm:cxn modelId="{2DBDD83D-446A-4FC6-B583-D583D52B6FFA}" type="presParOf" srcId="{615E522E-32B3-4EAB-987B-9FFADBAA0B2E}" destId="{70DCA6D4-D956-4C84-8CD5-ECEEE097F44B}" srcOrd="1" destOrd="0" presId="urn:microsoft.com/office/officeart/2016/7/layout/LinearBlockProcessNumbered"/>
    <dgm:cxn modelId="{BDFFE4EC-1C9D-4B6C-8A94-7D1F7D9B4E6C}" type="presParOf" srcId="{615E522E-32B3-4EAB-987B-9FFADBAA0B2E}" destId="{91FF5155-558B-481A-9AA1-F73E101D5AA0}" srcOrd="2" destOrd="0" presId="urn:microsoft.com/office/officeart/2016/7/layout/LinearBlockProcessNumbered"/>
    <dgm:cxn modelId="{2819945F-B2B1-4DE3-84B4-3E24249A7026}" type="presParOf" srcId="{91FF5155-558B-481A-9AA1-F73E101D5AA0}" destId="{F0AE689A-EE1D-4194-8E7B-07B9FF1A2964}" srcOrd="0" destOrd="0" presId="urn:microsoft.com/office/officeart/2016/7/layout/LinearBlockProcessNumbered"/>
    <dgm:cxn modelId="{D4F21C76-3C8C-4F4A-B60F-DA4C2C8E6210}" type="presParOf" srcId="{91FF5155-558B-481A-9AA1-F73E101D5AA0}" destId="{09EC2356-3C5A-4A3F-A11A-BD09592BB97F}" srcOrd="1" destOrd="0" presId="urn:microsoft.com/office/officeart/2016/7/layout/LinearBlockProcessNumbered"/>
    <dgm:cxn modelId="{1BF540A2-CF65-4F53-8C31-001992CF1B87}" type="presParOf" srcId="{91FF5155-558B-481A-9AA1-F73E101D5AA0}" destId="{39FDE93B-309B-438D-9963-8F64BB11D417}" srcOrd="2" destOrd="0" presId="urn:microsoft.com/office/officeart/2016/7/layout/LinearBlockProcessNumbered"/>
    <dgm:cxn modelId="{68834F8D-F245-47E8-B438-2D7FE28D98F2}" type="presParOf" srcId="{615E522E-32B3-4EAB-987B-9FFADBAA0B2E}" destId="{051F2932-3338-4596-98EF-5DC31319225B}" srcOrd="3" destOrd="0" presId="urn:microsoft.com/office/officeart/2016/7/layout/LinearBlockProcessNumbered"/>
    <dgm:cxn modelId="{B863F990-06ED-4FFB-A5F4-757D640F07E9}" type="presParOf" srcId="{615E522E-32B3-4EAB-987B-9FFADBAA0B2E}" destId="{55E61451-4740-418C-BC09-1D55393C9025}" srcOrd="4" destOrd="0" presId="urn:microsoft.com/office/officeart/2016/7/layout/LinearBlockProcessNumbered"/>
    <dgm:cxn modelId="{6FEAEA8E-399C-43B3-AA7B-41882362EFA7}" type="presParOf" srcId="{55E61451-4740-418C-BC09-1D55393C9025}" destId="{C6E342E1-6D00-4F12-B599-4308EB9E8216}" srcOrd="0" destOrd="0" presId="urn:microsoft.com/office/officeart/2016/7/layout/LinearBlockProcessNumbered"/>
    <dgm:cxn modelId="{B4D431B5-E0FE-4467-AEAE-6393B0FCD9AC}" type="presParOf" srcId="{55E61451-4740-418C-BC09-1D55393C9025}" destId="{2C2CB29F-5641-4C57-AF68-45CE24BD3B5F}" srcOrd="1" destOrd="0" presId="urn:microsoft.com/office/officeart/2016/7/layout/LinearBlockProcessNumbered"/>
    <dgm:cxn modelId="{1C16FF33-4EA7-42F4-8C8A-5CB6D89B2645}" type="presParOf" srcId="{55E61451-4740-418C-BC09-1D55393C9025}" destId="{2E5ABB64-E250-4EDB-82F1-195F6BC479D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60F464-EF52-414C-8214-BC2286DDB8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A1BF56-E4EA-43C7-9A0F-8A0B50C63193}">
      <dgm:prSet/>
      <dgm:spPr/>
      <dgm:t>
        <a:bodyPr/>
        <a:lstStyle/>
        <a:p>
          <a:r>
            <a:rPr lang="pl-PL" b="0" i="0" baseline="0" dirty="0"/>
            <a:t>- Testują cały system od początku do końca — tak, jak robi to </a:t>
          </a:r>
          <a:r>
            <a:rPr lang="pl-PL" b="1" i="0" baseline="0" dirty="0"/>
            <a:t>prawdziwy użytkownik</a:t>
          </a:r>
          <a:r>
            <a:rPr lang="pl-PL" b="0" i="0" baseline="0" dirty="0"/>
            <a:t>.</a:t>
          </a:r>
          <a:endParaRPr lang="en-US" dirty="0"/>
        </a:p>
      </dgm:t>
    </dgm:pt>
    <dgm:pt modelId="{5DA535D5-6D00-462C-9293-78B41E613B7D}" type="parTrans" cxnId="{4F9340F1-A67B-4D72-86BF-0E314C7C4BD7}">
      <dgm:prSet/>
      <dgm:spPr/>
      <dgm:t>
        <a:bodyPr/>
        <a:lstStyle/>
        <a:p>
          <a:endParaRPr lang="en-US"/>
        </a:p>
      </dgm:t>
    </dgm:pt>
    <dgm:pt modelId="{30DAC0A4-1DA7-4072-A5E0-C2AE12E02601}" type="sibTrans" cxnId="{4F9340F1-A67B-4D72-86BF-0E314C7C4BD7}">
      <dgm:prSet/>
      <dgm:spPr/>
      <dgm:t>
        <a:bodyPr/>
        <a:lstStyle/>
        <a:p>
          <a:endParaRPr lang="en-US"/>
        </a:p>
      </dgm:t>
    </dgm:pt>
    <dgm:pt modelId="{3438A3E9-4311-417D-B0B1-603EF6B53824}">
      <dgm:prSet/>
      <dgm:spPr/>
      <dgm:t>
        <a:bodyPr/>
        <a:lstStyle/>
        <a:p>
          <a:r>
            <a:rPr lang="pl-PL" b="0" i="0" baseline="0" dirty="0"/>
            <a:t>-</a:t>
          </a:r>
          <a:r>
            <a:rPr lang="pl-PL" b="1" i="0" baseline="0" dirty="0"/>
            <a:t> Przykład: </a:t>
          </a:r>
          <a:r>
            <a:rPr lang="pl-PL" b="0" i="0" baseline="0" dirty="0"/>
            <a:t>Użytkownik loguje się przez interfejs przeglądarkowy. Test z użyciem narzędzia typu </a:t>
          </a:r>
          <a:r>
            <a:rPr lang="pl-PL" b="0" i="0" baseline="0" dirty="0" err="1"/>
            <a:t>Cypress</a:t>
          </a:r>
          <a:r>
            <a:rPr lang="pl-PL" b="0" i="0" baseline="0" dirty="0"/>
            <a:t>, </a:t>
          </a:r>
          <a:r>
            <a:rPr lang="pl-PL" b="0" i="0" baseline="0" dirty="0" err="1"/>
            <a:t>Selenium</a:t>
          </a:r>
          <a:r>
            <a:rPr lang="pl-PL" b="0" i="0" baseline="0" dirty="0"/>
            <a:t>, </a:t>
          </a:r>
          <a:r>
            <a:rPr lang="pl-PL" b="0" i="0" baseline="0" dirty="0" err="1"/>
            <a:t>Playwright</a:t>
          </a:r>
          <a:r>
            <a:rPr lang="pl-PL" b="0" i="0" baseline="0" dirty="0"/>
            <a:t>. </a:t>
          </a:r>
          <a:endParaRPr lang="en-US" dirty="0"/>
        </a:p>
      </dgm:t>
    </dgm:pt>
    <dgm:pt modelId="{FFEAEBAC-316E-4AC6-8069-B16B40F2137B}" type="parTrans" cxnId="{201961A8-F71E-4D02-A80B-68B21106061C}">
      <dgm:prSet/>
      <dgm:spPr/>
      <dgm:t>
        <a:bodyPr/>
        <a:lstStyle/>
        <a:p>
          <a:endParaRPr lang="en-US"/>
        </a:p>
      </dgm:t>
    </dgm:pt>
    <dgm:pt modelId="{4E2028A6-F54D-405A-8F20-8AEE08AC9CF7}" type="sibTrans" cxnId="{201961A8-F71E-4D02-A80B-68B21106061C}">
      <dgm:prSet/>
      <dgm:spPr/>
      <dgm:t>
        <a:bodyPr/>
        <a:lstStyle/>
        <a:p>
          <a:endParaRPr lang="en-US"/>
        </a:p>
      </dgm:t>
    </dgm:pt>
    <dgm:pt modelId="{6F5FD401-2F20-4229-BBE0-9A29FF81D4D0}">
      <dgm:prSet/>
      <dgm:spPr/>
      <dgm:t>
        <a:bodyPr/>
        <a:lstStyle/>
        <a:p>
          <a:r>
            <a:rPr lang="pl-PL" b="0" i="0" baseline="0" dirty="0"/>
            <a:t>- Sprawdzają </a:t>
          </a:r>
          <a:r>
            <a:rPr lang="pl-PL" b="1" i="0" baseline="0" dirty="0"/>
            <a:t>realne scenariusze użytkownika</a:t>
          </a:r>
          <a:r>
            <a:rPr lang="pl-PL" b="0" i="0" baseline="0" dirty="0"/>
            <a:t>. Wykrywają błędy, które przeszły przez testy jednostkowe i integracyjne. Wymagają więcej zasobów i czasu, ale dają największe pokrycie.</a:t>
          </a:r>
          <a:endParaRPr lang="en-US" dirty="0"/>
        </a:p>
      </dgm:t>
    </dgm:pt>
    <dgm:pt modelId="{7502292D-F5ED-4B5D-A38F-6B48A94F9622}" type="parTrans" cxnId="{ADD8271C-F963-4232-AD31-A9F356DF9989}">
      <dgm:prSet/>
      <dgm:spPr/>
      <dgm:t>
        <a:bodyPr/>
        <a:lstStyle/>
        <a:p>
          <a:endParaRPr lang="en-US"/>
        </a:p>
      </dgm:t>
    </dgm:pt>
    <dgm:pt modelId="{A588EB10-139F-43D4-BCF4-87935EEEE932}" type="sibTrans" cxnId="{ADD8271C-F963-4232-AD31-A9F356DF9989}">
      <dgm:prSet/>
      <dgm:spPr/>
      <dgm:t>
        <a:bodyPr/>
        <a:lstStyle/>
        <a:p>
          <a:endParaRPr lang="en-US"/>
        </a:p>
      </dgm:t>
    </dgm:pt>
    <dgm:pt modelId="{464818A4-89D7-49CC-8C50-B1C3B6D53BC3}" type="pres">
      <dgm:prSet presAssocID="{1860F464-EF52-414C-8214-BC2286DDB810}" presName="root" presStyleCnt="0">
        <dgm:presLayoutVars>
          <dgm:dir/>
          <dgm:resizeHandles val="exact"/>
        </dgm:presLayoutVars>
      </dgm:prSet>
      <dgm:spPr/>
    </dgm:pt>
    <dgm:pt modelId="{CA2CBCDA-F465-4839-AF89-92C4034DCB1C}" type="pres">
      <dgm:prSet presAssocID="{79A1BF56-E4EA-43C7-9A0F-8A0B50C63193}" presName="compNode" presStyleCnt="0"/>
      <dgm:spPr/>
    </dgm:pt>
    <dgm:pt modelId="{542CC90E-1332-49AC-8B17-79FDCD5E2F6A}" type="pres">
      <dgm:prSet presAssocID="{79A1BF56-E4EA-43C7-9A0F-8A0B50C63193}" presName="bgRect" presStyleLbl="bgShp" presStyleIdx="0" presStyleCnt="3"/>
      <dgm:spPr/>
    </dgm:pt>
    <dgm:pt modelId="{BEA1B5AB-A14E-46E8-8C06-59307C0EFB6B}" type="pres">
      <dgm:prSet presAssocID="{79A1BF56-E4EA-43C7-9A0F-8A0B50C631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EBEB69E7-B6B7-4C2A-A54D-7769C24C0A39}" type="pres">
      <dgm:prSet presAssocID="{79A1BF56-E4EA-43C7-9A0F-8A0B50C63193}" presName="spaceRect" presStyleCnt="0"/>
      <dgm:spPr/>
    </dgm:pt>
    <dgm:pt modelId="{F0AEBABC-2548-4288-A6A9-39780D0A61F2}" type="pres">
      <dgm:prSet presAssocID="{79A1BF56-E4EA-43C7-9A0F-8A0B50C63193}" presName="parTx" presStyleLbl="revTx" presStyleIdx="0" presStyleCnt="3">
        <dgm:presLayoutVars>
          <dgm:chMax val="0"/>
          <dgm:chPref val="0"/>
        </dgm:presLayoutVars>
      </dgm:prSet>
      <dgm:spPr/>
    </dgm:pt>
    <dgm:pt modelId="{F5E64FF1-C462-411B-B5C8-76F72CCF976E}" type="pres">
      <dgm:prSet presAssocID="{30DAC0A4-1DA7-4072-A5E0-C2AE12E02601}" presName="sibTrans" presStyleCnt="0"/>
      <dgm:spPr/>
    </dgm:pt>
    <dgm:pt modelId="{EE91692F-8656-456A-A7EA-63D2EF214D75}" type="pres">
      <dgm:prSet presAssocID="{3438A3E9-4311-417D-B0B1-603EF6B53824}" presName="compNode" presStyleCnt="0"/>
      <dgm:spPr/>
    </dgm:pt>
    <dgm:pt modelId="{6E24F59A-967B-41F5-86EE-5E8FCD3639EE}" type="pres">
      <dgm:prSet presAssocID="{3438A3E9-4311-417D-B0B1-603EF6B53824}" presName="bgRect" presStyleLbl="bgShp" presStyleIdx="1" presStyleCnt="3"/>
      <dgm:spPr/>
    </dgm:pt>
    <dgm:pt modelId="{60B59A1E-2CC5-4FF1-897A-F83C3C1EC98E}" type="pres">
      <dgm:prSet presAssocID="{3438A3E9-4311-417D-B0B1-603EF6B538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Żołądź"/>
        </a:ext>
      </dgm:extLst>
    </dgm:pt>
    <dgm:pt modelId="{34A63441-6575-4FB5-9B6F-0D430AF7946C}" type="pres">
      <dgm:prSet presAssocID="{3438A3E9-4311-417D-B0B1-603EF6B53824}" presName="spaceRect" presStyleCnt="0"/>
      <dgm:spPr/>
    </dgm:pt>
    <dgm:pt modelId="{196466BE-0BFA-4605-AF70-39064E968505}" type="pres">
      <dgm:prSet presAssocID="{3438A3E9-4311-417D-B0B1-603EF6B53824}" presName="parTx" presStyleLbl="revTx" presStyleIdx="1" presStyleCnt="3">
        <dgm:presLayoutVars>
          <dgm:chMax val="0"/>
          <dgm:chPref val="0"/>
        </dgm:presLayoutVars>
      </dgm:prSet>
      <dgm:spPr/>
    </dgm:pt>
    <dgm:pt modelId="{6921469A-8C86-40D8-9719-6C6278FD79FD}" type="pres">
      <dgm:prSet presAssocID="{4E2028A6-F54D-405A-8F20-8AEE08AC9CF7}" presName="sibTrans" presStyleCnt="0"/>
      <dgm:spPr/>
    </dgm:pt>
    <dgm:pt modelId="{371805CD-2C71-4DA4-A6CF-8EE5C4FF8658}" type="pres">
      <dgm:prSet presAssocID="{6F5FD401-2F20-4229-BBE0-9A29FF81D4D0}" presName="compNode" presStyleCnt="0"/>
      <dgm:spPr/>
    </dgm:pt>
    <dgm:pt modelId="{7AC69F1E-0753-4196-9097-6E3FAED7F7D2}" type="pres">
      <dgm:prSet presAssocID="{6F5FD401-2F20-4229-BBE0-9A29FF81D4D0}" presName="bgRect" presStyleLbl="bgShp" presStyleIdx="2" presStyleCnt="3"/>
      <dgm:spPr/>
    </dgm:pt>
    <dgm:pt modelId="{31FA4EB7-D5E7-4B24-80CC-73417871D1F8}" type="pres">
      <dgm:prSet presAssocID="{6F5FD401-2F20-4229-BBE0-9A29FF81D4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kt"/>
        </a:ext>
      </dgm:extLst>
    </dgm:pt>
    <dgm:pt modelId="{79BC0D14-0C91-4BDB-BC85-CC65DCDE7EFC}" type="pres">
      <dgm:prSet presAssocID="{6F5FD401-2F20-4229-BBE0-9A29FF81D4D0}" presName="spaceRect" presStyleCnt="0"/>
      <dgm:spPr/>
    </dgm:pt>
    <dgm:pt modelId="{8C624FB7-ED9C-42DB-B61A-746B653B301E}" type="pres">
      <dgm:prSet presAssocID="{6F5FD401-2F20-4229-BBE0-9A29FF81D4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DD8271C-F963-4232-AD31-A9F356DF9989}" srcId="{1860F464-EF52-414C-8214-BC2286DDB810}" destId="{6F5FD401-2F20-4229-BBE0-9A29FF81D4D0}" srcOrd="2" destOrd="0" parTransId="{7502292D-F5ED-4B5D-A38F-6B48A94F9622}" sibTransId="{A588EB10-139F-43D4-BCF4-87935EEEE932}"/>
    <dgm:cxn modelId="{ABA65050-F2E1-41A6-A1D5-EEBCA00201EA}" type="presOf" srcId="{3438A3E9-4311-417D-B0B1-603EF6B53824}" destId="{196466BE-0BFA-4605-AF70-39064E968505}" srcOrd="0" destOrd="0" presId="urn:microsoft.com/office/officeart/2018/2/layout/IconVerticalSolidList"/>
    <dgm:cxn modelId="{EEE9F785-4F0B-400A-92A2-0639B2DD0EED}" type="presOf" srcId="{1860F464-EF52-414C-8214-BC2286DDB810}" destId="{464818A4-89D7-49CC-8C50-B1C3B6D53BC3}" srcOrd="0" destOrd="0" presId="urn:microsoft.com/office/officeart/2018/2/layout/IconVerticalSolidList"/>
    <dgm:cxn modelId="{D566CE8C-6B86-4DE8-914F-FC8F7BE80CC2}" type="presOf" srcId="{6F5FD401-2F20-4229-BBE0-9A29FF81D4D0}" destId="{8C624FB7-ED9C-42DB-B61A-746B653B301E}" srcOrd="0" destOrd="0" presId="urn:microsoft.com/office/officeart/2018/2/layout/IconVerticalSolidList"/>
    <dgm:cxn modelId="{7373A88E-F5CB-480D-B6B3-FC95E86357C7}" type="presOf" srcId="{79A1BF56-E4EA-43C7-9A0F-8A0B50C63193}" destId="{F0AEBABC-2548-4288-A6A9-39780D0A61F2}" srcOrd="0" destOrd="0" presId="urn:microsoft.com/office/officeart/2018/2/layout/IconVerticalSolidList"/>
    <dgm:cxn modelId="{201961A8-F71E-4D02-A80B-68B21106061C}" srcId="{1860F464-EF52-414C-8214-BC2286DDB810}" destId="{3438A3E9-4311-417D-B0B1-603EF6B53824}" srcOrd="1" destOrd="0" parTransId="{FFEAEBAC-316E-4AC6-8069-B16B40F2137B}" sibTransId="{4E2028A6-F54D-405A-8F20-8AEE08AC9CF7}"/>
    <dgm:cxn modelId="{4F9340F1-A67B-4D72-86BF-0E314C7C4BD7}" srcId="{1860F464-EF52-414C-8214-BC2286DDB810}" destId="{79A1BF56-E4EA-43C7-9A0F-8A0B50C63193}" srcOrd="0" destOrd="0" parTransId="{5DA535D5-6D00-462C-9293-78B41E613B7D}" sibTransId="{30DAC0A4-1DA7-4072-A5E0-C2AE12E02601}"/>
    <dgm:cxn modelId="{9CC31C9A-E446-4676-B903-EC8C6EA5A8D0}" type="presParOf" srcId="{464818A4-89D7-49CC-8C50-B1C3B6D53BC3}" destId="{CA2CBCDA-F465-4839-AF89-92C4034DCB1C}" srcOrd="0" destOrd="0" presId="urn:microsoft.com/office/officeart/2018/2/layout/IconVerticalSolidList"/>
    <dgm:cxn modelId="{6618AC7F-5A7C-441F-B597-3B41F71EBD25}" type="presParOf" srcId="{CA2CBCDA-F465-4839-AF89-92C4034DCB1C}" destId="{542CC90E-1332-49AC-8B17-79FDCD5E2F6A}" srcOrd="0" destOrd="0" presId="urn:microsoft.com/office/officeart/2018/2/layout/IconVerticalSolidList"/>
    <dgm:cxn modelId="{1CE95DDA-CF56-4FE7-9AAA-8972F21F0331}" type="presParOf" srcId="{CA2CBCDA-F465-4839-AF89-92C4034DCB1C}" destId="{BEA1B5AB-A14E-46E8-8C06-59307C0EFB6B}" srcOrd="1" destOrd="0" presId="urn:microsoft.com/office/officeart/2018/2/layout/IconVerticalSolidList"/>
    <dgm:cxn modelId="{E04D4BD4-1CDE-4652-A791-AFF475B76245}" type="presParOf" srcId="{CA2CBCDA-F465-4839-AF89-92C4034DCB1C}" destId="{EBEB69E7-B6B7-4C2A-A54D-7769C24C0A39}" srcOrd="2" destOrd="0" presId="urn:microsoft.com/office/officeart/2018/2/layout/IconVerticalSolidList"/>
    <dgm:cxn modelId="{CD72FC3D-B449-4E4A-88CD-B8FDAB5AEC0F}" type="presParOf" srcId="{CA2CBCDA-F465-4839-AF89-92C4034DCB1C}" destId="{F0AEBABC-2548-4288-A6A9-39780D0A61F2}" srcOrd="3" destOrd="0" presId="urn:microsoft.com/office/officeart/2018/2/layout/IconVerticalSolidList"/>
    <dgm:cxn modelId="{D2FD5046-1A22-4475-AFBA-96D28C07182C}" type="presParOf" srcId="{464818A4-89D7-49CC-8C50-B1C3B6D53BC3}" destId="{F5E64FF1-C462-411B-B5C8-76F72CCF976E}" srcOrd="1" destOrd="0" presId="urn:microsoft.com/office/officeart/2018/2/layout/IconVerticalSolidList"/>
    <dgm:cxn modelId="{1065138A-41BF-4B2B-9A6C-F40C96B25A18}" type="presParOf" srcId="{464818A4-89D7-49CC-8C50-B1C3B6D53BC3}" destId="{EE91692F-8656-456A-A7EA-63D2EF214D75}" srcOrd="2" destOrd="0" presId="urn:microsoft.com/office/officeart/2018/2/layout/IconVerticalSolidList"/>
    <dgm:cxn modelId="{81FC401D-8525-465C-83F5-3A7D3021226F}" type="presParOf" srcId="{EE91692F-8656-456A-A7EA-63D2EF214D75}" destId="{6E24F59A-967B-41F5-86EE-5E8FCD3639EE}" srcOrd="0" destOrd="0" presId="urn:microsoft.com/office/officeart/2018/2/layout/IconVerticalSolidList"/>
    <dgm:cxn modelId="{8384BF90-F84B-41A4-87E4-8355063D1D28}" type="presParOf" srcId="{EE91692F-8656-456A-A7EA-63D2EF214D75}" destId="{60B59A1E-2CC5-4FF1-897A-F83C3C1EC98E}" srcOrd="1" destOrd="0" presId="urn:microsoft.com/office/officeart/2018/2/layout/IconVerticalSolidList"/>
    <dgm:cxn modelId="{239E0E71-F28C-49C8-A190-19A74F1BB324}" type="presParOf" srcId="{EE91692F-8656-456A-A7EA-63D2EF214D75}" destId="{34A63441-6575-4FB5-9B6F-0D430AF7946C}" srcOrd="2" destOrd="0" presId="urn:microsoft.com/office/officeart/2018/2/layout/IconVerticalSolidList"/>
    <dgm:cxn modelId="{00A9E323-B25E-4171-8122-16275BEE0D3F}" type="presParOf" srcId="{EE91692F-8656-456A-A7EA-63D2EF214D75}" destId="{196466BE-0BFA-4605-AF70-39064E968505}" srcOrd="3" destOrd="0" presId="urn:microsoft.com/office/officeart/2018/2/layout/IconVerticalSolidList"/>
    <dgm:cxn modelId="{DA33CAC3-6A2C-4C2D-BD8E-2CBFD3D9B6CB}" type="presParOf" srcId="{464818A4-89D7-49CC-8C50-B1C3B6D53BC3}" destId="{6921469A-8C86-40D8-9719-6C6278FD79FD}" srcOrd="3" destOrd="0" presId="urn:microsoft.com/office/officeart/2018/2/layout/IconVerticalSolidList"/>
    <dgm:cxn modelId="{0F611DE9-98F8-450B-9C68-B97026E24969}" type="presParOf" srcId="{464818A4-89D7-49CC-8C50-B1C3B6D53BC3}" destId="{371805CD-2C71-4DA4-A6CF-8EE5C4FF8658}" srcOrd="4" destOrd="0" presId="urn:microsoft.com/office/officeart/2018/2/layout/IconVerticalSolidList"/>
    <dgm:cxn modelId="{44FE1E5A-5401-4C90-AED6-C6D3903DA415}" type="presParOf" srcId="{371805CD-2C71-4DA4-A6CF-8EE5C4FF8658}" destId="{7AC69F1E-0753-4196-9097-6E3FAED7F7D2}" srcOrd="0" destOrd="0" presId="urn:microsoft.com/office/officeart/2018/2/layout/IconVerticalSolidList"/>
    <dgm:cxn modelId="{1AFDD610-AEF4-4BFE-BEAE-32F4634F613C}" type="presParOf" srcId="{371805CD-2C71-4DA4-A6CF-8EE5C4FF8658}" destId="{31FA4EB7-D5E7-4B24-80CC-73417871D1F8}" srcOrd="1" destOrd="0" presId="urn:microsoft.com/office/officeart/2018/2/layout/IconVerticalSolidList"/>
    <dgm:cxn modelId="{30FBB50B-380B-4FBB-8922-0DF40D11BAB8}" type="presParOf" srcId="{371805CD-2C71-4DA4-A6CF-8EE5C4FF8658}" destId="{79BC0D14-0C91-4BDB-BC85-CC65DCDE7EFC}" srcOrd="2" destOrd="0" presId="urn:microsoft.com/office/officeart/2018/2/layout/IconVerticalSolidList"/>
    <dgm:cxn modelId="{772EEFF9-DB45-4917-B2A1-19351AF27898}" type="presParOf" srcId="{371805CD-2C71-4DA4-A6CF-8EE5C4FF8658}" destId="{8C624FB7-ED9C-42DB-B61A-746B653B30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C0ECD79-FC0D-459D-8CF1-022C09D049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A46A013-F1E5-42F0-86BC-3E15236C7A72}">
      <dgm:prSet/>
      <dgm:spPr/>
      <dgm:t>
        <a:bodyPr/>
        <a:lstStyle/>
        <a:p>
          <a:r>
            <a:rPr lang="pl-PL" b="1" dirty="0"/>
            <a:t>1. Testy regresji (</a:t>
          </a:r>
          <a:r>
            <a:rPr lang="pl-PL" b="1" dirty="0" err="1"/>
            <a:t>Regression</a:t>
          </a:r>
          <a:r>
            <a:rPr lang="pl-PL" b="1" dirty="0"/>
            <a:t> </a:t>
          </a:r>
          <a:r>
            <a:rPr lang="pl-PL" b="1" dirty="0" err="1"/>
            <a:t>Tests</a:t>
          </a:r>
          <a:r>
            <a:rPr lang="pl-PL" b="1" dirty="0"/>
            <a:t>) - </a:t>
          </a:r>
          <a:r>
            <a:rPr lang="pl-PL" dirty="0"/>
            <a:t>Sprawdzają, czy </a:t>
          </a:r>
          <a:r>
            <a:rPr lang="pl-PL" b="1" dirty="0"/>
            <a:t>zmiana kodu nie zepsuła</a:t>
          </a:r>
          <a:r>
            <a:rPr lang="pl-PL" dirty="0"/>
            <a:t> istniejącej funkcjonalności. Często uruchamiane automatycznie po każdym </a:t>
          </a:r>
          <a:r>
            <a:rPr lang="pl-PL" dirty="0" err="1"/>
            <a:t>deployu</a:t>
          </a:r>
          <a:r>
            <a:rPr lang="pl-PL" dirty="0"/>
            <a:t>/</a:t>
          </a:r>
          <a:r>
            <a:rPr lang="pl-PL" dirty="0" err="1"/>
            <a:t>merge’u</a:t>
          </a:r>
          <a:r>
            <a:rPr lang="pl-PL" dirty="0"/>
            <a:t>.</a:t>
          </a:r>
          <a:endParaRPr lang="en-US" dirty="0"/>
        </a:p>
      </dgm:t>
    </dgm:pt>
    <dgm:pt modelId="{7A4ABA68-A81F-4604-A292-E1819060A604}" type="parTrans" cxnId="{7C19524B-7181-446A-A898-C3ED704F072F}">
      <dgm:prSet/>
      <dgm:spPr/>
      <dgm:t>
        <a:bodyPr/>
        <a:lstStyle/>
        <a:p>
          <a:endParaRPr lang="en-US"/>
        </a:p>
      </dgm:t>
    </dgm:pt>
    <dgm:pt modelId="{2A04A4C6-5E90-442E-B695-E705209515D8}" type="sibTrans" cxnId="{7C19524B-7181-446A-A898-C3ED704F072F}">
      <dgm:prSet/>
      <dgm:spPr/>
      <dgm:t>
        <a:bodyPr/>
        <a:lstStyle/>
        <a:p>
          <a:endParaRPr lang="en-US"/>
        </a:p>
      </dgm:t>
    </dgm:pt>
    <dgm:pt modelId="{49D54859-3991-4F96-A2D8-9E8197DDADEC}">
      <dgm:prSet/>
      <dgm:spPr/>
      <dgm:t>
        <a:bodyPr/>
        <a:lstStyle/>
        <a:p>
          <a:r>
            <a:rPr lang="pl-PL" b="1" dirty="0"/>
            <a:t>2. Testy dymne (</a:t>
          </a:r>
          <a:r>
            <a:rPr lang="pl-PL" b="1" dirty="0" err="1"/>
            <a:t>Smoke</a:t>
          </a:r>
          <a:r>
            <a:rPr lang="pl-PL" b="1" dirty="0"/>
            <a:t> </a:t>
          </a:r>
          <a:r>
            <a:rPr lang="pl-PL" b="1" dirty="0" err="1"/>
            <a:t>Tests</a:t>
          </a:r>
          <a:r>
            <a:rPr lang="pl-PL" b="1" dirty="0"/>
            <a:t>) - </a:t>
          </a:r>
          <a:r>
            <a:rPr lang="pl-PL" dirty="0"/>
            <a:t>Szybkie sprawdzenie, czy „system się uruchamia” i kluczowe funkcje działają. Jak test „czy aplikacja się w ogóle odpala?”.</a:t>
          </a:r>
          <a:endParaRPr lang="en-US" dirty="0"/>
        </a:p>
      </dgm:t>
    </dgm:pt>
    <dgm:pt modelId="{0D1B06E0-116C-4A41-BA7C-78C5CB72D444}" type="parTrans" cxnId="{67F6A982-CC62-4986-8CED-B72D18103CBC}">
      <dgm:prSet/>
      <dgm:spPr/>
      <dgm:t>
        <a:bodyPr/>
        <a:lstStyle/>
        <a:p>
          <a:endParaRPr lang="en-US"/>
        </a:p>
      </dgm:t>
    </dgm:pt>
    <dgm:pt modelId="{6A7DC452-52BA-4C7F-8066-38F831004992}" type="sibTrans" cxnId="{67F6A982-CC62-4986-8CED-B72D18103CBC}">
      <dgm:prSet/>
      <dgm:spPr/>
      <dgm:t>
        <a:bodyPr/>
        <a:lstStyle/>
        <a:p>
          <a:endParaRPr lang="en-US"/>
        </a:p>
      </dgm:t>
    </dgm:pt>
    <dgm:pt modelId="{CF4C2353-0208-4B5E-A057-954152A0A076}">
      <dgm:prSet/>
      <dgm:spPr/>
      <dgm:t>
        <a:bodyPr/>
        <a:lstStyle/>
        <a:p>
          <a:r>
            <a:rPr lang="pl-PL" b="1" dirty="0"/>
            <a:t>3. Testy akceptacyjne (</a:t>
          </a:r>
          <a:r>
            <a:rPr lang="pl-PL" b="1" dirty="0" err="1"/>
            <a:t>Acceptance</a:t>
          </a:r>
          <a:r>
            <a:rPr lang="pl-PL" b="1" dirty="0"/>
            <a:t> </a:t>
          </a:r>
          <a:r>
            <a:rPr lang="pl-PL" b="1" dirty="0" err="1"/>
            <a:t>Tests</a:t>
          </a:r>
          <a:r>
            <a:rPr lang="pl-PL" b="1" dirty="0"/>
            <a:t>) - </a:t>
          </a:r>
          <a:r>
            <a:rPr lang="pl-PL" dirty="0"/>
            <a:t>Weryfikują, czy system </a:t>
          </a:r>
          <a:r>
            <a:rPr lang="pl-PL" b="1" dirty="0"/>
            <a:t>spełnia wymagania biznesowe</a:t>
          </a:r>
          <a:r>
            <a:rPr lang="pl-PL" dirty="0"/>
            <a:t>. Często definiowane wspólnie z klientem lub Product </a:t>
          </a:r>
          <a:r>
            <a:rPr lang="pl-PL" dirty="0" err="1"/>
            <a:t>Ownerem</a:t>
          </a:r>
          <a:r>
            <a:rPr lang="pl-PL" dirty="0"/>
            <a:t>. Przykład: "Użytkownik może zapisać się na newsletter i dostaje maila potwierdzającego."</a:t>
          </a:r>
          <a:endParaRPr lang="en-US" dirty="0"/>
        </a:p>
      </dgm:t>
    </dgm:pt>
    <dgm:pt modelId="{7A97D639-49A9-4245-8B0D-42383D29CE41}" type="parTrans" cxnId="{24F11645-F75B-4435-8FDA-BD6528434402}">
      <dgm:prSet/>
      <dgm:spPr/>
      <dgm:t>
        <a:bodyPr/>
        <a:lstStyle/>
        <a:p>
          <a:endParaRPr lang="en-US"/>
        </a:p>
      </dgm:t>
    </dgm:pt>
    <dgm:pt modelId="{52D2A8E3-778C-407B-8B52-CB46D8FC7D57}" type="sibTrans" cxnId="{24F11645-F75B-4435-8FDA-BD6528434402}">
      <dgm:prSet/>
      <dgm:spPr/>
      <dgm:t>
        <a:bodyPr/>
        <a:lstStyle/>
        <a:p>
          <a:endParaRPr lang="en-US"/>
        </a:p>
      </dgm:t>
    </dgm:pt>
    <dgm:pt modelId="{D2FE1279-E170-4AF6-828D-839B315891A6}" type="pres">
      <dgm:prSet presAssocID="{8C0ECD79-FC0D-459D-8CF1-022C09D0498C}" presName="root" presStyleCnt="0">
        <dgm:presLayoutVars>
          <dgm:dir/>
          <dgm:resizeHandles val="exact"/>
        </dgm:presLayoutVars>
      </dgm:prSet>
      <dgm:spPr/>
    </dgm:pt>
    <dgm:pt modelId="{C9B3C6EA-E2AE-4E4A-A937-CD463C6B01F4}" type="pres">
      <dgm:prSet presAssocID="{BA46A013-F1E5-42F0-86BC-3E15236C7A72}" presName="compNode" presStyleCnt="0"/>
      <dgm:spPr/>
    </dgm:pt>
    <dgm:pt modelId="{453E91B2-73B5-4BAD-9AB4-07E69F3DBDF6}" type="pres">
      <dgm:prSet presAssocID="{BA46A013-F1E5-42F0-86BC-3E15236C7A72}" presName="bgRect" presStyleLbl="bgShp" presStyleIdx="0" presStyleCnt="3"/>
      <dgm:spPr/>
    </dgm:pt>
    <dgm:pt modelId="{170C855C-2BBC-4533-A676-79BF93963251}" type="pres">
      <dgm:prSet presAssocID="{BA46A013-F1E5-42F0-86BC-3E15236C7A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ukowiec"/>
        </a:ext>
      </dgm:extLst>
    </dgm:pt>
    <dgm:pt modelId="{29C75152-865C-4568-BD66-73E227FCE3E0}" type="pres">
      <dgm:prSet presAssocID="{BA46A013-F1E5-42F0-86BC-3E15236C7A72}" presName="spaceRect" presStyleCnt="0"/>
      <dgm:spPr/>
    </dgm:pt>
    <dgm:pt modelId="{79CC87F7-00C1-4CA2-8B8E-A56972734B97}" type="pres">
      <dgm:prSet presAssocID="{BA46A013-F1E5-42F0-86BC-3E15236C7A72}" presName="parTx" presStyleLbl="revTx" presStyleIdx="0" presStyleCnt="3">
        <dgm:presLayoutVars>
          <dgm:chMax val="0"/>
          <dgm:chPref val="0"/>
        </dgm:presLayoutVars>
      </dgm:prSet>
      <dgm:spPr/>
    </dgm:pt>
    <dgm:pt modelId="{087D2207-A3CC-4E5F-8C40-00B2F444853E}" type="pres">
      <dgm:prSet presAssocID="{2A04A4C6-5E90-442E-B695-E705209515D8}" presName="sibTrans" presStyleCnt="0"/>
      <dgm:spPr/>
    </dgm:pt>
    <dgm:pt modelId="{61158F46-C1D2-4566-A8DB-CC56A5043E0D}" type="pres">
      <dgm:prSet presAssocID="{49D54859-3991-4F96-A2D8-9E8197DDADEC}" presName="compNode" presStyleCnt="0"/>
      <dgm:spPr/>
    </dgm:pt>
    <dgm:pt modelId="{F3DC5CB7-C672-4DEE-9875-FF4833C29B3F}" type="pres">
      <dgm:prSet presAssocID="{49D54859-3991-4F96-A2D8-9E8197DDADEC}" presName="bgRect" presStyleLbl="bgShp" presStyleIdx="1" presStyleCnt="3"/>
      <dgm:spPr/>
    </dgm:pt>
    <dgm:pt modelId="{B0E36F72-EA67-49DA-81F9-19862392DFE5}" type="pres">
      <dgm:prSet presAssocID="{49D54859-3991-4F96-A2D8-9E8197DDAD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2027B228-0BA9-474A-A460-C74C52F5C843}" type="pres">
      <dgm:prSet presAssocID="{49D54859-3991-4F96-A2D8-9E8197DDADEC}" presName="spaceRect" presStyleCnt="0"/>
      <dgm:spPr/>
    </dgm:pt>
    <dgm:pt modelId="{00226EB8-58A3-4BB8-9DE7-DD1EF285F565}" type="pres">
      <dgm:prSet presAssocID="{49D54859-3991-4F96-A2D8-9E8197DDADEC}" presName="parTx" presStyleLbl="revTx" presStyleIdx="1" presStyleCnt="3">
        <dgm:presLayoutVars>
          <dgm:chMax val="0"/>
          <dgm:chPref val="0"/>
        </dgm:presLayoutVars>
      </dgm:prSet>
      <dgm:spPr/>
    </dgm:pt>
    <dgm:pt modelId="{F2CDD887-BC74-429B-AE73-76836D6C4252}" type="pres">
      <dgm:prSet presAssocID="{6A7DC452-52BA-4C7F-8066-38F831004992}" presName="sibTrans" presStyleCnt="0"/>
      <dgm:spPr/>
    </dgm:pt>
    <dgm:pt modelId="{D28AAB1C-D1E3-4750-9461-5405C4C4890F}" type="pres">
      <dgm:prSet presAssocID="{CF4C2353-0208-4B5E-A057-954152A0A076}" presName="compNode" presStyleCnt="0"/>
      <dgm:spPr/>
    </dgm:pt>
    <dgm:pt modelId="{D0E8FEB2-4D28-4939-88E9-6BFD5B8CA60C}" type="pres">
      <dgm:prSet presAssocID="{CF4C2353-0208-4B5E-A057-954152A0A076}" presName="bgRect" presStyleLbl="bgShp" presStyleIdx="2" presStyleCnt="3"/>
      <dgm:spPr/>
    </dgm:pt>
    <dgm:pt modelId="{F77FA447-C210-448C-AFFC-CD13CDC762BA}" type="pres">
      <dgm:prSet presAssocID="{CF4C2353-0208-4B5E-A057-954152A0A0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8F4ABE25-ED98-4261-BBFE-435F129D37A3}" type="pres">
      <dgm:prSet presAssocID="{CF4C2353-0208-4B5E-A057-954152A0A076}" presName="spaceRect" presStyleCnt="0"/>
      <dgm:spPr/>
    </dgm:pt>
    <dgm:pt modelId="{78C9B869-6138-498C-B83E-40EE90E0340F}" type="pres">
      <dgm:prSet presAssocID="{CF4C2353-0208-4B5E-A057-954152A0A0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F11645-F75B-4435-8FDA-BD6528434402}" srcId="{8C0ECD79-FC0D-459D-8CF1-022C09D0498C}" destId="{CF4C2353-0208-4B5E-A057-954152A0A076}" srcOrd="2" destOrd="0" parTransId="{7A97D639-49A9-4245-8B0D-42383D29CE41}" sibTransId="{52D2A8E3-778C-407B-8B52-CB46D8FC7D57}"/>
    <dgm:cxn modelId="{7C19524B-7181-446A-A898-C3ED704F072F}" srcId="{8C0ECD79-FC0D-459D-8CF1-022C09D0498C}" destId="{BA46A013-F1E5-42F0-86BC-3E15236C7A72}" srcOrd="0" destOrd="0" parTransId="{7A4ABA68-A81F-4604-A292-E1819060A604}" sibTransId="{2A04A4C6-5E90-442E-B695-E705209515D8}"/>
    <dgm:cxn modelId="{71FEB955-45E3-4651-BF5D-A9A211E8740E}" type="presOf" srcId="{CF4C2353-0208-4B5E-A057-954152A0A076}" destId="{78C9B869-6138-498C-B83E-40EE90E0340F}" srcOrd="0" destOrd="0" presId="urn:microsoft.com/office/officeart/2018/2/layout/IconVerticalSolidList"/>
    <dgm:cxn modelId="{67F6A982-CC62-4986-8CED-B72D18103CBC}" srcId="{8C0ECD79-FC0D-459D-8CF1-022C09D0498C}" destId="{49D54859-3991-4F96-A2D8-9E8197DDADEC}" srcOrd="1" destOrd="0" parTransId="{0D1B06E0-116C-4A41-BA7C-78C5CB72D444}" sibTransId="{6A7DC452-52BA-4C7F-8066-38F831004992}"/>
    <dgm:cxn modelId="{027788C6-24CC-4F02-8B04-61297BAD21E4}" type="presOf" srcId="{49D54859-3991-4F96-A2D8-9E8197DDADEC}" destId="{00226EB8-58A3-4BB8-9DE7-DD1EF285F565}" srcOrd="0" destOrd="0" presId="urn:microsoft.com/office/officeart/2018/2/layout/IconVerticalSolidList"/>
    <dgm:cxn modelId="{390883E0-FD30-46BF-8EBF-111638908C72}" type="presOf" srcId="{8C0ECD79-FC0D-459D-8CF1-022C09D0498C}" destId="{D2FE1279-E170-4AF6-828D-839B315891A6}" srcOrd="0" destOrd="0" presId="urn:microsoft.com/office/officeart/2018/2/layout/IconVerticalSolidList"/>
    <dgm:cxn modelId="{7F70F1F0-2EFF-4FE0-8687-D48A4AD231CF}" type="presOf" srcId="{BA46A013-F1E5-42F0-86BC-3E15236C7A72}" destId="{79CC87F7-00C1-4CA2-8B8E-A56972734B97}" srcOrd="0" destOrd="0" presId="urn:microsoft.com/office/officeart/2018/2/layout/IconVerticalSolidList"/>
    <dgm:cxn modelId="{5758B7E2-BE0F-48C7-A302-4220D796C78F}" type="presParOf" srcId="{D2FE1279-E170-4AF6-828D-839B315891A6}" destId="{C9B3C6EA-E2AE-4E4A-A937-CD463C6B01F4}" srcOrd="0" destOrd="0" presId="urn:microsoft.com/office/officeart/2018/2/layout/IconVerticalSolidList"/>
    <dgm:cxn modelId="{46BB6FEA-4F35-4A91-9AE5-00B1F90884D3}" type="presParOf" srcId="{C9B3C6EA-E2AE-4E4A-A937-CD463C6B01F4}" destId="{453E91B2-73B5-4BAD-9AB4-07E69F3DBDF6}" srcOrd="0" destOrd="0" presId="urn:microsoft.com/office/officeart/2018/2/layout/IconVerticalSolidList"/>
    <dgm:cxn modelId="{7FB9DEF1-A27F-4074-9BE0-5C31DC298AA6}" type="presParOf" srcId="{C9B3C6EA-E2AE-4E4A-A937-CD463C6B01F4}" destId="{170C855C-2BBC-4533-A676-79BF93963251}" srcOrd="1" destOrd="0" presId="urn:microsoft.com/office/officeart/2018/2/layout/IconVerticalSolidList"/>
    <dgm:cxn modelId="{BB9BCCEA-CDE9-435C-A468-9AD29E63EC07}" type="presParOf" srcId="{C9B3C6EA-E2AE-4E4A-A937-CD463C6B01F4}" destId="{29C75152-865C-4568-BD66-73E227FCE3E0}" srcOrd="2" destOrd="0" presId="urn:microsoft.com/office/officeart/2018/2/layout/IconVerticalSolidList"/>
    <dgm:cxn modelId="{A83AF88A-08AB-455F-ACFA-83F5713AB24F}" type="presParOf" srcId="{C9B3C6EA-E2AE-4E4A-A937-CD463C6B01F4}" destId="{79CC87F7-00C1-4CA2-8B8E-A56972734B97}" srcOrd="3" destOrd="0" presId="urn:microsoft.com/office/officeart/2018/2/layout/IconVerticalSolidList"/>
    <dgm:cxn modelId="{2C51C808-3154-4E15-B660-901F94BEF602}" type="presParOf" srcId="{D2FE1279-E170-4AF6-828D-839B315891A6}" destId="{087D2207-A3CC-4E5F-8C40-00B2F444853E}" srcOrd="1" destOrd="0" presId="urn:microsoft.com/office/officeart/2018/2/layout/IconVerticalSolidList"/>
    <dgm:cxn modelId="{C6320D08-CD98-4122-9E4C-5A26567C94C1}" type="presParOf" srcId="{D2FE1279-E170-4AF6-828D-839B315891A6}" destId="{61158F46-C1D2-4566-A8DB-CC56A5043E0D}" srcOrd="2" destOrd="0" presId="urn:microsoft.com/office/officeart/2018/2/layout/IconVerticalSolidList"/>
    <dgm:cxn modelId="{C0CB5478-D624-4AB3-AD5C-CFE80259DBCB}" type="presParOf" srcId="{61158F46-C1D2-4566-A8DB-CC56A5043E0D}" destId="{F3DC5CB7-C672-4DEE-9875-FF4833C29B3F}" srcOrd="0" destOrd="0" presId="urn:microsoft.com/office/officeart/2018/2/layout/IconVerticalSolidList"/>
    <dgm:cxn modelId="{96D61C3B-E3AA-48B7-8780-7F0A6430034A}" type="presParOf" srcId="{61158F46-C1D2-4566-A8DB-CC56A5043E0D}" destId="{B0E36F72-EA67-49DA-81F9-19862392DFE5}" srcOrd="1" destOrd="0" presId="urn:microsoft.com/office/officeart/2018/2/layout/IconVerticalSolidList"/>
    <dgm:cxn modelId="{37813617-770D-40AD-A969-7844E3E0277A}" type="presParOf" srcId="{61158F46-C1D2-4566-A8DB-CC56A5043E0D}" destId="{2027B228-0BA9-474A-A460-C74C52F5C843}" srcOrd="2" destOrd="0" presId="urn:microsoft.com/office/officeart/2018/2/layout/IconVerticalSolidList"/>
    <dgm:cxn modelId="{0EFDA58D-98CF-4C60-A4A8-4B3E370B8E39}" type="presParOf" srcId="{61158F46-C1D2-4566-A8DB-CC56A5043E0D}" destId="{00226EB8-58A3-4BB8-9DE7-DD1EF285F565}" srcOrd="3" destOrd="0" presId="urn:microsoft.com/office/officeart/2018/2/layout/IconVerticalSolidList"/>
    <dgm:cxn modelId="{FC6AAEC2-C794-4E11-9914-AA042335A7C8}" type="presParOf" srcId="{D2FE1279-E170-4AF6-828D-839B315891A6}" destId="{F2CDD887-BC74-429B-AE73-76836D6C4252}" srcOrd="3" destOrd="0" presId="urn:microsoft.com/office/officeart/2018/2/layout/IconVerticalSolidList"/>
    <dgm:cxn modelId="{D8FAB26B-1604-4955-B03A-8F333DC4EE6D}" type="presParOf" srcId="{D2FE1279-E170-4AF6-828D-839B315891A6}" destId="{D28AAB1C-D1E3-4750-9461-5405C4C4890F}" srcOrd="4" destOrd="0" presId="urn:microsoft.com/office/officeart/2018/2/layout/IconVerticalSolidList"/>
    <dgm:cxn modelId="{7A7DCE21-0257-489E-B4FA-1F58FB8DCC8A}" type="presParOf" srcId="{D28AAB1C-D1E3-4750-9461-5405C4C4890F}" destId="{D0E8FEB2-4D28-4939-88E9-6BFD5B8CA60C}" srcOrd="0" destOrd="0" presId="urn:microsoft.com/office/officeart/2018/2/layout/IconVerticalSolidList"/>
    <dgm:cxn modelId="{C0EE34BD-DB4A-4855-919A-1D40D022C53B}" type="presParOf" srcId="{D28AAB1C-D1E3-4750-9461-5405C4C4890F}" destId="{F77FA447-C210-448C-AFFC-CD13CDC762BA}" srcOrd="1" destOrd="0" presId="urn:microsoft.com/office/officeart/2018/2/layout/IconVerticalSolidList"/>
    <dgm:cxn modelId="{34B93154-0A85-4035-8CA7-3E73457544A4}" type="presParOf" srcId="{D28AAB1C-D1E3-4750-9461-5405C4C4890F}" destId="{8F4ABE25-ED98-4261-BBFE-435F129D37A3}" srcOrd="2" destOrd="0" presId="urn:microsoft.com/office/officeart/2018/2/layout/IconVerticalSolidList"/>
    <dgm:cxn modelId="{6DB384F3-3D2F-4017-86B5-AD410DDA4A74}" type="presParOf" srcId="{D28AAB1C-D1E3-4750-9461-5405C4C4890F}" destId="{78C9B869-6138-498C-B83E-40EE90E034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1A1E357-E1BC-457B-B229-040892AF749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117B08-DA1E-4870-B4DA-8028A60BBE15}">
      <dgm:prSet/>
      <dgm:spPr/>
      <dgm:t>
        <a:bodyPr/>
        <a:lstStyle/>
        <a:p>
          <a:r>
            <a:rPr lang="pl-PL" dirty="0"/>
            <a:t> TDD</a:t>
          </a:r>
          <a:endParaRPr lang="en-US" dirty="0"/>
        </a:p>
      </dgm:t>
    </dgm:pt>
    <dgm:pt modelId="{3FFC2635-7766-4955-A97E-77D6E2F03A77}" type="parTrans" cxnId="{70DB9CD3-014E-4151-A034-71CC6D1FE911}">
      <dgm:prSet/>
      <dgm:spPr/>
      <dgm:t>
        <a:bodyPr/>
        <a:lstStyle/>
        <a:p>
          <a:endParaRPr lang="en-US"/>
        </a:p>
      </dgm:t>
    </dgm:pt>
    <dgm:pt modelId="{5C1FC3B4-8EB2-466B-810E-E863D0A73760}" type="sibTrans" cxnId="{70DB9CD3-014E-4151-A034-71CC6D1FE911}">
      <dgm:prSet/>
      <dgm:spPr/>
      <dgm:t>
        <a:bodyPr/>
        <a:lstStyle/>
        <a:p>
          <a:endParaRPr lang="en-US"/>
        </a:p>
      </dgm:t>
    </dgm:pt>
    <dgm:pt modelId="{921BAC40-630C-4A53-81A9-37BD9AE660FC}">
      <dgm:prSet/>
      <dgm:spPr/>
      <dgm:t>
        <a:bodyPr/>
        <a:lstStyle/>
        <a:p>
          <a:r>
            <a:rPr lang="pl-PL" dirty="0"/>
            <a:t> BDD</a:t>
          </a:r>
          <a:endParaRPr lang="en-US" dirty="0"/>
        </a:p>
      </dgm:t>
    </dgm:pt>
    <dgm:pt modelId="{552DDD1A-3C58-4D64-9229-B5BD5C637503}" type="parTrans" cxnId="{36AFECF7-F589-4618-AA32-DF02E07038A9}">
      <dgm:prSet/>
      <dgm:spPr/>
      <dgm:t>
        <a:bodyPr/>
        <a:lstStyle/>
        <a:p>
          <a:endParaRPr lang="en-US"/>
        </a:p>
      </dgm:t>
    </dgm:pt>
    <dgm:pt modelId="{D92B4281-FABC-4F3A-8493-DAE3F6C6368A}" type="sibTrans" cxnId="{36AFECF7-F589-4618-AA32-DF02E07038A9}">
      <dgm:prSet/>
      <dgm:spPr/>
      <dgm:t>
        <a:bodyPr/>
        <a:lstStyle/>
        <a:p>
          <a:endParaRPr lang="en-US"/>
        </a:p>
      </dgm:t>
    </dgm:pt>
    <dgm:pt modelId="{182F0776-F8AD-4095-BB6C-93FEDC3F6F64}">
      <dgm:prSet/>
      <dgm:spPr/>
      <dgm:t>
        <a:bodyPr/>
        <a:lstStyle/>
        <a:p>
          <a:r>
            <a:rPr lang="pl-PL" dirty="0"/>
            <a:t> ATDD</a:t>
          </a:r>
          <a:endParaRPr lang="en-US" dirty="0"/>
        </a:p>
      </dgm:t>
    </dgm:pt>
    <dgm:pt modelId="{7BA07E17-151E-402B-956D-7DA261E23FFF}" type="parTrans" cxnId="{0EB38866-C597-4359-A5D7-D7E29D54F284}">
      <dgm:prSet/>
      <dgm:spPr/>
      <dgm:t>
        <a:bodyPr/>
        <a:lstStyle/>
        <a:p>
          <a:endParaRPr lang="en-US"/>
        </a:p>
      </dgm:t>
    </dgm:pt>
    <dgm:pt modelId="{A538EACC-B389-4D20-887F-3EF3452BFF06}" type="sibTrans" cxnId="{0EB38866-C597-4359-A5D7-D7E29D54F284}">
      <dgm:prSet/>
      <dgm:spPr/>
      <dgm:t>
        <a:bodyPr/>
        <a:lstStyle/>
        <a:p>
          <a:endParaRPr lang="en-US"/>
        </a:p>
      </dgm:t>
    </dgm:pt>
    <dgm:pt modelId="{EE9BCD9A-01AA-4BE9-B0CB-4D61433B98EC}">
      <dgm:prSet/>
      <dgm:spPr/>
      <dgm:t>
        <a:bodyPr/>
        <a:lstStyle/>
        <a:p>
          <a:r>
            <a:rPr lang="pl-PL" dirty="0"/>
            <a:t> </a:t>
          </a:r>
          <a:r>
            <a:rPr lang="pl-PL" dirty="0" err="1"/>
            <a:t>Property-Based</a:t>
          </a:r>
          <a:r>
            <a:rPr lang="pl-PL" b="1" dirty="0"/>
            <a:t> </a:t>
          </a:r>
          <a:r>
            <a:rPr lang="pl-PL" dirty="0" err="1"/>
            <a:t>Testing</a:t>
          </a:r>
          <a:endParaRPr lang="en-US" dirty="0"/>
        </a:p>
      </dgm:t>
    </dgm:pt>
    <dgm:pt modelId="{681682FA-70A8-430C-8DE1-1D1798F8E687}" type="parTrans" cxnId="{0E2C362E-B2D5-4B9A-A340-5D3BEB2449B8}">
      <dgm:prSet/>
      <dgm:spPr/>
      <dgm:t>
        <a:bodyPr/>
        <a:lstStyle/>
        <a:p>
          <a:endParaRPr lang="en-US"/>
        </a:p>
      </dgm:t>
    </dgm:pt>
    <dgm:pt modelId="{BAF699D6-2C9E-4E97-A9E8-A315AACB54D5}" type="sibTrans" cxnId="{0E2C362E-B2D5-4B9A-A340-5D3BEB2449B8}">
      <dgm:prSet/>
      <dgm:spPr/>
      <dgm:t>
        <a:bodyPr/>
        <a:lstStyle/>
        <a:p>
          <a:endParaRPr lang="en-US"/>
        </a:p>
      </dgm:t>
    </dgm:pt>
    <dgm:pt modelId="{BA768ABE-AC11-412C-AE5C-FD793FDC3768}">
      <dgm:prSet/>
      <dgm:spPr/>
      <dgm:t>
        <a:bodyPr/>
        <a:lstStyle/>
        <a:p>
          <a:r>
            <a:rPr lang="pl-PL" b="1" dirty="0"/>
            <a:t> </a:t>
          </a:r>
          <a:r>
            <a:rPr lang="pl-PL" dirty="0" err="1"/>
            <a:t>Exploratory</a:t>
          </a:r>
          <a:r>
            <a:rPr lang="pl-PL" dirty="0"/>
            <a:t> </a:t>
          </a:r>
          <a:r>
            <a:rPr lang="pl-PL" dirty="0" err="1"/>
            <a:t>Testing</a:t>
          </a:r>
          <a:endParaRPr lang="en-US" dirty="0"/>
        </a:p>
      </dgm:t>
    </dgm:pt>
    <dgm:pt modelId="{E4E7C868-C0FF-4D9C-B120-F46886DEB622}" type="parTrans" cxnId="{598BF86E-275A-45F4-90B5-7054CDCA5C84}">
      <dgm:prSet/>
      <dgm:spPr/>
      <dgm:t>
        <a:bodyPr/>
        <a:lstStyle/>
        <a:p>
          <a:endParaRPr lang="en-US"/>
        </a:p>
      </dgm:t>
    </dgm:pt>
    <dgm:pt modelId="{B97673A8-4392-4447-A7D6-9B54C9B2354A}" type="sibTrans" cxnId="{598BF86E-275A-45F4-90B5-7054CDCA5C84}">
      <dgm:prSet/>
      <dgm:spPr/>
      <dgm:t>
        <a:bodyPr/>
        <a:lstStyle/>
        <a:p>
          <a:endParaRPr lang="en-US"/>
        </a:p>
      </dgm:t>
    </dgm:pt>
    <dgm:pt modelId="{644C6681-539F-4275-8F3A-D424E5F66F46}" type="pres">
      <dgm:prSet presAssocID="{41A1E357-E1BC-457B-B229-040892AF7496}" presName="linear" presStyleCnt="0">
        <dgm:presLayoutVars>
          <dgm:animLvl val="lvl"/>
          <dgm:resizeHandles val="exact"/>
        </dgm:presLayoutVars>
      </dgm:prSet>
      <dgm:spPr/>
    </dgm:pt>
    <dgm:pt modelId="{788C56C1-BC3E-4488-9017-FD2B3B5146B1}" type="pres">
      <dgm:prSet presAssocID="{0B117B08-DA1E-4870-B4DA-8028A60BBE1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3674D66-1759-4D23-B8F4-9D91C37E4479}" type="pres">
      <dgm:prSet presAssocID="{5C1FC3B4-8EB2-466B-810E-E863D0A73760}" presName="spacer" presStyleCnt="0"/>
      <dgm:spPr/>
    </dgm:pt>
    <dgm:pt modelId="{BA242FCF-2A8F-45CD-86FC-2343DB078C4E}" type="pres">
      <dgm:prSet presAssocID="{921BAC40-630C-4A53-81A9-37BD9AE660F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631F660-3CBF-4847-9A96-328DECB59B5E}" type="pres">
      <dgm:prSet presAssocID="{D92B4281-FABC-4F3A-8493-DAE3F6C6368A}" presName="spacer" presStyleCnt="0"/>
      <dgm:spPr/>
    </dgm:pt>
    <dgm:pt modelId="{02DA02B9-1AE7-44ED-A463-4F4BAE0A6FA7}" type="pres">
      <dgm:prSet presAssocID="{182F0776-F8AD-4095-BB6C-93FEDC3F6F6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C750D4C-9A14-462B-B62A-9A28DB26FC66}" type="pres">
      <dgm:prSet presAssocID="{A538EACC-B389-4D20-887F-3EF3452BFF06}" presName="spacer" presStyleCnt="0"/>
      <dgm:spPr/>
    </dgm:pt>
    <dgm:pt modelId="{173EEEE8-7DE6-493C-99EE-B1D1EBC744CD}" type="pres">
      <dgm:prSet presAssocID="{EE9BCD9A-01AA-4BE9-B0CB-4D61433B98E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1EEE271-17C1-4634-AB71-6D1FEAA1229D}" type="pres">
      <dgm:prSet presAssocID="{BAF699D6-2C9E-4E97-A9E8-A315AACB54D5}" presName="spacer" presStyleCnt="0"/>
      <dgm:spPr/>
    </dgm:pt>
    <dgm:pt modelId="{600C12CD-C0D1-4897-B6B6-D46231DDC8C3}" type="pres">
      <dgm:prSet presAssocID="{BA768ABE-AC11-412C-AE5C-FD793FDC376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1AE4923-CEE9-4AFB-9664-67C020128136}" type="presOf" srcId="{BA768ABE-AC11-412C-AE5C-FD793FDC3768}" destId="{600C12CD-C0D1-4897-B6B6-D46231DDC8C3}" srcOrd="0" destOrd="0" presId="urn:microsoft.com/office/officeart/2005/8/layout/vList2"/>
    <dgm:cxn modelId="{0E2C362E-B2D5-4B9A-A340-5D3BEB2449B8}" srcId="{41A1E357-E1BC-457B-B229-040892AF7496}" destId="{EE9BCD9A-01AA-4BE9-B0CB-4D61433B98EC}" srcOrd="3" destOrd="0" parTransId="{681682FA-70A8-430C-8DE1-1D1798F8E687}" sibTransId="{BAF699D6-2C9E-4E97-A9E8-A315AACB54D5}"/>
    <dgm:cxn modelId="{0EB38866-C597-4359-A5D7-D7E29D54F284}" srcId="{41A1E357-E1BC-457B-B229-040892AF7496}" destId="{182F0776-F8AD-4095-BB6C-93FEDC3F6F64}" srcOrd="2" destOrd="0" parTransId="{7BA07E17-151E-402B-956D-7DA261E23FFF}" sibTransId="{A538EACC-B389-4D20-887F-3EF3452BFF06}"/>
    <dgm:cxn modelId="{598BF86E-275A-45F4-90B5-7054CDCA5C84}" srcId="{41A1E357-E1BC-457B-B229-040892AF7496}" destId="{BA768ABE-AC11-412C-AE5C-FD793FDC3768}" srcOrd="4" destOrd="0" parTransId="{E4E7C868-C0FF-4D9C-B120-F46886DEB622}" sibTransId="{B97673A8-4392-4447-A7D6-9B54C9B2354A}"/>
    <dgm:cxn modelId="{4A591F76-9FDA-4EF2-9146-EFCBC40ED36C}" type="presOf" srcId="{182F0776-F8AD-4095-BB6C-93FEDC3F6F64}" destId="{02DA02B9-1AE7-44ED-A463-4F4BAE0A6FA7}" srcOrd="0" destOrd="0" presId="urn:microsoft.com/office/officeart/2005/8/layout/vList2"/>
    <dgm:cxn modelId="{6415129E-4466-4555-B541-7233EEE15B4B}" type="presOf" srcId="{921BAC40-630C-4A53-81A9-37BD9AE660FC}" destId="{BA242FCF-2A8F-45CD-86FC-2343DB078C4E}" srcOrd="0" destOrd="0" presId="urn:microsoft.com/office/officeart/2005/8/layout/vList2"/>
    <dgm:cxn modelId="{70DB9CD3-014E-4151-A034-71CC6D1FE911}" srcId="{41A1E357-E1BC-457B-B229-040892AF7496}" destId="{0B117B08-DA1E-4870-B4DA-8028A60BBE15}" srcOrd="0" destOrd="0" parTransId="{3FFC2635-7766-4955-A97E-77D6E2F03A77}" sibTransId="{5C1FC3B4-8EB2-466B-810E-E863D0A73760}"/>
    <dgm:cxn modelId="{7E593DD6-C1CD-4E65-AFE4-E9ED1F0166FE}" type="presOf" srcId="{EE9BCD9A-01AA-4BE9-B0CB-4D61433B98EC}" destId="{173EEEE8-7DE6-493C-99EE-B1D1EBC744CD}" srcOrd="0" destOrd="0" presId="urn:microsoft.com/office/officeart/2005/8/layout/vList2"/>
    <dgm:cxn modelId="{CA446BDF-00B7-42E0-9251-2BBCBC236FC7}" type="presOf" srcId="{41A1E357-E1BC-457B-B229-040892AF7496}" destId="{644C6681-539F-4275-8F3A-D424E5F66F46}" srcOrd="0" destOrd="0" presId="urn:microsoft.com/office/officeart/2005/8/layout/vList2"/>
    <dgm:cxn modelId="{81B762F4-F57E-4AA6-8EFB-39AAE36F2FF7}" type="presOf" srcId="{0B117B08-DA1E-4870-B4DA-8028A60BBE15}" destId="{788C56C1-BC3E-4488-9017-FD2B3B5146B1}" srcOrd="0" destOrd="0" presId="urn:microsoft.com/office/officeart/2005/8/layout/vList2"/>
    <dgm:cxn modelId="{36AFECF7-F589-4618-AA32-DF02E07038A9}" srcId="{41A1E357-E1BC-457B-B229-040892AF7496}" destId="{921BAC40-630C-4A53-81A9-37BD9AE660FC}" srcOrd="1" destOrd="0" parTransId="{552DDD1A-3C58-4D64-9229-B5BD5C637503}" sibTransId="{D92B4281-FABC-4F3A-8493-DAE3F6C6368A}"/>
    <dgm:cxn modelId="{B5E176EC-C337-44F0-9B34-E9D1157532F0}" type="presParOf" srcId="{644C6681-539F-4275-8F3A-D424E5F66F46}" destId="{788C56C1-BC3E-4488-9017-FD2B3B5146B1}" srcOrd="0" destOrd="0" presId="urn:microsoft.com/office/officeart/2005/8/layout/vList2"/>
    <dgm:cxn modelId="{92648FEE-62DD-4CCE-910E-05D0006E5F53}" type="presParOf" srcId="{644C6681-539F-4275-8F3A-D424E5F66F46}" destId="{63674D66-1759-4D23-B8F4-9D91C37E4479}" srcOrd="1" destOrd="0" presId="urn:microsoft.com/office/officeart/2005/8/layout/vList2"/>
    <dgm:cxn modelId="{BB4C214E-F0CE-4F4A-91BF-9579118BBB3C}" type="presParOf" srcId="{644C6681-539F-4275-8F3A-D424E5F66F46}" destId="{BA242FCF-2A8F-45CD-86FC-2343DB078C4E}" srcOrd="2" destOrd="0" presId="urn:microsoft.com/office/officeart/2005/8/layout/vList2"/>
    <dgm:cxn modelId="{68B12E3A-004C-4FE7-811A-4FB02BBD40B1}" type="presParOf" srcId="{644C6681-539F-4275-8F3A-D424E5F66F46}" destId="{6631F660-3CBF-4847-9A96-328DECB59B5E}" srcOrd="3" destOrd="0" presId="urn:microsoft.com/office/officeart/2005/8/layout/vList2"/>
    <dgm:cxn modelId="{EF49B147-178B-4013-95B6-17D1256D92C3}" type="presParOf" srcId="{644C6681-539F-4275-8F3A-D424E5F66F46}" destId="{02DA02B9-1AE7-44ED-A463-4F4BAE0A6FA7}" srcOrd="4" destOrd="0" presId="urn:microsoft.com/office/officeart/2005/8/layout/vList2"/>
    <dgm:cxn modelId="{4F414C22-19BD-4295-A251-84D8A13646F6}" type="presParOf" srcId="{644C6681-539F-4275-8F3A-D424E5F66F46}" destId="{4C750D4C-9A14-462B-B62A-9A28DB26FC66}" srcOrd="5" destOrd="0" presId="urn:microsoft.com/office/officeart/2005/8/layout/vList2"/>
    <dgm:cxn modelId="{DC6BBBB0-FE90-495D-A32E-7FCCAD8CEAF7}" type="presParOf" srcId="{644C6681-539F-4275-8F3A-D424E5F66F46}" destId="{173EEEE8-7DE6-493C-99EE-B1D1EBC744CD}" srcOrd="6" destOrd="0" presId="urn:microsoft.com/office/officeart/2005/8/layout/vList2"/>
    <dgm:cxn modelId="{65276A40-B9D1-48DC-8EDF-8EFD87C19E8E}" type="presParOf" srcId="{644C6681-539F-4275-8F3A-D424E5F66F46}" destId="{A1EEE271-17C1-4634-AB71-6D1FEAA1229D}" srcOrd="7" destOrd="0" presId="urn:microsoft.com/office/officeart/2005/8/layout/vList2"/>
    <dgm:cxn modelId="{10D0AA3B-0C86-46D9-93EA-F7534E3373C7}" type="presParOf" srcId="{644C6681-539F-4275-8F3A-D424E5F66F46}" destId="{600C12CD-C0D1-4897-B6B6-D46231DDC8C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1FF70CF-9159-4CD9-B560-49C2E1A878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F445F6-123C-4C3D-AE0C-99844BA3E218}">
      <dgm:prSet/>
      <dgm:spPr/>
      <dgm:t>
        <a:bodyPr/>
        <a:lstStyle/>
        <a:p>
          <a:r>
            <a:rPr lang="pl-PL" b="1"/>
            <a:t>Cykl TDD – „Red → Green → Refactor”:</a:t>
          </a:r>
          <a:endParaRPr lang="en-US"/>
        </a:p>
      </dgm:t>
    </dgm:pt>
    <dgm:pt modelId="{10920EF8-6E2C-40BC-A8D8-412E931E5137}" type="parTrans" cxnId="{4AA45A40-7D13-4E7D-A4EA-FA989DC563EC}">
      <dgm:prSet/>
      <dgm:spPr/>
      <dgm:t>
        <a:bodyPr/>
        <a:lstStyle/>
        <a:p>
          <a:endParaRPr lang="en-US"/>
        </a:p>
      </dgm:t>
    </dgm:pt>
    <dgm:pt modelId="{7C546E3A-3BBD-4C76-B6FF-B083458BECC5}" type="sibTrans" cxnId="{4AA45A40-7D13-4E7D-A4EA-FA989DC563EC}">
      <dgm:prSet/>
      <dgm:spPr/>
      <dgm:t>
        <a:bodyPr/>
        <a:lstStyle/>
        <a:p>
          <a:endParaRPr lang="en-US"/>
        </a:p>
      </dgm:t>
    </dgm:pt>
    <dgm:pt modelId="{DF470F3C-B468-46A7-AA21-0048F746CDD1}">
      <dgm:prSet/>
      <dgm:spPr/>
      <dgm:t>
        <a:bodyPr/>
        <a:lstStyle/>
        <a:p>
          <a:r>
            <a:rPr lang="pl-PL" b="1"/>
            <a:t>Red</a:t>
          </a:r>
          <a:r>
            <a:rPr lang="pl-PL"/>
            <a:t> – piszesz test, który </a:t>
          </a:r>
          <a:r>
            <a:rPr lang="pl-PL" i="1"/>
            <a:t>musi się nie powieść</a:t>
          </a:r>
          <a:r>
            <a:rPr lang="pl-PL"/>
            <a:t>, bo nie ma jeszcze implementacji.</a:t>
          </a:r>
          <a:endParaRPr lang="en-US"/>
        </a:p>
      </dgm:t>
    </dgm:pt>
    <dgm:pt modelId="{ECBC0632-6A8D-403E-9B68-B75054A41C95}" type="parTrans" cxnId="{092BFF54-E301-4B09-9EC7-D1DA79120125}">
      <dgm:prSet/>
      <dgm:spPr/>
      <dgm:t>
        <a:bodyPr/>
        <a:lstStyle/>
        <a:p>
          <a:endParaRPr lang="en-US"/>
        </a:p>
      </dgm:t>
    </dgm:pt>
    <dgm:pt modelId="{CAC60285-6F46-4869-B6D2-90A64E7F9D27}" type="sibTrans" cxnId="{092BFF54-E301-4B09-9EC7-D1DA79120125}">
      <dgm:prSet/>
      <dgm:spPr/>
      <dgm:t>
        <a:bodyPr/>
        <a:lstStyle/>
        <a:p>
          <a:endParaRPr lang="en-US"/>
        </a:p>
      </dgm:t>
    </dgm:pt>
    <dgm:pt modelId="{6F026027-0566-47D2-9E28-FD8881EE7D0E}">
      <dgm:prSet/>
      <dgm:spPr/>
      <dgm:t>
        <a:bodyPr/>
        <a:lstStyle/>
        <a:p>
          <a:r>
            <a:rPr lang="pl-PL" b="1"/>
            <a:t>Green</a:t>
          </a:r>
          <a:r>
            <a:rPr lang="pl-PL"/>
            <a:t> – piszesz minimalną ilość kodu, aby test przeszedł.</a:t>
          </a:r>
          <a:endParaRPr lang="en-US"/>
        </a:p>
      </dgm:t>
    </dgm:pt>
    <dgm:pt modelId="{2E7FBDA5-DC5C-4A34-9636-8F75D2F02071}" type="parTrans" cxnId="{7C917819-63C9-440D-BD92-4548666D0CE2}">
      <dgm:prSet/>
      <dgm:spPr/>
      <dgm:t>
        <a:bodyPr/>
        <a:lstStyle/>
        <a:p>
          <a:endParaRPr lang="en-US"/>
        </a:p>
      </dgm:t>
    </dgm:pt>
    <dgm:pt modelId="{55F22621-C0B4-4572-8F8D-40E649C1D557}" type="sibTrans" cxnId="{7C917819-63C9-440D-BD92-4548666D0CE2}">
      <dgm:prSet/>
      <dgm:spPr/>
      <dgm:t>
        <a:bodyPr/>
        <a:lstStyle/>
        <a:p>
          <a:endParaRPr lang="en-US"/>
        </a:p>
      </dgm:t>
    </dgm:pt>
    <dgm:pt modelId="{7EA7EDC2-4B9F-417D-8B76-69BDBC9F98E8}">
      <dgm:prSet/>
      <dgm:spPr/>
      <dgm:t>
        <a:bodyPr/>
        <a:lstStyle/>
        <a:p>
          <a:r>
            <a:rPr lang="pl-PL" b="1"/>
            <a:t>Refactor</a:t>
          </a:r>
          <a:r>
            <a:rPr lang="pl-PL"/>
            <a:t> – poprawiasz kod (czyścisz, upraszczasz), ale test nadal musi przechodzić.</a:t>
          </a:r>
          <a:endParaRPr lang="en-US"/>
        </a:p>
      </dgm:t>
    </dgm:pt>
    <dgm:pt modelId="{37D1A23F-0387-424A-99DE-960EEB918944}" type="parTrans" cxnId="{68A6E825-E8F6-483D-ADCB-0D4216867244}">
      <dgm:prSet/>
      <dgm:spPr/>
      <dgm:t>
        <a:bodyPr/>
        <a:lstStyle/>
        <a:p>
          <a:endParaRPr lang="en-US"/>
        </a:p>
      </dgm:t>
    </dgm:pt>
    <dgm:pt modelId="{F1BCCFAA-F52D-45E0-96F8-63B57F22E48F}" type="sibTrans" cxnId="{68A6E825-E8F6-483D-ADCB-0D4216867244}">
      <dgm:prSet/>
      <dgm:spPr/>
      <dgm:t>
        <a:bodyPr/>
        <a:lstStyle/>
        <a:p>
          <a:endParaRPr lang="en-US"/>
        </a:p>
      </dgm:t>
    </dgm:pt>
    <dgm:pt modelId="{752CB37C-7805-4AB5-A8AF-27A614C1D582}" type="pres">
      <dgm:prSet presAssocID="{11FF70CF-9159-4CD9-B560-49C2E1A8784E}" presName="root" presStyleCnt="0">
        <dgm:presLayoutVars>
          <dgm:dir/>
          <dgm:resizeHandles val="exact"/>
        </dgm:presLayoutVars>
      </dgm:prSet>
      <dgm:spPr/>
    </dgm:pt>
    <dgm:pt modelId="{5A097AA9-BBE9-4E6C-8FC5-97FBD568CD8E}" type="pres">
      <dgm:prSet presAssocID="{58F445F6-123C-4C3D-AE0C-99844BA3E218}" presName="compNode" presStyleCnt="0"/>
      <dgm:spPr/>
    </dgm:pt>
    <dgm:pt modelId="{545A3E03-B27F-4E8F-894D-5368AC31D43C}" type="pres">
      <dgm:prSet presAssocID="{58F445F6-123C-4C3D-AE0C-99844BA3E218}" presName="bgRect" presStyleLbl="bgShp" presStyleIdx="0" presStyleCnt="4"/>
      <dgm:spPr/>
    </dgm:pt>
    <dgm:pt modelId="{8B5CDCB7-B3F7-4EC7-937C-A95D4C3AF76B}" type="pres">
      <dgm:prSet presAssocID="{58F445F6-123C-4C3D-AE0C-99844BA3E21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EF78B51D-0D81-4D3F-A0B4-EBB0F628580F}" type="pres">
      <dgm:prSet presAssocID="{58F445F6-123C-4C3D-AE0C-99844BA3E218}" presName="spaceRect" presStyleCnt="0"/>
      <dgm:spPr/>
    </dgm:pt>
    <dgm:pt modelId="{1DB36557-8F81-4074-B178-C284CE0B413F}" type="pres">
      <dgm:prSet presAssocID="{58F445F6-123C-4C3D-AE0C-99844BA3E218}" presName="parTx" presStyleLbl="revTx" presStyleIdx="0" presStyleCnt="4">
        <dgm:presLayoutVars>
          <dgm:chMax val="0"/>
          <dgm:chPref val="0"/>
        </dgm:presLayoutVars>
      </dgm:prSet>
      <dgm:spPr/>
    </dgm:pt>
    <dgm:pt modelId="{CC2EDBD4-A0D6-4E8D-88FB-8C96E5620372}" type="pres">
      <dgm:prSet presAssocID="{7C546E3A-3BBD-4C76-B6FF-B083458BECC5}" presName="sibTrans" presStyleCnt="0"/>
      <dgm:spPr/>
    </dgm:pt>
    <dgm:pt modelId="{CA1501EE-5912-447E-85CD-5BBF4CCA30B5}" type="pres">
      <dgm:prSet presAssocID="{DF470F3C-B468-46A7-AA21-0048F746CDD1}" presName="compNode" presStyleCnt="0"/>
      <dgm:spPr/>
    </dgm:pt>
    <dgm:pt modelId="{D82FE3C2-C91D-4EF4-BCB3-9C27A9F083CC}" type="pres">
      <dgm:prSet presAssocID="{DF470F3C-B468-46A7-AA21-0048F746CDD1}" presName="bgRect" presStyleLbl="bgShp" presStyleIdx="1" presStyleCnt="4"/>
      <dgm:spPr/>
    </dgm:pt>
    <dgm:pt modelId="{84EA182E-BF23-4B6F-8B4B-0779CF9CA056}" type="pres">
      <dgm:prSet presAssocID="{DF470F3C-B468-46A7-AA21-0048F746CD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iedozwolone"/>
        </a:ext>
      </dgm:extLst>
    </dgm:pt>
    <dgm:pt modelId="{6C585F8E-3085-4C09-A68E-6BCFF229B2B5}" type="pres">
      <dgm:prSet presAssocID="{DF470F3C-B468-46A7-AA21-0048F746CDD1}" presName="spaceRect" presStyleCnt="0"/>
      <dgm:spPr/>
    </dgm:pt>
    <dgm:pt modelId="{EEE6E39B-C1E5-49D1-A221-94792C0054EC}" type="pres">
      <dgm:prSet presAssocID="{DF470F3C-B468-46A7-AA21-0048F746CDD1}" presName="parTx" presStyleLbl="revTx" presStyleIdx="1" presStyleCnt="4">
        <dgm:presLayoutVars>
          <dgm:chMax val="0"/>
          <dgm:chPref val="0"/>
        </dgm:presLayoutVars>
      </dgm:prSet>
      <dgm:spPr/>
    </dgm:pt>
    <dgm:pt modelId="{ECD2B392-143B-48C4-87FF-A2BE99E51D76}" type="pres">
      <dgm:prSet presAssocID="{CAC60285-6F46-4869-B6D2-90A64E7F9D27}" presName="sibTrans" presStyleCnt="0"/>
      <dgm:spPr/>
    </dgm:pt>
    <dgm:pt modelId="{525572D1-8A04-4BCF-B377-39EAC9825BBF}" type="pres">
      <dgm:prSet presAssocID="{6F026027-0566-47D2-9E28-FD8881EE7D0E}" presName="compNode" presStyleCnt="0"/>
      <dgm:spPr/>
    </dgm:pt>
    <dgm:pt modelId="{1B0DBB09-B108-4319-BFF1-41D60FB9C976}" type="pres">
      <dgm:prSet presAssocID="{6F026027-0566-47D2-9E28-FD8881EE7D0E}" presName="bgRect" presStyleLbl="bgShp" presStyleIdx="2" presStyleCnt="4"/>
      <dgm:spPr/>
    </dgm:pt>
    <dgm:pt modelId="{48880926-8F9B-40E1-A33A-813863510C6C}" type="pres">
      <dgm:prSet presAssocID="{6F026027-0566-47D2-9E28-FD8881EE7D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d kreskowy"/>
        </a:ext>
      </dgm:extLst>
    </dgm:pt>
    <dgm:pt modelId="{5092DA6D-4D67-4C87-84C0-AC33C86B2464}" type="pres">
      <dgm:prSet presAssocID="{6F026027-0566-47D2-9E28-FD8881EE7D0E}" presName="spaceRect" presStyleCnt="0"/>
      <dgm:spPr/>
    </dgm:pt>
    <dgm:pt modelId="{D16981E6-AE33-4ED9-B386-36589EA4FF0A}" type="pres">
      <dgm:prSet presAssocID="{6F026027-0566-47D2-9E28-FD8881EE7D0E}" presName="parTx" presStyleLbl="revTx" presStyleIdx="2" presStyleCnt="4">
        <dgm:presLayoutVars>
          <dgm:chMax val="0"/>
          <dgm:chPref val="0"/>
        </dgm:presLayoutVars>
      </dgm:prSet>
      <dgm:spPr/>
    </dgm:pt>
    <dgm:pt modelId="{A70D3E1A-42A3-477F-A5A3-FB87BB0CBE69}" type="pres">
      <dgm:prSet presAssocID="{55F22621-C0B4-4572-8F8D-40E649C1D557}" presName="sibTrans" presStyleCnt="0"/>
      <dgm:spPr/>
    </dgm:pt>
    <dgm:pt modelId="{0C8E9A75-5AC1-41B6-B87B-92891CCCC3D4}" type="pres">
      <dgm:prSet presAssocID="{7EA7EDC2-4B9F-417D-8B76-69BDBC9F98E8}" presName="compNode" presStyleCnt="0"/>
      <dgm:spPr/>
    </dgm:pt>
    <dgm:pt modelId="{A5ADE04D-66B1-4EA4-B1BC-E9328F15412D}" type="pres">
      <dgm:prSet presAssocID="{7EA7EDC2-4B9F-417D-8B76-69BDBC9F98E8}" presName="bgRect" presStyleLbl="bgShp" presStyleIdx="3" presStyleCnt="4"/>
      <dgm:spPr/>
    </dgm:pt>
    <dgm:pt modelId="{799ED6F3-3D16-49E9-904D-147852836CB6}" type="pres">
      <dgm:prSet presAssocID="{7EA7EDC2-4B9F-417D-8B76-69BDBC9F98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6DC3030D-FEE7-4B88-8051-7CDAF5869E22}" type="pres">
      <dgm:prSet presAssocID="{7EA7EDC2-4B9F-417D-8B76-69BDBC9F98E8}" presName="spaceRect" presStyleCnt="0"/>
      <dgm:spPr/>
    </dgm:pt>
    <dgm:pt modelId="{6FF1C43F-1DD5-4B19-A60C-37DF66753CDA}" type="pres">
      <dgm:prSet presAssocID="{7EA7EDC2-4B9F-417D-8B76-69BDBC9F98E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C917819-63C9-440D-BD92-4548666D0CE2}" srcId="{11FF70CF-9159-4CD9-B560-49C2E1A8784E}" destId="{6F026027-0566-47D2-9E28-FD8881EE7D0E}" srcOrd="2" destOrd="0" parTransId="{2E7FBDA5-DC5C-4A34-9636-8F75D2F02071}" sibTransId="{55F22621-C0B4-4572-8F8D-40E649C1D557}"/>
    <dgm:cxn modelId="{68A6E825-E8F6-483D-ADCB-0D4216867244}" srcId="{11FF70CF-9159-4CD9-B560-49C2E1A8784E}" destId="{7EA7EDC2-4B9F-417D-8B76-69BDBC9F98E8}" srcOrd="3" destOrd="0" parTransId="{37D1A23F-0387-424A-99DE-960EEB918944}" sibTransId="{F1BCCFAA-F52D-45E0-96F8-63B57F22E48F}"/>
    <dgm:cxn modelId="{CAB1423C-C12B-4265-8F8E-B9C490E33870}" type="presOf" srcId="{DF470F3C-B468-46A7-AA21-0048F746CDD1}" destId="{EEE6E39B-C1E5-49D1-A221-94792C0054EC}" srcOrd="0" destOrd="0" presId="urn:microsoft.com/office/officeart/2018/2/layout/IconVerticalSolidList"/>
    <dgm:cxn modelId="{4AA45A40-7D13-4E7D-A4EA-FA989DC563EC}" srcId="{11FF70CF-9159-4CD9-B560-49C2E1A8784E}" destId="{58F445F6-123C-4C3D-AE0C-99844BA3E218}" srcOrd="0" destOrd="0" parTransId="{10920EF8-6E2C-40BC-A8D8-412E931E5137}" sibTransId="{7C546E3A-3BBD-4C76-B6FF-B083458BECC5}"/>
    <dgm:cxn modelId="{8B2C9B4A-5183-4E20-803A-8AA2CDA05E3D}" type="presOf" srcId="{58F445F6-123C-4C3D-AE0C-99844BA3E218}" destId="{1DB36557-8F81-4074-B178-C284CE0B413F}" srcOrd="0" destOrd="0" presId="urn:microsoft.com/office/officeart/2018/2/layout/IconVerticalSolidList"/>
    <dgm:cxn modelId="{15054D4E-D22A-4802-AD8A-BE040EB6A21E}" type="presOf" srcId="{6F026027-0566-47D2-9E28-FD8881EE7D0E}" destId="{D16981E6-AE33-4ED9-B386-36589EA4FF0A}" srcOrd="0" destOrd="0" presId="urn:microsoft.com/office/officeart/2018/2/layout/IconVerticalSolidList"/>
    <dgm:cxn modelId="{092BFF54-E301-4B09-9EC7-D1DA79120125}" srcId="{11FF70CF-9159-4CD9-B560-49C2E1A8784E}" destId="{DF470F3C-B468-46A7-AA21-0048F746CDD1}" srcOrd="1" destOrd="0" parTransId="{ECBC0632-6A8D-403E-9B68-B75054A41C95}" sibTransId="{CAC60285-6F46-4869-B6D2-90A64E7F9D27}"/>
    <dgm:cxn modelId="{6DA01CA8-6FE4-4A16-A306-A87D136211ED}" type="presOf" srcId="{11FF70CF-9159-4CD9-B560-49C2E1A8784E}" destId="{752CB37C-7805-4AB5-A8AF-27A614C1D582}" srcOrd="0" destOrd="0" presId="urn:microsoft.com/office/officeart/2018/2/layout/IconVerticalSolidList"/>
    <dgm:cxn modelId="{C5FDE3BA-B401-4DAF-A5EB-5ECB3EF3489E}" type="presOf" srcId="{7EA7EDC2-4B9F-417D-8B76-69BDBC9F98E8}" destId="{6FF1C43F-1DD5-4B19-A60C-37DF66753CDA}" srcOrd="0" destOrd="0" presId="urn:microsoft.com/office/officeart/2018/2/layout/IconVerticalSolidList"/>
    <dgm:cxn modelId="{B85C1487-3129-448E-8924-D0AFC260B2ED}" type="presParOf" srcId="{752CB37C-7805-4AB5-A8AF-27A614C1D582}" destId="{5A097AA9-BBE9-4E6C-8FC5-97FBD568CD8E}" srcOrd="0" destOrd="0" presId="urn:microsoft.com/office/officeart/2018/2/layout/IconVerticalSolidList"/>
    <dgm:cxn modelId="{786614FE-A35F-49D3-B12B-521B3160D740}" type="presParOf" srcId="{5A097AA9-BBE9-4E6C-8FC5-97FBD568CD8E}" destId="{545A3E03-B27F-4E8F-894D-5368AC31D43C}" srcOrd="0" destOrd="0" presId="urn:microsoft.com/office/officeart/2018/2/layout/IconVerticalSolidList"/>
    <dgm:cxn modelId="{1732AEA6-CF0A-45ED-88A0-D64466755CDF}" type="presParOf" srcId="{5A097AA9-BBE9-4E6C-8FC5-97FBD568CD8E}" destId="{8B5CDCB7-B3F7-4EC7-937C-A95D4C3AF76B}" srcOrd="1" destOrd="0" presId="urn:microsoft.com/office/officeart/2018/2/layout/IconVerticalSolidList"/>
    <dgm:cxn modelId="{263184D9-C235-4B1D-AC56-204DB320098C}" type="presParOf" srcId="{5A097AA9-BBE9-4E6C-8FC5-97FBD568CD8E}" destId="{EF78B51D-0D81-4D3F-A0B4-EBB0F628580F}" srcOrd="2" destOrd="0" presId="urn:microsoft.com/office/officeart/2018/2/layout/IconVerticalSolidList"/>
    <dgm:cxn modelId="{9D716DA5-D373-4E1D-A875-2BD8837018DD}" type="presParOf" srcId="{5A097AA9-BBE9-4E6C-8FC5-97FBD568CD8E}" destId="{1DB36557-8F81-4074-B178-C284CE0B413F}" srcOrd="3" destOrd="0" presId="urn:microsoft.com/office/officeart/2018/2/layout/IconVerticalSolidList"/>
    <dgm:cxn modelId="{5176D56B-F436-40B9-A8B8-9A032DBC9BDA}" type="presParOf" srcId="{752CB37C-7805-4AB5-A8AF-27A614C1D582}" destId="{CC2EDBD4-A0D6-4E8D-88FB-8C96E5620372}" srcOrd="1" destOrd="0" presId="urn:microsoft.com/office/officeart/2018/2/layout/IconVerticalSolidList"/>
    <dgm:cxn modelId="{DEC91FEF-6C0A-4A01-978B-4A17C89D837D}" type="presParOf" srcId="{752CB37C-7805-4AB5-A8AF-27A614C1D582}" destId="{CA1501EE-5912-447E-85CD-5BBF4CCA30B5}" srcOrd="2" destOrd="0" presId="urn:microsoft.com/office/officeart/2018/2/layout/IconVerticalSolidList"/>
    <dgm:cxn modelId="{A888476F-569B-448A-873A-6555C587CCF3}" type="presParOf" srcId="{CA1501EE-5912-447E-85CD-5BBF4CCA30B5}" destId="{D82FE3C2-C91D-4EF4-BCB3-9C27A9F083CC}" srcOrd="0" destOrd="0" presId="urn:microsoft.com/office/officeart/2018/2/layout/IconVerticalSolidList"/>
    <dgm:cxn modelId="{345A8AF8-F42A-4CE8-B637-77EA2441F4D6}" type="presParOf" srcId="{CA1501EE-5912-447E-85CD-5BBF4CCA30B5}" destId="{84EA182E-BF23-4B6F-8B4B-0779CF9CA056}" srcOrd="1" destOrd="0" presId="urn:microsoft.com/office/officeart/2018/2/layout/IconVerticalSolidList"/>
    <dgm:cxn modelId="{63F80B06-6EEE-4184-8768-A66F12F23906}" type="presParOf" srcId="{CA1501EE-5912-447E-85CD-5BBF4CCA30B5}" destId="{6C585F8E-3085-4C09-A68E-6BCFF229B2B5}" srcOrd="2" destOrd="0" presId="urn:microsoft.com/office/officeart/2018/2/layout/IconVerticalSolidList"/>
    <dgm:cxn modelId="{AC2C7477-47BB-4679-9420-A629AFC90641}" type="presParOf" srcId="{CA1501EE-5912-447E-85CD-5BBF4CCA30B5}" destId="{EEE6E39B-C1E5-49D1-A221-94792C0054EC}" srcOrd="3" destOrd="0" presId="urn:microsoft.com/office/officeart/2018/2/layout/IconVerticalSolidList"/>
    <dgm:cxn modelId="{F91E4219-C0F2-494F-A932-F2A4FBDF60A7}" type="presParOf" srcId="{752CB37C-7805-4AB5-A8AF-27A614C1D582}" destId="{ECD2B392-143B-48C4-87FF-A2BE99E51D76}" srcOrd="3" destOrd="0" presId="urn:microsoft.com/office/officeart/2018/2/layout/IconVerticalSolidList"/>
    <dgm:cxn modelId="{B56EF310-404F-4134-AB5A-112863647BAD}" type="presParOf" srcId="{752CB37C-7805-4AB5-A8AF-27A614C1D582}" destId="{525572D1-8A04-4BCF-B377-39EAC9825BBF}" srcOrd="4" destOrd="0" presId="urn:microsoft.com/office/officeart/2018/2/layout/IconVerticalSolidList"/>
    <dgm:cxn modelId="{8E2C2FCA-FAFA-4FB2-935D-B5F68E1614EE}" type="presParOf" srcId="{525572D1-8A04-4BCF-B377-39EAC9825BBF}" destId="{1B0DBB09-B108-4319-BFF1-41D60FB9C976}" srcOrd="0" destOrd="0" presId="urn:microsoft.com/office/officeart/2018/2/layout/IconVerticalSolidList"/>
    <dgm:cxn modelId="{E0DDFC3E-1827-4C4D-A233-E03C273CB105}" type="presParOf" srcId="{525572D1-8A04-4BCF-B377-39EAC9825BBF}" destId="{48880926-8F9B-40E1-A33A-813863510C6C}" srcOrd="1" destOrd="0" presId="urn:microsoft.com/office/officeart/2018/2/layout/IconVerticalSolidList"/>
    <dgm:cxn modelId="{366EB819-2900-4D37-B52E-04497001DE35}" type="presParOf" srcId="{525572D1-8A04-4BCF-B377-39EAC9825BBF}" destId="{5092DA6D-4D67-4C87-84C0-AC33C86B2464}" srcOrd="2" destOrd="0" presId="urn:microsoft.com/office/officeart/2018/2/layout/IconVerticalSolidList"/>
    <dgm:cxn modelId="{392AC5BB-95E4-41CC-871E-2327CFC3785B}" type="presParOf" srcId="{525572D1-8A04-4BCF-B377-39EAC9825BBF}" destId="{D16981E6-AE33-4ED9-B386-36589EA4FF0A}" srcOrd="3" destOrd="0" presId="urn:microsoft.com/office/officeart/2018/2/layout/IconVerticalSolidList"/>
    <dgm:cxn modelId="{A11D6AE2-2126-4AEF-BA17-5676BEF88E23}" type="presParOf" srcId="{752CB37C-7805-4AB5-A8AF-27A614C1D582}" destId="{A70D3E1A-42A3-477F-A5A3-FB87BB0CBE69}" srcOrd="5" destOrd="0" presId="urn:microsoft.com/office/officeart/2018/2/layout/IconVerticalSolidList"/>
    <dgm:cxn modelId="{107F0849-0CB7-4EDA-BBFC-6F8C633845E5}" type="presParOf" srcId="{752CB37C-7805-4AB5-A8AF-27A614C1D582}" destId="{0C8E9A75-5AC1-41B6-B87B-92891CCCC3D4}" srcOrd="6" destOrd="0" presId="urn:microsoft.com/office/officeart/2018/2/layout/IconVerticalSolidList"/>
    <dgm:cxn modelId="{D257877B-F758-416D-A3EA-EC2A01B44590}" type="presParOf" srcId="{0C8E9A75-5AC1-41B6-B87B-92891CCCC3D4}" destId="{A5ADE04D-66B1-4EA4-B1BC-E9328F15412D}" srcOrd="0" destOrd="0" presId="urn:microsoft.com/office/officeart/2018/2/layout/IconVerticalSolidList"/>
    <dgm:cxn modelId="{4950DF0B-67F6-409D-85D0-E6A946A1D2A6}" type="presParOf" srcId="{0C8E9A75-5AC1-41B6-B87B-92891CCCC3D4}" destId="{799ED6F3-3D16-49E9-904D-147852836CB6}" srcOrd="1" destOrd="0" presId="urn:microsoft.com/office/officeart/2018/2/layout/IconVerticalSolidList"/>
    <dgm:cxn modelId="{AB5CE6A2-0B8F-4D7B-87F9-A294BBC78BF9}" type="presParOf" srcId="{0C8E9A75-5AC1-41B6-B87B-92891CCCC3D4}" destId="{6DC3030D-FEE7-4B88-8051-7CDAF5869E22}" srcOrd="2" destOrd="0" presId="urn:microsoft.com/office/officeart/2018/2/layout/IconVerticalSolidList"/>
    <dgm:cxn modelId="{3F6CD84C-E2C0-485D-8C3C-D2A4BA5BE650}" type="presParOf" srcId="{0C8E9A75-5AC1-41B6-B87B-92891CCCC3D4}" destId="{6FF1C43F-1DD5-4B19-A60C-37DF66753C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9B15CF-AF66-4F97-8645-825BEAFB306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06E83CA-3494-4AF7-8F8D-AE51B52C074C}">
      <dgm:prSet/>
      <dgm:spPr/>
      <dgm:t>
        <a:bodyPr/>
        <a:lstStyle/>
        <a:p>
          <a:r>
            <a:rPr lang="pl-PL" b="1" i="0" baseline="0"/>
            <a:t>Zasada</a:t>
          </a:r>
          <a:r>
            <a:rPr lang="pl-PL" b="0" i="0" baseline="0"/>
            <a:t>: Prosty kod jest lepszy niż skomplikowany – nawet jeśli wydaje się mniej „sprytny”.</a:t>
          </a:r>
          <a:endParaRPr lang="en-US"/>
        </a:p>
      </dgm:t>
    </dgm:pt>
    <dgm:pt modelId="{657413E7-2564-428B-888A-0954E0F0571A}" type="parTrans" cxnId="{9A01DE36-0958-4CCB-80BF-62BC64C3C9D9}">
      <dgm:prSet/>
      <dgm:spPr/>
      <dgm:t>
        <a:bodyPr/>
        <a:lstStyle/>
        <a:p>
          <a:endParaRPr lang="en-US"/>
        </a:p>
      </dgm:t>
    </dgm:pt>
    <dgm:pt modelId="{F011C30B-C647-4AAD-99FC-0C0DA02F544A}" type="sibTrans" cxnId="{9A01DE36-0958-4CCB-80BF-62BC64C3C9D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E64DBDD-D804-46B3-B306-6B5E0ACC2AA2}">
      <dgm:prSet/>
      <dgm:spPr/>
      <dgm:t>
        <a:bodyPr/>
        <a:lstStyle/>
        <a:p>
          <a:r>
            <a:rPr lang="pl-PL" b="1" i="0" baseline="0"/>
            <a:t>Dlaczego to ważne?</a:t>
          </a:r>
          <a:r>
            <a:rPr lang="pl-PL" b="0" i="0" baseline="0"/>
            <a:t> Mniej kodu to mniej błędów, łatwiejsze testowanie, refaktoryzacja i przyswajanie przez innych programistów.</a:t>
          </a:r>
          <a:endParaRPr lang="en-US"/>
        </a:p>
      </dgm:t>
    </dgm:pt>
    <dgm:pt modelId="{B041A1F8-2D76-4B84-9E19-6B10DD1BA47A}" type="parTrans" cxnId="{CEBB743F-3C5A-4EF7-B336-7CD4EC81AD25}">
      <dgm:prSet/>
      <dgm:spPr/>
      <dgm:t>
        <a:bodyPr/>
        <a:lstStyle/>
        <a:p>
          <a:endParaRPr lang="en-US"/>
        </a:p>
      </dgm:t>
    </dgm:pt>
    <dgm:pt modelId="{AD6C2C05-97A7-4EED-8C52-2871CFF9A7E6}" type="sibTrans" cxnId="{CEBB743F-3C5A-4EF7-B336-7CD4EC81AD2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C40B850-15CB-4DD5-858C-BBB116A0AE16}">
      <dgm:prSet/>
      <dgm:spPr/>
      <dgm:t>
        <a:bodyPr/>
        <a:lstStyle/>
        <a:p>
          <a:r>
            <a:rPr lang="pl-PL" b="1" i="0" baseline="0"/>
            <a:t>Przykład</a:t>
          </a:r>
          <a:r>
            <a:rPr lang="pl-PL" b="0" i="0" baseline="0"/>
            <a:t>: Nie twórz ogólnego frameworka do rozwiązania jednego problemu – napisz prostą funkcję.</a:t>
          </a:r>
          <a:endParaRPr lang="en-US"/>
        </a:p>
      </dgm:t>
    </dgm:pt>
    <dgm:pt modelId="{3B69105A-0C41-498A-85D5-6FA8795EB512}" type="parTrans" cxnId="{44BAE5AC-CF76-4C9E-9E84-191F5F3D3C0D}">
      <dgm:prSet/>
      <dgm:spPr/>
      <dgm:t>
        <a:bodyPr/>
        <a:lstStyle/>
        <a:p>
          <a:endParaRPr lang="en-US"/>
        </a:p>
      </dgm:t>
    </dgm:pt>
    <dgm:pt modelId="{4D75A41B-8AFD-4DCA-B7C5-DCB26C109C23}" type="sibTrans" cxnId="{44BAE5AC-CF76-4C9E-9E84-191F5F3D3C0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6E33B9C-00C1-48CF-8E2A-8217142D9BAE}" type="pres">
      <dgm:prSet presAssocID="{419B15CF-AF66-4F97-8645-825BEAFB306A}" presName="Name0" presStyleCnt="0">
        <dgm:presLayoutVars>
          <dgm:animLvl val="lvl"/>
          <dgm:resizeHandles val="exact"/>
        </dgm:presLayoutVars>
      </dgm:prSet>
      <dgm:spPr/>
    </dgm:pt>
    <dgm:pt modelId="{3E4C613A-0709-4EDA-8D03-7731CEC2CF54}" type="pres">
      <dgm:prSet presAssocID="{906E83CA-3494-4AF7-8F8D-AE51B52C074C}" presName="compositeNode" presStyleCnt="0">
        <dgm:presLayoutVars>
          <dgm:bulletEnabled val="1"/>
        </dgm:presLayoutVars>
      </dgm:prSet>
      <dgm:spPr/>
    </dgm:pt>
    <dgm:pt modelId="{FDC64663-31F3-4B57-9C93-A9A38624E7C2}" type="pres">
      <dgm:prSet presAssocID="{906E83CA-3494-4AF7-8F8D-AE51B52C074C}" presName="bgRect" presStyleLbl="bgAccFollowNode1" presStyleIdx="0" presStyleCnt="3"/>
      <dgm:spPr/>
    </dgm:pt>
    <dgm:pt modelId="{E44E912D-0350-413E-806E-7827F02B932C}" type="pres">
      <dgm:prSet presAssocID="{F011C30B-C647-4AAD-99FC-0C0DA02F544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D5657A7-B9F9-4983-8D27-A52E31B596EC}" type="pres">
      <dgm:prSet presAssocID="{906E83CA-3494-4AF7-8F8D-AE51B52C074C}" presName="bottomLine" presStyleLbl="alignNode1" presStyleIdx="1" presStyleCnt="6">
        <dgm:presLayoutVars/>
      </dgm:prSet>
      <dgm:spPr/>
    </dgm:pt>
    <dgm:pt modelId="{3704A453-66FD-4073-8F57-1FE08524ABB7}" type="pres">
      <dgm:prSet presAssocID="{906E83CA-3494-4AF7-8F8D-AE51B52C074C}" presName="nodeText" presStyleLbl="bgAccFollowNode1" presStyleIdx="0" presStyleCnt="3">
        <dgm:presLayoutVars>
          <dgm:bulletEnabled val="1"/>
        </dgm:presLayoutVars>
      </dgm:prSet>
      <dgm:spPr/>
    </dgm:pt>
    <dgm:pt modelId="{1963EEA7-0B09-48C2-BE04-E96E4DE3B56D}" type="pres">
      <dgm:prSet presAssocID="{F011C30B-C647-4AAD-99FC-0C0DA02F544A}" presName="sibTrans" presStyleCnt="0"/>
      <dgm:spPr/>
    </dgm:pt>
    <dgm:pt modelId="{D297E6D2-2191-4BC1-81B0-EF2DB8339A4C}" type="pres">
      <dgm:prSet presAssocID="{0E64DBDD-D804-46B3-B306-6B5E0ACC2AA2}" presName="compositeNode" presStyleCnt="0">
        <dgm:presLayoutVars>
          <dgm:bulletEnabled val="1"/>
        </dgm:presLayoutVars>
      </dgm:prSet>
      <dgm:spPr/>
    </dgm:pt>
    <dgm:pt modelId="{5727FE77-FC3F-44B0-ADB0-71F828C02450}" type="pres">
      <dgm:prSet presAssocID="{0E64DBDD-D804-46B3-B306-6B5E0ACC2AA2}" presName="bgRect" presStyleLbl="bgAccFollowNode1" presStyleIdx="1" presStyleCnt="3"/>
      <dgm:spPr/>
    </dgm:pt>
    <dgm:pt modelId="{300DEBD4-BAAA-4374-B271-33E128D7873D}" type="pres">
      <dgm:prSet presAssocID="{AD6C2C05-97A7-4EED-8C52-2871CFF9A7E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CC7A34B-C71F-4800-93DB-D8F3E0DBD667}" type="pres">
      <dgm:prSet presAssocID="{0E64DBDD-D804-46B3-B306-6B5E0ACC2AA2}" presName="bottomLine" presStyleLbl="alignNode1" presStyleIdx="3" presStyleCnt="6">
        <dgm:presLayoutVars/>
      </dgm:prSet>
      <dgm:spPr/>
    </dgm:pt>
    <dgm:pt modelId="{E9CC2DC3-811C-4F7B-8345-11A8A86AAF16}" type="pres">
      <dgm:prSet presAssocID="{0E64DBDD-D804-46B3-B306-6B5E0ACC2AA2}" presName="nodeText" presStyleLbl="bgAccFollowNode1" presStyleIdx="1" presStyleCnt="3">
        <dgm:presLayoutVars>
          <dgm:bulletEnabled val="1"/>
        </dgm:presLayoutVars>
      </dgm:prSet>
      <dgm:spPr/>
    </dgm:pt>
    <dgm:pt modelId="{8576557B-7341-4F81-BE90-296377D7F52E}" type="pres">
      <dgm:prSet presAssocID="{AD6C2C05-97A7-4EED-8C52-2871CFF9A7E6}" presName="sibTrans" presStyleCnt="0"/>
      <dgm:spPr/>
    </dgm:pt>
    <dgm:pt modelId="{16F845CB-62B5-4E22-AEC6-625F93617E58}" type="pres">
      <dgm:prSet presAssocID="{AC40B850-15CB-4DD5-858C-BBB116A0AE16}" presName="compositeNode" presStyleCnt="0">
        <dgm:presLayoutVars>
          <dgm:bulletEnabled val="1"/>
        </dgm:presLayoutVars>
      </dgm:prSet>
      <dgm:spPr/>
    </dgm:pt>
    <dgm:pt modelId="{90C6478A-39BB-4D04-9470-6BA4D25C00E0}" type="pres">
      <dgm:prSet presAssocID="{AC40B850-15CB-4DD5-858C-BBB116A0AE16}" presName="bgRect" presStyleLbl="bgAccFollowNode1" presStyleIdx="2" presStyleCnt="3"/>
      <dgm:spPr/>
    </dgm:pt>
    <dgm:pt modelId="{59124FFF-3780-4E05-9EB8-21F8C2C101E6}" type="pres">
      <dgm:prSet presAssocID="{4D75A41B-8AFD-4DCA-B7C5-DCB26C109C2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A3F0F98-3531-44CB-B11D-E228F74EB488}" type="pres">
      <dgm:prSet presAssocID="{AC40B850-15CB-4DD5-858C-BBB116A0AE16}" presName="bottomLine" presStyleLbl="alignNode1" presStyleIdx="5" presStyleCnt="6">
        <dgm:presLayoutVars/>
      </dgm:prSet>
      <dgm:spPr/>
    </dgm:pt>
    <dgm:pt modelId="{7DE7F0C7-7E92-418B-939F-F17808A47E3A}" type="pres">
      <dgm:prSet presAssocID="{AC40B850-15CB-4DD5-858C-BBB116A0AE1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119EB03-D142-45DC-95D2-9348161E1809}" type="presOf" srcId="{0E64DBDD-D804-46B3-B306-6B5E0ACC2AA2}" destId="{E9CC2DC3-811C-4F7B-8345-11A8A86AAF16}" srcOrd="1" destOrd="0" presId="urn:microsoft.com/office/officeart/2016/7/layout/BasicLinearProcessNumbered"/>
    <dgm:cxn modelId="{C85B7417-9C09-4942-99CE-73A4B17E25D1}" type="presOf" srcId="{906E83CA-3494-4AF7-8F8D-AE51B52C074C}" destId="{3704A453-66FD-4073-8F57-1FE08524ABB7}" srcOrd="1" destOrd="0" presId="urn:microsoft.com/office/officeart/2016/7/layout/BasicLinearProcessNumbered"/>
    <dgm:cxn modelId="{9A01DE36-0958-4CCB-80BF-62BC64C3C9D9}" srcId="{419B15CF-AF66-4F97-8645-825BEAFB306A}" destId="{906E83CA-3494-4AF7-8F8D-AE51B52C074C}" srcOrd="0" destOrd="0" parTransId="{657413E7-2564-428B-888A-0954E0F0571A}" sibTransId="{F011C30B-C647-4AAD-99FC-0C0DA02F544A}"/>
    <dgm:cxn modelId="{CEBB743F-3C5A-4EF7-B336-7CD4EC81AD25}" srcId="{419B15CF-AF66-4F97-8645-825BEAFB306A}" destId="{0E64DBDD-D804-46B3-B306-6B5E0ACC2AA2}" srcOrd="1" destOrd="0" parTransId="{B041A1F8-2D76-4B84-9E19-6B10DD1BA47A}" sibTransId="{AD6C2C05-97A7-4EED-8C52-2871CFF9A7E6}"/>
    <dgm:cxn modelId="{801F6F45-07E2-457D-BC50-B0EE09E0C177}" type="presOf" srcId="{F011C30B-C647-4AAD-99FC-0C0DA02F544A}" destId="{E44E912D-0350-413E-806E-7827F02B932C}" srcOrd="0" destOrd="0" presId="urn:microsoft.com/office/officeart/2016/7/layout/BasicLinearProcessNumbered"/>
    <dgm:cxn modelId="{8094E848-81E5-45D0-B1C5-E133AE7507E4}" type="presOf" srcId="{AD6C2C05-97A7-4EED-8C52-2871CFF9A7E6}" destId="{300DEBD4-BAAA-4374-B271-33E128D7873D}" srcOrd="0" destOrd="0" presId="urn:microsoft.com/office/officeart/2016/7/layout/BasicLinearProcessNumbered"/>
    <dgm:cxn modelId="{E1E68B49-7601-4DD7-8EBF-9707916EB3BC}" type="presOf" srcId="{AC40B850-15CB-4DD5-858C-BBB116A0AE16}" destId="{7DE7F0C7-7E92-418B-939F-F17808A47E3A}" srcOrd="1" destOrd="0" presId="urn:microsoft.com/office/officeart/2016/7/layout/BasicLinearProcessNumbered"/>
    <dgm:cxn modelId="{EAC1386A-FD8B-4D1F-A299-36CCBB53E7F2}" type="presOf" srcId="{419B15CF-AF66-4F97-8645-825BEAFB306A}" destId="{D6E33B9C-00C1-48CF-8E2A-8217142D9BAE}" srcOrd="0" destOrd="0" presId="urn:microsoft.com/office/officeart/2016/7/layout/BasicLinearProcessNumbered"/>
    <dgm:cxn modelId="{C063747B-3ACE-4B86-9A06-11212DF62BF8}" type="presOf" srcId="{AC40B850-15CB-4DD5-858C-BBB116A0AE16}" destId="{90C6478A-39BB-4D04-9470-6BA4D25C00E0}" srcOrd="0" destOrd="0" presId="urn:microsoft.com/office/officeart/2016/7/layout/BasicLinearProcessNumbered"/>
    <dgm:cxn modelId="{62B7F59D-170D-41F9-BB65-8FCA70EA267C}" type="presOf" srcId="{0E64DBDD-D804-46B3-B306-6B5E0ACC2AA2}" destId="{5727FE77-FC3F-44B0-ADB0-71F828C02450}" srcOrd="0" destOrd="0" presId="urn:microsoft.com/office/officeart/2016/7/layout/BasicLinearProcessNumbered"/>
    <dgm:cxn modelId="{44BAE5AC-CF76-4C9E-9E84-191F5F3D3C0D}" srcId="{419B15CF-AF66-4F97-8645-825BEAFB306A}" destId="{AC40B850-15CB-4DD5-858C-BBB116A0AE16}" srcOrd="2" destOrd="0" parTransId="{3B69105A-0C41-498A-85D5-6FA8795EB512}" sibTransId="{4D75A41B-8AFD-4DCA-B7C5-DCB26C109C23}"/>
    <dgm:cxn modelId="{19DDB5BC-4DCB-4A81-9CED-CFF725E4BF4A}" type="presOf" srcId="{906E83CA-3494-4AF7-8F8D-AE51B52C074C}" destId="{FDC64663-31F3-4B57-9C93-A9A38624E7C2}" srcOrd="0" destOrd="0" presId="urn:microsoft.com/office/officeart/2016/7/layout/BasicLinearProcessNumbered"/>
    <dgm:cxn modelId="{F5519BEB-68D1-4185-996D-07517F6FDD20}" type="presOf" srcId="{4D75A41B-8AFD-4DCA-B7C5-DCB26C109C23}" destId="{59124FFF-3780-4E05-9EB8-21F8C2C101E6}" srcOrd="0" destOrd="0" presId="urn:microsoft.com/office/officeart/2016/7/layout/BasicLinearProcessNumbered"/>
    <dgm:cxn modelId="{505C5FDB-9C75-49C0-BC86-8A798C896863}" type="presParOf" srcId="{D6E33B9C-00C1-48CF-8E2A-8217142D9BAE}" destId="{3E4C613A-0709-4EDA-8D03-7731CEC2CF54}" srcOrd="0" destOrd="0" presId="urn:microsoft.com/office/officeart/2016/7/layout/BasicLinearProcessNumbered"/>
    <dgm:cxn modelId="{F9A79B57-C88D-4547-A98A-B9F853D900D5}" type="presParOf" srcId="{3E4C613A-0709-4EDA-8D03-7731CEC2CF54}" destId="{FDC64663-31F3-4B57-9C93-A9A38624E7C2}" srcOrd="0" destOrd="0" presId="urn:microsoft.com/office/officeart/2016/7/layout/BasicLinearProcessNumbered"/>
    <dgm:cxn modelId="{AB40065F-7EC1-4F48-BAA2-D1B23A52CAE9}" type="presParOf" srcId="{3E4C613A-0709-4EDA-8D03-7731CEC2CF54}" destId="{E44E912D-0350-413E-806E-7827F02B932C}" srcOrd="1" destOrd="0" presId="urn:microsoft.com/office/officeart/2016/7/layout/BasicLinearProcessNumbered"/>
    <dgm:cxn modelId="{EC4497A9-CEF7-4323-B437-6D4D36D4C4B2}" type="presParOf" srcId="{3E4C613A-0709-4EDA-8D03-7731CEC2CF54}" destId="{ED5657A7-B9F9-4983-8D27-A52E31B596EC}" srcOrd="2" destOrd="0" presId="urn:microsoft.com/office/officeart/2016/7/layout/BasicLinearProcessNumbered"/>
    <dgm:cxn modelId="{749EEC31-162D-4398-857F-95F90C052630}" type="presParOf" srcId="{3E4C613A-0709-4EDA-8D03-7731CEC2CF54}" destId="{3704A453-66FD-4073-8F57-1FE08524ABB7}" srcOrd="3" destOrd="0" presId="urn:microsoft.com/office/officeart/2016/7/layout/BasicLinearProcessNumbered"/>
    <dgm:cxn modelId="{B28B2D8E-A9D3-460E-86CC-97BCDD9EAC46}" type="presParOf" srcId="{D6E33B9C-00C1-48CF-8E2A-8217142D9BAE}" destId="{1963EEA7-0B09-48C2-BE04-E96E4DE3B56D}" srcOrd="1" destOrd="0" presId="urn:microsoft.com/office/officeart/2016/7/layout/BasicLinearProcessNumbered"/>
    <dgm:cxn modelId="{A2933345-155C-40B2-AA48-E7A1CBC84C95}" type="presParOf" srcId="{D6E33B9C-00C1-48CF-8E2A-8217142D9BAE}" destId="{D297E6D2-2191-4BC1-81B0-EF2DB8339A4C}" srcOrd="2" destOrd="0" presId="urn:microsoft.com/office/officeart/2016/7/layout/BasicLinearProcessNumbered"/>
    <dgm:cxn modelId="{A6607D0A-E914-4DD0-A5A1-040BA92872A9}" type="presParOf" srcId="{D297E6D2-2191-4BC1-81B0-EF2DB8339A4C}" destId="{5727FE77-FC3F-44B0-ADB0-71F828C02450}" srcOrd="0" destOrd="0" presId="urn:microsoft.com/office/officeart/2016/7/layout/BasicLinearProcessNumbered"/>
    <dgm:cxn modelId="{4B979220-38E5-4371-A1F3-25852690885E}" type="presParOf" srcId="{D297E6D2-2191-4BC1-81B0-EF2DB8339A4C}" destId="{300DEBD4-BAAA-4374-B271-33E128D7873D}" srcOrd="1" destOrd="0" presId="urn:microsoft.com/office/officeart/2016/7/layout/BasicLinearProcessNumbered"/>
    <dgm:cxn modelId="{31AD696A-C3D4-4A69-AB25-6B3E3FC28421}" type="presParOf" srcId="{D297E6D2-2191-4BC1-81B0-EF2DB8339A4C}" destId="{ECC7A34B-C71F-4800-93DB-D8F3E0DBD667}" srcOrd="2" destOrd="0" presId="urn:microsoft.com/office/officeart/2016/7/layout/BasicLinearProcessNumbered"/>
    <dgm:cxn modelId="{CC5C3C1C-6AFB-43BD-85B9-4D5EAA0E5647}" type="presParOf" srcId="{D297E6D2-2191-4BC1-81B0-EF2DB8339A4C}" destId="{E9CC2DC3-811C-4F7B-8345-11A8A86AAF16}" srcOrd="3" destOrd="0" presId="urn:microsoft.com/office/officeart/2016/7/layout/BasicLinearProcessNumbered"/>
    <dgm:cxn modelId="{B5640E67-C8FC-4455-9451-8E8C2739536D}" type="presParOf" srcId="{D6E33B9C-00C1-48CF-8E2A-8217142D9BAE}" destId="{8576557B-7341-4F81-BE90-296377D7F52E}" srcOrd="3" destOrd="0" presId="urn:microsoft.com/office/officeart/2016/7/layout/BasicLinearProcessNumbered"/>
    <dgm:cxn modelId="{4E3027BE-EBAE-4C78-AD4A-9E15101E146E}" type="presParOf" srcId="{D6E33B9C-00C1-48CF-8E2A-8217142D9BAE}" destId="{16F845CB-62B5-4E22-AEC6-625F93617E58}" srcOrd="4" destOrd="0" presId="urn:microsoft.com/office/officeart/2016/7/layout/BasicLinearProcessNumbered"/>
    <dgm:cxn modelId="{8055F288-667A-42DF-A451-9C4A626064C4}" type="presParOf" srcId="{16F845CB-62B5-4E22-AEC6-625F93617E58}" destId="{90C6478A-39BB-4D04-9470-6BA4D25C00E0}" srcOrd="0" destOrd="0" presId="urn:microsoft.com/office/officeart/2016/7/layout/BasicLinearProcessNumbered"/>
    <dgm:cxn modelId="{ACD9EFAC-2D8F-45F0-8E37-B9AD4210BBA7}" type="presParOf" srcId="{16F845CB-62B5-4E22-AEC6-625F93617E58}" destId="{59124FFF-3780-4E05-9EB8-21F8C2C101E6}" srcOrd="1" destOrd="0" presId="urn:microsoft.com/office/officeart/2016/7/layout/BasicLinearProcessNumbered"/>
    <dgm:cxn modelId="{25FA8579-F237-4873-89BF-23EB8DA9A7C0}" type="presParOf" srcId="{16F845CB-62B5-4E22-AEC6-625F93617E58}" destId="{1A3F0F98-3531-44CB-B11D-E228F74EB488}" srcOrd="2" destOrd="0" presId="urn:microsoft.com/office/officeart/2016/7/layout/BasicLinearProcessNumbered"/>
    <dgm:cxn modelId="{96401144-FFF5-4D99-AE15-131449F07CCF}" type="presParOf" srcId="{16F845CB-62B5-4E22-AEC6-625F93617E58}" destId="{7DE7F0C7-7E92-418B-939F-F17808A47E3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589278-AD07-4473-A679-17F805283CC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1EA913D-FF1F-4163-896A-1F790BC51732}">
      <dgm:prSet/>
      <dgm:spPr/>
      <dgm:t>
        <a:bodyPr/>
        <a:lstStyle/>
        <a:p>
          <a:r>
            <a:rPr lang="pl-PL" b="1" i="0" baseline="0"/>
            <a:t>Zasada</a:t>
          </a:r>
          <a:r>
            <a:rPr lang="pl-PL" b="0" i="0" baseline="0"/>
            <a:t>: Unikaj powielania tego samego kodu lub logiki w wielu miejscach.</a:t>
          </a:r>
          <a:endParaRPr lang="en-US"/>
        </a:p>
      </dgm:t>
    </dgm:pt>
    <dgm:pt modelId="{D99F6B44-41C8-4D1B-845A-488731622895}" type="parTrans" cxnId="{8403D0CA-9658-439E-B95D-47639608CA48}">
      <dgm:prSet/>
      <dgm:spPr/>
      <dgm:t>
        <a:bodyPr/>
        <a:lstStyle/>
        <a:p>
          <a:endParaRPr lang="en-US"/>
        </a:p>
      </dgm:t>
    </dgm:pt>
    <dgm:pt modelId="{75692CCE-E8E0-4CB9-BE40-8BFBD556B262}" type="sibTrans" cxnId="{8403D0CA-9658-439E-B95D-47639608CA4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2C7F872-61AB-4112-9015-A0A9D9232532}">
      <dgm:prSet/>
      <dgm:spPr/>
      <dgm:t>
        <a:bodyPr/>
        <a:lstStyle/>
        <a:p>
          <a:r>
            <a:rPr lang="pl-PL" b="1" i="0" baseline="0"/>
            <a:t>Dlaczego to ważne?</a:t>
          </a:r>
          <a:r>
            <a:rPr lang="pl-PL" b="0" i="0" baseline="0"/>
            <a:t> Jeśli trzeba coś zmienić, wystarczy to zrobić w jednym miejscu.</a:t>
          </a:r>
          <a:endParaRPr lang="en-US"/>
        </a:p>
      </dgm:t>
    </dgm:pt>
    <dgm:pt modelId="{B97A94AC-9BD5-4DE4-B8BC-B633859BB539}" type="parTrans" cxnId="{5A559EE0-5E8F-4D6F-B9FA-965F9BA9ABA9}">
      <dgm:prSet/>
      <dgm:spPr/>
      <dgm:t>
        <a:bodyPr/>
        <a:lstStyle/>
        <a:p>
          <a:endParaRPr lang="en-US"/>
        </a:p>
      </dgm:t>
    </dgm:pt>
    <dgm:pt modelId="{2A53FE09-BA23-4F69-831E-431AEEFFE781}" type="sibTrans" cxnId="{5A559EE0-5E8F-4D6F-B9FA-965F9BA9ABA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4FC66B4-C23C-47A9-AC84-D6E22B594314}">
      <dgm:prSet/>
      <dgm:spPr/>
      <dgm:t>
        <a:bodyPr/>
        <a:lstStyle/>
        <a:p>
          <a:r>
            <a:rPr lang="pl-PL" b="1" i="0" baseline="0" dirty="0"/>
            <a:t>Przykład</a:t>
          </a:r>
          <a:r>
            <a:rPr lang="pl-PL" b="0" i="0" baseline="0" dirty="0"/>
            <a:t>: Jeśli masz kilka miejsc w kodzie, które obliczają podatek tak samo – wydziel to do jednej funkcji.</a:t>
          </a:r>
          <a:endParaRPr lang="en-US" dirty="0"/>
        </a:p>
      </dgm:t>
    </dgm:pt>
    <dgm:pt modelId="{D9BDF44F-06E8-499C-8528-AE66EA9FEC41}" type="parTrans" cxnId="{8AF13D81-9CD2-45D9-AA75-D4E4B637CBC7}">
      <dgm:prSet/>
      <dgm:spPr/>
      <dgm:t>
        <a:bodyPr/>
        <a:lstStyle/>
        <a:p>
          <a:endParaRPr lang="en-US"/>
        </a:p>
      </dgm:t>
    </dgm:pt>
    <dgm:pt modelId="{1E5C1463-CD5B-416C-A4D5-AE7B2E43DCB6}" type="sibTrans" cxnId="{8AF13D81-9CD2-45D9-AA75-D4E4B637CBC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94BFE2F-EAB4-4924-945E-6A1A3143065D}" type="pres">
      <dgm:prSet presAssocID="{D9589278-AD07-4473-A679-17F805283CC5}" presName="Name0" presStyleCnt="0">
        <dgm:presLayoutVars>
          <dgm:animLvl val="lvl"/>
          <dgm:resizeHandles val="exact"/>
        </dgm:presLayoutVars>
      </dgm:prSet>
      <dgm:spPr/>
    </dgm:pt>
    <dgm:pt modelId="{CE993AF0-ED7B-4521-BEEC-73DB786E6E61}" type="pres">
      <dgm:prSet presAssocID="{E1EA913D-FF1F-4163-896A-1F790BC51732}" presName="compositeNode" presStyleCnt="0">
        <dgm:presLayoutVars>
          <dgm:bulletEnabled val="1"/>
        </dgm:presLayoutVars>
      </dgm:prSet>
      <dgm:spPr/>
    </dgm:pt>
    <dgm:pt modelId="{B93FD62D-3A3D-4FB0-A57E-0A9872726FCE}" type="pres">
      <dgm:prSet presAssocID="{E1EA913D-FF1F-4163-896A-1F790BC51732}" presName="bgRect" presStyleLbl="bgAccFollowNode1" presStyleIdx="0" presStyleCnt="3"/>
      <dgm:spPr/>
    </dgm:pt>
    <dgm:pt modelId="{BC8561CB-3F76-487A-B005-4D78408B393A}" type="pres">
      <dgm:prSet presAssocID="{75692CCE-E8E0-4CB9-BE40-8BFBD556B26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16DEA3A-000B-45B8-80BF-9AA4844243F6}" type="pres">
      <dgm:prSet presAssocID="{E1EA913D-FF1F-4163-896A-1F790BC51732}" presName="bottomLine" presStyleLbl="alignNode1" presStyleIdx="1" presStyleCnt="6">
        <dgm:presLayoutVars/>
      </dgm:prSet>
      <dgm:spPr/>
    </dgm:pt>
    <dgm:pt modelId="{098CB2F5-E6CF-407A-BE74-8F19C2C48677}" type="pres">
      <dgm:prSet presAssocID="{E1EA913D-FF1F-4163-896A-1F790BC51732}" presName="nodeText" presStyleLbl="bgAccFollowNode1" presStyleIdx="0" presStyleCnt="3">
        <dgm:presLayoutVars>
          <dgm:bulletEnabled val="1"/>
        </dgm:presLayoutVars>
      </dgm:prSet>
      <dgm:spPr/>
    </dgm:pt>
    <dgm:pt modelId="{55BBE898-2D28-41E3-B9D2-3642243DC77C}" type="pres">
      <dgm:prSet presAssocID="{75692CCE-E8E0-4CB9-BE40-8BFBD556B262}" presName="sibTrans" presStyleCnt="0"/>
      <dgm:spPr/>
    </dgm:pt>
    <dgm:pt modelId="{0E42BB19-307F-464B-A8F0-EAA6E32A7006}" type="pres">
      <dgm:prSet presAssocID="{92C7F872-61AB-4112-9015-A0A9D9232532}" presName="compositeNode" presStyleCnt="0">
        <dgm:presLayoutVars>
          <dgm:bulletEnabled val="1"/>
        </dgm:presLayoutVars>
      </dgm:prSet>
      <dgm:spPr/>
    </dgm:pt>
    <dgm:pt modelId="{275C21E3-16C0-4F72-BC59-9568030CA603}" type="pres">
      <dgm:prSet presAssocID="{92C7F872-61AB-4112-9015-A0A9D9232532}" presName="bgRect" presStyleLbl="bgAccFollowNode1" presStyleIdx="1" presStyleCnt="3"/>
      <dgm:spPr/>
    </dgm:pt>
    <dgm:pt modelId="{F3DA8270-D462-435A-B478-7E78E501F1C0}" type="pres">
      <dgm:prSet presAssocID="{2A53FE09-BA23-4F69-831E-431AEEFFE78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9A35E10-F3FC-41AF-A6F6-9206BDB3AB32}" type="pres">
      <dgm:prSet presAssocID="{92C7F872-61AB-4112-9015-A0A9D9232532}" presName="bottomLine" presStyleLbl="alignNode1" presStyleIdx="3" presStyleCnt="6">
        <dgm:presLayoutVars/>
      </dgm:prSet>
      <dgm:spPr/>
    </dgm:pt>
    <dgm:pt modelId="{31EB95FC-8CB1-4F7E-A56A-62E2757B585F}" type="pres">
      <dgm:prSet presAssocID="{92C7F872-61AB-4112-9015-A0A9D9232532}" presName="nodeText" presStyleLbl="bgAccFollowNode1" presStyleIdx="1" presStyleCnt="3">
        <dgm:presLayoutVars>
          <dgm:bulletEnabled val="1"/>
        </dgm:presLayoutVars>
      </dgm:prSet>
      <dgm:spPr/>
    </dgm:pt>
    <dgm:pt modelId="{263F6F2B-11E7-4AD7-8FA1-E8934090B4D9}" type="pres">
      <dgm:prSet presAssocID="{2A53FE09-BA23-4F69-831E-431AEEFFE781}" presName="sibTrans" presStyleCnt="0"/>
      <dgm:spPr/>
    </dgm:pt>
    <dgm:pt modelId="{C1AB44CD-5408-4BE5-8988-A28F0B3C1DD0}" type="pres">
      <dgm:prSet presAssocID="{14FC66B4-C23C-47A9-AC84-D6E22B594314}" presName="compositeNode" presStyleCnt="0">
        <dgm:presLayoutVars>
          <dgm:bulletEnabled val="1"/>
        </dgm:presLayoutVars>
      </dgm:prSet>
      <dgm:spPr/>
    </dgm:pt>
    <dgm:pt modelId="{E9178A7E-0380-4483-88B7-C88E545558EF}" type="pres">
      <dgm:prSet presAssocID="{14FC66B4-C23C-47A9-AC84-D6E22B594314}" presName="bgRect" presStyleLbl="bgAccFollowNode1" presStyleIdx="2" presStyleCnt="3"/>
      <dgm:spPr/>
    </dgm:pt>
    <dgm:pt modelId="{79DD3923-4037-4319-AD16-C78765353AA9}" type="pres">
      <dgm:prSet presAssocID="{1E5C1463-CD5B-416C-A4D5-AE7B2E43DCB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578DC21-B77B-450E-A348-645EA6187B80}" type="pres">
      <dgm:prSet presAssocID="{14FC66B4-C23C-47A9-AC84-D6E22B594314}" presName="bottomLine" presStyleLbl="alignNode1" presStyleIdx="5" presStyleCnt="6">
        <dgm:presLayoutVars/>
      </dgm:prSet>
      <dgm:spPr/>
    </dgm:pt>
    <dgm:pt modelId="{49978116-5FD6-438F-8E7B-AB12986C1450}" type="pres">
      <dgm:prSet presAssocID="{14FC66B4-C23C-47A9-AC84-D6E22B59431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DFA1626-E277-4AB3-B980-9167B7451F2F}" type="presOf" srcId="{E1EA913D-FF1F-4163-896A-1F790BC51732}" destId="{098CB2F5-E6CF-407A-BE74-8F19C2C48677}" srcOrd="1" destOrd="0" presId="urn:microsoft.com/office/officeart/2016/7/layout/BasicLinearProcessNumbered"/>
    <dgm:cxn modelId="{E09C562B-29DD-41B2-BCC8-C6A375E1BCD6}" type="presOf" srcId="{14FC66B4-C23C-47A9-AC84-D6E22B594314}" destId="{E9178A7E-0380-4483-88B7-C88E545558EF}" srcOrd="0" destOrd="0" presId="urn:microsoft.com/office/officeart/2016/7/layout/BasicLinearProcessNumbered"/>
    <dgm:cxn modelId="{35561A33-6782-41C3-AB3B-A785A0B50E7A}" type="presOf" srcId="{92C7F872-61AB-4112-9015-A0A9D9232532}" destId="{31EB95FC-8CB1-4F7E-A56A-62E2757B585F}" srcOrd="1" destOrd="0" presId="urn:microsoft.com/office/officeart/2016/7/layout/BasicLinearProcessNumbered"/>
    <dgm:cxn modelId="{B5B1C061-EE61-4739-B2D1-E0323B7B783C}" type="presOf" srcId="{2A53FE09-BA23-4F69-831E-431AEEFFE781}" destId="{F3DA8270-D462-435A-B478-7E78E501F1C0}" srcOrd="0" destOrd="0" presId="urn:microsoft.com/office/officeart/2016/7/layout/BasicLinearProcessNumbered"/>
    <dgm:cxn modelId="{829B3A52-4235-4B1E-B952-32B0ACDC92DF}" type="presOf" srcId="{E1EA913D-FF1F-4163-896A-1F790BC51732}" destId="{B93FD62D-3A3D-4FB0-A57E-0A9872726FCE}" srcOrd="0" destOrd="0" presId="urn:microsoft.com/office/officeart/2016/7/layout/BasicLinearProcessNumbered"/>
    <dgm:cxn modelId="{8AF13D81-9CD2-45D9-AA75-D4E4B637CBC7}" srcId="{D9589278-AD07-4473-A679-17F805283CC5}" destId="{14FC66B4-C23C-47A9-AC84-D6E22B594314}" srcOrd="2" destOrd="0" parTransId="{D9BDF44F-06E8-499C-8528-AE66EA9FEC41}" sibTransId="{1E5C1463-CD5B-416C-A4D5-AE7B2E43DCB6}"/>
    <dgm:cxn modelId="{69CCDA86-C36C-42B8-B709-6FACB2BC36F8}" type="presOf" srcId="{D9589278-AD07-4473-A679-17F805283CC5}" destId="{094BFE2F-EAB4-4924-945E-6A1A3143065D}" srcOrd="0" destOrd="0" presId="urn:microsoft.com/office/officeart/2016/7/layout/BasicLinearProcessNumbered"/>
    <dgm:cxn modelId="{AC0EE7B0-E45B-4C6F-86EF-55BFBC5FE5F9}" type="presOf" srcId="{92C7F872-61AB-4112-9015-A0A9D9232532}" destId="{275C21E3-16C0-4F72-BC59-9568030CA603}" srcOrd="0" destOrd="0" presId="urn:microsoft.com/office/officeart/2016/7/layout/BasicLinearProcessNumbered"/>
    <dgm:cxn modelId="{9A4531C4-0861-423F-A09A-3624F6FCB860}" type="presOf" srcId="{1E5C1463-CD5B-416C-A4D5-AE7B2E43DCB6}" destId="{79DD3923-4037-4319-AD16-C78765353AA9}" srcOrd="0" destOrd="0" presId="urn:microsoft.com/office/officeart/2016/7/layout/BasicLinearProcessNumbered"/>
    <dgm:cxn modelId="{8403D0CA-9658-439E-B95D-47639608CA48}" srcId="{D9589278-AD07-4473-A679-17F805283CC5}" destId="{E1EA913D-FF1F-4163-896A-1F790BC51732}" srcOrd="0" destOrd="0" parTransId="{D99F6B44-41C8-4D1B-845A-488731622895}" sibTransId="{75692CCE-E8E0-4CB9-BE40-8BFBD556B262}"/>
    <dgm:cxn modelId="{65D336D7-198D-4EE6-9D8C-C27F1E4D760F}" type="presOf" srcId="{14FC66B4-C23C-47A9-AC84-D6E22B594314}" destId="{49978116-5FD6-438F-8E7B-AB12986C1450}" srcOrd="1" destOrd="0" presId="urn:microsoft.com/office/officeart/2016/7/layout/BasicLinearProcessNumbered"/>
    <dgm:cxn modelId="{5A559EE0-5E8F-4D6F-B9FA-965F9BA9ABA9}" srcId="{D9589278-AD07-4473-A679-17F805283CC5}" destId="{92C7F872-61AB-4112-9015-A0A9D9232532}" srcOrd="1" destOrd="0" parTransId="{B97A94AC-9BD5-4DE4-B8BC-B633859BB539}" sibTransId="{2A53FE09-BA23-4F69-831E-431AEEFFE781}"/>
    <dgm:cxn modelId="{4A463CE6-B526-4656-9354-82A6E6132080}" type="presOf" srcId="{75692CCE-E8E0-4CB9-BE40-8BFBD556B262}" destId="{BC8561CB-3F76-487A-B005-4D78408B393A}" srcOrd="0" destOrd="0" presId="urn:microsoft.com/office/officeart/2016/7/layout/BasicLinearProcessNumbered"/>
    <dgm:cxn modelId="{064686F2-81A9-4CBC-A0A7-9B012BB929B6}" type="presParOf" srcId="{094BFE2F-EAB4-4924-945E-6A1A3143065D}" destId="{CE993AF0-ED7B-4521-BEEC-73DB786E6E61}" srcOrd="0" destOrd="0" presId="urn:microsoft.com/office/officeart/2016/7/layout/BasicLinearProcessNumbered"/>
    <dgm:cxn modelId="{CBB78EB2-292A-4F15-9F79-43DD311210B6}" type="presParOf" srcId="{CE993AF0-ED7B-4521-BEEC-73DB786E6E61}" destId="{B93FD62D-3A3D-4FB0-A57E-0A9872726FCE}" srcOrd="0" destOrd="0" presId="urn:microsoft.com/office/officeart/2016/7/layout/BasicLinearProcessNumbered"/>
    <dgm:cxn modelId="{59280453-B942-4C2D-B2C0-05E0AB997DF9}" type="presParOf" srcId="{CE993AF0-ED7B-4521-BEEC-73DB786E6E61}" destId="{BC8561CB-3F76-487A-B005-4D78408B393A}" srcOrd="1" destOrd="0" presId="urn:microsoft.com/office/officeart/2016/7/layout/BasicLinearProcessNumbered"/>
    <dgm:cxn modelId="{BB34FD47-0F3A-4550-8703-6758992380B9}" type="presParOf" srcId="{CE993AF0-ED7B-4521-BEEC-73DB786E6E61}" destId="{316DEA3A-000B-45B8-80BF-9AA4844243F6}" srcOrd="2" destOrd="0" presId="urn:microsoft.com/office/officeart/2016/7/layout/BasicLinearProcessNumbered"/>
    <dgm:cxn modelId="{CC75090F-4196-4D63-BA82-4816D4114DEC}" type="presParOf" srcId="{CE993AF0-ED7B-4521-BEEC-73DB786E6E61}" destId="{098CB2F5-E6CF-407A-BE74-8F19C2C48677}" srcOrd="3" destOrd="0" presId="urn:microsoft.com/office/officeart/2016/7/layout/BasicLinearProcessNumbered"/>
    <dgm:cxn modelId="{35AA98ED-866E-413E-B7FF-9D53865B32CA}" type="presParOf" srcId="{094BFE2F-EAB4-4924-945E-6A1A3143065D}" destId="{55BBE898-2D28-41E3-B9D2-3642243DC77C}" srcOrd="1" destOrd="0" presId="urn:microsoft.com/office/officeart/2016/7/layout/BasicLinearProcessNumbered"/>
    <dgm:cxn modelId="{FECECF5D-5757-45A3-984E-85EA7E2F2BEE}" type="presParOf" srcId="{094BFE2F-EAB4-4924-945E-6A1A3143065D}" destId="{0E42BB19-307F-464B-A8F0-EAA6E32A7006}" srcOrd="2" destOrd="0" presId="urn:microsoft.com/office/officeart/2016/7/layout/BasicLinearProcessNumbered"/>
    <dgm:cxn modelId="{2D606050-E5C3-4B1B-BE43-0D3672BA17DE}" type="presParOf" srcId="{0E42BB19-307F-464B-A8F0-EAA6E32A7006}" destId="{275C21E3-16C0-4F72-BC59-9568030CA603}" srcOrd="0" destOrd="0" presId="urn:microsoft.com/office/officeart/2016/7/layout/BasicLinearProcessNumbered"/>
    <dgm:cxn modelId="{EAA7C62A-4B18-46D7-86F1-7EF2D0D6BCAE}" type="presParOf" srcId="{0E42BB19-307F-464B-A8F0-EAA6E32A7006}" destId="{F3DA8270-D462-435A-B478-7E78E501F1C0}" srcOrd="1" destOrd="0" presId="urn:microsoft.com/office/officeart/2016/7/layout/BasicLinearProcessNumbered"/>
    <dgm:cxn modelId="{8B84F5BB-4046-4723-A9BE-C347B8B3F366}" type="presParOf" srcId="{0E42BB19-307F-464B-A8F0-EAA6E32A7006}" destId="{99A35E10-F3FC-41AF-A6F6-9206BDB3AB32}" srcOrd="2" destOrd="0" presId="urn:microsoft.com/office/officeart/2016/7/layout/BasicLinearProcessNumbered"/>
    <dgm:cxn modelId="{47587C93-1B99-4429-A648-A714A8AC2D95}" type="presParOf" srcId="{0E42BB19-307F-464B-A8F0-EAA6E32A7006}" destId="{31EB95FC-8CB1-4F7E-A56A-62E2757B585F}" srcOrd="3" destOrd="0" presId="urn:microsoft.com/office/officeart/2016/7/layout/BasicLinearProcessNumbered"/>
    <dgm:cxn modelId="{41068F4B-8D84-49C0-AF42-651BBE243868}" type="presParOf" srcId="{094BFE2F-EAB4-4924-945E-6A1A3143065D}" destId="{263F6F2B-11E7-4AD7-8FA1-E8934090B4D9}" srcOrd="3" destOrd="0" presId="urn:microsoft.com/office/officeart/2016/7/layout/BasicLinearProcessNumbered"/>
    <dgm:cxn modelId="{DCB60091-B97A-41A9-9AF7-3987E4D33B70}" type="presParOf" srcId="{094BFE2F-EAB4-4924-945E-6A1A3143065D}" destId="{C1AB44CD-5408-4BE5-8988-A28F0B3C1DD0}" srcOrd="4" destOrd="0" presId="urn:microsoft.com/office/officeart/2016/7/layout/BasicLinearProcessNumbered"/>
    <dgm:cxn modelId="{5E2398B3-A0DB-463D-A9AE-BB402DD25285}" type="presParOf" srcId="{C1AB44CD-5408-4BE5-8988-A28F0B3C1DD0}" destId="{E9178A7E-0380-4483-88B7-C88E545558EF}" srcOrd="0" destOrd="0" presId="urn:microsoft.com/office/officeart/2016/7/layout/BasicLinearProcessNumbered"/>
    <dgm:cxn modelId="{8AAA5C53-5448-42EC-98B0-E45596F63F7B}" type="presParOf" srcId="{C1AB44CD-5408-4BE5-8988-A28F0B3C1DD0}" destId="{79DD3923-4037-4319-AD16-C78765353AA9}" srcOrd="1" destOrd="0" presId="urn:microsoft.com/office/officeart/2016/7/layout/BasicLinearProcessNumbered"/>
    <dgm:cxn modelId="{26B2D555-79B0-4F6A-9EE3-A650C6851C40}" type="presParOf" srcId="{C1AB44CD-5408-4BE5-8988-A28F0B3C1DD0}" destId="{4578DC21-B77B-450E-A348-645EA6187B80}" srcOrd="2" destOrd="0" presId="urn:microsoft.com/office/officeart/2016/7/layout/BasicLinearProcessNumbered"/>
    <dgm:cxn modelId="{CB31D023-34E4-4F22-96DC-56857BC83964}" type="presParOf" srcId="{C1AB44CD-5408-4BE5-8988-A28F0B3C1DD0}" destId="{49978116-5FD6-438F-8E7B-AB12986C145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D569F1-32F6-43B2-8482-842FAAC3B33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27A7A2D-C86E-41E0-B033-DB7024FD23FC}">
      <dgm:prSet/>
      <dgm:spPr/>
      <dgm:t>
        <a:bodyPr/>
        <a:lstStyle/>
        <a:p>
          <a:pPr>
            <a:defRPr cap="all"/>
          </a:pPr>
          <a:r>
            <a:rPr lang="pl-PL" b="1" i="0" baseline="0"/>
            <a:t>Nie implementuj czegoś „na zapas”</a:t>
          </a:r>
          <a:r>
            <a:rPr lang="pl-PL" b="0" i="0" baseline="0"/>
            <a:t> – tylko to, czego faktycznie potrzebujesz teraz.</a:t>
          </a:r>
          <a:endParaRPr lang="en-US"/>
        </a:p>
      </dgm:t>
    </dgm:pt>
    <dgm:pt modelId="{E6BF3AD5-6006-4B21-A4A6-24142D7685F0}" type="parTrans" cxnId="{CC69F04E-3393-46AE-82BE-500B0F38B487}">
      <dgm:prSet/>
      <dgm:spPr/>
      <dgm:t>
        <a:bodyPr/>
        <a:lstStyle/>
        <a:p>
          <a:endParaRPr lang="en-US"/>
        </a:p>
      </dgm:t>
    </dgm:pt>
    <dgm:pt modelId="{BF4F9C67-99D0-47DC-87F0-DE801C63438F}" type="sibTrans" cxnId="{CC69F04E-3393-46AE-82BE-500B0F38B487}">
      <dgm:prSet/>
      <dgm:spPr/>
      <dgm:t>
        <a:bodyPr/>
        <a:lstStyle/>
        <a:p>
          <a:endParaRPr lang="en-US"/>
        </a:p>
      </dgm:t>
    </dgm:pt>
    <dgm:pt modelId="{85BC1490-2416-472C-8733-C2E6DCFD9F5F}">
      <dgm:prSet/>
      <dgm:spPr/>
      <dgm:t>
        <a:bodyPr/>
        <a:lstStyle/>
        <a:p>
          <a:pPr>
            <a:defRPr cap="all"/>
          </a:pPr>
          <a:r>
            <a:rPr lang="pl-PL" b="0" i="0" baseline="0"/>
            <a:t>Pozwala ograniczyć nadmiarowość i skupić się na realnych wymaganiach.</a:t>
          </a:r>
          <a:endParaRPr lang="en-US"/>
        </a:p>
      </dgm:t>
    </dgm:pt>
    <dgm:pt modelId="{99C5DB7C-9252-42C0-A961-E3BBE732C6CC}" type="parTrans" cxnId="{6C467ACF-764A-4A38-B51E-67BB35D17331}">
      <dgm:prSet/>
      <dgm:spPr/>
      <dgm:t>
        <a:bodyPr/>
        <a:lstStyle/>
        <a:p>
          <a:endParaRPr lang="en-US"/>
        </a:p>
      </dgm:t>
    </dgm:pt>
    <dgm:pt modelId="{3DF5FD6C-088F-4644-86FC-97C899BD2CD3}" type="sibTrans" cxnId="{6C467ACF-764A-4A38-B51E-67BB35D17331}">
      <dgm:prSet/>
      <dgm:spPr/>
      <dgm:t>
        <a:bodyPr/>
        <a:lstStyle/>
        <a:p>
          <a:endParaRPr lang="en-US"/>
        </a:p>
      </dgm:t>
    </dgm:pt>
    <dgm:pt modelId="{242A4A7B-81BD-46DF-AD8D-2343E990FBAA}" type="pres">
      <dgm:prSet presAssocID="{90D569F1-32F6-43B2-8482-842FAAC3B336}" presName="root" presStyleCnt="0">
        <dgm:presLayoutVars>
          <dgm:dir/>
          <dgm:resizeHandles val="exact"/>
        </dgm:presLayoutVars>
      </dgm:prSet>
      <dgm:spPr/>
    </dgm:pt>
    <dgm:pt modelId="{AA8B5A53-6115-4F22-8475-D37F36E188EB}" type="pres">
      <dgm:prSet presAssocID="{927A7A2D-C86E-41E0-B033-DB7024FD23FC}" presName="compNode" presStyleCnt="0"/>
      <dgm:spPr/>
    </dgm:pt>
    <dgm:pt modelId="{6A061C28-191B-4EFD-B961-D20A4B203BD7}" type="pres">
      <dgm:prSet presAssocID="{927A7A2D-C86E-41E0-B033-DB7024FD23FC}" presName="iconBgRect" presStyleLbl="bgShp" presStyleIdx="0" presStyleCnt="2"/>
      <dgm:spPr/>
    </dgm:pt>
    <dgm:pt modelId="{E4B96298-2F1B-42F1-9EA0-02CCD8622047}" type="pres">
      <dgm:prSet presAssocID="{927A7A2D-C86E-41E0-B033-DB7024FD23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32B90527-7143-44B0-9750-671E81D17E2B}" type="pres">
      <dgm:prSet presAssocID="{927A7A2D-C86E-41E0-B033-DB7024FD23FC}" presName="spaceRect" presStyleCnt="0"/>
      <dgm:spPr/>
    </dgm:pt>
    <dgm:pt modelId="{8C76BFA3-FE80-499D-93CC-72307655C50A}" type="pres">
      <dgm:prSet presAssocID="{927A7A2D-C86E-41E0-B033-DB7024FD23FC}" presName="textRect" presStyleLbl="revTx" presStyleIdx="0" presStyleCnt="2">
        <dgm:presLayoutVars>
          <dgm:chMax val="1"/>
          <dgm:chPref val="1"/>
        </dgm:presLayoutVars>
      </dgm:prSet>
      <dgm:spPr/>
    </dgm:pt>
    <dgm:pt modelId="{3553E846-9C89-4C29-8662-5067ADEFC7EA}" type="pres">
      <dgm:prSet presAssocID="{BF4F9C67-99D0-47DC-87F0-DE801C63438F}" presName="sibTrans" presStyleCnt="0"/>
      <dgm:spPr/>
    </dgm:pt>
    <dgm:pt modelId="{DBBDD42E-01E8-492C-B26C-10C60B5BB34E}" type="pres">
      <dgm:prSet presAssocID="{85BC1490-2416-472C-8733-C2E6DCFD9F5F}" presName="compNode" presStyleCnt="0"/>
      <dgm:spPr/>
    </dgm:pt>
    <dgm:pt modelId="{D5D89967-40CE-4549-B671-AC2FDDE4AEDA}" type="pres">
      <dgm:prSet presAssocID="{85BC1490-2416-472C-8733-C2E6DCFD9F5F}" presName="iconBgRect" presStyleLbl="bgShp" presStyleIdx="1" presStyleCnt="2"/>
      <dgm:spPr/>
    </dgm:pt>
    <dgm:pt modelId="{7F71DB8A-21D4-444D-8013-C33423492121}" type="pres">
      <dgm:prSet presAssocID="{85BC1490-2416-472C-8733-C2E6DCFD9F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B9A4686-7F9D-4A98-8BF5-7224AB98507B}" type="pres">
      <dgm:prSet presAssocID="{85BC1490-2416-472C-8733-C2E6DCFD9F5F}" presName="spaceRect" presStyleCnt="0"/>
      <dgm:spPr/>
    </dgm:pt>
    <dgm:pt modelId="{74DACE28-2107-4475-A6AA-BD6EF4552F48}" type="pres">
      <dgm:prSet presAssocID="{85BC1490-2416-472C-8733-C2E6DCFD9F5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2859118-6AD0-4321-9D3E-A5CFD07F2A7D}" type="presOf" srcId="{927A7A2D-C86E-41E0-B033-DB7024FD23FC}" destId="{8C76BFA3-FE80-499D-93CC-72307655C50A}" srcOrd="0" destOrd="0" presId="urn:microsoft.com/office/officeart/2018/5/layout/IconCircleLabelList"/>
    <dgm:cxn modelId="{CC69F04E-3393-46AE-82BE-500B0F38B487}" srcId="{90D569F1-32F6-43B2-8482-842FAAC3B336}" destId="{927A7A2D-C86E-41E0-B033-DB7024FD23FC}" srcOrd="0" destOrd="0" parTransId="{E6BF3AD5-6006-4B21-A4A6-24142D7685F0}" sibTransId="{BF4F9C67-99D0-47DC-87F0-DE801C63438F}"/>
    <dgm:cxn modelId="{EE795396-88BC-4A72-99CD-CECB3EF0B0EA}" type="presOf" srcId="{90D569F1-32F6-43B2-8482-842FAAC3B336}" destId="{242A4A7B-81BD-46DF-AD8D-2343E990FBAA}" srcOrd="0" destOrd="0" presId="urn:microsoft.com/office/officeart/2018/5/layout/IconCircleLabelList"/>
    <dgm:cxn modelId="{B2E18CC1-A066-4813-9971-EFC6D5B210C0}" type="presOf" srcId="{85BC1490-2416-472C-8733-C2E6DCFD9F5F}" destId="{74DACE28-2107-4475-A6AA-BD6EF4552F48}" srcOrd="0" destOrd="0" presId="urn:microsoft.com/office/officeart/2018/5/layout/IconCircleLabelList"/>
    <dgm:cxn modelId="{6C467ACF-764A-4A38-B51E-67BB35D17331}" srcId="{90D569F1-32F6-43B2-8482-842FAAC3B336}" destId="{85BC1490-2416-472C-8733-C2E6DCFD9F5F}" srcOrd="1" destOrd="0" parTransId="{99C5DB7C-9252-42C0-A961-E3BBE732C6CC}" sibTransId="{3DF5FD6C-088F-4644-86FC-97C899BD2CD3}"/>
    <dgm:cxn modelId="{A6001BDC-98B3-4625-9A8C-CA0737448774}" type="presParOf" srcId="{242A4A7B-81BD-46DF-AD8D-2343E990FBAA}" destId="{AA8B5A53-6115-4F22-8475-D37F36E188EB}" srcOrd="0" destOrd="0" presId="urn:microsoft.com/office/officeart/2018/5/layout/IconCircleLabelList"/>
    <dgm:cxn modelId="{98ECF336-3D1A-4902-896B-9C166DBC24B0}" type="presParOf" srcId="{AA8B5A53-6115-4F22-8475-D37F36E188EB}" destId="{6A061C28-191B-4EFD-B961-D20A4B203BD7}" srcOrd="0" destOrd="0" presId="urn:microsoft.com/office/officeart/2018/5/layout/IconCircleLabelList"/>
    <dgm:cxn modelId="{2B9A5C6D-E0FB-4580-910E-B0F5D5D17651}" type="presParOf" srcId="{AA8B5A53-6115-4F22-8475-D37F36E188EB}" destId="{E4B96298-2F1B-42F1-9EA0-02CCD8622047}" srcOrd="1" destOrd="0" presId="urn:microsoft.com/office/officeart/2018/5/layout/IconCircleLabelList"/>
    <dgm:cxn modelId="{448CAD63-8421-472B-A06B-B7BCF2D0BB56}" type="presParOf" srcId="{AA8B5A53-6115-4F22-8475-D37F36E188EB}" destId="{32B90527-7143-44B0-9750-671E81D17E2B}" srcOrd="2" destOrd="0" presId="urn:microsoft.com/office/officeart/2018/5/layout/IconCircleLabelList"/>
    <dgm:cxn modelId="{B34FB4A3-53A1-4E76-B213-995846AE6B37}" type="presParOf" srcId="{AA8B5A53-6115-4F22-8475-D37F36E188EB}" destId="{8C76BFA3-FE80-499D-93CC-72307655C50A}" srcOrd="3" destOrd="0" presId="urn:microsoft.com/office/officeart/2018/5/layout/IconCircleLabelList"/>
    <dgm:cxn modelId="{8F4EB901-D16B-4A6E-9502-3B4555E9C0A5}" type="presParOf" srcId="{242A4A7B-81BD-46DF-AD8D-2343E990FBAA}" destId="{3553E846-9C89-4C29-8662-5067ADEFC7EA}" srcOrd="1" destOrd="0" presId="urn:microsoft.com/office/officeart/2018/5/layout/IconCircleLabelList"/>
    <dgm:cxn modelId="{7E9873FD-17AB-453C-A19B-56836CDF9DB8}" type="presParOf" srcId="{242A4A7B-81BD-46DF-AD8D-2343E990FBAA}" destId="{DBBDD42E-01E8-492C-B26C-10C60B5BB34E}" srcOrd="2" destOrd="0" presId="urn:microsoft.com/office/officeart/2018/5/layout/IconCircleLabelList"/>
    <dgm:cxn modelId="{ABA70B1C-6638-443B-9511-BAAD81FE87B3}" type="presParOf" srcId="{DBBDD42E-01E8-492C-B26C-10C60B5BB34E}" destId="{D5D89967-40CE-4549-B671-AC2FDDE4AEDA}" srcOrd="0" destOrd="0" presId="urn:microsoft.com/office/officeart/2018/5/layout/IconCircleLabelList"/>
    <dgm:cxn modelId="{E6A17EB1-8FCF-4254-A4E9-7A00D2BCBFDC}" type="presParOf" srcId="{DBBDD42E-01E8-492C-B26C-10C60B5BB34E}" destId="{7F71DB8A-21D4-444D-8013-C33423492121}" srcOrd="1" destOrd="0" presId="urn:microsoft.com/office/officeart/2018/5/layout/IconCircleLabelList"/>
    <dgm:cxn modelId="{E46A5B68-BE48-4A22-9005-A2D821844D96}" type="presParOf" srcId="{DBBDD42E-01E8-492C-B26C-10C60B5BB34E}" destId="{1B9A4686-7F9D-4A98-8BF5-7224AB98507B}" srcOrd="2" destOrd="0" presId="urn:microsoft.com/office/officeart/2018/5/layout/IconCircleLabelList"/>
    <dgm:cxn modelId="{79A32A02-419E-405E-BCEF-EC544568F143}" type="presParOf" srcId="{DBBDD42E-01E8-492C-B26C-10C60B5BB34E}" destId="{74DACE28-2107-4475-A6AA-BD6EF4552F4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85EAB5-CCFB-4A50-A2B6-A737DDDAE40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31B4818-DBFF-4F59-86BA-126B82A00F68}">
      <dgm:prSet/>
      <dgm:spPr/>
      <dgm:t>
        <a:bodyPr/>
        <a:lstStyle/>
        <a:p>
          <a:pPr>
            <a:defRPr cap="all"/>
          </a:pPr>
          <a:r>
            <a:rPr lang="pl-PL" b="0" i="0" baseline="0"/>
            <a:t>Rozdzielaj odpowiedzialności w systemie.</a:t>
          </a:r>
          <a:endParaRPr lang="en-US"/>
        </a:p>
      </dgm:t>
    </dgm:pt>
    <dgm:pt modelId="{B3A98340-AB9B-4686-9DD1-0B664E14B59A}" type="parTrans" cxnId="{2CB88C75-0B10-49E1-AFDA-0F9E052488FF}">
      <dgm:prSet/>
      <dgm:spPr/>
      <dgm:t>
        <a:bodyPr/>
        <a:lstStyle/>
        <a:p>
          <a:endParaRPr lang="en-US"/>
        </a:p>
      </dgm:t>
    </dgm:pt>
    <dgm:pt modelId="{8EBF9EB1-4DB2-4A32-9C8F-5BEF9318E33A}" type="sibTrans" cxnId="{2CB88C75-0B10-49E1-AFDA-0F9E052488FF}">
      <dgm:prSet/>
      <dgm:spPr/>
      <dgm:t>
        <a:bodyPr/>
        <a:lstStyle/>
        <a:p>
          <a:endParaRPr lang="en-US"/>
        </a:p>
      </dgm:t>
    </dgm:pt>
    <dgm:pt modelId="{025DC4A4-E158-49BB-9864-25ABD0FA187F}">
      <dgm:prSet/>
      <dgm:spPr/>
      <dgm:t>
        <a:bodyPr/>
        <a:lstStyle/>
        <a:p>
          <a:pPr>
            <a:defRPr cap="all"/>
          </a:pPr>
          <a:r>
            <a:rPr lang="pl-PL" b="0" i="0" baseline="0"/>
            <a:t>UI nie powinien „znać” bazy danych, logika biznesowa nie powinna obsługiwać błędów HTTP itd.</a:t>
          </a:r>
          <a:endParaRPr lang="en-US"/>
        </a:p>
      </dgm:t>
    </dgm:pt>
    <dgm:pt modelId="{0FB72786-1859-439A-9EE5-9782CAF066D4}" type="parTrans" cxnId="{AAEA5094-BD4C-45FA-BAA2-A3C2FB034622}">
      <dgm:prSet/>
      <dgm:spPr/>
      <dgm:t>
        <a:bodyPr/>
        <a:lstStyle/>
        <a:p>
          <a:endParaRPr lang="en-US"/>
        </a:p>
      </dgm:t>
    </dgm:pt>
    <dgm:pt modelId="{CA235D4E-2F92-4DE6-9B3B-F17B92C850E1}" type="sibTrans" cxnId="{AAEA5094-BD4C-45FA-BAA2-A3C2FB034622}">
      <dgm:prSet/>
      <dgm:spPr/>
      <dgm:t>
        <a:bodyPr/>
        <a:lstStyle/>
        <a:p>
          <a:endParaRPr lang="en-US"/>
        </a:p>
      </dgm:t>
    </dgm:pt>
    <dgm:pt modelId="{0DA17ABE-B7A4-47D9-AEB1-67E539D9ED25}" type="pres">
      <dgm:prSet presAssocID="{4285EAB5-CCFB-4A50-A2B6-A737DDDAE400}" presName="root" presStyleCnt="0">
        <dgm:presLayoutVars>
          <dgm:dir/>
          <dgm:resizeHandles val="exact"/>
        </dgm:presLayoutVars>
      </dgm:prSet>
      <dgm:spPr/>
    </dgm:pt>
    <dgm:pt modelId="{8E558917-9AA5-4EF9-8DA3-13F920EB4BF7}" type="pres">
      <dgm:prSet presAssocID="{A31B4818-DBFF-4F59-86BA-126B82A00F68}" presName="compNode" presStyleCnt="0"/>
      <dgm:spPr/>
    </dgm:pt>
    <dgm:pt modelId="{D8C05E86-388C-49F1-BADA-75A168D9B0C3}" type="pres">
      <dgm:prSet presAssocID="{A31B4818-DBFF-4F59-86BA-126B82A00F68}" presName="iconBgRect" presStyleLbl="bgShp" presStyleIdx="0" presStyleCnt="2"/>
      <dgm:spPr/>
    </dgm:pt>
    <dgm:pt modelId="{00C7E0E6-F500-4A7D-AAF5-66A7719A8DC7}" type="pres">
      <dgm:prSet presAssocID="{A31B4818-DBFF-4F59-86BA-126B82A00F6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9852B22A-5047-41DA-9CB9-C7B2EF49FD88}" type="pres">
      <dgm:prSet presAssocID="{A31B4818-DBFF-4F59-86BA-126B82A00F68}" presName="spaceRect" presStyleCnt="0"/>
      <dgm:spPr/>
    </dgm:pt>
    <dgm:pt modelId="{664713FC-224F-4EE8-8B0E-5198BD15AE7C}" type="pres">
      <dgm:prSet presAssocID="{A31B4818-DBFF-4F59-86BA-126B82A00F68}" presName="textRect" presStyleLbl="revTx" presStyleIdx="0" presStyleCnt="2">
        <dgm:presLayoutVars>
          <dgm:chMax val="1"/>
          <dgm:chPref val="1"/>
        </dgm:presLayoutVars>
      </dgm:prSet>
      <dgm:spPr/>
    </dgm:pt>
    <dgm:pt modelId="{22B6C881-4F7D-4101-B2A7-B03F1EBDAEED}" type="pres">
      <dgm:prSet presAssocID="{8EBF9EB1-4DB2-4A32-9C8F-5BEF9318E33A}" presName="sibTrans" presStyleCnt="0"/>
      <dgm:spPr/>
    </dgm:pt>
    <dgm:pt modelId="{A93B4497-96BC-4EEC-A380-8A1FE1EB96BA}" type="pres">
      <dgm:prSet presAssocID="{025DC4A4-E158-49BB-9864-25ABD0FA187F}" presName="compNode" presStyleCnt="0"/>
      <dgm:spPr/>
    </dgm:pt>
    <dgm:pt modelId="{50BA232F-971E-4ACF-AABE-19BC4E8CB734}" type="pres">
      <dgm:prSet presAssocID="{025DC4A4-E158-49BB-9864-25ABD0FA187F}" presName="iconBgRect" presStyleLbl="bgShp" presStyleIdx="1" presStyleCnt="2"/>
      <dgm:spPr/>
    </dgm:pt>
    <dgm:pt modelId="{A2955137-C461-476D-B81B-9DB5463226C7}" type="pres">
      <dgm:prSet presAssocID="{025DC4A4-E158-49BB-9864-25ABD0FA18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EDC17E2-47A8-4264-A912-7B88D79C6241}" type="pres">
      <dgm:prSet presAssocID="{025DC4A4-E158-49BB-9864-25ABD0FA187F}" presName="spaceRect" presStyleCnt="0"/>
      <dgm:spPr/>
    </dgm:pt>
    <dgm:pt modelId="{04CE90F0-EAF3-459F-8104-B328E4DC9C06}" type="pres">
      <dgm:prSet presAssocID="{025DC4A4-E158-49BB-9864-25ABD0FA187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4567F01-33E4-491E-95F8-D50E973C7063}" type="presOf" srcId="{A31B4818-DBFF-4F59-86BA-126B82A00F68}" destId="{664713FC-224F-4EE8-8B0E-5198BD15AE7C}" srcOrd="0" destOrd="0" presId="urn:microsoft.com/office/officeart/2018/5/layout/IconCircleLabelList"/>
    <dgm:cxn modelId="{D69BA504-7419-483D-8952-828418CAB941}" type="presOf" srcId="{025DC4A4-E158-49BB-9864-25ABD0FA187F}" destId="{04CE90F0-EAF3-459F-8104-B328E4DC9C06}" srcOrd="0" destOrd="0" presId="urn:microsoft.com/office/officeart/2018/5/layout/IconCircleLabelList"/>
    <dgm:cxn modelId="{2CB88C75-0B10-49E1-AFDA-0F9E052488FF}" srcId="{4285EAB5-CCFB-4A50-A2B6-A737DDDAE400}" destId="{A31B4818-DBFF-4F59-86BA-126B82A00F68}" srcOrd="0" destOrd="0" parTransId="{B3A98340-AB9B-4686-9DD1-0B664E14B59A}" sibTransId="{8EBF9EB1-4DB2-4A32-9C8F-5BEF9318E33A}"/>
    <dgm:cxn modelId="{AAEA5094-BD4C-45FA-BAA2-A3C2FB034622}" srcId="{4285EAB5-CCFB-4A50-A2B6-A737DDDAE400}" destId="{025DC4A4-E158-49BB-9864-25ABD0FA187F}" srcOrd="1" destOrd="0" parTransId="{0FB72786-1859-439A-9EE5-9782CAF066D4}" sibTransId="{CA235D4E-2F92-4DE6-9B3B-F17B92C850E1}"/>
    <dgm:cxn modelId="{AFAD90F3-48DA-488B-823A-CDE9A4D82D96}" type="presOf" srcId="{4285EAB5-CCFB-4A50-A2B6-A737DDDAE400}" destId="{0DA17ABE-B7A4-47D9-AEB1-67E539D9ED25}" srcOrd="0" destOrd="0" presId="urn:microsoft.com/office/officeart/2018/5/layout/IconCircleLabelList"/>
    <dgm:cxn modelId="{5659B6E5-06E7-4338-AA5A-A59291424567}" type="presParOf" srcId="{0DA17ABE-B7A4-47D9-AEB1-67E539D9ED25}" destId="{8E558917-9AA5-4EF9-8DA3-13F920EB4BF7}" srcOrd="0" destOrd="0" presId="urn:microsoft.com/office/officeart/2018/5/layout/IconCircleLabelList"/>
    <dgm:cxn modelId="{07A51B44-A798-498A-8E14-5F0C6BEF3581}" type="presParOf" srcId="{8E558917-9AA5-4EF9-8DA3-13F920EB4BF7}" destId="{D8C05E86-388C-49F1-BADA-75A168D9B0C3}" srcOrd="0" destOrd="0" presId="urn:microsoft.com/office/officeart/2018/5/layout/IconCircleLabelList"/>
    <dgm:cxn modelId="{EF5C87DE-FB87-48AB-B371-9B2CBDA24272}" type="presParOf" srcId="{8E558917-9AA5-4EF9-8DA3-13F920EB4BF7}" destId="{00C7E0E6-F500-4A7D-AAF5-66A7719A8DC7}" srcOrd="1" destOrd="0" presId="urn:microsoft.com/office/officeart/2018/5/layout/IconCircleLabelList"/>
    <dgm:cxn modelId="{7EF417F4-1AFB-4846-AF10-CAB9CEAB987B}" type="presParOf" srcId="{8E558917-9AA5-4EF9-8DA3-13F920EB4BF7}" destId="{9852B22A-5047-41DA-9CB9-C7B2EF49FD88}" srcOrd="2" destOrd="0" presId="urn:microsoft.com/office/officeart/2018/5/layout/IconCircleLabelList"/>
    <dgm:cxn modelId="{A8447AE0-E1F0-44E8-9F52-37076065C577}" type="presParOf" srcId="{8E558917-9AA5-4EF9-8DA3-13F920EB4BF7}" destId="{664713FC-224F-4EE8-8B0E-5198BD15AE7C}" srcOrd="3" destOrd="0" presId="urn:microsoft.com/office/officeart/2018/5/layout/IconCircleLabelList"/>
    <dgm:cxn modelId="{C524590D-51D3-42FA-8128-E9FEF7F71C75}" type="presParOf" srcId="{0DA17ABE-B7A4-47D9-AEB1-67E539D9ED25}" destId="{22B6C881-4F7D-4101-B2A7-B03F1EBDAEED}" srcOrd="1" destOrd="0" presId="urn:microsoft.com/office/officeart/2018/5/layout/IconCircleLabelList"/>
    <dgm:cxn modelId="{0B2F6175-1FA4-41E4-86D7-097B06E31F31}" type="presParOf" srcId="{0DA17ABE-B7A4-47D9-AEB1-67E539D9ED25}" destId="{A93B4497-96BC-4EEC-A380-8A1FE1EB96BA}" srcOrd="2" destOrd="0" presId="urn:microsoft.com/office/officeart/2018/5/layout/IconCircleLabelList"/>
    <dgm:cxn modelId="{627AEE2E-A747-4B26-AAA9-115015B15E00}" type="presParOf" srcId="{A93B4497-96BC-4EEC-A380-8A1FE1EB96BA}" destId="{50BA232F-971E-4ACF-AABE-19BC4E8CB734}" srcOrd="0" destOrd="0" presId="urn:microsoft.com/office/officeart/2018/5/layout/IconCircleLabelList"/>
    <dgm:cxn modelId="{612DE0EA-81D0-4B34-9EC7-AC1D722667B7}" type="presParOf" srcId="{A93B4497-96BC-4EEC-A380-8A1FE1EB96BA}" destId="{A2955137-C461-476D-B81B-9DB5463226C7}" srcOrd="1" destOrd="0" presId="urn:microsoft.com/office/officeart/2018/5/layout/IconCircleLabelList"/>
    <dgm:cxn modelId="{1CAEDFEA-C8A0-46C0-A603-BD9D1F0027FB}" type="presParOf" srcId="{A93B4497-96BC-4EEC-A380-8A1FE1EB96BA}" destId="{3EDC17E2-47A8-4264-A912-7B88D79C6241}" srcOrd="2" destOrd="0" presId="urn:microsoft.com/office/officeart/2018/5/layout/IconCircleLabelList"/>
    <dgm:cxn modelId="{B931D33D-4ACF-4869-8532-46DA84E7E528}" type="presParOf" srcId="{A93B4497-96BC-4EEC-A380-8A1FE1EB96BA}" destId="{04CE90F0-EAF3-459F-8104-B328E4DC9C0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67A935-A43C-418C-81FC-2FF97DCE5A9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C485DB9-ECCD-4122-B7DF-275A84AEB42D}">
      <dgm:prSet/>
      <dgm:spPr/>
      <dgm:t>
        <a:bodyPr/>
        <a:lstStyle/>
        <a:p>
          <a:pPr>
            <a:defRPr cap="all"/>
          </a:pPr>
          <a:r>
            <a:rPr lang="pl-PL" b="0" i="0" baseline="0"/>
            <a:t>„</a:t>
          </a:r>
          <a:r>
            <a:rPr lang="pl-PL" b="1" i="0" baseline="0"/>
            <a:t>Mów do swoich najbliższych znajomych, a nie do znajomych znajomych</a:t>
          </a:r>
          <a:r>
            <a:rPr lang="pl-PL" b="0" i="0" baseline="0"/>
            <a:t>”.</a:t>
          </a:r>
          <a:endParaRPr lang="en-US"/>
        </a:p>
      </dgm:t>
    </dgm:pt>
    <dgm:pt modelId="{68FA5FD2-4342-4A10-B229-BF67C5F7835D}" type="parTrans" cxnId="{A2AFBFA9-F92F-4CE4-A092-9A20C9D8EA9C}">
      <dgm:prSet/>
      <dgm:spPr/>
      <dgm:t>
        <a:bodyPr/>
        <a:lstStyle/>
        <a:p>
          <a:endParaRPr lang="en-US"/>
        </a:p>
      </dgm:t>
    </dgm:pt>
    <dgm:pt modelId="{CDE49B50-A7B6-4D74-9565-73E30664FD54}" type="sibTrans" cxnId="{A2AFBFA9-F92F-4CE4-A092-9A20C9D8EA9C}">
      <dgm:prSet/>
      <dgm:spPr/>
      <dgm:t>
        <a:bodyPr/>
        <a:lstStyle/>
        <a:p>
          <a:endParaRPr lang="en-US"/>
        </a:p>
      </dgm:t>
    </dgm:pt>
    <dgm:pt modelId="{6FDB5CBF-13EE-4FCC-82D9-FFAB10B71DE6}">
      <dgm:prSet/>
      <dgm:spPr/>
      <dgm:t>
        <a:bodyPr/>
        <a:lstStyle/>
        <a:p>
          <a:pPr>
            <a:defRPr cap="all"/>
          </a:pPr>
          <a:r>
            <a:rPr lang="pl-PL" b="0" i="0" baseline="0"/>
            <a:t>Unikaj wywołań typu: user.getAddress().getCity().getZipCode() – to łamie enkapsulację i zwiększa zależności.</a:t>
          </a:r>
          <a:endParaRPr lang="en-US"/>
        </a:p>
      </dgm:t>
    </dgm:pt>
    <dgm:pt modelId="{E9A03E18-DF63-4551-A0EC-E9D2141FB507}" type="parTrans" cxnId="{431B081F-4757-452A-9D76-D15CC6BE3348}">
      <dgm:prSet/>
      <dgm:spPr/>
      <dgm:t>
        <a:bodyPr/>
        <a:lstStyle/>
        <a:p>
          <a:endParaRPr lang="en-US"/>
        </a:p>
      </dgm:t>
    </dgm:pt>
    <dgm:pt modelId="{C1056EAF-2FAD-4421-B981-EA2641BBCAFA}" type="sibTrans" cxnId="{431B081F-4757-452A-9D76-D15CC6BE3348}">
      <dgm:prSet/>
      <dgm:spPr/>
      <dgm:t>
        <a:bodyPr/>
        <a:lstStyle/>
        <a:p>
          <a:endParaRPr lang="en-US"/>
        </a:p>
      </dgm:t>
    </dgm:pt>
    <dgm:pt modelId="{4517874F-8A59-4125-B211-98FF765CB99C}" type="pres">
      <dgm:prSet presAssocID="{B067A935-A43C-418C-81FC-2FF97DCE5A9B}" presName="root" presStyleCnt="0">
        <dgm:presLayoutVars>
          <dgm:dir/>
          <dgm:resizeHandles val="exact"/>
        </dgm:presLayoutVars>
      </dgm:prSet>
      <dgm:spPr/>
    </dgm:pt>
    <dgm:pt modelId="{F478D038-D8C4-4D6E-B06E-416D16620041}" type="pres">
      <dgm:prSet presAssocID="{BC485DB9-ECCD-4122-B7DF-275A84AEB42D}" presName="compNode" presStyleCnt="0"/>
      <dgm:spPr/>
    </dgm:pt>
    <dgm:pt modelId="{037C8C32-FC0F-476A-A484-AFD816FCD82D}" type="pres">
      <dgm:prSet presAssocID="{BC485DB9-ECCD-4122-B7DF-275A84AEB42D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777923E-CE7A-436D-9D01-D0B48C38F890}" type="pres">
      <dgm:prSet presAssocID="{BC485DB9-ECCD-4122-B7DF-275A84AEB4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40BDBF42-2EFA-416D-B0BB-D4EDB2AD33D4}" type="pres">
      <dgm:prSet presAssocID="{BC485DB9-ECCD-4122-B7DF-275A84AEB42D}" presName="spaceRect" presStyleCnt="0"/>
      <dgm:spPr/>
    </dgm:pt>
    <dgm:pt modelId="{AACF239B-E8D0-4374-B931-1D88424E8212}" type="pres">
      <dgm:prSet presAssocID="{BC485DB9-ECCD-4122-B7DF-275A84AEB42D}" presName="textRect" presStyleLbl="revTx" presStyleIdx="0" presStyleCnt="2">
        <dgm:presLayoutVars>
          <dgm:chMax val="1"/>
          <dgm:chPref val="1"/>
        </dgm:presLayoutVars>
      </dgm:prSet>
      <dgm:spPr/>
    </dgm:pt>
    <dgm:pt modelId="{8F0AAAEA-6897-4713-8103-D22FB142E8B1}" type="pres">
      <dgm:prSet presAssocID="{CDE49B50-A7B6-4D74-9565-73E30664FD54}" presName="sibTrans" presStyleCnt="0"/>
      <dgm:spPr/>
    </dgm:pt>
    <dgm:pt modelId="{025C1CC8-8B75-42EC-B15F-EF225E35065D}" type="pres">
      <dgm:prSet presAssocID="{6FDB5CBF-13EE-4FCC-82D9-FFAB10B71DE6}" presName="compNode" presStyleCnt="0"/>
      <dgm:spPr/>
    </dgm:pt>
    <dgm:pt modelId="{2F5C8490-1CEC-4717-AE99-18CFA3308C20}" type="pres">
      <dgm:prSet presAssocID="{6FDB5CBF-13EE-4FCC-82D9-FFAB10B71DE6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7DCED19-9B89-4895-AEFB-B55F8A146355}" type="pres">
      <dgm:prSet presAssocID="{6FDB5CBF-13EE-4FCC-82D9-FFAB10B71DE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8EE835BC-B1E6-4B95-AE95-37CFF9BAA17F}" type="pres">
      <dgm:prSet presAssocID="{6FDB5CBF-13EE-4FCC-82D9-FFAB10B71DE6}" presName="spaceRect" presStyleCnt="0"/>
      <dgm:spPr/>
    </dgm:pt>
    <dgm:pt modelId="{DD56CF14-D5E1-4B60-8BE0-2095143E79C3}" type="pres">
      <dgm:prSet presAssocID="{6FDB5CBF-13EE-4FCC-82D9-FFAB10B71DE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31B081F-4757-452A-9D76-D15CC6BE3348}" srcId="{B067A935-A43C-418C-81FC-2FF97DCE5A9B}" destId="{6FDB5CBF-13EE-4FCC-82D9-FFAB10B71DE6}" srcOrd="1" destOrd="0" parTransId="{E9A03E18-DF63-4551-A0EC-E9D2141FB507}" sibTransId="{C1056EAF-2FAD-4421-B981-EA2641BBCAFA}"/>
    <dgm:cxn modelId="{ED479024-82D1-47A1-A852-D7857A386EEE}" type="presOf" srcId="{BC485DB9-ECCD-4122-B7DF-275A84AEB42D}" destId="{AACF239B-E8D0-4374-B931-1D88424E8212}" srcOrd="0" destOrd="0" presId="urn:microsoft.com/office/officeart/2018/5/layout/IconLeafLabelList"/>
    <dgm:cxn modelId="{FB14BF5E-1FDD-423D-B6FC-411167D455E5}" type="presOf" srcId="{6FDB5CBF-13EE-4FCC-82D9-FFAB10B71DE6}" destId="{DD56CF14-D5E1-4B60-8BE0-2095143E79C3}" srcOrd="0" destOrd="0" presId="urn:microsoft.com/office/officeart/2018/5/layout/IconLeafLabelList"/>
    <dgm:cxn modelId="{A2AFBFA9-F92F-4CE4-A092-9A20C9D8EA9C}" srcId="{B067A935-A43C-418C-81FC-2FF97DCE5A9B}" destId="{BC485DB9-ECCD-4122-B7DF-275A84AEB42D}" srcOrd="0" destOrd="0" parTransId="{68FA5FD2-4342-4A10-B229-BF67C5F7835D}" sibTransId="{CDE49B50-A7B6-4D74-9565-73E30664FD54}"/>
    <dgm:cxn modelId="{95C4D4FB-0C9C-4E80-8C7C-67D9D1B58054}" type="presOf" srcId="{B067A935-A43C-418C-81FC-2FF97DCE5A9B}" destId="{4517874F-8A59-4125-B211-98FF765CB99C}" srcOrd="0" destOrd="0" presId="urn:microsoft.com/office/officeart/2018/5/layout/IconLeafLabelList"/>
    <dgm:cxn modelId="{9C979E7A-59DA-423E-810D-6D9886725A0D}" type="presParOf" srcId="{4517874F-8A59-4125-B211-98FF765CB99C}" destId="{F478D038-D8C4-4D6E-B06E-416D16620041}" srcOrd="0" destOrd="0" presId="urn:microsoft.com/office/officeart/2018/5/layout/IconLeafLabelList"/>
    <dgm:cxn modelId="{790C8F53-93AD-4C4D-AB5E-20B7A879D593}" type="presParOf" srcId="{F478D038-D8C4-4D6E-B06E-416D16620041}" destId="{037C8C32-FC0F-476A-A484-AFD816FCD82D}" srcOrd="0" destOrd="0" presId="urn:microsoft.com/office/officeart/2018/5/layout/IconLeafLabelList"/>
    <dgm:cxn modelId="{3BF3EBAA-DE16-4EA2-A354-EED602D30DDB}" type="presParOf" srcId="{F478D038-D8C4-4D6E-B06E-416D16620041}" destId="{F777923E-CE7A-436D-9D01-D0B48C38F890}" srcOrd="1" destOrd="0" presId="urn:microsoft.com/office/officeart/2018/5/layout/IconLeafLabelList"/>
    <dgm:cxn modelId="{E36E7D19-C96B-4B18-AD24-7A4BC122EA41}" type="presParOf" srcId="{F478D038-D8C4-4D6E-B06E-416D16620041}" destId="{40BDBF42-2EFA-416D-B0BB-D4EDB2AD33D4}" srcOrd="2" destOrd="0" presId="urn:microsoft.com/office/officeart/2018/5/layout/IconLeafLabelList"/>
    <dgm:cxn modelId="{646B1D94-4A46-4814-9970-246A54074F62}" type="presParOf" srcId="{F478D038-D8C4-4D6E-B06E-416D16620041}" destId="{AACF239B-E8D0-4374-B931-1D88424E8212}" srcOrd="3" destOrd="0" presId="urn:microsoft.com/office/officeart/2018/5/layout/IconLeafLabelList"/>
    <dgm:cxn modelId="{D1CAAFA1-126B-49DF-A555-5E47476076F8}" type="presParOf" srcId="{4517874F-8A59-4125-B211-98FF765CB99C}" destId="{8F0AAAEA-6897-4713-8103-D22FB142E8B1}" srcOrd="1" destOrd="0" presId="urn:microsoft.com/office/officeart/2018/5/layout/IconLeafLabelList"/>
    <dgm:cxn modelId="{62C3A356-EE44-4C26-9FC9-27FFC6BEBE7F}" type="presParOf" srcId="{4517874F-8A59-4125-B211-98FF765CB99C}" destId="{025C1CC8-8B75-42EC-B15F-EF225E35065D}" srcOrd="2" destOrd="0" presId="urn:microsoft.com/office/officeart/2018/5/layout/IconLeafLabelList"/>
    <dgm:cxn modelId="{D5A96EB8-2A0D-41ED-8AF4-FA18EB6A8246}" type="presParOf" srcId="{025C1CC8-8B75-42EC-B15F-EF225E35065D}" destId="{2F5C8490-1CEC-4717-AE99-18CFA3308C20}" srcOrd="0" destOrd="0" presId="urn:microsoft.com/office/officeart/2018/5/layout/IconLeafLabelList"/>
    <dgm:cxn modelId="{E8798DC2-2967-4C69-BC58-43E40164BA9E}" type="presParOf" srcId="{025C1CC8-8B75-42EC-B15F-EF225E35065D}" destId="{07DCED19-9B89-4895-AEFB-B55F8A146355}" srcOrd="1" destOrd="0" presId="urn:microsoft.com/office/officeart/2018/5/layout/IconLeafLabelList"/>
    <dgm:cxn modelId="{DD213FD6-FAE9-43D4-97E9-3EB86A47DC1F}" type="presParOf" srcId="{025C1CC8-8B75-42EC-B15F-EF225E35065D}" destId="{8EE835BC-B1E6-4B95-AE95-37CFF9BAA17F}" srcOrd="2" destOrd="0" presId="urn:microsoft.com/office/officeart/2018/5/layout/IconLeafLabelList"/>
    <dgm:cxn modelId="{8625BFCC-D52E-4943-9B6A-AFC526A89F40}" type="presParOf" srcId="{025C1CC8-8B75-42EC-B15F-EF225E35065D}" destId="{DD56CF14-D5E1-4B60-8BE0-2095143E79C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86FF7F7-3C97-40D6-B800-84ABA2189A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B80687-F17F-4012-8A54-9C81280F5707}">
      <dgm:prSet/>
      <dgm:spPr/>
      <dgm:t>
        <a:bodyPr/>
        <a:lstStyle/>
        <a:p>
          <a:r>
            <a:rPr lang="pl-PL"/>
            <a:t>1. </a:t>
          </a:r>
          <a:r>
            <a:rPr lang="pl-PL" b="1"/>
            <a:t>Code review – przegląd kodu</a:t>
          </a:r>
          <a:endParaRPr lang="en-US"/>
        </a:p>
      </dgm:t>
    </dgm:pt>
    <dgm:pt modelId="{FCB7FC61-EB2A-4F3E-8D2D-1FF266D3732C}" type="parTrans" cxnId="{588BA1D1-5B57-4CCE-BD16-585BA682BC17}">
      <dgm:prSet/>
      <dgm:spPr/>
      <dgm:t>
        <a:bodyPr/>
        <a:lstStyle/>
        <a:p>
          <a:endParaRPr lang="en-US"/>
        </a:p>
      </dgm:t>
    </dgm:pt>
    <dgm:pt modelId="{4F4F2DC0-7332-424C-9003-F9E3868DBA9B}" type="sibTrans" cxnId="{588BA1D1-5B57-4CCE-BD16-585BA682BC17}">
      <dgm:prSet/>
      <dgm:spPr/>
      <dgm:t>
        <a:bodyPr/>
        <a:lstStyle/>
        <a:p>
          <a:endParaRPr lang="en-US"/>
        </a:p>
      </dgm:t>
    </dgm:pt>
    <dgm:pt modelId="{CB500359-F10A-47E3-852B-966AE941261A}">
      <dgm:prSet/>
      <dgm:spPr/>
      <dgm:t>
        <a:bodyPr/>
        <a:lstStyle/>
        <a:p>
          <a:r>
            <a:rPr lang="pl-PL"/>
            <a:t>2. </a:t>
          </a:r>
          <a:r>
            <a:rPr lang="pl-PL" b="1"/>
            <a:t>Lintery i formatowanie (np. ESLint, Prettier, Checkstyle)</a:t>
          </a:r>
          <a:endParaRPr lang="en-US"/>
        </a:p>
      </dgm:t>
    </dgm:pt>
    <dgm:pt modelId="{DD4C856A-5BA0-4236-A2E1-75B48D63A91F}" type="parTrans" cxnId="{40D1D864-E8F7-4DAF-915E-EE384F1DE944}">
      <dgm:prSet/>
      <dgm:spPr/>
      <dgm:t>
        <a:bodyPr/>
        <a:lstStyle/>
        <a:p>
          <a:endParaRPr lang="en-US"/>
        </a:p>
      </dgm:t>
    </dgm:pt>
    <dgm:pt modelId="{9DBEB0CE-2AA2-444F-8378-CB5DDE315343}" type="sibTrans" cxnId="{40D1D864-E8F7-4DAF-915E-EE384F1DE944}">
      <dgm:prSet/>
      <dgm:spPr/>
      <dgm:t>
        <a:bodyPr/>
        <a:lstStyle/>
        <a:p>
          <a:endParaRPr lang="en-US"/>
        </a:p>
      </dgm:t>
    </dgm:pt>
    <dgm:pt modelId="{414792F4-7ED1-4BC1-8A7B-4425F69D1FA1}">
      <dgm:prSet/>
      <dgm:spPr/>
      <dgm:t>
        <a:bodyPr/>
        <a:lstStyle/>
        <a:p>
          <a:r>
            <a:rPr lang="pl-PL"/>
            <a:t>3. </a:t>
          </a:r>
          <a:r>
            <a:rPr lang="pl-PL" b="1"/>
            <a:t>Testy automatyczne</a:t>
          </a:r>
          <a:endParaRPr lang="en-US"/>
        </a:p>
      </dgm:t>
    </dgm:pt>
    <dgm:pt modelId="{40F33E10-06A6-4908-BDC9-EFFE2198755C}" type="parTrans" cxnId="{BFB031AE-34B0-45B2-81A3-C9A1CCABEF84}">
      <dgm:prSet/>
      <dgm:spPr/>
      <dgm:t>
        <a:bodyPr/>
        <a:lstStyle/>
        <a:p>
          <a:endParaRPr lang="en-US"/>
        </a:p>
      </dgm:t>
    </dgm:pt>
    <dgm:pt modelId="{A3822035-3AEC-42D3-9D61-643431DA2C48}" type="sibTrans" cxnId="{BFB031AE-34B0-45B2-81A3-C9A1CCABEF84}">
      <dgm:prSet/>
      <dgm:spPr/>
      <dgm:t>
        <a:bodyPr/>
        <a:lstStyle/>
        <a:p>
          <a:endParaRPr lang="en-US"/>
        </a:p>
      </dgm:t>
    </dgm:pt>
    <dgm:pt modelId="{B48EDCB4-7078-4776-863B-61EA6F57F7C4}">
      <dgm:prSet/>
      <dgm:spPr/>
      <dgm:t>
        <a:bodyPr/>
        <a:lstStyle/>
        <a:p>
          <a:r>
            <a:rPr lang="pl-PL" dirty="0"/>
            <a:t>4. </a:t>
          </a:r>
          <a:r>
            <a:rPr lang="pl-PL" dirty="0" err="1"/>
            <a:t>Refaktoryzacja</a:t>
          </a:r>
          <a:endParaRPr lang="en-US" dirty="0"/>
        </a:p>
      </dgm:t>
    </dgm:pt>
    <dgm:pt modelId="{F1F6537B-E8C2-4C38-A016-7345B10B9C6F}" type="parTrans" cxnId="{360D59BF-47E8-4AC0-BF22-427B6555C368}">
      <dgm:prSet/>
      <dgm:spPr/>
      <dgm:t>
        <a:bodyPr/>
        <a:lstStyle/>
        <a:p>
          <a:endParaRPr lang="en-US"/>
        </a:p>
      </dgm:t>
    </dgm:pt>
    <dgm:pt modelId="{3E88A5FD-F435-4F00-9D79-250E1DD54E97}" type="sibTrans" cxnId="{360D59BF-47E8-4AC0-BF22-427B6555C368}">
      <dgm:prSet/>
      <dgm:spPr/>
      <dgm:t>
        <a:bodyPr/>
        <a:lstStyle/>
        <a:p>
          <a:endParaRPr lang="en-US"/>
        </a:p>
      </dgm:t>
    </dgm:pt>
    <dgm:pt modelId="{FBFDB5BA-819C-4C5E-B1D7-85DDBA233D7B}">
      <dgm:prSet/>
      <dgm:spPr/>
      <dgm:t>
        <a:bodyPr/>
        <a:lstStyle/>
        <a:p>
          <a:r>
            <a:rPr lang="pl-PL"/>
            <a:t>5. </a:t>
          </a:r>
          <a:r>
            <a:rPr lang="pl-PL" b="1"/>
            <a:t>Dobre praktyki projektowania (KISS, SOLID, DRY, YAGNI)</a:t>
          </a:r>
          <a:endParaRPr lang="en-US"/>
        </a:p>
      </dgm:t>
    </dgm:pt>
    <dgm:pt modelId="{313AEEEC-D635-4527-8FE1-1346741E4B85}" type="parTrans" cxnId="{51B4C26E-5F8B-4536-96A7-D07042282D5D}">
      <dgm:prSet/>
      <dgm:spPr/>
      <dgm:t>
        <a:bodyPr/>
        <a:lstStyle/>
        <a:p>
          <a:endParaRPr lang="en-US"/>
        </a:p>
      </dgm:t>
    </dgm:pt>
    <dgm:pt modelId="{250293ED-200C-43BE-B353-523271FFD5A2}" type="sibTrans" cxnId="{51B4C26E-5F8B-4536-96A7-D07042282D5D}">
      <dgm:prSet/>
      <dgm:spPr/>
      <dgm:t>
        <a:bodyPr/>
        <a:lstStyle/>
        <a:p>
          <a:endParaRPr lang="en-US"/>
        </a:p>
      </dgm:t>
    </dgm:pt>
    <dgm:pt modelId="{D81C335B-E878-4D33-B592-5522B35FAE07}">
      <dgm:prSet/>
      <dgm:spPr/>
      <dgm:t>
        <a:bodyPr/>
        <a:lstStyle/>
        <a:p>
          <a:r>
            <a:rPr lang="pl-PL"/>
            <a:t>6. </a:t>
          </a:r>
          <a:r>
            <a:rPr lang="pl-PL" b="1"/>
            <a:t>Komentarze i dokumentacja</a:t>
          </a:r>
          <a:endParaRPr lang="en-US"/>
        </a:p>
      </dgm:t>
    </dgm:pt>
    <dgm:pt modelId="{5AF907D2-B16D-49CA-BB68-0FD03776D0C2}" type="parTrans" cxnId="{64153230-3169-49EA-836D-BD25827114E4}">
      <dgm:prSet/>
      <dgm:spPr/>
      <dgm:t>
        <a:bodyPr/>
        <a:lstStyle/>
        <a:p>
          <a:endParaRPr lang="en-US"/>
        </a:p>
      </dgm:t>
    </dgm:pt>
    <dgm:pt modelId="{D5D1F27A-7DBF-44F1-962F-24E6F473BA8F}" type="sibTrans" cxnId="{64153230-3169-49EA-836D-BD25827114E4}">
      <dgm:prSet/>
      <dgm:spPr/>
      <dgm:t>
        <a:bodyPr/>
        <a:lstStyle/>
        <a:p>
          <a:endParaRPr lang="en-US"/>
        </a:p>
      </dgm:t>
    </dgm:pt>
    <dgm:pt modelId="{7D386B10-FBE4-40CE-BABC-B270A1DD4C69}">
      <dgm:prSet/>
      <dgm:spPr/>
      <dgm:t>
        <a:bodyPr/>
        <a:lstStyle/>
        <a:p>
          <a:r>
            <a:rPr lang="pl-PL" dirty="0"/>
            <a:t>7. </a:t>
          </a:r>
          <a:r>
            <a:rPr lang="pl-PL" b="1" dirty="0"/>
            <a:t>CI/CD</a:t>
          </a:r>
          <a:endParaRPr lang="en-US" dirty="0"/>
        </a:p>
      </dgm:t>
    </dgm:pt>
    <dgm:pt modelId="{4E9493FD-1CCC-4B74-A4F5-B1704D061FEA}" type="parTrans" cxnId="{90F69469-3C53-4044-9A38-4310CA2FBDF5}">
      <dgm:prSet/>
      <dgm:spPr/>
      <dgm:t>
        <a:bodyPr/>
        <a:lstStyle/>
        <a:p>
          <a:endParaRPr lang="en-US"/>
        </a:p>
      </dgm:t>
    </dgm:pt>
    <dgm:pt modelId="{DE08859F-BA00-43AD-ACED-AFB9C431910A}" type="sibTrans" cxnId="{90F69469-3C53-4044-9A38-4310CA2FBDF5}">
      <dgm:prSet/>
      <dgm:spPr/>
      <dgm:t>
        <a:bodyPr/>
        <a:lstStyle/>
        <a:p>
          <a:endParaRPr lang="en-US"/>
        </a:p>
      </dgm:t>
    </dgm:pt>
    <dgm:pt modelId="{AA1A193C-776C-469F-8E42-0A643CA75CB5}" type="pres">
      <dgm:prSet presAssocID="{386FF7F7-3C97-40D6-B800-84ABA2189ADD}" presName="root" presStyleCnt="0">
        <dgm:presLayoutVars>
          <dgm:dir/>
          <dgm:resizeHandles val="exact"/>
        </dgm:presLayoutVars>
      </dgm:prSet>
      <dgm:spPr/>
    </dgm:pt>
    <dgm:pt modelId="{D1F24254-6C40-46C6-A1DB-0B9429F01AA7}" type="pres">
      <dgm:prSet presAssocID="{A8B80687-F17F-4012-8A54-9C81280F5707}" presName="compNode" presStyleCnt="0"/>
      <dgm:spPr/>
    </dgm:pt>
    <dgm:pt modelId="{67174BCA-A81F-425F-BA0B-F46159B88BCC}" type="pres">
      <dgm:prSet presAssocID="{A8B80687-F17F-4012-8A54-9C81280F5707}" presName="bgRect" presStyleLbl="bgShp" presStyleIdx="0" presStyleCnt="7"/>
      <dgm:spPr/>
    </dgm:pt>
    <dgm:pt modelId="{3630778A-8B69-4F00-8FA3-717B51DC36BB}" type="pres">
      <dgm:prSet presAssocID="{A8B80687-F17F-4012-8A54-9C81280F570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d kreskowy"/>
        </a:ext>
      </dgm:extLst>
    </dgm:pt>
    <dgm:pt modelId="{03E8F5AC-98A7-41AF-95C6-69A62DF2A11A}" type="pres">
      <dgm:prSet presAssocID="{A8B80687-F17F-4012-8A54-9C81280F5707}" presName="spaceRect" presStyleCnt="0"/>
      <dgm:spPr/>
    </dgm:pt>
    <dgm:pt modelId="{6E135A5A-E414-4A4C-A018-C13593A81340}" type="pres">
      <dgm:prSet presAssocID="{A8B80687-F17F-4012-8A54-9C81280F5707}" presName="parTx" presStyleLbl="revTx" presStyleIdx="0" presStyleCnt="7">
        <dgm:presLayoutVars>
          <dgm:chMax val="0"/>
          <dgm:chPref val="0"/>
        </dgm:presLayoutVars>
      </dgm:prSet>
      <dgm:spPr/>
    </dgm:pt>
    <dgm:pt modelId="{CA30F050-34F3-4674-B316-61BC12413D90}" type="pres">
      <dgm:prSet presAssocID="{4F4F2DC0-7332-424C-9003-F9E3868DBA9B}" presName="sibTrans" presStyleCnt="0"/>
      <dgm:spPr/>
    </dgm:pt>
    <dgm:pt modelId="{F56BCE2E-1A34-4410-95C8-CED1FA7E066D}" type="pres">
      <dgm:prSet presAssocID="{CB500359-F10A-47E3-852B-966AE941261A}" presName="compNode" presStyleCnt="0"/>
      <dgm:spPr/>
    </dgm:pt>
    <dgm:pt modelId="{A9C7D8F5-DB88-4661-8CED-B23D512E3DB1}" type="pres">
      <dgm:prSet presAssocID="{CB500359-F10A-47E3-852B-966AE941261A}" presName="bgRect" presStyleLbl="bgShp" presStyleIdx="1" presStyleCnt="7"/>
      <dgm:spPr/>
    </dgm:pt>
    <dgm:pt modelId="{55999232-76AB-4A2A-9EB3-A7AB70BC2F5A}" type="pres">
      <dgm:prSet presAssocID="{CB500359-F10A-47E3-852B-966AE941261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zentować"/>
        </a:ext>
      </dgm:extLst>
    </dgm:pt>
    <dgm:pt modelId="{A8D15B09-00E9-4C2C-B322-371FB65F7F54}" type="pres">
      <dgm:prSet presAssocID="{CB500359-F10A-47E3-852B-966AE941261A}" presName="spaceRect" presStyleCnt="0"/>
      <dgm:spPr/>
    </dgm:pt>
    <dgm:pt modelId="{5A44DE73-AE6B-4690-A9F7-653EBB947853}" type="pres">
      <dgm:prSet presAssocID="{CB500359-F10A-47E3-852B-966AE941261A}" presName="parTx" presStyleLbl="revTx" presStyleIdx="1" presStyleCnt="7">
        <dgm:presLayoutVars>
          <dgm:chMax val="0"/>
          <dgm:chPref val="0"/>
        </dgm:presLayoutVars>
      </dgm:prSet>
      <dgm:spPr/>
    </dgm:pt>
    <dgm:pt modelId="{B29F88DD-9EFE-4F02-9E64-369EE55B2690}" type="pres">
      <dgm:prSet presAssocID="{9DBEB0CE-2AA2-444F-8378-CB5DDE315343}" presName="sibTrans" presStyleCnt="0"/>
      <dgm:spPr/>
    </dgm:pt>
    <dgm:pt modelId="{C8D42338-F809-4431-9947-D32DACC63972}" type="pres">
      <dgm:prSet presAssocID="{414792F4-7ED1-4BC1-8A7B-4425F69D1FA1}" presName="compNode" presStyleCnt="0"/>
      <dgm:spPr/>
    </dgm:pt>
    <dgm:pt modelId="{95F4F1C3-5DCE-466A-835E-D4C19F87C3C0}" type="pres">
      <dgm:prSet presAssocID="{414792F4-7ED1-4BC1-8A7B-4425F69D1FA1}" presName="bgRect" presStyleLbl="bgShp" presStyleIdx="2" presStyleCnt="7"/>
      <dgm:spPr/>
    </dgm:pt>
    <dgm:pt modelId="{DCEA9DEF-CF25-477E-87B6-ED4E63B1AAC1}" type="pres">
      <dgm:prSet presAssocID="{414792F4-7ED1-4BC1-8A7B-4425F69D1FA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ła zębate"/>
        </a:ext>
      </dgm:extLst>
    </dgm:pt>
    <dgm:pt modelId="{27B7E3AC-09F2-4504-8982-1EEFAA3270A6}" type="pres">
      <dgm:prSet presAssocID="{414792F4-7ED1-4BC1-8A7B-4425F69D1FA1}" presName="spaceRect" presStyleCnt="0"/>
      <dgm:spPr/>
    </dgm:pt>
    <dgm:pt modelId="{A508A642-429C-4071-8D0C-5B760DB5E4AC}" type="pres">
      <dgm:prSet presAssocID="{414792F4-7ED1-4BC1-8A7B-4425F69D1FA1}" presName="parTx" presStyleLbl="revTx" presStyleIdx="2" presStyleCnt="7">
        <dgm:presLayoutVars>
          <dgm:chMax val="0"/>
          <dgm:chPref val="0"/>
        </dgm:presLayoutVars>
      </dgm:prSet>
      <dgm:spPr/>
    </dgm:pt>
    <dgm:pt modelId="{8B1020A1-9D55-4E2B-93E7-86CF8D77B193}" type="pres">
      <dgm:prSet presAssocID="{A3822035-3AEC-42D3-9D61-643431DA2C48}" presName="sibTrans" presStyleCnt="0"/>
      <dgm:spPr/>
    </dgm:pt>
    <dgm:pt modelId="{66A452A6-22EF-483C-97B7-4C1EA3AD6A35}" type="pres">
      <dgm:prSet presAssocID="{B48EDCB4-7078-4776-863B-61EA6F57F7C4}" presName="compNode" presStyleCnt="0"/>
      <dgm:spPr/>
    </dgm:pt>
    <dgm:pt modelId="{98223FB0-B747-4127-8833-35CDAC47568D}" type="pres">
      <dgm:prSet presAssocID="{B48EDCB4-7078-4776-863B-61EA6F57F7C4}" presName="bgRect" presStyleLbl="bgShp" presStyleIdx="3" presStyleCnt="7"/>
      <dgm:spPr/>
    </dgm:pt>
    <dgm:pt modelId="{FD0DDD04-90E3-4DBD-8D84-EECCA96533E5}" type="pres">
      <dgm:prSet presAssocID="{B48EDCB4-7078-4776-863B-61EA6F57F7C4}" presName="iconRect" presStyleLbl="node1" presStyleIdx="3" presStyleCnt="7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A82566FC-F0EE-4BB4-958E-3401F7FFECCA}" type="pres">
      <dgm:prSet presAssocID="{B48EDCB4-7078-4776-863B-61EA6F57F7C4}" presName="spaceRect" presStyleCnt="0"/>
      <dgm:spPr/>
    </dgm:pt>
    <dgm:pt modelId="{FBD1B05C-AA2B-4156-B3BE-6E5AE9D277D1}" type="pres">
      <dgm:prSet presAssocID="{B48EDCB4-7078-4776-863B-61EA6F57F7C4}" presName="parTx" presStyleLbl="revTx" presStyleIdx="3" presStyleCnt="7">
        <dgm:presLayoutVars>
          <dgm:chMax val="0"/>
          <dgm:chPref val="0"/>
        </dgm:presLayoutVars>
      </dgm:prSet>
      <dgm:spPr/>
    </dgm:pt>
    <dgm:pt modelId="{3AF2B6D8-F3D4-46E6-A7B4-D65EA5C8A832}" type="pres">
      <dgm:prSet presAssocID="{3E88A5FD-F435-4F00-9D79-250E1DD54E97}" presName="sibTrans" presStyleCnt="0"/>
      <dgm:spPr/>
    </dgm:pt>
    <dgm:pt modelId="{DBC45A99-F92A-45DB-8B8C-C15644BF892C}" type="pres">
      <dgm:prSet presAssocID="{FBFDB5BA-819C-4C5E-B1D7-85DDBA233D7B}" presName="compNode" presStyleCnt="0"/>
      <dgm:spPr/>
    </dgm:pt>
    <dgm:pt modelId="{58973EC7-F958-426F-AA79-1AC208A7304A}" type="pres">
      <dgm:prSet presAssocID="{FBFDB5BA-819C-4C5E-B1D7-85DDBA233D7B}" presName="bgRect" presStyleLbl="bgShp" presStyleIdx="4" presStyleCnt="7"/>
      <dgm:spPr/>
    </dgm:pt>
    <dgm:pt modelId="{9B1AA83B-7AB8-448E-AD7C-F0B43BB3C230}" type="pres">
      <dgm:prSet presAssocID="{FBFDB5BA-819C-4C5E-B1D7-85DDBA233D7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ta"/>
        </a:ext>
      </dgm:extLst>
    </dgm:pt>
    <dgm:pt modelId="{FB0D3869-5989-4467-983A-4970FBEEA016}" type="pres">
      <dgm:prSet presAssocID="{FBFDB5BA-819C-4C5E-B1D7-85DDBA233D7B}" presName="spaceRect" presStyleCnt="0"/>
      <dgm:spPr/>
    </dgm:pt>
    <dgm:pt modelId="{2BB26B81-F433-4AA5-BCDD-27B7F4F33080}" type="pres">
      <dgm:prSet presAssocID="{FBFDB5BA-819C-4C5E-B1D7-85DDBA233D7B}" presName="parTx" presStyleLbl="revTx" presStyleIdx="4" presStyleCnt="7">
        <dgm:presLayoutVars>
          <dgm:chMax val="0"/>
          <dgm:chPref val="0"/>
        </dgm:presLayoutVars>
      </dgm:prSet>
      <dgm:spPr/>
    </dgm:pt>
    <dgm:pt modelId="{09291134-3992-4016-A2FD-6C000D5B8C4F}" type="pres">
      <dgm:prSet presAssocID="{250293ED-200C-43BE-B353-523271FFD5A2}" presName="sibTrans" presStyleCnt="0"/>
      <dgm:spPr/>
    </dgm:pt>
    <dgm:pt modelId="{4D5A2D10-7939-47AA-840F-5E1DDD9EE8E5}" type="pres">
      <dgm:prSet presAssocID="{D81C335B-E878-4D33-B592-5522B35FAE07}" presName="compNode" presStyleCnt="0"/>
      <dgm:spPr/>
    </dgm:pt>
    <dgm:pt modelId="{1C598971-8C37-4312-B428-248E9740A7B2}" type="pres">
      <dgm:prSet presAssocID="{D81C335B-E878-4D33-B592-5522B35FAE07}" presName="bgRect" presStyleLbl="bgShp" presStyleIdx="5" presStyleCnt="7"/>
      <dgm:spPr/>
    </dgm:pt>
    <dgm:pt modelId="{22A091F1-431A-432E-88E7-B662F5488E50}" type="pres">
      <dgm:prSet presAssocID="{D81C335B-E878-4D33-B592-5522B35FAE0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zat"/>
        </a:ext>
      </dgm:extLst>
    </dgm:pt>
    <dgm:pt modelId="{5AB96F62-6348-4064-B5BF-8D0CE98B787F}" type="pres">
      <dgm:prSet presAssocID="{D81C335B-E878-4D33-B592-5522B35FAE07}" presName="spaceRect" presStyleCnt="0"/>
      <dgm:spPr/>
    </dgm:pt>
    <dgm:pt modelId="{F16F3419-A801-418A-9D8A-EBF1F988ABEC}" type="pres">
      <dgm:prSet presAssocID="{D81C335B-E878-4D33-B592-5522B35FAE07}" presName="parTx" presStyleLbl="revTx" presStyleIdx="5" presStyleCnt="7">
        <dgm:presLayoutVars>
          <dgm:chMax val="0"/>
          <dgm:chPref val="0"/>
        </dgm:presLayoutVars>
      </dgm:prSet>
      <dgm:spPr/>
    </dgm:pt>
    <dgm:pt modelId="{5E203DFA-1D26-4E8D-8DDE-D5408D3150E4}" type="pres">
      <dgm:prSet presAssocID="{D5D1F27A-7DBF-44F1-962F-24E6F473BA8F}" presName="sibTrans" presStyleCnt="0"/>
      <dgm:spPr/>
    </dgm:pt>
    <dgm:pt modelId="{C5FF641E-3C99-48B4-A009-82CCCF35723D}" type="pres">
      <dgm:prSet presAssocID="{7D386B10-FBE4-40CE-BABC-B270A1DD4C69}" presName="compNode" presStyleCnt="0"/>
      <dgm:spPr/>
    </dgm:pt>
    <dgm:pt modelId="{8CCE4DBE-AB2A-48D7-B879-2EA4774DC98B}" type="pres">
      <dgm:prSet presAssocID="{7D386B10-FBE4-40CE-BABC-B270A1DD4C69}" presName="bgRect" presStyleLbl="bgShp" presStyleIdx="6" presStyleCnt="7"/>
      <dgm:spPr/>
    </dgm:pt>
    <dgm:pt modelId="{C054105D-C8AA-4602-81A2-9B7C29843443}" type="pres">
      <dgm:prSet presAssocID="{7D386B10-FBE4-40CE-BABC-B270A1DD4C69}" presName="iconRect" presStyleLbl="node1" presStyleIdx="6" presStyleCnt="7"/>
      <dgm:spPr>
        <a:blipFill rotWithShape="1"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feum"/>
        </a:ext>
      </dgm:extLst>
    </dgm:pt>
    <dgm:pt modelId="{782D6BA6-4426-41B0-BA70-34D3DC25F3B5}" type="pres">
      <dgm:prSet presAssocID="{7D386B10-FBE4-40CE-BABC-B270A1DD4C69}" presName="spaceRect" presStyleCnt="0"/>
      <dgm:spPr/>
    </dgm:pt>
    <dgm:pt modelId="{1D0F1712-80D1-43A2-97E1-5D70838B8AED}" type="pres">
      <dgm:prSet presAssocID="{7D386B10-FBE4-40CE-BABC-B270A1DD4C6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4153230-3169-49EA-836D-BD25827114E4}" srcId="{386FF7F7-3C97-40D6-B800-84ABA2189ADD}" destId="{D81C335B-E878-4D33-B592-5522B35FAE07}" srcOrd="5" destOrd="0" parTransId="{5AF907D2-B16D-49CA-BB68-0FD03776D0C2}" sibTransId="{D5D1F27A-7DBF-44F1-962F-24E6F473BA8F}"/>
    <dgm:cxn modelId="{2D34B532-C624-465C-A2A5-A61648CBAF11}" type="presOf" srcId="{D81C335B-E878-4D33-B592-5522B35FAE07}" destId="{F16F3419-A801-418A-9D8A-EBF1F988ABEC}" srcOrd="0" destOrd="0" presId="urn:microsoft.com/office/officeart/2018/2/layout/IconVerticalSolidList"/>
    <dgm:cxn modelId="{8E99715D-A492-4F23-9AAF-1EF5A40278AE}" type="presOf" srcId="{414792F4-7ED1-4BC1-8A7B-4425F69D1FA1}" destId="{A508A642-429C-4071-8D0C-5B760DB5E4AC}" srcOrd="0" destOrd="0" presId="urn:microsoft.com/office/officeart/2018/2/layout/IconVerticalSolidList"/>
    <dgm:cxn modelId="{40D1D864-E8F7-4DAF-915E-EE384F1DE944}" srcId="{386FF7F7-3C97-40D6-B800-84ABA2189ADD}" destId="{CB500359-F10A-47E3-852B-966AE941261A}" srcOrd="1" destOrd="0" parTransId="{DD4C856A-5BA0-4236-A2E1-75B48D63A91F}" sibTransId="{9DBEB0CE-2AA2-444F-8378-CB5DDE315343}"/>
    <dgm:cxn modelId="{6F654A46-0C9F-4E62-A19A-DD6C700E9DF7}" type="presOf" srcId="{7D386B10-FBE4-40CE-BABC-B270A1DD4C69}" destId="{1D0F1712-80D1-43A2-97E1-5D70838B8AED}" srcOrd="0" destOrd="0" presId="urn:microsoft.com/office/officeart/2018/2/layout/IconVerticalSolidList"/>
    <dgm:cxn modelId="{90F69469-3C53-4044-9A38-4310CA2FBDF5}" srcId="{386FF7F7-3C97-40D6-B800-84ABA2189ADD}" destId="{7D386B10-FBE4-40CE-BABC-B270A1DD4C69}" srcOrd="6" destOrd="0" parTransId="{4E9493FD-1CCC-4B74-A4F5-B1704D061FEA}" sibTransId="{DE08859F-BA00-43AD-ACED-AFB9C431910A}"/>
    <dgm:cxn modelId="{51B4C26E-5F8B-4536-96A7-D07042282D5D}" srcId="{386FF7F7-3C97-40D6-B800-84ABA2189ADD}" destId="{FBFDB5BA-819C-4C5E-B1D7-85DDBA233D7B}" srcOrd="4" destOrd="0" parTransId="{313AEEEC-D635-4527-8FE1-1346741E4B85}" sibTransId="{250293ED-200C-43BE-B353-523271FFD5A2}"/>
    <dgm:cxn modelId="{5149FE8F-E1BE-4F3C-B595-9E1953D5B5C8}" type="presOf" srcId="{B48EDCB4-7078-4776-863B-61EA6F57F7C4}" destId="{FBD1B05C-AA2B-4156-B3BE-6E5AE9D277D1}" srcOrd="0" destOrd="0" presId="urn:microsoft.com/office/officeart/2018/2/layout/IconVerticalSolidList"/>
    <dgm:cxn modelId="{2D21B695-7D8E-4E0B-93D9-C62E0F7F9C70}" type="presOf" srcId="{CB500359-F10A-47E3-852B-966AE941261A}" destId="{5A44DE73-AE6B-4690-A9F7-653EBB947853}" srcOrd="0" destOrd="0" presId="urn:microsoft.com/office/officeart/2018/2/layout/IconVerticalSolidList"/>
    <dgm:cxn modelId="{B1760A9C-FE23-4234-BD71-CE14410B2C13}" type="presOf" srcId="{386FF7F7-3C97-40D6-B800-84ABA2189ADD}" destId="{AA1A193C-776C-469F-8E42-0A643CA75CB5}" srcOrd="0" destOrd="0" presId="urn:microsoft.com/office/officeart/2018/2/layout/IconVerticalSolidList"/>
    <dgm:cxn modelId="{BFB031AE-34B0-45B2-81A3-C9A1CCABEF84}" srcId="{386FF7F7-3C97-40D6-B800-84ABA2189ADD}" destId="{414792F4-7ED1-4BC1-8A7B-4425F69D1FA1}" srcOrd="2" destOrd="0" parTransId="{40F33E10-06A6-4908-BDC9-EFFE2198755C}" sibTransId="{A3822035-3AEC-42D3-9D61-643431DA2C48}"/>
    <dgm:cxn modelId="{360D59BF-47E8-4AC0-BF22-427B6555C368}" srcId="{386FF7F7-3C97-40D6-B800-84ABA2189ADD}" destId="{B48EDCB4-7078-4776-863B-61EA6F57F7C4}" srcOrd="3" destOrd="0" parTransId="{F1F6537B-E8C2-4C38-A016-7345B10B9C6F}" sibTransId="{3E88A5FD-F435-4F00-9D79-250E1DD54E97}"/>
    <dgm:cxn modelId="{588BA1D1-5B57-4CCE-BD16-585BA682BC17}" srcId="{386FF7F7-3C97-40D6-B800-84ABA2189ADD}" destId="{A8B80687-F17F-4012-8A54-9C81280F5707}" srcOrd="0" destOrd="0" parTransId="{FCB7FC61-EB2A-4F3E-8D2D-1FF266D3732C}" sibTransId="{4F4F2DC0-7332-424C-9003-F9E3868DBA9B}"/>
    <dgm:cxn modelId="{32D438F3-135B-4960-BE3D-100106C55AFE}" type="presOf" srcId="{A8B80687-F17F-4012-8A54-9C81280F5707}" destId="{6E135A5A-E414-4A4C-A018-C13593A81340}" srcOrd="0" destOrd="0" presId="urn:microsoft.com/office/officeart/2018/2/layout/IconVerticalSolidList"/>
    <dgm:cxn modelId="{1CB54FFB-2AA8-4F3F-B17C-C75CCC32DA0F}" type="presOf" srcId="{FBFDB5BA-819C-4C5E-B1D7-85DDBA233D7B}" destId="{2BB26B81-F433-4AA5-BCDD-27B7F4F33080}" srcOrd="0" destOrd="0" presId="urn:microsoft.com/office/officeart/2018/2/layout/IconVerticalSolidList"/>
    <dgm:cxn modelId="{67372087-B8C4-4121-B42F-BBFACFCFA11F}" type="presParOf" srcId="{AA1A193C-776C-469F-8E42-0A643CA75CB5}" destId="{D1F24254-6C40-46C6-A1DB-0B9429F01AA7}" srcOrd="0" destOrd="0" presId="urn:microsoft.com/office/officeart/2018/2/layout/IconVerticalSolidList"/>
    <dgm:cxn modelId="{062437CF-A9C6-4ED3-BC84-7D6ABAC486C7}" type="presParOf" srcId="{D1F24254-6C40-46C6-A1DB-0B9429F01AA7}" destId="{67174BCA-A81F-425F-BA0B-F46159B88BCC}" srcOrd="0" destOrd="0" presId="urn:microsoft.com/office/officeart/2018/2/layout/IconVerticalSolidList"/>
    <dgm:cxn modelId="{9B42CDFA-2EDB-4EFC-A40A-1F49BEC1494A}" type="presParOf" srcId="{D1F24254-6C40-46C6-A1DB-0B9429F01AA7}" destId="{3630778A-8B69-4F00-8FA3-717B51DC36BB}" srcOrd="1" destOrd="0" presId="urn:microsoft.com/office/officeart/2018/2/layout/IconVerticalSolidList"/>
    <dgm:cxn modelId="{12FEEB4F-722B-4D94-9C00-862E40227964}" type="presParOf" srcId="{D1F24254-6C40-46C6-A1DB-0B9429F01AA7}" destId="{03E8F5AC-98A7-41AF-95C6-69A62DF2A11A}" srcOrd="2" destOrd="0" presId="urn:microsoft.com/office/officeart/2018/2/layout/IconVerticalSolidList"/>
    <dgm:cxn modelId="{4037B598-9347-4DBD-909D-39E1E2075EED}" type="presParOf" srcId="{D1F24254-6C40-46C6-A1DB-0B9429F01AA7}" destId="{6E135A5A-E414-4A4C-A018-C13593A81340}" srcOrd="3" destOrd="0" presId="urn:microsoft.com/office/officeart/2018/2/layout/IconVerticalSolidList"/>
    <dgm:cxn modelId="{DA98A202-5022-4542-89A4-E848FEEB489F}" type="presParOf" srcId="{AA1A193C-776C-469F-8E42-0A643CA75CB5}" destId="{CA30F050-34F3-4674-B316-61BC12413D90}" srcOrd="1" destOrd="0" presId="urn:microsoft.com/office/officeart/2018/2/layout/IconVerticalSolidList"/>
    <dgm:cxn modelId="{5C470BD1-E59C-471C-9865-BB5812C243A3}" type="presParOf" srcId="{AA1A193C-776C-469F-8E42-0A643CA75CB5}" destId="{F56BCE2E-1A34-4410-95C8-CED1FA7E066D}" srcOrd="2" destOrd="0" presId="urn:microsoft.com/office/officeart/2018/2/layout/IconVerticalSolidList"/>
    <dgm:cxn modelId="{46B03B7B-DD1B-4594-A3FD-F61C658243EE}" type="presParOf" srcId="{F56BCE2E-1A34-4410-95C8-CED1FA7E066D}" destId="{A9C7D8F5-DB88-4661-8CED-B23D512E3DB1}" srcOrd="0" destOrd="0" presId="urn:microsoft.com/office/officeart/2018/2/layout/IconVerticalSolidList"/>
    <dgm:cxn modelId="{4DA045F9-FACC-405B-A649-689784B93749}" type="presParOf" srcId="{F56BCE2E-1A34-4410-95C8-CED1FA7E066D}" destId="{55999232-76AB-4A2A-9EB3-A7AB70BC2F5A}" srcOrd="1" destOrd="0" presId="urn:microsoft.com/office/officeart/2018/2/layout/IconVerticalSolidList"/>
    <dgm:cxn modelId="{40B32962-7A6D-4AA1-B8B0-9A12A3488162}" type="presParOf" srcId="{F56BCE2E-1A34-4410-95C8-CED1FA7E066D}" destId="{A8D15B09-00E9-4C2C-B322-371FB65F7F54}" srcOrd="2" destOrd="0" presId="urn:microsoft.com/office/officeart/2018/2/layout/IconVerticalSolidList"/>
    <dgm:cxn modelId="{E26CB827-D917-4C26-BEFB-3FE66EE1A519}" type="presParOf" srcId="{F56BCE2E-1A34-4410-95C8-CED1FA7E066D}" destId="{5A44DE73-AE6B-4690-A9F7-653EBB947853}" srcOrd="3" destOrd="0" presId="urn:microsoft.com/office/officeart/2018/2/layout/IconVerticalSolidList"/>
    <dgm:cxn modelId="{03180BEC-F0B1-437F-9028-788BB1A20C12}" type="presParOf" srcId="{AA1A193C-776C-469F-8E42-0A643CA75CB5}" destId="{B29F88DD-9EFE-4F02-9E64-369EE55B2690}" srcOrd="3" destOrd="0" presId="urn:microsoft.com/office/officeart/2018/2/layout/IconVerticalSolidList"/>
    <dgm:cxn modelId="{5FD46E11-7D36-4503-A900-701DAAD63D51}" type="presParOf" srcId="{AA1A193C-776C-469F-8E42-0A643CA75CB5}" destId="{C8D42338-F809-4431-9947-D32DACC63972}" srcOrd="4" destOrd="0" presId="urn:microsoft.com/office/officeart/2018/2/layout/IconVerticalSolidList"/>
    <dgm:cxn modelId="{C763C95C-DB4A-488D-A71C-A54A97709CB2}" type="presParOf" srcId="{C8D42338-F809-4431-9947-D32DACC63972}" destId="{95F4F1C3-5DCE-466A-835E-D4C19F87C3C0}" srcOrd="0" destOrd="0" presId="urn:microsoft.com/office/officeart/2018/2/layout/IconVerticalSolidList"/>
    <dgm:cxn modelId="{87D6633F-A139-4A89-B714-A70460A6A6B5}" type="presParOf" srcId="{C8D42338-F809-4431-9947-D32DACC63972}" destId="{DCEA9DEF-CF25-477E-87B6-ED4E63B1AAC1}" srcOrd="1" destOrd="0" presId="urn:microsoft.com/office/officeart/2018/2/layout/IconVerticalSolidList"/>
    <dgm:cxn modelId="{A9496F4D-04BA-430A-A2E0-54257D8DEF69}" type="presParOf" srcId="{C8D42338-F809-4431-9947-D32DACC63972}" destId="{27B7E3AC-09F2-4504-8982-1EEFAA3270A6}" srcOrd="2" destOrd="0" presId="urn:microsoft.com/office/officeart/2018/2/layout/IconVerticalSolidList"/>
    <dgm:cxn modelId="{C5397777-AA79-4F88-AC42-2E0E07FBE89D}" type="presParOf" srcId="{C8D42338-F809-4431-9947-D32DACC63972}" destId="{A508A642-429C-4071-8D0C-5B760DB5E4AC}" srcOrd="3" destOrd="0" presId="urn:microsoft.com/office/officeart/2018/2/layout/IconVerticalSolidList"/>
    <dgm:cxn modelId="{E8B0E4FB-6A60-4207-A71F-E2B72A0FE1FA}" type="presParOf" srcId="{AA1A193C-776C-469F-8E42-0A643CA75CB5}" destId="{8B1020A1-9D55-4E2B-93E7-86CF8D77B193}" srcOrd="5" destOrd="0" presId="urn:microsoft.com/office/officeart/2018/2/layout/IconVerticalSolidList"/>
    <dgm:cxn modelId="{7DB7589C-740F-4928-B576-2C0EF2528138}" type="presParOf" srcId="{AA1A193C-776C-469F-8E42-0A643CA75CB5}" destId="{66A452A6-22EF-483C-97B7-4C1EA3AD6A35}" srcOrd="6" destOrd="0" presId="urn:microsoft.com/office/officeart/2018/2/layout/IconVerticalSolidList"/>
    <dgm:cxn modelId="{EF7B58A2-98BC-4B94-A3B8-D1FA8D491A46}" type="presParOf" srcId="{66A452A6-22EF-483C-97B7-4C1EA3AD6A35}" destId="{98223FB0-B747-4127-8833-35CDAC47568D}" srcOrd="0" destOrd="0" presId="urn:microsoft.com/office/officeart/2018/2/layout/IconVerticalSolidList"/>
    <dgm:cxn modelId="{4B27CA38-C4E0-4423-BD99-06B4C2A7F32E}" type="presParOf" srcId="{66A452A6-22EF-483C-97B7-4C1EA3AD6A35}" destId="{FD0DDD04-90E3-4DBD-8D84-EECCA96533E5}" srcOrd="1" destOrd="0" presId="urn:microsoft.com/office/officeart/2018/2/layout/IconVerticalSolidList"/>
    <dgm:cxn modelId="{03B43294-9E41-43E5-A7B6-19EDA494C0DD}" type="presParOf" srcId="{66A452A6-22EF-483C-97B7-4C1EA3AD6A35}" destId="{A82566FC-F0EE-4BB4-958E-3401F7FFECCA}" srcOrd="2" destOrd="0" presId="urn:microsoft.com/office/officeart/2018/2/layout/IconVerticalSolidList"/>
    <dgm:cxn modelId="{FA6A4136-EF0B-44FB-90DE-D33C48262193}" type="presParOf" srcId="{66A452A6-22EF-483C-97B7-4C1EA3AD6A35}" destId="{FBD1B05C-AA2B-4156-B3BE-6E5AE9D277D1}" srcOrd="3" destOrd="0" presId="urn:microsoft.com/office/officeart/2018/2/layout/IconVerticalSolidList"/>
    <dgm:cxn modelId="{A53970E6-269D-4030-86F5-5AB564305DEC}" type="presParOf" srcId="{AA1A193C-776C-469F-8E42-0A643CA75CB5}" destId="{3AF2B6D8-F3D4-46E6-A7B4-D65EA5C8A832}" srcOrd="7" destOrd="0" presId="urn:microsoft.com/office/officeart/2018/2/layout/IconVerticalSolidList"/>
    <dgm:cxn modelId="{D542EAF7-A285-434B-BD8F-4D09A25B7C5D}" type="presParOf" srcId="{AA1A193C-776C-469F-8E42-0A643CA75CB5}" destId="{DBC45A99-F92A-45DB-8B8C-C15644BF892C}" srcOrd="8" destOrd="0" presId="urn:microsoft.com/office/officeart/2018/2/layout/IconVerticalSolidList"/>
    <dgm:cxn modelId="{7E1BEE8C-104F-4F77-B272-1D4065D01FA4}" type="presParOf" srcId="{DBC45A99-F92A-45DB-8B8C-C15644BF892C}" destId="{58973EC7-F958-426F-AA79-1AC208A7304A}" srcOrd="0" destOrd="0" presId="urn:microsoft.com/office/officeart/2018/2/layout/IconVerticalSolidList"/>
    <dgm:cxn modelId="{84B1F8A3-9CA0-477B-9D91-41D87CF700CF}" type="presParOf" srcId="{DBC45A99-F92A-45DB-8B8C-C15644BF892C}" destId="{9B1AA83B-7AB8-448E-AD7C-F0B43BB3C230}" srcOrd="1" destOrd="0" presId="urn:microsoft.com/office/officeart/2018/2/layout/IconVerticalSolidList"/>
    <dgm:cxn modelId="{C159F629-A838-4239-A61A-1718C26D3C85}" type="presParOf" srcId="{DBC45A99-F92A-45DB-8B8C-C15644BF892C}" destId="{FB0D3869-5989-4467-983A-4970FBEEA016}" srcOrd="2" destOrd="0" presId="urn:microsoft.com/office/officeart/2018/2/layout/IconVerticalSolidList"/>
    <dgm:cxn modelId="{CC2561CF-2360-4884-BFAF-508FCFC680E7}" type="presParOf" srcId="{DBC45A99-F92A-45DB-8B8C-C15644BF892C}" destId="{2BB26B81-F433-4AA5-BCDD-27B7F4F33080}" srcOrd="3" destOrd="0" presId="urn:microsoft.com/office/officeart/2018/2/layout/IconVerticalSolidList"/>
    <dgm:cxn modelId="{23B97372-8EFB-48D3-8D26-04315FDA130F}" type="presParOf" srcId="{AA1A193C-776C-469F-8E42-0A643CA75CB5}" destId="{09291134-3992-4016-A2FD-6C000D5B8C4F}" srcOrd="9" destOrd="0" presId="urn:microsoft.com/office/officeart/2018/2/layout/IconVerticalSolidList"/>
    <dgm:cxn modelId="{72BD544D-3FBE-4727-99A2-82DAA9F7468B}" type="presParOf" srcId="{AA1A193C-776C-469F-8E42-0A643CA75CB5}" destId="{4D5A2D10-7939-47AA-840F-5E1DDD9EE8E5}" srcOrd="10" destOrd="0" presId="urn:microsoft.com/office/officeart/2018/2/layout/IconVerticalSolidList"/>
    <dgm:cxn modelId="{DDEDB44B-B8F2-4C3A-8D55-F6F5367B66A1}" type="presParOf" srcId="{4D5A2D10-7939-47AA-840F-5E1DDD9EE8E5}" destId="{1C598971-8C37-4312-B428-248E9740A7B2}" srcOrd="0" destOrd="0" presId="urn:microsoft.com/office/officeart/2018/2/layout/IconVerticalSolidList"/>
    <dgm:cxn modelId="{133CB21F-97F9-40E7-B4F9-0FD9C8C4AE39}" type="presParOf" srcId="{4D5A2D10-7939-47AA-840F-5E1DDD9EE8E5}" destId="{22A091F1-431A-432E-88E7-B662F5488E50}" srcOrd="1" destOrd="0" presId="urn:microsoft.com/office/officeart/2018/2/layout/IconVerticalSolidList"/>
    <dgm:cxn modelId="{31EC4CC2-D478-41CA-BAF0-2DA5E5553628}" type="presParOf" srcId="{4D5A2D10-7939-47AA-840F-5E1DDD9EE8E5}" destId="{5AB96F62-6348-4064-B5BF-8D0CE98B787F}" srcOrd="2" destOrd="0" presId="urn:microsoft.com/office/officeart/2018/2/layout/IconVerticalSolidList"/>
    <dgm:cxn modelId="{3BFDE107-30D5-4218-897B-1DC1374DFA0E}" type="presParOf" srcId="{4D5A2D10-7939-47AA-840F-5E1DDD9EE8E5}" destId="{F16F3419-A801-418A-9D8A-EBF1F988ABEC}" srcOrd="3" destOrd="0" presId="urn:microsoft.com/office/officeart/2018/2/layout/IconVerticalSolidList"/>
    <dgm:cxn modelId="{59B2710B-C053-4B90-8754-302945E4DEC1}" type="presParOf" srcId="{AA1A193C-776C-469F-8E42-0A643CA75CB5}" destId="{5E203DFA-1D26-4E8D-8DDE-D5408D3150E4}" srcOrd="11" destOrd="0" presId="urn:microsoft.com/office/officeart/2018/2/layout/IconVerticalSolidList"/>
    <dgm:cxn modelId="{46DC4F5A-C53D-4A81-BA44-4706E92ABC44}" type="presParOf" srcId="{AA1A193C-776C-469F-8E42-0A643CA75CB5}" destId="{C5FF641E-3C99-48B4-A009-82CCCF35723D}" srcOrd="12" destOrd="0" presId="urn:microsoft.com/office/officeart/2018/2/layout/IconVerticalSolidList"/>
    <dgm:cxn modelId="{978686F4-48C6-4487-B1C8-B448408C2576}" type="presParOf" srcId="{C5FF641E-3C99-48B4-A009-82CCCF35723D}" destId="{8CCE4DBE-AB2A-48D7-B879-2EA4774DC98B}" srcOrd="0" destOrd="0" presId="urn:microsoft.com/office/officeart/2018/2/layout/IconVerticalSolidList"/>
    <dgm:cxn modelId="{992703BA-1522-4080-BB2E-015722DC980A}" type="presParOf" srcId="{C5FF641E-3C99-48B4-A009-82CCCF35723D}" destId="{C054105D-C8AA-4602-81A2-9B7C29843443}" srcOrd="1" destOrd="0" presId="urn:microsoft.com/office/officeart/2018/2/layout/IconVerticalSolidList"/>
    <dgm:cxn modelId="{BB04AB67-C351-4381-BD02-D50BDA36D717}" type="presParOf" srcId="{C5FF641E-3C99-48B4-A009-82CCCF35723D}" destId="{782D6BA6-4426-41B0-BA70-34D3DC25F3B5}" srcOrd="2" destOrd="0" presId="urn:microsoft.com/office/officeart/2018/2/layout/IconVerticalSolidList"/>
    <dgm:cxn modelId="{4C8CC09F-43D0-48AB-B494-1DF343C72CD4}" type="presParOf" srcId="{C5FF641E-3C99-48B4-A009-82CCCF35723D}" destId="{1D0F1712-80D1-43A2-97E1-5D70838B8A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0C0728-00C4-421D-ABCE-CB26F77B8D4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7FADF97-9EEA-4378-87AD-1ED0FF6453F1}">
      <dgm:prSet/>
      <dgm:spPr/>
      <dgm:t>
        <a:bodyPr/>
        <a:lstStyle/>
        <a:p>
          <a:r>
            <a:rPr lang="pl-PL" b="0" i="0"/>
            <a:t>Kreacyjne – pomagają w efektywnym tworzeniu obiektów, np. Singleton (zapewnia istnienie tylko jednej instancji klasy). </a:t>
          </a:r>
          <a:endParaRPr lang="en-US"/>
        </a:p>
      </dgm:t>
    </dgm:pt>
    <dgm:pt modelId="{8D833FFD-B1F0-4380-8241-07FB1A78AC17}" type="parTrans" cxnId="{30E6B411-B4BC-4FCB-AC04-89C36A0C9F0A}">
      <dgm:prSet/>
      <dgm:spPr/>
      <dgm:t>
        <a:bodyPr/>
        <a:lstStyle/>
        <a:p>
          <a:endParaRPr lang="en-US"/>
        </a:p>
      </dgm:t>
    </dgm:pt>
    <dgm:pt modelId="{A2F86D15-DF5E-4803-ACD5-9CCBDD8DAA3D}" type="sibTrans" cxnId="{30E6B411-B4BC-4FCB-AC04-89C36A0C9F0A}">
      <dgm:prSet phldrT="01" phldr="0"/>
      <dgm:spPr/>
      <dgm:t>
        <a:bodyPr/>
        <a:lstStyle/>
        <a:p>
          <a:endParaRPr lang="en-US"/>
        </a:p>
      </dgm:t>
    </dgm:pt>
    <dgm:pt modelId="{482FE266-7A2C-481F-A95F-1ECED997BB61}">
      <dgm:prSet/>
      <dgm:spPr/>
      <dgm:t>
        <a:bodyPr/>
        <a:lstStyle/>
        <a:p>
          <a:r>
            <a:rPr lang="pl-PL" b="0" i="0"/>
            <a:t>Strukturalne – organizują zależności między obiektami, np. Adapter (umożliwia współpracę niekompatybilnych klas). </a:t>
          </a:r>
          <a:endParaRPr lang="en-US"/>
        </a:p>
      </dgm:t>
    </dgm:pt>
    <dgm:pt modelId="{90A1916C-C06A-4472-9556-D328FD62BC6B}" type="parTrans" cxnId="{D0D4EC19-EE35-442E-9DDC-BDF19F9866B1}">
      <dgm:prSet/>
      <dgm:spPr/>
      <dgm:t>
        <a:bodyPr/>
        <a:lstStyle/>
        <a:p>
          <a:endParaRPr lang="en-US"/>
        </a:p>
      </dgm:t>
    </dgm:pt>
    <dgm:pt modelId="{920CE2CE-820E-46E1-A335-D8D770C43366}" type="sibTrans" cxnId="{D0D4EC19-EE35-442E-9DDC-BDF19F9866B1}">
      <dgm:prSet phldrT="02" phldr="0"/>
      <dgm:spPr/>
      <dgm:t>
        <a:bodyPr/>
        <a:lstStyle/>
        <a:p>
          <a:endParaRPr lang="en-US" dirty="0"/>
        </a:p>
      </dgm:t>
    </dgm:pt>
    <dgm:pt modelId="{0ADF7AB1-4B6A-4EF2-BC17-8E4DF9AE8517}">
      <dgm:prSet/>
      <dgm:spPr/>
      <dgm:t>
        <a:bodyPr/>
        <a:lstStyle/>
        <a:p>
          <a:r>
            <a:rPr lang="pl-PL" b="0" i="0"/>
            <a:t>Behawioralne – zarządzają interakcjami między obiektami, np. Observer (pozwala obiektom reagować na zmiany w innych obiektach).</a:t>
          </a:r>
          <a:endParaRPr lang="en-US"/>
        </a:p>
      </dgm:t>
    </dgm:pt>
    <dgm:pt modelId="{0C1DFE9C-439F-42D0-85EC-9096FBD40355}" type="parTrans" cxnId="{0A58B14E-834F-42C7-BA56-6AC2A47F497A}">
      <dgm:prSet/>
      <dgm:spPr/>
      <dgm:t>
        <a:bodyPr/>
        <a:lstStyle/>
        <a:p>
          <a:endParaRPr lang="en-US"/>
        </a:p>
      </dgm:t>
    </dgm:pt>
    <dgm:pt modelId="{DDDED22C-DBB0-491E-9F95-2ACBFFCFCF71}" type="sibTrans" cxnId="{0A58B14E-834F-42C7-BA56-6AC2A47F497A}">
      <dgm:prSet phldrT="03" phldr="0"/>
      <dgm:spPr/>
      <dgm:t>
        <a:bodyPr/>
        <a:lstStyle/>
        <a:p>
          <a:endParaRPr lang="en-US"/>
        </a:p>
      </dgm:t>
    </dgm:pt>
    <dgm:pt modelId="{1282BBD3-479C-4D1E-B243-414328591381}" type="pres">
      <dgm:prSet presAssocID="{190C0728-00C4-421D-ABCE-CB26F77B8D40}" presName="linear" presStyleCnt="0">
        <dgm:presLayoutVars>
          <dgm:animLvl val="lvl"/>
          <dgm:resizeHandles val="exact"/>
        </dgm:presLayoutVars>
      </dgm:prSet>
      <dgm:spPr/>
    </dgm:pt>
    <dgm:pt modelId="{973652E3-1042-475C-B0A4-001C3FCE8D7B}" type="pres">
      <dgm:prSet presAssocID="{C7FADF97-9EEA-4378-87AD-1ED0FF6453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A6F961-80E8-47DD-BC78-5608F4DA5214}" type="pres">
      <dgm:prSet presAssocID="{A2F86D15-DF5E-4803-ACD5-9CCBDD8DAA3D}" presName="spacer" presStyleCnt="0"/>
      <dgm:spPr/>
    </dgm:pt>
    <dgm:pt modelId="{75D4037B-7033-4C49-8D37-F40EC2844C31}" type="pres">
      <dgm:prSet presAssocID="{482FE266-7A2C-481F-A95F-1ECED997BB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C693E3F-D702-41F7-9202-379E33C55807}" type="pres">
      <dgm:prSet presAssocID="{920CE2CE-820E-46E1-A335-D8D770C43366}" presName="spacer" presStyleCnt="0"/>
      <dgm:spPr/>
    </dgm:pt>
    <dgm:pt modelId="{DE5523AD-3CC7-4072-A468-501A9C8138CB}" type="pres">
      <dgm:prSet presAssocID="{0ADF7AB1-4B6A-4EF2-BC17-8E4DF9AE851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0E6B411-B4BC-4FCB-AC04-89C36A0C9F0A}" srcId="{190C0728-00C4-421D-ABCE-CB26F77B8D40}" destId="{C7FADF97-9EEA-4378-87AD-1ED0FF6453F1}" srcOrd="0" destOrd="0" parTransId="{8D833FFD-B1F0-4380-8241-07FB1A78AC17}" sibTransId="{A2F86D15-DF5E-4803-ACD5-9CCBDD8DAA3D}"/>
    <dgm:cxn modelId="{D0D4EC19-EE35-442E-9DDC-BDF19F9866B1}" srcId="{190C0728-00C4-421D-ABCE-CB26F77B8D40}" destId="{482FE266-7A2C-481F-A95F-1ECED997BB61}" srcOrd="1" destOrd="0" parTransId="{90A1916C-C06A-4472-9556-D328FD62BC6B}" sibTransId="{920CE2CE-820E-46E1-A335-D8D770C43366}"/>
    <dgm:cxn modelId="{8062C337-68FF-418B-AB02-B0BBAB2E74CA}" type="presOf" srcId="{482FE266-7A2C-481F-A95F-1ECED997BB61}" destId="{75D4037B-7033-4C49-8D37-F40EC2844C31}" srcOrd="0" destOrd="0" presId="urn:microsoft.com/office/officeart/2005/8/layout/vList2"/>
    <dgm:cxn modelId="{0A58B14E-834F-42C7-BA56-6AC2A47F497A}" srcId="{190C0728-00C4-421D-ABCE-CB26F77B8D40}" destId="{0ADF7AB1-4B6A-4EF2-BC17-8E4DF9AE8517}" srcOrd="2" destOrd="0" parTransId="{0C1DFE9C-439F-42D0-85EC-9096FBD40355}" sibTransId="{DDDED22C-DBB0-491E-9F95-2ACBFFCFCF71}"/>
    <dgm:cxn modelId="{52C75DAB-0995-49EC-BC04-25F9D6692F3B}" type="presOf" srcId="{C7FADF97-9EEA-4378-87AD-1ED0FF6453F1}" destId="{973652E3-1042-475C-B0A4-001C3FCE8D7B}" srcOrd="0" destOrd="0" presId="urn:microsoft.com/office/officeart/2005/8/layout/vList2"/>
    <dgm:cxn modelId="{1D05ABC2-E704-44CD-9EE8-B4B3882EFC31}" type="presOf" srcId="{0ADF7AB1-4B6A-4EF2-BC17-8E4DF9AE8517}" destId="{DE5523AD-3CC7-4072-A468-501A9C8138CB}" srcOrd="0" destOrd="0" presId="urn:microsoft.com/office/officeart/2005/8/layout/vList2"/>
    <dgm:cxn modelId="{B27553F6-3841-4A03-B002-E5877C5792EA}" type="presOf" srcId="{190C0728-00C4-421D-ABCE-CB26F77B8D40}" destId="{1282BBD3-479C-4D1E-B243-414328591381}" srcOrd="0" destOrd="0" presId="urn:microsoft.com/office/officeart/2005/8/layout/vList2"/>
    <dgm:cxn modelId="{12103EB6-9119-4632-9B9E-F205DD6F1F15}" type="presParOf" srcId="{1282BBD3-479C-4D1E-B243-414328591381}" destId="{973652E3-1042-475C-B0A4-001C3FCE8D7B}" srcOrd="0" destOrd="0" presId="urn:microsoft.com/office/officeart/2005/8/layout/vList2"/>
    <dgm:cxn modelId="{CDF89A12-B83F-4080-9A4E-F2EECB334231}" type="presParOf" srcId="{1282BBD3-479C-4D1E-B243-414328591381}" destId="{CAA6F961-80E8-47DD-BC78-5608F4DA5214}" srcOrd="1" destOrd="0" presId="urn:microsoft.com/office/officeart/2005/8/layout/vList2"/>
    <dgm:cxn modelId="{1A3E3B12-700C-4502-B0E9-B0273E67CA8D}" type="presParOf" srcId="{1282BBD3-479C-4D1E-B243-414328591381}" destId="{75D4037B-7033-4C49-8D37-F40EC2844C31}" srcOrd="2" destOrd="0" presId="urn:microsoft.com/office/officeart/2005/8/layout/vList2"/>
    <dgm:cxn modelId="{C76AF149-C3E4-4DFD-9970-863D48D2CFD9}" type="presParOf" srcId="{1282BBD3-479C-4D1E-B243-414328591381}" destId="{5C693E3F-D702-41F7-9202-379E33C55807}" srcOrd="3" destOrd="0" presId="urn:microsoft.com/office/officeart/2005/8/layout/vList2"/>
    <dgm:cxn modelId="{D920E200-95D5-4843-9E8C-C6FBEC173728}" type="presParOf" srcId="{1282BBD3-479C-4D1E-B243-414328591381}" destId="{DE5523AD-3CC7-4072-A468-501A9C8138C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115D16-5C93-4363-B1E2-9FEF5499C202}" type="doc">
      <dgm:prSet loTypeId="urn:microsoft.com/office/officeart/2018/2/layout/IconVerticalSolidList" loCatId="icon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6EA54B5-90CC-4357-A3AA-AC0D79FF6FB6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/>
            <a:t>Testy jednostkowe (Unit </a:t>
          </a:r>
          <a:r>
            <a:rPr lang="pl-PL" b="1" dirty="0" err="1"/>
            <a:t>tests</a:t>
          </a:r>
          <a:r>
            <a:rPr lang="pl-PL" b="1" dirty="0"/>
            <a:t>)</a:t>
          </a:r>
          <a:endParaRPr lang="en-US" dirty="0"/>
        </a:p>
      </dgm:t>
    </dgm:pt>
    <dgm:pt modelId="{965C0290-0E2E-48D0-A921-966ABD3E5AC3}" type="parTrans" cxnId="{B30D56BD-7D87-4BD3-945F-B1183E92E308}">
      <dgm:prSet/>
      <dgm:spPr/>
      <dgm:t>
        <a:bodyPr/>
        <a:lstStyle/>
        <a:p>
          <a:endParaRPr lang="en-US"/>
        </a:p>
      </dgm:t>
    </dgm:pt>
    <dgm:pt modelId="{472C51D6-7D62-4768-977E-F6B7FA532698}" type="sibTrans" cxnId="{B30D56BD-7D87-4BD3-945F-B1183E92E308}">
      <dgm:prSet/>
      <dgm:spPr/>
      <dgm:t>
        <a:bodyPr/>
        <a:lstStyle/>
        <a:p>
          <a:endParaRPr lang="en-US"/>
        </a:p>
      </dgm:t>
    </dgm:pt>
    <dgm:pt modelId="{A55EBB55-5801-4638-BEBF-5052C198B13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Testy integracyjne</a:t>
          </a:r>
          <a:endParaRPr lang="en-US"/>
        </a:p>
      </dgm:t>
    </dgm:pt>
    <dgm:pt modelId="{45B7C001-EF6C-4489-AA7C-23BBADF0B140}" type="parTrans" cxnId="{3EC6F945-4C1A-40E8-B511-C9B821404272}">
      <dgm:prSet/>
      <dgm:spPr/>
      <dgm:t>
        <a:bodyPr/>
        <a:lstStyle/>
        <a:p>
          <a:endParaRPr lang="en-US"/>
        </a:p>
      </dgm:t>
    </dgm:pt>
    <dgm:pt modelId="{E6063375-D368-469A-994E-70D0DA55AB6C}" type="sibTrans" cxnId="{3EC6F945-4C1A-40E8-B511-C9B821404272}">
      <dgm:prSet/>
      <dgm:spPr/>
      <dgm:t>
        <a:bodyPr/>
        <a:lstStyle/>
        <a:p>
          <a:endParaRPr lang="en-US"/>
        </a:p>
      </dgm:t>
    </dgm:pt>
    <dgm:pt modelId="{FFC3530C-4FC2-4803-A1F9-BB4E771F4E88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Testy end-to-end (E2E)</a:t>
          </a:r>
          <a:endParaRPr lang="en-US"/>
        </a:p>
      </dgm:t>
    </dgm:pt>
    <dgm:pt modelId="{F2713FD6-686D-45AD-A2B4-5ADE49B7ECBF}" type="parTrans" cxnId="{CE1067C0-CC32-47C4-8E2B-462C64556965}">
      <dgm:prSet/>
      <dgm:spPr/>
      <dgm:t>
        <a:bodyPr/>
        <a:lstStyle/>
        <a:p>
          <a:endParaRPr lang="en-US"/>
        </a:p>
      </dgm:t>
    </dgm:pt>
    <dgm:pt modelId="{542CA9B6-ACDF-45A1-9F27-2ABCE46CDFB7}" type="sibTrans" cxnId="{CE1067C0-CC32-47C4-8E2B-462C64556965}">
      <dgm:prSet/>
      <dgm:spPr/>
      <dgm:t>
        <a:bodyPr/>
        <a:lstStyle/>
        <a:p>
          <a:endParaRPr lang="en-US"/>
        </a:p>
      </dgm:t>
    </dgm:pt>
    <dgm:pt modelId="{4EF9CDFA-880A-4054-927F-6F47D4DDD56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Testy regresji, dymne, akceptacyjne</a:t>
          </a:r>
          <a:endParaRPr lang="en-US"/>
        </a:p>
      </dgm:t>
    </dgm:pt>
    <dgm:pt modelId="{4D43CACF-8422-42DF-B3F6-9C93ECEFCA77}" type="parTrans" cxnId="{5276CC40-E16B-4433-96A0-3FF4C83B6B7A}">
      <dgm:prSet/>
      <dgm:spPr/>
      <dgm:t>
        <a:bodyPr/>
        <a:lstStyle/>
        <a:p>
          <a:endParaRPr lang="en-US"/>
        </a:p>
      </dgm:t>
    </dgm:pt>
    <dgm:pt modelId="{7E39D67B-3F07-4A12-AD17-A70A1CCE413D}" type="sibTrans" cxnId="{5276CC40-E16B-4433-96A0-3FF4C83B6B7A}">
      <dgm:prSet/>
      <dgm:spPr/>
      <dgm:t>
        <a:bodyPr/>
        <a:lstStyle/>
        <a:p>
          <a:endParaRPr lang="en-US"/>
        </a:p>
      </dgm:t>
    </dgm:pt>
    <dgm:pt modelId="{6F402C86-6EF6-4F25-A6BA-10F4681133F6}" type="pres">
      <dgm:prSet presAssocID="{0D115D16-5C93-4363-B1E2-9FEF5499C202}" presName="root" presStyleCnt="0">
        <dgm:presLayoutVars>
          <dgm:dir/>
          <dgm:resizeHandles val="exact"/>
        </dgm:presLayoutVars>
      </dgm:prSet>
      <dgm:spPr/>
    </dgm:pt>
    <dgm:pt modelId="{35928871-22A4-4D0D-9C46-68AA1498C353}" type="pres">
      <dgm:prSet presAssocID="{26EA54B5-90CC-4357-A3AA-AC0D79FF6FB6}" presName="compNode" presStyleCnt="0"/>
      <dgm:spPr/>
    </dgm:pt>
    <dgm:pt modelId="{F400D061-7F0C-49F5-91F4-9E4A5E6607F5}" type="pres">
      <dgm:prSet presAssocID="{26EA54B5-90CC-4357-A3AA-AC0D79FF6FB6}" presName="bgRect" presStyleLbl="bgShp" presStyleIdx="0" presStyleCnt="4"/>
      <dgm:spPr/>
    </dgm:pt>
    <dgm:pt modelId="{7E28A9AE-0063-4919-A36A-B77AFCA3B81C}" type="pres">
      <dgm:prSet presAssocID="{26EA54B5-90CC-4357-A3AA-AC0D79FF6FB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D1B3EF70-0F43-485B-B4A3-08B8F17A6CCC}" type="pres">
      <dgm:prSet presAssocID="{26EA54B5-90CC-4357-A3AA-AC0D79FF6FB6}" presName="spaceRect" presStyleCnt="0"/>
      <dgm:spPr/>
    </dgm:pt>
    <dgm:pt modelId="{59038870-6F54-45F9-8E0F-413DC7AB8EAA}" type="pres">
      <dgm:prSet presAssocID="{26EA54B5-90CC-4357-A3AA-AC0D79FF6FB6}" presName="parTx" presStyleLbl="revTx" presStyleIdx="0" presStyleCnt="4">
        <dgm:presLayoutVars>
          <dgm:chMax val="0"/>
          <dgm:chPref val="0"/>
        </dgm:presLayoutVars>
      </dgm:prSet>
      <dgm:spPr/>
    </dgm:pt>
    <dgm:pt modelId="{39EE2F56-9414-416F-A0B9-C52C94A4D261}" type="pres">
      <dgm:prSet presAssocID="{472C51D6-7D62-4768-977E-F6B7FA532698}" presName="sibTrans" presStyleCnt="0"/>
      <dgm:spPr/>
    </dgm:pt>
    <dgm:pt modelId="{2318E734-95EA-4152-87FD-86E292BD31E4}" type="pres">
      <dgm:prSet presAssocID="{A55EBB55-5801-4638-BEBF-5052C198B130}" presName="compNode" presStyleCnt="0"/>
      <dgm:spPr/>
    </dgm:pt>
    <dgm:pt modelId="{9BEC8D85-C5E3-4786-81C9-410857AC495E}" type="pres">
      <dgm:prSet presAssocID="{A55EBB55-5801-4638-BEBF-5052C198B130}" presName="bgRect" presStyleLbl="bgShp" presStyleIdx="1" presStyleCnt="4"/>
      <dgm:spPr/>
    </dgm:pt>
    <dgm:pt modelId="{E0F5CE96-A95D-4B24-9A0A-6EB4D326F4DE}" type="pres">
      <dgm:prSet presAssocID="{A55EBB55-5801-4638-BEBF-5052C198B13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1D4D476F-8C7E-4185-B837-229B37EFCA61}" type="pres">
      <dgm:prSet presAssocID="{A55EBB55-5801-4638-BEBF-5052C198B130}" presName="spaceRect" presStyleCnt="0"/>
      <dgm:spPr/>
    </dgm:pt>
    <dgm:pt modelId="{7B3D81AD-2D46-4867-A5F8-4118B4B1342D}" type="pres">
      <dgm:prSet presAssocID="{A55EBB55-5801-4638-BEBF-5052C198B130}" presName="parTx" presStyleLbl="revTx" presStyleIdx="1" presStyleCnt="4">
        <dgm:presLayoutVars>
          <dgm:chMax val="0"/>
          <dgm:chPref val="0"/>
        </dgm:presLayoutVars>
      </dgm:prSet>
      <dgm:spPr/>
    </dgm:pt>
    <dgm:pt modelId="{3A000A40-DA44-47AB-975B-1A262EDDD303}" type="pres">
      <dgm:prSet presAssocID="{E6063375-D368-469A-994E-70D0DA55AB6C}" presName="sibTrans" presStyleCnt="0"/>
      <dgm:spPr/>
    </dgm:pt>
    <dgm:pt modelId="{0F49D45A-DACE-433A-BFF5-37B771CB543C}" type="pres">
      <dgm:prSet presAssocID="{FFC3530C-4FC2-4803-A1F9-BB4E771F4E88}" presName="compNode" presStyleCnt="0"/>
      <dgm:spPr/>
    </dgm:pt>
    <dgm:pt modelId="{03757CA0-0F48-4E69-8F91-A2F4FEE35169}" type="pres">
      <dgm:prSet presAssocID="{FFC3530C-4FC2-4803-A1F9-BB4E771F4E88}" presName="bgRect" presStyleLbl="bgShp" presStyleIdx="2" presStyleCnt="4"/>
      <dgm:spPr/>
    </dgm:pt>
    <dgm:pt modelId="{98A843BA-DC4A-4952-BB4F-E6655B679D82}" type="pres">
      <dgm:prSet presAssocID="{FFC3530C-4FC2-4803-A1F9-BB4E771F4E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3BF2B8A4-5A7A-40B8-A574-317EA2652E5F}" type="pres">
      <dgm:prSet presAssocID="{FFC3530C-4FC2-4803-A1F9-BB4E771F4E88}" presName="spaceRect" presStyleCnt="0"/>
      <dgm:spPr/>
    </dgm:pt>
    <dgm:pt modelId="{2245A288-22E0-482D-A120-D7467D9836AB}" type="pres">
      <dgm:prSet presAssocID="{FFC3530C-4FC2-4803-A1F9-BB4E771F4E88}" presName="parTx" presStyleLbl="revTx" presStyleIdx="2" presStyleCnt="4">
        <dgm:presLayoutVars>
          <dgm:chMax val="0"/>
          <dgm:chPref val="0"/>
        </dgm:presLayoutVars>
      </dgm:prSet>
      <dgm:spPr/>
    </dgm:pt>
    <dgm:pt modelId="{185F0CD8-850E-48E3-8C50-BE273B0FB134}" type="pres">
      <dgm:prSet presAssocID="{542CA9B6-ACDF-45A1-9F27-2ABCE46CDFB7}" presName="sibTrans" presStyleCnt="0"/>
      <dgm:spPr/>
    </dgm:pt>
    <dgm:pt modelId="{67668CB9-BBC8-4F19-9A19-AF7514573C51}" type="pres">
      <dgm:prSet presAssocID="{4EF9CDFA-880A-4054-927F-6F47D4DDD56A}" presName="compNode" presStyleCnt="0"/>
      <dgm:spPr/>
    </dgm:pt>
    <dgm:pt modelId="{0F0449EA-70C9-40E5-83E7-61595DD0E2F8}" type="pres">
      <dgm:prSet presAssocID="{4EF9CDFA-880A-4054-927F-6F47D4DDD56A}" presName="bgRect" presStyleLbl="bgShp" presStyleIdx="3" presStyleCnt="4"/>
      <dgm:spPr/>
    </dgm:pt>
    <dgm:pt modelId="{EAF1E80D-FB93-4F40-A4EE-58D68D51B140}" type="pres">
      <dgm:prSet presAssocID="{4EF9CDFA-880A-4054-927F-6F47D4DDD5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kroskop"/>
        </a:ext>
      </dgm:extLst>
    </dgm:pt>
    <dgm:pt modelId="{98A55A9A-33F6-496C-ABC2-1B222B746DB4}" type="pres">
      <dgm:prSet presAssocID="{4EF9CDFA-880A-4054-927F-6F47D4DDD56A}" presName="spaceRect" presStyleCnt="0"/>
      <dgm:spPr/>
    </dgm:pt>
    <dgm:pt modelId="{E2A2C33E-B0F3-44D0-A1DE-28B3F5525056}" type="pres">
      <dgm:prSet presAssocID="{4EF9CDFA-880A-4054-927F-6F47D4DDD56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8D4AA3D-F9C1-4C66-B603-F94F415EF8F8}" type="presOf" srcId="{4EF9CDFA-880A-4054-927F-6F47D4DDD56A}" destId="{E2A2C33E-B0F3-44D0-A1DE-28B3F5525056}" srcOrd="0" destOrd="0" presId="urn:microsoft.com/office/officeart/2018/2/layout/IconVerticalSolidList"/>
    <dgm:cxn modelId="{5276CC40-E16B-4433-96A0-3FF4C83B6B7A}" srcId="{0D115D16-5C93-4363-B1E2-9FEF5499C202}" destId="{4EF9CDFA-880A-4054-927F-6F47D4DDD56A}" srcOrd="3" destOrd="0" parTransId="{4D43CACF-8422-42DF-B3F6-9C93ECEFCA77}" sibTransId="{7E39D67B-3F07-4A12-AD17-A70A1CCE413D}"/>
    <dgm:cxn modelId="{3EC6F945-4C1A-40E8-B511-C9B821404272}" srcId="{0D115D16-5C93-4363-B1E2-9FEF5499C202}" destId="{A55EBB55-5801-4638-BEBF-5052C198B130}" srcOrd="1" destOrd="0" parTransId="{45B7C001-EF6C-4489-AA7C-23BBADF0B140}" sibTransId="{E6063375-D368-469A-994E-70D0DA55AB6C}"/>
    <dgm:cxn modelId="{98CC3C52-25C7-4035-91EB-878696488856}" type="presOf" srcId="{FFC3530C-4FC2-4803-A1F9-BB4E771F4E88}" destId="{2245A288-22E0-482D-A120-D7467D9836AB}" srcOrd="0" destOrd="0" presId="urn:microsoft.com/office/officeart/2018/2/layout/IconVerticalSolidList"/>
    <dgm:cxn modelId="{33B3E0A9-1B64-4371-A43D-F8A5B4DA6486}" type="presOf" srcId="{A55EBB55-5801-4638-BEBF-5052C198B130}" destId="{7B3D81AD-2D46-4867-A5F8-4118B4B1342D}" srcOrd="0" destOrd="0" presId="urn:microsoft.com/office/officeart/2018/2/layout/IconVerticalSolidList"/>
    <dgm:cxn modelId="{7F2D83B6-B243-4C0B-9C80-DB86B2ED6487}" type="presOf" srcId="{0D115D16-5C93-4363-B1E2-9FEF5499C202}" destId="{6F402C86-6EF6-4F25-A6BA-10F4681133F6}" srcOrd="0" destOrd="0" presId="urn:microsoft.com/office/officeart/2018/2/layout/IconVerticalSolidList"/>
    <dgm:cxn modelId="{B30D56BD-7D87-4BD3-945F-B1183E92E308}" srcId="{0D115D16-5C93-4363-B1E2-9FEF5499C202}" destId="{26EA54B5-90CC-4357-A3AA-AC0D79FF6FB6}" srcOrd="0" destOrd="0" parTransId="{965C0290-0E2E-48D0-A921-966ABD3E5AC3}" sibTransId="{472C51D6-7D62-4768-977E-F6B7FA532698}"/>
    <dgm:cxn modelId="{CE1067C0-CC32-47C4-8E2B-462C64556965}" srcId="{0D115D16-5C93-4363-B1E2-9FEF5499C202}" destId="{FFC3530C-4FC2-4803-A1F9-BB4E771F4E88}" srcOrd="2" destOrd="0" parTransId="{F2713FD6-686D-45AD-A2B4-5ADE49B7ECBF}" sibTransId="{542CA9B6-ACDF-45A1-9F27-2ABCE46CDFB7}"/>
    <dgm:cxn modelId="{67DCD2F8-E03A-488C-B76B-87A06324B668}" type="presOf" srcId="{26EA54B5-90CC-4357-A3AA-AC0D79FF6FB6}" destId="{59038870-6F54-45F9-8E0F-413DC7AB8EAA}" srcOrd="0" destOrd="0" presId="urn:microsoft.com/office/officeart/2018/2/layout/IconVerticalSolidList"/>
    <dgm:cxn modelId="{9CCA1F30-3BEB-4395-93D6-6AC714E84488}" type="presParOf" srcId="{6F402C86-6EF6-4F25-A6BA-10F4681133F6}" destId="{35928871-22A4-4D0D-9C46-68AA1498C353}" srcOrd="0" destOrd="0" presId="urn:microsoft.com/office/officeart/2018/2/layout/IconVerticalSolidList"/>
    <dgm:cxn modelId="{C2ED7BC0-DDF6-46A9-9174-F2E8090F6796}" type="presParOf" srcId="{35928871-22A4-4D0D-9C46-68AA1498C353}" destId="{F400D061-7F0C-49F5-91F4-9E4A5E6607F5}" srcOrd="0" destOrd="0" presId="urn:microsoft.com/office/officeart/2018/2/layout/IconVerticalSolidList"/>
    <dgm:cxn modelId="{7A1BF53C-D0D6-49A8-AEA2-DFA1FE01A363}" type="presParOf" srcId="{35928871-22A4-4D0D-9C46-68AA1498C353}" destId="{7E28A9AE-0063-4919-A36A-B77AFCA3B81C}" srcOrd="1" destOrd="0" presId="urn:microsoft.com/office/officeart/2018/2/layout/IconVerticalSolidList"/>
    <dgm:cxn modelId="{4BAE439F-B80F-49C4-92A3-29AADA58AA98}" type="presParOf" srcId="{35928871-22A4-4D0D-9C46-68AA1498C353}" destId="{D1B3EF70-0F43-485B-B4A3-08B8F17A6CCC}" srcOrd="2" destOrd="0" presId="urn:microsoft.com/office/officeart/2018/2/layout/IconVerticalSolidList"/>
    <dgm:cxn modelId="{7260B513-BA27-4470-98BF-729FD18DF14C}" type="presParOf" srcId="{35928871-22A4-4D0D-9C46-68AA1498C353}" destId="{59038870-6F54-45F9-8E0F-413DC7AB8EAA}" srcOrd="3" destOrd="0" presId="urn:microsoft.com/office/officeart/2018/2/layout/IconVerticalSolidList"/>
    <dgm:cxn modelId="{2CE428BC-6D2C-4226-B55A-3398280E31E0}" type="presParOf" srcId="{6F402C86-6EF6-4F25-A6BA-10F4681133F6}" destId="{39EE2F56-9414-416F-A0B9-C52C94A4D261}" srcOrd="1" destOrd="0" presId="urn:microsoft.com/office/officeart/2018/2/layout/IconVerticalSolidList"/>
    <dgm:cxn modelId="{28B12C4E-423F-4722-9657-AB05877ECDE1}" type="presParOf" srcId="{6F402C86-6EF6-4F25-A6BA-10F4681133F6}" destId="{2318E734-95EA-4152-87FD-86E292BD31E4}" srcOrd="2" destOrd="0" presId="urn:microsoft.com/office/officeart/2018/2/layout/IconVerticalSolidList"/>
    <dgm:cxn modelId="{0F465674-ABE2-4147-94E3-49807854CA90}" type="presParOf" srcId="{2318E734-95EA-4152-87FD-86E292BD31E4}" destId="{9BEC8D85-C5E3-4786-81C9-410857AC495E}" srcOrd="0" destOrd="0" presId="urn:microsoft.com/office/officeart/2018/2/layout/IconVerticalSolidList"/>
    <dgm:cxn modelId="{A6C6CB5F-6CF1-4300-98F6-0459758E45FF}" type="presParOf" srcId="{2318E734-95EA-4152-87FD-86E292BD31E4}" destId="{E0F5CE96-A95D-4B24-9A0A-6EB4D326F4DE}" srcOrd="1" destOrd="0" presId="urn:microsoft.com/office/officeart/2018/2/layout/IconVerticalSolidList"/>
    <dgm:cxn modelId="{431FA8F5-44A1-4166-966F-AFA59B42B9DF}" type="presParOf" srcId="{2318E734-95EA-4152-87FD-86E292BD31E4}" destId="{1D4D476F-8C7E-4185-B837-229B37EFCA61}" srcOrd="2" destOrd="0" presId="urn:microsoft.com/office/officeart/2018/2/layout/IconVerticalSolidList"/>
    <dgm:cxn modelId="{70331481-40F1-4155-928D-65FA69C334A7}" type="presParOf" srcId="{2318E734-95EA-4152-87FD-86E292BD31E4}" destId="{7B3D81AD-2D46-4867-A5F8-4118B4B1342D}" srcOrd="3" destOrd="0" presId="urn:microsoft.com/office/officeart/2018/2/layout/IconVerticalSolidList"/>
    <dgm:cxn modelId="{F3969914-1B59-4EBB-8EA3-E5D20B83B940}" type="presParOf" srcId="{6F402C86-6EF6-4F25-A6BA-10F4681133F6}" destId="{3A000A40-DA44-47AB-975B-1A262EDDD303}" srcOrd="3" destOrd="0" presId="urn:microsoft.com/office/officeart/2018/2/layout/IconVerticalSolidList"/>
    <dgm:cxn modelId="{CA212178-488F-4A8D-A85D-A8F2C9E877C6}" type="presParOf" srcId="{6F402C86-6EF6-4F25-A6BA-10F4681133F6}" destId="{0F49D45A-DACE-433A-BFF5-37B771CB543C}" srcOrd="4" destOrd="0" presId="urn:microsoft.com/office/officeart/2018/2/layout/IconVerticalSolidList"/>
    <dgm:cxn modelId="{50423721-479A-4D26-B5A6-FA032F3CD1EC}" type="presParOf" srcId="{0F49D45A-DACE-433A-BFF5-37B771CB543C}" destId="{03757CA0-0F48-4E69-8F91-A2F4FEE35169}" srcOrd="0" destOrd="0" presId="urn:microsoft.com/office/officeart/2018/2/layout/IconVerticalSolidList"/>
    <dgm:cxn modelId="{B0637EBD-4A46-421C-9BEF-D30755FE1206}" type="presParOf" srcId="{0F49D45A-DACE-433A-BFF5-37B771CB543C}" destId="{98A843BA-DC4A-4952-BB4F-E6655B679D82}" srcOrd="1" destOrd="0" presId="urn:microsoft.com/office/officeart/2018/2/layout/IconVerticalSolidList"/>
    <dgm:cxn modelId="{0CFEC15A-D518-482E-81F0-6E4C4D15F8BA}" type="presParOf" srcId="{0F49D45A-DACE-433A-BFF5-37B771CB543C}" destId="{3BF2B8A4-5A7A-40B8-A574-317EA2652E5F}" srcOrd="2" destOrd="0" presId="urn:microsoft.com/office/officeart/2018/2/layout/IconVerticalSolidList"/>
    <dgm:cxn modelId="{55E7A0E3-FB60-40C1-BE46-8BB212BE5C91}" type="presParOf" srcId="{0F49D45A-DACE-433A-BFF5-37B771CB543C}" destId="{2245A288-22E0-482D-A120-D7467D9836AB}" srcOrd="3" destOrd="0" presId="urn:microsoft.com/office/officeart/2018/2/layout/IconVerticalSolidList"/>
    <dgm:cxn modelId="{D2B28EE4-E229-49E6-B74E-C3105602B002}" type="presParOf" srcId="{6F402C86-6EF6-4F25-A6BA-10F4681133F6}" destId="{185F0CD8-850E-48E3-8C50-BE273B0FB134}" srcOrd="5" destOrd="0" presId="urn:microsoft.com/office/officeart/2018/2/layout/IconVerticalSolidList"/>
    <dgm:cxn modelId="{32E39669-29B1-4C1D-8F0A-5E3A7A03078A}" type="presParOf" srcId="{6F402C86-6EF6-4F25-A6BA-10F4681133F6}" destId="{67668CB9-BBC8-4F19-9A19-AF7514573C51}" srcOrd="6" destOrd="0" presId="urn:microsoft.com/office/officeart/2018/2/layout/IconVerticalSolidList"/>
    <dgm:cxn modelId="{023C8F36-A5EC-43A1-AD40-D202B52CA8CD}" type="presParOf" srcId="{67668CB9-BBC8-4F19-9A19-AF7514573C51}" destId="{0F0449EA-70C9-40E5-83E7-61595DD0E2F8}" srcOrd="0" destOrd="0" presId="urn:microsoft.com/office/officeart/2018/2/layout/IconVerticalSolidList"/>
    <dgm:cxn modelId="{5C2B48A8-E502-4890-B3D1-EE27939E3BC6}" type="presParOf" srcId="{67668CB9-BBC8-4F19-9A19-AF7514573C51}" destId="{EAF1E80D-FB93-4F40-A4EE-58D68D51B140}" srcOrd="1" destOrd="0" presId="urn:microsoft.com/office/officeart/2018/2/layout/IconVerticalSolidList"/>
    <dgm:cxn modelId="{077E1815-B73A-4631-A99E-F74422031DD3}" type="presParOf" srcId="{67668CB9-BBC8-4F19-9A19-AF7514573C51}" destId="{98A55A9A-33F6-496C-ABC2-1B222B746DB4}" srcOrd="2" destOrd="0" presId="urn:microsoft.com/office/officeart/2018/2/layout/IconVerticalSolidList"/>
    <dgm:cxn modelId="{85F16B1E-D521-473D-B5E1-6874DAE56349}" type="presParOf" srcId="{67668CB9-BBC8-4F19-9A19-AF7514573C51}" destId="{E2A2C33E-B0F3-44D0-A1DE-28B3F55250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79256-6B96-4FA8-B155-EDF34EAA2294}">
      <dsp:nvSpPr>
        <dsp:cNvPr id="0" name=""/>
        <dsp:cNvSpPr/>
      </dsp:nvSpPr>
      <dsp:spPr>
        <a:xfrm>
          <a:off x="850853" y="2870"/>
          <a:ext cx="2871631" cy="17229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KISS</a:t>
          </a:r>
        </a:p>
      </dsp:txBody>
      <dsp:txXfrm>
        <a:off x="850853" y="2870"/>
        <a:ext cx="2871631" cy="1722979"/>
      </dsp:txXfrm>
    </dsp:sp>
    <dsp:sp modelId="{5D999889-07FD-4D38-891F-DAFB5BBD7769}">
      <dsp:nvSpPr>
        <dsp:cNvPr id="0" name=""/>
        <dsp:cNvSpPr/>
      </dsp:nvSpPr>
      <dsp:spPr>
        <a:xfrm>
          <a:off x="4009648" y="2870"/>
          <a:ext cx="2871631" cy="1722979"/>
        </a:xfrm>
        <a:prstGeom prst="rect">
          <a:avLst/>
        </a:prstGeom>
        <a:solidFill>
          <a:schemeClr val="accent2">
            <a:hueOff val="1414419"/>
            <a:satOff val="-5328"/>
            <a:lumOff val="4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DRY </a:t>
          </a:r>
        </a:p>
      </dsp:txBody>
      <dsp:txXfrm>
        <a:off x="4009648" y="2870"/>
        <a:ext cx="2871631" cy="1722979"/>
      </dsp:txXfrm>
    </dsp:sp>
    <dsp:sp modelId="{2B62E042-54C3-456D-9C38-87DC6FAA13C2}">
      <dsp:nvSpPr>
        <dsp:cNvPr id="0" name=""/>
        <dsp:cNvSpPr/>
      </dsp:nvSpPr>
      <dsp:spPr>
        <a:xfrm>
          <a:off x="7168443" y="2870"/>
          <a:ext cx="2871631" cy="1722979"/>
        </a:xfrm>
        <a:prstGeom prst="rect">
          <a:avLst/>
        </a:prstGeom>
        <a:solidFill>
          <a:schemeClr val="accent2">
            <a:hueOff val="2828839"/>
            <a:satOff val="-10655"/>
            <a:lumOff val="8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/>
            <a:t>SOLID</a:t>
          </a:r>
          <a:endParaRPr lang="en-US" sz="6500" kern="1200"/>
        </a:p>
      </dsp:txBody>
      <dsp:txXfrm>
        <a:off x="7168443" y="2870"/>
        <a:ext cx="2871631" cy="1722979"/>
      </dsp:txXfrm>
    </dsp:sp>
    <dsp:sp modelId="{5A8C7DEF-92E2-4B6B-91A8-88B21AAC9E62}">
      <dsp:nvSpPr>
        <dsp:cNvPr id="0" name=""/>
        <dsp:cNvSpPr/>
      </dsp:nvSpPr>
      <dsp:spPr>
        <a:xfrm>
          <a:off x="850853" y="2013013"/>
          <a:ext cx="2871631" cy="1722979"/>
        </a:xfrm>
        <a:prstGeom prst="rect">
          <a:avLst/>
        </a:prstGeom>
        <a:solidFill>
          <a:schemeClr val="accent2">
            <a:hueOff val="4243259"/>
            <a:satOff val="-15983"/>
            <a:lumOff val="13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/>
            <a:t>YAGNI</a:t>
          </a:r>
          <a:endParaRPr lang="en-US" sz="6500" kern="1200"/>
        </a:p>
      </dsp:txBody>
      <dsp:txXfrm>
        <a:off x="850853" y="2013013"/>
        <a:ext cx="2871631" cy="1722979"/>
      </dsp:txXfrm>
    </dsp:sp>
    <dsp:sp modelId="{42C7C42C-692C-404C-8B9D-88BF016117F0}">
      <dsp:nvSpPr>
        <dsp:cNvPr id="0" name=""/>
        <dsp:cNvSpPr/>
      </dsp:nvSpPr>
      <dsp:spPr>
        <a:xfrm>
          <a:off x="4009648" y="2013013"/>
          <a:ext cx="2871631" cy="1722979"/>
        </a:xfrm>
        <a:prstGeom prst="rect">
          <a:avLst/>
        </a:prstGeom>
        <a:solidFill>
          <a:schemeClr val="accent2">
            <a:hueOff val="5657678"/>
            <a:satOff val="-21310"/>
            <a:lumOff val="17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/>
            <a:t>SoC</a:t>
          </a:r>
          <a:endParaRPr lang="en-US" sz="6500" kern="1200"/>
        </a:p>
      </dsp:txBody>
      <dsp:txXfrm>
        <a:off x="4009648" y="2013013"/>
        <a:ext cx="2871631" cy="1722979"/>
      </dsp:txXfrm>
    </dsp:sp>
    <dsp:sp modelId="{7699A195-44B6-4A1D-A774-48371BF5BF60}">
      <dsp:nvSpPr>
        <dsp:cNvPr id="0" name=""/>
        <dsp:cNvSpPr/>
      </dsp:nvSpPr>
      <dsp:spPr>
        <a:xfrm>
          <a:off x="7168443" y="2013013"/>
          <a:ext cx="2871631" cy="1722979"/>
        </a:xfrm>
        <a:prstGeom prst="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/>
            <a:t>LoD</a:t>
          </a:r>
          <a:endParaRPr lang="en-US" sz="6500" kern="1200"/>
        </a:p>
      </dsp:txBody>
      <dsp:txXfrm>
        <a:off x="7168443" y="2013013"/>
        <a:ext cx="2871631" cy="17229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A7081-63D6-4354-B32A-5C3C37C34638}">
      <dsp:nvSpPr>
        <dsp:cNvPr id="0" name=""/>
        <dsp:cNvSpPr/>
      </dsp:nvSpPr>
      <dsp:spPr>
        <a:xfrm>
          <a:off x="2321602" y="860398"/>
          <a:ext cx="5032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28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9897" y="903449"/>
        <a:ext cx="26694" cy="5338"/>
      </dsp:txXfrm>
    </dsp:sp>
    <dsp:sp modelId="{0FFD4E16-50E8-4199-8BD3-0DB7ED54743E}">
      <dsp:nvSpPr>
        <dsp:cNvPr id="0" name=""/>
        <dsp:cNvSpPr/>
      </dsp:nvSpPr>
      <dsp:spPr>
        <a:xfrm>
          <a:off x="2167" y="209748"/>
          <a:ext cx="2321235" cy="13927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42" tIns="119393" rIns="113742" bIns="11939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i="0" kern="1200" baseline="0"/>
            <a:t>Co to jest?</a:t>
          </a:r>
          <a:endParaRPr lang="en-US" sz="1400" kern="1200"/>
        </a:p>
      </dsp:txBody>
      <dsp:txXfrm>
        <a:off x="2167" y="209748"/>
        <a:ext cx="2321235" cy="1392741"/>
      </dsp:txXfrm>
    </dsp:sp>
    <dsp:sp modelId="{4819C225-FABF-46FF-BDEC-C5946C7793BA}">
      <dsp:nvSpPr>
        <dsp:cNvPr id="0" name=""/>
        <dsp:cNvSpPr/>
      </dsp:nvSpPr>
      <dsp:spPr>
        <a:xfrm>
          <a:off x="5176722" y="860398"/>
          <a:ext cx="5032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284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15017" y="903449"/>
        <a:ext cx="26694" cy="5338"/>
      </dsp:txXfrm>
    </dsp:sp>
    <dsp:sp modelId="{5AF5AA75-59B2-4BFF-A548-36E9504CE4CA}">
      <dsp:nvSpPr>
        <dsp:cNvPr id="0" name=""/>
        <dsp:cNvSpPr/>
      </dsp:nvSpPr>
      <dsp:spPr>
        <a:xfrm>
          <a:off x="2857286" y="209748"/>
          <a:ext cx="2321235" cy="13927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42" tIns="119393" rIns="113742" bIns="11939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baseline="0"/>
            <a:t>Testy sprawdzające </a:t>
          </a:r>
          <a:r>
            <a:rPr lang="pl-PL" sz="1400" b="1" i="0" kern="1200" baseline="0"/>
            <a:t>pojedyncze funkcje, klasy lub metody</a:t>
          </a:r>
          <a:r>
            <a:rPr lang="pl-PL" sz="1400" b="0" i="0" kern="1200" baseline="0"/>
            <a:t> w izolacji – bez zależności od bazy danych, sieci, czy innych modułów.</a:t>
          </a:r>
          <a:endParaRPr lang="en-US" sz="1400" kern="1200"/>
        </a:p>
      </dsp:txBody>
      <dsp:txXfrm>
        <a:off x="2857286" y="209748"/>
        <a:ext cx="2321235" cy="1392741"/>
      </dsp:txXfrm>
    </dsp:sp>
    <dsp:sp modelId="{F7A48845-38AF-40F4-8EEA-1393A3D2B22F}">
      <dsp:nvSpPr>
        <dsp:cNvPr id="0" name=""/>
        <dsp:cNvSpPr/>
      </dsp:nvSpPr>
      <dsp:spPr>
        <a:xfrm>
          <a:off x="8031842" y="860398"/>
          <a:ext cx="5032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284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70137" y="903449"/>
        <a:ext cx="26694" cy="5338"/>
      </dsp:txXfrm>
    </dsp:sp>
    <dsp:sp modelId="{1C9173A6-F305-428D-913A-B9F13F00FB2A}">
      <dsp:nvSpPr>
        <dsp:cNvPr id="0" name=""/>
        <dsp:cNvSpPr/>
      </dsp:nvSpPr>
      <dsp:spPr>
        <a:xfrm>
          <a:off x="5712406" y="209748"/>
          <a:ext cx="2321235" cy="13927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42" tIns="119393" rIns="113742" bIns="11939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baseline="0"/>
            <a:t>Testujemy </a:t>
          </a:r>
          <a:r>
            <a:rPr lang="pl-PL" sz="1400" b="1" i="0" kern="1200" baseline="0"/>
            <a:t>jednostkę logiki</a:t>
          </a:r>
          <a:r>
            <a:rPr lang="pl-PL" sz="1400" b="0" i="0" kern="1200" baseline="0"/>
            <a:t>, bez otoczenia.</a:t>
          </a:r>
          <a:endParaRPr lang="en-US" sz="1400" kern="1200"/>
        </a:p>
      </dsp:txBody>
      <dsp:txXfrm>
        <a:off x="5712406" y="209748"/>
        <a:ext cx="2321235" cy="1392741"/>
      </dsp:txXfrm>
    </dsp:sp>
    <dsp:sp modelId="{0C5EC800-2AF5-47A0-94BC-E7978814D300}">
      <dsp:nvSpPr>
        <dsp:cNvPr id="0" name=""/>
        <dsp:cNvSpPr/>
      </dsp:nvSpPr>
      <dsp:spPr>
        <a:xfrm>
          <a:off x="1162784" y="1600689"/>
          <a:ext cx="8565359" cy="503284"/>
        </a:xfrm>
        <a:custGeom>
          <a:avLst/>
          <a:gdLst/>
          <a:ahLst/>
          <a:cxnLst/>
          <a:rect l="0" t="0" r="0" b="0"/>
          <a:pathLst>
            <a:path>
              <a:moveTo>
                <a:pt x="8565359" y="0"/>
              </a:moveTo>
              <a:lnTo>
                <a:pt x="8565359" y="268742"/>
              </a:lnTo>
              <a:lnTo>
                <a:pt x="0" y="268742"/>
              </a:lnTo>
              <a:lnTo>
                <a:pt x="0" y="503284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0914" y="1849662"/>
        <a:ext cx="429099" cy="5338"/>
      </dsp:txXfrm>
    </dsp:sp>
    <dsp:sp modelId="{6B1CCA62-65BB-40B8-A023-AB7AF3965E1A}">
      <dsp:nvSpPr>
        <dsp:cNvPr id="0" name=""/>
        <dsp:cNvSpPr/>
      </dsp:nvSpPr>
      <dsp:spPr>
        <a:xfrm>
          <a:off x="8567526" y="209748"/>
          <a:ext cx="2321235" cy="13927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42" tIns="119393" rIns="113742" bIns="11939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baseline="0"/>
            <a:t>Są </a:t>
          </a:r>
          <a:r>
            <a:rPr lang="pl-PL" sz="1400" b="1" i="0" kern="1200" baseline="0"/>
            <a:t>szybkie</a:t>
          </a:r>
          <a:r>
            <a:rPr lang="pl-PL" sz="1400" b="0" i="0" kern="1200" baseline="0"/>
            <a:t>, </a:t>
          </a:r>
          <a:r>
            <a:rPr lang="pl-PL" sz="1400" b="1" i="0" kern="1200" baseline="0"/>
            <a:t>łatwe do napisania</a:t>
          </a:r>
          <a:r>
            <a:rPr lang="pl-PL" sz="1400" b="0" i="0" kern="1200" baseline="0"/>
            <a:t> i </a:t>
          </a:r>
          <a:r>
            <a:rPr lang="pl-PL" sz="1400" b="1" i="0" kern="1200" baseline="0"/>
            <a:t>łatwe do debugowania</a:t>
          </a:r>
          <a:r>
            <a:rPr lang="pl-PL" sz="1400" b="0" i="0" kern="1200" baseline="0"/>
            <a:t>.</a:t>
          </a:r>
          <a:endParaRPr lang="en-US" sz="1400" kern="1200"/>
        </a:p>
      </dsp:txBody>
      <dsp:txXfrm>
        <a:off x="8567526" y="209748"/>
        <a:ext cx="2321235" cy="1392741"/>
      </dsp:txXfrm>
    </dsp:sp>
    <dsp:sp modelId="{654AAAF9-9DFE-486A-8092-CDD5A2F0159B}">
      <dsp:nvSpPr>
        <dsp:cNvPr id="0" name=""/>
        <dsp:cNvSpPr/>
      </dsp:nvSpPr>
      <dsp:spPr>
        <a:xfrm>
          <a:off x="2321602" y="2787024"/>
          <a:ext cx="5032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284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9897" y="2830074"/>
        <a:ext cx="26694" cy="5338"/>
      </dsp:txXfrm>
    </dsp:sp>
    <dsp:sp modelId="{B3CD9745-1BE6-4476-8905-B3B8BCD6EB67}">
      <dsp:nvSpPr>
        <dsp:cNvPr id="0" name=""/>
        <dsp:cNvSpPr/>
      </dsp:nvSpPr>
      <dsp:spPr>
        <a:xfrm>
          <a:off x="2167" y="2136373"/>
          <a:ext cx="2321235" cy="13927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42" tIns="119393" rIns="113742" bIns="11939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i="0" kern="1200" baseline="0"/>
            <a:t>Po co?</a:t>
          </a:r>
          <a:endParaRPr lang="en-US" sz="1400" kern="1200"/>
        </a:p>
      </dsp:txBody>
      <dsp:txXfrm>
        <a:off x="2167" y="2136373"/>
        <a:ext cx="2321235" cy="1392741"/>
      </dsp:txXfrm>
    </dsp:sp>
    <dsp:sp modelId="{76BEFD02-12EF-4559-A63D-EC5D200EE9DD}">
      <dsp:nvSpPr>
        <dsp:cNvPr id="0" name=""/>
        <dsp:cNvSpPr/>
      </dsp:nvSpPr>
      <dsp:spPr>
        <a:xfrm>
          <a:off x="5176722" y="2787024"/>
          <a:ext cx="5032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28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15017" y="2830074"/>
        <a:ext cx="26694" cy="5338"/>
      </dsp:txXfrm>
    </dsp:sp>
    <dsp:sp modelId="{6DFF4176-C741-415E-9D9F-513EF8E7ECED}">
      <dsp:nvSpPr>
        <dsp:cNvPr id="0" name=""/>
        <dsp:cNvSpPr/>
      </dsp:nvSpPr>
      <dsp:spPr>
        <a:xfrm>
          <a:off x="2857286" y="2136373"/>
          <a:ext cx="2321235" cy="13927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42" tIns="119393" rIns="113742" bIns="11939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baseline="0"/>
            <a:t>Wykrywają błędy wcześnie.</a:t>
          </a:r>
          <a:endParaRPr lang="en-US" sz="1400" kern="1200"/>
        </a:p>
      </dsp:txBody>
      <dsp:txXfrm>
        <a:off x="2857286" y="2136373"/>
        <a:ext cx="2321235" cy="1392741"/>
      </dsp:txXfrm>
    </dsp:sp>
    <dsp:sp modelId="{CA4996C8-6CA1-4F55-BA49-DF6580BEA2CC}">
      <dsp:nvSpPr>
        <dsp:cNvPr id="0" name=""/>
        <dsp:cNvSpPr/>
      </dsp:nvSpPr>
      <dsp:spPr>
        <a:xfrm>
          <a:off x="8031842" y="2787024"/>
          <a:ext cx="5032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284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70137" y="2830074"/>
        <a:ext cx="26694" cy="5338"/>
      </dsp:txXfrm>
    </dsp:sp>
    <dsp:sp modelId="{B82433F6-BA3C-47D1-9313-E288D12924AC}">
      <dsp:nvSpPr>
        <dsp:cNvPr id="0" name=""/>
        <dsp:cNvSpPr/>
      </dsp:nvSpPr>
      <dsp:spPr>
        <a:xfrm>
          <a:off x="5712406" y="2136373"/>
          <a:ext cx="2321235" cy="13927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42" tIns="119393" rIns="113742" bIns="11939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baseline="0"/>
            <a:t>Idealne do TDD (Test-Driven Development).</a:t>
          </a:r>
          <a:endParaRPr lang="en-US" sz="1400" kern="1200"/>
        </a:p>
      </dsp:txBody>
      <dsp:txXfrm>
        <a:off x="5712406" y="2136373"/>
        <a:ext cx="2321235" cy="1392741"/>
      </dsp:txXfrm>
    </dsp:sp>
    <dsp:sp modelId="{6DEEFC43-15F3-4944-B30D-1F2425CB6F59}">
      <dsp:nvSpPr>
        <dsp:cNvPr id="0" name=""/>
        <dsp:cNvSpPr/>
      </dsp:nvSpPr>
      <dsp:spPr>
        <a:xfrm>
          <a:off x="8567526" y="2136373"/>
          <a:ext cx="2321235" cy="13927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42" tIns="119393" rIns="113742" bIns="11939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baseline="0"/>
            <a:t>Pomagają przy refaktoryzacji – szybko widzisz, czy coś zepsułeś.</a:t>
          </a:r>
          <a:endParaRPr lang="en-US" sz="1400" kern="1200"/>
        </a:p>
      </dsp:txBody>
      <dsp:txXfrm>
        <a:off x="8567526" y="2136373"/>
        <a:ext cx="2321235" cy="13927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3D1E7-5599-4FE4-8DA7-B18AA41A7870}">
      <dsp:nvSpPr>
        <dsp:cNvPr id="0" name=""/>
        <dsp:cNvSpPr/>
      </dsp:nvSpPr>
      <dsp:spPr>
        <a:xfrm>
          <a:off x="809" y="0"/>
          <a:ext cx="3278981" cy="36903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0" tIns="0" rIns="323890" bIns="33020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0" i="0" kern="1200" baseline="0" dirty="0"/>
            <a:t>Testy sprawdzające, czy </a:t>
          </a:r>
          <a:r>
            <a:rPr lang="pl-PL" sz="1700" b="1" i="0" kern="1200" baseline="0" dirty="0"/>
            <a:t>różne komponenty współpracują ze sobą poprawnie</a:t>
          </a:r>
          <a:r>
            <a:rPr lang="pl-PL" sz="1700" b="0" i="0" kern="1200" baseline="0" dirty="0"/>
            <a:t> – np. czy kontroler poprawnie komunikuje się z bazą danych lub API.</a:t>
          </a:r>
          <a:endParaRPr lang="en-US" sz="1700" kern="1200" dirty="0"/>
        </a:p>
      </dsp:txBody>
      <dsp:txXfrm>
        <a:off x="809" y="1476142"/>
        <a:ext cx="3278981" cy="2214214"/>
      </dsp:txXfrm>
    </dsp:sp>
    <dsp:sp modelId="{DFA8BC4A-86DC-4F9A-B9F9-4AA3A2AB5F36}">
      <dsp:nvSpPr>
        <dsp:cNvPr id="0" name=""/>
        <dsp:cNvSpPr/>
      </dsp:nvSpPr>
      <dsp:spPr>
        <a:xfrm>
          <a:off x="809" y="0"/>
          <a:ext cx="3278981" cy="147614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0" tIns="165100" rIns="32389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600" kern="1200" dirty="0"/>
        </a:p>
      </dsp:txBody>
      <dsp:txXfrm>
        <a:off x="809" y="0"/>
        <a:ext cx="3278981" cy="1476142"/>
      </dsp:txXfrm>
    </dsp:sp>
    <dsp:sp modelId="{F0AE689A-EE1D-4194-8E7B-07B9FF1A2964}">
      <dsp:nvSpPr>
        <dsp:cNvPr id="0" name=""/>
        <dsp:cNvSpPr/>
      </dsp:nvSpPr>
      <dsp:spPr>
        <a:xfrm>
          <a:off x="3542109" y="0"/>
          <a:ext cx="3278981" cy="36903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0" tIns="0" rIns="323890" bIns="33020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0" i="0" kern="1200" baseline="0"/>
            <a:t>Upewniają się, że </a:t>
          </a:r>
          <a:r>
            <a:rPr lang="pl-PL" sz="1700" b="1" i="0" kern="1200" baseline="0"/>
            <a:t>interakcje między modułami działają</a:t>
          </a:r>
          <a:r>
            <a:rPr lang="pl-PL" sz="1700" b="0" i="0" kern="1200" baseline="0"/>
            <a:t>.</a:t>
          </a:r>
          <a:endParaRPr lang="en-US" sz="1700" kern="1200"/>
        </a:p>
      </dsp:txBody>
      <dsp:txXfrm>
        <a:off x="3542109" y="1476142"/>
        <a:ext cx="3278981" cy="2214214"/>
      </dsp:txXfrm>
    </dsp:sp>
    <dsp:sp modelId="{09EC2356-3C5A-4A3F-A11A-BD09592BB97F}">
      <dsp:nvSpPr>
        <dsp:cNvPr id="0" name=""/>
        <dsp:cNvSpPr/>
      </dsp:nvSpPr>
      <dsp:spPr>
        <a:xfrm>
          <a:off x="3542109" y="0"/>
          <a:ext cx="3278981" cy="147614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0" tIns="165100" rIns="32389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600" kern="1200" dirty="0"/>
        </a:p>
      </dsp:txBody>
      <dsp:txXfrm>
        <a:off x="3542109" y="0"/>
        <a:ext cx="3278981" cy="1476142"/>
      </dsp:txXfrm>
    </dsp:sp>
    <dsp:sp modelId="{C6E342E1-6D00-4F12-B599-4308EB9E8216}">
      <dsp:nvSpPr>
        <dsp:cNvPr id="0" name=""/>
        <dsp:cNvSpPr/>
      </dsp:nvSpPr>
      <dsp:spPr>
        <a:xfrm>
          <a:off x="7083409" y="0"/>
          <a:ext cx="3278981" cy="36903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0" tIns="0" rIns="323890" bIns="33020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0" i="0" kern="1200" baseline="0"/>
            <a:t>Często wykrywają błędy, których testy jednostkowe nie są w stanie wychwycić.</a:t>
          </a:r>
          <a:endParaRPr lang="en-US" sz="1700" kern="1200"/>
        </a:p>
      </dsp:txBody>
      <dsp:txXfrm>
        <a:off x="7083409" y="1476142"/>
        <a:ext cx="3278981" cy="2214214"/>
      </dsp:txXfrm>
    </dsp:sp>
    <dsp:sp modelId="{2C2CB29F-5641-4C57-AF68-45CE24BD3B5F}">
      <dsp:nvSpPr>
        <dsp:cNvPr id="0" name=""/>
        <dsp:cNvSpPr/>
      </dsp:nvSpPr>
      <dsp:spPr>
        <a:xfrm>
          <a:off x="7083409" y="0"/>
          <a:ext cx="3278981" cy="147614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0" tIns="165100" rIns="32389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600" kern="1200" dirty="0"/>
        </a:p>
      </dsp:txBody>
      <dsp:txXfrm>
        <a:off x="7083409" y="0"/>
        <a:ext cx="3278981" cy="14761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CC90E-1332-49AC-8B17-79FDCD5E2F6A}">
      <dsp:nvSpPr>
        <dsp:cNvPr id="0" name=""/>
        <dsp:cNvSpPr/>
      </dsp:nvSpPr>
      <dsp:spPr>
        <a:xfrm>
          <a:off x="0" y="623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1B5AB-A14E-46E8-8C06-59307C0EFB6B}">
      <dsp:nvSpPr>
        <dsp:cNvPr id="0" name=""/>
        <dsp:cNvSpPr/>
      </dsp:nvSpPr>
      <dsp:spPr>
        <a:xfrm>
          <a:off x="441651" y="329124"/>
          <a:ext cx="803001" cy="803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EBABC-2548-4288-A6A9-39780D0A61F2}">
      <dsp:nvSpPr>
        <dsp:cNvPr id="0" name=""/>
        <dsp:cNvSpPr/>
      </dsp:nvSpPr>
      <dsp:spPr>
        <a:xfrm>
          <a:off x="1686304" y="623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0" i="0" kern="1200" baseline="0" dirty="0"/>
            <a:t>- Testują cały system od początku do końca — tak, jak robi to </a:t>
          </a:r>
          <a:r>
            <a:rPr lang="pl-PL" sz="1900" b="1" i="0" kern="1200" baseline="0" dirty="0"/>
            <a:t>prawdziwy użytkownik</a:t>
          </a:r>
          <a:r>
            <a:rPr lang="pl-PL" sz="1900" b="0" i="0" kern="1200" baseline="0" dirty="0"/>
            <a:t>.</a:t>
          </a:r>
          <a:endParaRPr lang="en-US" sz="1900" kern="1200" dirty="0"/>
        </a:p>
      </dsp:txBody>
      <dsp:txXfrm>
        <a:off x="1686304" y="623"/>
        <a:ext cx="5530111" cy="1460003"/>
      </dsp:txXfrm>
    </dsp:sp>
    <dsp:sp modelId="{6E24F59A-967B-41F5-86EE-5E8FCD3639EE}">
      <dsp:nvSpPr>
        <dsp:cNvPr id="0" name=""/>
        <dsp:cNvSpPr/>
      </dsp:nvSpPr>
      <dsp:spPr>
        <a:xfrm>
          <a:off x="0" y="1825628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59A1E-2CC5-4FF1-897A-F83C3C1EC98E}">
      <dsp:nvSpPr>
        <dsp:cNvPr id="0" name=""/>
        <dsp:cNvSpPr/>
      </dsp:nvSpPr>
      <dsp:spPr>
        <a:xfrm>
          <a:off x="441651" y="2154129"/>
          <a:ext cx="803001" cy="803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466BE-0BFA-4605-AF70-39064E968505}">
      <dsp:nvSpPr>
        <dsp:cNvPr id="0" name=""/>
        <dsp:cNvSpPr/>
      </dsp:nvSpPr>
      <dsp:spPr>
        <a:xfrm>
          <a:off x="1686304" y="1825628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0" i="0" kern="1200" baseline="0" dirty="0"/>
            <a:t>-</a:t>
          </a:r>
          <a:r>
            <a:rPr lang="pl-PL" sz="1900" b="1" i="0" kern="1200" baseline="0" dirty="0"/>
            <a:t> Przykład: </a:t>
          </a:r>
          <a:r>
            <a:rPr lang="pl-PL" sz="1900" b="0" i="0" kern="1200" baseline="0" dirty="0"/>
            <a:t>Użytkownik loguje się przez interfejs przeglądarkowy. Test z użyciem narzędzia typu </a:t>
          </a:r>
          <a:r>
            <a:rPr lang="pl-PL" sz="1900" b="0" i="0" kern="1200" baseline="0" dirty="0" err="1"/>
            <a:t>Cypress</a:t>
          </a:r>
          <a:r>
            <a:rPr lang="pl-PL" sz="1900" b="0" i="0" kern="1200" baseline="0" dirty="0"/>
            <a:t>, </a:t>
          </a:r>
          <a:r>
            <a:rPr lang="pl-PL" sz="1900" b="0" i="0" kern="1200" baseline="0" dirty="0" err="1"/>
            <a:t>Selenium</a:t>
          </a:r>
          <a:r>
            <a:rPr lang="pl-PL" sz="1900" b="0" i="0" kern="1200" baseline="0" dirty="0"/>
            <a:t>, </a:t>
          </a:r>
          <a:r>
            <a:rPr lang="pl-PL" sz="1900" b="0" i="0" kern="1200" baseline="0" dirty="0" err="1"/>
            <a:t>Playwright</a:t>
          </a:r>
          <a:r>
            <a:rPr lang="pl-PL" sz="1900" b="0" i="0" kern="1200" baseline="0" dirty="0"/>
            <a:t>. </a:t>
          </a:r>
          <a:endParaRPr lang="en-US" sz="1900" kern="1200" dirty="0"/>
        </a:p>
      </dsp:txBody>
      <dsp:txXfrm>
        <a:off x="1686304" y="1825628"/>
        <a:ext cx="5530111" cy="1460003"/>
      </dsp:txXfrm>
    </dsp:sp>
    <dsp:sp modelId="{7AC69F1E-0753-4196-9097-6E3FAED7F7D2}">
      <dsp:nvSpPr>
        <dsp:cNvPr id="0" name=""/>
        <dsp:cNvSpPr/>
      </dsp:nvSpPr>
      <dsp:spPr>
        <a:xfrm>
          <a:off x="0" y="3650632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A4EB7-D5E7-4B24-80CC-73417871D1F8}">
      <dsp:nvSpPr>
        <dsp:cNvPr id="0" name=""/>
        <dsp:cNvSpPr/>
      </dsp:nvSpPr>
      <dsp:spPr>
        <a:xfrm>
          <a:off x="441651" y="3979133"/>
          <a:ext cx="803001" cy="803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24FB7-ED9C-42DB-B61A-746B653B301E}">
      <dsp:nvSpPr>
        <dsp:cNvPr id="0" name=""/>
        <dsp:cNvSpPr/>
      </dsp:nvSpPr>
      <dsp:spPr>
        <a:xfrm>
          <a:off x="1686304" y="3650632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0" i="0" kern="1200" baseline="0" dirty="0"/>
            <a:t>- Sprawdzają </a:t>
          </a:r>
          <a:r>
            <a:rPr lang="pl-PL" sz="1900" b="1" i="0" kern="1200" baseline="0" dirty="0"/>
            <a:t>realne scenariusze użytkownika</a:t>
          </a:r>
          <a:r>
            <a:rPr lang="pl-PL" sz="1900" b="0" i="0" kern="1200" baseline="0" dirty="0"/>
            <a:t>. Wykrywają błędy, które przeszły przez testy jednostkowe i integracyjne. Wymagają więcej zasobów i czasu, ale dają największe pokrycie.</a:t>
          </a:r>
          <a:endParaRPr lang="en-US" sz="1900" kern="1200" dirty="0"/>
        </a:p>
      </dsp:txBody>
      <dsp:txXfrm>
        <a:off x="1686304" y="3650632"/>
        <a:ext cx="5530111" cy="146000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E91B2-73B5-4BAD-9AB4-07E69F3DBDF6}">
      <dsp:nvSpPr>
        <dsp:cNvPr id="0" name=""/>
        <dsp:cNvSpPr/>
      </dsp:nvSpPr>
      <dsp:spPr>
        <a:xfrm>
          <a:off x="0" y="623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C855C-2BBC-4533-A676-79BF93963251}">
      <dsp:nvSpPr>
        <dsp:cNvPr id="0" name=""/>
        <dsp:cNvSpPr/>
      </dsp:nvSpPr>
      <dsp:spPr>
        <a:xfrm>
          <a:off x="441651" y="329124"/>
          <a:ext cx="803001" cy="803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C87F7-00C1-4CA2-8B8E-A56972734B97}">
      <dsp:nvSpPr>
        <dsp:cNvPr id="0" name=""/>
        <dsp:cNvSpPr/>
      </dsp:nvSpPr>
      <dsp:spPr>
        <a:xfrm>
          <a:off x="1686304" y="623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dirty="0"/>
            <a:t>1. Testy regresji (</a:t>
          </a:r>
          <a:r>
            <a:rPr lang="pl-PL" sz="1600" b="1" kern="1200" dirty="0" err="1"/>
            <a:t>Regression</a:t>
          </a:r>
          <a:r>
            <a:rPr lang="pl-PL" sz="1600" b="1" kern="1200" dirty="0"/>
            <a:t> </a:t>
          </a:r>
          <a:r>
            <a:rPr lang="pl-PL" sz="1600" b="1" kern="1200" dirty="0" err="1"/>
            <a:t>Tests</a:t>
          </a:r>
          <a:r>
            <a:rPr lang="pl-PL" sz="1600" b="1" kern="1200" dirty="0"/>
            <a:t>) - </a:t>
          </a:r>
          <a:r>
            <a:rPr lang="pl-PL" sz="1600" kern="1200" dirty="0"/>
            <a:t>Sprawdzają, czy </a:t>
          </a:r>
          <a:r>
            <a:rPr lang="pl-PL" sz="1600" b="1" kern="1200" dirty="0"/>
            <a:t>zmiana kodu nie zepsuła</a:t>
          </a:r>
          <a:r>
            <a:rPr lang="pl-PL" sz="1600" kern="1200" dirty="0"/>
            <a:t> istniejącej funkcjonalności. Często uruchamiane automatycznie po każdym </a:t>
          </a:r>
          <a:r>
            <a:rPr lang="pl-PL" sz="1600" kern="1200" dirty="0" err="1"/>
            <a:t>deployu</a:t>
          </a:r>
          <a:r>
            <a:rPr lang="pl-PL" sz="1600" kern="1200" dirty="0"/>
            <a:t>/</a:t>
          </a:r>
          <a:r>
            <a:rPr lang="pl-PL" sz="1600" kern="1200" dirty="0" err="1"/>
            <a:t>merge’u</a:t>
          </a:r>
          <a:r>
            <a:rPr lang="pl-PL" sz="1600" kern="1200" dirty="0"/>
            <a:t>.</a:t>
          </a:r>
          <a:endParaRPr lang="en-US" sz="1600" kern="1200" dirty="0"/>
        </a:p>
      </dsp:txBody>
      <dsp:txXfrm>
        <a:off x="1686304" y="623"/>
        <a:ext cx="5530111" cy="1460003"/>
      </dsp:txXfrm>
    </dsp:sp>
    <dsp:sp modelId="{F3DC5CB7-C672-4DEE-9875-FF4833C29B3F}">
      <dsp:nvSpPr>
        <dsp:cNvPr id="0" name=""/>
        <dsp:cNvSpPr/>
      </dsp:nvSpPr>
      <dsp:spPr>
        <a:xfrm>
          <a:off x="0" y="1825628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36F72-EA67-49DA-81F9-19862392DFE5}">
      <dsp:nvSpPr>
        <dsp:cNvPr id="0" name=""/>
        <dsp:cNvSpPr/>
      </dsp:nvSpPr>
      <dsp:spPr>
        <a:xfrm>
          <a:off x="441651" y="2154129"/>
          <a:ext cx="803001" cy="803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26EB8-58A3-4BB8-9DE7-DD1EF285F565}">
      <dsp:nvSpPr>
        <dsp:cNvPr id="0" name=""/>
        <dsp:cNvSpPr/>
      </dsp:nvSpPr>
      <dsp:spPr>
        <a:xfrm>
          <a:off x="1686304" y="1825628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dirty="0"/>
            <a:t>2. Testy dymne (</a:t>
          </a:r>
          <a:r>
            <a:rPr lang="pl-PL" sz="1600" b="1" kern="1200" dirty="0" err="1"/>
            <a:t>Smoke</a:t>
          </a:r>
          <a:r>
            <a:rPr lang="pl-PL" sz="1600" b="1" kern="1200" dirty="0"/>
            <a:t> </a:t>
          </a:r>
          <a:r>
            <a:rPr lang="pl-PL" sz="1600" b="1" kern="1200" dirty="0" err="1"/>
            <a:t>Tests</a:t>
          </a:r>
          <a:r>
            <a:rPr lang="pl-PL" sz="1600" b="1" kern="1200" dirty="0"/>
            <a:t>) - </a:t>
          </a:r>
          <a:r>
            <a:rPr lang="pl-PL" sz="1600" kern="1200" dirty="0"/>
            <a:t>Szybkie sprawdzenie, czy „system się uruchamia” i kluczowe funkcje działają. Jak test „czy aplikacja się w ogóle odpala?”.</a:t>
          </a:r>
          <a:endParaRPr lang="en-US" sz="1600" kern="1200" dirty="0"/>
        </a:p>
      </dsp:txBody>
      <dsp:txXfrm>
        <a:off x="1686304" y="1825628"/>
        <a:ext cx="5530111" cy="1460003"/>
      </dsp:txXfrm>
    </dsp:sp>
    <dsp:sp modelId="{D0E8FEB2-4D28-4939-88E9-6BFD5B8CA60C}">
      <dsp:nvSpPr>
        <dsp:cNvPr id="0" name=""/>
        <dsp:cNvSpPr/>
      </dsp:nvSpPr>
      <dsp:spPr>
        <a:xfrm>
          <a:off x="0" y="3650632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FA447-C210-448C-AFFC-CD13CDC762BA}">
      <dsp:nvSpPr>
        <dsp:cNvPr id="0" name=""/>
        <dsp:cNvSpPr/>
      </dsp:nvSpPr>
      <dsp:spPr>
        <a:xfrm>
          <a:off x="441651" y="3979133"/>
          <a:ext cx="803001" cy="803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9B869-6138-498C-B83E-40EE90E0340F}">
      <dsp:nvSpPr>
        <dsp:cNvPr id="0" name=""/>
        <dsp:cNvSpPr/>
      </dsp:nvSpPr>
      <dsp:spPr>
        <a:xfrm>
          <a:off x="1686304" y="3650632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dirty="0"/>
            <a:t>3. Testy akceptacyjne (</a:t>
          </a:r>
          <a:r>
            <a:rPr lang="pl-PL" sz="1600" b="1" kern="1200" dirty="0" err="1"/>
            <a:t>Acceptance</a:t>
          </a:r>
          <a:r>
            <a:rPr lang="pl-PL" sz="1600" b="1" kern="1200" dirty="0"/>
            <a:t> </a:t>
          </a:r>
          <a:r>
            <a:rPr lang="pl-PL" sz="1600" b="1" kern="1200" dirty="0" err="1"/>
            <a:t>Tests</a:t>
          </a:r>
          <a:r>
            <a:rPr lang="pl-PL" sz="1600" b="1" kern="1200" dirty="0"/>
            <a:t>) - </a:t>
          </a:r>
          <a:r>
            <a:rPr lang="pl-PL" sz="1600" kern="1200" dirty="0"/>
            <a:t>Weryfikują, czy system </a:t>
          </a:r>
          <a:r>
            <a:rPr lang="pl-PL" sz="1600" b="1" kern="1200" dirty="0"/>
            <a:t>spełnia wymagania biznesowe</a:t>
          </a:r>
          <a:r>
            <a:rPr lang="pl-PL" sz="1600" kern="1200" dirty="0"/>
            <a:t>. Często definiowane wspólnie z klientem lub Product </a:t>
          </a:r>
          <a:r>
            <a:rPr lang="pl-PL" sz="1600" kern="1200" dirty="0" err="1"/>
            <a:t>Ownerem</a:t>
          </a:r>
          <a:r>
            <a:rPr lang="pl-PL" sz="1600" kern="1200" dirty="0"/>
            <a:t>. Przykład: "Użytkownik może zapisać się na newsletter i dostaje maila potwierdzającego."</a:t>
          </a:r>
          <a:endParaRPr lang="en-US" sz="1600" kern="1200" dirty="0"/>
        </a:p>
      </dsp:txBody>
      <dsp:txXfrm>
        <a:off x="1686304" y="3650632"/>
        <a:ext cx="5530111" cy="146000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C56C1-BC3E-4488-9017-FD2B3B5146B1}">
      <dsp:nvSpPr>
        <dsp:cNvPr id="0" name=""/>
        <dsp:cNvSpPr/>
      </dsp:nvSpPr>
      <dsp:spPr>
        <a:xfrm>
          <a:off x="0" y="31426"/>
          <a:ext cx="6479357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 dirty="0"/>
            <a:t> TDD</a:t>
          </a:r>
          <a:endParaRPr lang="en-US" sz="3700" kern="1200" dirty="0"/>
        </a:p>
      </dsp:txBody>
      <dsp:txXfrm>
        <a:off x="43321" y="74747"/>
        <a:ext cx="6392715" cy="800803"/>
      </dsp:txXfrm>
    </dsp:sp>
    <dsp:sp modelId="{BA242FCF-2A8F-45CD-86FC-2343DB078C4E}">
      <dsp:nvSpPr>
        <dsp:cNvPr id="0" name=""/>
        <dsp:cNvSpPr/>
      </dsp:nvSpPr>
      <dsp:spPr>
        <a:xfrm>
          <a:off x="0" y="1025431"/>
          <a:ext cx="6479357" cy="887445"/>
        </a:xfrm>
        <a:prstGeom prst="roundRect">
          <a:avLst/>
        </a:prstGeom>
        <a:solidFill>
          <a:schemeClr val="accent2">
            <a:hueOff val="1768024"/>
            <a:satOff val="-6660"/>
            <a:lumOff val="5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 dirty="0"/>
            <a:t> BDD</a:t>
          </a:r>
          <a:endParaRPr lang="en-US" sz="3700" kern="1200" dirty="0"/>
        </a:p>
      </dsp:txBody>
      <dsp:txXfrm>
        <a:off x="43321" y="1068752"/>
        <a:ext cx="6392715" cy="800803"/>
      </dsp:txXfrm>
    </dsp:sp>
    <dsp:sp modelId="{02DA02B9-1AE7-44ED-A463-4F4BAE0A6FA7}">
      <dsp:nvSpPr>
        <dsp:cNvPr id="0" name=""/>
        <dsp:cNvSpPr/>
      </dsp:nvSpPr>
      <dsp:spPr>
        <a:xfrm>
          <a:off x="0" y="2019436"/>
          <a:ext cx="6479357" cy="887445"/>
        </a:xfrm>
        <a:prstGeom prst="roundRect">
          <a:avLst/>
        </a:prstGeom>
        <a:solidFill>
          <a:schemeClr val="accent2">
            <a:hueOff val="3536049"/>
            <a:satOff val="-13319"/>
            <a:lumOff val="1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 dirty="0"/>
            <a:t> ATDD</a:t>
          </a:r>
          <a:endParaRPr lang="en-US" sz="3700" kern="1200" dirty="0"/>
        </a:p>
      </dsp:txBody>
      <dsp:txXfrm>
        <a:off x="43321" y="2062757"/>
        <a:ext cx="6392715" cy="800803"/>
      </dsp:txXfrm>
    </dsp:sp>
    <dsp:sp modelId="{173EEEE8-7DE6-493C-99EE-B1D1EBC744CD}">
      <dsp:nvSpPr>
        <dsp:cNvPr id="0" name=""/>
        <dsp:cNvSpPr/>
      </dsp:nvSpPr>
      <dsp:spPr>
        <a:xfrm>
          <a:off x="0" y="3013441"/>
          <a:ext cx="6479357" cy="887445"/>
        </a:xfrm>
        <a:prstGeom prst="roundRect">
          <a:avLst/>
        </a:prstGeom>
        <a:solidFill>
          <a:schemeClr val="accent2">
            <a:hueOff val="5304073"/>
            <a:satOff val="-19979"/>
            <a:lumOff val="16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 dirty="0"/>
            <a:t> </a:t>
          </a:r>
          <a:r>
            <a:rPr lang="pl-PL" sz="3700" kern="1200" dirty="0" err="1"/>
            <a:t>Property-Based</a:t>
          </a:r>
          <a:r>
            <a:rPr lang="pl-PL" sz="3700" b="1" kern="1200" dirty="0"/>
            <a:t> </a:t>
          </a:r>
          <a:r>
            <a:rPr lang="pl-PL" sz="3700" kern="1200" dirty="0" err="1"/>
            <a:t>Testing</a:t>
          </a:r>
          <a:endParaRPr lang="en-US" sz="3700" kern="1200" dirty="0"/>
        </a:p>
      </dsp:txBody>
      <dsp:txXfrm>
        <a:off x="43321" y="3056762"/>
        <a:ext cx="6392715" cy="800803"/>
      </dsp:txXfrm>
    </dsp:sp>
    <dsp:sp modelId="{600C12CD-C0D1-4897-B6B6-D46231DDC8C3}">
      <dsp:nvSpPr>
        <dsp:cNvPr id="0" name=""/>
        <dsp:cNvSpPr/>
      </dsp:nvSpPr>
      <dsp:spPr>
        <a:xfrm>
          <a:off x="0" y="4007446"/>
          <a:ext cx="6479357" cy="887445"/>
        </a:xfrm>
        <a:prstGeom prst="round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b="1" kern="1200" dirty="0"/>
            <a:t> </a:t>
          </a:r>
          <a:r>
            <a:rPr lang="pl-PL" sz="3700" kern="1200" dirty="0" err="1"/>
            <a:t>Exploratory</a:t>
          </a:r>
          <a:r>
            <a:rPr lang="pl-PL" sz="3700" kern="1200" dirty="0"/>
            <a:t> </a:t>
          </a:r>
          <a:r>
            <a:rPr lang="pl-PL" sz="3700" kern="1200" dirty="0" err="1"/>
            <a:t>Testing</a:t>
          </a:r>
          <a:endParaRPr lang="en-US" sz="3700" kern="1200" dirty="0"/>
        </a:p>
      </dsp:txBody>
      <dsp:txXfrm>
        <a:off x="43321" y="4050767"/>
        <a:ext cx="6392715" cy="80080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A3E03-B27F-4E8F-894D-5368AC31D43C}">
      <dsp:nvSpPr>
        <dsp:cNvPr id="0" name=""/>
        <dsp:cNvSpPr/>
      </dsp:nvSpPr>
      <dsp:spPr>
        <a:xfrm>
          <a:off x="0" y="2121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CDCB7-B3F7-4EC7-937C-A95D4C3AF76B}">
      <dsp:nvSpPr>
        <dsp:cNvPr id="0" name=""/>
        <dsp:cNvSpPr/>
      </dsp:nvSpPr>
      <dsp:spPr>
        <a:xfrm>
          <a:off x="325236" y="244032"/>
          <a:ext cx="591338" cy="5913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36557-8F81-4074-B178-C284CE0B413F}">
      <dsp:nvSpPr>
        <dsp:cNvPr id="0" name=""/>
        <dsp:cNvSpPr/>
      </dsp:nvSpPr>
      <dsp:spPr>
        <a:xfrm>
          <a:off x="1241811" y="2121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/>
            <a:t>Cykl TDD – „Red → Green → Refactor”:</a:t>
          </a:r>
          <a:endParaRPr lang="en-US" sz="2200" kern="1200"/>
        </a:p>
      </dsp:txBody>
      <dsp:txXfrm>
        <a:off x="1241811" y="2121"/>
        <a:ext cx="5974604" cy="1075161"/>
      </dsp:txXfrm>
    </dsp:sp>
    <dsp:sp modelId="{D82FE3C2-C91D-4EF4-BCB3-9C27A9F083CC}">
      <dsp:nvSpPr>
        <dsp:cNvPr id="0" name=""/>
        <dsp:cNvSpPr/>
      </dsp:nvSpPr>
      <dsp:spPr>
        <a:xfrm>
          <a:off x="0" y="1346073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A182E-BF23-4B6F-8B4B-0779CF9CA056}">
      <dsp:nvSpPr>
        <dsp:cNvPr id="0" name=""/>
        <dsp:cNvSpPr/>
      </dsp:nvSpPr>
      <dsp:spPr>
        <a:xfrm>
          <a:off x="325236" y="1587984"/>
          <a:ext cx="591338" cy="5913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6E39B-C1E5-49D1-A221-94792C0054EC}">
      <dsp:nvSpPr>
        <dsp:cNvPr id="0" name=""/>
        <dsp:cNvSpPr/>
      </dsp:nvSpPr>
      <dsp:spPr>
        <a:xfrm>
          <a:off x="1241811" y="1346073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/>
            <a:t>Red</a:t>
          </a:r>
          <a:r>
            <a:rPr lang="pl-PL" sz="2200" kern="1200"/>
            <a:t> – piszesz test, który </a:t>
          </a:r>
          <a:r>
            <a:rPr lang="pl-PL" sz="2200" i="1" kern="1200"/>
            <a:t>musi się nie powieść</a:t>
          </a:r>
          <a:r>
            <a:rPr lang="pl-PL" sz="2200" kern="1200"/>
            <a:t>, bo nie ma jeszcze implementacji.</a:t>
          </a:r>
          <a:endParaRPr lang="en-US" sz="2200" kern="1200"/>
        </a:p>
      </dsp:txBody>
      <dsp:txXfrm>
        <a:off x="1241811" y="1346073"/>
        <a:ext cx="5974604" cy="1075161"/>
      </dsp:txXfrm>
    </dsp:sp>
    <dsp:sp modelId="{1B0DBB09-B108-4319-BFF1-41D60FB9C976}">
      <dsp:nvSpPr>
        <dsp:cNvPr id="0" name=""/>
        <dsp:cNvSpPr/>
      </dsp:nvSpPr>
      <dsp:spPr>
        <a:xfrm>
          <a:off x="0" y="2690025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80926-8F9B-40E1-A33A-813863510C6C}">
      <dsp:nvSpPr>
        <dsp:cNvPr id="0" name=""/>
        <dsp:cNvSpPr/>
      </dsp:nvSpPr>
      <dsp:spPr>
        <a:xfrm>
          <a:off x="325236" y="2931936"/>
          <a:ext cx="591338" cy="5913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981E6-AE33-4ED9-B386-36589EA4FF0A}">
      <dsp:nvSpPr>
        <dsp:cNvPr id="0" name=""/>
        <dsp:cNvSpPr/>
      </dsp:nvSpPr>
      <dsp:spPr>
        <a:xfrm>
          <a:off x="1241811" y="2690025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/>
            <a:t>Green</a:t>
          </a:r>
          <a:r>
            <a:rPr lang="pl-PL" sz="2200" kern="1200"/>
            <a:t> – piszesz minimalną ilość kodu, aby test przeszedł.</a:t>
          </a:r>
          <a:endParaRPr lang="en-US" sz="2200" kern="1200"/>
        </a:p>
      </dsp:txBody>
      <dsp:txXfrm>
        <a:off x="1241811" y="2690025"/>
        <a:ext cx="5974604" cy="1075161"/>
      </dsp:txXfrm>
    </dsp:sp>
    <dsp:sp modelId="{A5ADE04D-66B1-4EA4-B1BC-E9328F15412D}">
      <dsp:nvSpPr>
        <dsp:cNvPr id="0" name=""/>
        <dsp:cNvSpPr/>
      </dsp:nvSpPr>
      <dsp:spPr>
        <a:xfrm>
          <a:off x="0" y="4033977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ED6F3-3D16-49E9-904D-147852836CB6}">
      <dsp:nvSpPr>
        <dsp:cNvPr id="0" name=""/>
        <dsp:cNvSpPr/>
      </dsp:nvSpPr>
      <dsp:spPr>
        <a:xfrm>
          <a:off x="325236" y="4275888"/>
          <a:ext cx="591338" cy="5913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1C43F-1DD5-4B19-A60C-37DF66753CDA}">
      <dsp:nvSpPr>
        <dsp:cNvPr id="0" name=""/>
        <dsp:cNvSpPr/>
      </dsp:nvSpPr>
      <dsp:spPr>
        <a:xfrm>
          <a:off x="1241811" y="4033977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/>
            <a:t>Refactor</a:t>
          </a:r>
          <a:r>
            <a:rPr lang="pl-PL" sz="2200" kern="1200"/>
            <a:t> – poprawiasz kod (czyścisz, upraszczasz), ale test nadal musi przechodzić.</a:t>
          </a:r>
          <a:endParaRPr lang="en-US" sz="2200" kern="1200"/>
        </a:p>
      </dsp:txBody>
      <dsp:txXfrm>
        <a:off x="1241811" y="4033977"/>
        <a:ext cx="5974604" cy="1075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64663-31F3-4B57-9C93-A9A38624E7C2}">
      <dsp:nvSpPr>
        <dsp:cNvPr id="0" name=""/>
        <dsp:cNvSpPr/>
      </dsp:nvSpPr>
      <dsp:spPr>
        <a:xfrm>
          <a:off x="0" y="0"/>
          <a:ext cx="3403415" cy="37388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1" i="0" kern="1200" baseline="0"/>
            <a:t>Zasada</a:t>
          </a:r>
          <a:r>
            <a:rPr lang="pl-PL" sz="1900" b="0" i="0" kern="1200" baseline="0"/>
            <a:t>: Prosty kod jest lepszy niż skomplikowany – nawet jeśli wydaje się mniej „sprytny”.</a:t>
          </a:r>
          <a:endParaRPr lang="en-US" sz="1900" kern="1200"/>
        </a:p>
      </dsp:txBody>
      <dsp:txXfrm>
        <a:off x="0" y="1420767"/>
        <a:ext cx="3403415" cy="2243317"/>
      </dsp:txXfrm>
    </dsp:sp>
    <dsp:sp modelId="{E44E912D-0350-413E-806E-7827F02B932C}">
      <dsp:nvSpPr>
        <dsp:cNvPr id="0" name=""/>
        <dsp:cNvSpPr/>
      </dsp:nvSpPr>
      <dsp:spPr>
        <a:xfrm>
          <a:off x="1140878" y="373886"/>
          <a:ext cx="1121658" cy="11216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49" tIns="12700" rIns="874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05141" y="538149"/>
        <a:ext cx="793132" cy="793132"/>
      </dsp:txXfrm>
    </dsp:sp>
    <dsp:sp modelId="{ED5657A7-B9F9-4983-8D27-A52E31B596EC}">
      <dsp:nvSpPr>
        <dsp:cNvPr id="0" name=""/>
        <dsp:cNvSpPr/>
      </dsp:nvSpPr>
      <dsp:spPr>
        <a:xfrm>
          <a:off x="0" y="3738791"/>
          <a:ext cx="340341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7FE77-FC3F-44B0-ADB0-71F828C02450}">
      <dsp:nvSpPr>
        <dsp:cNvPr id="0" name=""/>
        <dsp:cNvSpPr/>
      </dsp:nvSpPr>
      <dsp:spPr>
        <a:xfrm>
          <a:off x="3743756" y="0"/>
          <a:ext cx="3403415" cy="373886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1" i="0" kern="1200" baseline="0"/>
            <a:t>Dlaczego to ważne?</a:t>
          </a:r>
          <a:r>
            <a:rPr lang="pl-PL" sz="1900" b="0" i="0" kern="1200" baseline="0"/>
            <a:t> Mniej kodu to mniej błędów, łatwiejsze testowanie, refaktoryzacja i przyswajanie przez innych programistów.</a:t>
          </a:r>
          <a:endParaRPr lang="en-US" sz="1900" kern="1200"/>
        </a:p>
      </dsp:txBody>
      <dsp:txXfrm>
        <a:off x="3743756" y="1420767"/>
        <a:ext cx="3403415" cy="2243317"/>
      </dsp:txXfrm>
    </dsp:sp>
    <dsp:sp modelId="{300DEBD4-BAAA-4374-B271-33E128D7873D}">
      <dsp:nvSpPr>
        <dsp:cNvPr id="0" name=""/>
        <dsp:cNvSpPr/>
      </dsp:nvSpPr>
      <dsp:spPr>
        <a:xfrm>
          <a:off x="4884635" y="373886"/>
          <a:ext cx="1121658" cy="11216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49" tIns="12700" rIns="874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48898" y="538149"/>
        <a:ext cx="793132" cy="793132"/>
      </dsp:txXfrm>
    </dsp:sp>
    <dsp:sp modelId="{ECC7A34B-C71F-4800-93DB-D8F3E0DBD667}">
      <dsp:nvSpPr>
        <dsp:cNvPr id="0" name=""/>
        <dsp:cNvSpPr/>
      </dsp:nvSpPr>
      <dsp:spPr>
        <a:xfrm>
          <a:off x="3743756" y="3738791"/>
          <a:ext cx="340341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6478A-39BB-4D04-9470-6BA4D25C00E0}">
      <dsp:nvSpPr>
        <dsp:cNvPr id="0" name=""/>
        <dsp:cNvSpPr/>
      </dsp:nvSpPr>
      <dsp:spPr>
        <a:xfrm>
          <a:off x="7487513" y="0"/>
          <a:ext cx="3403415" cy="373886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1" i="0" kern="1200" baseline="0"/>
            <a:t>Przykład</a:t>
          </a:r>
          <a:r>
            <a:rPr lang="pl-PL" sz="1900" b="0" i="0" kern="1200" baseline="0"/>
            <a:t>: Nie twórz ogólnego frameworka do rozwiązania jednego problemu – napisz prostą funkcję.</a:t>
          </a:r>
          <a:endParaRPr lang="en-US" sz="1900" kern="1200"/>
        </a:p>
      </dsp:txBody>
      <dsp:txXfrm>
        <a:off x="7487513" y="1420767"/>
        <a:ext cx="3403415" cy="2243317"/>
      </dsp:txXfrm>
    </dsp:sp>
    <dsp:sp modelId="{59124FFF-3780-4E05-9EB8-21F8C2C101E6}">
      <dsp:nvSpPr>
        <dsp:cNvPr id="0" name=""/>
        <dsp:cNvSpPr/>
      </dsp:nvSpPr>
      <dsp:spPr>
        <a:xfrm>
          <a:off x="8628391" y="373886"/>
          <a:ext cx="1121658" cy="11216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49" tIns="12700" rIns="874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92654" y="538149"/>
        <a:ext cx="793132" cy="793132"/>
      </dsp:txXfrm>
    </dsp:sp>
    <dsp:sp modelId="{1A3F0F98-3531-44CB-B11D-E228F74EB488}">
      <dsp:nvSpPr>
        <dsp:cNvPr id="0" name=""/>
        <dsp:cNvSpPr/>
      </dsp:nvSpPr>
      <dsp:spPr>
        <a:xfrm>
          <a:off x="7487513" y="3738791"/>
          <a:ext cx="340341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FD62D-3A3D-4FB0-A57E-0A9872726FCE}">
      <dsp:nvSpPr>
        <dsp:cNvPr id="0" name=""/>
        <dsp:cNvSpPr/>
      </dsp:nvSpPr>
      <dsp:spPr>
        <a:xfrm>
          <a:off x="0" y="0"/>
          <a:ext cx="3403415" cy="373886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i="0" kern="1200" baseline="0"/>
            <a:t>Zasada</a:t>
          </a:r>
          <a:r>
            <a:rPr lang="pl-PL" sz="2200" b="0" i="0" kern="1200" baseline="0"/>
            <a:t>: Unikaj powielania tego samego kodu lub logiki w wielu miejscach.</a:t>
          </a:r>
          <a:endParaRPr lang="en-US" sz="2200" kern="1200"/>
        </a:p>
      </dsp:txBody>
      <dsp:txXfrm>
        <a:off x="0" y="1420769"/>
        <a:ext cx="3403415" cy="2243320"/>
      </dsp:txXfrm>
    </dsp:sp>
    <dsp:sp modelId="{BC8561CB-3F76-487A-B005-4D78408B393A}">
      <dsp:nvSpPr>
        <dsp:cNvPr id="0" name=""/>
        <dsp:cNvSpPr/>
      </dsp:nvSpPr>
      <dsp:spPr>
        <a:xfrm>
          <a:off x="1140877" y="373886"/>
          <a:ext cx="1121660" cy="11216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49" tIns="12700" rIns="874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05140" y="538149"/>
        <a:ext cx="793134" cy="793134"/>
      </dsp:txXfrm>
    </dsp:sp>
    <dsp:sp modelId="{316DEA3A-000B-45B8-80BF-9AA4844243F6}">
      <dsp:nvSpPr>
        <dsp:cNvPr id="0" name=""/>
        <dsp:cNvSpPr/>
      </dsp:nvSpPr>
      <dsp:spPr>
        <a:xfrm>
          <a:off x="0" y="3738796"/>
          <a:ext cx="340341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C21E3-16C0-4F72-BC59-9568030CA603}">
      <dsp:nvSpPr>
        <dsp:cNvPr id="0" name=""/>
        <dsp:cNvSpPr/>
      </dsp:nvSpPr>
      <dsp:spPr>
        <a:xfrm>
          <a:off x="3743756" y="0"/>
          <a:ext cx="3403415" cy="373886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i="0" kern="1200" baseline="0"/>
            <a:t>Dlaczego to ważne?</a:t>
          </a:r>
          <a:r>
            <a:rPr lang="pl-PL" sz="2200" b="0" i="0" kern="1200" baseline="0"/>
            <a:t> Jeśli trzeba coś zmienić, wystarczy to zrobić w jednym miejscu.</a:t>
          </a:r>
          <a:endParaRPr lang="en-US" sz="2200" kern="1200"/>
        </a:p>
      </dsp:txBody>
      <dsp:txXfrm>
        <a:off x="3743756" y="1420769"/>
        <a:ext cx="3403415" cy="2243320"/>
      </dsp:txXfrm>
    </dsp:sp>
    <dsp:sp modelId="{F3DA8270-D462-435A-B478-7E78E501F1C0}">
      <dsp:nvSpPr>
        <dsp:cNvPr id="0" name=""/>
        <dsp:cNvSpPr/>
      </dsp:nvSpPr>
      <dsp:spPr>
        <a:xfrm>
          <a:off x="4884634" y="373886"/>
          <a:ext cx="1121660" cy="11216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49" tIns="12700" rIns="874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48897" y="538149"/>
        <a:ext cx="793134" cy="793134"/>
      </dsp:txXfrm>
    </dsp:sp>
    <dsp:sp modelId="{99A35E10-F3FC-41AF-A6F6-9206BDB3AB32}">
      <dsp:nvSpPr>
        <dsp:cNvPr id="0" name=""/>
        <dsp:cNvSpPr/>
      </dsp:nvSpPr>
      <dsp:spPr>
        <a:xfrm>
          <a:off x="3743756" y="3738796"/>
          <a:ext cx="340341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78A7E-0380-4483-88B7-C88E545558EF}">
      <dsp:nvSpPr>
        <dsp:cNvPr id="0" name=""/>
        <dsp:cNvSpPr/>
      </dsp:nvSpPr>
      <dsp:spPr>
        <a:xfrm>
          <a:off x="7487513" y="0"/>
          <a:ext cx="3403415" cy="373886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i="0" kern="1200" baseline="0" dirty="0"/>
            <a:t>Przykład</a:t>
          </a:r>
          <a:r>
            <a:rPr lang="pl-PL" sz="2200" b="0" i="0" kern="1200" baseline="0" dirty="0"/>
            <a:t>: Jeśli masz kilka miejsc w kodzie, które obliczają podatek tak samo – wydziel to do jednej funkcji.</a:t>
          </a:r>
          <a:endParaRPr lang="en-US" sz="2200" kern="1200" dirty="0"/>
        </a:p>
      </dsp:txBody>
      <dsp:txXfrm>
        <a:off x="7487513" y="1420769"/>
        <a:ext cx="3403415" cy="2243320"/>
      </dsp:txXfrm>
    </dsp:sp>
    <dsp:sp modelId="{79DD3923-4037-4319-AD16-C78765353AA9}">
      <dsp:nvSpPr>
        <dsp:cNvPr id="0" name=""/>
        <dsp:cNvSpPr/>
      </dsp:nvSpPr>
      <dsp:spPr>
        <a:xfrm>
          <a:off x="8628391" y="373886"/>
          <a:ext cx="1121660" cy="11216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49" tIns="12700" rIns="874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92654" y="538149"/>
        <a:ext cx="793134" cy="793134"/>
      </dsp:txXfrm>
    </dsp:sp>
    <dsp:sp modelId="{4578DC21-B77B-450E-A348-645EA6187B80}">
      <dsp:nvSpPr>
        <dsp:cNvPr id="0" name=""/>
        <dsp:cNvSpPr/>
      </dsp:nvSpPr>
      <dsp:spPr>
        <a:xfrm>
          <a:off x="7487513" y="3738796"/>
          <a:ext cx="340341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61C28-191B-4EFD-B961-D20A4B203BD7}">
      <dsp:nvSpPr>
        <dsp:cNvPr id="0" name=""/>
        <dsp:cNvSpPr/>
      </dsp:nvSpPr>
      <dsp:spPr>
        <a:xfrm>
          <a:off x="2232464" y="69431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96298-2F1B-42F1-9EA0-02CCD8622047}">
      <dsp:nvSpPr>
        <dsp:cNvPr id="0" name=""/>
        <dsp:cNvSpPr/>
      </dsp:nvSpPr>
      <dsp:spPr>
        <a:xfrm>
          <a:off x="2700464" y="53743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6BFA3-FE80-499D-93CC-72307655C50A}">
      <dsp:nvSpPr>
        <dsp:cNvPr id="0" name=""/>
        <dsp:cNvSpPr/>
      </dsp:nvSpPr>
      <dsp:spPr>
        <a:xfrm>
          <a:off x="1530464" y="294943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700" b="1" i="0" kern="1200" baseline="0"/>
            <a:t>Nie implementuj czegoś „na zapas”</a:t>
          </a:r>
          <a:r>
            <a:rPr lang="pl-PL" sz="1700" b="0" i="0" kern="1200" baseline="0"/>
            <a:t> – tylko to, czego faktycznie potrzebujesz teraz.</a:t>
          </a:r>
          <a:endParaRPr lang="en-US" sz="1700" kern="1200"/>
        </a:p>
      </dsp:txBody>
      <dsp:txXfrm>
        <a:off x="1530464" y="2949431"/>
        <a:ext cx="3600000" cy="720000"/>
      </dsp:txXfrm>
    </dsp:sp>
    <dsp:sp modelId="{D5D89967-40CE-4549-B671-AC2FDDE4AEDA}">
      <dsp:nvSpPr>
        <dsp:cNvPr id="0" name=""/>
        <dsp:cNvSpPr/>
      </dsp:nvSpPr>
      <dsp:spPr>
        <a:xfrm>
          <a:off x="6462464" y="69431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1DB8A-21D4-444D-8013-C33423492121}">
      <dsp:nvSpPr>
        <dsp:cNvPr id="0" name=""/>
        <dsp:cNvSpPr/>
      </dsp:nvSpPr>
      <dsp:spPr>
        <a:xfrm>
          <a:off x="6930464" y="53743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ACE28-2107-4475-A6AA-BD6EF4552F48}">
      <dsp:nvSpPr>
        <dsp:cNvPr id="0" name=""/>
        <dsp:cNvSpPr/>
      </dsp:nvSpPr>
      <dsp:spPr>
        <a:xfrm>
          <a:off x="5760464" y="294943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700" b="0" i="0" kern="1200" baseline="0"/>
            <a:t>Pozwala ograniczyć nadmiarowość i skupić się na realnych wymaganiach.</a:t>
          </a:r>
          <a:endParaRPr lang="en-US" sz="1700" kern="1200"/>
        </a:p>
      </dsp:txBody>
      <dsp:txXfrm>
        <a:off x="5760464" y="2949431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05E86-388C-49F1-BADA-75A168D9B0C3}">
      <dsp:nvSpPr>
        <dsp:cNvPr id="0" name=""/>
        <dsp:cNvSpPr/>
      </dsp:nvSpPr>
      <dsp:spPr>
        <a:xfrm>
          <a:off x="2232464" y="69431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7E0E6-F500-4A7D-AAF5-66A7719A8DC7}">
      <dsp:nvSpPr>
        <dsp:cNvPr id="0" name=""/>
        <dsp:cNvSpPr/>
      </dsp:nvSpPr>
      <dsp:spPr>
        <a:xfrm>
          <a:off x="2700464" y="53743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713FC-224F-4EE8-8B0E-5198BD15AE7C}">
      <dsp:nvSpPr>
        <dsp:cNvPr id="0" name=""/>
        <dsp:cNvSpPr/>
      </dsp:nvSpPr>
      <dsp:spPr>
        <a:xfrm>
          <a:off x="1530464" y="294943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500" b="0" i="0" kern="1200" baseline="0"/>
            <a:t>Rozdzielaj odpowiedzialności w systemie.</a:t>
          </a:r>
          <a:endParaRPr lang="en-US" sz="1500" kern="1200"/>
        </a:p>
      </dsp:txBody>
      <dsp:txXfrm>
        <a:off x="1530464" y="2949431"/>
        <a:ext cx="3600000" cy="720000"/>
      </dsp:txXfrm>
    </dsp:sp>
    <dsp:sp modelId="{50BA232F-971E-4ACF-AABE-19BC4E8CB734}">
      <dsp:nvSpPr>
        <dsp:cNvPr id="0" name=""/>
        <dsp:cNvSpPr/>
      </dsp:nvSpPr>
      <dsp:spPr>
        <a:xfrm>
          <a:off x="6462464" y="69431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55137-C461-476D-B81B-9DB5463226C7}">
      <dsp:nvSpPr>
        <dsp:cNvPr id="0" name=""/>
        <dsp:cNvSpPr/>
      </dsp:nvSpPr>
      <dsp:spPr>
        <a:xfrm>
          <a:off x="6930464" y="53743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E90F0-EAF3-459F-8104-B328E4DC9C06}">
      <dsp:nvSpPr>
        <dsp:cNvPr id="0" name=""/>
        <dsp:cNvSpPr/>
      </dsp:nvSpPr>
      <dsp:spPr>
        <a:xfrm>
          <a:off x="5760464" y="294943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500" b="0" i="0" kern="1200" baseline="0"/>
            <a:t>UI nie powinien „znać” bazy danych, logika biznesowa nie powinna obsługiwać błędów HTTP itd.</a:t>
          </a:r>
          <a:endParaRPr lang="en-US" sz="1500" kern="1200"/>
        </a:p>
      </dsp:txBody>
      <dsp:txXfrm>
        <a:off x="5760464" y="2949431"/>
        <a:ext cx="36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C8C32-FC0F-476A-A484-AFD816FCD82D}">
      <dsp:nvSpPr>
        <dsp:cNvPr id="0" name=""/>
        <dsp:cNvSpPr/>
      </dsp:nvSpPr>
      <dsp:spPr>
        <a:xfrm>
          <a:off x="2232464" y="6943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7923E-CE7A-436D-9D01-D0B48C38F890}">
      <dsp:nvSpPr>
        <dsp:cNvPr id="0" name=""/>
        <dsp:cNvSpPr/>
      </dsp:nvSpPr>
      <dsp:spPr>
        <a:xfrm>
          <a:off x="2700464" y="53743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F239B-E8D0-4374-B931-1D88424E8212}">
      <dsp:nvSpPr>
        <dsp:cNvPr id="0" name=""/>
        <dsp:cNvSpPr/>
      </dsp:nvSpPr>
      <dsp:spPr>
        <a:xfrm>
          <a:off x="1530464" y="294943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300" b="0" i="0" kern="1200" baseline="0"/>
            <a:t>„</a:t>
          </a:r>
          <a:r>
            <a:rPr lang="pl-PL" sz="1300" b="1" i="0" kern="1200" baseline="0"/>
            <a:t>Mów do swoich najbliższych znajomych, a nie do znajomych znajomych</a:t>
          </a:r>
          <a:r>
            <a:rPr lang="pl-PL" sz="1300" b="0" i="0" kern="1200" baseline="0"/>
            <a:t>”.</a:t>
          </a:r>
          <a:endParaRPr lang="en-US" sz="1300" kern="1200"/>
        </a:p>
      </dsp:txBody>
      <dsp:txXfrm>
        <a:off x="1530464" y="2949431"/>
        <a:ext cx="3600000" cy="720000"/>
      </dsp:txXfrm>
    </dsp:sp>
    <dsp:sp modelId="{2F5C8490-1CEC-4717-AE99-18CFA3308C20}">
      <dsp:nvSpPr>
        <dsp:cNvPr id="0" name=""/>
        <dsp:cNvSpPr/>
      </dsp:nvSpPr>
      <dsp:spPr>
        <a:xfrm>
          <a:off x="6462464" y="6943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CED19-9B89-4895-AEFB-B55F8A146355}">
      <dsp:nvSpPr>
        <dsp:cNvPr id="0" name=""/>
        <dsp:cNvSpPr/>
      </dsp:nvSpPr>
      <dsp:spPr>
        <a:xfrm>
          <a:off x="6930464" y="53743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6CF14-D5E1-4B60-8BE0-2095143E79C3}">
      <dsp:nvSpPr>
        <dsp:cNvPr id="0" name=""/>
        <dsp:cNvSpPr/>
      </dsp:nvSpPr>
      <dsp:spPr>
        <a:xfrm>
          <a:off x="5760464" y="294943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300" b="0" i="0" kern="1200" baseline="0"/>
            <a:t>Unikaj wywołań typu: user.getAddress().getCity().getZipCode() – to łamie enkapsulację i zwiększa zależności.</a:t>
          </a:r>
          <a:endParaRPr lang="en-US" sz="1300" kern="1200"/>
        </a:p>
      </dsp:txBody>
      <dsp:txXfrm>
        <a:off x="5760464" y="2949431"/>
        <a:ext cx="36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74BCA-A81F-425F-BA0B-F46159B88BCC}">
      <dsp:nvSpPr>
        <dsp:cNvPr id="0" name=""/>
        <dsp:cNvSpPr/>
      </dsp:nvSpPr>
      <dsp:spPr>
        <a:xfrm>
          <a:off x="0" y="436"/>
          <a:ext cx="7216416" cy="6012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0778A-8B69-4F00-8FA3-717B51DC36BB}">
      <dsp:nvSpPr>
        <dsp:cNvPr id="0" name=""/>
        <dsp:cNvSpPr/>
      </dsp:nvSpPr>
      <dsp:spPr>
        <a:xfrm>
          <a:off x="181869" y="135711"/>
          <a:ext cx="330672" cy="3306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35A5A-E414-4A4C-A018-C13593A81340}">
      <dsp:nvSpPr>
        <dsp:cNvPr id="0" name=""/>
        <dsp:cNvSpPr/>
      </dsp:nvSpPr>
      <dsp:spPr>
        <a:xfrm>
          <a:off x="694411" y="436"/>
          <a:ext cx="6522004" cy="60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29" tIns="63629" rIns="63629" bIns="636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1. </a:t>
          </a:r>
          <a:r>
            <a:rPr lang="pl-PL" sz="1600" b="1" kern="1200"/>
            <a:t>Code review – przegląd kodu</a:t>
          </a:r>
          <a:endParaRPr lang="en-US" sz="1600" kern="1200"/>
        </a:p>
      </dsp:txBody>
      <dsp:txXfrm>
        <a:off x="694411" y="436"/>
        <a:ext cx="6522004" cy="601221"/>
      </dsp:txXfrm>
    </dsp:sp>
    <dsp:sp modelId="{A9C7D8F5-DB88-4661-8CED-B23D512E3DB1}">
      <dsp:nvSpPr>
        <dsp:cNvPr id="0" name=""/>
        <dsp:cNvSpPr/>
      </dsp:nvSpPr>
      <dsp:spPr>
        <a:xfrm>
          <a:off x="0" y="751964"/>
          <a:ext cx="7216416" cy="6012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99232-76AB-4A2A-9EB3-A7AB70BC2F5A}">
      <dsp:nvSpPr>
        <dsp:cNvPr id="0" name=""/>
        <dsp:cNvSpPr/>
      </dsp:nvSpPr>
      <dsp:spPr>
        <a:xfrm>
          <a:off x="181869" y="887239"/>
          <a:ext cx="330672" cy="3306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4DE73-AE6B-4690-A9F7-653EBB947853}">
      <dsp:nvSpPr>
        <dsp:cNvPr id="0" name=""/>
        <dsp:cNvSpPr/>
      </dsp:nvSpPr>
      <dsp:spPr>
        <a:xfrm>
          <a:off x="694411" y="751964"/>
          <a:ext cx="6522004" cy="60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29" tIns="63629" rIns="63629" bIns="636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2. </a:t>
          </a:r>
          <a:r>
            <a:rPr lang="pl-PL" sz="1600" b="1" kern="1200"/>
            <a:t>Lintery i formatowanie (np. ESLint, Prettier, Checkstyle)</a:t>
          </a:r>
          <a:endParaRPr lang="en-US" sz="1600" kern="1200"/>
        </a:p>
      </dsp:txBody>
      <dsp:txXfrm>
        <a:off x="694411" y="751964"/>
        <a:ext cx="6522004" cy="601221"/>
      </dsp:txXfrm>
    </dsp:sp>
    <dsp:sp modelId="{95F4F1C3-5DCE-466A-835E-D4C19F87C3C0}">
      <dsp:nvSpPr>
        <dsp:cNvPr id="0" name=""/>
        <dsp:cNvSpPr/>
      </dsp:nvSpPr>
      <dsp:spPr>
        <a:xfrm>
          <a:off x="0" y="1503491"/>
          <a:ext cx="7216416" cy="6012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A9DEF-CF25-477E-87B6-ED4E63B1AAC1}">
      <dsp:nvSpPr>
        <dsp:cNvPr id="0" name=""/>
        <dsp:cNvSpPr/>
      </dsp:nvSpPr>
      <dsp:spPr>
        <a:xfrm>
          <a:off x="181869" y="1638766"/>
          <a:ext cx="330672" cy="3306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8A642-429C-4071-8D0C-5B760DB5E4AC}">
      <dsp:nvSpPr>
        <dsp:cNvPr id="0" name=""/>
        <dsp:cNvSpPr/>
      </dsp:nvSpPr>
      <dsp:spPr>
        <a:xfrm>
          <a:off x="694411" y="1503491"/>
          <a:ext cx="6522004" cy="60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29" tIns="63629" rIns="63629" bIns="636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3. </a:t>
          </a:r>
          <a:r>
            <a:rPr lang="pl-PL" sz="1600" b="1" kern="1200"/>
            <a:t>Testy automatyczne</a:t>
          </a:r>
          <a:endParaRPr lang="en-US" sz="1600" kern="1200"/>
        </a:p>
      </dsp:txBody>
      <dsp:txXfrm>
        <a:off x="694411" y="1503491"/>
        <a:ext cx="6522004" cy="601221"/>
      </dsp:txXfrm>
    </dsp:sp>
    <dsp:sp modelId="{98223FB0-B747-4127-8833-35CDAC47568D}">
      <dsp:nvSpPr>
        <dsp:cNvPr id="0" name=""/>
        <dsp:cNvSpPr/>
      </dsp:nvSpPr>
      <dsp:spPr>
        <a:xfrm>
          <a:off x="0" y="2255019"/>
          <a:ext cx="7216416" cy="6012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DDD04-90E3-4DBD-8D84-EECCA96533E5}">
      <dsp:nvSpPr>
        <dsp:cNvPr id="0" name=""/>
        <dsp:cNvSpPr/>
      </dsp:nvSpPr>
      <dsp:spPr>
        <a:xfrm>
          <a:off x="181869" y="2390293"/>
          <a:ext cx="330672" cy="330672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1B05C-AA2B-4156-B3BE-6E5AE9D277D1}">
      <dsp:nvSpPr>
        <dsp:cNvPr id="0" name=""/>
        <dsp:cNvSpPr/>
      </dsp:nvSpPr>
      <dsp:spPr>
        <a:xfrm>
          <a:off x="694411" y="2255019"/>
          <a:ext cx="6522004" cy="60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29" tIns="63629" rIns="63629" bIns="636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4. </a:t>
          </a:r>
          <a:r>
            <a:rPr lang="pl-PL" sz="1600" kern="1200" dirty="0" err="1"/>
            <a:t>Refaktoryzacja</a:t>
          </a:r>
          <a:endParaRPr lang="en-US" sz="1600" kern="1200" dirty="0"/>
        </a:p>
      </dsp:txBody>
      <dsp:txXfrm>
        <a:off x="694411" y="2255019"/>
        <a:ext cx="6522004" cy="601221"/>
      </dsp:txXfrm>
    </dsp:sp>
    <dsp:sp modelId="{58973EC7-F958-426F-AA79-1AC208A7304A}">
      <dsp:nvSpPr>
        <dsp:cNvPr id="0" name=""/>
        <dsp:cNvSpPr/>
      </dsp:nvSpPr>
      <dsp:spPr>
        <a:xfrm>
          <a:off x="0" y="3006546"/>
          <a:ext cx="7216416" cy="6012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AA83B-7AB8-448E-AD7C-F0B43BB3C230}">
      <dsp:nvSpPr>
        <dsp:cNvPr id="0" name=""/>
        <dsp:cNvSpPr/>
      </dsp:nvSpPr>
      <dsp:spPr>
        <a:xfrm>
          <a:off x="181869" y="3141821"/>
          <a:ext cx="330672" cy="3306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26B81-F433-4AA5-BCDD-27B7F4F33080}">
      <dsp:nvSpPr>
        <dsp:cNvPr id="0" name=""/>
        <dsp:cNvSpPr/>
      </dsp:nvSpPr>
      <dsp:spPr>
        <a:xfrm>
          <a:off x="694411" y="3006546"/>
          <a:ext cx="6522004" cy="60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29" tIns="63629" rIns="63629" bIns="636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5. </a:t>
          </a:r>
          <a:r>
            <a:rPr lang="pl-PL" sz="1600" b="1" kern="1200"/>
            <a:t>Dobre praktyki projektowania (KISS, SOLID, DRY, YAGNI)</a:t>
          </a:r>
          <a:endParaRPr lang="en-US" sz="1600" kern="1200"/>
        </a:p>
      </dsp:txBody>
      <dsp:txXfrm>
        <a:off x="694411" y="3006546"/>
        <a:ext cx="6522004" cy="601221"/>
      </dsp:txXfrm>
    </dsp:sp>
    <dsp:sp modelId="{1C598971-8C37-4312-B428-248E9740A7B2}">
      <dsp:nvSpPr>
        <dsp:cNvPr id="0" name=""/>
        <dsp:cNvSpPr/>
      </dsp:nvSpPr>
      <dsp:spPr>
        <a:xfrm>
          <a:off x="0" y="3758073"/>
          <a:ext cx="7216416" cy="6012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091F1-431A-432E-88E7-B662F5488E50}">
      <dsp:nvSpPr>
        <dsp:cNvPr id="0" name=""/>
        <dsp:cNvSpPr/>
      </dsp:nvSpPr>
      <dsp:spPr>
        <a:xfrm>
          <a:off x="181869" y="3893348"/>
          <a:ext cx="330672" cy="33067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F3419-A801-418A-9D8A-EBF1F988ABEC}">
      <dsp:nvSpPr>
        <dsp:cNvPr id="0" name=""/>
        <dsp:cNvSpPr/>
      </dsp:nvSpPr>
      <dsp:spPr>
        <a:xfrm>
          <a:off x="694411" y="3758073"/>
          <a:ext cx="6522004" cy="60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29" tIns="63629" rIns="63629" bIns="636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6. </a:t>
          </a:r>
          <a:r>
            <a:rPr lang="pl-PL" sz="1600" b="1" kern="1200"/>
            <a:t>Komentarze i dokumentacja</a:t>
          </a:r>
          <a:endParaRPr lang="en-US" sz="1600" kern="1200"/>
        </a:p>
      </dsp:txBody>
      <dsp:txXfrm>
        <a:off x="694411" y="3758073"/>
        <a:ext cx="6522004" cy="601221"/>
      </dsp:txXfrm>
    </dsp:sp>
    <dsp:sp modelId="{8CCE4DBE-AB2A-48D7-B879-2EA4774DC98B}">
      <dsp:nvSpPr>
        <dsp:cNvPr id="0" name=""/>
        <dsp:cNvSpPr/>
      </dsp:nvSpPr>
      <dsp:spPr>
        <a:xfrm>
          <a:off x="0" y="4509601"/>
          <a:ext cx="7216416" cy="6012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4105D-C8AA-4602-81A2-9B7C29843443}">
      <dsp:nvSpPr>
        <dsp:cNvPr id="0" name=""/>
        <dsp:cNvSpPr/>
      </dsp:nvSpPr>
      <dsp:spPr>
        <a:xfrm>
          <a:off x="181869" y="4644876"/>
          <a:ext cx="330672" cy="330672"/>
        </a:xfrm>
        <a:prstGeom prst="rect">
          <a:avLst/>
        </a:prstGeom>
        <a:blipFill rotWithShape="1"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F1712-80D1-43A2-97E1-5D70838B8AED}">
      <dsp:nvSpPr>
        <dsp:cNvPr id="0" name=""/>
        <dsp:cNvSpPr/>
      </dsp:nvSpPr>
      <dsp:spPr>
        <a:xfrm>
          <a:off x="694411" y="4509601"/>
          <a:ext cx="6522004" cy="60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29" tIns="63629" rIns="63629" bIns="636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7. </a:t>
          </a:r>
          <a:r>
            <a:rPr lang="pl-PL" sz="1600" b="1" kern="1200" dirty="0"/>
            <a:t>CI/CD</a:t>
          </a:r>
          <a:endParaRPr lang="en-US" sz="1600" kern="1200" dirty="0"/>
        </a:p>
      </dsp:txBody>
      <dsp:txXfrm>
        <a:off x="694411" y="4509601"/>
        <a:ext cx="6522004" cy="6012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652E3-1042-475C-B0A4-001C3FCE8D7B}">
      <dsp:nvSpPr>
        <dsp:cNvPr id="0" name=""/>
        <dsp:cNvSpPr/>
      </dsp:nvSpPr>
      <dsp:spPr>
        <a:xfrm>
          <a:off x="0" y="180583"/>
          <a:ext cx="10890929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b="0" i="0" kern="1200"/>
            <a:t>Kreacyjne – pomagają w efektywnym tworzeniu obiektów, np. Singleton (zapewnia istnienie tylko jednej instancji klasy). </a:t>
          </a:r>
          <a:endParaRPr lang="en-US" sz="2700" kern="1200"/>
        </a:p>
      </dsp:txBody>
      <dsp:txXfrm>
        <a:off x="52431" y="233014"/>
        <a:ext cx="10786067" cy="969198"/>
      </dsp:txXfrm>
    </dsp:sp>
    <dsp:sp modelId="{75D4037B-7033-4C49-8D37-F40EC2844C31}">
      <dsp:nvSpPr>
        <dsp:cNvPr id="0" name=""/>
        <dsp:cNvSpPr/>
      </dsp:nvSpPr>
      <dsp:spPr>
        <a:xfrm>
          <a:off x="0" y="1332403"/>
          <a:ext cx="10890929" cy="10740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b="0" i="0" kern="1200"/>
            <a:t>Strukturalne – organizują zależności między obiektami, np. Adapter (umożliwia współpracę niekompatybilnych klas). </a:t>
          </a:r>
          <a:endParaRPr lang="en-US" sz="2700" kern="1200"/>
        </a:p>
      </dsp:txBody>
      <dsp:txXfrm>
        <a:off x="52431" y="1384834"/>
        <a:ext cx="10786067" cy="969198"/>
      </dsp:txXfrm>
    </dsp:sp>
    <dsp:sp modelId="{DE5523AD-3CC7-4072-A468-501A9C8138CB}">
      <dsp:nvSpPr>
        <dsp:cNvPr id="0" name=""/>
        <dsp:cNvSpPr/>
      </dsp:nvSpPr>
      <dsp:spPr>
        <a:xfrm>
          <a:off x="0" y="2484224"/>
          <a:ext cx="10890929" cy="10740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b="0" i="0" kern="1200"/>
            <a:t>Behawioralne – zarządzają interakcjami między obiektami, np. Observer (pozwala obiektom reagować na zmiany w innych obiektach).</a:t>
          </a:r>
          <a:endParaRPr lang="en-US" sz="2700" kern="1200"/>
        </a:p>
      </dsp:txBody>
      <dsp:txXfrm>
        <a:off x="52431" y="2536655"/>
        <a:ext cx="10786067" cy="9691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0D061-7F0C-49F5-91F4-9E4A5E6607F5}">
      <dsp:nvSpPr>
        <dsp:cNvPr id="0" name=""/>
        <dsp:cNvSpPr/>
      </dsp:nvSpPr>
      <dsp:spPr>
        <a:xfrm>
          <a:off x="0" y="1560"/>
          <a:ext cx="4563618" cy="7910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28A9AE-0063-4919-A36A-B77AFCA3B81C}">
      <dsp:nvSpPr>
        <dsp:cNvPr id="0" name=""/>
        <dsp:cNvSpPr/>
      </dsp:nvSpPr>
      <dsp:spPr>
        <a:xfrm>
          <a:off x="239283" y="179539"/>
          <a:ext cx="435060" cy="4350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038870-6F54-45F9-8E0F-413DC7AB8EAA}">
      <dsp:nvSpPr>
        <dsp:cNvPr id="0" name=""/>
        <dsp:cNvSpPr/>
      </dsp:nvSpPr>
      <dsp:spPr>
        <a:xfrm>
          <a:off x="913626" y="1560"/>
          <a:ext cx="3649991" cy="79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16" tIns="83716" rIns="83716" bIns="8371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b="1" kern="1200" dirty="0"/>
            <a:t>Testy jednostkowe (Unit </a:t>
          </a:r>
          <a:r>
            <a:rPr lang="pl-PL" sz="2000" b="1" kern="1200" dirty="0" err="1"/>
            <a:t>tests</a:t>
          </a:r>
          <a:r>
            <a:rPr lang="pl-PL" sz="2000" b="1" kern="1200" dirty="0"/>
            <a:t>)</a:t>
          </a:r>
          <a:endParaRPr lang="en-US" sz="2000" kern="1200" dirty="0"/>
        </a:p>
      </dsp:txBody>
      <dsp:txXfrm>
        <a:off x="913626" y="1560"/>
        <a:ext cx="3649991" cy="791018"/>
      </dsp:txXfrm>
    </dsp:sp>
    <dsp:sp modelId="{9BEC8D85-C5E3-4786-81C9-410857AC495E}">
      <dsp:nvSpPr>
        <dsp:cNvPr id="0" name=""/>
        <dsp:cNvSpPr/>
      </dsp:nvSpPr>
      <dsp:spPr>
        <a:xfrm>
          <a:off x="0" y="990333"/>
          <a:ext cx="4563618" cy="7910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F5CE96-A95D-4B24-9A0A-6EB4D326F4DE}">
      <dsp:nvSpPr>
        <dsp:cNvPr id="0" name=""/>
        <dsp:cNvSpPr/>
      </dsp:nvSpPr>
      <dsp:spPr>
        <a:xfrm>
          <a:off x="239283" y="1168312"/>
          <a:ext cx="435060" cy="4350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3D81AD-2D46-4867-A5F8-4118B4B1342D}">
      <dsp:nvSpPr>
        <dsp:cNvPr id="0" name=""/>
        <dsp:cNvSpPr/>
      </dsp:nvSpPr>
      <dsp:spPr>
        <a:xfrm>
          <a:off x="913626" y="990333"/>
          <a:ext cx="3649991" cy="79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16" tIns="83716" rIns="83716" bIns="8371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b="1" kern="1200"/>
            <a:t>Testy integracyjne</a:t>
          </a:r>
          <a:endParaRPr lang="en-US" sz="2000" kern="1200"/>
        </a:p>
      </dsp:txBody>
      <dsp:txXfrm>
        <a:off x="913626" y="990333"/>
        <a:ext cx="3649991" cy="791018"/>
      </dsp:txXfrm>
    </dsp:sp>
    <dsp:sp modelId="{03757CA0-0F48-4E69-8F91-A2F4FEE35169}">
      <dsp:nvSpPr>
        <dsp:cNvPr id="0" name=""/>
        <dsp:cNvSpPr/>
      </dsp:nvSpPr>
      <dsp:spPr>
        <a:xfrm>
          <a:off x="0" y="1979106"/>
          <a:ext cx="4563618" cy="7910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A843BA-DC4A-4952-BB4F-E6655B679D82}">
      <dsp:nvSpPr>
        <dsp:cNvPr id="0" name=""/>
        <dsp:cNvSpPr/>
      </dsp:nvSpPr>
      <dsp:spPr>
        <a:xfrm>
          <a:off x="239283" y="2157085"/>
          <a:ext cx="435060" cy="4350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245A288-22E0-482D-A120-D7467D9836AB}">
      <dsp:nvSpPr>
        <dsp:cNvPr id="0" name=""/>
        <dsp:cNvSpPr/>
      </dsp:nvSpPr>
      <dsp:spPr>
        <a:xfrm>
          <a:off x="913626" y="1979106"/>
          <a:ext cx="3649991" cy="79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16" tIns="83716" rIns="83716" bIns="8371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b="1" kern="1200"/>
            <a:t>Testy end-to-end (E2E)</a:t>
          </a:r>
          <a:endParaRPr lang="en-US" sz="2000" kern="1200"/>
        </a:p>
      </dsp:txBody>
      <dsp:txXfrm>
        <a:off x="913626" y="1979106"/>
        <a:ext cx="3649991" cy="791018"/>
      </dsp:txXfrm>
    </dsp:sp>
    <dsp:sp modelId="{0F0449EA-70C9-40E5-83E7-61595DD0E2F8}">
      <dsp:nvSpPr>
        <dsp:cNvPr id="0" name=""/>
        <dsp:cNvSpPr/>
      </dsp:nvSpPr>
      <dsp:spPr>
        <a:xfrm>
          <a:off x="0" y="2967879"/>
          <a:ext cx="4563618" cy="79101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F1E80D-FB93-4F40-A4EE-58D68D51B140}">
      <dsp:nvSpPr>
        <dsp:cNvPr id="0" name=""/>
        <dsp:cNvSpPr/>
      </dsp:nvSpPr>
      <dsp:spPr>
        <a:xfrm>
          <a:off x="239283" y="3145858"/>
          <a:ext cx="435060" cy="4350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A2C33E-B0F3-44D0-A1DE-28B3F5525056}">
      <dsp:nvSpPr>
        <dsp:cNvPr id="0" name=""/>
        <dsp:cNvSpPr/>
      </dsp:nvSpPr>
      <dsp:spPr>
        <a:xfrm>
          <a:off x="913626" y="2967879"/>
          <a:ext cx="3649991" cy="79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16" tIns="83716" rIns="83716" bIns="8371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b="1" kern="1200"/>
            <a:t>Testy regresji, dymne, akceptacyjne</a:t>
          </a:r>
          <a:endParaRPr lang="en-US" sz="2000" kern="1200"/>
        </a:p>
      </dsp:txBody>
      <dsp:txXfrm>
        <a:off x="913626" y="2967879"/>
        <a:ext cx="3649991" cy="791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2T11:01:06.48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966 807 24575,'-7'0'0,"0"0"0,0 0 0,0-1 0,0 0 0,0 0 0,0 0 0,0-1 0,-9-4 0,15 6 0,0-1 0,0 0 0,0 1 0,0-1 0,0 0 0,0 0 0,1 1 0,-1-1 0,0 0 0,0 0 0,1 0 0,-1 0 0,0 0 0,1 0 0,-1 0 0,1 0 0,-1-1 0,1 1 0,0 0 0,-1 0 0,1-2 0,0 1 0,0-1 0,1 0 0,-1 0 0,1 1 0,-1-1 0,1 1 0,0-1 0,0 1 0,0-1 0,1 1 0,-1-1 0,0 1 0,4-3 0,3-7 0,2 1 0,0 0 0,0 1 0,1 0 0,0 1 0,0 0 0,14-8 0,95-46 0,-32 19 0,148-70 0,-177 86 0,14-9 0,-69 31 0,-15 5 0,-16 6 0,-145 51 0,-18 4 0,164-52 0,-1 0 0,-33 17 0,-32 11 0,59-25 0,0 1 0,0 2 0,-59 36 0,92-50 0,-1 0 0,1 0 0,-1 1 0,1-1 0,-1 0 0,1 0 0,-1 1 0,1-1 0,-1 0 0,1 0 0,-1 1 0,1-1 0,0 1 0,-1-1 0,1 0 0,0 1 0,-1-1 0,1 1 0,0-1 0,-1 1 0,1-1 0,0 1 0,0-1 0,0 1 0,-1-1 0,1 1 0,0-1 0,0 1 0,0 0 0,15 5 0,33-4 0,-43-2 0,150 1 0,131-5 0,-258 0 0,-1-2 0,0 0 0,38-15 0,42-10 0,-94 29 0,14-3 0,-26 3 0,-17 1 0,-76 0 0,-126 4 0,192 1 0,0 1 0,-39 12 0,43-10 0,-1-1 0,0-2 0,-45 5 0,-128 15 0,139-20 0,1 2 0,-103 26 0,134-28 0,0 0 0,0-2 0,-1-1 0,-27-2 0,132 2 0,149-18 0,-210 14-22,34-5-178,0-2 0,75-25 0,66-23 200,-25 7 0,-52 18 0,-18 2 0,103-49 0,-159 66 187,-35 13-144,-1 0 1,1-1-1,0 0 1,-1-1 0,0 1-1,1-1 1,-1 0-1,0-1 1,7-5-1,-13 9-43,0 0 0,0 0 0,0 0 0,0-1 0,0 1 0,0 0 0,0 0 0,0 0 0,0 0 0,0-1 0,1 1 0,-1 0 0,0 0 0,0 0 0,0-1 0,0 1 0,0 0 0,-1 0 0,1 0 0,0 0 0,0-1 0,0 1 0,0 0 0,0 0 0,0 0 0,0 0 0,0-1 0,0 1 0,0 0 0,0 0 0,-1 0 0,1 0 0,0 0 0,0 0 0,0-1 0,0 1 0,0 0 0,-1 0 0,1 0 0,0 0 0,0 0 0,0 0 0,0 0 0,-1 0 0,1 0 0,0 0 0,0 0 0,-16-5 0,-15 2 0,8 3 0,1 0 0,-1 1 0,0 2 0,1 0 0,0 1 0,0 1 0,-24 10 0,-4-1 0,-90 15 0,-20 5 0,39-9 0,91-20 0,0 0 0,0 2 0,-56 22 0,44-13 0,0-1 0,-47 9 0,56-17 0,0 2 0,0 1 0,1 2 0,-57 30 0,89-42 0,-1 0 0,1 0 0,-1 0 0,1 0 0,-1 1 0,1-1 0,-1 0 0,1 0 0,-1 1 0,1-1 0,0 0 0,-1 1 0,1-1 0,0 0 0,-1 1 0,1-1 0,0 0 0,-1 1 0,1-1 0,0 1 0,0-1 0,-1 1 0,1-1 0,0 1 0,0-1 0,0 1 0,0-1 0,0 1 0,-1-1 0,1 1 0,0 0 0,16 5 0,33-4 0,-45-3 0,56-3 0,-1-3 0,0-2 0,0-3 0,-1-3 0,86-33 0,-106 35 0,-2 1 0,38-19 0,-139 26 0,-24 5 0,-84 2 0,155 1 0,1 1 0,-1 0 0,-27 11 0,29-10 0,0 1 0,0-2 0,0 0 0,-25 2 0,32-6 0,6 0 0,0 0 0,0 0 0,-1 0 0,1 1 0,0-1 0,0 1 0,-1-1 0,1 1 0,0 0 0,0 0 0,0 1 0,-5 2 0,27-4 0,11-6 0,95-32 0,-76 25 0,69-28 0,71-36 0,-81 14 0,-92 53 0,-15 9 0,-1 1 0,0 0 0,1 0 0,-1 0 0,0 0 0,1 0 0,-1 0 0,0 0 0,1 0 0,-1 0 0,0 0 0,0-1 0,1 1 0,-1 0 0,0 0 0,0 0 0,1-1 0,-1 1 0,0 0 0,0 0 0,1-1 0,-1 1 0,0 0 0,0-1 0,0 1 0,0 0 0,1 0 0,-1-1 0,0 1 0,0 0 0,0-1 0,0 1 0,0 0 0,0-1 0,0 1 0,0 0 0,0-1 0,0 1 0,0 0 0,0-1 0,0 1 0,0 0 0,0-1 0,-1 1 0,1 0 0,0-1 0,0 1 0,0 0 0,-1-1 0,-21-5 0,-41 5 0,58 1 0,-39 2 0,-1 1 0,-46 10 0,-270 64 0,133-40 0,76-14 0,95-12 0,36-6 0,0-1 0,-33 2 0,48-7 0,0 1 0,-1 1 0,1-1 0,0 1 0,-1 0 0,1 1 0,0-1 0,0 1 0,0 0 0,-7 4 0,13-5 0,1-1 0,-1 1 0,0-1 0,1 1 0,-1-1 0,0 1 0,1-1 0,-1 0 0,1 1 0,-1-1 0,1 1 0,-1-1 0,1 0 0,0 0 0,-1 1 0,1-1 0,-1 0 0,1 0 0,-1 0 0,1 1 0,0-1 0,-1 0 0,1 0 0,0 0 0,-1 0 0,1 0 0,-1 0 0,1 0 0,1-1 0,25 4 0,140-4 0,-143-1 0,1-1 0,-1-1 0,0-2 0,41-14 0,-44 14 0,-1 1 0,1 1 0,40-4 0,3 0 0,79-26 0,-81 18 0,74-11 0,-101 20 0,-23 5 0,1 0 0,-1-1 0,21-8 0,-33 11 0,0 0 0,0 0 0,0 0 0,0 0 0,-1 0 0,1 0 0,0 0 0,0 0 0,0 0 0,0 0 0,0 0 0,0 0 0,0 0 0,0 0 0,-1 0 0,1 0 0,0 0 0,0 0 0,0 0 0,0 0 0,0-1 0,0 1 0,0 0 0,0 0 0,0 0 0,0 0 0,0 0 0,-1 0 0,1 0 0,0 0 0,0 0 0,0 0 0,0 0 0,0-1 0,0 1 0,0 0 0,0 0 0,0 0 0,0 0 0,0 0 0,0 0 0,0 0 0,0 0 0,0-1 0,0 1 0,0 0 0,0 0 0,0 0 0,0 0 0,0 0 0,0 0 0,0 0 0,0 0 0,0 0 0,0-1 0,1 1 0,-1 0 0,0 0 0,0 0 0,0 0 0,0 0 0,-18-3 0,-20 0 0,-12 3 0,0 2 0,1 2 0,-1 2 0,1 2 0,-92 29 0,67-13 0,33-12 0,-64 29 0,44-18 0,47-18 0,1-1 0,-1 2 0,1 0 0,0 1 0,-20 13 0,31-20 0,1 1 0,0 0 0,0-1 0,1 1 0,-1 0 0,0 0 0,0 0 0,0-1 0,0 1 0,1 0 0,-1 0 0,0 0 0,1 0 0,-1 0 0,1 0 0,-1 1 0,1-1 0,-1 0 0,1 0 0,0 0 0,0 0 0,-1 1 0,1-1 0,0 2 0,1-2 0,0 1 0,-1-1 0,1 0 0,0 0 0,0 0 0,0 0 0,0 0 0,0 0 0,0-1 0,0 1 0,0 0 0,0 0 0,0-1 0,1 1 0,-1-1 0,0 1 0,0-1 0,2 1 0,7 2 0,1-1 0,-1 0 0,1-1 0,12 1 0,20-3 0,-1-2 0,50-10 0,-58 8 0,260-59 0,-129 24 0,59-25 0,12 3 0,-234 62 0,-1 0 0,1 0 0,-1-1 0,1 1 0,-1 0 0,0-1 0,1 0 0,-1 1 0,0-1 0,1 0 0,-1 0 0,0 0 0,0 1 0,1-1 0,1-3 0,-4 4 0,1-1 0,0 1 0,0-1 0,0 1 0,-1-1 0,1 1 0,0 0 0,0-1 0,-1 1 0,1-1 0,0 1 0,-1 0 0,1-1 0,-1 1 0,1 0 0,0-1 0,-1 1 0,1 0 0,-1 0 0,1-1 0,-1 1 0,1 0 0,-1 0 0,1 0 0,-1 0 0,1-1 0,-1 1 0,0 0 0,-51-8 0,-277 9 0,300 3 0,-1 1 0,-38 13 0,35-9 0,-46 6 0,-115 20 0,124-21 0,59-11 0,0 0 0,1 1 0,-1 0 0,-12 8 0,12-6 0,0-1 0,0 0 0,-18 4 0,11-5 0,-4 1 0,0 0 0,1 1 0,-35 16 0,56-22 0,0 0 0,0 0 0,0 0 0,1 0 0,-1 0 0,0 0 0,0 0 0,0 0 0,0 0 0,0 0 0,0 0 0,0 0 0,1 0 0,-1 0 0,0 0 0,0 0 0,0 1 0,0-1 0,0 0 0,0 0 0,0 0 0,0 0 0,0 0 0,0 0 0,1 0 0,-1 0 0,0 1 0,0-1 0,0 0 0,0 0 0,0 0 0,0 0 0,0 0 0,0 0 0,0 0 0,0 1 0,0-1 0,0 0 0,0 0 0,0 0 0,0 0 0,0 0 0,0 0 0,0 0 0,0 1 0,0-1 0,0 0 0,-1 0 0,1 0 0,0 0 0,0 0 0,0 0 0,0 0 0,0 1 0,0-1 0,0 0 0,0 0 0,0 0 0,0 0 0,0 0 0,-1 0 0,1 0 0,0 0 0,0 0 0,0 0 0,0 0 0,18 4 0,21-2 0,784-3 0,-808 0 0,1-1 0,-1 0 0,20-6 0,36-5 0,-58 12 0,0 0 0,0-1 0,0-1 0,0 0 0,18-7 0,-96 4 0,16 10 0,1 2 0,0 3 0,-75 22 0,118-29 0,-37 9 0,-11 4 0,-71 11 0,63-17 0,23-2 0,-66 2 0,75-8 0,-51 10 0,-24 2 0,-14-14 0,-58 2 0,166 0 0,0 1 0,1 0 0,0 0 0,-1 1 0,-14 6 0,66-3 0,60-4 0,236-5 0,-118-23 0,-170 19-253,92-26 0,-87 19 172,62-9 1,265-47 747,-379 69-667,26-6 0,0-1 0,49-22 0,-78 30 0,0 0 0,0 0 0,-1 0 0,1 0 0,0 0 0,0 0 0,0 0 0,0 0 0,0 0 0,0 0 0,0 0 0,-1 0 0,1 0 0,0 0 0,0 0 0,0 0 0,0 0 0,0 0 0,0 0 0,0 0 0,0 0 0,-1 0 0,1 0 0,0-1 0,0 1 0,0 0 0,0 0 0,0 0 0,0 0 0,0 0 0,0 0 0,0 0 0,0 0 0,0 0 0,0-1 0,0 1 0,0 0 0,0 0 0,0 0 0,0 0 0,0 0 0,0 0 0,0 0 0,0-1 0,0 1 0,0 0 0,0 0 0,0 0 0,0 0 0,0 0 0,0 0 0,0 0 0,0 0 0,0-1 0,0 1 0,0 0 0,0 0 0,0 0 0,0 0 0,0 0 0,0 0 0,0 0 0,0 0 0,1 0 0,-1-1 0,-18-2 0,-21 1 0,21 2 0,0 2 0,0 1 0,0 0 0,0 1 0,-17 7 0,-89 37 0,84-32 0,-28 9 0,-92 22 0,95-26 0,45-13 0,0-2 0,-27 6 0,7-5 0,6-1 0,1-1 0,-52 1 0,151-9 0,118-22 0,-10 0 0,-104 15 0,102-29 0,-109 23 0,13 8 0,-62 8 0,0-1 0,-1-1 0,1 0 0,20-6 0,-22 2 0,-19 4 0,-22 5 0,-12 9 0,-81 26 0,79-23 0,0-2 0,-59 9 0,-20 5 0,54-11 0,-119 12 0,174-26 0,0 1 0,0 0 0,1 0 0,-1 1 0,1 1 0,0 0 0,0 1 0,-11 7 0,27-12 0,0 1 0,-1-1 0,1 0 0,0-1 0,0 1 0,-1-1 0,1 0 0,7 0 0,123-26 0,-42 17 0,109-25 0,-87 8 0,131-24 0,20 14 0,-245 33 0,1 0 0,27-9 0,-72 18 0,1 0 0,0 1 0,-30 13 0,-192 82 0,86-33 0,-43 20 0,162-73 0,32-14 0,1 0 0,-1 1 0,1 0 0,0 0 0,0 1 0,-10 7 0,78-17 0,20-13 0,-1-3 0,144-59 0,-195 69 0,286-127 0,-251 108 0,-39 20 0,-1-1 0,0-1 0,-1-1 0,39-31 0,-55 37 0,-8 5 0,-18 7 0,-26 14 0,-21 9 0,47-21 0,0 1 0,1 1 0,0 1 0,0 0 0,-21 17 0,18-12 0,0 0 0,-30 14 0,-26 16 0,23-13 0,40-24 0,0 1 0,-25 18 0,39-26 0,0 0 0,0 0 0,0 1 0,0-1 0,0 0 0,-1 0 0,1 0 0,0 0 0,0 0 0,0 0 0,0 1 0,0-1 0,0 0 0,0 0 0,0 0 0,0 0 0,0 1 0,0-1 0,0 0 0,0 0 0,0 0 0,0 0 0,0 0 0,0 1 0,0-1 0,0 0 0,0 0 0,0 0 0,0 0 0,0 1 0,0-1 0,0 0 0,0 0 0,0 0 0,0 0 0,0 0 0,0 1 0,1-1 0,-1 0 0,0 0 0,0 0 0,0 0 0,0 0 0,0 0 0,0 0 0,0 0 0,1 0 0,-1 1 0,0-1 0,0 0 0,0 0 0,0 0 0,1 0 0,-1 0 0,0 0 0,0 0 0,0 0 0,0 0 0,0 0 0,1 0 0,18 3 0,20-1 0,-14-4 0,1-1 0,-1-1 0,-1-1 0,1-2 0,-1 0 0,0-2 0,0 0 0,31-19 0,-9 7 0,183-82 0,-179 73 0,-38 20 0,-35 21 0,-57 35 0,-85 65 0,84-45 0,-24 17 0,69-56 0,1 2 0,-55 58 0,68-73 0,21-18 0,12-8 0,-5 7 0,177-147 0,-162 136 0,-1-1 0,24-28 0,-30 29 0,2 1 0,-1 0 0,2 1 0,23-15 0,-40 29 0,1-1 0,-1 1 0,1 0 0,-1-1 0,1 1 0,-1 0 0,1-1 0,0 1 0,-1 0 0,1-1 0,-1 1 0,1 0 0,0 0 0,-1 0 0,1 0 0,0 0 0,-1 0 0,1 0 0,0 0 0,-1 0 0,1 0 0,0 0 0,-1 0 0,1 0 0,0 0 0,-1 1 0,1-1 0,0 0 0,-1 1 0,1-1 0,0 1 0,3 21 0,-15 35 0,10-53 0,-21 60 0,16-49 0,0 0 0,1 0 0,-5 28 0,10-43 0,0 0 0,0 1 0,0-1 0,-1 0 0,1 0 0,0 1 0,0-1 0,0 0 0,1 0 0,-1 0 0,0 1 0,0-1 0,0 0 0,0 0 0,0 0 0,0 1 0,0-1 0,0 0 0,0 0 0,0 0 0,0 1 0,1-1 0,-1 0 0,0 0 0,0 0 0,0 0 0,0 0 0,1 1 0,-1-1 0,0 0 0,0 0 0,0 0 0,1 0 0,-1 0 0,0 0 0,0 0 0,0 0 0,1 0 0,-1 0 0,0 1 0,0-1 0,0 0 0,1 0 0,-1 0 0,0-1 0,0 1 0,1 0 0,-1 0 0,0 0 0,0 0 0,1 0 0,17-8 0,15-14 0,-32 21 0,42-35 0,51-53 0,-61 56 0,97-109 0,-104 112 0,-22 23 0,1 1 0,0 0 0,0 1 0,1-1 0,-1 1 0,1 0 0,0 0 0,10-5 0,-15 10 0,0 0 0,0-1 0,-1 1 0,1 0 0,0 0 0,0 0 0,0 0 0,0 0 0,-1 0 0,1 0 0,0 0 0,0 0 0,0 0 0,-1 1 0,1-1 0,0 0 0,0 0 0,-1 1 0,1-1 0,0 1 0,0-1 0,-1 1 0,1-1 0,0 1 0,-1-1 0,1 1 0,-1-1 0,1 1 0,-1 0 0,1-1 0,-1 1 0,1 0 0,-1-1 0,0 1 0,1 0 0,-1 0 0,0 0 0,0-1 0,0 1 0,1 0 0,-1 0 0,0 0 0,0-1 0,0 2 0,3 43 0,-3-41 0,-1 19 0,-2-1 0,0 0 0,-2 1 0,-10 30 0,7-26 0,1 1 0,-4 36 0,-17 89 0,6-60 0,24-208 0,9 37 0,-4 0 0,-4-110 0,-3 170 0,0 12 0,-1 3 0,1 0 0,0-1 0,0 1 0,0 0 0,1 0 0,-1 0 0,0-1 0,1 1 0,0 0 0,0 0 0,0 0 0,0 0 0,1 0 0,1-3 0,-2 6 0,-1 0 0,1 1 0,0-1 0,-1 0 0,1 0 0,0 1 0,-1-1 0,1 0 0,-1 1 0,1-1 0,-1 0 0,1 1 0,-1-1 0,1 1 0,-1-1 0,1 1 0,-1-1 0,1 1 0,-1 0 0,0-1 0,1 1 0,-1-1 0,0 1 0,0 0 0,1-1 0,-1 2 0,12 23 0,-11-23 0,13 33 0,-2-1 0,-1 2 0,-2 0 0,-1 0 0,3 38 0,-9 13 0,-5-247 0,5-130 0,2 269 0,0 1 0,13-40 0,-10 40 0,-2 0 0,7-40 0,-11 54 0,-1-1 0,0 0 0,1 0 0,0 1 0,1-1 0,-1 0 0,1 1 0,0-1 0,6-10 0,-6 21 0,-1 0 0,1 0 0,-1 0 0,0 0 0,0 0 0,-1 1 0,1-1 0,-1 8 0,2 27 0,-1-1 0,-3 1 0,-1 0 0,-2-1 0,-18 71 0,19-95 0,-63 167 0,38-105 0,22-54 0,-1-2 0,0 1 0,-17 27 0,4-10 0,15-27 0,1 0 0,-2 0 0,1-1 0,-2 0 0,-11 14 0,18-23 0,1-1 0,-1 1 0,1-1 0,-1 0 0,1 1 0,-1-1 0,1 0 0,-1 1 0,1-1 0,-1 0 0,0 0 0,1 1 0,-1-1 0,1 0 0,-1 0 0,0 0 0,1 0 0,-1 0 0,0 0 0,1 0 0,-1 0 0,0 0 0,1 0 0,-1 0 0,1 0 0,-1 0 0,0-1 0,1 1 0,-1 0 0,1 0 0,-1-1 0,0 1 0,0-1 0,-14-22 0,0-31 0,9-1 0,3 0 0,2-1 0,8-65 0,17-31 0,-17 120 0,0-1 0,2 1 0,1 0 0,17-34 0,-11 16 0,-14 138 0,-2-77 0,0 50 0,-2 0 0,-4 0 0,-15 76 0,-1-27 0,-16 56 0,16-63 0,7-27 0,13-184 0,0-53 0,5-140 0,1 261 0,2 1 0,19-68 0,-18 88 0,-7 34 0,-7 33 0,-18 65 0,-60 162 0,50-193 0,-6 20 0,30-71 0,-1 0 0,-1-1 0,-26 41 0,39-70 0,0-1 0,0 1 0,0-1 0,0 1 0,-1-1 0,1 0 0,0 1 0,0-1 0,0 1 0,-1-1 0,1 0 0,0 1 0,0-1 0,-1 0 0,1 1 0,0-1 0,-1 0 0,1 0 0,0 1 0,-1-1 0,1 0 0,-1 0 0,1 1 0,0-1 0,-1 0 0,1 0 0,-1 0 0,1 0 0,-1 0 0,1 0 0,0 0 0,-1 0 0,1 0 0,-1 0 0,1 0 0,-1 0 0,1 0 0,0 0 0,-1 0 0,0-1 0,-8-19 0,2-28 0,6-414 0,3 306 0,-2 173 0,0 0 0,-2-1 0,0 1 0,0 0 0,-2 0 0,0-1 0,-8 20 0,-88 247 0,72-203 0,20-55 0,0 0 0,-22 42 0,25-108 0,4-50 0,4-105 0,3 163 0,0-1 0,3 1 0,17-45 0,-3 9 0,-14 35 0,-5 16 0,1 1 0,1 0 0,0 0 0,2 0 0,11-21 0,-19 38 0,0 1 0,0-1 0,0 1 0,0-1 0,0 0 0,0 1 0,0-1 0,0 1 0,0-1 0,1 1 0,-1-1 0,0 0 0,0 1 0,0-1 0,0 1 0,1-1 0,-1 0 0,0 1 0,0-1 0,1 0 0,-1 1 0,0-1 0,1 0 0,-1 1 0,0-1 0,1 0 0,-1 0 0,0 1 0,1-1 0,-1 0 0,0 0 0,1 0 0,-1 0 0,1 0 0,-1 1 0,1-1 0,-1 0 0,0 0 0,1 0 0,-1 0 0,1 0 0,-1 0 0,1 0 0,-1 0 0,0 0 0,1-1 0,-1 1 0,1 0 0,-1 0 0,0 0 0,1 0 0,-1-1 0,1 1 0,-1 0 0,0 0 0,1-1 0,-1 1 0,0 0 0,1-1 0,-1 1 0,0 0 0,0-1 0,1 1 0,-1 0 0,0-1 0,0 1 0,1-1 0,0 36 0,-11 13 0,-2 0 0,-2-1 0,-31 68 0,33-85 0,-13 54 0,4-12 0,-57 115 0,78-185 0,0-1 0,-1 0 0,1 1 0,-1-1 0,1 0 0,-1 0 0,1 0 0,-1 0 0,0 1 0,0-1 0,1 0 0,-1 0 0,0 0 0,0-1 0,0 1 0,0 0 0,0 0 0,-1 0 0,1-1 0,-2 2 0,3-3 0,-1 1 0,0-1 0,0 1 0,1 0 0,-1-1 0,1 0 0,-1 1 0,0-1 0,1 1 0,-1-1 0,1 0 0,-1 1 0,1-1 0,0 0 0,-1 1 0,1-1 0,0 0 0,-1 0 0,1 0 0,0 1 0,0-1 0,0 0 0,0-1 0,-7-58 0,9-534 0,-3 588 0,1 1 0,0-1 0,1 0 0,-1 1 0,1-1 0,0 0 0,1 1 0,-1-1 0,1 1 0,0-1 0,4-7 0,-5 13 0,-1 1 0,1-1 0,-1 0 0,1 1 0,-1-1 0,1 1 0,-1-1 0,1 1 0,-1-1 0,1 1 0,-1-1 0,0 1 0,1-1 0,-1 1 0,0-1 0,1 1 0,-1-1 0,0 1 0,0 0 0,0-1 0,0 1 0,1-1 0,-1 1 0,0 0 0,0-1 0,0 1 0,0 0 0,0-1 0,-1 1 0,1 1 0,3 26 0,-5 4 0,-1 0 0,-2 1 0,-1-2 0,-2 1 0,-19 53 0,-9 38 0,24-70 0,-2 0 0,-35 83 0,37-104 0,7-21 0,4-42 0,2-27 0,-1-6 0,16-126 0,10 2 0,-15 118 0,21-100 0,-10 51 0,-3 12 0,-21 192 0,-27 24 0,-14 72 0,34-142 0,-22 67 0,-3 5 0,23-66 0,-2 0 0,-22 48 0,-16 74 0,51-167 0,0 0 0,0 1 0,0-1 0,0 0 0,0 0 0,0 1 0,0-1 0,0 0 0,0 0 0,0 1 0,0-1 0,0 0 0,0 0 0,0 1 0,0-1 0,0 0 0,0 0 0,0 1 0,0-1 0,-1 0 0,1 0 0,0 0 0,0 1 0,0-1 0,0 0 0,-1 0 0,1 0 0,0 0 0,0 1 0,0-1 0,-1 0 0,1 0 0,0 0 0,0 0 0,0 0 0,-1 0 0,1 0 0,0 1 0,0-1 0,-1 0 0,1 0 0,0 0 0,0 0 0,-1 0 0,1 0 0,0 0 0,0 0 0,-1 0 0,1-1 0,0 1 0,0 0 0,-1 0 0,1 0 0,0 0 0,0 0 0,-1 0 0,1 0 0,0-1 0,-7-20 0,2-29 0,5-432 0,1 220 0,0 262 0,-1-1 0,0 1 0,0-1 0,0 1 0,1-1 0,-1 1 0,0-1 0,0 0 0,0 1 0,0-1 0,0 1 0,0-1 0,0 1 0,0-1 0,0 0 0,0 1 0,-1-1 0,1 1 0,0-1 0,0 1 0,0-1 0,-1 1 0,1-1 0,0 1 0,-1-1 0,1 1 0,0-1 0,-1 1 0,1 0 0,-1-1 0,1 1 0,0-1 0,-1 1 0,0-1 0,-12 19 0,-9 36 0,-3 52 0,17-65 0,-26 74 0,16-61 0,-14 75 0,13-51 0,17-193 0,2 67 0,1 0 0,3 0 0,2 0 0,2 0 0,1 1 0,20-53 0,-11 34 0,-25 152 0,-5-48 0,0 0 0,-3-1 0,-1-1 0,-29 49 0,-10 22 0,5-21 0,39-69 0,0-1 0,2 2 0,0-1 0,0 1 0,-7 27 0,23-63 0,1 0 0,2 1 0,-1 1 0,22-28 0,11-19 0,-2 1 0,-22 37 0,-2-2 0,17-34 0,6-25 0,48-121 0,-82 196 0,-3 9 0,-1-1 0,0 1 0,1 0 0,-1 0 0,0-1 0,-1 1 0,1-1 0,0 1 0,-1-1 0,1 1 0,-1-1 0,0 1 0,1-1 0,-1 1 0,-1-5 0,-1 7 0,0 0 0,1 0 0,-1 1 0,0-1 0,1 1 0,-1 0 0,0 0 0,1-1 0,-1 1 0,1 0 0,-1 0 0,1 0 0,-1 1 0,1-1 0,0 0 0,0 0 0,0 1 0,-2 2 0,0-1 0,-256 277 0,191-198 0,27-31 0,-67 63 0,81-83 0,24-26 0,-1 0 0,0 0 0,0 0 0,0-1 0,0 0 0,-1 1 0,0-1 0,0-1 0,0 1 0,0-1 0,-11 5 0,16-8 0,0 0 0,-1 0 0,1 0 0,0 1 0,-1-1 0,1 0 0,0 0 0,-1 0 0,1 0 0,0-1 0,-1 1 0,1 0 0,0 0 0,-1 0 0,1 0 0,0 0 0,-1 0 0,1 0 0,0-1 0,0 1 0,-1 0 0,1 0 0,0 0 0,0-1 0,-1 1 0,1 0 0,0 0 0,0-1 0,0 1 0,-1 0 0,1 0 0,0-1 0,0 1 0,0 0 0,0-1 0,0 1 0,0 0 0,-1 0 0,1-1 0,1-18 0,10-16 0,17-23 0,1 1 0,74-105 0,-51 96 0,-32 42 0,31-48 0,-48 67 0,-1 1 0,1 1 0,0-1 0,0 0 0,0 1 0,1-1 0,-1 1 0,1 0 0,0 0 0,-1 1 0,8-4 0,-11 6 0,0 0 0,0 1 0,1-1 0,-1 0 0,0 1 0,0-1 0,1 1 0,-1-1 0,0 0 0,0 1 0,0-1 0,0 1 0,0-1 0,0 1 0,0-1 0,0 0 0,1 1 0,-2-1 0,1 1 0,0-1 0,0 1 0,0-1 0,0 0 0,0 1 0,0-1 0,0 1 0,0-1 0,-1 1 0,1-1 0,0 0 0,0 1 0,-1-1 0,1 0 0,0 1 0,0-1 0,-1 0 0,0 1 0,-10 23 0,10-23 0,-27 48 0,-2-2 0,-2-1 0,-49 54 0,-109 101 0,190-201 0,0 1 0,-1-1 0,1 1 0,0-1 0,-1 1 0,1-1 0,-1 0 0,1 1 0,0-1 0,-1 0 0,1 1 0,-1-1 0,1 0 0,-1 1 0,1-1 0,-1 0 0,0 0 0,1 0 0,-1 0 0,1 1 0,-1-1 0,1 0 0,-1 0 0,0 0 0,0 0 0,-1-13 0,11-27 0,-8 35 0,12-34 0,1 1 0,21-41 0,-4 11 0,-27 59 0,1 0 0,0 1 0,0 0 0,1 0 0,0 0 0,10-10 0,-143 147 0,-8-18 0,106-89 0,-92 55 0,109-69 0,-5 4 0,0-1 0,-1 0 0,-26 11 0,77-69 0,110-132 0,-106 130 0,22-35 0,47-84 0,-106 166 0,-8 13 0,-32 44 0,-77 98 0,62-91 0,-52 71 0,17-24 0,79-102 0,13-18 0,11-18 0,7 2 0,0 2 0,45-41 0,-38 40 0,40-50 0,-66 75 0,37-45 0,-35 43 0,-1 1 0,0-1 0,1 1 0,-1 0 0,1 0 0,-1 0 0,1 0 0,0 1 0,0-1 0,0 1 0,0-1 0,0 1 0,0 0 0,6-1 0,-11 8 0,-1 1 0,-1-1 0,1 0 0,-1 0 0,-7 9 0,-1 2 0,-86 175 0,87-170 0,1 1 0,2 0 0,0 0 0,-8 42 0,8-32 0,8-23 0,8-17 0,14-23 0,-18 24 0,48-65 0,12-15 0,52-94 0,-107 164 0,18-31 0,-26 45 0,0 0 0,-1 1 0,1-1 0,0 0 0,0 0 0,-1 0 0,0 0 0,1 0 0,-1 0 0,0 0 0,0 0 0,0 0 0,0 0 0,0 0 0,0 0 0,-1 0 0,1 0 0,-1 0 0,1 0 0,-2-2 0,1 3 0,1 1 0,-1 0 0,0-1 0,0 1 0,0 0 0,1-1 0,-1 1 0,0 0 0,0 0 0,0 0 0,0 0 0,1 0 0,-1 0 0,0 0 0,0 0 0,0 0 0,0 0 0,1 0 0,-1 0 0,0 1 0,0-1 0,0 0 0,1 1 0,-1-1 0,0 0 0,0 1 0,1-1 0,-1 1 0,0-1 0,1 1 0,-1 0 0,1-1 0,-2 2 0,-25 22 0,25-22 0,-76 64 0,51-46 0,-31 31 0,47-40 0,-2 2 0,0-1 0,1 2 0,0 0 0,1 0 0,1 1 0,0 1 0,-10 21 0,19-36 0,1 0 0,-1 0 0,1 0 0,-1 0 0,1 0 0,0 0 0,-1 0 0,1 0 0,0 0 0,0 1 0,0-1 0,0 0 0,0 0 0,0 0 0,0 0 0,0 0 0,0 0 0,0 0 0,1 0 0,-1 0 0,0 0 0,1 0 0,-1 0 0,1 0 0,-1 0 0,1 0 0,-1 0 0,1 0 0,0 0 0,0 0 0,1 1 0,0-2 0,0 1 0,0 0 0,1-1 0,-1 1 0,0-1 0,1 0 0,-1 0 0,0 0 0,1 0 0,-1 0 0,0 0 0,1-1 0,3 0 0,5-2 0,0-1 0,0 0 0,0 0 0,-1-1 0,12-7 0,-3-2 0,44-30 0,-2-3 0,59-59 0,-102 89 0,-13 13 0,0 0 0,0-1 0,0 0 0,-1 0 0,0 0 0,0 0 0,0-1 0,0 1 0,3-10 0,-6 14 0,-1 0 0,0 1 0,0-1 0,1 1 0,-1-1 0,0 1 0,0-1 0,0 0 0,0 1 0,0-1 0,0 1 0,0-1 0,0 0 0,0 1 0,0-1 0,0 1 0,0-1 0,0 0 0,0 1 0,-1-1 0,1 1 0,0-1 0,0 1 0,-1-1 0,1 1 0,0-1 0,-1 1 0,1-1 0,-1 1 0,1-1 0,-1 1 0,0-1 0,-20 2 0,-21 19 0,41-20 0,-19 10 0,-1-1 0,0-1 0,-34 8 0,37-11 0,-1 0 0,1 1 0,0 1 0,1 1 0,-23 13 0,39-21 0,0 1 0,1-1 0,-1 0 0,0 1 0,0-1 0,1 0 0,-1 1 0,0-1 0,1 1 0,-1 0 0,1-1 0,-1 1 0,1-1 0,-1 1 0,1 0 0,-1-1 0,1 1 0,-1 0 0,1 0 0,0-1 0,0 1 0,-1 0 0,1 0 0,0 0 0,0-1 0,0 1 0,0 2 0,0-3 0,1 1 0,0 0 0,0 0 0,0 0 0,-1-1 0,1 1 0,0-1 0,0 1 0,0 0 0,0-1 0,0 0 0,0 1 0,0-1 0,1 1 0,-1-1 0,0 0 0,1 0 0,57 5 0,-55-5 0,27-2 0,1-1 0,48-11 0,-26 5 0,61-14 0,49-7 0,-136 23 0,-23 6 0,-1-1 0,0 1 0,1 0 0,-1 0 0,1 1 0,-1-1 0,1 1 0,7 0 0,-37 20 0,-427 154 0,389-153 0,4-1 0,-81 15 0,120-31 0,-1 1 0,1 1 0,0 1 0,0 0 0,-25 15 0,44-22 0,1 0 0,-1 0 0,1 0 0,-1 0 0,1 0 0,0 0 0,-1 1 0,1-1 0,-1 0 0,1 0 0,-1 1 0,1-1 0,0 0 0,-1 1 0,1-1 0,0 0 0,-1 1 0,1-1 0,0 0 0,0 1 0,-1-1 0,1 1 0,0-1 0,0 0 0,-1 1 0,1-1 0,0 1 0,0-1 0,0 1 0,0-1 0,0 1 0,0-1 0,0 1 0,0-1 0,0 0 0,0 1 0,0-1 0,0 1 0,0-1 0,1 1 0,19 8 0,33-5 0,7-3 0,194-5 0,-161-7 0,-51 4 0,51 0 0,-49 3 0,0-1 0,0-3 0,-1-2 0,81-28 0,-44 12 0,-72 22 0,-13 1 0,-32 0 0,-53 4 0,74 1 0,0 2 0,0 0 0,0 1 0,-30 13 0,-31 10 0,-92 17 0,121-26 0,45-18 0,0 1 0,0-1 0,0 1 0,1-1 0,-1 1 0,1 0 0,-1 0 0,1 0 0,0 0 0,0 1 0,0-1 0,0 1 0,-3 3 0,5-5 0,0 0 0,0-1 0,0 1 0,0 0 0,0-1 0,0 1 0,0 0 0,0-1 0,1 1 0,-1 0 0,0-1 0,0 1 0,1-1 0,-1 1 0,0 0 0,0-1 0,1 1 0,-1-1 0,1 1 0,-1-1 0,1 1 0,-1-1 0,1 1 0,-1-1 0,1 0 0,-1 1 0,1-1 0,-1 0 0,1 1 0,0-1 0,-1 0 0,1 0 0,-1 1 0,1-1 0,0 0 0,-1 0 0,1 0 0,0 0 0,0 0 0,32 4 0,-31-4 0,17-1 0,0 0 0,-1-2 0,1 0 0,0-1 0,-1-1 0,0-1 0,20-9 0,57-16 0,183-50 0,-242 71 0,60-26 0,2-1 0,-71 27 0,44-23 0,-48 21 0,1 1 0,42-13 0,-57 22 0,-6 1 0,0 1 0,0-1 0,1 0 0,-1 0 0,0 0 0,0-1 0,0 1 0,0-1 0,-1 1 0,5-4 0,-47 19 0,-8 8 0,-225 96 0,-44-7 0,300-105 0,-102 42 0,108-41 0,15-4 0,20-7 0,88-54 0,-56 27 0,202-104 0,-197 98 0,-44 25 0,1 1 0,0 1 0,30-12 0,231-105 0,-268 122 0,0 0 0,-1-1 0,0 0 0,0-1 0,-1 0 0,16-15 0,-36 34 0,0 1 0,-1-1 0,0-1 0,-1 0 0,-19 13 0,-86 52 0,77-51 0,-37 19 0,-147 60 0,171-82 0,-12 7 0,-102 27 0,187-63 0,0-1 0,-1-1 0,25-15 0,41-21 0,115-51 0,-113 52 0,116-43 0,-124 58 0,-46 16 0,1 1 0,0 1 0,0 2 0,67-9 0,-100 18 0,1 0 0,-1 0 0,0 1 0,0-1 0,0 0 0,0 0 0,1 0 0,-1 0 0,0 0 0,0 1 0,0-1 0,0 0 0,0 0 0,0 0 0,1 1 0,-1-1 0,0 0 0,0 0 0,0 1 0,0-1 0,0 0 0,0 0 0,0 0 0,0 1 0,0-1 0,0 0 0,0 0 0,0 1 0,0-1 0,0 0 0,0 0 0,0 0 0,-1 1 0,1-1 0,0 0 0,0 0 0,0 0 0,0 1 0,0-1 0,0 0 0,-1 0 0,1 0 0,0 0 0,0 0 0,0 1 0,0-1 0,-1 0 0,1 0 0,0 0 0,0 0 0,0 0 0,-1 0 0,1 0 0,0 1 0,-21 21 0,-24 21 0,35-35 0,-330 251 0,226-168 0,94-75 0,1 0 0,0 1 0,-25 30 0,178-176 0,-115 111 0,0 1 0,38-25 0,-18 14 0,171-119 0,-200 140 0,244-155 0,-205 133 0,-25 14 0,2 0 0,0 1 0,0 2 0,39-13 0,-64 24 0,0 1 0,0-1 0,1 1 0,-1 0 0,0-1 0,0 1 0,0 0 0,0 0 0,0 0 0,0 0 0,0 0 0,0 0 0,0 0 0,0 0 0,0 1 0,1-1 0,-1 0 0,0 1 0,0-1 0,0 1 0,0-1 0,0 1 0,-1-1 0,1 1 0,0 0 0,0-1 0,0 1 0,1 1 0,-1 0 0,0 0 0,-1 0 0,1 0 0,0 0 0,-1 1 0,0-1 0,1 0 0,-1 0 0,0 0 0,0 0 0,0 1 0,0-1 0,-1 3 0,-1 6 0,-1 0 0,0 0 0,0-1 0,-8 16 0,-16 20 0,-2-1 0,-1-1 0,-41 44 0,33-42 0,-70 102 0,60-78 0,38-57 0,-12 17 0,1 1 0,-28 57 0,29-56 0,17-27 0,-1 0 0,1 0 0,0 0 0,0 0 0,-3 11 0,54-77 0,-4-14 0,-31 55 0,0-1 0,-1 0 0,-2-1 0,9-24 0,-13 33 0,0 0 0,0 0 0,1 1 0,17-23 0,12-22 0,61-97 0,-87 135 0,2-5 0,2 0 0,0 1 0,1 1 0,31-35 0,-46 56 0,0 1 0,1-1 0,-1 0 0,1 1 0,-1-1 0,1 0 0,-1 1 0,1-1 0,0 1 0,-1-1 0,1 1 0,0-1 0,-1 1 0,1 0 0,0-1 0,0 1 0,-1 0 0,1-1 0,0 1 0,0 0 0,-1 0 0,1 0 0,0 0 0,0 0 0,0 0 0,0 0 0,-1 0 0,1 0 0,1 0 0,-2 22 0,-19 35 0,-1-11 0,-47 81 0,32-64 0,-34 84 0,57-118 0,2 1 0,1 0 0,1 0 0,-4 40 0,18-101 0,2 1 0,1 0 0,18-42 0,-11 33 0,-3 0 0,11-47 0,23-85 0,-27 107 0,-11 24 0,-8 30 0,1 0 0,1 0 0,0 0 0,0 0 0,7-12 0,-10 22 0,0-1 0,0 1 0,0 0 0,0-1 0,1 1 0,-1 0 0,0-1 0,0 1 0,0 0 0,0-1 0,1 1 0,-1 0 0,0 0 0,0-1 0,1 1 0,-1 0 0,0 0 0,0 0 0,1-1 0,-1 1 0,0 0 0,1 0 0,-1 0 0,0 0 0,1 0 0,-1-1 0,0 1 0,1 0 0,-1 0 0,0 0 0,1 0 0,-1 0 0,0 0 0,1 0 0,-1 0 0,0 0 0,1 1 0,0-1 0,7 14 0,0 21 0,15 146 0,-10-97 0,4 139 0,-18-210 0,1 27 0,0-38 0,0-1 0,1 1 0,-1-1 0,0 0 0,0 1 0,1-1 0,-1 1 0,1-1 0,-1 1 0,1-1 0,0 0 0,0 1 0,-1-1 0,1 0 0,0 0 0,0 0 0,0 1 0,0-1 0,3 1 0,-3-1 0,0-1 0,-1 0 0,1 0 0,0 0 0,0 0 0,0 0 0,0 0 0,0 0 0,0 0 0,0 0 0,0-1 0,-1 1 0,1 0 0,0-1 0,0 1 0,0 0 0,0-1 0,-1 1 0,1-1 0,0 1 0,-1-1 0,1 0 0,0 1 0,-1-1 0,1 0 0,0 1 0,-1-1 0,1 0 0,-1 1 0,1-1 0,-1 0 0,0 0 0,1 0 0,-1 0 0,0 0 0,0 1 0,0-1 0,1 0 0,-1 0 0,0-1 0,10-45 0,-9 40 0,8-39 0,-3 21 0,-2-1 0,3-39 0,-5 40 0,1-1 0,7-27 0,-1 5 0,3-3 0,2-25 0,-14 67 0,0 6 0,0 0 0,0-1 0,0 1 0,0 0 0,1 0 0,-1 0 0,1-1 0,0 1 0,0 0 0,0 0 0,0 0 0,4-5 0,-4 10 0,1 0 0,0 0 0,-1 0 0,1 0 0,-1 1 0,0-1 0,0 0 0,0 1 0,0-1 0,0 1 0,0-1 0,-1 1 0,1 4 0,1 0 0,5 17 0,-1 0 0,-1 0 0,-2 0 0,2 34 0,-7 104 0,0-58 0,2-70 0,0-25 0,0-26 0,2-45 0,15-81 0,-17 142 0,5-52 0,-5-104 0,1-15 0,24 5 0,-60 413 0,19-106 0,1 0 0,10-103 0,1-1 0,4 69 0,-2 21 0,-5-100 0,2-23 0,-2-15 0,-2-17 0,1-1 0,2 1 0,1-2 0,-2-46 0,8-128 0,2 79 0,-5 78 0,1 31 0,0 1 0,1-1 0,0 1 0,2-1 0,4-24 0,-6 40 0,1 1 0,-1-1 0,0 1 0,0-1 0,0 1 0,0-1 0,0 1 0,0-1 0,0 1 0,1 0 0,-1-1 0,0 1 0,0-1 0,1 1 0,-1 0 0,0-1 0,0 1 0,1 0 0,-1-1 0,0 1 0,1 0 0,-1-1 0,1 1 0,-1 0 0,0 0 0,1-1 0,-1 1 0,1 0 0,-1 0 0,1 0 0,-1 0 0,1 0 0,-1 0 0,0 0 0,2 0 0,11 13 0,8 27 0,-21-38 0,12 29 0,9 42 0,7 20 0,-22-67 0,0 1 0,-1 0 0,-2 0 0,-1 1 0,-1-1 0,-1 1 0,-5 29 0,2 25 0,2-188 0,3-161 0,23 99 0,-24 149 0,1 0 0,1 0 0,0 0 0,2 1 0,0-1 0,1 1 0,16-33 0,-16 92 0,-5 55 0,-4 140 0,0-207 0,-2 0 0,0 0 0,-2 0 0,-1-1 0,-1 0 0,-13 27 0,1 2 0,17-44 0,-1 1 0,0-1 0,-1 0 0,0 0 0,-15 22 0,20-34 0,0 0 0,1 0 0,-1 0 0,0 0 0,1 0 0,-1 0 0,0 0 0,0-1 0,0 1 0,1 0 0,-1-1 0,0 1 0,0 0 0,0-1 0,0 1 0,-1-1 0,1 1 0,0-1 0,0 0 0,0 1 0,0-1 0,0 0 0,0 0 0,-1 0 0,1 0 0,0 0 0,0 0 0,0 0 0,0 0 0,-2-1 0,1 0 0,0-1 0,0 1 0,0-1 0,0 0 0,1 0 0,-1 0 0,0 0 0,1 0 0,0 0 0,-1 0 0,1 0 0,0 0 0,-1-4 0,-4-10 0,1 0 0,1 0 0,-3-17 0,-53-254 0,52 245 0,2 1 0,1-1 0,3 0 0,1-1 0,5-46 0,-1-16 0,-3 539 0,0-417 0,-1 0 0,-1 0 0,-1 0 0,0 0 0,-1 0 0,-11 27 0,15-43 0,0-1 0,0 0 0,0 1 0,0-1 0,0 0 0,0 1 0,0-1 0,0 0 0,0 1 0,0-1 0,0 1 0,0-1 0,-1 0 0,1 1 0,0-1 0,0 0 0,0 0 0,-1 1 0,1-1 0,0 0 0,0 1 0,-1-1 0,1 0 0,0 0 0,-1 0 0,1 1 0,0-1 0,0 0 0,-1 0 0,1 0 0,0 0 0,-1 1 0,1-1 0,-1 0 0,1 0 0,0 0 0,-1 0 0,1 0 0,0 0 0,-1 0 0,1 0 0,0 0 0,-1 0 0,1 0 0,-1 0 0,1-1 0,-1 1 0,-6-21 0,2-31 0,4 14 0,1 0 0,2 0 0,13-71 0,-8 81 0,1 0 0,1 0 0,1 1 0,17-32 0,-27 58 0,0 0 0,0 1 0,1-1 0,-1 0 0,0 1 0,0-1 0,0 1 0,1-1 0,-1 0 0,0 1 0,1-1 0,-1 1 0,1-1 0,-1 1 0,0-1 0,1 1 0,-1-1 0,1 1 0,-1 0 0,1-1 0,0 1 0,-1 0 0,1-1 0,-1 1 0,1 0 0,0 0 0,-1-1 0,1 1 0,-1 0 0,1 0 0,0 0 0,-1 0 0,1 0 0,0 0 0,8 22 0,-6 42 0,-3-62 0,-2 20 0,-1-1 0,-1 0 0,0 1 0,-2-2 0,-14 38 0,-11 40 0,27-83 0,1 2 0,-1 0 0,0 0 0,-2 0 0,-11 24 0,17-40 0,-1 0 0,1 0 0,0 0 0,-1 0 0,1-1 0,0 1 0,-1 0 0,1 0 0,-1-1 0,1 1 0,-1 0 0,1-1 0,-1 1 0,0-1 0,1 1 0,-1-1 0,0 1 0,0-1 0,1 1 0,-1-1 0,0 1 0,0-1 0,1 0 0,-1 0 0,0 1 0,0-1 0,0 0 0,0 0 0,0 0 0,1 0 0,-1 0 0,0 0 0,0 0 0,0 0 0,-1-1 0,0 0 0,1-1 0,-1 1 0,0-1 0,1 0 0,-1 0 0,1 0 0,0 0 0,-1 0 0,1 0 0,0 0 0,0 0 0,-1-4 0,-18-74 0,20 78 0,-7-57 0,3 0 0,5-101 0,1 50 0,-2 104 0,0 3 0,0 0 0,-1-1 0,1 1 0,1 0 0,-1 0 0,0 0 0,1 0 0,0-1 0,-1 1 0,1 0 0,1 0 0,-1 0 0,3-5 0,-3 8 0,-1 0 0,1 1 0,0-1 0,-1 0 0,1 1 0,-1-1 0,1 0 0,-1 1 0,1-1 0,-1 1 0,1-1 0,-1 0 0,1 1 0,-1-1 0,1 1 0,-1 0 0,0-1 0,1 1 0,-1-1 0,0 1 0,0 0 0,0-1 0,1 1 0,-1-1 0,0 1 0,0 0 0,0-1 0,0 1 0,0 0 0,0-1 0,0 1 0,0 0 0,0-1 0,-1 2 0,5 27 0,-5-16 0,-1 0 0,0-1 0,-1 0 0,-1 1 0,0-1 0,0-1 0,-1 1 0,-1-1 0,0 1 0,-11 14 0,-12 14 0,-45 48 0,50-60 0,7-10 0,-1-1 0,-40 29 0,24-20 0,34-26 0,0 0 0,-1 1 0,1-1 0,0 1 0,-1-1 0,1 0 0,-1 0 0,1 1 0,0-1 0,-1 0 0,1 0 0,-1 1 0,1-1 0,-1 0 0,1 0 0,-1 0 0,1 0 0,-1 0 0,1 0 0,-1 0 0,1 0 0,-1 0 0,1 0 0,-1 0 0,1 0 0,-1 0 0,1 0 0,-1 0 0,1 0 0,-1-1 0,1 1 0,0 0 0,-1 0 0,1 0 0,-1-1 0,0 1 0,-6-22 0,7-39 0,1 51 0,-1-16-1365,1 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2T11:01:31.48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1807 298 24575,'-1'46'0,"-1"-28"0,2 0 0,0 0 0,4 25 0,27-80 0,67-139 0,-249 409 0,91-137 0,53-86 0,-1 1 0,-1-1 0,0 0 0,0-1 0,-1 0 0,-16 10 0,26-18 0,0-1 0,0 0 0,0 0 0,-1 1 0,1-1 0,0 0 0,0 0 0,0 0 0,-1 0 0,1 1 0,0-1 0,0 0 0,-1 0 0,1 0 0,0 0 0,0 0 0,-1 0 0,1 0 0,0 0 0,0 0 0,-1 0 0,1 0 0,0 0 0,-1 0 0,1 0 0,0 0 0,0 0 0,-1 0 0,1 0 0,0 0 0,0 0 0,-1 0 0,1 0 0,0 0 0,0 0 0,-1-1 0,1 1 0,0 0 0,0 0 0,-1 0 0,1 0 0,0-1 0,0 1 0,0 0 0,0 0 0,-1-1 0,1 1 0,0 0 0,0-1 0,1-18 0,12-19 0,69-105 0,-39 72 0,-40 68 0,-4 6 0,-4 13 0,-11 22 0,-15 15 0,-3-2 0,-61 70 0,90-119 0,12-18 0,17-23 0,65-82 0,104-130 0,-233 322 0,-31 25 0,-90 96 0,217-279 0,45-69 0,-70 103 0,66-83 0,-104 163 0,-13 19 0,-205 346 0,391-684 0,-98 147 0,-122 190 0,-67 90 0,-120 126 0,236-256 0,-13 13 0,-2 0 0,0 0 0,-23 13 0,69-82 0,48-52 0,63-99 0,-107 152 0,53-68 0,-80 118 0,-5 10 0,-5 11 0,-116 189 0,99-174 0,-2-2 0,-2-1 0,-50 49 0,37-54 0,40-27 0,1-1 0,-1 1 0,1-1 0,-1 0 0,0 0 0,1 1 0,-1-1 0,0 0 0,1 0 0,-1 0 0,0 0 0,0 0 0,1 0 0,-1 0 0,0 0 0,1 0 0,-1 0 0,0 0 0,0 0 0,1 0 0,-1-1 0,0 1 0,0-1 0,0 0 0,1 0 0,-1 0 0,1 0 0,0 0 0,-1 0 0,1 0 0,0 0 0,0 0 0,0 0 0,0-1 0,-1 1 0,2 0 0,-1 0 0,0 0 0,0 0 0,0 0 0,0-1 0,1 1 0,-1 0 0,1-2 0,13-35 0,1 0 0,2 1 0,37-61 0,-20 38 0,92-186 0,-126 259 0,-8 13 0,-17 25 0,-23 51 0,-122 189 0,162-282 0,5-10 0,8-21 0,15-33 0,169-352 0,-284 599 0,67-132 0,15-30 0,-2-1 0,0 0 0,-2-1 0,-21 27 0,29-48 0,5-11 0,7-27 0,17-42 0,2 16 0,41-77 0,-10 26 0,-21 41 0,-51 129 0,-172 278 0,183-325 0,6-11 0,1-1 0,-1 0 0,0 1 0,0-1 0,0 0 0,0 0 0,-1 0 0,1 0 0,-1 0 0,-5 4 0,7-11 0,1 0 0,-1 0 0,1 0 0,0 0 0,0 1 0,0-1 0,1 0 0,-1 0 0,3-7 0,-3 11 0,9-41 0,22-57 0,-7 27 0,4-12 0,-16 51 0,-1 0 0,-1 0 0,5-42 0,-18 94 0,-2 0 0,0 0 0,-1-1 0,-13 30 0,-44 76 0,57-115 0,-67 124 0,91-204 0,89-253 0,-103 317 0,-5 16 0,-5 18 0,-130 345 0,129-352 0,7-20 0,26-72 0,52-88 0,-35 69 0,-37 77 0,-3 4 0,1 1 0,0 1 0,0-1 0,1 1 0,0 0 0,0 0 0,7-7 0,-11 14 0,-1 1 0,1 0 0,0-1 0,-1 1 0,1 0 0,-1 0 0,0-1 0,1 1 0,-1 0 0,1 0 0,-1 0 0,0-1 0,0 1 0,0 0 0,1 0 0,-1 0 0,0 0 0,0 0 0,0-1 0,0 1 0,0 0 0,0 0 0,-1 0 0,1 1 0,0 32 0,0-33 0,-3 68 0,-17 88 0,18-142 0,-7 41 0,4-28 0,4-24 0,3-10 0,2-7 0,1 0 0,1 1 0,0 0 0,1 0 0,0 0 0,15-18 0,2-4 0,91-123 0,-115 157 0,0 0 0,0 0 0,0 0 0,0 0 0,1 0 0,-1 0 0,0 0 0,0-1 0,0 1 0,0 0 0,0 0 0,0 0 0,0 0 0,0 0 0,1 0 0,-1 0 0,0 0 0,0 0 0,0 0 0,0 0 0,0 0 0,0 0 0,0 0 0,1 0 0,-1 0 0,0 0 0,0 0 0,0 0 0,0 0 0,0 0 0,0 0 0,0 0 0,1 0 0,-1 0 0,0 0 0,0 0 0,0 1 0,0-1 0,0 0 0,0 0 0,0 0 0,0 0 0,0 0 0,1 0 0,-1 0 0,0 0 0,0 0 0,0 1 0,0-1 0,0 0 0,0 0 0,0 0 0,0 0 0,0 0 0,0 0 0,0 0 0,0 1 0,0-1 0,0 0 0,0 0 0,0 0 0,0 0 0,0 0 0,0 0 0,0 0 0,0 1 0,0-1 0,0 0 0,0 0 0,0 18 0,-4 20 0,-7-2 0,-3 0 0,-20 42 0,28-66 0,-1-1 0,1 0 0,-2-1 0,1 1 0,-1-2 0,-1 1 0,0-1 0,0 0 0,-1-1 0,-17 11 0,25-17 0,0 0 0,-1-1 0,1 0 0,0 0 0,-1 1 0,0-1 0,1-1 0,-1 1 0,0 0 0,1-1 0,-1 1 0,0-1 0,0 0 0,1 0 0,-1 0 0,0 0 0,0-1 0,1 1 0,-1-1 0,0 1 0,1-1 0,-4-1 0,4 0 0,0 1 0,0-1 0,0 0 0,1 0 0,-1 1 0,0-1 0,1-1 0,-1 1 0,1 0 0,0 0 0,0 0 0,0-1 0,0 1 0,0-1 0,0 1 0,1-1 0,-1 1 0,1-1 0,0 1 0,-1-1 0,1 1 0,0-1 0,1-2 0,0-3 0,0 0 0,1 1 0,0-1 0,1 1 0,0-1 0,0 1 0,0 0 0,1 0 0,0 1 0,0-1 0,0 1 0,1-1 0,0 2 0,1-1 0,8-7 0,3-3 0,1 2 0,1 0 0,39-22 0,-54 33 0,0 1 0,0 0 0,0 1 0,0-1 0,0 1 0,1 0 0,-1 0 0,0 0 0,8 0 0,-11 1 0,0 0 0,-1 0 0,1 0 0,0 0 0,-1 0 0,1 0 0,0 0 0,-1 1 0,1-1 0,-1 0 0,1 1 0,-1-1 0,1 0 0,0 1 0,-1-1 0,1 0 0,-1 1 0,0-1 0,1 1 0,-1-1 0,1 1 0,-1-1 0,0 1 0,1 0 0,-1 0 0,1 1 0,-1 0 0,0 0 0,0 0 0,0 0 0,0 0 0,0 0 0,0 0 0,0 0 0,-1 0 0,1 0 0,-1 0 0,-1 4 0,-4 6 0,1-1 0,-1 0 0,-1 0 0,0 0 0,-1-1 0,0 0 0,-1-1 0,-10 10 0,-83 65 0,84-70 0,-84 53 0,46-32 0,120-72 0,84-35 0,-12 12 0,-352 151 0,136-57 0,130-28 0,203-20 0,-54 1 0,-116 2 0,-67 7 0,-1 1 0,1 1 0,0 1 0,1 0 0,-1 1 0,20 2 0,-92 11 0,-262-13 0,292-3 0,0-1 0,0-2 0,-37-12 0,15 3 0,140 23 0,249 89 0,-170-43 0,83 34 0,-348-84 0,35-7 0,1-4 0,-1-2 0,-61-17 0,-23-5 0,-220-47 0,326 70 0,11 2 0,-148-30 0,162 32 0,34 3 0,39 5 0,3 13 0,1-2 0,78 6 0,-81-16 0,64 13 0,-112-13 0,-24-3 0,-23-2 0,-144-18 0,-104-20 0,261 38 0,16 0 0,-1 0 0,1 0 0,-1 0 0,1 0 0,0-1 0,-1 0 0,1 0 0,0 0 0,-1 0 0,-5-3 0,69-6 0,387 9 0,-357 3 0,-33-3 0,-1 3 0,1 3 0,56 11 0,-106-13 0,-15-1 0,-37 1 0,-64-2 0,-309-30 0,358 21 0,-174-15 0,204 20 0,31 1 0,18 1 0,494 12 0,-475-9 0,4-2 0,-1 3 0,0 1 0,0 3 0,0 0 0,45 17 0,-85-24 0,0-1 0,1 1 0,-1 0 0,0 0 0,0 0 0,0 0 0,0 0 0,1 0 0,-1 0 0,0 0 0,0 0 0,0 0 0,0 0 0,1 0 0,-1 0 0,0 1 0,0-1 0,0 0 0,0 0 0,0 0 0,1 0 0,-1 0 0,0 0 0,0 0 0,0 0 0,0 0 0,0 1 0,1-1 0,-1 0 0,0 0 0,0 0 0,0 0 0,0 0 0,0 1 0,0-1 0,0 0 0,0 0 0,0 0 0,0 0 0,0 1 0,0-1 0,0 0 0,0 0 0,0 0 0,0 0 0,0 1 0,0-1 0,0 0 0,0 0 0,0 0 0,0 0 0,0 1 0,0-1 0,0 0 0,0 0 0,0 0 0,0 0 0,0 0 0,0 1 0,-1-1 0,1 0 0,-15 5 0,-20-1 0,-62-11 0,1-4 0,-172-42 0,217 41 0,-28-6 0,151 14 0,164 28 0,-15-1 0,249 60 0,-446-77 0,0-1 0,0 1 0,39 15 0,-135-18 0,-25-4 0,-120-17 0,3-15 0,-184-25 0,352 54 0,26 3 0,1-1 0,0 0 0,-20-6 0,109 3 0,394 34 0,88 51 0,-522-76 0,-19-3 0,-1 0 0,1 1 0,-1 0 0,0 0 0,19 8 0,-91-10 0,-457-106 0,360 67 0,103 27 0,28 7 0,-1-1 0,1-2 0,-36-15 0,120 18 0,145 14 0,-1 9 0,221 49 0,-396-63 0,-8-2 0,-1 1 0,1 1 0,-1 0 0,0 1 0,28 14 0,-47-17 0,0-1 0,0 1 0,0 0 0,0-1 0,0 0 0,0 1 0,0-1 0,0 0 0,-1-1 0,-3 2 0,-57 2 0,0-3 0,1-2 0,-1-4 0,-76-14 0,103 14 0,-608-113 0,611 112 0,-31-10 0,130 11 0,257 22 0,30 23 0,-314-36 0,-7 0 0,-1 0 0,1 2 0,-1 1 0,31 12 0,-61-19 0,0 0 0,0-1 0,0 1 0,0 0 0,0 0 0,1 0 0,-1 0 0,0 0 0,0 0 0,0 0 0,0 0 0,1 0 0,-1 1 0,0-1 0,0 0 0,0 0 0,0 0 0,0 0 0,1 0 0,-1 0 0,0 0 0,0 0 0,0 0 0,0 0 0,0 0 0,0 1 0,0-1 0,1 0 0,-1 0 0,0 0 0,0 0 0,0 0 0,0 1 0,0-1 0,0 0 0,0 0 0,0 0 0,0 0 0,0 0 0,0 1 0,0-1 0,0 0 0,0 0 0,0 0 0,0 0 0,0 0 0,0 1 0,0-1 0,0 0 0,0 0 0,0 0 0,0 0 0,0 1 0,0-1 0,0 0 0,0 0 0,0 0 0,0 0 0,-1 0 0,1 1 0,-14 3 0,-27 1 0,38-4 0,-87 5 0,-175-10 0,-88-38 0,-158-60 0,479 95 0,23 6 0,0-1 0,0 1 0,0-2 0,1 0 0,-1 0 0,-15-7 0,29 8 0,-1 0 0,1 0 0,-1 1 0,1 0 0,-1 0 0,9-1 0,162 2 0,339 44 0,-469-38 0,-1-1 0,58 7 0,108 28 0,-172-27 0,-42-8 0,-22-4 0,-134-9 0,0-6 0,1-8 0,-189-50 0,271 57 0,52 12 0,0-2 0,1-1 0,-46-17 0,155 19 0,53 6 0,213 31 0,35 18 0,-313-40 0,-9-3 0,-1 4 0,-1 1 0,72 27 0,-133-40 0,0 0 0,-1 0 0,1 0 0,0 1 0,-1-1 0,1 0 0,-1 0 0,1 0 0,0 1 0,-1-1 0,1 0 0,-1 1 0,1-1 0,0 1 0,-1-1 0,1 1 0,-1-1 0,0 1 0,1-1 0,-1 1 0,1-1 0,-1 1 0,0-1 0,1 1 0,-1 0 0,0-1 0,1 2 0,-17 5 0,-40-1 0,48-5 0,-164 4 0,-269-24 0,422 18 0,-737-97 0,689 86 0,146 0 0,625 10 0,-353 4 0,-290 0 0,1 2 0,75 16 0,-127-17 0,-13 1 0,-28 5 0,-47 3 0,-33-4 0,-143-8 0,103-2 0,22-1 0,-130-20 0,128 10 0,-37-6 0,191 11 0,24 1 0,786 25 0,-742-14 0,-1 3 0,1 4 0,117 31 0,-208-42 0,1 0 0,-1 0 0,1 0 0,-1 0 0,1 0 0,-1 0 0,0 0 0,1 0 0,-1 0 0,1 0 0,-1 0 0,1 0 0,-1 0 0,0 0 0,1 0 0,-1 0 0,1 1 0,-1-1 0,0 0 0,1 0 0,-1 0 0,0 1 0,1-1 0,-1 0 0,0 1 0,1-1 0,-1 0 0,0 1 0,0-1 0,1 0 0,-1 1 0,0-1 0,0 1 0,0-1 0,1 0 0,-1 1 0,0-1 0,0 1 0,0 0 0,-20 4 0,-33-2 0,-154-1-1,-199-9-154,-252-74-625,481 55 727,84 14 548,-129-33-1,246 39-494,17 2 0,371-5 0,97-6 0,-35 0 0,-490 16 0,0 1 0,-1 1 0,-22 7 0,0 0 0,-106 12 0,-278 6 0,165-17 0,220-9 0,-351 15 0,379-19 0,9-1 0,20-8 0,30-8 0,525-117 0,-515 121 0,0 3 0,1 3 0,0 2 0,1 3 0,74 4 0,-134-1 0,0 1 0,0 0 0,0 1 0,0-1 0,0 0 0,0 0 0,0 0 0,0 0 0,0 1 0,-1-1 0,1 0 0,0 1 0,0-1 0,0 1 0,0-1 0,-1 1 0,1-1 0,0 1 0,-1 0 0,1-1 0,0 1 0,-1 0 0,1 0 0,-1-1 0,1 1 0,-1 0 0,1 1 0,0 0 0,-1 0 0,0-1 0,0 1 0,0 0 0,-1-1 0,1 1 0,0 0 0,-1-1 0,1 1 0,-1 0 0,1-1 0,-1 1 0,0-1 0,0 2 0,-3 3 0,1-1 0,-1 1 0,0-1 0,0 0 0,0 0 0,-1-1 0,-5 5 0,-26 13 0,-1-2 0,0-1 0,-2-2 0,0-2 0,-1-1 0,0-2 0,-1-2 0,-74 8 0,-26-6 0,-179-9 0,172-5 0,121 3 0,-1-2 0,1-1 0,0-1 0,-34-8 0,61 11 0,-1 0 0,1 0 0,0 0 0,0 0 0,-1 0 0,1 0 0,0 0 0,0 0 0,-1 0 0,1 0 0,0-1 0,0 1 0,-1 0 0,1 0 0,0 0 0,0 0 0,-1 0 0,1 0 0,0 0 0,0-1 0,0 1 0,0 0 0,-1 0 0,1 0 0,0-1 0,0 1 0,0 0 0,0 0 0,-1 0 0,1-1 0,0 1 0,0 0 0,0 0 0,0-1 0,0 1 0,0 0 0,0 0 0,0-1 0,0 1 0,0 0 0,0 0 0,0-1 0,0 1 0,0 0 0,0 0 0,0-1 0,0 1 0,0 0 0,0 0 0,1-1 0,14-9 0,23-5 0,699-115 0,-610 115 0,1 6 0,166 8 0,-292 1 0,0 0 0,0 0 0,-1 0 0,1 1 0,0-1 0,0 0 0,-1 1 0,1-1 0,0 1 0,-1-1 0,1 1 0,0 0 0,-1 0 0,1 0 0,-1 0 0,1 0 0,-1 0 0,0 0 0,2 2 0,-6 8 0,-18-2 0,-48 2 0,0-3 0,0-4 0,-114-6 0,56 0 0,-194-18 0,-4 0 0,315 20 0,-6 1 0,0-1 0,0-1 0,0-1 0,-28-5 0,108 3 0,659-3 0,-634 5 0,131 3 0,-192 1 0,-1 1 0,1 2 0,-1 0 0,0 2 0,44 17 0,-70-24 0,-1 0 0,1 0 0,0 0 0,-1 0 0,1 1 0,-1-1 0,1 0 0,-1 0 0,1 1 0,-1-1 0,1 0 0,-1 1 0,1-1 0,-1 1 0,1-1 0,-1 0 0,0 1 0,1-1 0,-1 1 0,0-1 0,1 1 0,-1-1 0,0 1 0,0 0 0,1-1 0,-1 1 0,0-1 0,0 1 0,0-1 0,0 1 0,0 0 0,0-1 0,0 1 0,0-1 0,0 2 0,-17 16 0,-30 4 0,2-8 0,-1-1 0,0-3 0,-1-2 0,-83 4 0,-305-10-598,364-3 564,-235-28 34,162 11 0,-212-35 632,341 51-632,10 2 0,-1-1 0,1 0 0,-1 0 0,0 0 0,1 0 0,0-1 0,-1 0 0,-9-5 0,15 6 0,0 1 0,0-1 0,-1 1 0,1 0 0,0-1 0,0 1 0,0-1 0,0 1 0,0-1 0,0 1 0,0-1 0,0 1 0,0-1 0,0 1 0,0-1 0,0 1 0,0-1 0,1 1 0,-1 0 0,0-1 0,0 1 0,0-1 0,1 1 0,-1 0 0,0-1 0,1 1 0,-1-1 0,0 1 0,1 0 0,-1-1 0,0 1 0,1 0 0,-1 0 0,1-1 0,-1 1 0,0 0 0,1 0 0,-1 0 0,1 0 0,-1-1 0,1 1 0,-1 0 0,1 0 0,-1 0 0,0 0 0,1 0 0,0 0 0,30-7 0,-27 6 0,89-15 0,1 4 0,169 0 0,-159 9 0,-17 2 0,0 2 0,-1 5 0,0 4 0,140 33 0,-194-36 0,-19-5 0,0 1 0,-1 0 0,0 0 0,1 2 0,-1-1 0,-1 1 0,1 1 0,-1 0 0,21 15 0,-31-20 0,-1-1 0,1 1 0,-1-1 0,1 1 0,-1 0 0,1-1 0,-1 1 0,0-1 0,1 1 0,-1 0 0,0-1 0,1 1 0,-1 0 0,0-1 0,0 1 0,0 0 0,1-1 0,-1 1 0,0 0 0,0 0 0,0-1 0,0 1 0,0 0 0,0 0 0,-1-1 0,1 1 0,0 0 0,-1 0 0,-17 16 0,-32 4 0,46-20 0,-34 9 0,0-1 0,0-2 0,-74 5 0,-123-12 0,104-3 0,-27-4 0,0-8 0,-164-36 0,297 47 0,9 2 0,1-1 0,0 0 0,0-1 0,-17-7 0,31 11 0,1 0 0,0 0 0,0 0 0,0 0 0,0 0 0,0 0 0,0 0 0,0-1 0,0 1 0,0 0 0,0 0 0,-1 0 0,1 0 0,0 0 0,0 0 0,0 0 0,0-1 0,0 1 0,0 0 0,0 0 0,0 0 0,0 0 0,0 0 0,0 0 0,0 0 0,0-1 0,0 1 0,0 0 0,0 0 0,0 0 0,0 0 0,0 0 0,0 0 0,0-1 0,1 1 0,-1 0 0,0 0 0,0 0 0,0 0 0,0 0 0,0 0 0,0 0 0,0 0 0,0 0 0,0-1 0,0 1 0,1 0 0,-1 0 0,0 0 0,0 0 0,0 0 0,0 0 0,0 0 0,0 0 0,0 0 0,1 0 0,-1 0 0,0 0 0,0 0 0,0 0 0,15-6 0,14-2 0,684-18 0,-501 21 0,78 2 0,-215 6 0,138 23 0,-194-23 0,-15-3 0,1 0 0,-1 1 0,1 0 0,-1-1 0,1 2 0,-1-1 0,1 0 0,-1 1 0,0 0 0,0 0 0,0 0 0,6 4 0,-10-5 0,-1 0 0,1 0 0,0 0 0,-1 0 0,1-1 0,-1 1 0,1 0 0,-1 0 0,1-1 0,-1 1 0,1 0 0,-1-1 0,0 1 0,1-1 0,-1 1 0,0 0 0,1-1 0,-1 0 0,0 1 0,0-1 0,0 1 0,1-1 0,-1 0 0,0 0 0,0 1 0,0-1 0,0 0 0,0 0 0,-1 0 0,-30 10 0,-109 9-125,0-5 0,-1-7 1,0-5-1,-226-28 0,-107-45 749,473 71-624,1 0 0,0 0 0,0 0 0,-1 0 0,1-1 0,0 1 0,-1 0 0,1 0 0,0-1 0,0 1 0,0-1 0,-1 1 0,1-1 0,0 0 0,0 1 0,0-1 0,0 0 0,0 0 0,0 0 0,0 0 0,-1-1 0,2 1 0,1 0 0,0 0 0,0 0 0,0 0 0,0 0 0,0 1 0,-1-1 0,1 0 0,1 0 0,-1 1 0,0-1 0,0 1 0,0-1 0,0 1 0,0 0 0,0-1 0,2 1 0,66-15 0,-69 15 0,49-9 0,2 2 0,-1 2 0,88 4 0,-135 1 0,0 1 0,0 0 0,0 0 0,0 0 0,0 1 0,0-1 0,-1 1 0,1 0 0,0-1 0,-1 1 0,3 3 0,-2-3 0,0 1 0,0-1 0,0 0 0,1 0 0,-1 0 0,0 0 0,1-1 0,-1 1 0,5 0 0,-1 0-96,0 0-10,-1-1 1,1 1-1,0-1 0,0-1 0,0 1 1,0-1-1,0 0 0,0-1 0,0 0 0,-1 0 1,13-4-1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2T11:01:46.1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1574 556 24575,'-3'-3'0,"1"1"0,-1 0 0,1 0 0,-1 0 0,0 0 0,0 1 0,0-1 0,0 1 0,0-1 0,0 1 0,0 0 0,0 0 0,-1 1 0,-4-1 0,-5-3 0,-57-22 0,-139-31 0,157 53 0,42 4 0,0 0 0,-1-1 0,1 0 0,-11-4 0,25 3 0,0-1 0,1 0 0,0 1 0,-1 0 0,1 0 0,0 1 0,8-2 0,13-4 0,0 0 0,0-2 0,39-19 0,37-13 0,-73 28 0,-25 10 0,0 1 0,0 0 0,0 0 0,0 0 0,1 0 0,-1 1 0,1 0 0,-1-1 0,1 2 0,9-2 0,-49 28 0,-8 0 0,-1-3 0,-1-1 0,-53 17 0,-148 37 0,188-59 0,35-10 0,0-1 0,-1-1 0,0-1 0,0-1 0,-1-1 0,-31-2 0,55 0 0,1 0 0,-1 0 0,1 0 0,-1 0 0,0-1 0,1 1 0,-1 0 0,1 0 0,-1 0 0,1 0 0,-1-1 0,1 1 0,-1 0 0,1-1 0,-1 1 0,1 0 0,-1-1 0,1 1 0,-1-1 0,1 1 0,0 0 0,-1-1 0,1 1 0,0-1 0,-1 1 0,1-1 0,0 1 0,0-1 0,0 0 0,-1 1 0,1-1 0,0 1 0,0-2 0,6-22 0,22-23 0,-26 45 0,7-10 0,1 0 0,0 0 0,1 1 0,0 1 0,1 0 0,0 0 0,1 1 0,0 1 0,25-12 0,5 1 0,84-23 0,-60 22 0,-49 15 0,0 1 0,29-4 0,-88 15 0,1 2 0,-40 14 0,-54 12 0,71-23 0,-345 53 0,369-56 0,62-19 0,509-195 0,-528 203 0,56-19 0,87-20 0,-187 52 0,1 0 0,-38 18 0,-26 9 0,-32 0 0,-1-7 0,-190 20 0,296-47 0,-239 15 0,255-19 0,15 0 0,27-6 0,267-94 0,-19 8 0,207-63 0,-476 153 0,-3 1 0,1-1 0,-1 1 0,1-1 0,0 1 0,0 1 0,-1-1 0,1 1 0,6 0 0,-16 4 0,0 0 0,0-1 0,0 1 0,-1-1 0,-8 4 0,-85 36 0,-2-5 0,-1-5 0,-2-3 0,-192 27 0,221-47 0,36-6 0,1 1 0,-72 21 0,108-26 0,1 1 0,-1-1 0,1 0 0,-1 1 0,1-1 0,0 1 0,-1-1 0,1 1 0,0 0 0,-1-1 0,1 1 0,0 0 0,0 0 0,0 0 0,0 0 0,0 0 0,0 0 0,0 0 0,0 0 0,0 0 0,0 1 0,0-1 0,0 2 0,1-2 0,1 0 0,0 1 0,-1-1 0,1 0 0,0 0 0,0 0 0,-1 0 0,1-1 0,0 1 0,0 0 0,0 0 0,0 0 0,0-1 0,0 1 0,0-1 0,0 1 0,1 0 0,-1-1 0,0 0 0,2 1 0,12 4 0,-1-1 0,1-1 0,17 2 0,472 18-556,1-34 347,-284-3 223,54 0 737,-235 14-751,-18 0 0,1 0 0,-1-1 0,45-9 0,-141 38 0,49-17 0,0-1 0,-43 11 0,77-27 0,0 0 0,0-1 0,-1 0 0,0-1 0,13-15 0,-14 14-114,1 1 1,0 0-1,0 1 0,1 0 0,0 0 1,0 1-1,0 0 0,1 0 0,0 1 1,0 0-1,13-3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2T10:27:35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24575,'66'0'0,"-30"-2"0,-1 1 0,1 3 0,0 0 0,-1 3 0,45 10 0,-77-14 0,-1 0 0,1 0 0,0 0 0,-1 0 0,1 0 0,-1 1 0,1-1 0,-1 1 0,1 0 0,-1 0 0,0 0 0,0 0 0,0 0 0,0 0 0,0 0 0,-1 0 0,1 1 0,-1-1 0,1 1 0,-1-1 0,0 1 0,0 0 0,0 0 0,0-1 0,-1 1 0,1 0 0,-1 0 0,1 0 0,-1 0 0,0 0 0,0-1 0,0 1 0,-1 0 0,1 0 0,-1 0 0,0 0 0,-1 3 0,0 3 0,-2 0 0,1 0 0,-1 0 0,0 0 0,-1-1 0,0 0 0,-1 0 0,0 0 0,-12 13 0,-17 9 0,26-24 0,0 1 0,1 0 0,0 0 0,0 1 0,0 1 0,1-1 0,0 1 0,1 0 0,-7 12 0,13-19 0,-1-1 0,1 1 0,-1 0 0,1 0 0,0 0 0,-1 0 0,1-1 0,0 1 0,0 0 0,1 0 0,-1 0 0,0 0 0,0 0 0,1-1 0,-1 1 0,1 0 0,0 0 0,0 0 0,-1-1 0,1 1 0,0-1 0,2 3 0,0 0 0,1-1 0,-1 0 0,0 0 0,1 0 0,0-1 0,0 1 0,0-1 0,0 0 0,5 2 0,6 1 0,0 0 0,0-1 0,1-1 0,24 2 0,110-3 7,-90-3-1379,-37 0-5454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2T10:27:36.2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24575,'1'16'0,"0"-1"0,2 0 0,6 23 0,2 8 0,18 143 0,-24-163 0,1-1 0,15 44 0,-3-13 0,-16-147 0,-2 71 0,0-1 0,2 1 0,0 0 0,1 0 0,9-29 0,-10 41 0,1 1 0,-1 0 0,2 1 0,-1-1 0,1 0 0,0 1 0,0 0 0,1 0 0,-1 0 0,1 0 0,1 1 0,-1 0 0,1 0 0,0 0 0,0 1 0,0 0 0,1 0 0,9-4 0,-10 6 0,0 0 0,1 0 0,-1 1 0,0-1 0,1 1 0,-1 1 0,1-1 0,-1 1 0,1 0 0,-1 1 0,9 1 0,-12-2 0,1 1 0,-1 0 0,0 0 0,0 0 0,0 0 0,0 1 0,0-1 0,0 1 0,-1 0 0,1-1 0,-1 1 0,1 1 0,-1-1 0,1 0 0,-1 1 0,0-1 0,0 1 0,0-1 0,-1 1 0,1 0 0,-1 0 0,1 0 0,-1 0 0,1 4 0,3 11 0,4 13 0,6 43 0,-14-66 0,0 1 0,-1-1 0,1 0 0,-2 1 0,1-1 0,-1 1 0,-1-1 0,1 0 0,-1 0 0,-4 11 0,2-14 0,0 0 0,1 0 0,-1 0 0,-1-1 0,1 1 0,-1-1 0,0 0 0,0-1 0,0 1 0,0-1 0,0 0 0,-9 3 0,-1 1 0,0-1 0,0 0 0,-26 5 0,-51-1 0,66-9 0,-48 9 0,53-6-1365,1-1-5461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2T10:27:36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1 104 24575,'20'56'0,"-16"-36"0,0 1 0,2-1 0,0 0 0,2-1 0,0 0 0,19 33 0,-24-48 0,0 1 0,0 0 0,0-1 0,0 1 0,1-1 0,0 0 0,0 0 0,0-1 0,0 1 0,1-1 0,-1 0 0,1 0 0,0 0 0,0-1 0,0 1 0,0-1 0,0-1 0,1 1 0,-1-1 0,0 0 0,1 0 0,-1 0 0,1-1 0,0 0 0,-1 0 0,1 0 0,-1-1 0,1 0 0,-1 0 0,8-2 0,-7 0 0,0 0 0,0-1 0,0 1 0,0-1 0,0-1 0,-1 1 0,0-1 0,0 0 0,0 0 0,-1-1 0,1 1 0,-1-1 0,0 0 0,-1 0 0,0 0 0,0 0 0,4-12 0,3-12 0,0 1 0,7-48 0,-13 47-455,-1-1 0,-1-41 0,-2 49-6371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2T10:28:24.0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2T11:03:37.2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2T11:03:37.7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63693-8283-4194-AE7F-080F3FD8B1EF}" type="datetimeFigureOut">
              <a:rPr lang="pl-PL" smtClean="0"/>
              <a:t>19.05.2025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DE946-96B4-46BD-96C6-69C313695B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006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DE946-96B4-46BD-96C6-69C313695BD6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514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DE946-96B4-46BD-96C6-69C313695BD6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9105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DE946-96B4-46BD-96C6-69C313695BD6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672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0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0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4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7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23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0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8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2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6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6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3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customXml" Target="../ink/ink3.xml"/><Relationship Id="rId4" Type="http://schemas.openxmlformats.org/officeDocument/2006/relationships/image" Target="../media/image30.sv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4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customXml" Target="../ink/ink5.xml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customXml" Target="../ink/ink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perty_testing" TargetMode="External"/><Relationship Id="rId2" Type="http://schemas.openxmlformats.org/officeDocument/2006/relationships/hyperlink" Target="https://en.wikipedia.org/wiki/Acceptance_test-driven_develop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jpeg"/><Relationship Id="rId4" Type="http://schemas.openxmlformats.org/officeDocument/2006/relationships/hyperlink" Target="https://pl.wikipedia.org/wiki/Testowanie_eksploracyjn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0.png"/><Relationship Id="rId5" Type="http://schemas.openxmlformats.org/officeDocument/2006/relationships/customXml" Target="../ink/ink8.xml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ygnalizatory laserowe neonowe wyrównane do postaci trójkąta">
            <a:extLst>
              <a:ext uri="{FF2B5EF4-FFF2-40B4-BE49-F238E27FC236}">
                <a16:creationId xmlns:a16="http://schemas.microsoft.com/office/drawing/2014/main" id="{F3D1AF3D-8C01-8C1C-79C8-BCCC7005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2457" r="9091" b="5726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EC0CFD6-E384-9E3C-D3A3-43795AB70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85233"/>
            <a:ext cx="5758628" cy="3355853"/>
          </a:xfrm>
        </p:spPr>
        <p:txBody>
          <a:bodyPr anchor="t">
            <a:normAutofit/>
          </a:bodyPr>
          <a:lstStyle/>
          <a:p>
            <a:r>
              <a:rPr lang="pl-PL" sz="6000" dirty="0">
                <a:solidFill>
                  <a:srgbClr val="FFFFFF"/>
                </a:solidFill>
              </a:rPr>
              <a:t>NEYGADB – testowanie i jakość kodu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15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0E3D144-5042-7DA5-D2C2-4C0D7A36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pl-PL" sz="3600" dirty="0"/>
              <a:t>Techniki zapewniania jakości kodu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89A3113-A3FF-FE1D-65CC-93F6AE060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65058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886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C4CFA5C-C9BD-E9F6-2AFA-4D99C10B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25571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CI - Continuous Integration</a:t>
            </a:r>
          </a:p>
        </p:txBody>
      </p:sp>
      <p:pic>
        <p:nvPicPr>
          <p:cNvPr id="39" name="Graphic 38" descr="Robot — kontur">
            <a:extLst>
              <a:ext uri="{FF2B5EF4-FFF2-40B4-BE49-F238E27FC236}">
                <a16:creationId xmlns:a16="http://schemas.microsoft.com/office/drawing/2014/main" id="{DE3840B2-65B4-A17C-6494-AB67895BC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232" y="2256287"/>
            <a:ext cx="3760459" cy="3760459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ED9747E7-B60E-A9FE-7325-E127034D663B}"/>
              </a:ext>
            </a:extLst>
          </p:cNvPr>
          <p:cNvSpPr txBox="1"/>
          <p:nvPr/>
        </p:nvSpPr>
        <p:spPr>
          <a:xfrm>
            <a:off x="898398" y="1044082"/>
            <a:ext cx="4563618" cy="3760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SzPct val="87000"/>
            </a:pPr>
            <a:r>
              <a:rPr lang="en-US" b="1" cap="all" spc="300" dirty="0"/>
              <a:t>1. Cel: </a:t>
            </a:r>
            <a:r>
              <a:rPr lang="en-US" b="1" cap="all" spc="300" dirty="0" err="1"/>
              <a:t>Szybko</a:t>
            </a:r>
            <a:r>
              <a:rPr lang="en-US" b="1" cap="all" spc="300" dirty="0"/>
              <a:t> </a:t>
            </a:r>
            <a:r>
              <a:rPr lang="en-US" b="1" cap="all" spc="300" dirty="0" err="1"/>
              <a:t>wykrywać</a:t>
            </a:r>
            <a:r>
              <a:rPr lang="en-US" b="1" cap="all" spc="300" dirty="0"/>
              <a:t> </a:t>
            </a:r>
            <a:r>
              <a:rPr lang="en-US" b="1" cap="all" spc="300" dirty="0" err="1"/>
              <a:t>błędy</a:t>
            </a:r>
            <a:r>
              <a:rPr lang="en-US" b="1" cap="all" spc="300" dirty="0"/>
              <a:t>, </a:t>
            </a:r>
            <a:r>
              <a:rPr lang="en-US" b="1" cap="all" spc="300" dirty="0" err="1"/>
              <a:t>zanim</a:t>
            </a:r>
            <a:r>
              <a:rPr lang="en-US" b="1" cap="all" spc="300" dirty="0"/>
              <a:t> </a:t>
            </a:r>
            <a:r>
              <a:rPr lang="en-US" b="1" cap="all" spc="300" dirty="0" err="1"/>
              <a:t>trafią</a:t>
            </a:r>
            <a:r>
              <a:rPr lang="en-US" b="1" cap="all" spc="300" dirty="0"/>
              <a:t> </a:t>
            </a:r>
            <a:r>
              <a:rPr lang="en-US" b="1" cap="all" spc="300" dirty="0" err="1"/>
              <a:t>na</a:t>
            </a:r>
            <a:r>
              <a:rPr lang="en-US" b="1" cap="all" spc="300" dirty="0"/>
              <a:t> </a:t>
            </a:r>
            <a:r>
              <a:rPr lang="en-US" b="1" cap="all" spc="300" dirty="0" err="1"/>
              <a:t>produkcję</a:t>
            </a:r>
            <a:r>
              <a:rPr lang="en-US" b="1" cap="all" spc="300" dirty="0"/>
              <a:t>.</a:t>
            </a: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 b="1" cap="all" spc="3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2242682A-3B0A-10A5-9F90-7480E6A9CB17}"/>
              </a:ext>
            </a:extLst>
          </p:cNvPr>
          <p:cNvSpPr txBox="1"/>
          <p:nvPr/>
        </p:nvSpPr>
        <p:spPr>
          <a:xfrm>
            <a:off x="5372089" y="214827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Jej głównym celem jest szybkie wykrywanie błędów i konfliktów między fragmentami kodu tworzonymi przez różnych członków zespołu. Za każdym razem, gdy programista wprowadza zmiany i wysyła je do systemu kontroli wersji (np. robi git </a:t>
            </a:r>
            <a:r>
              <a:rPr lang="pl-PL" dirty="0" err="1"/>
              <a:t>push</a:t>
            </a:r>
            <a:r>
              <a:rPr lang="pl-PL" dirty="0"/>
              <a:t> do GitHuba), uruchamiany jest tzw. </a:t>
            </a:r>
            <a:r>
              <a:rPr lang="pl-PL" dirty="0" err="1"/>
              <a:t>pipeline</a:t>
            </a:r>
            <a:r>
              <a:rPr lang="pl-PL" dirty="0"/>
              <a:t> – czyli zautomatyzowany zestaw kroków. W ramach takiego procesu projekt jest budowany (np. kompilowany lub instalowany), uruchamiane są testy jednostkowe i integracyjne, a także analiza statyczna kodu (np. przez lintery). Dzięki temu już po kilku minutach wiadomo, czy nowy kod działa poprawnie i czy nie zepsuł niczego innego.</a:t>
            </a:r>
          </a:p>
        </p:txBody>
      </p:sp>
      <p:pic>
        <p:nvPicPr>
          <p:cNvPr id="18443" name="Picture 11">
            <a:extLst>
              <a:ext uri="{FF2B5EF4-FFF2-40B4-BE49-F238E27FC236}">
                <a16:creationId xmlns:a16="http://schemas.microsoft.com/office/drawing/2014/main" id="{C885924E-7A73-B53E-513B-C630A6C49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2" y="2624328"/>
            <a:ext cx="4793296" cy="329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Pismo odręczne 24">
                <a:extLst>
                  <a:ext uri="{FF2B5EF4-FFF2-40B4-BE49-F238E27FC236}">
                    <a16:creationId xmlns:a16="http://schemas.microsoft.com/office/drawing/2014/main" id="{661030B0-A5A4-29B5-A2CD-0FDB9142DDCB}"/>
                  </a:ext>
                </a:extLst>
              </p14:cNvPr>
              <p14:cNvContentPartPr/>
              <p14:nvPr/>
            </p14:nvContentPartPr>
            <p14:xfrm>
              <a:off x="3986352" y="5424336"/>
              <a:ext cx="915840" cy="409680"/>
            </p14:xfrm>
          </p:contentPart>
        </mc:Choice>
        <mc:Fallback xmlns="">
          <p:pic>
            <p:nvPicPr>
              <p:cNvPr id="25" name="Pismo odręczne 24">
                <a:extLst>
                  <a:ext uri="{FF2B5EF4-FFF2-40B4-BE49-F238E27FC236}">
                    <a16:creationId xmlns:a16="http://schemas.microsoft.com/office/drawing/2014/main" id="{661030B0-A5A4-29B5-A2CD-0FDB9142DD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80232" y="5418216"/>
                <a:ext cx="9280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Pismo odręczne 25">
                <a:extLst>
                  <a:ext uri="{FF2B5EF4-FFF2-40B4-BE49-F238E27FC236}">
                    <a16:creationId xmlns:a16="http://schemas.microsoft.com/office/drawing/2014/main" id="{B5C19A7B-A812-8DD3-2E11-5695C72D8830}"/>
                  </a:ext>
                </a:extLst>
              </p14:cNvPr>
              <p14:cNvContentPartPr/>
              <p14:nvPr/>
            </p14:nvContentPartPr>
            <p14:xfrm>
              <a:off x="4014221" y="5581646"/>
              <a:ext cx="936000" cy="253440"/>
            </p14:xfrm>
          </p:contentPart>
        </mc:Choice>
        <mc:Fallback xmlns="">
          <p:pic>
            <p:nvPicPr>
              <p:cNvPr id="26" name="Pismo odręczne 25">
                <a:extLst>
                  <a:ext uri="{FF2B5EF4-FFF2-40B4-BE49-F238E27FC236}">
                    <a16:creationId xmlns:a16="http://schemas.microsoft.com/office/drawing/2014/main" id="{B5C19A7B-A812-8DD3-2E11-5695C72D88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08101" y="5575526"/>
                <a:ext cx="9482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Pismo odręczne 35">
                <a:extLst>
                  <a:ext uri="{FF2B5EF4-FFF2-40B4-BE49-F238E27FC236}">
                    <a16:creationId xmlns:a16="http://schemas.microsoft.com/office/drawing/2014/main" id="{8C2BCCB6-2BAB-22FD-EAB3-6CA7B836E145}"/>
                  </a:ext>
                </a:extLst>
              </p14:cNvPr>
              <p14:cNvContentPartPr/>
              <p14:nvPr/>
            </p14:nvContentPartPr>
            <p14:xfrm>
              <a:off x="4045901" y="5507846"/>
              <a:ext cx="677520" cy="200160"/>
            </p14:xfrm>
          </p:contentPart>
        </mc:Choice>
        <mc:Fallback xmlns="">
          <p:pic>
            <p:nvPicPr>
              <p:cNvPr id="36" name="Pismo odręczne 35">
                <a:extLst>
                  <a:ext uri="{FF2B5EF4-FFF2-40B4-BE49-F238E27FC236}">
                    <a16:creationId xmlns:a16="http://schemas.microsoft.com/office/drawing/2014/main" id="{8C2BCCB6-2BAB-22FD-EAB3-6CA7B836E1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82901" y="5445206"/>
                <a:ext cx="803160" cy="3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861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27C8FCE-A5F0-EE44-6F9C-73506FE7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181" y="1371599"/>
            <a:ext cx="4666537" cy="30767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CD –Continuous Delivery/Deployment.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38D3864-D01E-ED06-F3EB-7764F5EB1176}"/>
              </a:ext>
            </a:extLst>
          </p:cNvPr>
          <p:cNvSpPr txBox="1"/>
          <p:nvPr/>
        </p:nvSpPr>
        <p:spPr>
          <a:xfrm>
            <a:off x="6953607" y="2516520"/>
            <a:ext cx="4666536" cy="1287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buSzPct val="87000"/>
            </a:pPr>
            <a:r>
              <a:rPr lang="en-US" sz="1500" b="1" cap="all" spc="300" dirty="0"/>
              <a:t>Cel: </a:t>
            </a:r>
            <a:r>
              <a:rPr lang="en-US" sz="1500" b="1" cap="all" spc="300" dirty="0" err="1"/>
              <a:t>Zmiany</a:t>
            </a:r>
            <a:r>
              <a:rPr lang="en-US" sz="1500" b="1" cap="all" spc="300" dirty="0"/>
              <a:t> </a:t>
            </a:r>
            <a:r>
              <a:rPr lang="en-US" sz="1500" b="1" cap="all" spc="300" dirty="0" err="1"/>
              <a:t>trafiają</a:t>
            </a:r>
            <a:r>
              <a:rPr lang="en-US" sz="1500" b="1" cap="all" spc="300" dirty="0"/>
              <a:t> </a:t>
            </a:r>
            <a:r>
              <a:rPr lang="en-US" sz="1500" b="1" cap="all" spc="300" dirty="0" err="1"/>
              <a:t>na</a:t>
            </a:r>
            <a:r>
              <a:rPr lang="en-US" sz="1500" b="1" cap="all" spc="300" dirty="0"/>
              <a:t> </a:t>
            </a:r>
            <a:r>
              <a:rPr lang="en-US" sz="1500" b="1" cap="all" spc="300" dirty="0" err="1"/>
              <a:t>produkcję</a:t>
            </a:r>
            <a:r>
              <a:rPr lang="en-US" sz="1500" b="1" cap="all" spc="300" dirty="0"/>
              <a:t> (</a:t>
            </a:r>
            <a:r>
              <a:rPr lang="en-US" sz="1500" b="1" cap="all" spc="300" dirty="0" err="1"/>
              <a:t>lub</a:t>
            </a:r>
            <a:r>
              <a:rPr lang="en-US" sz="1500" b="1" cap="all" spc="300" dirty="0"/>
              <a:t> </a:t>
            </a:r>
            <a:r>
              <a:rPr lang="en-US" sz="1500" b="1" cap="all" spc="300" dirty="0" err="1"/>
              <a:t>środowisko</a:t>
            </a:r>
            <a:r>
              <a:rPr lang="en-US" sz="1500" b="1" cap="all" spc="300" dirty="0"/>
              <a:t> </a:t>
            </a:r>
            <a:r>
              <a:rPr lang="en-US" sz="1500" b="1" cap="all" spc="300" dirty="0" err="1"/>
              <a:t>testowe</a:t>
            </a:r>
            <a:r>
              <a:rPr lang="en-US" sz="1500" b="1" cap="all" spc="300" dirty="0"/>
              <a:t>) </a:t>
            </a:r>
            <a:r>
              <a:rPr lang="en-US" sz="1500" b="1" cap="all" spc="300" dirty="0" err="1"/>
              <a:t>automatycznie</a:t>
            </a:r>
            <a:r>
              <a:rPr lang="en-US" sz="1500" b="1" cap="all" spc="300" dirty="0"/>
              <a:t> </a:t>
            </a:r>
            <a:r>
              <a:rPr lang="en-US" sz="1500" b="1" cap="all" spc="300" dirty="0" err="1"/>
              <a:t>i</a:t>
            </a:r>
            <a:r>
              <a:rPr lang="en-US" sz="1500" b="1" cap="all" spc="300" dirty="0"/>
              <a:t> </a:t>
            </a:r>
            <a:r>
              <a:rPr lang="en-US" sz="1500" b="1" cap="all" spc="300" dirty="0" err="1"/>
              <a:t>bezpiecznie</a:t>
            </a:r>
            <a:r>
              <a:rPr lang="en-US" sz="1500" b="1" cap="all" spc="3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C03ED9-865F-1BFA-C932-34A766103B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43" r="1632"/>
          <a:stretch/>
        </p:blipFill>
        <p:spPr>
          <a:xfrm>
            <a:off x="20" y="1"/>
            <a:ext cx="5676880" cy="3429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915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61E5DCC-7886-78B2-63DD-B288EBEBCB44}"/>
              </a:ext>
            </a:extLst>
          </p:cNvPr>
          <p:cNvSpPr txBox="1"/>
          <p:nvPr/>
        </p:nvSpPr>
        <p:spPr>
          <a:xfrm>
            <a:off x="303655" y="4719128"/>
            <a:ext cx="81164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l-PL" dirty="0"/>
              <a:t>Polega na tym, że cały proces – od integracji po przygotowanie paczki do wdrożenia – jest zautomatyzowany, ale ostateczne zatwierdzenie publikacji nowej wersji pozostaje w rękach człowieka. </a:t>
            </a:r>
            <a:r>
              <a:rPr lang="pl-PL" dirty="0" err="1"/>
              <a:t>Continuous</a:t>
            </a:r>
            <a:r>
              <a:rPr lang="pl-PL" dirty="0"/>
              <a:t> </a:t>
            </a:r>
            <a:r>
              <a:rPr lang="pl-PL" dirty="0" err="1"/>
              <a:t>deployment</a:t>
            </a:r>
            <a:r>
              <a:rPr lang="pl-PL" dirty="0"/>
              <a:t> idzie o krok dalej: tutaj cały proces – łącznie z wdrożeniem zmian na serwer produkcyjny – odbywa się automatycznie, bez udziału człowieka, pod warunkiem że wcześniejsze kroki przeszły pomyślnie.</a:t>
            </a:r>
          </a:p>
        </p:txBody>
      </p:sp>
    </p:spTree>
    <p:extLst>
      <p:ext uri="{BB962C8B-B14F-4D97-AF65-F5344CB8AC3E}">
        <p14:creationId xmlns:p14="http://schemas.microsoft.com/office/powerpoint/2010/main" val="354631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Five Ways to Learn How to Write Computer Code - National Coding Week">
            <a:extLst>
              <a:ext uri="{FF2B5EF4-FFF2-40B4-BE49-F238E27FC236}">
                <a16:creationId xmlns:a16="http://schemas.microsoft.com/office/drawing/2014/main" id="{31F9B4FF-9D96-ADBD-4241-6E99A242A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8" b="1197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FE8A197-B28A-D96C-3640-301C2205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1" y="1352492"/>
            <a:ext cx="4665540" cy="1143000"/>
          </a:xfrm>
        </p:spPr>
        <p:txBody>
          <a:bodyPr anchor="t">
            <a:normAutofit/>
          </a:bodyPr>
          <a:lstStyle/>
          <a:p>
            <a:r>
              <a:rPr lang="pl-PL" dirty="0"/>
              <a:t>Wzorce projektowe</a:t>
            </a:r>
          </a:p>
        </p:txBody>
      </p:sp>
      <p:cxnSp>
        <p:nvCxnSpPr>
          <p:cNvPr id="8203" name="Straight Connector 8202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754A83-63DF-75A9-AAFF-6B15945F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454" y="2662356"/>
            <a:ext cx="4665546" cy="305791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400" dirty="0">
                <a:latin typeface="Arial" panose="020B0604020202020204" pitchFamily="34" charset="0"/>
              </a:rPr>
              <a:t>U</a:t>
            </a:r>
            <a:r>
              <a:rPr lang="pl-PL" sz="1400" b="0" i="0" dirty="0">
                <a:effectLst/>
                <a:latin typeface="Arial" panose="020B0604020202020204" pitchFamily="34" charset="0"/>
              </a:rPr>
              <a:t>niwersalne, sprawdzone w praktyce rozwiązania często pojawiających się, powtarzalnych problemów projektowych. Pokazują powiązania i zależności pomiędzy klasami oraz obiektami i ułatwiają tworzenie, modyfikację oraz utrzymanie kodu źródłowego. Są opisem rozwiązania, a nie jego implementacją. Wzorce projektowe stosowane są głównie w projektach wykorzystujących programowanie obiektowe. </a:t>
            </a:r>
            <a:r>
              <a:rPr lang="pl-PL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Można go traktować jako schemat lub zestaw zasad, które pomagają tworzyć kod bardziej elastyczny, zrozumiały i łatwy do utrzymania.</a:t>
            </a: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33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C038A70-E12F-85AE-5F7E-A567FB43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49106"/>
            <a:ext cx="10890929" cy="1097280"/>
          </a:xfrm>
        </p:spPr>
        <p:txBody>
          <a:bodyPr>
            <a:normAutofit/>
          </a:bodyPr>
          <a:lstStyle/>
          <a:p>
            <a:r>
              <a:rPr lang="pl-PL" dirty="0"/>
              <a:t>Rodzaje wzorców projektowych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91BC71D-212A-EB96-7D7D-865220558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3697"/>
              </p:ext>
            </p:extLst>
          </p:nvPr>
        </p:nvGraphicFramePr>
        <p:xfrm>
          <a:off x="713232" y="1559566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0C11576A-12EE-0621-1428-B5A8CBFEA496}"/>
              </a:ext>
            </a:extLst>
          </p:cNvPr>
          <p:cNvSpPr txBox="1"/>
          <p:nvPr/>
        </p:nvSpPr>
        <p:spPr>
          <a:xfrm>
            <a:off x="650535" y="57550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l-PL" dirty="0"/>
              <a:t>Więcej przykładów wzorców projektowych wraz z opisami: </a:t>
            </a:r>
            <a:r>
              <a:rPr lang="pl-PL" dirty="0">
                <a:solidFill>
                  <a:schemeClr val="accent6">
                    <a:lumMod val="75000"/>
                  </a:schemeClr>
                </a:solidFill>
              </a:rPr>
              <a:t>https://refactoring.guru/design-patterns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62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65" name="Rectangle 9235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05D5B27-5C60-7BE4-2293-6AFE331C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700" dirty="0"/>
              <a:t>Rodzaje testów – jak sprawdzać, czy nasz kod działa?</a:t>
            </a:r>
          </a:p>
        </p:txBody>
      </p:sp>
      <p:pic>
        <p:nvPicPr>
          <p:cNvPr id="9224" name="Picture 8" descr="75,400+ Blue Duck Stock Photos, Pictures &amp; Royalty-Free Images - iStock | Blue  duck station, Blue duck new zealand">
            <a:extLst>
              <a:ext uri="{FF2B5EF4-FFF2-40B4-BE49-F238E27FC236}">
                <a16:creationId xmlns:a16="http://schemas.microsoft.com/office/drawing/2014/main" id="{59766AA7-95CE-757E-1A8F-970C7C515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232" y="2256287"/>
            <a:ext cx="5633646" cy="376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66" name="Straight Connector 9237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Symbol zastępczy zawartości 2">
            <a:extLst>
              <a:ext uri="{FF2B5EF4-FFF2-40B4-BE49-F238E27FC236}">
                <a16:creationId xmlns:a16="http://schemas.microsoft.com/office/drawing/2014/main" id="{692DA559-2DCF-2D83-AB50-A99847AC2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630188"/>
              </p:ext>
            </p:extLst>
          </p:nvPr>
        </p:nvGraphicFramePr>
        <p:xfrm>
          <a:off x="6915150" y="2256287"/>
          <a:ext cx="4563618" cy="3760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8619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5001957-D761-9E80-765B-38CD4F30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pl-PL" dirty="0"/>
              <a:t>Unit Test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71F6B3F-07E7-E6BC-E24C-B4A9C5DE8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708183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Obraz 6">
            <a:extLst>
              <a:ext uri="{FF2B5EF4-FFF2-40B4-BE49-F238E27FC236}">
                <a16:creationId xmlns:a16="http://schemas.microsoft.com/office/drawing/2014/main" id="{850BC287-C5B6-B928-A3AB-E529EB19D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9559" y="470633"/>
            <a:ext cx="5752362" cy="178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4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C82C3AF-1957-0399-1817-31C22BA0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pl-PL"/>
              <a:t>Testy integracyjne</a:t>
            </a:r>
            <a:endParaRPr lang="pl-PL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Rectangle 1">
            <a:extLst>
              <a:ext uri="{FF2B5EF4-FFF2-40B4-BE49-F238E27FC236}">
                <a16:creationId xmlns:a16="http://schemas.microsoft.com/office/drawing/2014/main" id="{EF26E6F5-6F1B-1AEB-17F3-F6A172376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961713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738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D4D87BE-5B6C-2884-9D16-3C487D14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442" y="4474103"/>
            <a:ext cx="7031117" cy="9339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/>
              <a:t>Przykład testu integracyjnego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F64C886-DF66-CDCE-C211-F87859483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232" y="2679088"/>
            <a:ext cx="6247536" cy="162979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3FCC9E-47A2-69B7-68E7-7FA95EAD5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1680" y="5662526"/>
            <a:ext cx="5486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849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983C753-CAA6-59B3-823A-07AE071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pl-PL" sz="3600"/>
              <a:t>Testy end-to-end (E2E)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Rectangle 1">
            <a:extLst>
              <a:ext uri="{FF2B5EF4-FFF2-40B4-BE49-F238E27FC236}">
                <a16:creationId xmlns:a16="http://schemas.microsoft.com/office/drawing/2014/main" id="{DEFD93B6-22C6-E573-52E4-CD6F5C03A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603138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876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934CC8-3325-0BBE-E0C4-671DE943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400"/>
              <a:t>Dlaczego jakość kodu ma znaczenie?</a:t>
            </a:r>
          </a:p>
        </p:txBody>
      </p:sp>
      <p:pic>
        <p:nvPicPr>
          <p:cNvPr id="6" name="Picture 5" descr="Skrypt komputerowy na ekranie">
            <a:extLst>
              <a:ext uri="{FF2B5EF4-FFF2-40B4-BE49-F238E27FC236}">
                <a16:creationId xmlns:a16="http://schemas.microsoft.com/office/drawing/2014/main" id="{8E406E31-D97C-F636-4525-0A2BA80D22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46" r="46571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F5F7C3C6-81C4-4B55-E715-6B64AD7A73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96821" y="2633236"/>
            <a:ext cx="6034187" cy="3664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Utrzymanie oprogramowania to większość pracy</a:t>
            </a:r>
            <a:r>
              <a:rPr kumimoji="0" lang="pl-PL" altLang="pl-PL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statystyki pokazują, że nawet 70–80% kosztów projektu to utrzymanie, nie początkowy rozwój.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Czytelny i testowalny kod = szybsze naprawianie błędów i dodawanie nowych funkcji</a:t>
            </a:r>
            <a:r>
              <a:rPr kumimoji="0" lang="pl-PL" altLang="pl-PL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Zły kod spowalnia zespół</a:t>
            </a:r>
            <a:r>
              <a:rPr kumimoji="0" lang="pl-PL" altLang="pl-PL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tzw. „dług technologiczny” sprawia, że nowe zmiany są trudne do wprowadzenia.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Bezpieczeństwo i stabilność</a:t>
            </a:r>
            <a:r>
              <a:rPr kumimoji="0" lang="pl-PL" altLang="pl-PL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błędy nie tylko przeszkadzają, ale mogą mieć poważne konsekwencje (np. wyciek danych, straty finansowe).</a:t>
            </a:r>
            <a:endParaRPr kumimoji="0" lang="pl-PL" altLang="pl-PL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44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B0D293-18CC-EA7D-C691-A33B5F0BD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BFEB5A-9012-DDEB-6D6A-F92DCF7C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Przykład testu integracyjnego</a:t>
            </a:r>
          </a:p>
        </p:txBody>
      </p:sp>
      <p:cxnSp>
        <p:nvCxnSpPr>
          <p:cNvPr id="40" name="Straight Connector 35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ymbol zastępczy zawartości 6" descr="Obraz zawierający tekst, zrzut ekranu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C53FF392-5E3D-DA2A-071B-0DA53A277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984" y="2220334"/>
            <a:ext cx="7086600" cy="236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9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D2A4FAF-F17F-6CCB-347E-A3CDF232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pl-PL" sz="3600"/>
              <a:t>Testy regresji, dymne, akceptacyjne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59C39852-7DE3-FDAC-FB96-7B0DF642F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307415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74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8995C85-354D-3E40-9483-146DA801D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100"/>
              <a:t>F</a:t>
            </a:r>
            <a:r>
              <a:rPr lang="pl-PL" sz="3100" b="1"/>
              <a:t>ilozofie tworzenia oprogramowania</a:t>
            </a:r>
            <a:r>
              <a:rPr lang="pl-PL" sz="3100"/>
              <a:t>, w których testy nie są dodatkiem </a:t>
            </a:r>
            <a:r>
              <a:rPr lang="pl-PL" sz="3100" i="1"/>
              <a:t>po wszystkim</a:t>
            </a:r>
            <a:r>
              <a:rPr lang="pl-PL" sz="3100"/>
              <a:t>, tylko </a:t>
            </a:r>
            <a:r>
              <a:rPr lang="pl-PL" sz="3100" b="1"/>
              <a:t>częścią procesu od samego początku</a:t>
            </a:r>
            <a:r>
              <a:rPr lang="pl-PL" sz="3100"/>
              <a:t>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A869106-3DA6-A450-FD2F-AC31D5AC9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542372"/>
              </p:ext>
            </p:extLst>
          </p:nvPr>
        </p:nvGraphicFramePr>
        <p:xfrm>
          <a:off x="5051651" y="1371600"/>
          <a:ext cx="6479357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568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5CC902C-4AD4-A4F9-F40E-B2ABA33F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 fontScale="90000"/>
          </a:bodyPr>
          <a:lstStyle/>
          <a:p>
            <a:r>
              <a:rPr lang="pl-PL" sz="3600" dirty="0"/>
              <a:t>TDD </a:t>
            </a:r>
            <a:r>
              <a:rPr lang="pl-PL" sz="3600" b="1" dirty="0"/>
              <a:t>– Test-</a:t>
            </a:r>
            <a:r>
              <a:rPr lang="pl-PL" sz="3600" b="1" dirty="0" err="1"/>
              <a:t>Driven</a:t>
            </a:r>
            <a:r>
              <a:rPr lang="pl-PL" sz="3600" b="1" dirty="0"/>
              <a:t> Development </a:t>
            </a:r>
            <a:r>
              <a:rPr lang="pl-PL" sz="3600" dirty="0"/>
              <a:t>–</a:t>
            </a:r>
            <a:br>
              <a:rPr lang="pl-PL" sz="3600" dirty="0"/>
            </a:br>
            <a:r>
              <a:rPr lang="pl-PL" sz="2700" b="1" dirty="0"/>
              <a:t>metodyka programowania, w której najpierw piszemy testy, a dopiero potem kod</a:t>
            </a:r>
            <a:r>
              <a:rPr lang="pl-PL" sz="2700" dirty="0"/>
              <a:t>.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Symbol zastępczy zawartości 2">
            <a:extLst>
              <a:ext uri="{FF2B5EF4-FFF2-40B4-BE49-F238E27FC236}">
                <a16:creationId xmlns:a16="http://schemas.microsoft.com/office/drawing/2014/main" id="{72D4FE73-ED51-678F-8525-F0EF802B6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733031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9365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E827E0-8550-9F40-2095-3B4630BEE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9" name="Rectangle 1331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8679F67-0E14-93CA-F295-B993CF8D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400"/>
              <a:t>TDD </a:t>
            </a:r>
            <a:r>
              <a:rPr lang="pl-PL" sz="3400" b="1"/>
              <a:t>– Test-</a:t>
            </a:r>
            <a:r>
              <a:rPr lang="pl-PL" sz="3400" b="1" err="1"/>
              <a:t>Driven</a:t>
            </a:r>
            <a:r>
              <a:rPr lang="pl-PL" sz="3400" b="1"/>
              <a:t> Development </a:t>
            </a:r>
            <a:endParaRPr lang="pl-PL" sz="3400"/>
          </a:p>
        </p:txBody>
      </p:sp>
      <p:cxnSp>
        <p:nvCxnSpPr>
          <p:cNvPr id="13321" name="Straight Connector 1332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B99091-0726-5E2E-0735-04AE8246D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l-PL" sz="1600" b="1"/>
              <a:t>Zalety: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1600"/>
              <a:t>Wymusza prostą i testowalną architekturę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1600"/>
              <a:t>Szybko wykrywa </a:t>
            </a:r>
            <a:r>
              <a:rPr lang="pl-PL" sz="1600" err="1"/>
              <a:t>błędyPozwala</a:t>
            </a:r>
            <a:r>
              <a:rPr lang="pl-PL" sz="1600"/>
              <a:t> na bezpieczną </a:t>
            </a:r>
            <a:r>
              <a:rPr lang="pl-PL" sz="1600" err="1"/>
              <a:t>refaktoryzację</a:t>
            </a:r>
            <a:endParaRPr lang="pl-PL" sz="160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1600"/>
              <a:t>Dokumentuje wymagania</a:t>
            </a:r>
          </a:p>
          <a:p>
            <a:pPr>
              <a:lnSpc>
                <a:spcPct val="110000"/>
              </a:lnSpc>
              <a:buNone/>
            </a:pPr>
            <a:r>
              <a:rPr lang="pl-PL" sz="1600" b="1"/>
              <a:t>Wady:</a:t>
            </a:r>
          </a:p>
          <a:p>
            <a:pPr>
              <a:lnSpc>
                <a:spcPct val="110000"/>
              </a:lnSpc>
              <a:buNone/>
            </a:pPr>
            <a:r>
              <a:rPr lang="pl-PL" sz="1600"/>
              <a:t>-</a:t>
            </a:r>
            <a:r>
              <a:rPr lang="pl-PL" sz="1600" b="1"/>
              <a:t> </a:t>
            </a:r>
            <a:r>
              <a:rPr lang="pl-PL" sz="1600"/>
              <a:t>Na początku wolniejsze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l-PL" sz="1600"/>
              <a:t>- Trzeba umieć dobrze projektować testy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l-PL" sz="1600"/>
              <a:t>- Może prowadzić do zbyt dużej liczby mało istotnych testów</a:t>
            </a:r>
          </a:p>
          <a:p>
            <a:pPr>
              <a:lnSpc>
                <a:spcPct val="110000"/>
              </a:lnSpc>
            </a:pPr>
            <a:endParaRPr lang="pl-PL" sz="1600"/>
          </a:p>
        </p:txBody>
      </p:sp>
      <p:pic>
        <p:nvPicPr>
          <p:cNvPr id="13314" name="Picture 2" descr="Axolotl 2">
            <a:extLst>
              <a:ext uri="{FF2B5EF4-FFF2-40B4-BE49-F238E27FC236}">
                <a16:creationId xmlns:a16="http://schemas.microsoft.com/office/drawing/2014/main" id="{487EA867-947B-187A-7F15-7AB83F1BC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8" r="16505"/>
          <a:stretch/>
        </p:blipFill>
        <p:spPr bwMode="auto">
          <a:xfrm>
            <a:off x="7345680" y="10"/>
            <a:ext cx="484632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a 6">
            <a:extLst>
              <a:ext uri="{FF2B5EF4-FFF2-40B4-BE49-F238E27FC236}">
                <a16:creationId xmlns:a16="http://schemas.microsoft.com/office/drawing/2014/main" id="{E3ECCC5E-6449-A472-ED0F-698368ECC391}"/>
              </a:ext>
            </a:extLst>
          </p:cNvPr>
          <p:cNvGrpSpPr/>
          <p:nvPr/>
        </p:nvGrpSpPr>
        <p:grpSpPr>
          <a:xfrm>
            <a:off x="8143800" y="6467325"/>
            <a:ext cx="610200" cy="201600"/>
            <a:chOff x="8143800" y="6467325"/>
            <a:chExt cx="61020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Pismo odręczne 3">
                  <a:extLst>
                    <a:ext uri="{FF2B5EF4-FFF2-40B4-BE49-F238E27FC236}">
                      <a16:creationId xmlns:a16="http://schemas.microsoft.com/office/drawing/2014/main" id="{80C3496B-5240-9FE5-1BFE-B07C30549C4A}"/>
                    </a:ext>
                  </a:extLst>
                </p14:cNvPr>
                <p14:cNvContentPartPr/>
                <p14:nvPr/>
              </p14:nvContentPartPr>
              <p14:xfrm>
                <a:off x="8143800" y="6504405"/>
                <a:ext cx="208800" cy="154080"/>
              </p14:xfrm>
            </p:contentPart>
          </mc:Choice>
          <mc:Fallback xmlns="">
            <p:pic>
              <p:nvPicPr>
                <p:cNvPr id="4" name="Pismo odręczne 3">
                  <a:extLst>
                    <a:ext uri="{FF2B5EF4-FFF2-40B4-BE49-F238E27FC236}">
                      <a16:creationId xmlns:a16="http://schemas.microsoft.com/office/drawing/2014/main" id="{80C3496B-5240-9FE5-1BFE-B07C30549C4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137680" y="6498285"/>
                  <a:ext cx="2210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Pismo odręczne 4">
                  <a:extLst>
                    <a:ext uri="{FF2B5EF4-FFF2-40B4-BE49-F238E27FC236}">
                      <a16:creationId xmlns:a16="http://schemas.microsoft.com/office/drawing/2014/main" id="{DBD3D9F3-6AE5-5EC3-F53C-F7B00414B60B}"/>
                    </a:ext>
                  </a:extLst>
                </p14:cNvPr>
                <p14:cNvContentPartPr/>
                <p14:nvPr/>
              </p14:nvContentPartPr>
              <p14:xfrm>
                <a:off x="8429280" y="6467325"/>
                <a:ext cx="144360" cy="190080"/>
              </p14:xfrm>
            </p:contentPart>
          </mc:Choice>
          <mc:Fallback xmlns="">
            <p:pic>
              <p:nvPicPr>
                <p:cNvPr id="5" name="Pismo odręczne 4">
                  <a:extLst>
                    <a:ext uri="{FF2B5EF4-FFF2-40B4-BE49-F238E27FC236}">
                      <a16:creationId xmlns:a16="http://schemas.microsoft.com/office/drawing/2014/main" id="{DBD3D9F3-6AE5-5EC3-F53C-F7B00414B6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23160" y="6461205"/>
                  <a:ext cx="156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Pismo odręczne 5">
                  <a:extLst>
                    <a:ext uri="{FF2B5EF4-FFF2-40B4-BE49-F238E27FC236}">
                      <a16:creationId xmlns:a16="http://schemas.microsoft.com/office/drawing/2014/main" id="{552AB49E-7A98-F0E0-6596-2D035B8CB362}"/>
                    </a:ext>
                  </a:extLst>
                </p14:cNvPr>
                <p14:cNvContentPartPr/>
                <p14:nvPr/>
              </p14:nvContentPartPr>
              <p14:xfrm>
                <a:off x="8620080" y="6525285"/>
                <a:ext cx="133920" cy="143640"/>
              </p14:xfrm>
            </p:contentPart>
          </mc:Choice>
          <mc:Fallback xmlns="">
            <p:pic>
              <p:nvPicPr>
                <p:cNvPr id="6" name="Pismo odręczne 5">
                  <a:extLst>
                    <a:ext uri="{FF2B5EF4-FFF2-40B4-BE49-F238E27FC236}">
                      <a16:creationId xmlns:a16="http://schemas.microsoft.com/office/drawing/2014/main" id="{552AB49E-7A98-F0E0-6596-2D035B8CB3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13960" y="6519165"/>
                  <a:ext cx="146160" cy="15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27826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59" name="Rectangle 1435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56148D2-31B8-B3B1-F50C-35A65269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291472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400" dirty="0"/>
              <a:t>BDD – </a:t>
            </a:r>
            <a:r>
              <a:rPr lang="pl-PL" sz="3400" dirty="0" err="1"/>
              <a:t>Behavior-Driven</a:t>
            </a:r>
            <a:r>
              <a:rPr lang="pl-PL" sz="3400" dirty="0"/>
              <a:t> Development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D0301B-E0A1-F54A-6787-DE010D3D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76036"/>
            <a:ext cx="6291472" cy="41239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600" dirty="0"/>
              <a:t>BDD to rozwinięcie TDD, w którym skupiamy się nie na „jak działa kod”, ale </a:t>
            </a:r>
            <a:r>
              <a:rPr lang="pl-PL" sz="1600" b="1" dirty="0"/>
              <a:t>jak ma się zachowywać z perspektywy użytkownika lub biznesu</a:t>
            </a:r>
            <a:r>
              <a:rPr lang="pl-PL" sz="1600" dirty="0"/>
              <a:t>. Zamiast „testować funkcję X”, piszemy scenariusze typu: „Jeśli użytkownik jest niezalogowany i wejdzie na /profile, to zostanie przekierowany na /login”</a:t>
            </a:r>
          </a:p>
          <a:p>
            <a:pPr>
              <a:lnSpc>
                <a:spcPct val="110000"/>
              </a:lnSpc>
              <a:buNone/>
            </a:pPr>
            <a:r>
              <a:rPr lang="pl-PL" sz="1600" b="0" i="0" dirty="0">
                <a:effectLst/>
                <a:latin typeface="Arial" panose="020B0604020202020204" pitchFamily="34" charset="0"/>
              </a:rPr>
              <a:t>BDD skupia się na następujących aspektach: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sz="1600" b="0" i="0" dirty="0">
                <a:effectLst/>
                <a:latin typeface="Arial" panose="020B0604020202020204" pitchFamily="34" charset="0"/>
              </a:rPr>
              <a:t>Od czego zacząć w procesie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sz="1600" b="0" i="0" dirty="0">
                <a:effectLst/>
                <a:latin typeface="Arial" panose="020B0604020202020204" pitchFamily="34" charset="0"/>
              </a:rPr>
              <a:t>Co testować, a czego nie testować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sz="1600" b="0" i="0" dirty="0">
                <a:effectLst/>
                <a:latin typeface="Arial" panose="020B0604020202020204" pitchFamily="34" charset="0"/>
              </a:rPr>
              <a:t>Ile można przetestować za jednym razem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sz="1600" b="0" i="0" dirty="0">
                <a:effectLst/>
                <a:latin typeface="Arial" panose="020B0604020202020204" pitchFamily="34" charset="0"/>
              </a:rPr>
              <a:t>Jak nazwać testy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sz="1600" b="0" i="0" dirty="0">
                <a:effectLst/>
                <a:latin typeface="Arial" panose="020B0604020202020204" pitchFamily="34" charset="0"/>
              </a:rPr>
              <a:t>Jak zrozumieć przyczynę ewentualnego niepowodzenia testu</a:t>
            </a:r>
          </a:p>
          <a:p>
            <a:pPr>
              <a:lnSpc>
                <a:spcPct val="110000"/>
              </a:lnSpc>
            </a:pPr>
            <a:endParaRPr lang="pl-PL" sz="1600" dirty="0"/>
          </a:p>
          <a:p>
            <a:pPr>
              <a:lnSpc>
                <a:spcPct val="110000"/>
              </a:lnSpc>
            </a:pPr>
            <a:endParaRPr lang="pl-PL" sz="1600" dirty="0"/>
          </a:p>
        </p:txBody>
      </p:sp>
      <p:pic>
        <p:nvPicPr>
          <p:cNvPr id="14340" name="Picture 4" descr="Generator memów The Blue Lobster">
            <a:extLst>
              <a:ext uri="{FF2B5EF4-FFF2-40B4-BE49-F238E27FC236}">
                <a16:creationId xmlns:a16="http://schemas.microsoft.com/office/drawing/2014/main" id="{AF7E0B6E-82E4-6D26-B2EB-1D5B28F37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0" r="8858" b="-3"/>
          <a:stretch/>
        </p:blipFill>
        <p:spPr bwMode="auto">
          <a:xfrm>
            <a:off x="7776429" y="914400"/>
            <a:ext cx="4414591" cy="535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61" name="Straight Connector 14360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4468" y="6271515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A0FFA142-94FD-7DDE-A254-D2626A429194}"/>
                  </a:ext>
                </a:extLst>
              </p14:cNvPr>
              <p14:cNvContentPartPr/>
              <p14:nvPr/>
            </p14:nvContentPartPr>
            <p14:xfrm>
              <a:off x="2695560" y="2009805"/>
              <a:ext cx="360" cy="36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A0FFA142-94FD-7DDE-A254-D2626A4291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6560" y="200080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116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2EA91E-5C30-9DF7-D7CA-8A1D0113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podejścia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E4D1E6-4D13-31E6-4470-F0338762A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https://en.wikipedia.org/wiki/Acceptance_test-driven_development</a:t>
            </a:r>
            <a:endParaRPr lang="pl-PL" dirty="0"/>
          </a:p>
          <a:p>
            <a:r>
              <a:rPr lang="pl-PL" dirty="0">
                <a:hlinkClick r:id="rId3"/>
              </a:rPr>
              <a:t>https://en.wikipedia.org/wiki/Property_testing</a:t>
            </a:r>
            <a:endParaRPr lang="pl-PL" dirty="0"/>
          </a:p>
          <a:p>
            <a:r>
              <a:rPr lang="pl-PL" dirty="0">
                <a:hlinkClick r:id="rId4"/>
              </a:rPr>
              <a:t>https://pl.wikipedia.org/wiki/Testowanie_eksploracyjne</a:t>
            </a:r>
            <a:endParaRPr lang="pl-PL" dirty="0"/>
          </a:p>
          <a:p>
            <a:endParaRPr lang="pl-PL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56916CC-F814-31A3-D3AC-96ECFC51C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175" y="4839111"/>
            <a:ext cx="1647825" cy="201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831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A02FE0-9F22-1E6C-36A9-5CECB1EC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testować w </a:t>
            </a:r>
            <a:r>
              <a:rPr lang="pl-PL" dirty="0" err="1"/>
              <a:t>Pythonie</a:t>
            </a:r>
            <a:r>
              <a:rPr lang="pl-PL" dirty="0"/>
              <a:t> w </a:t>
            </a:r>
            <a:r>
              <a:rPr lang="pl-PL" dirty="0" err="1"/>
              <a:t>pytest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3016E3-53C0-3B9A-B0C3-4037DB00C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/>
              <a:t>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pytest</a:t>
            </a:r>
            <a:r>
              <a:rPr lang="pl-PL" dirty="0"/>
              <a:t>                                             3. W terminalu wpisać </a:t>
            </a:r>
            <a:r>
              <a:rPr lang="pl-PL" dirty="0" err="1"/>
              <a:t>pytest</a:t>
            </a:r>
            <a:r>
              <a:rPr lang="pl-PL" dirty="0"/>
              <a:t> plik.py</a:t>
            </a:r>
          </a:p>
          <a:p>
            <a:pPr marL="0" indent="0">
              <a:buNone/>
            </a:pPr>
            <a:r>
              <a:rPr lang="pl-PL" dirty="0"/>
              <a:t>2. Kod testów, </a:t>
            </a:r>
            <a:r>
              <a:rPr lang="pl-PL" dirty="0" err="1"/>
              <a:t>np</a:t>
            </a:r>
            <a:r>
              <a:rPr lang="pl-PL" dirty="0"/>
              <a:t>: 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89A7758-367A-B480-7A1C-34E7ED143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92" y="3626918"/>
            <a:ext cx="3429479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77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4EEE6-0433-AB75-8473-56FA69528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A90F5F-1883-4993-5680-8C37C6B0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testować w </a:t>
            </a:r>
            <a:r>
              <a:rPr lang="pl-PL" dirty="0" err="1"/>
              <a:t>Pythonie</a:t>
            </a:r>
            <a:r>
              <a:rPr lang="pl-PL" dirty="0"/>
              <a:t> w </a:t>
            </a:r>
            <a:r>
              <a:rPr lang="pl-PL" dirty="0" err="1"/>
              <a:t>pytest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3FC1A1-F247-813F-C751-FDB8AD9A0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Kilka testów w jednej funkcji: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47F8656-2F60-E573-5EA1-3CC06B99E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147" y="2230259"/>
            <a:ext cx="3772426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50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033FE-F6D7-9A53-9D69-3512BCADC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344972-E328-41F4-F0AB-4BFFB3BC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testować w </a:t>
            </a:r>
            <a:r>
              <a:rPr lang="pl-PL" dirty="0" err="1"/>
              <a:t>Pythonie</a:t>
            </a:r>
            <a:r>
              <a:rPr lang="pl-PL" dirty="0"/>
              <a:t> w </a:t>
            </a:r>
            <a:r>
              <a:rPr lang="pl-PL" dirty="0" err="1"/>
              <a:t>pytest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F6FE5E-ACF2-1ACD-B067-9F9AD618E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Testowanie czy rzucany jest wyjątek: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2BAB860-F6BF-79CE-03DF-AA4236BF8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70" y="3429000"/>
            <a:ext cx="7916915" cy="31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4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E42BFDE-48D7-9E0F-9327-4AAFD2BD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pl-PL" dirty="0"/>
              <a:t>Zasady programowania dotyczące jakości kodu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35DD1249-8DB7-C692-1C54-D6CC15CA5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042423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785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524DA35-38E4-92A7-9E59-DB11ACC4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pl-PL"/>
              <a:t>Mockowanie</a:t>
            </a:r>
            <a:r>
              <a:rPr lang="pl-PL" dirty="0"/>
              <a:t>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D8E815-326E-D50D-AE26-0535F4F15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61673"/>
            <a:ext cx="10890929" cy="35362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b="1" dirty="0" err="1"/>
              <a:t>Mockowanie</a:t>
            </a:r>
            <a:r>
              <a:rPr lang="pl-PL" b="1" dirty="0"/>
              <a:t> bazy danych</a:t>
            </a:r>
            <a:r>
              <a:rPr lang="pl-PL" dirty="0"/>
              <a:t> to technika używana w testach, która polega na </a:t>
            </a:r>
            <a:r>
              <a:rPr lang="pl-PL" b="1" dirty="0"/>
              <a:t>symulowaniu zachowania bazy danych bez faktycznego łączenia się z nią</a:t>
            </a:r>
            <a:r>
              <a:rPr lang="pl-PL" dirty="0"/>
              <a:t>.</a:t>
            </a:r>
          </a:p>
          <a:p>
            <a:r>
              <a:rPr lang="pl-PL" dirty="0"/>
              <a:t>Zamiast korzystać z prawdziwej bazy (która może być wolna, trudna do przygotowania lub zawierać nieprzewidywalne dane), tworzymy </a:t>
            </a:r>
            <a:r>
              <a:rPr lang="pl-PL" b="1" dirty="0"/>
              <a:t>"podróbkę"</a:t>
            </a:r>
            <a:r>
              <a:rPr lang="pl-PL" dirty="0"/>
              <a:t> (</a:t>
            </a:r>
            <a:r>
              <a:rPr lang="pl-PL" dirty="0" err="1"/>
              <a:t>mock</a:t>
            </a:r>
            <a:r>
              <a:rPr lang="pl-PL" dirty="0"/>
              <a:t>), która </a:t>
            </a:r>
            <a:r>
              <a:rPr lang="pl-PL" b="1" dirty="0"/>
              <a:t>naśladuje jej metody i zwraca ustalone wyniki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05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A5AD80-EF9C-2AE8-551F-BA7C6A15F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DB14BC7-E870-9084-5BC1-B0666C68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pl-PL"/>
              <a:t>Mockowanie</a:t>
            </a:r>
            <a:r>
              <a:rPr lang="pl-PL" dirty="0"/>
              <a:t>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B21CE7-4F04-DE1B-D84B-677C8096C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61673"/>
            <a:ext cx="10890929" cy="35362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b="1" dirty="0"/>
              <a:t>🧩 Po co to robić?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✅ </a:t>
            </a:r>
            <a:r>
              <a:rPr lang="pl-PL" b="1" dirty="0"/>
              <a:t>Szybkość</a:t>
            </a:r>
            <a:r>
              <a:rPr lang="pl-PL" dirty="0"/>
              <a:t> – testy działają błyskawicznie, bez połączeń do bazy.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✅ </a:t>
            </a:r>
            <a:r>
              <a:rPr lang="pl-PL" b="1" dirty="0"/>
              <a:t>Izolacja</a:t>
            </a:r>
            <a:r>
              <a:rPr lang="pl-PL" dirty="0"/>
              <a:t> – testujemy tylko logikę aplikacji, a nie bazę.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✅ </a:t>
            </a:r>
            <a:r>
              <a:rPr lang="pl-PL" b="1" dirty="0"/>
              <a:t>Powtarzalność</a:t>
            </a:r>
            <a:r>
              <a:rPr lang="pl-PL" dirty="0"/>
              <a:t> – nie musisz przygotowywać danych za każdym razem.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✅ </a:t>
            </a:r>
            <a:r>
              <a:rPr lang="pl-PL" b="1" dirty="0"/>
              <a:t>Bezpieczeństwo</a:t>
            </a:r>
            <a:r>
              <a:rPr lang="pl-PL" dirty="0"/>
              <a:t> – nie ryzykujesz przypadkowego usunięcia danych produkcyjnych.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356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FC0478-9080-1506-C18D-23033134F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CDB7145-24F6-A65D-CACA-90DFF600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93" y="4895273"/>
            <a:ext cx="3550790" cy="1476533"/>
          </a:xfrm>
        </p:spPr>
        <p:txBody>
          <a:bodyPr anchor="ctr">
            <a:normAutofit/>
          </a:bodyPr>
          <a:lstStyle/>
          <a:p>
            <a:r>
              <a:rPr lang="pl-PL" sz="3600" dirty="0" err="1"/>
              <a:t>Mockowanie</a:t>
            </a:r>
            <a:r>
              <a:rPr lang="pl-PL" sz="3600" dirty="0"/>
              <a:t> Bazy Danych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A9B428F-5D8E-0669-4A29-CC413E9FAA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041" b="-1"/>
          <a:stretch>
            <a:fillRect/>
          </a:stretch>
        </p:blipFill>
        <p:spPr>
          <a:xfrm>
            <a:off x="660991" y="10"/>
            <a:ext cx="10870017" cy="465155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60992" y="4651571"/>
            <a:ext cx="10869326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AD2926FA-7849-552F-F2DC-1A5C54A6B6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72777" y="4895270"/>
            <a:ext cx="6658234" cy="14765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🔹 </a:t>
            </a:r>
            <a:r>
              <a:rPr kumimoji="0" lang="pl-PL" altLang="pl-PL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mock_db</a:t>
            </a:r>
            <a:r>
              <a:rPr kumimoji="0" lang="pl-PL" altLang="pl-PL" b="0" i="0" u="none" strike="noStrike" cap="none" normalizeH="0" baseline="0">
                <a:ln>
                  <a:noFill/>
                </a:ln>
                <a:effectLst/>
              </a:rPr>
              <a:t> udaje prawdziwą bazę</a:t>
            </a:r>
            <a:br>
              <a:rPr kumimoji="0" lang="pl-PL" altLang="pl-PL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pl-PL" altLang="pl-PL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🔹 </a:t>
            </a:r>
            <a:r>
              <a:rPr kumimoji="0" lang="pl-PL" altLang="pl-PL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find_user_by_email</a:t>
            </a:r>
            <a:r>
              <a:rPr kumimoji="0" lang="pl-PL" altLang="pl-PL" b="0" i="0" u="none" strike="noStrike" cap="none" normalizeH="0" baseline="0">
                <a:ln>
                  <a:noFill/>
                </a:ln>
                <a:effectLst/>
              </a:rPr>
              <a:t> zwraca to, co mu każemy</a:t>
            </a:r>
            <a:br>
              <a:rPr kumimoji="0" lang="pl-PL" altLang="pl-PL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pl-PL" altLang="pl-PL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🔹 Nie potrzebujemy żadnej bazy ani danych testowych </a:t>
            </a:r>
          </a:p>
        </p:txBody>
      </p:sp>
    </p:spTree>
    <p:extLst>
      <p:ext uri="{BB962C8B-B14F-4D97-AF65-F5344CB8AC3E}">
        <p14:creationId xmlns:p14="http://schemas.microsoft.com/office/powerpoint/2010/main" val="4228619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4" name="Rectangle 19473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 descr="The Story behind the Famous Windows XP Desktop Background | Artsy">
            <a:extLst>
              <a:ext uri="{FF2B5EF4-FFF2-40B4-BE49-F238E27FC236}">
                <a16:creationId xmlns:a16="http://schemas.microsoft.com/office/drawing/2014/main" id="{1BE1C1F2-3118-A3A1-8C10-8557B8C1B3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3" r="916"/>
          <a:stretch/>
        </p:blipFill>
        <p:spPr bwMode="auto">
          <a:xfrm>
            <a:off x="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9476" name="Rectangle 19475">
            <a:extLst>
              <a:ext uri="{FF2B5EF4-FFF2-40B4-BE49-F238E27FC236}">
                <a16:creationId xmlns:a16="http://schemas.microsoft.com/office/drawing/2014/main" id="{EC714A90-A852-BF6F-639B-7D24CBC23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FA56592-3CA7-F12E-9501-57AB1FB0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353312"/>
            <a:ext cx="466344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Dziękujemy za uwagę</a:t>
            </a:r>
          </a:p>
        </p:txBody>
      </p:sp>
      <p:cxnSp>
        <p:nvCxnSpPr>
          <p:cNvPr id="19478" name="Straight Connector 19477">
            <a:extLst>
              <a:ext uri="{FF2B5EF4-FFF2-40B4-BE49-F238E27FC236}">
                <a16:creationId xmlns:a16="http://schemas.microsoft.com/office/drawing/2014/main" id="{5B8AFD4B-291E-3DAC-7845-0BD045EDC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C1D305E-BBD1-750A-3429-1BE39D0B0C23}"/>
              </a:ext>
            </a:extLst>
          </p:cNvPr>
          <p:cNvSpPr txBox="1"/>
          <p:nvPr/>
        </p:nvSpPr>
        <p:spPr>
          <a:xfrm>
            <a:off x="612660" y="2322160"/>
            <a:ext cx="6130290" cy="306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r>
              <a:rPr lang="en-US" sz="1500" dirty="0" err="1"/>
              <a:t>Źródła</a:t>
            </a:r>
            <a:r>
              <a:rPr lang="en-US" sz="1500" dirty="0"/>
              <a:t>: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r>
              <a:rPr lang="en-US" sz="1500" dirty="0"/>
              <a:t>https://www.baytechconsulting.com/blog/projecting-costs-in-software-maintenance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r>
              <a:rPr lang="en-US" sz="1500" dirty="0"/>
              <a:t>https://pl.wikipedia.org/wiki/SOLID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r>
              <a:rPr lang="en-US" sz="1500" dirty="0"/>
              <a:t>https://pl.wikipedia.org/wiki/Wzorzec_projektowy_(informatyka)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r>
              <a:rPr lang="en-US" sz="1500" dirty="0"/>
              <a:t>https://refactoring.guru/design-patterns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r>
              <a:rPr lang="en-US" sz="1500" dirty="0"/>
              <a:t>https://pl.wikipedia.org/wiki/Behavior-driven_development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r>
              <a:rPr lang="en-US" sz="1500" dirty="0"/>
              <a:t>ChatGPT</a:t>
            </a:r>
          </a:p>
        </p:txBody>
      </p:sp>
      <p:pic>
        <p:nvPicPr>
          <p:cNvPr id="19460" name="Picture 4" descr="Blue Monke | Monke Game Roblox Wiki | Fandom">
            <a:extLst>
              <a:ext uri="{FF2B5EF4-FFF2-40B4-BE49-F238E27FC236}">
                <a16:creationId xmlns:a16="http://schemas.microsoft.com/office/drawing/2014/main" id="{86AF0258-3B83-1A0A-602A-A0ADEB052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r="7823"/>
          <a:stretch/>
        </p:blipFill>
        <p:spPr bwMode="auto">
          <a:xfrm>
            <a:off x="7355610" y="-266690"/>
            <a:ext cx="438149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Pismo odręczne 3">
                <a:extLst>
                  <a:ext uri="{FF2B5EF4-FFF2-40B4-BE49-F238E27FC236}">
                    <a16:creationId xmlns:a16="http://schemas.microsoft.com/office/drawing/2014/main" id="{CF2524E5-0DEF-C887-1D3F-F1420035E802}"/>
                  </a:ext>
                </a:extLst>
              </p14:cNvPr>
              <p14:cNvContentPartPr/>
              <p14:nvPr/>
            </p14:nvContentPartPr>
            <p14:xfrm>
              <a:off x="3886035" y="1342725"/>
              <a:ext cx="360" cy="360"/>
            </p14:xfrm>
          </p:contentPart>
        </mc:Choice>
        <mc:Fallback xmlns="">
          <p:pic>
            <p:nvPicPr>
              <p:cNvPr id="4" name="Pismo odręczne 3">
                <a:extLst>
                  <a:ext uri="{FF2B5EF4-FFF2-40B4-BE49-F238E27FC236}">
                    <a16:creationId xmlns:a16="http://schemas.microsoft.com/office/drawing/2014/main" id="{CF2524E5-0DEF-C887-1D3F-F1420035E8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23035" y="12797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Pismo odręczne 4">
                <a:extLst>
                  <a:ext uri="{FF2B5EF4-FFF2-40B4-BE49-F238E27FC236}">
                    <a16:creationId xmlns:a16="http://schemas.microsoft.com/office/drawing/2014/main" id="{DADCA2D8-EE92-64C6-F4BB-564011A8B1AE}"/>
                  </a:ext>
                </a:extLst>
              </p14:cNvPr>
              <p14:cNvContentPartPr/>
              <p14:nvPr/>
            </p14:nvContentPartPr>
            <p14:xfrm>
              <a:off x="3933555" y="1676085"/>
              <a:ext cx="360" cy="360"/>
            </p14:xfrm>
          </p:contentPart>
        </mc:Choice>
        <mc:Fallback xmlns="">
          <p:pic>
            <p:nvPicPr>
              <p:cNvPr id="5" name="Pismo odręczne 4">
                <a:extLst>
                  <a:ext uri="{FF2B5EF4-FFF2-40B4-BE49-F238E27FC236}">
                    <a16:creationId xmlns:a16="http://schemas.microsoft.com/office/drawing/2014/main" id="{DADCA2D8-EE92-64C6-F4BB-564011A8B1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70555" y="161308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118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65003DE-6758-3E99-4629-7F531026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KISS (Keep It Simple, Stupid)</a:t>
            </a:r>
            <a:br>
              <a:rPr lang="en-US" dirty="0"/>
            </a:br>
            <a:endParaRPr lang="pl-P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3C9DC25-4505-0C5C-B616-8D1D32C8C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49599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000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DE26B6-986A-124D-7C1D-7A4736E5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/>
          </a:bodyPr>
          <a:lstStyle/>
          <a:p>
            <a:r>
              <a:rPr lang="en-US" dirty="0"/>
              <a:t>DRY (Don’t Repeat Yourself)</a:t>
            </a:r>
            <a:endParaRPr lang="pl-P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28844D1-9139-71EB-8B06-92A587914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298667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800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2E7A716-D4D5-154F-A562-181577EB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118872"/>
            <a:ext cx="10360152" cy="1139911"/>
          </a:xfrm>
        </p:spPr>
        <p:txBody>
          <a:bodyPr>
            <a:normAutofit/>
          </a:bodyPr>
          <a:lstStyle/>
          <a:p>
            <a:r>
              <a:rPr lang="pl-PL" dirty="0"/>
              <a:t>SOLID (5 zasad projektowania obiektowego)</a:t>
            </a: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353AC169-84D6-8D09-DA0F-FE78E31AB1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520032"/>
              </p:ext>
            </p:extLst>
          </p:nvPr>
        </p:nvGraphicFramePr>
        <p:xfrm>
          <a:off x="991585" y="1377655"/>
          <a:ext cx="10208830" cy="4913417"/>
        </p:xfrm>
        <a:graphic>
          <a:graphicData uri="http://schemas.openxmlformats.org/drawingml/2006/table">
            <a:tbl>
              <a:tblPr firstRow="1" bandRow="1"/>
              <a:tblGrid>
                <a:gridCol w="1316597">
                  <a:extLst>
                    <a:ext uri="{9D8B030D-6E8A-4147-A177-3AD203B41FA5}">
                      <a16:colId xmlns:a16="http://schemas.microsoft.com/office/drawing/2014/main" val="2897575420"/>
                    </a:ext>
                  </a:extLst>
                </a:gridCol>
                <a:gridCol w="1328445">
                  <a:extLst>
                    <a:ext uri="{9D8B030D-6E8A-4147-A177-3AD203B41FA5}">
                      <a16:colId xmlns:a16="http://schemas.microsoft.com/office/drawing/2014/main" val="697166315"/>
                    </a:ext>
                  </a:extLst>
                </a:gridCol>
                <a:gridCol w="7563788">
                  <a:extLst>
                    <a:ext uri="{9D8B030D-6E8A-4147-A177-3AD203B41FA5}">
                      <a16:colId xmlns:a16="http://schemas.microsoft.com/office/drawing/2014/main" val="2082095826"/>
                    </a:ext>
                  </a:extLst>
                </a:gridCol>
              </a:tblGrid>
              <a:tr h="417344">
                <a:tc>
                  <a:txBody>
                    <a:bodyPr/>
                    <a:lstStyle/>
                    <a:p>
                      <a:pPr algn="ctr"/>
                      <a:r>
                        <a:rPr lang="pl-PL" sz="1300" dirty="0">
                          <a:solidFill>
                            <a:srgbClr val="202122"/>
                          </a:solidFill>
                          <a:effectLst/>
                        </a:rPr>
                        <a:t>Inicjał </a:t>
                      </a:r>
                    </a:p>
                  </a:txBody>
                  <a:tcPr marL="64133" marR="64133" marT="32067" marB="320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300" dirty="0">
                          <a:solidFill>
                            <a:srgbClr val="202122"/>
                          </a:solidFill>
                          <a:effectLst/>
                        </a:rPr>
                        <a:t>Skrót</a:t>
                      </a:r>
                    </a:p>
                  </a:txBody>
                  <a:tcPr marL="64133" marR="64133" marT="32067" marB="320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300" dirty="0">
                          <a:solidFill>
                            <a:srgbClr val="202122"/>
                          </a:solidFill>
                          <a:effectLst/>
                        </a:rPr>
                        <a:t>Koncepcja</a:t>
                      </a:r>
                    </a:p>
                  </a:txBody>
                  <a:tcPr marL="64133" marR="64133" marT="32067" marB="320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763089"/>
                  </a:ext>
                </a:extLst>
              </a:tr>
              <a:tr h="952756">
                <a:tc>
                  <a:txBody>
                    <a:bodyPr/>
                    <a:lstStyle/>
                    <a:p>
                      <a:pPr algn="ctr"/>
                      <a:r>
                        <a:rPr lang="pl-PL" sz="1300">
                          <a:solidFill>
                            <a:srgbClr val="202122"/>
                          </a:solidFill>
                          <a:effectLst/>
                        </a:rPr>
                        <a:t>S</a:t>
                      </a:r>
                    </a:p>
                  </a:txBody>
                  <a:tcPr marL="64133" marR="64133" marT="32067" marB="320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dirty="0">
                          <a:effectLst/>
                        </a:rPr>
                        <a:t>SRP</a:t>
                      </a:r>
                    </a:p>
                  </a:txBody>
                  <a:tcPr marL="64133" marR="64133" marT="32067" marB="320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dirty="0">
                          <a:effectLst/>
                        </a:rPr>
                        <a:t>Single </a:t>
                      </a:r>
                      <a:r>
                        <a:rPr lang="pl-PL" sz="1300" dirty="0" err="1">
                          <a:effectLst/>
                        </a:rPr>
                        <a:t>responsibility</a:t>
                      </a:r>
                      <a:r>
                        <a:rPr lang="pl-PL" sz="1300" dirty="0">
                          <a:effectLst/>
                        </a:rPr>
                        <a:t> </a:t>
                      </a:r>
                      <a:r>
                        <a:rPr lang="pl-PL" sz="1300" dirty="0" err="1">
                          <a:effectLst/>
                        </a:rPr>
                        <a:t>principle</a:t>
                      </a:r>
                      <a:r>
                        <a:rPr lang="pl-PL" sz="1300" dirty="0">
                          <a:effectLst/>
                        </a:rPr>
                        <a:t> - Klasa powinna mieć tylko jedną odpowiedzialność (nigdy nie powinien istnieć więcej niż jeden powód do modyfikacji klasy).</a:t>
                      </a:r>
                    </a:p>
                  </a:txBody>
                  <a:tcPr marL="64133" marR="64133" marT="32067" marB="320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00220"/>
                  </a:ext>
                </a:extLst>
              </a:tr>
              <a:tr h="685050">
                <a:tc>
                  <a:txBody>
                    <a:bodyPr/>
                    <a:lstStyle/>
                    <a:p>
                      <a:pPr algn="ctr"/>
                      <a:r>
                        <a:rPr lang="pl-PL" sz="1300">
                          <a:solidFill>
                            <a:srgbClr val="202122"/>
                          </a:solidFill>
                          <a:effectLst/>
                        </a:rPr>
                        <a:t>O</a:t>
                      </a:r>
                    </a:p>
                  </a:txBody>
                  <a:tcPr marL="64133" marR="64133" marT="32067" marB="320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dirty="0">
                          <a:effectLst/>
                        </a:rPr>
                        <a:t>OCP</a:t>
                      </a:r>
                    </a:p>
                  </a:txBody>
                  <a:tcPr marL="64133" marR="64133" marT="32067" marB="320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dirty="0">
                          <a:effectLst/>
                        </a:rPr>
                        <a:t>Open/</a:t>
                      </a:r>
                      <a:r>
                        <a:rPr lang="pl-PL" sz="1300" dirty="0" err="1">
                          <a:effectLst/>
                        </a:rPr>
                        <a:t>closed</a:t>
                      </a:r>
                      <a:r>
                        <a:rPr lang="pl-PL" sz="1300" dirty="0">
                          <a:effectLst/>
                        </a:rPr>
                        <a:t> </a:t>
                      </a:r>
                      <a:r>
                        <a:rPr lang="pl-PL" sz="1300" dirty="0" err="1">
                          <a:effectLst/>
                        </a:rPr>
                        <a:t>principle</a:t>
                      </a:r>
                      <a:r>
                        <a:rPr lang="pl-PL" sz="1300" dirty="0">
                          <a:effectLst/>
                        </a:rPr>
                        <a:t>  - Klasy (encje) powinny być otwarte na rozszerzenia i zamknięte na modyfikacje.</a:t>
                      </a:r>
                    </a:p>
                  </a:txBody>
                  <a:tcPr marL="64133" marR="64133" marT="32067" marB="320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73343"/>
                  </a:ext>
                </a:extLst>
              </a:tr>
              <a:tr h="1220461">
                <a:tc>
                  <a:txBody>
                    <a:bodyPr/>
                    <a:lstStyle/>
                    <a:p>
                      <a:pPr algn="ctr"/>
                      <a:r>
                        <a:rPr lang="pl-PL" sz="1300">
                          <a:solidFill>
                            <a:srgbClr val="202122"/>
                          </a:solidFill>
                          <a:effectLst/>
                        </a:rPr>
                        <a:t>L</a:t>
                      </a:r>
                    </a:p>
                  </a:txBody>
                  <a:tcPr marL="64133" marR="64133" marT="32067" marB="320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dirty="0">
                          <a:effectLst/>
                        </a:rPr>
                        <a:t>LSP</a:t>
                      </a:r>
                    </a:p>
                  </a:txBody>
                  <a:tcPr marL="64133" marR="64133" marT="32067" marB="320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dirty="0" err="1">
                          <a:effectLst/>
                        </a:rPr>
                        <a:t>Liskov</a:t>
                      </a:r>
                      <a:r>
                        <a:rPr lang="pl-PL" sz="1300" dirty="0">
                          <a:effectLst/>
                        </a:rPr>
                        <a:t> </a:t>
                      </a:r>
                      <a:r>
                        <a:rPr lang="pl-PL" sz="1300" dirty="0" err="1">
                          <a:effectLst/>
                        </a:rPr>
                        <a:t>substitution</a:t>
                      </a:r>
                      <a:r>
                        <a:rPr lang="pl-PL" sz="1300" dirty="0">
                          <a:effectLst/>
                        </a:rPr>
                        <a:t> </a:t>
                      </a:r>
                      <a:r>
                        <a:rPr lang="pl-PL" sz="1300" dirty="0" err="1">
                          <a:effectLst/>
                        </a:rPr>
                        <a:t>principle</a:t>
                      </a:r>
                      <a:r>
                        <a:rPr lang="pl-PL" sz="1300" baseline="0" dirty="0">
                          <a:effectLst/>
                        </a:rPr>
                        <a:t> - </a:t>
                      </a:r>
                      <a:r>
                        <a:rPr lang="pl-PL" sz="1300" dirty="0">
                          <a:effectLst/>
                        </a:rPr>
                        <a:t>Funkcje które używają wskaźników lub referencji do klas bazowych, muszą być w stanie używać również obiektów klas dziedziczących po klasach bazowych, bez dokładnej znajomości tych obiektów.</a:t>
                      </a:r>
                    </a:p>
                  </a:txBody>
                  <a:tcPr marL="64133" marR="64133" marT="32067" marB="320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761952"/>
                  </a:ext>
                </a:extLst>
              </a:tr>
              <a:tr h="685050">
                <a:tc>
                  <a:txBody>
                    <a:bodyPr/>
                    <a:lstStyle/>
                    <a:p>
                      <a:pPr algn="ctr"/>
                      <a:r>
                        <a:rPr lang="pl-PL" sz="1300">
                          <a:solidFill>
                            <a:srgbClr val="202122"/>
                          </a:solidFill>
                          <a:effectLst/>
                        </a:rPr>
                        <a:t>I</a:t>
                      </a:r>
                    </a:p>
                  </a:txBody>
                  <a:tcPr marL="64133" marR="64133" marT="32067" marB="320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dirty="0">
                          <a:effectLst/>
                        </a:rPr>
                        <a:t>ISP</a:t>
                      </a:r>
                    </a:p>
                  </a:txBody>
                  <a:tcPr marL="64133" marR="64133" marT="32067" marB="320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dirty="0">
                          <a:effectLst/>
                        </a:rPr>
                        <a:t>Interface </a:t>
                      </a:r>
                      <a:r>
                        <a:rPr lang="pl-PL" sz="1300" dirty="0" err="1">
                          <a:effectLst/>
                        </a:rPr>
                        <a:t>segregation</a:t>
                      </a:r>
                      <a:r>
                        <a:rPr lang="pl-PL" sz="1300" dirty="0">
                          <a:effectLst/>
                        </a:rPr>
                        <a:t> </a:t>
                      </a:r>
                      <a:r>
                        <a:rPr lang="pl-PL" sz="1300" dirty="0" err="1">
                          <a:effectLst/>
                        </a:rPr>
                        <a:t>principle</a:t>
                      </a:r>
                      <a:r>
                        <a:rPr lang="pl-PL" sz="1300" dirty="0">
                          <a:effectLst/>
                        </a:rPr>
                        <a:t> - Wiele dedykowanych interfejsów jest lepsze niż jeden ogólny.</a:t>
                      </a:r>
                    </a:p>
                  </a:txBody>
                  <a:tcPr marL="64133" marR="64133" marT="32067" marB="320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95454"/>
                  </a:ext>
                </a:extLst>
              </a:tr>
              <a:tr h="952756">
                <a:tc>
                  <a:txBody>
                    <a:bodyPr/>
                    <a:lstStyle/>
                    <a:p>
                      <a:pPr algn="ctr"/>
                      <a:r>
                        <a:rPr lang="pl-PL" sz="1300">
                          <a:solidFill>
                            <a:srgbClr val="202122"/>
                          </a:solidFill>
                          <a:effectLst/>
                        </a:rPr>
                        <a:t>D</a:t>
                      </a:r>
                    </a:p>
                  </a:txBody>
                  <a:tcPr marL="64133" marR="64133" marT="32067" marB="320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dirty="0">
                          <a:effectLst/>
                        </a:rPr>
                        <a:t>DIP</a:t>
                      </a:r>
                    </a:p>
                  </a:txBody>
                  <a:tcPr marL="64133" marR="64133" marT="32067" marB="320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dirty="0" err="1">
                          <a:effectLst/>
                        </a:rPr>
                        <a:t>Dependency</a:t>
                      </a:r>
                      <a:r>
                        <a:rPr lang="pl-PL" sz="1300" dirty="0">
                          <a:effectLst/>
                        </a:rPr>
                        <a:t> </a:t>
                      </a:r>
                      <a:r>
                        <a:rPr lang="pl-PL" sz="1300" dirty="0" err="1">
                          <a:effectLst/>
                        </a:rPr>
                        <a:t>inversion</a:t>
                      </a:r>
                      <a:r>
                        <a:rPr lang="pl-PL" sz="1300" dirty="0">
                          <a:effectLst/>
                        </a:rPr>
                        <a:t> </a:t>
                      </a:r>
                      <a:r>
                        <a:rPr lang="pl-PL" sz="1300" dirty="0" err="1">
                          <a:effectLst/>
                        </a:rPr>
                        <a:t>principle</a:t>
                      </a:r>
                      <a:r>
                        <a:rPr lang="pl-PL" sz="1300" dirty="0">
                          <a:effectLst/>
                        </a:rPr>
                        <a:t> - Wysokopoziomowe moduły nie powinny zależeć od modułów niskopoziomowych - zależności między nimi powinny wynikać z abstrakcji.</a:t>
                      </a:r>
                    </a:p>
                  </a:txBody>
                  <a:tcPr marL="64133" marR="64133" marT="32067" marB="3206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051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62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24F357-363B-EBD6-D3A8-F49E8E96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YAGNI (You Aren’t </a:t>
            </a:r>
            <a:r>
              <a:rPr lang="en-US"/>
              <a:t>Gonna</a:t>
            </a:r>
            <a:r>
              <a:rPr lang="en-US" dirty="0"/>
              <a:t> Need It)</a:t>
            </a:r>
            <a:endParaRPr lang="pl-P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34FA1F8-9175-0AD3-02A0-BE32C5E9F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508061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489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5314DF8-40F5-2E15-FC31-D7576559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pl-PL"/>
              <a:t>SoC</a:t>
            </a:r>
            <a:r>
              <a:rPr lang="pl-PL" dirty="0"/>
              <a:t> (</a:t>
            </a:r>
            <a:r>
              <a:rPr lang="pl-PL"/>
              <a:t>Separation</a:t>
            </a:r>
            <a:r>
              <a:rPr lang="pl-PL" dirty="0"/>
              <a:t> of </a:t>
            </a:r>
            <a:r>
              <a:rPr lang="pl-PL"/>
              <a:t>Concerns</a:t>
            </a:r>
            <a:r>
              <a:rPr lang="pl-PL" dirty="0"/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1DC506E-C225-FC8C-46E3-74FEC9A9D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12336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774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32249B1-0B3F-3E89-B789-90534F0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pl-PL" dirty="0"/>
              <a:t>Law of Demeter (</a:t>
            </a:r>
            <a:r>
              <a:rPr lang="pl-PL"/>
              <a:t>LoD</a:t>
            </a:r>
            <a:r>
              <a:rPr lang="pl-PL" dirty="0"/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A06ED00-BE86-B40D-4DAB-A1453C714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436270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56638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1758</Words>
  <Application>Microsoft Office PowerPoint</Application>
  <PresentationFormat>Panoramiczny</PresentationFormat>
  <Paragraphs>165</Paragraphs>
  <Slides>33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8" baseType="lpstr">
      <vt:lpstr>Aptos</vt:lpstr>
      <vt:lpstr>Arial</vt:lpstr>
      <vt:lpstr>Arial Unicode MS</vt:lpstr>
      <vt:lpstr>Grandview Display</vt:lpstr>
      <vt:lpstr>DashVTI</vt:lpstr>
      <vt:lpstr>NEYGADB – testowanie i jakość kodu</vt:lpstr>
      <vt:lpstr>Dlaczego jakość kodu ma znaczenie?</vt:lpstr>
      <vt:lpstr>Zasady programowania dotyczące jakości kodu</vt:lpstr>
      <vt:lpstr>KISS (Keep It Simple, Stupid) </vt:lpstr>
      <vt:lpstr>DRY (Don’t Repeat Yourself)</vt:lpstr>
      <vt:lpstr>SOLID (5 zasad projektowania obiektowego)</vt:lpstr>
      <vt:lpstr>YAGNI (You Aren’t Gonna Need It)</vt:lpstr>
      <vt:lpstr>SoC (Separation of Concerns)</vt:lpstr>
      <vt:lpstr>Law of Demeter (LoD)</vt:lpstr>
      <vt:lpstr>Techniki zapewniania jakości kodu</vt:lpstr>
      <vt:lpstr>CI - Continuous Integration</vt:lpstr>
      <vt:lpstr>CD –Continuous Delivery/Deployment.</vt:lpstr>
      <vt:lpstr>Wzorce projektowe</vt:lpstr>
      <vt:lpstr>Rodzaje wzorców projektowych</vt:lpstr>
      <vt:lpstr>Rodzaje testów – jak sprawdzać, czy nasz kod działa?</vt:lpstr>
      <vt:lpstr>Unit Test</vt:lpstr>
      <vt:lpstr>Testy integracyjne</vt:lpstr>
      <vt:lpstr>Przykład testu integracyjnego</vt:lpstr>
      <vt:lpstr>Testy end-to-end (E2E)</vt:lpstr>
      <vt:lpstr>Przykład testu integracyjnego</vt:lpstr>
      <vt:lpstr>Testy regresji, dymne, akceptacyjne </vt:lpstr>
      <vt:lpstr>Filozofie tworzenia oprogramowania, w których testy nie są dodatkiem po wszystkim, tylko częścią procesu od samego początku.</vt:lpstr>
      <vt:lpstr>TDD – Test-Driven Development – metodyka programowania, w której najpierw piszemy testy, a dopiero potem kod. </vt:lpstr>
      <vt:lpstr>TDD – Test-Driven Development </vt:lpstr>
      <vt:lpstr>BDD – Behavior-Driven Development </vt:lpstr>
      <vt:lpstr>Inne podejścia</vt:lpstr>
      <vt:lpstr>Jak testować w Pythonie w pytest?</vt:lpstr>
      <vt:lpstr>Jak testować w Pythonie w pytest?</vt:lpstr>
      <vt:lpstr>Jak testować w Pythonie w pytest?</vt:lpstr>
      <vt:lpstr>Mockowanie Bazy Danych</vt:lpstr>
      <vt:lpstr>Mockowanie Bazy Danych</vt:lpstr>
      <vt:lpstr>Mockowanie Bazy Danych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Miłosz Ludwinek</dc:creator>
  <cp:lastModifiedBy>Miłosz Ludwinek</cp:lastModifiedBy>
  <cp:revision>7</cp:revision>
  <dcterms:created xsi:type="dcterms:W3CDTF">2025-05-12T09:12:53Z</dcterms:created>
  <dcterms:modified xsi:type="dcterms:W3CDTF">2025-05-19T19:45:08Z</dcterms:modified>
</cp:coreProperties>
</file>