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9D8E9-B917-471C-ACC7-C1D333C42603}" type="doc">
      <dgm:prSet loTypeId="urn:microsoft.com/office/officeart/2005/8/layout/vList2" loCatId="list" qsTypeId="urn:microsoft.com/office/officeart/2005/8/quickstyle/simple4" qsCatId="simple" csTypeId="urn:microsoft.com/office/officeart/2005/8/colors/colorful3" csCatId="colorful" phldr="1"/>
      <dgm:spPr/>
      <dgm:t>
        <a:bodyPr/>
        <a:lstStyle/>
        <a:p>
          <a:endParaRPr lang="en-MY"/>
        </a:p>
      </dgm:t>
    </dgm:pt>
    <dgm:pt modelId="{82ED46F3-2712-4CD2-9ADF-8B0BA626E12A}">
      <dgm:prSet phldrT="[Text]"/>
      <dgm:spPr/>
      <dgm:t>
        <a:bodyPr/>
        <a:lstStyle/>
        <a:p>
          <a:r>
            <a:rPr lang="en-US" dirty="0"/>
            <a:t>It serves as a practical tool for staying informed about current weather conditions, aiding in planning for work and outdoor activities</a:t>
          </a:r>
          <a:endParaRPr lang="en-MY" dirty="0"/>
        </a:p>
      </dgm:t>
    </dgm:pt>
    <dgm:pt modelId="{9F167333-69A2-4D62-8D44-F031DFA31B4C}" type="parTrans" cxnId="{17FDA3A3-8021-43E1-A62B-B190BCEE0BFC}">
      <dgm:prSet/>
      <dgm:spPr/>
      <dgm:t>
        <a:bodyPr/>
        <a:lstStyle/>
        <a:p>
          <a:endParaRPr lang="en-MY"/>
        </a:p>
      </dgm:t>
    </dgm:pt>
    <dgm:pt modelId="{53318CFA-0506-4723-9853-09323DED0034}" type="sibTrans" cxnId="{17FDA3A3-8021-43E1-A62B-B190BCEE0BFC}">
      <dgm:prSet/>
      <dgm:spPr/>
      <dgm:t>
        <a:bodyPr/>
        <a:lstStyle/>
        <a:p>
          <a:endParaRPr lang="en-MY"/>
        </a:p>
      </dgm:t>
    </dgm:pt>
    <dgm:pt modelId="{B04689BB-E33F-47A2-B7F9-F20623202219}">
      <dgm:prSet phldrT="[Text]"/>
      <dgm:spPr/>
      <dgm:t>
        <a:bodyPr/>
        <a:lstStyle/>
        <a:p>
          <a:r>
            <a:rPr lang="en-US" dirty="0"/>
            <a:t>By utilizing APIs like </a:t>
          </a:r>
          <a:r>
            <a:rPr lang="en-US" dirty="0" err="1"/>
            <a:t>OpenWeatherMap</a:t>
          </a:r>
          <a:r>
            <a:rPr lang="en-US" dirty="0"/>
            <a:t>, the dashboard can retrieve real-time data</a:t>
          </a:r>
          <a:endParaRPr lang="en-MY" dirty="0"/>
        </a:p>
      </dgm:t>
    </dgm:pt>
    <dgm:pt modelId="{68B4ED21-3AF9-448A-B9BA-79C39C67FE65}" type="parTrans" cxnId="{5BA37FB7-12EA-4777-8C28-24A10828FF33}">
      <dgm:prSet/>
      <dgm:spPr/>
      <dgm:t>
        <a:bodyPr/>
        <a:lstStyle/>
        <a:p>
          <a:endParaRPr lang="en-MY"/>
        </a:p>
      </dgm:t>
    </dgm:pt>
    <dgm:pt modelId="{1933201D-35E2-42B4-A599-6F82516B2C71}" type="sibTrans" cxnId="{5BA37FB7-12EA-4777-8C28-24A10828FF33}">
      <dgm:prSet/>
      <dgm:spPr/>
      <dgm:t>
        <a:bodyPr/>
        <a:lstStyle/>
        <a:p>
          <a:endParaRPr lang="en-MY"/>
        </a:p>
      </dgm:t>
    </dgm:pt>
    <dgm:pt modelId="{7E9EC288-313D-4DEE-B4FE-9628D180EA73}">
      <dgm:prSet phldrT="[Text]"/>
      <dgm:spPr/>
      <dgm:t>
        <a:bodyPr/>
        <a:lstStyle/>
        <a:p>
          <a:r>
            <a:rPr lang="en-US" dirty="0"/>
            <a:t>Enhance this system with an alert feature that provides warnings for severe weather</a:t>
          </a:r>
          <a:endParaRPr lang="en-MY" dirty="0"/>
        </a:p>
      </dgm:t>
    </dgm:pt>
    <dgm:pt modelId="{B9DE8DD6-713E-4566-B35C-A13F49AB6E22}" type="parTrans" cxnId="{4951ADDF-4605-40CB-B786-E8857E97548A}">
      <dgm:prSet/>
      <dgm:spPr/>
      <dgm:t>
        <a:bodyPr/>
        <a:lstStyle/>
        <a:p>
          <a:endParaRPr lang="en-MY"/>
        </a:p>
      </dgm:t>
    </dgm:pt>
    <dgm:pt modelId="{B8A07354-25C2-493F-B88F-530BAE926F5F}" type="sibTrans" cxnId="{4951ADDF-4605-40CB-B786-E8857E97548A}">
      <dgm:prSet/>
      <dgm:spPr/>
      <dgm:t>
        <a:bodyPr/>
        <a:lstStyle/>
        <a:p>
          <a:endParaRPr lang="en-MY"/>
        </a:p>
      </dgm:t>
    </dgm:pt>
    <dgm:pt modelId="{DCDE115C-99BC-46C4-A9D1-807346B88D64}">
      <dgm:prSet phldrT="[Text]"/>
      <dgm:spPr/>
      <dgm:t>
        <a:bodyPr/>
        <a:lstStyle/>
        <a:p>
          <a:r>
            <a:rPr lang="en-US" dirty="0"/>
            <a:t>allow users to prepare for adverse conditions by taking precautions</a:t>
          </a:r>
          <a:endParaRPr lang="en-MY" dirty="0"/>
        </a:p>
      </dgm:t>
    </dgm:pt>
    <dgm:pt modelId="{FA1FE7B8-DCCC-407C-838C-A1DA00F8D8B2}" type="parTrans" cxnId="{B7BE019B-C0AF-4C3A-82E1-BE33BC9155F8}">
      <dgm:prSet/>
      <dgm:spPr/>
      <dgm:t>
        <a:bodyPr/>
        <a:lstStyle/>
        <a:p>
          <a:endParaRPr lang="en-MY"/>
        </a:p>
      </dgm:t>
    </dgm:pt>
    <dgm:pt modelId="{9BBB1C6C-10E3-44BD-892B-1ADD72FBDA6B}" type="sibTrans" cxnId="{B7BE019B-C0AF-4C3A-82E1-BE33BC9155F8}">
      <dgm:prSet/>
      <dgm:spPr/>
      <dgm:t>
        <a:bodyPr/>
        <a:lstStyle/>
        <a:p>
          <a:endParaRPr lang="en-MY"/>
        </a:p>
      </dgm:t>
    </dgm:pt>
    <dgm:pt modelId="{3D555A6F-8CFD-435F-9D80-FF99611EB1F6}">
      <dgm:prSet phldrT="[Text]"/>
      <dgm:spPr/>
      <dgm:t>
        <a:bodyPr/>
        <a:lstStyle/>
        <a:p>
          <a:r>
            <a:rPr lang="en-MY" dirty="0"/>
            <a:t>It could be adapted for additional purposes, integrating APIs for air quality or fire weather information, offering broader utility and improving everyday convenience</a:t>
          </a:r>
        </a:p>
      </dgm:t>
    </dgm:pt>
    <dgm:pt modelId="{71641080-9CE5-4C46-AE87-A6C0BAC663CE}" type="parTrans" cxnId="{F8A2CF92-906D-4798-8306-5106AC8C4189}">
      <dgm:prSet/>
      <dgm:spPr/>
      <dgm:t>
        <a:bodyPr/>
        <a:lstStyle/>
        <a:p>
          <a:endParaRPr lang="en-MY"/>
        </a:p>
      </dgm:t>
    </dgm:pt>
    <dgm:pt modelId="{B7E5C62B-35F7-4171-ADDB-4B7947C7139C}" type="sibTrans" cxnId="{F8A2CF92-906D-4798-8306-5106AC8C4189}">
      <dgm:prSet/>
      <dgm:spPr/>
      <dgm:t>
        <a:bodyPr/>
        <a:lstStyle/>
        <a:p>
          <a:endParaRPr lang="en-MY"/>
        </a:p>
      </dgm:t>
    </dgm:pt>
    <dgm:pt modelId="{02E4CB8A-4A4D-41F3-BD0D-60250A72A20F}" type="pres">
      <dgm:prSet presAssocID="{DFB9D8E9-B917-471C-ACC7-C1D333C42603}" presName="linear" presStyleCnt="0">
        <dgm:presLayoutVars>
          <dgm:animLvl val="lvl"/>
          <dgm:resizeHandles val="exact"/>
        </dgm:presLayoutVars>
      </dgm:prSet>
      <dgm:spPr/>
    </dgm:pt>
    <dgm:pt modelId="{2C131B11-42ED-4038-A649-1B6B89AB4A5A}" type="pres">
      <dgm:prSet presAssocID="{82ED46F3-2712-4CD2-9ADF-8B0BA626E12A}" presName="parentText" presStyleLbl="node1" presStyleIdx="0" presStyleCnt="3">
        <dgm:presLayoutVars>
          <dgm:chMax val="0"/>
          <dgm:bulletEnabled val="1"/>
        </dgm:presLayoutVars>
      </dgm:prSet>
      <dgm:spPr/>
    </dgm:pt>
    <dgm:pt modelId="{290785CB-66BF-4D2D-9376-F2D34532426F}" type="pres">
      <dgm:prSet presAssocID="{82ED46F3-2712-4CD2-9ADF-8B0BA626E12A}" presName="childText" presStyleLbl="revTx" presStyleIdx="0" presStyleCnt="2">
        <dgm:presLayoutVars>
          <dgm:bulletEnabled val="1"/>
        </dgm:presLayoutVars>
      </dgm:prSet>
      <dgm:spPr/>
    </dgm:pt>
    <dgm:pt modelId="{692511B6-83E7-4406-9554-4CE194B3CF6B}" type="pres">
      <dgm:prSet presAssocID="{7E9EC288-313D-4DEE-B4FE-9628D180EA73}" presName="parentText" presStyleLbl="node1" presStyleIdx="1" presStyleCnt="3">
        <dgm:presLayoutVars>
          <dgm:chMax val="0"/>
          <dgm:bulletEnabled val="1"/>
        </dgm:presLayoutVars>
      </dgm:prSet>
      <dgm:spPr/>
    </dgm:pt>
    <dgm:pt modelId="{A04669B9-1BEE-4DC5-B67A-366CA93CCB1E}" type="pres">
      <dgm:prSet presAssocID="{7E9EC288-313D-4DEE-B4FE-9628D180EA73}" presName="childText" presStyleLbl="revTx" presStyleIdx="1" presStyleCnt="2">
        <dgm:presLayoutVars>
          <dgm:bulletEnabled val="1"/>
        </dgm:presLayoutVars>
      </dgm:prSet>
      <dgm:spPr/>
    </dgm:pt>
    <dgm:pt modelId="{8A479316-FD12-4141-9B30-A29A8CBFC740}" type="pres">
      <dgm:prSet presAssocID="{3D555A6F-8CFD-435F-9D80-FF99611EB1F6}" presName="parentText" presStyleLbl="node1" presStyleIdx="2" presStyleCnt="3" custLinFactNeighborX="0">
        <dgm:presLayoutVars>
          <dgm:chMax val="0"/>
          <dgm:bulletEnabled val="1"/>
        </dgm:presLayoutVars>
      </dgm:prSet>
      <dgm:spPr/>
    </dgm:pt>
  </dgm:ptLst>
  <dgm:cxnLst>
    <dgm:cxn modelId="{2CC74E0D-4290-4BEC-B975-5AF34446C688}" type="presOf" srcId="{DFB9D8E9-B917-471C-ACC7-C1D333C42603}" destId="{02E4CB8A-4A4D-41F3-BD0D-60250A72A20F}" srcOrd="0" destOrd="0" presId="urn:microsoft.com/office/officeart/2005/8/layout/vList2"/>
    <dgm:cxn modelId="{694C985E-E2B1-4759-B936-D8CBBE72CABB}" type="presOf" srcId="{7E9EC288-313D-4DEE-B4FE-9628D180EA73}" destId="{692511B6-83E7-4406-9554-4CE194B3CF6B}" srcOrd="0" destOrd="0" presId="urn:microsoft.com/office/officeart/2005/8/layout/vList2"/>
    <dgm:cxn modelId="{A619676E-5A97-4812-BC77-5E8AD2E243CD}" type="presOf" srcId="{DCDE115C-99BC-46C4-A9D1-807346B88D64}" destId="{A04669B9-1BEE-4DC5-B67A-366CA93CCB1E}" srcOrd="0" destOrd="0" presId="urn:microsoft.com/office/officeart/2005/8/layout/vList2"/>
    <dgm:cxn modelId="{6CED4455-7991-4FB3-939E-4EF997C8A9B7}" type="presOf" srcId="{82ED46F3-2712-4CD2-9ADF-8B0BA626E12A}" destId="{2C131B11-42ED-4038-A649-1B6B89AB4A5A}" srcOrd="0" destOrd="0" presId="urn:microsoft.com/office/officeart/2005/8/layout/vList2"/>
    <dgm:cxn modelId="{F8A2CF92-906D-4798-8306-5106AC8C4189}" srcId="{DFB9D8E9-B917-471C-ACC7-C1D333C42603}" destId="{3D555A6F-8CFD-435F-9D80-FF99611EB1F6}" srcOrd="2" destOrd="0" parTransId="{71641080-9CE5-4C46-AE87-A6C0BAC663CE}" sibTransId="{B7E5C62B-35F7-4171-ADDB-4B7947C7139C}"/>
    <dgm:cxn modelId="{B7BE019B-C0AF-4C3A-82E1-BE33BC9155F8}" srcId="{7E9EC288-313D-4DEE-B4FE-9628D180EA73}" destId="{DCDE115C-99BC-46C4-A9D1-807346B88D64}" srcOrd="0" destOrd="0" parTransId="{FA1FE7B8-DCCC-407C-838C-A1DA00F8D8B2}" sibTransId="{9BBB1C6C-10E3-44BD-892B-1ADD72FBDA6B}"/>
    <dgm:cxn modelId="{17FDA3A3-8021-43E1-A62B-B190BCEE0BFC}" srcId="{DFB9D8E9-B917-471C-ACC7-C1D333C42603}" destId="{82ED46F3-2712-4CD2-9ADF-8B0BA626E12A}" srcOrd="0" destOrd="0" parTransId="{9F167333-69A2-4D62-8D44-F031DFA31B4C}" sibTransId="{53318CFA-0506-4723-9853-09323DED0034}"/>
    <dgm:cxn modelId="{5BA37FB7-12EA-4777-8C28-24A10828FF33}" srcId="{82ED46F3-2712-4CD2-9ADF-8B0BA626E12A}" destId="{B04689BB-E33F-47A2-B7F9-F20623202219}" srcOrd="0" destOrd="0" parTransId="{68B4ED21-3AF9-448A-B9BA-79C39C67FE65}" sibTransId="{1933201D-35E2-42B4-A599-6F82516B2C71}"/>
    <dgm:cxn modelId="{4951ADDF-4605-40CB-B786-E8857E97548A}" srcId="{DFB9D8E9-B917-471C-ACC7-C1D333C42603}" destId="{7E9EC288-313D-4DEE-B4FE-9628D180EA73}" srcOrd="1" destOrd="0" parTransId="{B9DE8DD6-713E-4566-B35C-A13F49AB6E22}" sibTransId="{B8A07354-25C2-493F-B88F-530BAE926F5F}"/>
    <dgm:cxn modelId="{38C59BEA-4EF2-4B26-A795-A7CE2F981454}" type="presOf" srcId="{3D555A6F-8CFD-435F-9D80-FF99611EB1F6}" destId="{8A479316-FD12-4141-9B30-A29A8CBFC740}" srcOrd="0" destOrd="0" presId="urn:microsoft.com/office/officeart/2005/8/layout/vList2"/>
    <dgm:cxn modelId="{2506A2F2-1A72-4D5D-854D-A99FFD0E13B8}" type="presOf" srcId="{B04689BB-E33F-47A2-B7F9-F20623202219}" destId="{290785CB-66BF-4D2D-9376-F2D34532426F}" srcOrd="0" destOrd="0" presId="urn:microsoft.com/office/officeart/2005/8/layout/vList2"/>
    <dgm:cxn modelId="{73953238-8451-4217-A254-D1BF109FB26B}" type="presParOf" srcId="{02E4CB8A-4A4D-41F3-BD0D-60250A72A20F}" destId="{2C131B11-42ED-4038-A649-1B6B89AB4A5A}" srcOrd="0" destOrd="0" presId="urn:microsoft.com/office/officeart/2005/8/layout/vList2"/>
    <dgm:cxn modelId="{0F34F1BE-29C8-4E3F-97B3-6A4C13BE0EEC}" type="presParOf" srcId="{02E4CB8A-4A4D-41F3-BD0D-60250A72A20F}" destId="{290785CB-66BF-4D2D-9376-F2D34532426F}" srcOrd="1" destOrd="0" presId="urn:microsoft.com/office/officeart/2005/8/layout/vList2"/>
    <dgm:cxn modelId="{E713718E-2E62-4187-952C-53F0D1C71B41}" type="presParOf" srcId="{02E4CB8A-4A4D-41F3-BD0D-60250A72A20F}" destId="{692511B6-83E7-4406-9554-4CE194B3CF6B}" srcOrd="2" destOrd="0" presId="urn:microsoft.com/office/officeart/2005/8/layout/vList2"/>
    <dgm:cxn modelId="{1C63B749-547F-4B4F-8DD9-396BF3938D82}" type="presParOf" srcId="{02E4CB8A-4A4D-41F3-BD0D-60250A72A20F}" destId="{A04669B9-1BEE-4DC5-B67A-366CA93CCB1E}" srcOrd="3" destOrd="0" presId="urn:microsoft.com/office/officeart/2005/8/layout/vList2"/>
    <dgm:cxn modelId="{8613A4D2-DA02-44E7-A688-51F1BD455EBA}" type="presParOf" srcId="{02E4CB8A-4A4D-41F3-BD0D-60250A72A20F}" destId="{8A479316-FD12-4141-9B30-A29A8CBFC74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B45B2-BB28-43EC-8925-1BB66C365F34}"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MY"/>
        </a:p>
      </dgm:t>
    </dgm:pt>
    <dgm:pt modelId="{1E7B9167-260B-44FE-A7A4-5D7137301F15}">
      <dgm:prSet phldrT="[Text]"/>
      <dgm:spPr/>
      <dgm:t>
        <a:bodyPr/>
        <a:lstStyle/>
        <a:p>
          <a:r>
            <a:rPr lang="en-MY" dirty="0"/>
            <a:t>Qt Designer</a:t>
          </a:r>
        </a:p>
      </dgm:t>
    </dgm:pt>
    <dgm:pt modelId="{DA8BADCA-26BB-4EBE-8473-C87350613B81}" type="parTrans" cxnId="{025B0804-DD59-4E96-A8E1-8EE3683A3973}">
      <dgm:prSet/>
      <dgm:spPr/>
      <dgm:t>
        <a:bodyPr/>
        <a:lstStyle/>
        <a:p>
          <a:endParaRPr lang="en-MY"/>
        </a:p>
      </dgm:t>
    </dgm:pt>
    <dgm:pt modelId="{62D41B34-A5BD-49CC-8F2E-9E9100A0FF13}" type="sibTrans" cxnId="{025B0804-DD59-4E96-A8E1-8EE3683A3973}">
      <dgm:prSet/>
      <dgm:spPr/>
      <dgm:t>
        <a:bodyPr/>
        <a:lstStyle/>
        <a:p>
          <a:endParaRPr lang="en-MY"/>
        </a:p>
      </dgm:t>
    </dgm:pt>
    <dgm:pt modelId="{E34BD1CA-23B3-4D10-B296-598D7DCB0E33}">
      <dgm:prSet phldrT="[Text]"/>
      <dgm:spPr/>
      <dgm:t>
        <a:bodyPr/>
        <a:lstStyle/>
        <a:p>
          <a:r>
            <a:rPr lang="en-MY" dirty="0"/>
            <a:t>Qt Creator</a:t>
          </a:r>
        </a:p>
      </dgm:t>
    </dgm:pt>
    <dgm:pt modelId="{60F6FB3A-89A5-4971-91FB-056D6D27B292}" type="parTrans" cxnId="{2AC30DB7-EE56-4760-BD6C-49B4CC1B27FF}">
      <dgm:prSet/>
      <dgm:spPr/>
      <dgm:t>
        <a:bodyPr/>
        <a:lstStyle/>
        <a:p>
          <a:endParaRPr lang="en-MY"/>
        </a:p>
      </dgm:t>
    </dgm:pt>
    <dgm:pt modelId="{6CF3F6E8-DE85-4B90-A2A7-91B8B2AA4C78}" type="sibTrans" cxnId="{2AC30DB7-EE56-4760-BD6C-49B4CC1B27FF}">
      <dgm:prSet/>
      <dgm:spPr/>
      <dgm:t>
        <a:bodyPr/>
        <a:lstStyle/>
        <a:p>
          <a:endParaRPr lang="en-MY"/>
        </a:p>
      </dgm:t>
    </dgm:pt>
    <dgm:pt modelId="{222581CF-2C3D-4B3F-A261-5F2AEA2E8BF9}">
      <dgm:prSet phldrT="[Text]"/>
      <dgm:spPr/>
      <dgm:t>
        <a:bodyPr/>
        <a:lstStyle/>
        <a:p>
          <a:r>
            <a:rPr lang="en-MY" dirty="0"/>
            <a:t>C++</a:t>
          </a:r>
        </a:p>
      </dgm:t>
    </dgm:pt>
    <dgm:pt modelId="{FE917606-99DA-40C1-BEB4-2C0C0428E724}" type="parTrans" cxnId="{8C2D0A5D-BAC5-45B6-877D-251169C5CA32}">
      <dgm:prSet/>
      <dgm:spPr/>
      <dgm:t>
        <a:bodyPr/>
        <a:lstStyle/>
        <a:p>
          <a:endParaRPr lang="en-MY"/>
        </a:p>
      </dgm:t>
    </dgm:pt>
    <dgm:pt modelId="{A1A860A8-F493-4BE8-B027-38AEDD8E4782}" type="sibTrans" cxnId="{8C2D0A5D-BAC5-45B6-877D-251169C5CA32}">
      <dgm:prSet/>
      <dgm:spPr/>
      <dgm:t>
        <a:bodyPr/>
        <a:lstStyle/>
        <a:p>
          <a:endParaRPr lang="en-MY"/>
        </a:p>
      </dgm:t>
    </dgm:pt>
    <dgm:pt modelId="{9AF116AF-380D-4355-95BD-96E1F8840AC4}">
      <dgm:prSet phldrT="[Text]"/>
      <dgm:spPr/>
      <dgm:t>
        <a:bodyPr/>
        <a:lstStyle/>
        <a:p>
          <a:r>
            <a:rPr lang="en-MY" dirty="0" err="1"/>
            <a:t>OpenWeatherMap</a:t>
          </a:r>
          <a:r>
            <a:rPr lang="en-MY" dirty="0"/>
            <a:t> API</a:t>
          </a:r>
        </a:p>
      </dgm:t>
    </dgm:pt>
    <dgm:pt modelId="{3E9C4F9D-9404-40FF-AAAA-7C99C1977852}" type="parTrans" cxnId="{D36C30E6-3437-4D89-A6D7-343D9F208857}">
      <dgm:prSet/>
      <dgm:spPr/>
      <dgm:t>
        <a:bodyPr/>
        <a:lstStyle/>
        <a:p>
          <a:endParaRPr lang="en-MY"/>
        </a:p>
      </dgm:t>
    </dgm:pt>
    <dgm:pt modelId="{8F708DAD-91B3-4FFC-B519-3FD3572495DF}" type="sibTrans" cxnId="{D36C30E6-3437-4D89-A6D7-343D9F208857}">
      <dgm:prSet/>
      <dgm:spPr/>
      <dgm:t>
        <a:bodyPr/>
        <a:lstStyle/>
        <a:p>
          <a:endParaRPr lang="en-MY"/>
        </a:p>
      </dgm:t>
    </dgm:pt>
    <dgm:pt modelId="{9827DC76-9FC0-4EDB-9777-F27AB4892799}">
      <dgm:prSet phldrT="[Text]"/>
      <dgm:spPr/>
      <dgm:t>
        <a:bodyPr/>
        <a:lstStyle/>
        <a:p>
          <a:r>
            <a:rPr lang="en-MY" dirty="0"/>
            <a:t>OpenSSL</a:t>
          </a:r>
        </a:p>
      </dgm:t>
    </dgm:pt>
    <dgm:pt modelId="{1910E321-EFAF-4F30-9BB5-B079FBC0E692}" type="parTrans" cxnId="{EE349414-042A-47DC-928B-C3DE53EEF569}">
      <dgm:prSet/>
      <dgm:spPr/>
      <dgm:t>
        <a:bodyPr/>
        <a:lstStyle/>
        <a:p>
          <a:endParaRPr lang="en-MY"/>
        </a:p>
      </dgm:t>
    </dgm:pt>
    <dgm:pt modelId="{A159EA10-3344-47E7-B366-E8B27B50C59A}" type="sibTrans" cxnId="{EE349414-042A-47DC-928B-C3DE53EEF569}">
      <dgm:prSet/>
      <dgm:spPr/>
      <dgm:t>
        <a:bodyPr/>
        <a:lstStyle/>
        <a:p>
          <a:endParaRPr lang="en-MY"/>
        </a:p>
      </dgm:t>
    </dgm:pt>
    <dgm:pt modelId="{3044620C-85ED-4100-B820-28938F919185}" type="pres">
      <dgm:prSet presAssocID="{0A0B45B2-BB28-43EC-8925-1BB66C365F34}" presName="diagram" presStyleCnt="0">
        <dgm:presLayoutVars>
          <dgm:dir/>
          <dgm:resizeHandles val="exact"/>
        </dgm:presLayoutVars>
      </dgm:prSet>
      <dgm:spPr/>
    </dgm:pt>
    <dgm:pt modelId="{5767F2C2-7D3B-4824-AEE2-4BCE23C774D4}" type="pres">
      <dgm:prSet presAssocID="{1E7B9167-260B-44FE-A7A4-5D7137301F15}" presName="node" presStyleLbl="node1" presStyleIdx="0" presStyleCnt="5">
        <dgm:presLayoutVars>
          <dgm:bulletEnabled val="1"/>
        </dgm:presLayoutVars>
      </dgm:prSet>
      <dgm:spPr/>
    </dgm:pt>
    <dgm:pt modelId="{1235BCE8-A3BB-4E50-B264-F1B5A96B31B7}" type="pres">
      <dgm:prSet presAssocID="{62D41B34-A5BD-49CC-8F2E-9E9100A0FF13}" presName="sibTrans" presStyleCnt="0"/>
      <dgm:spPr/>
    </dgm:pt>
    <dgm:pt modelId="{A005B394-4EEE-40D3-8412-47D5BDE21534}" type="pres">
      <dgm:prSet presAssocID="{E34BD1CA-23B3-4D10-B296-598D7DCB0E33}" presName="node" presStyleLbl="node1" presStyleIdx="1" presStyleCnt="5">
        <dgm:presLayoutVars>
          <dgm:bulletEnabled val="1"/>
        </dgm:presLayoutVars>
      </dgm:prSet>
      <dgm:spPr/>
    </dgm:pt>
    <dgm:pt modelId="{A943433D-83BB-4E11-B88A-99906550D553}" type="pres">
      <dgm:prSet presAssocID="{6CF3F6E8-DE85-4B90-A2A7-91B8B2AA4C78}" presName="sibTrans" presStyleCnt="0"/>
      <dgm:spPr/>
    </dgm:pt>
    <dgm:pt modelId="{4E7426F4-648E-43B1-945C-55EBB6D9C12E}" type="pres">
      <dgm:prSet presAssocID="{222581CF-2C3D-4B3F-A261-5F2AEA2E8BF9}" presName="node" presStyleLbl="node1" presStyleIdx="2" presStyleCnt="5">
        <dgm:presLayoutVars>
          <dgm:bulletEnabled val="1"/>
        </dgm:presLayoutVars>
      </dgm:prSet>
      <dgm:spPr/>
    </dgm:pt>
    <dgm:pt modelId="{123243FC-97E2-4117-B4B1-D914D28E9184}" type="pres">
      <dgm:prSet presAssocID="{A1A860A8-F493-4BE8-B027-38AEDD8E4782}" presName="sibTrans" presStyleCnt="0"/>
      <dgm:spPr/>
    </dgm:pt>
    <dgm:pt modelId="{19361B4F-D95E-4B47-A6F1-A3951E765CA1}" type="pres">
      <dgm:prSet presAssocID="{9AF116AF-380D-4355-95BD-96E1F8840AC4}" presName="node" presStyleLbl="node1" presStyleIdx="3" presStyleCnt="5">
        <dgm:presLayoutVars>
          <dgm:bulletEnabled val="1"/>
        </dgm:presLayoutVars>
      </dgm:prSet>
      <dgm:spPr/>
    </dgm:pt>
    <dgm:pt modelId="{27BFD3D4-F8BF-4654-8C4B-94930874E97E}" type="pres">
      <dgm:prSet presAssocID="{8F708DAD-91B3-4FFC-B519-3FD3572495DF}" presName="sibTrans" presStyleCnt="0"/>
      <dgm:spPr/>
    </dgm:pt>
    <dgm:pt modelId="{8529E403-4B76-430F-BF66-BC9443CB7848}" type="pres">
      <dgm:prSet presAssocID="{9827DC76-9FC0-4EDB-9777-F27AB4892799}" presName="node" presStyleLbl="node1" presStyleIdx="4" presStyleCnt="5">
        <dgm:presLayoutVars>
          <dgm:bulletEnabled val="1"/>
        </dgm:presLayoutVars>
      </dgm:prSet>
      <dgm:spPr/>
    </dgm:pt>
  </dgm:ptLst>
  <dgm:cxnLst>
    <dgm:cxn modelId="{025B0804-DD59-4E96-A8E1-8EE3683A3973}" srcId="{0A0B45B2-BB28-43EC-8925-1BB66C365F34}" destId="{1E7B9167-260B-44FE-A7A4-5D7137301F15}" srcOrd="0" destOrd="0" parTransId="{DA8BADCA-26BB-4EBE-8473-C87350613B81}" sibTransId="{62D41B34-A5BD-49CC-8F2E-9E9100A0FF13}"/>
    <dgm:cxn modelId="{EE349414-042A-47DC-928B-C3DE53EEF569}" srcId="{0A0B45B2-BB28-43EC-8925-1BB66C365F34}" destId="{9827DC76-9FC0-4EDB-9777-F27AB4892799}" srcOrd="4" destOrd="0" parTransId="{1910E321-EFAF-4F30-9BB5-B079FBC0E692}" sibTransId="{A159EA10-3344-47E7-B366-E8B27B50C59A}"/>
    <dgm:cxn modelId="{0169FD5B-CD0E-4E67-BADF-6EA3B6409076}" type="presOf" srcId="{0A0B45B2-BB28-43EC-8925-1BB66C365F34}" destId="{3044620C-85ED-4100-B820-28938F919185}" srcOrd="0" destOrd="0" presId="urn:microsoft.com/office/officeart/2005/8/layout/default"/>
    <dgm:cxn modelId="{8C2D0A5D-BAC5-45B6-877D-251169C5CA32}" srcId="{0A0B45B2-BB28-43EC-8925-1BB66C365F34}" destId="{222581CF-2C3D-4B3F-A261-5F2AEA2E8BF9}" srcOrd="2" destOrd="0" parTransId="{FE917606-99DA-40C1-BEB4-2C0C0428E724}" sibTransId="{A1A860A8-F493-4BE8-B027-38AEDD8E4782}"/>
    <dgm:cxn modelId="{24B90167-F4FA-4CC9-BEE2-F3F254C3D846}" type="presOf" srcId="{9AF116AF-380D-4355-95BD-96E1F8840AC4}" destId="{19361B4F-D95E-4B47-A6F1-A3951E765CA1}" srcOrd="0" destOrd="0" presId="urn:microsoft.com/office/officeart/2005/8/layout/default"/>
    <dgm:cxn modelId="{B813FF73-D843-437A-B3D8-43A52FF500AB}" type="presOf" srcId="{1E7B9167-260B-44FE-A7A4-5D7137301F15}" destId="{5767F2C2-7D3B-4824-AEE2-4BCE23C774D4}" srcOrd="0" destOrd="0" presId="urn:microsoft.com/office/officeart/2005/8/layout/default"/>
    <dgm:cxn modelId="{A25FD084-0607-4373-914B-FA3916E8AF33}" type="presOf" srcId="{222581CF-2C3D-4B3F-A261-5F2AEA2E8BF9}" destId="{4E7426F4-648E-43B1-945C-55EBB6D9C12E}" srcOrd="0" destOrd="0" presId="urn:microsoft.com/office/officeart/2005/8/layout/default"/>
    <dgm:cxn modelId="{2AC30DB7-EE56-4760-BD6C-49B4CC1B27FF}" srcId="{0A0B45B2-BB28-43EC-8925-1BB66C365F34}" destId="{E34BD1CA-23B3-4D10-B296-598D7DCB0E33}" srcOrd="1" destOrd="0" parTransId="{60F6FB3A-89A5-4971-91FB-056D6D27B292}" sibTransId="{6CF3F6E8-DE85-4B90-A2A7-91B8B2AA4C78}"/>
    <dgm:cxn modelId="{0B8B92D7-E3D1-47BE-9A4C-82B74F6ADF07}" type="presOf" srcId="{E34BD1CA-23B3-4D10-B296-598D7DCB0E33}" destId="{A005B394-4EEE-40D3-8412-47D5BDE21534}" srcOrd="0" destOrd="0" presId="urn:microsoft.com/office/officeart/2005/8/layout/default"/>
    <dgm:cxn modelId="{CDCD7DE5-B4BF-47DC-A6F2-E55DBC09582C}" type="presOf" srcId="{9827DC76-9FC0-4EDB-9777-F27AB4892799}" destId="{8529E403-4B76-430F-BF66-BC9443CB7848}" srcOrd="0" destOrd="0" presId="urn:microsoft.com/office/officeart/2005/8/layout/default"/>
    <dgm:cxn modelId="{D36C30E6-3437-4D89-A6D7-343D9F208857}" srcId="{0A0B45B2-BB28-43EC-8925-1BB66C365F34}" destId="{9AF116AF-380D-4355-95BD-96E1F8840AC4}" srcOrd="3" destOrd="0" parTransId="{3E9C4F9D-9404-40FF-AAAA-7C99C1977852}" sibTransId="{8F708DAD-91B3-4FFC-B519-3FD3572495DF}"/>
    <dgm:cxn modelId="{7B278176-410F-4DCA-9D0C-984745E6A979}" type="presParOf" srcId="{3044620C-85ED-4100-B820-28938F919185}" destId="{5767F2C2-7D3B-4824-AEE2-4BCE23C774D4}" srcOrd="0" destOrd="0" presId="urn:microsoft.com/office/officeart/2005/8/layout/default"/>
    <dgm:cxn modelId="{46E1181D-6BF4-437E-A718-4257A4F66834}" type="presParOf" srcId="{3044620C-85ED-4100-B820-28938F919185}" destId="{1235BCE8-A3BB-4E50-B264-F1B5A96B31B7}" srcOrd="1" destOrd="0" presId="urn:microsoft.com/office/officeart/2005/8/layout/default"/>
    <dgm:cxn modelId="{3B61B0F2-BD6B-471B-BAC5-297913774D84}" type="presParOf" srcId="{3044620C-85ED-4100-B820-28938F919185}" destId="{A005B394-4EEE-40D3-8412-47D5BDE21534}" srcOrd="2" destOrd="0" presId="urn:microsoft.com/office/officeart/2005/8/layout/default"/>
    <dgm:cxn modelId="{B5A943AC-826D-44DD-89D7-DE333F226428}" type="presParOf" srcId="{3044620C-85ED-4100-B820-28938F919185}" destId="{A943433D-83BB-4E11-B88A-99906550D553}" srcOrd="3" destOrd="0" presId="urn:microsoft.com/office/officeart/2005/8/layout/default"/>
    <dgm:cxn modelId="{E50D221B-D4C9-4F4E-A654-8BD6EF5BDDAF}" type="presParOf" srcId="{3044620C-85ED-4100-B820-28938F919185}" destId="{4E7426F4-648E-43B1-945C-55EBB6D9C12E}" srcOrd="4" destOrd="0" presId="urn:microsoft.com/office/officeart/2005/8/layout/default"/>
    <dgm:cxn modelId="{A26C0522-B0A0-4065-AFDA-166CA418BAC6}" type="presParOf" srcId="{3044620C-85ED-4100-B820-28938F919185}" destId="{123243FC-97E2-4117-B4B1-D914D28E9184}" srcOrd="5" destOrd="0" presId="urn:microsoft.com/office/officeart/2005/8/layout/default"/>
    <dgm:cxn modelId="{A0746584-328A-4D1F-892E-51DB1F53C0F8}" type="presParOf" srcId="{3044620C-85ED-4100-B820-28938F919185}" destId="{19361B4F-D95E-4B47-A6F1-A3951E765CA1}" srcOrd="6" destOrd="0" presId="urn:microsoft.com/office/officeart/2005/8/layout/default"/>
    <dgm:cxn modelId="{C44B0ED1-FBA6-4991-AC26-61F56CE97C7F}" type="presParOf" srcId="{3044620C-85ED-4100-B820-28938F919185}" destId="{27BFD3D4-F8BF-4654-8C4B-94930874E97E}" srcOrd="7" destOrd="0" presId="urn:microsoft.com/office/officeart/2005/8/layout/default"/>
    <dgm:cxn modelId="{B17400A0-B872-402D-A352-059A20D6BD22}" type="presParOf" srcId="{3044620C-85ED-4100-B820-28938F919185}" destId="{8529E403-4B76-430F-BF66-BC9443CB784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C44794-B7E7-4A1C-A3D8-17074EFDE666}"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MY"/>
        </a:p>
      </dgm:t>
    </dgm:pt>
    <dgm:pt modelId="{29A6243B-0C68-47FC-AF12-1F66443B62E0}">
      <dgm:prSet phldrT="[Text]"/>
      <dgm:spPr/>
      <dgm:t>
        <a:bodyPr/>
        <a:lstStyle/>
        <a:p>
          <a:r>
            <a:rPr lang="en-MY" dirty="0"/>
            <a:t>Weather Data Handling</a:t>
          </a:r>
        </a:p>
      </dgm:t>
    </dgm:pt>
    <dgm:pt modelId="{65393726-C3CF-48F8-A879-D14133D96842}" type="parTrans" cxnId="{C7474EBD-E9F7-4C2A-AEAC-2099A5C5CE29}">
      <dgm:prSet/>
      <dgm:spPr/>
      <dgm:t>
        <a:bodyPr/>
        <a:lstStyle/>
        <a:p>
          <a:endParaRPr lang="en-MY"/>
        </a:p>
      </dgm:t>
    </dgm:pt>
    <dgm:pt modelId="{2BDDDE9C-FBBA-4B6B-873C-D598EBEEE7D2}" type="sibTrans" cxnId="{C7474EBD-E9F7-4C2A-AEAC-2099A5C5CE29}">
      <dgm:prSet/>
      <dgm:spPr/>
      <dgm:t>
        <a:bodyPr/>
        <a:lstStyle/>
        <a:p>
          <a:endParaRPr lang="en-MY"/>
        </a:p>
      </dgm:t>
    </dgm:pt>
    <dgm:pt modelId="{542EE8FE-7FAF-475F-9572-F338C69898A1}">
      <dgm:prSet phldrT="[Text]"/>
      <dgm:spPr/>
      <dgm:t>
        <a:bodyPr/>
        <a:lstStyle/>
        <a:p>
          <a:r>
            <a:rPr lang="en-US" dirty="0"/>
            <a:t>create the API URL with the inputs of zip code, country code, and API key</a:t>
          </a:r>
          <a:endParaRPr lang="en-MY" dirty="0"/>
        </a:p>
      </dgm:t>
    </dgm:pt>
    <dgm:pt modelId="{0268E79F-8D5A-43A9-85C8-5E2976868EAE}" type="parTrans" cxnId="{562567EE-8527-4E8A-94C7-626E9E05709F}">
      <dgm:prSet/>
      <dgm:spPr/>
      <dgm:t>
        <a:bodyPr/>
        <a:lstStyle/>
        <a:p>
          <a:endParaRPr lang="en-MY"/>
        </a:p>
      </dgm:t>
    </dgm:pt>
    <dgm:pt modelId="{B6E31C7C-6308-4428-BA69-E50BD30BCC31}" type="sibTrans" cxnId="{562567EE-8527-4E8A-94C7-626E9E05709F}">
      <dgm:prSet/>
      <dgm:spPr/>
      <dgm:t>
        <a:bodyPr/>
        <a:lstStyle/>
        <a:p>
          <a:endParaRPr lang="en-MY"/>
        </a:p>
      </dgm:t>
    </dgm:pt>
    <dgm:pt modelId="{8E4D6542-9EB1-4DBE-A57B-B09D061891B4}">
      <dgm:prSet phldrT="[Text]"/>
      <dgm:spPr/>
      <dgm:t>
        <a:bodyPr/>
        <a:lstStyle/>
        <a:p>
          <a:r>
            <a:rPr lang="en-US" dirty="0"/>
            <a:t>send the requests by using the Qt Network module. </a:t>
          </a:r>
          <a:endParaRPr lang="en-MY" dirty="0"/>
        </a:p>
      </dgm:t>
    </dgm:pt>
    <dgm:pt modelId="{8FA0C5CB-4F04-4BC4-81B5-2507BF046EF5}" type="parTrans" cxnId="{C7D4411A-0C4E-4A9D-9203-6ABD729F01B3}">
      <dgm:prSet/>
      <dgm:spPr/>
      <dgm:t>
        <a:bodyPr/>
        <a:lstStyle/>
        <a:p>
          <a:endParaRPr lang="en-MY"/>
        </a:p>
      </dgm:t>
    </dgm:pt>
    <dgm:pt modelId="{2C9D21F0-5130-4A96-9E1C-7D6CC5C7BD6E}" type="sibTrans" cxnId="{C7D4411A-0C4E-4A9D-9203-6ABD729F01B3}">
      <dgm:prSet/>
      <dgm:spPr/>
      <dgm:t>
        <a:bodyPr/>
        <a:lstStyle/>
        <a:p>
          <a:endParaRPr lang="en-MY"/>
        </a:p>
      </dgm:t>
    </dgm:pt>
    <dgm:pt modelId="{A5C0C68E-0E6E-4CDF-A19A-F26A34F7AB07}">
      <dgm:prSet phldrT="[Text]"/>
      <dgm:spPr/>
      <dgm:t>
        <a:bodyPr/>
        <a:lstStyle/>
        <a:p>
          <a:r>
            <a:rPr lang="en-US" dirty="0"/>
            <a:t>Receiving and Displaying Weather Data</a:t>
          </a:r>
          <a:endParaRPr lang="en-MY" dirty="0"/>
        </a:p>
      </dgm:t>
    </dgm:pt>
    <dgm:pt modelId="{43ABA96F-D2BA-4287-9CB1-30C89E563A1A}" type="parTrans" cxnId="{1EDFDF65-C2F0-466F-A51E-ED3C1B13DBBE}">
      <dgm:prSet/>
      <dgm:spPr/>
      <dgm:t>
        <a:bodyPr/>
        <a:lstStyle/>
        <a:p>
          <a:endParaRPr lang="en-MY"/>
        </a:p>
      </dgm:t>
    </dgm:pt>
    <dgm:pt modelId="{60D3908D-EE1B-4F32-89F8-3F936F3DA96A}" type="sibTrans" cxnId="{1EDFDF65-C2F0-466F-A51E-ED3C1B13DBBE}">
      <dgm:prSet/>
      <dgm:spPr/>
      <dgm:t>
        <a:bodyPr/>
        <a:lstStyle/>
        <a:p>
          <a:endParaRPr lang="en-MY"/>
        </a:p>
      </dgm:t>
    </dgm:pt>
    <dgm:pt modelId="{1DC12E77-7C9A-4977-8284-91D569B97FB7}">
      <dgm:prSet phldrT="[Text]"/>
      <dgm:spPr/>
      <dgm:t>
        <a:bodyPr/>
        <a:lstStyle/>
        <a:p>
          <a:r>
            <a:rPr lang="en-US" dirty="0"/>
            <a:t>read the data and parse the JSON response. </a:t>
          </a:r>
          <a:endParaRPr lang="en-MY" dirty="0"/>
        </a:p>
      </dgm:t>
    </dgm:pt>
    <dgm:pt modelId="{24B950DC-0199-45CA-AC2D-F41537E9ECCF}" type="parTrans" cxnId="{FC2D56F9-CEE9-468C-AC00-412157ADFC2C}">
      <dgm:prSet/>
      <dgm:spPr/>
      <dgm:t>
        <a:bodyPr/>
        <a:lstStyle/>
        <a:p>
          <a:endParaRPr lang="en-MY"/>
        </a:p>
      </dgm:t>
    </dgm:pt>
    <dgm:pt modelId="{3ABD4011-30F0-46D1-9984-65A02333BEB3}" type="sibTrans" cxnId="{FC2D56F9-CEE9-468C-AC00-412157ADFC2C}">
      <dgm:prSet/>
      <dgm:spPr/>
      <dgm:t>
        <a:bodyPr/>
        <a:lstStyle/>
        <a:p>
          <a:endParaRPr lang="en-MY"/>
        </a:p>
      </dgm:t>
    </dgm:pt>
    <dgm:pt modelId="{79CFA0A2-C277-4BE8-AEF0-6E37E5FB284E}">
      <dgm:prSet phldrT="[Text]"/>
      <dgm:spPr/>
      <dgm:t>
        <a:bodyPr/>
        <a:lstStyle/>
        <a:p>
          <a:r>
            <a:rPr lang="en-US" dirty="0"/>
            <a:t>extract the data from the JSON response such as weather description, humidity and temperature. This information will then display in the UI interface successfully.</a:t>
          </a:r>
          <a:endParaRPr lang="en-MY" dirty="0"/>
        </a:p>
      </dgm:t>
    </dgm:pt>
    <dgm:pt modelId="{5158CBB1-9E50-48F0-BA2A-8A734A208EED}" type="parTrans" cxnId="{02C250A3-7D6B-44C3-8969-6BF2E929213F}">
      <dgm:prSet/>
      <dgm:spPr/>
      <dgm:t>
        <a:bodyPr/>
        <a:lstStyle/>
        <a:p>
          <a:endParaRPr lang="en-MY"/>
        </a:p>
      </dgm:t>
    </dgm:pt>
    <dgm:pt modelId="{A6163EF2-EE94-43F9-906A-57C7F0DBB52F}" type="sibTrans" cxnId="{02C250A3-7D6B-44C3-8969-6BF2E929213F}">
      <dgm:prSet/>
      <dgm:spPr/>
      <dgm:t>
        <a:bodyPr/>
        <a:lstStyle/>
        <a:p>
          <a:endParaRPr lang="en-MY"/>
        </a:p>
      </dgm:t>
    </dgm:pt>
    <dgm:pt modelId="{6A0D7EB5-4C77-4087-995E-3AD344AF2EE0}" type="pres">
      <dgm:prSet presAssocID="{54C44794-B7E7-4A1C-A3D8-17074EFDE666}" presName="linear" presStyleCnt="0">
        <dgm:presLayoutVars>
          <dgm:dir/>
          <dgm:resizeHandles val="exact"/>
        </dgm:presLayoutVars>
      </dgm:prSet>
      <dgm:spPr/>
    </dgm:pt>
    <dgm:pt modelId="{78D6D4DE-4919-41A6-8129-1B9E286CE33F}" type="pres">
      <dgm:prSet presAssocID="{29A6243B-0C68-47FC-AF12-1F66443B62E0}" presName="comp" presStyleCnt="0"/>
      <dgm:spPr/>
    </dgm:pt>
    <dgm:pt modelId="{798302CE-FD15-4C10-8A54-CB58CD9E3389}" type="pres">
      <dgm:prSet presAssocID="{29A6243B-0C68-47FC-AF12-1F66443B62E0}" presName="box" presStyleLbl="node1" presStyleIdx="0" presStyleCnt="2"/>
      <dgm:spPr/>
    </dgm:pt>
    <dgm:pt modelId="{18EE6BE8-0025-406E-8249-5DC74A619BCE}" type="pres">
      <dgm:prSet presAssocID="{29A6243B-0C68-47FC-AF12-1F66443B62E0}" presName="img" presStyleLbl="fgImgPlace1" presStyleIdx="0" presStyleCnt="2"/>
      <dgm:spPr>
        <a:blipFill rotWithShape="1">
          <a:blip xmlns:r="http://schemas.openxmlformats.org/officeDocument/2006/relationships" r:embed="rId1"/>
          <a:srcRect/>
          <a:stretch>
            <a:fillRect l="-22000" r="-22000"/>
          </a:stretch>
        </a:blipFill>
      </dgm:spPr>
    </dgm:pt>
    <dgm:pt modelId="{048EF8B8-404C-42F8-A4A1-61D3627B2877}" type="pres">
      <dgm:prSet presAssocID="{29A6243B-0C68-47FC-AF12-1F66443B62E0}" presName="text" presStyleLbl="node1" presStyleIdx="0" presStyleCnt="2">
        <dgm:presLayoutVars>
          <dgm:bulletEnabled val="1"/>
        </dgm:presLayoutVars>
      </dgm:prSet>
      <dgm:spPr/>
    </dgm:pt>
    <dgm:pt modelId="{276A5E0D-F626-4BAE-8963-762EBE96128E}" type="pres">
      <dgm:prSet presAssocID="{2BDDDE9C-FBBA-4B6B-873C-D598EBEEE7D2}" presName="spacer" presStyleCnt="0"/>
      <dgm:spPr/>
    </dgm:pt>
    <dgm:pt modelId="{ABA6CEF2-2CBC-4878-BC62-8A1F774DF86F}" type="pres">
      <dgm:prSet presAssocID="{A5C0C68E-0E6E-4CDF-A19A-F26A34F7AB07}" presName="comp" presStyleCnt="0"/>
      <dgm:spPr/>
    </dgm:pt>
    <dgm:pt modelId="{15E284F4-2094-432F-BC21-4DD4A6EC6B20}" type="pres">
      <dgm:prSet presAssocID="{A5C0C68E-0E6E-4CDF-A19A-F26A34F7AB07}" presName="box" presStyleLbl="node1" presStyleIdx="1" presStyleCnt="2"/>
      <dgm:spPr/>
    </dgm:pt>
    <dgm:pt modelId="{3886F8DD-6F6A-40FE-9933-2E43561896B4}" type="pres">
      <dgm:prSet presAssocID="{A5C0C68E-0E6E-4CDF-A19A-F26A34F7AB07}" presName="img" presStyleLbl="fgImgPlace1" presStyleIdx="1" presStyleCnt="2"/>
      <dgm:spPr>
        <a:blipFill rotWithShape="1">
          <a:blip xmlns:r="http://schemas.openxmlformats.org/officeDocument/2006/relationships" r:embed="rId2"/>
          <a:srcRect/>
          <a:stretch>
            <a:fillRect l="-41000" r="-41000"/>
          </a:stretch>
        </a:blipFill>
      </dgm:spPr>
    </dgm:pt>
    <dgm:pt modelId="{69BA3F30-2229-49AC-BA54-BE887C0F0895}" type="pres">
      <dgm:prSet presAssocID="{A5C0C68E-0E6E-4CDF-A19A-F26A34F7AB07}" presName="text" presStyleLbl="node1" presStyleIdx="1" presStyleCnt="2">
        <dgm:presLayoutVars>
          <dgm:bulletEnabled val="1"/>
        </dgm:presLayoutVars>
      </dgm:prSet>
      <dgm:spPr/>
    </dgm:pt>
  </dgm:ptLst>
  <dgm:cxnLst>
    <dgm:cxn modelId="{6BE86700-3494-42B9-9FE3-82E11A55A779}" type="presOf" srcId="{1DC12E77-7C9A-4977-8284-91D569B97FB7}" destId="{15E284F4-2094-432F-BC21-4DD4A6EC6B20}" srcOrd="0" destOrd="1" presId="urn:microsoft.com/office/officeart/2005/8/layout/vList4"/>
    <dgm:cxn modelId="{41DE121A-D721-4E9E-877C-2A610DBE1EDF}" type="presOf" srcId="{29A6243B-0C68-47FC-AF12-1F66443B62E0}" destId="{048EF8B8-404C-42F8-A4A1-61D3627B2877}" srcOrd="1" destOrd="0" presId="urn:microsoft.com/office/officeart/2005/8/layout/vList4"/>
    <dgm:cxn modelId="{C7D4411A-0C4E-4A9D-9203-6ABD729F01B3}" srcId="{29A6243B-0C68-47FC-AF12-1F66443B62E0}" destId="{8E4D6542-9EB1-4DBE-A57B-B09D061891B4}" srcOrd="1" destOrd="0" parTransId="{8FA0C5CB-4F04-4BC4-81B5-2507BF046EF5}" sibTransId="{2C9D21F0-5130-4A96-9E1C-7D6CC5C7BD6E}"/>
    <dgm:cxn modelId="{70CC6922-C31A-435B-90DE-C250D1124676}" type="presOf" srcId="{8E4D6542-9EB1-4DBE-A57B-B09D061891B4}" destId="{048EF8B8-404C-42F8-A4A1-61D3627B2877}" srcOrd="1" destOrd="2" presId="urn:microsoft.com/office/officeart/2005/8/layout/vList4"/>
    <dgm:cxn modelId="{DD602325-12B5-4E0B-A427-EE90643B76AA}" type="presOf" srcId="{29A6243B-0C68-47FC-AF12-1F66443B62E0}" destId="{798302CE-FD15-4C10-8A54-CB58CD9E3389}" srcOrd="0" destOrd="0" presId="urn:microsoft.com/office/officeart/2005/8/layout/vList4"/>
    <dgm:cxn modelId="{E3158927-0E18-4773-9C98-A2E8951A6DA3}" type="presOf" srcId="{79CFA0A2-C277-4BE8-AEF0-6E37E5FB284E}" destId="{69BA3F30-2229-49AC-BA54-BE887C0F0895}" srcOrd="1" destOrd="2" presId="urn:microsoft.com/office/officeart/2005/8/layout/vList4"/>
    <dgm:cxn modelId="{3A71F12C-FD18-46A2-AE33-388362DB9A48}" type="presOf" srcId="{1DC12E77-7C9A-4977-8284-91D569B97FB7}" destId="{69BA3F30-2229-49AC-BA54-BE887C0F0895}" srcOrd="1" destOrd="1" presId="urn:microsoft.com/office/officeart/2005/8/layout/vList4"/>
    <dgm:cxn modelId="{AC156835-FE9D-4152-A569-A34F44A55E49}" type="presOf" srcId="{A5C0C68E-0E6E-4CDF-A19A-F26A34F7AB07}" destId="{15E284F4-2094-432F-BC21-4DD4A6EC6B20}" srcOrd="0" destOrd="0" presId="urn:microsoft.com/office/officeart/2005/8/layout/vList4"/>
    <dgm:cxn modelId="{56915B64-BFAC-4878-AD10-ACE6BFE9652B}" type="presOf" srcId="{542EE8FE-7FAF-475F-9572-F338C69898A1}" destId="{798302CE-FD15-4C10-8A54-CB58CD9E3389}" srcOrd="0" destOrd="1" presId="urn:microsoft.com/office/officeart/2005/8/layout/vList4"/>
    <dgm:cxn modelId="{1EDFDF65-C2F0-466F-A51E-ED3C1B13DBBE}" srcId="{54C44794-B7E7-4A1C-A3D8-17074EFDE666}" destId="{A5C0C68E-0E6E-4CDF-A19A-F26A34F7AB07}" srcOrd="1" destOrd="0" parTransId="{43ABA96F-D2BA-4287-9CB1-30C89E563A1A}" sibTransId="{60D3908D-EE1B-4F32-89F8-3F936F3DA96A}"/>
    <dgm:cxn modelId="{A7E0566F-6BB4-4A31-B5E5-7196785358BE}" type="presOf" srcId="{54C44794-B7E7-4A1C-A3D8-17074EFDE666}" destId="{6A0D7EB5-4C77-4087-995E-3AD344AF2EE0}" srcOrd="0" destOrd="0" presId="urn:microsoft.com/office/officeart/2005/8/layout/vList4"/>
    <dgm:cxn modelId="{02C250A3-7D6B-44C3-8969-6BF2E929213F}" srcId="{A5C0C68E-0E6E-4CDF-A19A-F26A34F7AB07}" destId="{79CFA0A2-C277-4BE8-AEF0-6E37E5FB284E}" srcOrd="1" destOrd="0" parTransId="{5158CBB1-9E50-48F0-BA2A-8A734A208EED}" sibTransId="{A6163EF2-EE94-43F9-906A-57C7F0DBB52F}"/>
    <dgm:cxn modelId="{C7474EBD-E9F7-4C2A-AEAC-2099A5C5CE29}" srcId="{54C44794-B7E7-4A1C-A3D8-17074EFDE666}" destId="{29A6243B-0C68-47FC-AF12-1F66443B62E0}" srcOrd="0" destOrd="0" parTransId="{65393726-C3CF-48F8-A879-D14133D96842}" sibTransId="{2BDDDE9C-FBBA-4B6B-873C-D598EBEEE7D2}"/>
    <dgm:cxn modelId="{9177DCC8-B834-4024-B1C1-6623D1AB35F6}" type="presOf" srcId="{A5C0C68E-0E6E-4CDF-A19A-F26A34F7AB07}" destId="{69BA3F30-2229-49AC-BA54-BE887C0F0895}" srcOrd="1" destOrd="0" presId="urn:microsoft.com/office/officeart/2005/8/layout/vList4"/>
    <dgm:cxn modelId="{B8792AE8-7160-43C6-A7FF-A8466D171A5B}" type="presOf" srcId="{8E4D6542-9EB1-4DBE-A57B-B09D061891B4}" destId="{798302CE-FD15-4C10-8A54-CB58CD9E3389}" srcOrd="0" destOrd="2" presId="urn:microsoft.com/office/officeart/2005/8/layout/vList4"/>
    <dgm:cxn modelId="{562567EE-8527-4E8A-94C7-626E9E05709F}" srcId="{29A6243B-0C68-47FC-AF12-1F66443B62E0}" destId="{542EE8FE-7FAF-475F-9572-F338C69898A1}" srcOrd="0" destOrd="0" parTransId="{0268E79F-8D5A-43A9-85C8-5E2976868EAE}" sibTransId="{B6E31C7C-6308-4428-BA69-E50BD30BCC31}"/>
    <dgm:cxn modelId="{13F384EF-3F9E-409E-B85C-A497410578BC}" type="presOf" srcId="{542EE8FE-7FAF-475F-9572-F338C69898A1}" destId="{048EF8B8-404C-42F8-A4A1-61D3627B2877}" srcOrd="1" destOrd="1" presId="urn:microsoft.com/office/officeart/2005/8/layout/vList4"/>
    <dgm:cxn modelId="{38D26FF3-6E1F-4D58-ADFE-2E04DD07F81A}" type="presOf" srcId="{79CFA0A2-C277-4BE8-AEF0-6E37E5FB284E}" destId="{15E284F4-2094-432F-BC21-4DD4A6EC6B20}" srcOrd="0" destOrd="2" presId="urn:microsoft.com/office/officeart/2005/8/layout/vList4"/>
    <dgm:cxn modelId="{FC2D56F9-CEE9-468C-AC00-412157ADFC2C}" srcId="{A5C0C68E-0E6E-4CDF-A19A-F26A34F7AB07}" destId="{1DC12E77-7C9A-4977-8284-91D569B97FB7}" srcOrd="0" destOrd="0" parTransId="{24B950DC-0199-45CA-AC2D-F41537E9ECCF}" sibTransId="{3ABD4011-30F0-46D1-9984-65A02333BEB3}"/>
    <dgm:cxn modelId="{E8942914-4AAF-450A-9E33-D2B197DDF01C}" type="presParOf" srcId="{6A0D7EB5-4C77-4087-995E-3AD344AF2EE0}" destId="{78D6D4DE-4919-41A6-8129-1B9E286CE33F}" srcOrd="0" destOrd="0" presId="urn:microsoft.com/office/officeart/2005/8/layout/vList4"/>
    <dgm:cxn modelId="{9BB20CAC-18A6-4725-8453-92AA53B0E538}" type="presParOf" srcId="{78D6D4DE-4919-41A6-8129-1B9E286CE33F}" destId="{798302CE-FD15-4C10-8A54-CB58CD9E3389}" srcOrd="0" destOrd="0" presId="urn:microsoft.com/office/officeart/2005/8/layout/vList4"/>
    <dgm:cxn modelId="{15A81A51-2EDF-4D68-BEB8-D457F13AAC9D}" type="presParOf" srcId="{78D6D4DE-4919-41A6-8129-1B9E286CE33F}" destId="{18EE6BE8-0025-406E-8249-5DC74A619BCE}" srcOrd="1" destOrd="0" presId="urn:microsoft.com/office/officeart/2005/8/layout/vList4"/>
    <dgm:cxn modelId="{5ED82F91-0C11-4402-96D6-0242869F9EDB}" type="presParOf" srcId="{78D6D4DE-4919-41A6-8129-1B9E286CE33F}" destId="{048EF8B8-404C-42F8-A4A1-61D3627B2877}" srcOrd="2" destOrd="0" presId="urn:microsoft.com/office/officeart/2005/8/layout/vList4"/>
    <dgm:cxn modelId="{2569224C-6D6D-4531-B32E-C8846756F6FD}" type="presParOf" srcId="{6A0D7EB5-4C77-4087-995E-3AD344AF2EE0}" destId="{276A5E0D-F626-4BAE-8963-762EBE96128E}" srcOrd="1" destOrd="0" presId="urn:microsoft.com/office/officeart/2005/8/layout/vList4"/>
    <dgm:cxn modelId="{C3B5F0E2-F5A4-4399-9F44-A0D8C0F05C80}" type="presParOf" srcId="{6A0D7EB5-4C77-4087-995E-3AD344AF2EE0}" destId="{ABA6CEF2-2CBC-4878-BC62-8A1F774DF86F}" srcOrd="2" destOrd="0" presId="urn:microsoft.com/office/officeart/2005/8/layout/vList4"/>
    <dgm:cxn modelId="{67CB2320-8F2C-478C-99C1-952E1FDCD895}" type="presParOf" srcId="{ABA6CEF2-2CBC-4878-BC62-8A1F774DF86F}" destId="{15E284F4-2094-432F-BC21-4DD4A6EC6B20}" srcOrd="0" destOrd="0" presId="urn:microsoft.com/office/officeart/2005/8/layout/vList4"/>
    <dgm:cxn modelId="{DCE54E39-6F19-4595-929C-6024110E792F}" type="presParOf" srcId="{ABA6CEF2-2CBC-4878-BC62-8A1F774DF86F}" destId="{3886F8DD-6F6A-40FE-9933-2E43561896B4}" srcOrd="1" destOrd="0" presId="urn:microsoft.com/office/officeart/2005/8/layout/vList4"/>
    <dgm:cxn modelId="{71A173CC-DDB0-4D40-B885-1B39C4EB190A}" type="presParOf" srcId="{ABA6CEF2-2CBC-4878-BC62-8A1F774DF86F}" destId="{69BA3F30-2229-49AC-BA54-BE887C0F0895}"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31B11-42ED-4038-A649-1B6B89AB4A5A}">
      <dsp:nvSpPr>
        <dsp:cNvPr id="0" name=""/>
        <dsp:cNvSpPr/>
      </dsp:nvSpPr>
      <dsp:spPr>
        <a:xfrm>
          <a:off x="0" y="429518"/>
          <a:ext cx="9906000" cy="834210"/>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It serves as a practical tool for staying informed about current weather conditions, aiding in planning for work and outdoor activities</a:t>
          </a:r>
          <a:endParaRPr lang="en-MY" sz="2300" kern="1200" dirty="0"/>
        </a:p>
      </dsp:txBody>
      <dsp:txXfrm>
        <a:off x="40723" y="470241"/>
        <a:ext cx="9824554" cy="752764"/>
      </dsp:txXfrm>
    </dsp:sp>
    <dsp:sp modelId="{290785CB-66BF-4D2D-9376-F2D34532426F}">
      <dsp:nvSpPr>
        <dsp:cNvPr id="0" name=""/>
        <dsp:cNvSpPr/>
      </dsp:nvSpPr>
      <dsp:spPr>
        <a:xfrm>
          <a:off x="0" y="1263728"/>
          <a:ext cx="99060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By utilizing APIs like </a:t>
          </a:r>
          <a:r>
            <a:rPr lang="en-US" sz="1800" kern="1200" dirty="0" err="1"/>
            <a:t>OpenWeatherMap</a:t>
          </a:r>
          <a:r>
            <a:rPr lang="en-US" sz="1800" kern="1200" dirty="0"/>
            <a:t>, the dashboard can retrieve real-time data</a:t>
          </a:r>
          <a:endParaRPr lang="en-MY" sz="1800" kern="1200" dirty="0"/>
        </a:p>
      </dsp:txBody>
      <dsp:txXfrm>
        <a:off x="0" y="1263728"/>
        <a:ext cx="9906000" cy="380880"/>
      </dsp:txXfrm>
    </dsp:sp>
    <dsp:sp modelId="{692511B6-83E7-4406-9554-4CE194B3CF6B}">
      <dsp:nvSpPr>
        <dsp:cNvPr id="0" name=""/>
        <dsp:cNvSpPr/>
      </dsp:nvSpPr>
      <dsp:spPr>
        <a:xfrm>
          <a:off x="0" y="1644608"/>
          <a:ext cx="9906000" cy="834210"/>
        </a:xfrm>
        <a:prstGeom prst="roundRect">
          <a:avLst/>
        </a:prstGeom>
        <a:gradFill rotWithShape="0">
          <a:gsLst>
            <a:gs pos="0">
              <a:schemeClr val="accent3">
                <a:hueOff val="1355300"/>
                <a:satOff val="50000"/>
                <a:lumOff val="-7353"/>
                <a:alphaOff val="0"/>
                <a:tint val="94000"/>
                <a:satMod val="105000"/>
                <a:lumMod val="102000"/>
              </a:schemeClr>
            </a:gs>
            <a:gs pos="100000">
              <a:schemeClr val="accent3">
                <a:hueOff val="1355300"/>
                <a:satOff val="50000"/>
                <a:lumOff val="-73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Enhance this system with an alert feature that provides warnings for severe weather</a:t>
          </a:r>
          <a:endParaRPr lang="en-MY" sz="2300" kern="1200" dirty="0"/>
        </a:p>
      </dsp:txBody>
      <dsp:txXfrm>
        <a:off x="40723" y="1685331"/>
        <a:ext cx="9824554" cy="752764"/>
      </dsp:txXfrm>
    </dsp:sp>
    <dsp:sp modelId="{A04669B9-1BEE-4DC5-B67A-366CA93CCB1E}">
      <dsp:nvSpPr>
        <dsp:cNvPr id="0" name=""/>
        <dsp:cNvSpPr/>
      </dsp:nvSpPr>
      <dsp:spPr>
        <a:xfrm>
          <a:off x="0" y="2478818"/>
          <a:ext cx="99060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allow users to prepare for adverse conditions by taking precautions</a:t>
          </a:r>
          <a:endParaRPr lang="en-MY" sz="1800" kern="1200" dirty="0"/>
        </a:p>
      </dsp:txBody>
      <dsp:txXfrm>
        <a:off x="0" y="2478818"/>
        <a:ext cx="9906000" cy="380880"/>
      </dsp:txXfrm>
    </dsp:sp>
    <dsp:sp modelId="{8A479316-FD12-4141-9B30-A29A8CBFC740}">
      <dsp:nvSpPr>
        <dsp:cNvPr id="0" name=""/>
        <dsp:cNvSpPr/>
      </dsp:nvSpPr>
      <dsp:spPr>
        <a:xfrm>
          <a:off x="0" y="2859698"/>
          <a:ext cx="9906000" cy="834210"/>
        </a:xfrm>
        <a:prstGeom prst="roundRect">
          <a:avLst/>
        </a:prstGeom>
        <a:gradFill rotWithShape="0">
          <a:gsLst>
            <a:gs pos="0">
              <a:schemeClr val="accent3">
                <a:hueOff val="2710599"/>
                <a:satOff val="100000"/>
                <a:lumOff val="-14706"/>
                <a:alphaOff val="0"/>
                <a:tint val="94000"/>
                <a:satMod val="105000"/>
                <a:lumMod val="102000"/>
              </a:schemeClr>
            </a:gs>
            <a:gs pos="100000">
              <a:schemeClr val="accent3">
                <a:hueOff val="2710599"/>
                <a:satOff val="100000"/>
                <a:lumOff val="-1470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MY" sz="2300" kern="1200" dirty="0"/>
            <a:t>It could be adapted for additional purposes, integrating APIs for air quality or fire weather information, offering broader utility and improving everyday convenience</a:t>
          </a:r>
        </a:p>
      </dsp:txBody>
      <dsp:txXfrm>
        <a:off x="40723" y="2900421"/>
        <a:ext cx="9824554" cy="752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7F2C2-7D3B-4824-AEE2-4BCE23C774D4}">
      <dsp:nvSpPr>
        <dsp:cNvPr id="0" name=""/>
        <dsp:cNvSpPr/>
      </dsp:nvSpPr>
      <dsp:spPr>
        <a:xfrm>
          <a:off x="595907" y="787"/>
          <a:ext cx="2723182" cy="1633909"/>
        </a:xfrm>
        <a:prstGeom prst="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MY" sz="2500" kern="1200" dirty="0"/>
            <a:t>Qt Designer</a:t>
          </a:r>
        </a:p>
      </dsp:txBody>
      <dsp:txXfrm>
        <a:off x="595907" y="787"/>
        <a:ext cx="2723182" cy="1633909"/>
      </dsp:txXfrm>
    </dsp:sp>
    <dsp:sp modelId="{A005B394-4EEE-40D3-8412-47D5BDE21534}">
      <dsp:nvSpPr>
        <dsp:cNvPr id="0" name=""/>
        <dsp:cNvSpPr/>
      </dsp:nvSpPr>
      <dsp:spPr>
        <a:xfrm>
          <a:off x="3591408" y="787"/>
          <a:ext cx="2723182" cy="1633909"/>
        </a:xfrm>
        <a:prstGeom prst="rect">
          <a:avLst/>
        </a:prstGeom>
        <a:solidFill>
          <a:schemeClr val="accent3">
            <a:hueOff val="677650"/>
            <a:satOff val="25000"/>
            <a:lumOff val="-3676"/>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MY" sz="2500" kern="1200" dirty="0"/>
            <a:t>Qt Creator</a:t>
          </a:r>
        </a:p>
      </dsp:txBody>
      <dsp:txXfrm>
        <a:off x="3591408" y="787"/>
        <a:ext cx="2723182" cy="1633909"/>
      </dsp:txXfrm>
    </dsp:sp>
    <dsp:sp modelId="{4E7426F4-648E-43B1-945C-55EBB6D9C12E}">
      <dsp:nvSpPr>
        <dsp:cNvPr id="0" name=""/>
        <dsp:cNvSpPr/>
      </dsp:nvSpPr>
      <dsp:spPr>
        <a:xfrm>
          <a:off x="6586909" y="787"/>
          <a:ext cx="2723182" cy="1633909"/>
        </a:xfrm>
        <a:prstGeom prst="rect">
          <a:avLst/>
        </a:prstGeom>
        <a:solidFill>
          <a:schemeClr val="accent3">
            <a:hueOff val="1355300"/>
            <a:satOff val="50000"/>
            <a:lumOff val="-735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MY" sz="2500" kern="1200" dirty="0"/>
            <a:t>C++</a:t>
          </a:r>
        </a:p>
      </dsp:txBody>
      <dsp:txXfrm>
        <a:off x="6586909" y="787"/>
        <a:ext cx="2723182" cy="1633909"/>
      </dsp:txXfrm>
    </dsp:sp>
    <dsp:sp modelId="{19361B4F-D95E-4B47-A6F1-A3951E765CA1}">
      <dsp:nvSpPr>
        <dsp:cNvPr id="0" name=""/>
        <dsp:cNvSpPr/>
      </dsp:nvSpPr>
      <dsp:spPr>
        <a:xfrm>
          <a:off x="2093658" y="1907015"/>
          <a:ext cx="2723182" cy="1633909"/>
        </a:xfrm>
        <a:prstGeom prst="rect">
          <a:avLst/>
        </a:prstGeom>
        <a:solidFill>
          <a:schemeClr val="accent3">
            <a:hueOff val="2032949"/>
            <a:satOff val="75000"/>
            <a:lumOff val="-11029"/>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MY" sz="2500" kern="1200" dirty="0" err="1"/>
            <a:t>OpenWeatherMap</a:t>
          </a:r>
          <a:r>
            <a:rPr lang="en-MY" sz="2500" kern="1200" dirty="0"/>
            <a:t> API</a:t>
          </a:r>
        </a:p>
      </dsp:txBody>
      <dsp:txXfrm>
        <a:off x="2093658" y="1907015"/>
        <a:ext cx="2723182" cy="1633909"/>
      </dsp:txXfrm>
    </dsp:sp>
    <dsp:sp modelId="{8529E403-4B76-430F-BF66-BC9443CB7848}">
      <dsp:nvSpPr>
        <dsp:cNvPr id="0" name=""/>
        <dsp:cNvSpPr/>
      </dsp:nvSpPr>
      <dsp:spPr>
        <a:xfrm>
          <a:off x="5089159" y="1907015"/>
          <a:ext cx="2723182" cy="1633909"/>
        </a:xfrm>
        <a:prstGeom prst="rect">
          <a:avLst/>
        </a:prstGeom>
        <a:solidFill>
          <a:schemeClr val="accent3">
            <a:hueOff val="2710599"/>
            <a:satOff val="100000"/>
            <a:lumOff val="-14706"/>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MY" sz="2500" kern="1200" dirty="0"/>
            <a:t>OpenSSL</a:t>
          </a:r>
        </a:p>
      </dsp:txBody>
      <dsp:txXfrm>
        <a:off x="5089159" y="1907015"/>
        <a:ext cx="2723182" cy="1633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302CE-FD15-4C10-8A54-CB58CD9E3389}">
      <dsp:nvSpPr>
        <dsp:cNvPr id="0" name=""/>
        <dsp:cNvSpPr/>
      </dsp:nvSpPr>
      <dsp:spPr>
        <a:xfrm>
          <a:off x="0" y="0"/>
          <a:ext cx="9906000" cy="24750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MY" sz="3200" kern="1200" dirty="0"/>
            <a:t>Weather Data Handling</a:t>
          </a:r>
        </a:p>
        <a:p>
          <a:pPr marL="228600" lvl="1" indent="-228600" algn="l" defTabSz="1111250">
            <a:lnSpc>
              <a:spcPct val="90000"/>
            </a:lnSpc>
            <a:spcBef>
              <a:spcPct val="0"/>
            </a:spcBef>
            <a:spcAft>
              <a:spcPct val="15000"/>
            </a:spcAft>
            <a:buChar char="•"/>
          </a:pPr>
          <a:r>
            <a:rPr lang="en-US" sz="2500" kern="1200" dirty="0"/>
            <a:t>create the API URL with the inputs of zip code, country code, and API key</a:t>
          </a:r>
          <a:endParaRPr lang="en-MY" sz="2500" kern="1200" dirty="0"/>
        </a:p>
        <a:p>
          <a:pPr marL="228600" lvl="1" indent="-228600" algn="l" defTabSz="1111250">
            <a:lnSpc>
              <a:spcPct val="90000"/>
            </a:lnSpc>
            <a:spcBef>
              <a:spcPct val="0"/>
            </a:spcBef>
            <a:spcAft>
              <a:spcPct val="15000"/>
            </a:spcAft>
            <a:buChar char="•"/>
          </a:pPr>
          <a:r>
            <a:rPr lang="en-US" sz="2500" kern="1200" dirty="0"/>
            <a:t>send the requests by using the Qt Network module. </a:t>
          </a:r>
          <a:endParaRPr lang="en-MY" sz="2500" kern="1200" dirty="0"/>
        </a:p>
      </dsp:txBody>
      <dsp:txXfrm>
        <a:off x="2228703" y="0"/>
        <a:ext cx="7677296" cy="2475039"/>
      </dsp:txXfrm>
    </dsp:sp>
    <dsp:sp modelId="{18EE6BE8-0025-406E-8249-5DC74A619BCE}">
      <dsp:nvSpPr>
        <dsp:cNvPr id="0" name=""/>
        <dsp:cNvSpPr/>
      </dsp:nvSpPr>
      <dsp:spPr>
        <a:xfrm>
          <a:off x="247503" y="247503"/>
          <a:ext cx="1981200" cy="1980031"/>
        </a:xfrm>
        <a:prstGeom prst="roundRect">
          <a:avLst>
            <a:gd name="adj" fmla="val 10000"/>
          </a:avLst>
        </a:prstGeom>
        <a:blipFill rotWithShape="1">
          <a:blip xmlns:r="http://schemas.openxmlformats.org/officeDocument/2006/relationships" r:embed="rId1"/>
          <a:srcRect/>
          <a:stretch>
            <a:fillRect l="-22000" r="-2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E284F4-2094-432F-BC21-4DD4A6EC6B20}">
      <dsp:nvSpPr>
        <dsp:cNvPr id="0" name=""/>
        <dsp:cNvSpPr/>
      </dsp:nvSpPr>
      <dsp:spPr>
        <a:xfrm>
          <a:off x="0" y="2722543"/>
          <a:ext cx="9906000" cy="24750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Receiving and Displaying Weather Data</a:t>
          </a:r>
          <a:endParaRPr lang="en-MY" sz="3200" kern="1200" dirty="0"/>
        </a:p>
        <a:p>
          <a:pPr marL="228600" lvl="1" indent="-228600" algn="l" defTabSz="1111250">
            <a:lnSpc>
              <a:spcPct val="90000"/>
            </a:lnSpc>
            <a:spcBef>
              <a:spcPct val="0"/>
            </a:spcBef>
            <a:spcAft>
              <a:spcPct val="15000"/>
            </a:spcAft>
            <a:buChar char="•"/>
          </a:pPr>
          <a:r>
            <a:rPr lang="en-US" sz="2500" kern="1200" dirty="0"/>
            <a:t>read the data and parse the JSON response. </a:t>
          </a:r>
          <a:endParaRPr lang="en-MY" sz="2500" kern="1200" dirty="0"/>
        </a:p>
        <a:p>
          <a:pPr marL="228600" lvl="1" indent="-228600" algn="l" defTabSz="1111250">
            <a:lnSpc>
              <a:spcPct val="90000"/>
            </a:lnSpc>
            <a:spcBef>
              <a:spcPct val="0"/>
            </a:spcBef>
            <a:spcAft>
              <a:spcPct val="15000"/>
            </a:spcAft>
            <a:buChar char="•"/>
          </a:pPr>
          <a:r>
            <a:rPr lang="en-US" sz="2500" kern="1200" dirty="0"/>
            <a:t>extract the data from the JSON response such as weather description, humidity and temperature. This information will then display in the UI interface successfully.</a:t>
          </a:r>
          <a:endParaRPr lang="en-MY" sz="2500" kern="1200" dirty="0"/>
        </a:p>
      </dsp:txBody>
      <dsp:txXfrm>
        <a:off x="2228703" y="2722543"/>
        <a:ext cx="7677296" cy="2475039"/>
      </dsp:txXfrm>
    </dsp:sp>
    <dsp:sp modelId="{3886F8DD-6F6A-40FE-9933-2E43561896B4}">
      <dsp:nvSpPr>
        <dsp:cNvPr id="0" name=""/>
        <dsp:cNvSpPr/>
      </dsp:nvSpPr>
      <dsp:spPr>
        <a:xfrm>
          <a:off x="247503" y="2970047"/>
          <a:ext cx="1981200" cy="1980031"/>
        </a:xfrm>
        <a:prstGeom prst="roundRect">
          <a:avLst>
            <a:gd name="adj" fmla="val 10000"/>
          </a:avLst>
        </a:prstGeom>
        <a:blipFill rotWithShape="1">
          <a:blip xmlns:r="http://schemas.openxmlformats.org/officeDocument/2006/relationships" r:embed="rId2"/>
          <a:srcRect/>
          <a:stretch>
            <a:fillRect l="-41000" r="-4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84580-4079-4039-BA42-0631519C77A5}" type="datetimeFigureOut">
              <a:rPr lang="en-MY" smtClean="0"/>
              <a:t>29/11/2024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61B30-6D5A-4909-A6CB-467413B336A4}" type="slidenum">
              <a:rPr lang="en-MY" smtClean="0"/>
              <a:t>‹#›</a:t>
            </a:fld>
            <a:endParaRPr lang="en-MY"/>
          </a:p>
        </p:txBody>
      </p:sp>
    </p:spTree>
    <p:extLst>
      <p:ext uri="{BB962C8B-B14F-4D97-AF65-F5344CB8AC3E}">
        <p14:creationId xmlns:p14="http://schemas.microsoft.com/office/powerpoint/2010/main" val="392289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800" dirty="0">
                <a:effectLst/>
                <a:latin typeface="Times New Roman" panose="02020603050405020304" pitchFamily="18" charset="0"/>
                <a:ea typeface="SimSun" panose="02010600030101010101" pitchFamily="2" charset="-122"/>
              </a:rPr>
              <a:t>1. To delve into the practical application of Qt software, with a specific focus on leveraging Qt Designer to create an intuitive and functional graphical user interface (GUI) for a weather dashboard integrated with APIs. 2. This endeavour will not only deepen knowledge of Qt but also strengthen practical skills in GUI design and implementation. 3. Upon project completion, a fully operational interface will be developed, capable of displaying real-time weather data such as temperature, humidity, and forecasts.</a:t>
            </a:r>
            <a:endParaRPr lang="en-MY" dirty="0"/>
          </a:p>
        </p:txBody>
      </p:sp>
      <p:sp>
        <p:nvSpPr>
          <p:cNvPr id="4" name="Slide Number Placeholder 3"/>
          <p:cNvSpPr>
            <a:spLocks noGrp="1"/>
          </p:cNvSpPr>
          <p:nvPr>
            <p:ph type="sldNum" sz="quarter" idx="5"/>
          </p:nvPr>
        </p:nvSpPr>
        <p:spPr/>
        <p:txBody>
          <a:bodyPr/>
          <a:lstStyle/>
          <a:p>
            <a:fld id="{75B61B30-6D5A-4909-A6CB-467413B336A4}" type="slidenum">
              <a:rPr lang="en-MY" smtClean="0"/>
              <a:t>2</a:t>
            </a:fld>
            <a:endParaRPr lang="en-MY"/>
          </a:p>
        </p:txBody>
      </p:sp>
    </p:spTree>
    <p:extLst>
      <p:ext uri="{BB962C8B-B14F-4D97-AF65-F5344CB8AC3E}">
        <p14:creationId xmlns:p14="http://schemas.microsoft.com/office/powerpoint/2010/main" val="183718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sz="1800" dirty="0">
                <a:effectLst/>
                <a:latin typeface="Times New Roman" panose="02020603050405020304" pitchFamily="18" charset="0"/>
                <a:ea typeface="SimSun" panose="02010600030101010101" pitchFamily="2" charset="-122"/>
              </a:rPr>
              <a:t>Qt Designer: This tool serves as the primary platform for crafting the visual components of the user interface, including buttons, text fields, and labels, through an intuitive drag-and-drop mechanism. </a:t>
            </a:r>
          </a:p>
          <a:p>
            <a:r>
              <a:rPr lang="en-MY" sz="1800" dirty="0">
                <a:effectLst/>
                <a:latin typeface="Times New Roman" panose="02020603050405020304" pitchFamily="18" charset="0"/>
                <a:ea typeface="SimSun" panose="02010600030101010101" pitchFamily="2" charset="-122"/>
              </a:rPr>
              <a:t>Qt Creator will be employed to develop the C++ backend, enabling the integration of the UI with real-time weather data retrieval using an API key. </a:t>
            </a:r>
          </a:p>
          <a:p>
            <a:r>
              <a:rPr lang="en-MY" sz="1800" dirty="0">
                <a:effectLst/>
                <a:latin typeface="Times New Roman" panose="02020603050405020304" pitchFamily="18" charset="0"/>
                <a:ea typeface="SimSun" panose="02010600030101010101" pitchFamily="2" charset="-122"/>
              </a:rPr>
              <a:t>The backend logic will be implemented in C++.</a:t>
            </a:r>
          </a:p>
          <a:p>
            <a:r>
              <a:rPr lang="en-MY" sz="1800" dirty="0" err="1">
                <a:effectLst/>
                <a:latin typeface="Times New Roman" panose="02020603050405020304" pitchFamily="18" charset="0"/>
                <a:ea typeface="SimSun" panose="02010600030101010101" pitchFamily="2" charset="-122"/>
              </a:rPr>
              <a:t>OpenWeather</a:t>
            </a:r>
            <a:r>
              <a:rPr lang="en-MY" sz="1800" dirty="0">
                <a:effectLst/>
                <a:latin typeface="Times New Roman" panose="02020603050405020304" pitchFamily="18" charset="0"/>
                <a:ea typeface="SimSun" panose="02010600030101010101" pitchFamily="2" charset="-122"/>
              </a:rPr>
              <a:t> offers a free API for accessing real-time weather data for any specified location. This API aggregates and processes data from various sources, including global and regional weather models, satellites, radars, and an extensive network of weather stations. </a:t>
            </a:r>
          </a:p>
          <a:p>
            <a:r>
              <a:rPr lang="en-MY" sz="1800" dirty="0">
                <a:effectLst/>
                <a:latin typeface="Times New Roman" panose="02020603050405020304" pitchFamily="18" charset="0"/>
                <a:ea typeface="SimSun" panose="02010600030101010101" pitchFamily="2" charset="-122"/>
              </a:rPr>
              <a:t>To leverage the Qt Network module and enable TLS functionality, it is crucial to install a compatible version of OpenSSL. For instance, the OpenSSL 1.1.1g Win64 package is compatible with Qt version 5.15.2. </a:t>
            </a:r>
          </a:p>
          <a:p>
            <a:endParaRPr lang="en-MY" dirty="0"/>
          </a:p>
        </p:txBody>
      </p:sp>
      <p:sp>
        <p:nvSpPr>
          <p:cNvPr id="4" name="Slide Number Placeholder 3"/>
          <p:cNvSpPr>
            <a:spLocks noGrp="1"/>
          </p:cNvSpPr>
          <p:nvPr>
            <p:ph type="sldNum" sz="quarter" idx="5"/>
          </p:nvPr>
        </p:nvSpPr>
        <p:spPr/>
        <p:txBody>
          <a:bodyPr/>
          <a:lstStyle/>
          <a:p>
            <a:fld id="{75B61B30-6D5A-4909-A6CB-467413B336A4}" type="slidenum">
              <a:rPr lang="en-MY" smtClean="0"/>
              <a:t>4</a:t>
            </a:fld>
            <a:endParaRPr lang="en-MY"/>
          </a:p>
        </p:txBody>
      </p:sp>
    </p:spTree>
    <p:extLst>
      <p:ext uri="{BB962C8B-B14F-4D97-AF65-F5344CB8AC3E}">
        <p14:creationId xmlns:p14="http://schemas.microsoft.com/office/powerpoint/2010/main" val="249323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buFont typeface="Symbol" panose="05050102010706020507" pitchFamily="18" charset="2"/>
              <a:buChar char=""/>
            </a:pPr>
            <a:r>
              <a:rPr lang="en-MY" sz="1800" kern="100" dirty="0">
                <a:effectLst/>
                <a:latin typeface="Times New Roman" panose="02020603050405020304" pitchFamily="18" charset="0"/>
                <a:ea typeface="SimSun" panose="02010600030101010101" pitchFamily="2" charset="-122"/>
                <a:cs typeface="Cordia New" panose="020B0304020202020204" pitchFamily="34" charset="-34"/>
              </a:rPr>
              <a:t>Weather Data Handling: In </a:t>
            </a:r>
            <a:r>
              <a:rPr lang="en-MY" sz="1800" kern="100" dirty="0" err="1">
                <a:effectLst/>
                <a:latin typeface="Times New Roman" panose="02020603050405020304" pitchFamily="18" charset="0"/>
                <a:ea typeface="SimSun" panose="02010600030101010101" pitchFamily="2" charset="-122"/>
                <a:cs typeface="Cordia New" panose="020B0304020202020204" pitchFamily="34" charset="-34"/>
              </a:rPr>
              <a:t>getWeatherData</a:t>
            </a:r>
            <a:r>
              <a:rPr lang="en-MY" sz="1800" kern="100" dirty="0">
                <a:effectLst/>
                <a:latin typeface="Times New Roman" panose="02020603050405020304" pitchFamily="18" charset="0"/>
                <a:ea typeface="SimSun" panose="02010600030101010101" pitchFamily="2" charset="-122"/>
                <a:cs typeface="Cordia New" panose="020B0304020202020204" pitchFamily="34" charset="-34"/>
              </a:rPr>
              <a:t> section, we create the API URL with the inputs of zip code, country code, and API key. We send the requests by using the Qt Network module. Then, we connect the reply finished signal to a slot to process the result.</a:t>
            </a:r>
            <a:endParaRPr lang="en-MY" sz="1800" kern="100" dirty="0">
              <a:effectLst/>
              <a:latin typeface="Calibri" panose="020F0502020204030204" pitchFamily="34" charset="0"/>
              <a:ea typeface="DengXian" panose="02010600030101010101" pitchFamily="2" charset="-122"/>
              <a:cs typeface="Cordia New" panose="020B0304020202020204" pitchFamily="34" charset="-34"/>
            </a:endParaRPr>
          </a:p>
          <a:p>
            <a:pPr marL="342900" lvl="0" indent="-342900" algn="just">
              <a:lnSpc>
                <a:spcPct val="107000"/>
              </a:lnSpc>
              <a:buFont typeface="Symbol" panose="05050102010706020507" pitchFamily="18" charset="2"/>
              <a:buChar char=""/>
            </a:pPr>
            <a:r>
              <a:rPr lang="en-MY" sz="1800" kern="100" dirty="0">
                <a:effectLst/>
                <a:latin typeface="Times New Roman" panose="02020603050405020304" pitchFamily="18" charset="0"/>
                <a:ea typeface="SimSun" panose="02010600030101010101" pitchFamily="2" charset="-122"/>
                <a:cs typeface="Cordia New" panose="020B0304020202020204" pitchFamily="34" charset="-34"/>
              </a:rPr>
              <a:t>Error Handling: If there is an error from the reply, this suggests that network error and sends the message “No Data Found!”.</a:t>
            </a:r>
            <a:endParaRPr lang="en-MY" sz="1800" kern="100" dirty="0">
              <a:effectLst/>
              <a:latin typeface="Calibri" panose="020F0502020204030204" pitchFamily="34" charset="0"/>
              <a:ea typeface="DengXian" panose="02010600030101010101" pitchFamily="2" charset="-122"/>
              <a:cs typeface="Cordia New" panose="020B0304020202020204" pitchFamily="34" charset="-34"/>
            </a:endParaRPr>
          </a:p>
          <a:p>
            <a:pPr marL="342900" lvl="0" indent="-342900" algn="just">
              <a:lnSpc>
                <a:spcPct val="107000"/>
              </a:lnSpc>
              <a:spcAft>
                <a:spcPts val="800"/>
              </a:spcAft>
              <a:buFont typeface="Symbol" panose="05050102010706020507" pitchFamily="18" charset="2"/>
              <a:buChar char=""/>
            </a:pPr>
            <a:r>
              <a:rPr lang="en-MY" sz="1800" kern="100" dirty="0">
                <a:effectLst/>
                <a:latin typeface="Times New Roman" panose="02020603050405020304" pitchFamily="18" charset="0"/>
                <a:ea typeface="SimSun" panose="02010600030101010101" pitchFamily="2" charset="-122"/>
                <a:cs typeface="Cordia New" panose="020B0304020202020204" pitchFamily="34" charset="-34"/>
              </a:rPr>
              <a:t>Receiving and Displaying Weather Data: In </a:t>
            </a:r>
            <a:r>
              <a:rPr lang="en-MY" sz="1800" kern="100" dirty="0" err="1">
                <a:effectLst/>
                <a:latin typeface="Times New Roman" panose="02020603050405020304" pitchFamily="18" charset="0"/>
                <a:ea typeface="SimSun" panose="02010600030101010101" pitchFamily="2" charset="-122"/>
                <a:cs typeface="Cordia New" panose="020B0304020202020204" pitchFamily="34" charset="-34"/>
              </a:rPr>
              <a:t>onWeatherDataReceived</a:t>
            </a:r>
            <a:r>
              <a:rPr lang="en-MY" sz="1800" kern="100" dirty="0">
                <a:effectLst/>
                <a:latin typeface="Times New Roman" panose="02020603050405020304" pitchFamily="18" charset="0"/>
                <a:ea typeface="SimSun" panose="02010600030101010101" pitchFamily="2" charset="-122"/>
                <a:cs typeface="Cordia New" panose="020B0304020202020204" pitchFamily="34" charset="-34"/>
              </a:rPr>
              <a:t> section, after obtaining the reply, we read the data and parse the JSON response. Next, we extract the data from the JSON response such as weather description, humidity and temperature. This information will then display in the UI interface successfully.</a:t>
            </a:r>
            <a:endParaRPr lang="en-MY" sz="1800" kern="100" dirty="0">
              <a:effectLst/>
              <a:latin typeface="Calibri" panose="020F0502020204030204" pitchFamily="34" charset="0"/>
              <a:ea typeface="DengXian" panose="02010600030101010101" pitchFamily="2" charset="-122"/>
              <a:cs typeface="Cordia New" panose="020B0304020202020204" pitchFamily="34" charset="-34"/>
            </a:endParaRPr>
          </a:p>
          <a:p>
            <a:endParaRPr lang="en-MY" dirty="0"/>
          </a:p>
        </p:txBody>
      </p:sp>
      <p:sp>
        <p:nvSpPr>
          <p:cNvPr id="4" name="Slide Number Placeholder 3"/>
          <p:cNvSpPr>
            <a:spLocks noGrp="1"/>
          </p:cNvSpPr>
          <p:nvPr>
            <p:ph type="sldNum" sz="quarter" idx="5"/>
          </p:nvPr>
        </p:nvSpPr>
        <p:spPr/>
        <p:txBody>
          <a:bodyPr/>
          <a:lstStyle/>
          <a:p>
            <a:fld id="{75B61B30-6D5A-4909-A6CB-467413B336A4}" type="slidenum">
              <a:rPr lang="en-MY" smtClean="0"/>
              <a:t>6</a:t>
            </a:fld>
            <a:endParaRPr lang="en-MY"/>
          </a:p>
        </p:txBody>
      </p:sp>
    </p:spTree>
    <p:extLst>
      <p:ext uri="{BB962C8B-B14F-4D97-AF65-F5344CB8AC3E}">
        <p14:creationId xmlns:p14="http://schemas.microsoft.com/office/powerpoint/2010/main" val="138831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75B61B30-6D5A-4909-A6CB-467413B336A4}" type="slidenum">
              <a:rPr lang="en-MY" smtClean="0"/>
              <a:t>7</a:t>
            </a:fld>
            <a:endParaRPr lang="en-MY"/>
          </a:p>
        </p:txBody>
      </p:sp>
    </p:spTree>
    <p:extLst>
      <p:ext uri="{BB962C8B-B14F-4D97-AF65-F5344CB8AC3E}">
        <p14:creationId xmlns:p14="http://schemas.microsoft.com/office/powerpoint/2010/main" val="3167562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67A19AE-CF93-4840-873C-F9AFD257ABE5}" type="datetimeFigureOut">
              <a:rPr lang="en-MY" smtClean="0"/>
              <a:t>29/11/2024</a:t>
            </a:fld>
            <a:endParaRPr lang="en-MY"/>
          </a:p>
        </p:txBody>
      </p:sp>
      <p:sp>
        <p:nvSpPr>
          <p:cNvPr id="5" name="Footer Placeholder 4"/>
          <p:cNvSpPr>
            <a:spLocks noGrp="1"/>
          </p:cNvSpPr>
          <p:nvPr>
            <p:ph type="ftr" sz="quarter" idx="11"/>
          </p:nvPr>
        </p:nvSpPr>
        <p:spPr>
          <a:xfrm>
            <a:off x="1876424" y="5410201"/>
            <a:ext cx="5124886" cy="365125"/>
          </a:xfrm>
        </p:spPr>
        <p:txBody>
          <a:bodyPr/>
          <a:lstStyle/>
          <a:p>
            <a:endParaRPr lang="en-MY"/>
          </a:p>
        </p:txBody>
      </p:sp>
      <p:sp>
        <p:nvSpPr>
          <p:cNvPr id="6" name="Slide Number Placeholder 5"/>
          <p:cNvSpPr>
            <a:spLocks noGrp="1"/>
          </p:cNvSpPr>
          <p:nvPr>
            <p:ph type="sldNum" sz="quarter" idx="12"/>
          </p:nvPr>
        </p:nvSpPr>
        <p:spPr>
          <a:xfrm>
            <a:off x="9896911" y="5410199"/>
            <a:ext cx="771089" cy="365125"/>
          </a:xfrm>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345811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A19AE-CF93-4840-873C-F9AFD257ABE5}" type="datetimeFigureOut">
              <a:rPr lang="en-MY" smtClean="0"/>
              <a:t>29/11/2024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254690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A19AE-CF93-4840-873C-F9AFD257ABE5}" type="datetimeFigureOut">
              <a:rPr lang="en-MY" smtClean="0"/>
              <a:t>29/11/2024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715579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A19AE-CF93-4840-873C-F9AFD257ABE5}" type="datetimeFigureOut">
              <a:rPr lang="en-MY" smtClean="0"/>
              <a:t>29/11/2024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46936A1-4F00-4A29-837F-F5346D545490}" type="slidenum">
              <a:rPr lang="en-MY" smtClean="0"/>
              <a:t>‹#›</a:t>
            </a:fld>
            <a:endParaRPr lang="en-MY"/>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2059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A19AE-CF93-4840-873C-F9AFD257ABE5}" type="datetimeFigureOut">
              <a:rPr lang="en-MY" smtClean="0"/>
              <a:t>29/11/2024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2886106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7A19AE-CF93-4840-873C-F9AFD257ABE5}" type="datetimeFigureOut">
              <a:rPr lang="en-MY" smtClean="0"/>
              <a:t>29/11/2024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1726332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7A19AE-CF93-4840-873C-F9AFD257ABE5}" type="datetimeFigureOut">
              <a:rPr lang="en-MY" smtClean="0"/>
              <a:t>29/11/2024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2040360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A19AE-CF93-4840-873C-F9AFD257ABE5}" type="datetimeFigureOut">
              <a:rPr lang="en-MY" smtClean="0"/>
              <a:t>29/11/2024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2850288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A19AE-CF93-4840-873C-F9AFD257ABE5}" type="datetimeFigureOut">
              <a:rPr lang="en-MY" smtClean="0"/>
              <a:t>29/11/2024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326210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A19AE-CF93-4840-873C-F9AFD257ABE5}" type="datetimeFigureOut">
              <a:rPr lang="en-MY" smtClean="0"/>
              <a:t>29/11/2024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3559993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7A19AE-CF93-4840-873C-F9AFD257ABE5}" type="datetimeFigureOut">
              <a:rPr lang="en-MY" smtClean="0"/>
              <a:t>29/11/2024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3462798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A19AE-CF93-4840-873C-F9AFD257ABE5}" type="datetimeFigureOut">
              <a:rPr lang="en-MY" smtClean="0"/>
              <a:t>29/11/2024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316713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7A19AE-CF93-4840-873C-F9AFD257ABE5}" type="datetimeFigureOut">
              <a:rPr lang="en-MY" smtClean="0"/>
              <a:t>29/11/2024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20276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7A19AE-CF93-4840-873C-F9AFD257ABE5}" type="datetimeFigureOut">
              <a:rPr lang="en-MY" smtClean="0"/>
              <a:t>29/11/2024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250385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7A19AE-CF93-4840-873C-F9AFD257ABE5}" type="datetimeFigureOut">
              <a:rPr lang="en-MY" smtClean="0"/>
              <a:t>29/11/2024</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145547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A19AE-CF93-4840-873C-F9AFD257ABE5}" type="datetimeFigureOut">
              <a:rPr lang="en-MY" smtClean="0"/>
              <a:t>29/11/2024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119823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7A19AE-CF93-4840-873C-F9AFD257ABE5}" type="datetimeFigureOut">
              <a:rPr lang="en-MY" smtClean="0"/>
              <a:t>29/11/2024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46936A1-4F00-4A29-837F-F5346D545490}" type="slidenum">
              <a:rPr lang="en-MY" smtClean="0"/>
              <a:t>‹#›</a:t>
            </a:fld>
            <a:endParaRPr lang="en-MY"/>
          </a:p>
        </p:txBody>
      </p:sp>
    </p:spTree>
    <p:extLst>
      <p:ext uri="{BB962C8B-B14F-4D97-AF65-F5344CB8AC3E}">
        <p14:creationId xmlns:p14="http://schemas.microsoft.com/office/powerpoint/2010/main" val="7858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7A19AE-CF93-4840-873C-F9AFD257ABE5}" type="datetimeFigureOut">
              <a:rPr lang="en-MY" smtClean="0"/>
              <a:t>29/11/2024</a:t>
            </a:fld>
            <a:endParaRPr lang="en-MY"/>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6936A1-4F00-4A29-837F-F5346D545490}" type="slidenum">
              <a:rPr lang="en-MY" smtClean="0"/>
              <a:t>‹#›</a:t>
            </a:fld>
            <a:endParaRPr lang="en-MY"/>
          </a:p>
        </p:txBody>
      </p:sp>
    </p:spTree>
    <p:extLst>
      <p:ext uri="{BB962C8B-B14F-4D97-AF65-F5344CB8AC3E}">
        <p14:creationId xmlns:p14="http://schemas.microsoft.com/office/powerpoint/2010/main" val="361471024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568E-F6C4-76A5-B6D4-B8FA092F19BD}"/>
              </a:ext>
            </a:extLst>
          </p:cNvPr>
          <p:cNvSpPr>
            <a:spLocks noGrp="1"/>
          </p:cNvSpPr>
          <p:nvPr>
            <p:ph type="ctrTitle"/>
          </p:nvPr>
        </p:nvSpPr>
        <p:spPr/>
        <p:txBody>
          <a:bodyPr/>
          <a:lstStyle/>
          <a:p>
            <a:r>
              <a:rPr lang="en-US" dirty="0"/>
              <a:t>Weather Dashboard with API Integration</a:t>
            </a:r>
            <a:endParaRPr lang="en-MY" dirty="0"/>
          </a:p>
        </p:txBody>
      </p:sp>
      <p:sp>
        <p:nvSpPr>
          <p:cNvPr id="3" name="Subtitle 2">
            <a:extLst>
              <a:ext uri="{FF2B5EF4-FFF2-40B4-BE49-F238E27FC236}">
                <a16:creationId xmlns:a16="http://schemas.microsoft.com/office/drawing/2014/main" id="{68E0FAB5-EC71-3B00-0130-74629E6385F3}"/>
              </a:ext>
            </a:extLst>
          </p:cNvPr>
          <p:cNvSpPr>
            <a:spLocks noGrp="1"/>
          </p:cNvSpPr>
          <p:nvPr>
            <p:ph type="subTitle" idx="1"/>
          </p:nvPr>
        </p:nvSpPr>
        <p:spPr/>
        <p:txBody>
          <a:bodyPr/>
          <a:lstStyle/>
          <a:p>
            <a:r>
              <a:rPr lang="zh-CN" altLang="en-US" dirty="0"/>
              <a:t>姓名：彭勇智	</a:t>
            </a:r>
          </a:p>
          <a:p>
            <a:r>
              <a:rPr lang="zh-CN" altLang="en-US" dirty="0"/>
              <a:t>学号：</a:t>
            </a:r>
            <a:r>
              <a:rPr lang="en-US" altLang="zh-CN" dirty="0"/>
              <a:t>1820202027</a:t>
            </a:r>
          </a:p>
          <a:p>
            <a:endParaRPr lang="en-MY" dirty="0"/>
          </a:p>
        </p:txBody>
      </p:sp>
    </p:spTree>
    <p:extLst>
      <p:ext uri="{BB962C8B-B14F-4D97-AF65-F5344CB8AC3E}">
        <p14:creationId xmlns:p14="http://schemas.microsoft.com/office/powerpoint/2010/main" val="373983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C940-12D1-33A9-6C37-3DA9AE8A7B8A}"/>
              </a:ext>
            </a:extLst>
          </p:cNvPr>
          <p:cNvSpPr>
            <a:spLocks noGrp="1"/>
          </p:cNvSpPr>
          <p:nvPr>
            <p:ph type="title"/>
          </p:nvPr>
        </p:nvSpPr>
        <p:spPr/>
        <p:txBody>
          <a:bodyPr/>
          <a:lstStyle/>
          <a:p>
            <a:r>
              <a:rPr lang="en-MY" dirty="0"/>
              <a:t>1.0	Project Objective</a:t>
            </a:r>
          </a:p>
        </p:txBody>
      </p:sp>
      <p:sp>
        <p:nvSpPr>
          <p:cNvPr id="3" name="Content Placeholder 2">
            <a:extLst>
              <a:ext uri="{FF2B5EF4-FFF2-40B4-BE49-F238E27FC236}">
                <a16:creationId xmlns:a16="http://schemas.microsoft.com/office/drawing/2014/main" id="{04D66598-4836-A95E-5898-68C72F6DA36F}"/>
              </a:ext>
            </a:extLst>
          </p:cNvPr>
          <p:cNvSpPr>
            <a:spLocks noGrp="1"/>
          </p:cNvSpPr>
          <p:nvPr>
            <p:ph idx="1"/>
          </p:nvPr>
        </p:nvSpPr>
        <p:spPr/>
        <p:txBody>
          <a:bodyPr/>
          <a:lstStyle/>
          <a:p>
            <a:r>
              <a:rPr lang="en-MY" dirty="0"/>
              <a:t>To</a:t>
            </a:r>
            <a:r>
              <a:rPr lang="zh-CN" altLang="en-US" dirty="0"/>
              <a:t> </a:t>
            </a:r>
            <a:r>
              <a:rPr lang="en-US" dirty="0"/>
              <a:t>delve into the practical application of Qt software, to create an intuitive and functional graphical user interface (GUI) for a weather dashboard integrated with APIs.</a:t>
            </a:r>
          </a:p>
          <a:p>
            <a:r>
              <a:rPr lang="en-US" dirty="0"/>
              <a:t>To deepen knowledge of Qt but also strengthen practical skills in GUI design and implementation.</a:t>
            </a:r>
          </a:p>
          <a:p>
            <a:r>
              <a:rPr lang="en-US" dirty="0"/>
              <a:t>To develop a fully operational interface, capable of displaying real-time weather data</a:t>
            </a:r>
            <a:endParaRPr lang="en-MY" dirty="0"/>
          </a:p>
        </p:txBody>
      </p:sp>
    </p:spTree>
    <p:extLst>
      <p:ext uri="{BB962C8B-B14F-4D97-AF65-F5344CB8AC3E}">
        <p14:creationId xmlns:p14="http://schemas.microsoft.com/office/powerpoint/2010/main" val="13949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4BEB-37AC-D099-8F7D-C8623798F610}"/>
              </a:ext>
            </a:extLst>
          </p:cNvPr>
          <p:cNvSpPr>
            <a:spLocks noGrp="1"/>
          </p:cNvSpPr>
          <p:nvPr>
            <p:ph type="title"/>
          </p:nvPr>
        </p:nvSpPr>
        <p:spPr>
          <a:xfrm>
            <a:off x="1141413" y="129683"/>
            <a:ext cx="9905998" cy="1478570"/>
          </a:xfrm>
        </p:spPr>
        <p:txBody>
          <a:bodyPr/>
          <a:lstStyle/>
          <a:p>
            <a:r>
              <a:rPr lang="en-MY" dirty="0"/>
              <a:t>2.0	Specification</a:t>
            </a:r>
          </a:p>
        </p:txBody>
      </p:sp>
      <p:graphicFrame>
        <p:nvGraphicFramePr>
          <p:cNvPr id="4" name="Content Placeholder 3">
            <a:extLst>
              <a:ext uri="{FF2B5EF4-FFF2-40B4-BE49-F238E27FC236}">
                <a16:creationId xmlns:a16="http://schemas.microsoft.com/office/drawing/2014/main" id="{B926331E-AD29-3C1E-8E63-E34570A9B4CA}"/>
              </a:ext>
            </a:extLst>
          </p:cNvPr>
          <p:cNvGraphicFramePr>
            <a:graphicFrameLocks noGrp="1"/>
          </p:cNvGraphicFramePr>
          <p:nvPr>
            <p:ph idx="1"/>
            <p:extLst>
              <p:ext uri="{D42A27DB-BD31-4B8C-83A1-F6EECF244321}">
                <p14:modId xmlns:p14="http://schemas.microsoft.com/office/powerpoint/2010/main" val="466353976"/>
              </p:ext>
            </p:extLst>
          </p:nvPr>
        </p:nvGraphicFramePr>
        <p:xfrm>
          <a:off x="1141413" y="1667774"/>
          <a:ext cx="9906000" cy="4123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257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A0CE-9FA2-91C8-AAE8-8189F289E3D8}"/>
              </a:ext>
            </a:extLst>
          </p:cNvPr>
          <p:cNvSpPr>
            <a:spLocks noGrp="1"/>
          </p:cNvSpPr>
          <p:nvPr>
            <p:ph type="title"/>
          </p:nvPr>
        </p:nvSpPr>
        <p:spPr/>
        <p:txBody>
          <a:bodyPr/>
          <a:lstStyle/>
          <a:p>
            <a:r>
              <a:rPr lang="en-MY" dirty="0"/>
              <a:t>3.0	Development Setup</a:t>
            </a:r>
          </a:p>
        </p:txBody>
      </p:sp>
      <p:graphicFrame>
        <p:nvGraphicFramePr>
          <p:cNvPr id="4" name="Content Placeholder 3">
            <a:extLst>
              <a:ext uri="{FF2B5EF4-FFF2-40B4-BE49-F238E27FC236}">
                <a16:creationId xmlns:a16="http://schemas.microsoft.com/office/drawing/2014/main" id="{C862FCEA-DBFC-D3EF-ECD3-FED1633DE1A5}"/>
              </a:ext>
            </a:extLst>
          </p:cNvPr>
          <p:cNvGraphicFramePr>
            <a:graphicFrameLocks noGrp="1"/>
          </p:cNvGraphicFramePr>
          <p:nvPr>
            <p:ph idx="1"/>
            <p:extLst>
              <p:ext uri="{D42A27DB-BD31-4B8C-83A1-F6EECF244321}">
                <p14:modId xmlns:p14="http://schemas.microsoft.com/office/powerpoint/2010/main" val="299087065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938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C5E3-CD09-030A-3102-65FF8DF3BA80}"/>
              </a:ext>
            </a:extLst>
          </p:cNvPr>
          <p:cNvSpPr>
            <a:spLocks noGrp="1"/>
          </p:cNvSpPr>
          <p:nvPr>
            <p:ph type="title"/>
          </p:nvPr>
        </p:nvSpPr>
        <p:spPr>
          <a:xfrm>
            <a:off x="1141413" y="72173"/>
            <a:ext cx="9905998" cy="1478570"/>
          </a:xfrm>
        </p:spPr>
        <p:txBody>
          <a:bodyPr/>
          <a:lstStyle/>
          <a:p>
            <a:r>
              <a:rPr lang="en-MY" dirty="0"/>
              <a:t>4.0	UI design</a:t>
            </a:r>
          </a:p>
        </p:txBody>
      </p:sp>
      <p:pic>
        <p:nvPicPr>
          <p:cNvPr id="4" name="Content Placeholder 3">
            <a:extLst>
              <a:ext uri="{FF2B5EF4-FFF2-40B4-BE49-F238E27FC236}">
                <a16:creationId xmlns:a16="http://schemas.microsoft.com/office/drawing/2014/main" id="{9FB535F5-5A70-BBB1-2A8E-5FACAF5D2B5A}"/>
              </a:ext>
            </a:extLst>
          </p:cNvPr>
          <p:cNvPicPr>
            <a:picLocks noGrp="1" noChangeAspect="1"/>
          </p:cNvPicPr>
          <p:nvPr>
            <p:ph idx="1"/>
          </p:nvPr>
        </p:nvPicPr>
        <p:blipFill>
          <a:blip r:embed="rId2"/>
          <a:stretch>
            <a:fillRect/>
          </a:stretch>
        </p:blipFill>
        <p:spPr>
          <a:xfrm>
            <a:off x="1141414" y="1351467"/>
            <a:ext cx="6071440" cy="5141348"/>
          </a:xfrm>
          <a:prstGeom prst="rect">
            <a:avLst/>
          </a:prstGeom>
        </p:spPr>
      </p:pic>
    </p:spTree>
    <p:extLst>
      <p:ext uri="{BB962C8B-B14F-4D97-AF65-F5344CB8AC3E}">
        <p14:creationId xmlns:p14="http://schemas.microsoft.com/office/powerpoint/2010/main" val="237000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35E2-B85F-2528-7349-FFA30299B6E8}"/>
              </a:ext>
            </a:extLst>
          </p:cNvPr>
          <p:cNvSpPr>
            <a:spLocks noGrp="1"/>
          </p:cNvSpPr>
          <p:nvPr>
            <p:ph type="title"/>
          </p:nvPr>
        </p:nvSpPr>
        <p:spPr>
          <a:xfrm>
            <a:off x="1141413" y="129683"/>
            <a:ext cx="9905998" cy="1478570"/>
          </a:xfrm>
        </p:spPr>
        <p:txBody>
          <a:bodyPr/>
          <a:lstStyle/>
          <a:p>
            <a:r>
              <a:rPr lang="en-MY" dirty="0"/>
              <a:t>5.0	Implementation Details</a:t>
            </a:r>
          </a:p>
        </p:txBody>
      </p:sp>
      <p:graphicFrame>
        <p:nvGraphicFramePr>
          <p:cNvPr id="5" name="Content Placeholder 4">
            <a:extLst>
              <a:ext uri="{FF2B5EF4-FFF2-40B4-BE49-F238E27FC236}">
                <a16:creationId xmlns:a16="http://schemas.microsoft.com/office/drawing/2014/main" id="{89FFA224-9AA1-87B8-9D34-F3751256A806}"/>
              </a:ext>
            </a:extLst>
          </p:cNvPr>
          <p:cNvGraphicFramePr>
            <a:graphicFrameLocks noGrp="1"/>
          </p:cNvGraphicFramePr>
          <p:nvPr>
            <p:ph idx="1"/>
            <p:extLst>
              <p:ext uri="{D42A27DB-BD31-4B8C-83A1-F6EECF244321}">
                <p14:modId xmlns:p14="http://schemas.microsoft.com/office/powerpoint/2010/main" val="1330946227"/>
              </p:ext>
            </p:extLst>
          </p:nvPr>
        </p:nvGraphicFramePr>
        <p:xfrm>
          <a:off x="1141413" y="1339969"/>
          <a:ext cx="9906000" cy="5198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22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558D-C6A4-52A2-2944-BF55D202F838}"/>
              </a:ext>
            </a:extLst>
          </p:cNvPr>
          <p:cNvSpPr>
            <a:spLocks noGrp="1"/>
          </p:cNvSpPr>
          <p:nvPr>
            <p:ph type="title"/>
          </p:nvPr>
        </p:nvSpPr>
        <p:spPr>
          <a:xfrm>
            <a:off x="1141413" y="112430"/>
            <a:ext cx="9905998" cy="1478570"/>
          </a:xfrm>
        </p:spPr>
        <p:txBody>
          <a:bodyPr/>
          <a:lstStyle/>
          <a:p>
            <a:r>
              <a:rPr lang="en-MY" dirty="0"/>
              <a:t>6.0	Testing and Results </a:t>
            </a:r>
          </a:p>
        </p:txBody>
      </p:sp>
      <p:pic>
        <p:nvPicPr>
          <p:cNvPr id="4" name="Content Placeholder 3">
            <a:extLst>
              <a:ext uri="{FF2B5EF4-FFF2-40B4-BE49-F238E27FC236}">
                <a16:creationId xmlns:a16="http://schemas.microsoft.com/office/drawing/2014/main" id="{0BBC5B57-8972-415B-7FF3-D1AF0044C6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2" y="1260325"/>
            <a:ext cx="5696459" cy="5327814"/>
          </a:xfrm>
          <a:prstGeom prst="rect">
            <a:avLst/>
          </a:prstGeom>
        </p:spPr>
      </p:pic>
    </p:spTree>
    <p:extLst>
      <p:ext uri="{BB962C8B-B14F-4D97-AF65-F5344CB8AC3E}">
        <p14:creationId xmlns:p14="http://schemas.microsoft.com/office/powerpoint/2010/main" val="73937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B390-6944-B4FF-5D4D-12DA551C7326}"/>
              </a:ext>
            </a:extLst>
          </p:cNvPr>
          <p:cNvSpPr>
            <a:spLocks noGrp="1"/>
          </p:cNvSpPr>
          <p:nvPr>
            <p:ph type="title"/>
          </p:nvPr>
        </p:nvSpPr>
        <p:spPr>
          <a:xfrm>
            <a:off x="1141413" y="2464568"/>
            <a:ext cx="9905998" cy="1478570"/>
          </a:xfrm>
        </p:spPr>
        <p:txBody>
          <a:bodyPr/>
          <a:lstStyle/>
          <a:p>
            <a:r>
              <a:rPr lang="en-MY" dirty="0"/>
              <a:t>THANK YOU FOR YOUR LISTENING</a:t>
            </a:r>
          </a:p>
        </p:txBody>
      </p:sp>
    </p:spTree>
    <p:extLst>
      <p:ext uri="{BB962C8B-B14F-4D97-AF65-F5344CB8AC3E}">
        <p14:creationId xmlns:p14="http://schemas.microsoft.com/office/powerpoint/2010/main" val="335634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49</TotalTime>
  <Words>649</Words>
  <Application>Microsoft Office PowerPoint</Application>
  <PresentationFormat>Widescreen</PresentationFormat>
  <Paragraphs>42</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Symbol</vt:lpstr>
      <vt:lpstr>Times New Roman</vt:lpstr>
      <vt:lpstr>Tw Cen MT</vt:lpstr>
      <vt:lpstr>Circuit</vt:lpstr>
      <vt:lpstr>Weather Dashboard with API Integration</vt:lpstr>
      <vt:lpstr>1.0 Project Objective</vt:lpstr>
      <vt:lpstr>2.0 Specification</vt:lpstr>
      <vt:lpstr>3.0 Development Setup</vt:lpstr>
      <vt:lpstr>4.0 UI design</vt:lpstr>
      <vt:lpstr>5.0 Implementation Details</vt:lpstr>
      <vt:lpstr>6.0 Testing and Results </vt:lpstr>
      <vt:lpstr>THANK YOU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Yong Zhi Phang</dc:creator>
  <cp:lastModifiedBy>Yong Zhi Phang</cp:lastModifiedBy>
  <cp:revision>11</cp:revision>
  <dcterms:created xsi:type="dcterms:W3CDTF">2024-11-28T18:08:33Z</dcterms:created>
  <dcterms:modified xsi:type="dcterms:W3CDTF">2024-11-29T01:34:34Z</dcterms:modified>
</cp:coreProperties>
</file>