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34A1-0F79-4522-B4CA-63BC70B28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C00A7-A509-4C23-A3EB-5328F6011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4EFBE-2E04-4313-959D-C8ABB16E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5BB3-6F48-46AA-97A9-857CDCF7EC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F3E8E-FCB3-4B58-BECC-156149B1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E73EF-A89B-4C12-8E26-DB44BD28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24FF-3B5B-40C3-BA8F-11C7FE721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9130-84A4-4360-9035-54DB4548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C5FF0-ED22-4030-AA42-AA172120E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32889-FD0F-474D-850F-F024911A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5BB3-6F48-46AA-97A9-857CDCF7EC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C1E0D-70B6-470B-881E-44A9391B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698AA-F786-4250-939E-A0D7F696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24FF-3B5B-40C3-BA8F-11C7FE721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6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E2676-0E23-49E4-AE3E-9D78467D8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E53CE-4D9C-45E6-A60D-88AFFC6A9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707A-5B7A-449F-BF36-2E527056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5BB3-6F48-46AA-97A9-857CDCF7EC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1B3A-0A9B-4D3F-8A99-630468E9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5C12A-18BB-465A-84A4-0D7A09B1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24FF-3B5B-40C3-BA8F-11C7FE721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7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B7F1-2751-4D92-97C4-11E5DDB6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F231B-0BCC-43D9-B402-EBF0AEA48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6D1DE-7B3A-4415-8071-7CD13700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5BB3-6F48-46AA-97A9-857CDCF7EC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BA5B-9DBF-46CB-9EC0-56669EB6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8E891-A2BB-4B04-998E-C4ECACC9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24FF-3B5B-40C3-BA8F-11C7FE721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9B44-CD08-4674-9C54-F7121D97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9CB9D-1EE5-4C7A-932E-6139FC2C4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93A08-B04B-4B77-8E37-D8EFF9AA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5BB3-6F48-46AA-97A9-857CDCF7EC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B6F77-B1D5-478A-AF49-25AA5515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3AD70-AF02-4F20-B0D8-36614BD8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24FF-3B5B-40C3-BA8F-11C7FE721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5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5ABE-5FC8-47F6-9A71-C077164F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1DEA-3276-45D1-950D-BCCE2A6B6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A4A09-3CFD-426B-A558-E477445CC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2A776-A8FA-4E4D-BBD4-1D8266EC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5BB3-6F48-46AA-97A9-857CDCF7EC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4F50C-25E4-424D-8A10-80838CA3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90F0E-CFCD-4999-9E6E-05775FC8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24FF-3B5B-40C3-BA8F-11C7FE721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0542-805E-47C9-9176-7920F07A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F4729-7D9E-4C63-A5B7-4F9C72CC4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FA3A6-6ED0-4926-BD9A-717F6AF0D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1A92B-F036-4931-A203-8755F5328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981D5-FBFE-47F8-8E2A-F17341872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534B5-C628-4C1E-8927-782B6B6D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5BB3-6F48-46AA-97A9-857CDCF7EC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F55B2-63EB-465F-90C2-962B530B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86701-2BE2-4D2F-A192-E254B81D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24FF-3B5B-40C3-BA8F-11C7FE721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0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6BEB-BEA0-4AF7-B1EF-B636F872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A38F6-5529-4E90-B442-024BC547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5BB3-6F48-46AA-97A9-857CDCF7EC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7941E-89E8-40C1-8FD4-12066F7D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03B52-6240-4767-B12A-77DEC136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24FF-3B5B-40C3-BA8F-11C7FE721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1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18B28-72D9-4187-BF86-439D95CD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5BB3-6F48-46AA-97A9-857CDCF7EC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3867A-F3DC-487B-9353-2625E4A6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CE703-1FB3-4CE4-9744-6A728654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24FF-3B5B-40C3-BA8F-11C7FE721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0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72E9-EF16-4398-98C0-9103249B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D222-DCFD-41B8-9514-6268DCAE6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EF8A6-977A-4458-991F-07DE3E7D2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9CDA7-B90C-40BF-885F-BD1836EE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5BB3-6F48-46AA-97A9-857CDCF7EC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213B2-EACF-469F-BBD7-573C4EB3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E6BE0-A356-4651-B4E1-231F405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24FF-3B5B-40C3-BA8F-11C7FE721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4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40EE-132F-4BB7-8A97-587C16CE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4DC7A-FA46-4ADC-BC1C-4ADA967E2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5AE6D-27B1-4A41-903A-50B7C2A91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733B8-71BC-4CC7-928F-844C9F2B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5BB3-6F48-46AA-97A9-857CDCF7EC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3D102-324D-493E-BACF-2211AC9C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89696-8BB8-4B9F-AD70-5F9AC658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24FF-3B5B-40C3-BA8F-11C7FE721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9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9B280-E553-4869-BF69-A087E2C2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73D84-1C9E-477E-B5BF-567E2C09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FDC59-8C63-4A6B-840D-8D778437A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D5BB3-6F48-46AA-97A9-857CDCF7EC2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3CDA-412C-4BC9-9689-790C87E8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FB38A-1C1D-4B82-B7A3-BD7B04CD3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224FF-3B5B-40C3-BA8F-11C7FE721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8FDE-5084-4EB2-8BA5-F0202F7DF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Sensors and transducers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0E560-D660-4939-824F-EEE9D5A4A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CH2 : signal conditioning circuits for sensors part1</a:t>
            </a:r>
          </a:p>
        </p:txBody>
      </p:sp>
    </p:spTree>
    <p:extLst>
      <p:ext uri="{BB962C8B-B14F-4D97-AF65-F5344CB8AC3E}">
        <p14:creationId xmlns:p14="http://schemas.microsoft.com/office/powerpoint/2010/main" val="3730146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AE27-0678-4213-8951-DBFA8BFA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23BFA-9EC3-40BD-B829-DBA982C6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EB366-34F1-4ABD-98A0-5EB2E251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592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F97D-5077-40A5-8608-F3FB5B64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6D19-2A2B-4080-BE08-AFDBEA807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16D08-2DF8-4F30-89FE-7E184224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9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A443-2BE4-4B49-9C0F-060F0588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F38C1-5F83-4823-9D8E-E2A0E41B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9F955-B659-4A28-B003-51F3B260B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5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07C3-2D66-49AA-8701-F5BC5485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2C9AD-6ACC-4452-89E4-4A88489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765D6-E79F-47AA-A02C-BE182BF89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4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5EBC-AD6F-4D8C-B38C-E0A7AAAF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BBFB-508E-407C-9E77-FEA0A0475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C729D-2E40-4BC6-9D43-BBDE26F2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8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B50A-248D-416E-B4E4-87AE6868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B013-D6C2-4B26-9EF5-EBF3D85B3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D4DE6-7C05-4926-8797-1AD61D970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20A8-FB2C-4613-8824-CC22DFB3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BE74-D25F-42E7-8E4A-4BEC80817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810D6-8E97-4E0A-AA43-63D3A971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19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6348-4E3E-46CB-A0B5-9D81BC4F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DB64-CFA9-4382-A1C6-852839091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97AD8-BC02-4B02-893C-53492E857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94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BBBE-56CA-454D-BEEE-C985D466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6D9-E937-467C-BA3D-04609B40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6644D-B8E1-46F5-AAA7-763E9096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02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B309-05EC-422F-8DCF-5BA89FCF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393D-58A5-4A4B-B028-E52C1046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EE000-BE92-4227-A537-43827DC2E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9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D471-01B7-4D39-94C2-309BA2BB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0CAE-D6EB-4BB2-B6DE-9D562F5C6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522BB-38B2-4F39-B8DB-24FD956A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7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ADED-7E20-4481-A4E7-E2924BCA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65FDA-CAD0-47E6-9F64-5E985B35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6E277-67A3-449E-8B40-3EFBC67A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8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B5D9-C0CE-478B-B363-4BDD512C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BA75E-80FA-4955-9405-B8E4684E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227A6-542E-49BD-BF16-18CD3A9DB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9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974C-C2F5-495E-BC67-A1851E00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4B33-86A5-4470-A648-7841685C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DBA7D-DDB7-4BC6-A973-4CC3FB58E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0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8431-8B67-4CC9-BA2E-0CC75BF7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C719-73D2-4B4E-B811-DE942208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05D48-8931-4FD0-A2C0-C28D85326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7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A1F0-998F-4362-A956-99D868E8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6C2F-F801-4EC6-A283-D0BEBC607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52AED-1E45-4D10-8D59-C54A4481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7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F852-69C1-4390-BB81-0259A4A7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C0E0-5320-4D43-BCA4-B483016B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C5FEA-2B90-412F-9863-49CB73E0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9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E557-7691-48D5-932C-0375D8B9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8B6CD-DB3A-47EA-9D27-B092DE229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F0537-9FB3-4F30-B5DB-9D51AD6F2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Sensors and transducers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Sensors and transducers</dc:title>
  <dc:creator>فلسطين عزات محمود طه</dc:creator>
  <cp:lastModifiedBy>فلسطين عزات محمود طه</cp:lastModifiedBy>
  <cp:revision>3</cp:revision>
  <dcterms:created xsi:type="dcterms:W3CDTF">2020-09-20T05:47:18Z</dcterms:created>
  <dcterms:modified xsi:type="dcterms:W3CDTF">2020-09-20T06:36:08Z</dcterms:modified>
</cp:coreProperties>
</file>