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70dc0c593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70dc0c593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70dc0c593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70dc0c593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70dc0c593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70dc0c593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70dc0c593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70dc0c593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70dc0c593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70dc0c593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70dc0c593_0_1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70dc0c593_0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70dc0c593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70dc0c593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70dc0c593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70dc0c593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24700" y="967650"/>
            <a:ext cx="7970100" cy="23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Distributed Sensor Data Computing in Smart City Applications</a:t>
            </a:r>
            <a:endParaRPr b="1" sz="2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4294967295" type="subTitle"/>
          </p:nvPr>
        </p:nvSpPr>
        <p:spPr>
          <a:xfrm>
            <a:off x="4861675" y="2659775"/>
            <a:ext cx="4070100" cy="19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Name - Maymuna Rukaiya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ID - 23266019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Group no - 30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Instructor - Annajiat Alim Rasel Sir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 - Ehsanur Rahman Rhythm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 - Farah Binta Haque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CSE707 Paper Presentation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56575" y="1945750"/>
            <a:ext cx="6884700" cy="3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About the Paper</a:t>
            </a:r>
            <a:endParaRPr b="1"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 - </a:t>
            </a:r>
            <a:endParaRPr b="1" sz="17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Distributed Sensor Data Computing in Smart City</a:t>
            </a:r>
            <a:endParaRPr b="1" sz="17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Applications</a:t>
            </a:r>
            <a:endParaRPr b="1" sz="17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Author - </a:t>
            </a:r>
            <a:endParaRPr b="1" sz="17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Wei Wang, Suparna Dey, Yuchao Zhouy, Xin Huang, and Klaus Moessnery</a:t>
            </a:r>
            <a:endParaRPr b="1" sz="17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Lato"/>
                <a:ea typeface="Lato"/>
                <a:cs typeface="Lato"/>
                <a:sym typeface="Lato"/>
              </a:rPr>
              <a:t>1. Summary</a:t>
            </a:r>
            <a:endParaRPr b="1"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1.1 Motivation / Purpose / Aim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Continuous huge growth of the sizes of the IoT data 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Low quality sensor data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Infeasibility of moving and processing all of the raw data to a centralised data facility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Lato"/>
                <a:ea typeface="Lato"/>
                <a:cs typeface="Lato"/>
                <a:sym typeface="Lato"/>
              </a:rPr>
              <a:t>1. Summary</a:t>
            </a:r>
            <a:endParaRPr b="1"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1.2 Contribution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Enables processing of vast amounts of sensor data in real-time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Reduces latency by distributing computing tasks across sensor nodes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Designed such a data search method based on a number of searching criteria, e.g., location of interest, observed features, and spatial extent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Lato"/>
                <a:ea typeface="Lato"/>
                <a:cs typeface="Lato"/>
                <a:sym typeface="Lato"/>
              </a:rPr>
              <a:t>1. Summary</a:t>
            </a:r>
            <a:endParaRPr b="1"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1914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3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1.3 Methodology</a:t>
            </a:r>
            <a:endParaRPr b="1" sz="283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829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b="1" lang="en" sz="224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Developed ontological models for sensor services and data in the EU FP7 IoT.est project</a:t>
            </a:r>
            <a:endParaRPr b="1" sz="2242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829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○"/>
            </a:pPr>
            <a:r>
              <a:rPr b="1" lang="en" sz="224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Generate fine-grained semantic annotations, and to create meaningful linked sensor data </a:t>
            </a:r>
            <a:r>
              <a:rPr b="1" lang="en" sz="224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service and data discovery	</a:t>
            </a:r>
            <a:endParaRPr b="1" sz="2242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82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b="1" lang="en" sz="224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Developed a semantic sensor service discovery platform based on spatial indexing and semantic search</a:t>
            </a:r>
            <a:endParaRPr b="1" sz="2242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829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○"/>
            </a:pPr>
            <a:r>
              <a:rPr b="1" lang="en" sz="224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Takes a SPARQL query and first searches against spatial index</a:t>
            </a:r>
            <a:endParaRPr b="1" sz="2242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829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○"/>
            </a:pPr>
            <a:r>
              <a:rPr b="1" lang="en" sz="224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Returns one or more WSN gateways with which the sensors are associated</a:t>
            </a:r>
            <a:endParaRPr b="1" sz="2242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829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○"/>
            </a:pPr>
            <a:r>
              <a:rPr b="1" lang="en" sz="224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Queries the semantic repository and retrieves a list of sensor services</a:t>
            </a:r>
            <a:endParaRPr b="1" sz="2242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829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○"/>
            </a:pPr>
            <a:r>
              <a:rPr b="1" lang="en" sz="224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Returns addresses of services to the requesters</a:t>
            </a:r>
            <a:endParaRPr b="1" sz="2242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82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b="1" lang="en" sz="224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Developed a novel ranking method by looking into the WSNs and estimating the cost of accessing sensor services</a:t>
            </a:r>
            <a:endParaRPr b="1" sz="2242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Lato"/>
                <a:ea typeface="Lato"/>
                <a:cs typeface="Lato"/>
                <a:sym typeface="Lato"/>
              </a:rPr>
              <a:t>1. Summary</a:t>
            </a:r>
            <a:endParaRPr b="1"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1.4 Conclusion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foundation for application-independent data processing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Great potential in preserving the energy of the Wireless Sensor Networks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data search strategy based on variety of searching parameters, such as location of interest, observable attributes, and spatial extent, to run various searches within a specific time range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Lato"/>
                <a:ea typeface="Lato"/>
                <a:cs typeface="Lato"/>
                <a:sym typeface="Lato"/>
              </a:rPr>
              <a:t>2. Limitation</a:t>
            </a:r>
            <a:endParaRPr b="1"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229975"/>
            <a:ext cx="3999900" cy="20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2.1 First Limitation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Security Concerns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4841300" y="1440800"/>
            <a:ext cx="4045200" cy="2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2.2  Second Limitation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9"/>
          <p:cNvSpPr txBox="1"/>
          <p:nvPr>
            <p:ph idx="2" type="body"/>
          </p:nvPr>
        </p:nvSpPr>
        <p:spPr>
          <a:xfrm>
            <a:off x="311700" y="2991100"/>
            <a:ext cx="3999900" cy="19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2.2 Second Limitation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Maintenance Complexity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38343" r="26010" t="0"/>
          <a:stretch/>
        </p:blipFill>
        <p:spPr>
          <a:xfrm>
            <a:off x="5354850" y="760850"/>
            <a:ext cx="37891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781450" y="845550"/>
            <a:ext cx="59373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3. Synthesis</a:t>
            </a:r>
            <a:endParaRPr b="1" sz="2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Precision Agriculture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Traffic Management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Healthcare Optimization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Smart Building Solutions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60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2263500" y="232500"/>
            <a:ext cx="4617000" cy="11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Thank you for listening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