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06ed8bb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06ed8bb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06ed8bb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06ed8bb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c50e48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c50e48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3c50e48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3c50e48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3c50e48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3c50e48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c50e48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c50e48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3c50e48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3c50e48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3c50e48d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3c50e48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5900" y="1131750"/>
            <a:ext cx="61881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Joint Optimization Strategy of Computation Offloading and Resource Allocation in Multi-Access Edge Computing Environment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53925" y="2571750"/>
            <a:ext cx="34707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Name - Maymuna Rukaiya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 - 23266019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Group no - 30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Instructor - Annajiat Alim Rasel Sir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RA - Ehsanur Rahman Rhythm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 - Farah Binta Haque</a:t>
            </a:r>
            <a:endParaRPr b="1" sz="1600"/>
          </a:p>
        </p:txBody>
      </p:sp>
      <p:sp>
        <p:nvSpPr>
          <p:cNvPr id="136" name="Google Shape;136;p13"/>
          <p:cNvSpPr txBox="1"/>
          <p:nvPr/>
        </p:nvSpPr>
        <p:spPr>
          <a:xfrm>
            <a:off x="5553925" y="4018775"/>
            <a:ext cx="3154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CSE707 Paper Presentation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654150" y="631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About the Paper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54150" y="1599775"/>
            <a:ext cx="49368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Title -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Joint Optimization Strategy of Computation Offloading and Resource Allocation in Multi-access Edge Computing Environment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Author -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Huilin Li, Haitao Xu, Chengcheng Zhou, Xing Lü, and Zhu Han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" sz="2500">
                <a:latin typeface="Lato"/>
                <a:ea typeface="Lato"/>
                <a:cs typeface="Lato"/>
                <a:sym typeface="Lato"/>
              </a:rPr>
              <a:t>Summary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1.1 Motivation / </a:t>
            </a:r>
            <a:r>
              <a:rPr b="1" lang="en" sz="2000"/>
              <a:t>P</a:t>
            </a:r>
            <a:r>
              <a:rPr b="1" lang="en" sz="2000"/>
              <a:t>urpose / Aim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Differences among the performance of user terminal devices (UTDs)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Resource limitation of MEC servers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Reducing  energy consumption and task execution delay of UTDs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Lato"/>
                <a:ea typeface="Lato"/>
                <a:cs typeface="Lato"/>
                <a:sym typeface="Lato"/>
              </a:rPr>
              <a:t>1. Summary</a:t>
            </a:r>
            <a:endParaRPr b="1" sz="27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1.2 Contribution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Lowers energy consumption of user terminal devices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Applied two-stage heuristic optimization algorithm based on genetic algorithms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Obtained the stable convergence solution of the optimization problem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 sz="25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07850"/>
            <a:ext cx="70389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1.3 Methodology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Formulates joint optimization problem of computation offloading and resource allocation as a MINP problem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Proposes two-stage heuristic optimization algorithm which divides joint optimization problem of computation offloading and resource allocation in two stages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solve offloading decisions of the UTDs under initial situations in first stage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allocation of computing resources is updated through a myopic optimization method based on the current offloading decision in  second stage</a:t>
            </a:r>
            <a:endParaRPr b="1" sz="15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1.4 Conclusion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Better performance than other baseline methods and numerical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 high calculation efficiency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quickly converge in fewer iterations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significantly reduce algorithm execution time and improve execution efficiency than other methods like ROA, NOA, LEA.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189075" y="569475"/>
            <a:ext cx="47760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" sz="2500">
                <a:latin typeface="Lato"/>
                <a:ea typeface="Lato"/>
                <a:cs typeface="Lato"/>
                <a:sym typeface="Lato"/>
              </a:rPr>
              <a:t>Limitation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189075" y="1482175"/>
            <a:ext cx="47760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2.1 First Limitation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Uncertain and varying workloads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2.2  Second Limitation</a:t>
            </a:r>
            <a:endParaRPr b="1"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Scalability issues</a:t>
            </a:r>
            <a:endParaRPr sz="15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3537150" y="634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3.  Synthesis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3537150" y="1466975"/>
            <a:ext cx="5017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Augmented reality  and Virtual reality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5G and subsequent network technologies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Autonomous vehicles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Fog computing integration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Enhanced edge computing performance</a:t>
            </a:r>
            <a:endParaRPr sz="1500"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-27400" y="1588700"/>
            <a:ext cx="9171300" cy="19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-13750" y="2054400"/>
            <a:ext cx="9171300" cy="1034700"/>
          </a:xfrm>
          <a:prstGeom prst="rect">
            <a:avLst/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966900" y="2110650"/>
            <a:ext cx="31827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145AC"/>
                </a:solidFill>
                <a:latin typeface="Lato Black"/>
                <a:ea typeface="Lato Black"/>
                <a:cs typeface="Lato Black"/>
                <a:sym typeface="Lato Black"/>
              </a:rPr>
              <a:t>Thank you</a:t>
            </a:r>
            <a:endParaRPr sz="1300">
              <a:solidFill>
                <a:srgbClr val="0145A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