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979"/>
    <a:srgbClr val="192D3B"/>
    <a:srgbClr val="00B086"/>
    <a:srgbClr val="37A794"/>
    <a:srgbClr val="0096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ECE6CF-820A-418E-B78A-E2BF8914BC3A}" v="25" dt="2024-12-31T12:58:02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owa Osimosu" userId="e9d2c9c9c1997df7" providerId="LiveId" clId="{20ECE6CF-820A-418E-B78A-E2BF8914BC3A}"/>
    <pc:docChg chg="undo custSel addSld delSld modSld">
      <pc:chgData name="Mayowa Osimosu" userId="e9d2c9c9c1997df7" providerId="LiveId" clId="{20ECE6CF-820A-418E-B78A-E2BF8914BC3A}" dt="2024-12-31T17:52:16.940" v="163" actId="1076"/>
      <pc:docMkLst>
        <pc:docMk/>
      </pc:docMkLst>
      <pc:sldChg chg="addSp modSp mod">
        <pc:chgData name="Mayowa Osimosu" userId="e9d2c9c9c1997df7" providerId="LiveId" clId="{20ECE6CF-820A-418E-B78A-E2BF8914BC3A}" dt="2024-12-31T12:20:49.861" v="18" actId="207"/>
        <pc:sldMkLst>
          <pc:docMk/>
          <pc:sldMk cId="309582042" sldId="256"/>
        </pc:sldMkLst>
        <pc:spChg chg="mod">
          <ac:chgData name="Mayowa Osimosu" userId="e9d2c9c9c1997df7" providerId="LiveId" clId="{20ECE6CF-820A-418E-B78A-E2BF8914BC3A}" dt="2024-12-31T12:20:49.861" v="18" actId="207"/>
          <ac:spMkLst>
            <pc:docMk/>
            <pc:sldMk cId="309582042" sldId="256"/>
            <ac:spMk id="13" creationId="{66B3B213-74E9-D223-5DD6-D66460C780A1}"/>
          </ac:spMkLst>
        </pc:spChg>
        <pc:picChg chg="add mod">
          <ac:chgData name="Mayowa Osimosu" userId="e9d2c9c9c1997df7" providerId="LiveId" clId="{20ECE6CF-820A-418E-B78A-E2BF8914BC3A}" dt="2024-12-31T12:20:39.756" v="17"/>
          <ac:picMkLst>
            <pc:docMk/>
            <pc:sldMk cId="309582042" sldId="256"/>
            <ac:picMk id="3" creationId="{8D58438A-5DDA-8871-A49B-554BB13AA2E4}"/>
          </ac:picMkLst>
        </pc:picChg>
      </pc:sldChg>
      <pc:sldChg chg="addSp delSp modSp add mod">
        <pc:chgData name="Mayowa Osimosu" userId="e9d2c9c9c1997df7" providerId="LiveId" clId="{20ECE6CF-820A-418E-B78A-E2BF8914BC3A}" dt="2024-12-31T17:52:16.940" v="163" actId="1076"/>
        <pc:sldMkLst>
          <pc:docMk/>
          <pc:sldMk cId="902834894" sldId="257"/>
        </pc:sldMkLst>
        <pc:spChg chg="mod">
          <ac:chgData name="Mayowa Osimosu" userId="e9d2c9c9c1997df7" providerId="LiveId" clId="{20ECE6CF-820A-418E-B78A-E2BF8914BC3A}" dt="2024-12-31T17:49:35.901" v="108" actId="14100"/>
          <ac:spMkLst>
            <pc:docMk/>
            <pc:sldMk cId="902834894" sldId="257"/>
            <ac:spMk id="7" creationId="{C675C982-345A-5CD4-4EC2-844946A79E90}"/>
          </ac:spMkLst>
        </pc:spChg>
        <pc:spChg chg="del">
          <ac:chgData name="Mayowa Osimosu" userId="e9d2c9c9c1997df7" providerId="LiveId" clId="{20ECE6CF-820A-418E-B78A-E2BF8914BC3A}" dt="2024-12-31T17:49:31.058" v="107" actId="478"/>
          <ac:spMkLst>
            <pc:docMk/>
            <pc:sldMk cId="902834894" sldId="257"/>
            <ac:spMk id="8" creationId="{7647E17A-B4DB-CD52-D013-477A1C528B11}"/>
          </ac:spMkLst>
        </pc:spChg>
        <pc:spChg chg="del">
          <ac:chgData name="Mayowa Osimosu" userId="e9d2c9c9c1997df7" providerId="LiveId" clId="{20ECE6CF-820A-418E-B78A-E2BF8914BC3A}" dt="2024-12-31T17:49:13.598" v="104" actId="478"/>
          <ac:spMkLst>
            <pc:docMk/>
            <pc:sldMk cId="902834894" sldId="257"/>
            <ac:spMk id="9" creationId="{627B3A1F-E32B-03E0-8E5A-D409213F1227}"/>
          </ac:spMkLst>
        </pc:spChg>
        <pc:spChg chg="del">
          <ac:chgData name="Mayowa Osimosu" userId="e9d2c9c9c1997df7" providerId="LiveId" clId="{20ECE6CF-820A-418E-B78A-E2BF8914BC3A}" dt="2024-12-31T17:49:06.060" v="100" actId="478"/>
          <ac:spMkLst>
            <pc:docMk/>
            <pc:sldMk cId="902834894" sldId="257"/>
            <ac:spMk id="11" creationId="{D44439C1-052D-5DFD-0182-895EAE9F6508}"/>
          </ac:spMkLst>
        </pc:spChg>
        <pc:spChg chg="mod">
          <ac:chgData name="Mayowa Osimosu" userId="e9d2c9c9c1997df7" providerId="LiveId" clId="{20ECE6CF-820A-418E-B78A-E2BF8914BC3A}" dt="2024-12-31T17:49:20.731" v="105" actId="14100"/>
          <ac:spMkLst>
            <pc:docMk/>
            <pc:sldMk cId="902834894" sldId="257"/>
            <ac:spMk id="12" creationId="{A26FB0C2-A84D-8833-B133-7A11A725F54A}"/>
          </ac:spMkLst>
        </pc:spChg>
        <pc:spChg chg="mod">
          <ac:chgData name="Mayowa Osimosu" userId="e9d2c9c9c1997df7" providerId="LiveId" clId="{20ECE6CF-820A-418E-B78A-E2BF8914BC3A}" dt="2024-12-31T17:48:36.420" v="98" actId="20577"/>
          <ac:spMkLst>
            <pc:docMk/>
            <pc:sldMk cId="902834894" sldId="257"/>
            <ac:spMk id="14" creationId="{A2B202CB-C0B9-5587-A2B4-84AD008F6067}"/>
          </ac:spMkLst>
        </pc:spChg>
        <pc:spChg chg="mod">
          <ac:chgData name="Mayowa Osimosu" userId="e9d2c9c9c1997df7" providerId="LiveId" clId="{20ECE6CF-820A-418E-B78A-E2BF8914BC3A}" dt="2024-12-31T17:52:16.940" v="163" actId="1076"/>
          <ac:spMkLst>
            <pc:docMk/>
            <pc:sldMk cId="902834894" sldId="257"/>
            <ac:spMk id="19" creationId="{AEE21B5B-7911-7BCD-0F90-91E62435B45E}"/>
          </ac:spMkLst>
        </pc:spChg>
        <pc:spChg chg="del">
          <ac:chgData name="Mayowa Osimosu" userId="e9d2c9c9c1997df7" providerId="LiveId" clId="{20ECE6CF-820A-418E-B78A-E2BF8914BC3A}" dt="2024-12-31T17:49:30.014" v="106" actId="478"/>
          <ac:spMkLst>
            <pc:docMk/>
            <pc:sldMk cId="902834894" sldId="257"/>
            <ac:spMk id="20" creationId="{F2E99C07-48D6-3591-C7B1-0CCFFCBDBA9F}"/>
          </ac:spMkLst>
        </pc:spChg>
        <pc:spChg chg="del mod">
          <ac:chgData name="Mayowa Osimosu" userId="e9d2c9c9c1997df7" providerId="LiveId" clId="{20ECE6CF-820A-418E-B78A-E2BF8914BC3A}" dt="2024-12-31T17:49:10.703" v="102" actId="478"/>
          <ac:spMkLst>
            <pc:docMk/>
            <pc:sldMk cId="902834894" sldId="257"/>
            <ac:spMk id="21" creationId="{4B2C7711-EC96-9CF6-EB94-4306AD3F89C2}"/>
          </ac:spMkLst>
        </pc:spChg>
        <pc:spChg chg="del">
          <ac:chgData name="Mayowa Osimosu" userId="e9d2c9c9c1997df7" providerId="LiveId" clId="{20ECE6CF-820A-418E-B78A-E2BF8914BC3A}" dt="2024-12-31T17:49:12.789" v="103" actId="478"/>
          <ac:spMkLst>
            <pc:docMk/>
            <pc:sldMk cId="902834894" sldId="257"/>
            <ac:spMk id="22" creationId="{E256BD90-33CD-B1F4-9E88-8544D21B79AC}"/>
          </ac:spMkLst>
        </pc:spChg>
        <pc:spChg chg="del">
          <ac:chgData name="Mayowa Osimosu" userId="e9d2c9c9c1997df7" providerId="LiveId" clId="{20ECE6CF-820A-418E-B78A-E2BF8914BC3A}" dt="2024-12-31T17:51:03.891" v="156" actId="478"/>
          <ac:spMkLst>
            <pc:docMk/>
            <pc:sldMk cId="902834894" sldId="257"/>
            <ac:spMk id="23" creationId="{6EB08E65-EEE5-DFCA-0A62-750DDE6336FB}"/>
          </ac:spMkLst>
        </pc:spChg>
        <pc:picChg chg="mod">
          <ac:chgData name="Mayowa Osimosu" userId="e9d2c9c9c1997df7" providerId="LiveId" clId="{20ECE6CF-820A-418E-B78A-E2BF8914BC3A}" dt="2024-12-31T17:51:34.656" v="157" actId="196"/>
          <ac:picMkLst>
            <pc:docMk/>
            <pc:sldMk cId="902834894" sldId="257"/>
            <ac:picMk id="3" creationId="{1D9E8EBD-3829-F240-F150-A21BC7F8F2C9}"/>
          </ac:picMkLst>
        </pc:picChg>
        <pc:picChg chg="add del mod">
          <ac:chgData name="Mayowa Osimosu" userId="e9d2c9c9c1997df7" providerId="LiveId" clId="{20ECE6CF-820A-418E-B78A-E2BF8914BC3A}" dt="2024-12-31T12:52:52.356" v="48" actId="21"/>
          <ac:picMkLst>
            <pc:docMk/>
            <pc:sldMk cId="902834894" sldId="257"/>
            <ac:picMk id="4" creationId="{64426E1F-6DA0-88B8-2287-6CF5A1C6035F}"/>
          </ac:picMkLst>
        </pc:picChg>
        <pc:picChg chg="add del mod ord">
          <ac:chgData name="Mayowa Osimosu" userId="e9d2c9c9c1997df7" providerId="LiveId" clId="{20ECE6CF-820A-418E-B78A-E2BF8914BC3A}" dt="2024-12-31T17:51:51.641" v="159" actId="478"/>
          <ac:picMkLst>
            <pc:docMk/>
            <pc:sldMk cId="902834894" sldId="257"/>
            <ac:picMk id="4" creationId="{8BD308D2-7610-756D-1777-AF52FC4B719D}"/>
          </ac:picMkLst>
        </pc:picChg>
        <pc:picChg chg="add del mod">
          <ac:chgData name="Mayowa Osimosu" userId="e9d2c9c9c1997df7" providerId="LiveId" clId="{20ECE6CF-820A-418E-B78A-E2BF8914BC3A}" dt="2024-12-31T17:48:11.484" v="86" actId="478"/>
          <ac:picMkLst>
            <pc:docMk/>
            <pc:sldMk cId="902834894" sldId="257"/>
            <ac:picMk id="5" creationId="{9C15B93B-407B-8D2C-2DB4-533DD5E3DAA6}"/>
          </ac:picMkLst>
        </pc:picChg>
        <pc:picChg chg="add del mod">
          <ac:chgData name="Mayowa Osimosu" userId="e9d2c9c9c1997df7" providerId="LiveId" clId="{20ECE6CF-820A-418E-B78A-E2BF8914BC3A}" dt="2024-12-31T17:48:09.579" v="85" actId="478"/>
          <ac:picMkLst>
            <pc:docMk/>
            <pc:sldMk cId="902834894" sldId="257"/>
            <ac:picMk id="10" creationId="{69DB25F1-B76A-C98B-ED3E-1CC12F573C25}"/>
          </ac:picMkLst>
        </pc:picChg>
        <pc:cxnChg chg="mod">
          <ac:chgData name="Mayowa Osimosu" userId="e9d2c9c9c1997df7" providerId="LiveId" clId="{20ECE6CF-820A-418E-B78A-E2BF8914BC3A}" dt="2024-12-31T17:50:57.295" v="155" actId="1076"/>
          <ac:cxnSpMkLst>
            <pc:docMk/>
            <pc:sldMk cId="902834894" sldId="257"/>
            <ac:cxnSpMk id="16" creationId="{061A1E5F-70A8-52C6-4522-18D03E875D57}"/>
          </ac:cxnSpMkLst>
        </pc:cxnChg>
        <pc:cxnChg chg="del">
          <ac:chgData name="Mayowa Osimosu" userId="e9d2c9c9c1997df7" providerId="LiveId" clId="{20ECE6CF-820A-418E-B78A-E2BF8914BC3A}" dt="2024-12-31T17:50:48.529" v="154" actId="478"/>
          <ac:cxnSpMkLst>
            <pc:docMk/>
            <pc:sldMk cId="902834894" sldId="257"/>
            <ac:cxnSpMk id="18" creationId="{B9368C8C-CF65-6998-6907-3E0AB8A4003A}"/>
          </ac:cxnSpMkLst>
        </pc:cxnChg>
      </pc:sldChg>
      <pc:sldChg chg="addSp delSp modSp new del mod">
        <pc:chgData name="Mayowa Osimosu" userId="e9d2c9c9c1997df7" providerId="LiveId" clId="{20ECE6CF-820A-418E-B78A-E2BF8914BC3A}" dt="2024-12-31T12:51:20.294" v="44" actId="47"/>
        <pc:sldMkLst>
          <pc:docMk/>
          <pc:sldMk cId="1708025249" sldId="257"/>
        </pc:sldMkLst>
        <pc:spChg chg="del">
          <ac:chgData name="Mayowa Osimosu" userId="e9d2c9c9c1997df7" providerId="LiveId" clId="{20ECE6CF-820A-418E-B78A-E2BF8914BC3A}" dt="2024-12-31T12:42:30.017" v="20" actId="478"/>
          <ac:spMkLst>
            <pc:docMk/>
            <pc:sldMk cId="1708025249" sldId="257"/>
            <ac:spMk id="2" creationId="{D54BD23D-7112-F8B5-8136-1281CED580F7}"/>
          </ac:spMkLst>
        </pc:spChg>
        <pc:spChg chg="del">
          <ac:chgData name="Mayowa Osimosu" userId="e9d2c9c9c1997df7" providerId="LiveId" clId="{20ECE6CF-820A-418E-B78A-E2BF8914BC3A}" dt="2024-12-31T12:42:32.260" v="21" actId="478"/>
          <ac:spMkLst>
            <pc:docMk/>
            <pc:sldMk cId="1708025249" sldId="257"/>
            <ac:spMk id="3" creationId="{8DF73486-B30F-2D81-9232-7B63792141F3}"/>
          </ac:spMkLst>
        </pc:spChg>
        <pc:picChg chg="add mod modCrop">
          <ac:chgData name="Mayowa Osimosu" userId="e9d2c9c9c1997df7" providerId="LiveId" clId="{20ECE6CF-820A-418E-B78A-E2BF8914BC3A}" dt="2024-12-31T12:47:35.461" v="39" actId="1076"/>
          <ac:picMkLst>
            <pc:docMk/>
            <pc:sldMk cId="1708025249" sldId="257"/>
            <ac:picMk id="5" creationId="{D57B8654-EB2A-9CA6-9DC1-F30BE6E3DE0D}"/>
          </ac:picMkLst>
        </pc:picChg>
        <pc:picChg chg="add mod modCrop">
          <ac:chgData name="Mayowa Osimosu" userId="e9d2c9c9c1997df7" providerId="LiveId" clId="{20ECE6CF-820A-418E-B78A-E2BF8914BC3A}" dt="2024-12-31T12:46:26.752" v="33" actId="732"/>
          <ac:picMkLst>
            <pc:docMk/>
            <pc:sldMk cId="1708025249" sldId="257"/>
            <ac:picMk id="6" creationId="{4067C761-AAA9-9D92-677A-846A7822D3F6}"/>
          </ac:picMkLst>
        </pc:picChg>
      </pc:sldChg>
      <pc:sldChg chg="addSp delSp modSp new mod">
        <pc:chgData name="Mayowa Osimosu" userId="e9d2c9c9c1997df7" providerId="LiveId" clId="{20ECE6CF-820A-418E-B78A-E2BF8914BC3A}" dt="2024-12-31T12:57:53.419" v="78"/>
        <pc:sldMkLst>
          <pc:docMk/>
          <pc:sldMk cId="1472196154" sldId="258"/>
        </pc:sldMkLst>
        <pc:spChg chg="del">
          <ac:chgData name="Mayowa Osimosu" userId="e9d2c9c9c1997df7" providerId="LiveId" clId="{20ECE6CF-820A-418E-B78A-E2BF8914BC3A}" dt="2024-12-31T12:52:56.493" v="50" actId="478"/>
          <ac:spMkLst>
            <pc:docMk/>
            <pc:sldMk cId="1472196154" sldId="258"/>
            <ac:spMk id="2" creationId="{DA0A12ED-B81D-7688-B1A3-D9E719F8188F}"/>
          </ac:spMkLst>
        </pc:spChg>
        <pc:spChg chg="del">
          <ac:chgData name="Mayowa Osimosu" userId="e9d2c9c9c1997df7" providerId="LiveId" clId="{20ECE6CF-820A-418E-B78A-E2BF8914BC3A}" dt="2024-12-31T12:52:55.481" v="49" actId="478"/>
          <ac:spMkLst>
            <pc:docMk/>
            <pc:sldMk cId="1472196154" sldId="258"/>
            <ac:spMk id="3" creationId="{07581618-7122-AAE5-AFC7-3D32AA0B2C31}"/>
          </ac:spMkLst>
        </pc:spChg>
        <pc:picChg chg="add del mod modCrop">
          <ac:chgData name="Mayowa Osimosu" userId="e9d2c9c9c1997df7" providerId="LiveId" clId="{20ECE6CF-820A-418E-B78A-E2BF8914BC3A}" dt="2024-12-31T12:55:52.414" v="63" actId="478"/>
          <ac:picMkLst>
            <pc:docMk/>
            <pc:sldMk cId="1472196154" sldId="258"/>
            <ac:picMk id="4" creationId="{64426E1F-6DA0-88B8-2287-6CF5A1C6035F}"/>
          </ac:picMkLst>
        </pc:picChg>
        <pc:picChg chg="add del mod modCrop">
          <ac:chgData name="Mayowa Osimosu" userId="e9d2c9c9c1997df7" providerId="LiveId" clId="{20ECE6CF-820A-418E-B78A-E2BF8914BC3A}" dt="2024-12-31T12:55:58.525" v="67" actId="478"/>
          <ac:picMkLst>
            <pc:docMk/>
            <pc:sldMk cId="1472196154" sldId="258"/>
            <ac:picMk id="5" creationId="{77BF5AD4-616C-EEF1-8F5B-75EEE296EA5B}"/>
          </ac:picMkLst>
        </pc:picChg>
        <pc:picChg chg="add mod">
          <ac:chgData name="Mayowa Osimosu" userId="e9d2c9c9c1997df7" providerId="LiveId" clId="{20ECE6CF-820A-418E-B78A-E2BF8914BC3A}" dt="2024-12-31T12:56:22.899" v="70" actId="1076"/>
          <ac:picMkLst>
            <pc:docMk/>
            <pc:sldMk cId="1472196154" sldId="258"/>
            <ac:picMk id="7" creationId="{1B315DCB-A1E4-C911-C8CF-10EFB297F137}"/>
          </ac:picMkLst>
        </pc:picChg>
        <pc:picChg chg="add del mod modCrop">
          <ac:chgData name="Mayowa Osimosu" userId="e9d2c9c9c1997df7" providerId="LiveId" clId="{20ECE6CF-820A-418E-B78A-E2BF8914BC3A}" dt="2024-12-31T12:57:53.419" v="78"/>
          <ac:picMkLst>
            <pc:docMk/>
            <pc:sldMk cId="1472196154" sldId="258"/>
            <ac:picMk id="9" creationId="{D3C4399E-32C7-F389-45E2-CD36FB5E4048}"/>
          </ac:picMkLst>
        </pc:picChg>
        <pc:picChg chg="add mod modCrop">
          <ac:chgData name="Mayowa Osimosu" userId="e9d2c9c9c1997df7" providerId="LiveId" clId="{20ECE6CF-820A-418E-B78A-E2BF8914BC3A}" dt="2024-12-31T12:56:59.305" v="76"/>
          <ac:picMkLst>
            <pc:docMk/>
            <pc:sldMk cId="1472196154" sldId="258"/>
            <ac:picMk id="10" creationId="{63A73576-CE8D-30B0-2512-C242FD95CD95}"/>
          </ac:picMkLst>
        </pc:picChg>
      </pc:sldChg>
      <pc:sldChg chg="addSp delSp modSp add del mod">
        <pc:chgData name="Mayowa Osimosu" userId="e9d2c9c9c1997df7" providerId="LiveId" clId="{20ECE6CF-820A-418E-B78A-E2BF8914BC3A}" dt="2024-12-31T12:51:19.353" v="43" actId="47"/>
        <pc:sldMkLst>
          <pc:docMk/>
          <pc:sldMk cId="3915928902" sldId="258"/>
        </pc:sldMkLst>
        <pc:spChg chg="del">
          <ac:chgData name="Mayowa Osimosu" userId="e9d2c9c9c1997df7" providerId="LiveId" clId="{20ECE6CF-820A-418E-B78A-E2BF8914BC3A}" dt="2024-12-31T12:51:17.343" v="42" actId="478"/>
          <ac:spMkLst>
            <pc:docMk/>
            <pc:sldMk cId="3915928902" sldId="258"/>
            <ac:spMk id="7" creationId="{66BD2C3B-EA11-135D-D7AD-C986740D08E6}"/>
          </ac:spMkLst>
        </pc:spChg>
        <pc:picChg chg="add mod">
          <ac:chgData name="Mayowa Osimosu" userId="e9d2c9c9c1997df7" providerId="LiveId" clId="{20ECE6CF-820A-418E-B78A-E2BF8914BC3A}" dt="2024-12-31T12:50:27.143" v="41"/>
          <ac:picMkLst>
            <pc:docMk/>
            <pc:sldMk cId="3915928902" sldId="258"/>
            <ac:picMk id="2" creationId="{C72AE373-5267-3C47-BA80-93927B2BFC1F}"/>
          </ac:picMkLst>
        </pc:picChg>
        <pc:picChg chg="add mod">
          <ac:chgData name="Mayowa Osimosu" userId="e9d2c9c9c1997df7" providerId="LiveId" clId="{20ECE6CF-820A-418E-B78A-E2BF8914BC3A}" dt="2024-12-31T12:50:27.143" v="41"/>
          <ac:picMkLst>
            <pc:docMk/>
            <pc:sldMk cId="3915928902" sldId="258"/>
            <ac:picMk id="4" creationId="{5DABCD9D-B61C-6CAD-95B6-A9A513E81F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D89C-56DB-413A-8820-4303F3D13713}" type="datetimeFigureOut">
              <a:rPr lang="en-NG" smtClean="0"/>
              <a:t>31/12/2024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DCE59-AFC2-434D-A8CD-3B0F11E42EF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2185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DCE59-AFC2-434D-A8CD-3B0F11E42EFD}" type="slidenum">
              <a:rPr lang="en-NG" smtClean="0"/>
              <a:t>1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7550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F4FF7-3C9D-A035-CB1D-E83A4E550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A71495-C84D-D75C-C882-90F4479C80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288769-EB96-4189-705C-44CCF3623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B6145-20CC-5C8F-9077-D6037DBA5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DCE59-AFC2-434D-A8CD-3B0F11E42EFD}" type="slidenum">
              <a:rPr lang="en-NG" smtClean="0"/>
              <a:t>2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3146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5739-3014-3D4B-96AB-16D07EB26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1EBC1-4ED9-09FE-3268-CAAF7F2A6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720E6-7C57-36F3-601A-3ED3EE23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55AE-DA59-4685-BB28-11CFA20C717A}" type="datetimeFigureOut">
              <a:rPr lang="en-NG" smtClean="0"/>
              <a:t>31/12/2024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EE178-E0A8-33EF-9619-C6729903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0BAB8-6169-AF59-71EA-4FD27EBA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79D-06F0-488E-A117-818AC39A8AB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4913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0F99-5003-0E5A-EE72-EF8CDA96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9A1AE-0B9A-7C42-22D1-1222DD14B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E71EE-702D-E82D-EC83-4DD32D79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55AE-DA59-4685-BB28-11CFA20C717A}" type="datetimeFigureOut">
              <a:rPr lang="en-NG" smtClean="0"/>
              <a:t>31/12/2024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BF55A-CBDC-39CE-A3BE-EBBCAFEF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FFD32-784F-A2DC-CFF3-978239DF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79D-06F0-488E-A117-818AC39A8AB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6664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F271A-12E7-BEBF-8CEB-EECE2CB9F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A354E-5BDB-FE75-BB3F-0684B9AD9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22EDA-1DCF-8AC6-19E0-148B0297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55AE-DA59-4685-BB28-11CFA20C717A}" type="datetimeFigureOut">
              <a:rPr lang="en-NG" smtClean="0"/>
              <a:t>31/12/2024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6840A-CF68-C9B8-C43C-3D64F057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957E7-9A04-11F5-B032-99ED8BA5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79D-06F0-488E-A117-818AC39A8AB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8386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AA51-E198-DCF0-13D2-295D7975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C56DC-47E2-3266-E797-F4416A0FF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384E-5266-3914-240C-CEA39C40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55AE-DA59-4685-BB28-11CFA20C717A}" type="datetimeFigureOut">
              <a:rPr lang="en-NG" smtClean="0"/>
              <a:t>31/12/2024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AC6DE-99E2-BC93-3F30-22369DA7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240C3-AEFA-C785-C106-CBEA5ED4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79D-06F0-488E-A117-818AC39A8AB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157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C83D-1FD8-250B-620E-794750B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F1DE9-8349-0D35-E3F0-41BCF7F04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BE40F-C904-265F-A962-E5CBDB75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55AE-DA59-4685-BB28-11CFA20C717A}" type="datetimeFigureOut">
              <a:rPr lang="en-NG" smtClean="0"/>
              <a:t>31/12/2024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B625C-C71F-5977-130F-FB8A13CE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BD739-F228-C591-17CE-E0506C6F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79D-06F0-488E-A117-818AC39A8AB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1567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6703-FDB7-7C32-19BF-D6B27C9F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E2F67-D748-0A24-BF28-7B19A8B3D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F3FD6-2D2E-1236-6544-084BDBF91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62EBA-F341-408D-AD50-3857A40C4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55AE-DA59-4685-BB28-11CFA20C717A}" type="datetimeFigureOut">
              <a:rPr lang="en-NG" smtClean="0"/>
              <a:t>31/12/2024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F6FC9-1657-80CA-B7AA-2D0D8CF1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EF6EE-6032-39C1-3722-2735BA3D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79D-06F0-488E-A117-818AC39A8AB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6425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ABFE-4EF7-95B7-8207-B841BCB2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499F-F724-36D7-381E-C3AFD03E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85BC7-A9BA-3149-7CBD-E1B40CEE5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3D8F5-4EB5-96BD-507E-A018D7305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B8FD8-157E-F250-E46B-39D48BF67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C793C-EC71-0BA7-2FBF-05D1523A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55AE-DA59-4685-BB28-11CFA20C717A}" type="datetimeFigureOut">
              <a:rPr lang="en-NG" smtClean="0"/>
              <a:t>31/12/2024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38902-E7CB-514D-B8DB-F2385972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5A7E8-F7F9-4C2E-EB13-BF1DE29F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79D-06F0-488E-A117-818AC39A8AB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8522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65ED-908A-E128-5022-6F6A5336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59BF5-DE92-3B85-22E2-A5DB180C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55AE-DA59-4685-BB28-11CFA20C717A}" type="datetimeFigureOut">
              <a:rPr lang="en-NG" smtClean="0"/>
              <a:t>31/12/2024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33FCA-A746-6278-DA0E-63F05D7A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EA6C1-3F9C-70AB-FB46-B724A9C0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79D-06F0-488E-A117-818AC39A8AB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9208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182F3-E204-625B-E5BF-BC95C22C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55AE-DA59-4685-BB28-11CFA20C717A}" type="datetimeFigureOut">
              <a:rPr lang="en-NG" smtClean="0"/>
              <a:t>31/12/2024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BBE49-25EA-9BE2-880F-1A91C12C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89EF7-D33B-B8A7-32FA-9839AF1B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79D-06F0-488E-A117-818AC39A8AB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238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D249-848A-D459-C4EE-87C16348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3C36-A1BC-D877-D89D-13646792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18044-A48F-7820-EB0B-ECAF6E508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F0A70-4E33-29F2-F816-952EA57B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55AE-DA59-4685-BB28-11CFA20C717A}" type="datetimeFigureOut">
              <a:rPr lang="en-NG" smtClean="0"/>
              <a:t>31/12/2024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23F93-846C-B954-1C06-B26AE4A2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4B81D-7EF0-406B-B0CE-53505FA5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79D-06F0-488E-A117-818AC39A8AB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6188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E677-E63C-FE4A-68C9-86B0B6BD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8DC7F-432C-384A-E082-0360C30F3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2426-049C-C948-FF10-FD2DE37D8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6DE2B-9193-7B25-440F-A91C00E4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55AE-DA59-4685-BB28-11CFA20C717A}" type="datetimeFigureOut">
              <a:rPr lang="en-NG" smtClean="0"/>
              <a:t>31/12/2024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DC0BE-1F21-208C-9016-48F764C1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77F47-2A03-B675-B2E1-A4D5C9D9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079D-06F0-488E-A117-818AC39A8AB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115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1FC28-BA7E-DD3B-64EA-12EA8B68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1826D-D12D-230E-F03F-EC1B6B4F0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8299E-350F-3365-048E-BE58A35A2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6A55AE-DA59-4685-BB28-11CFA20C717A}" type="datetimeFigureOut">
              <a:rPr lang="en-NG" smtClean="0"/>
              <a:t>31/12/2024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E8377-A247-1EDC-84F8-B22251812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11C4C-F6AD-422C-5DB0-FECF2977B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20079D-06F0-488E-A117-818AC39A8AB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376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8237E1-8481-7565-70E5-ADD836F7B78F}"/>
              </a:ext>
            </a:extLst>
          </p:cNvPr>
          <p:cNvSpPr/>
          <p:nvPr/>
        </p:nvSpPr>
        <p:spPr>
          <a:xfrm>
            <a:off x="101600" y="92364"/>
            <a:ext cx="11776364" cy="6234545"/>
          </a:xfrm>
          <a:prstGeom prst="roundRect">
            <a:avLst>
              <a:gd name="adj" fmla="val 20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B3B213-74E9-D223-5DD6-D66460C780A1}"/>
              </a:ext>
            </a:extLst>
          </p:cNvPr>
          <p:cNvSpPr/>
          <p:nvPr/>
        </p:nvSpPr>
        <p:spPr>
          <a:xfrm>
            <a:off x="203198" y="798945"/>
            <a:ext cx="11241087" cy="925079"/>
          </a:xfrm>
          <a:prstGeom prst="roundRect">
            <a:avLst>
              <a:gd name="adj" fmla="val 13729"/>
            </a:avLst>
          </a:prstGeom>
          <a:solidFill>
            <a:srgbClr val="192D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653DEF-5852-2A98-F2B2-B430186CF4D1}"/>
              </a:ext>
            </a:extLst>
          </p:cNvPr>
          <p:cNvSpPr/>
          <p:nvPr/>
        </p:nvSpPr>
        <p:spPr>
          <a:xfrm>
            <a:off x="203200" y="1810327"/>
            <a:ext cx="6077527" cy="1699491"/>
          </a:xfrm>
          <a:prstGeom prst="roundRect">
            <a:avLst>
              <a:gd name="adj" fmla="val 74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B5B401-A50C-F744-DC39-F1F0C43DB0BC}"/>
              </a:ext>
            </a:extLst>
          </p:cNvPr>
          <p:cNvSpPr/>
          <p:nvPr/>
        </p:nvSpPr>
        <p:spPr>
          <a:xfrm>
            <a:off x="203199" y="3556000"/>
            <a:ext cx="6077527" cy="2392218"/>
          </a:xfrm>
          <a:prstGeom prst="roundRect">
            <a:avLst>
              <a:gd name="adj" fmla="val 530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149A16-D6BA-46CC-1B90-CDA64F816FBB}"/>
              </a:ext>
            </a:extLst>
          </p:cNvPr>
          <p:cNvSpPr/>
          <p:nvPr/>
        </p:nvSpPr>
        <p:spPr>
          <a:xfrm>
            <a:off x="6338888" y="3556000"/>
            <a:ext cx="2443162" cy="2392218"/>
          </a:xfrm>
          <a:prstGeom prst="roundRect">
            <a:avLst>
              <a:gd name="adj" fmla="val 530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9F6FF2-6AB1-7288-9FDD-91823D2746A7}"/>
              </a:ext>
            </a:extLst>
          </p:cNvPr>
          <p:cNvSpPr/>
          <p:nvPr/>
        </p:nvSpPr>
        <p:spPr>
          <a:xfrm>
            <a:off x="6338888" y="1810327"/>
            <a:ext cx="2443162" cy="1699491"/>
          </a:xfrm>
          <a:prstGeom prst="roundRect">
            <a:avLst>
              <a:gd name="adj" fmla="val 74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7900B0-5FCB-B140-0D56-F1C71E57FE24}"/>
              </a:ext>
            </a:extLst>
          </p:cNvPr>
          <p:cNvSpPr/>
          <p:nvPr/>
        </p:nvSpPr>
        <p:spPr>
          <a:xfrm>
            <a:off x="8840210" y="1810326"/>
            <a:ext cx="2604075" cy="4137892"/>
          </a:xfrm>
          <a:prstGeom prst="roundRect">
            <a:avLst>
              <a:gd name="adj" fmla="val 48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FF592-0A53-2A2F-4863-E728B076A63C}"/>
              </a:ext>
            </a:extLst>
          </p:cNvPr>
          <p:cNvSpPr txBox="1"/>
          <p:nvPr/>
        </p:nvSpPr>
        <p:spPr>
          <a:xfrm>
            <a:off x="203197" y="166976"/>
            <a:ext cx="6844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CHURN ANALYSIS - SUMMARY</a:t>
            </a:r>
            <a:endParaRPr lang="en-NG" sz="2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F0BE5D-148A-DD19-56E8-E212C21188A9}"/>
              </a:ext>
            </a:extLst>
          </p:cNvPr>
          <p:cNvCxnSpPr/>
          <p:nvPr/>
        </p:nvCxnSpPr>
        <p:spPr>
          <a:xfrm>
            <a:off x="2078182" y="900546"/>
            <a:ext cx="0" cy="734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F90512-177D-44AF-1D0C-3AA9596EE795}"/>
              </a:ext>
            </a:extLst>
          </p:cNvPr>
          <p:cNvCxnSpPr/>
          <p:nvPr/>
        </p:nvCxnSpPr>
        <p:spPr>
          <a:xfrm>
            <a:off x="4281055" y="900546"/>
            <a:ext cx="0" cy="734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E9FEA2-CA04-E9F9-C086-38FCF9B49C24}"/>
              </a:ext>
            </a:extLst>
          </p:cNvPr>
          <p:cNvCxnSpPr/>
          <p:nvPr/>
        </p:nvCxnSpPr>
        <p:spPr>
          <a:xfrm>
            <a:off x="6483928" y="900546"/>
            <a:ext cx="0" cy="734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F5F38E-2FBE-5A0F-F762-AACD2C0CD798}"/>
              </a:ext>
            </a:extLst>
          </p:cNvPr>
          <p:cNvSpPr txBox="1"/>
          <p:nvPr/>
        </p:nvSpPr>
        <p:spPr>
          <a:xfrm rot="16200000">
            <a:off x="-154992" y="2551853"/>
            <a:ext cx="938055" cy="21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DEMOGRAPHIC</a:t>
            </a:r>
            <a:endParaRPr lang="en-NG" sz="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3E8F05-9BC5-041F-483D-C254BD308732}"/>
              </a:ext>
            </a:extLst>
          </p:cNvPr>
          <p:cNvSpPr txBox="1"/>
          <p:nvPr/>
        </p:nvSpPr>
        <p:spPr>
          <a:xfrm rot="16200000">
            <a:off x="-154870" y="4643891"/>
            <a:ext cx="938055" cy="21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ACCOUNT INFO</a:t>
            </a:r>
            <a:endParaRPr lang="en-NG" sz="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4BA376-E35D-A1BE-B580-E7CBBE811260}"/>
              </a:ext>
            </a:extLst>
          </p:cNvPr>
          <p:cNvSpPr txBox="1"/>
          <p:nvPr/>
        </p:nvSpPr>
        <p:spPr>
          <a:xfrm>
            <a:off x="7091441" y="1832773"/>
            <a:ext cx="938055" cy="21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GEOGRAPHIC</a:t>
            </a:r>
            <a:endParaRPr lang="en-NG" sz="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A0736B-E27B-61F9-66B7-BEE5255E8EF3}"/>
              </a:ext>
            </a:extLst>
          </p:cNvPr>
          <p:cNvSpPr txBox="1"/>
          <p:nvPr/>
        </p:nvSpPr>
        <p:spPr>
          <a:xfrm>
            <a:off x="6909304" y="3559919"/>
            <a:ext cx="13023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CHURN DISTRIBUTION</a:t>
            </a:r>
            <a:endParaRPr lang="en-NG" sz="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78ACCB-AADB-6D8A-F8C1-1A7A6F7A316E}"/>
              </a:ext>
            </a:extLst>
          </p:cNvPr>
          <p:cNvSpPr txBox="1"/>
          <p:nvPr/>
        </p:nvSpPr>
        <p:spPr>
          <a:xfrm>
            <a:off x="9650770" y="1822360"/>
            <a:ext cx="982953" cy="216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SERVICES USED</a:t>
            </a:r>
            <a:endParaRPr lang="en-NG" sz="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8438A-5DDA-8871-A49B-554BB13AA2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66777" y="816769"/>
            <a:ext cx="2045586" cy="87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A7D34-AE99-2A9F-49CC-DA6A532DF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0AB75D-D8F0-BDCD-B482-BAA0719DD7DF}"/>
              </a:ext>
            </a:extLst>
          </p:cNvPr>
          <p:cNvSpPr/>
          <p:nvPr/>
        </p:nvSpPr>
        <p:spPr>
          <a:xfrm>
            <a:off x="101600" y="92364"/>
            <a:ext cx="11776364" cy="6234545"/>
          </a:xfrm>
          <a:prstGeom prst="roundRect">
            <a:avLst>
              <a:gd name="adj" fmla="val 20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545147-CCC6-9C4A-1068-C80A4F710BB0}"/>
              </a:ext>
            </a:extLst>
          </p:cNvPr>
          <p:cNvSpPr/>
          <p:nvPr/>
        </p:nvSpPr>
        <p:spPr>
          <a:xfrm>
            <a:off x="203198" y="798945"/>
            <a:ext cx="11241087" cy="925079"/>
          </a:xfrm>
          <a:prstGeom prst="roundRect">
            <a:avLst>
              <a:gd name="adj" fmla="val 13729"/>
            </a:avLst>
          </a:prstGeom>
          <a:solidFill>
            <a:srgbClr val="192D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75C982-345A-5CD4-4EC2-844946A79E90}"/>
              </a:ext>
            </a:extLst>
          </p:cNvPr>
          <p:cNvSpPr/>
          <p:nvPr/>
        </p:nvSpPr>
        <p:spPr>
          <a:xfrm>
            <a:off x="203200" y="1810327"/>
            <a:ext cx="6077527" cy="4137891"/>
          </a:xfrm>
          <a:prstGeom prst="roundRect">
            <a:avLst>
              <a:gd name="adj" fmla="val 74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6FB0C2-A84D-8833-B133-7A11A725F54A}"/>
              </a:ext>
            </a:extLst>
          </p:cNvPr>
          <p:cNvSpPr/>
          <p:nvPr/>
        </p:nvSpPr>
        <p:spPr>
          <a:xfrm>
            <a:off x="6382326" y="1810326"/>
            <a:ext cx="5061960" cy="4137892"/>
          </a:xfrm>
          <a:prstGeom prst="roundRect">
            <a:avLst>
              <a:gd name="adj" fmla="val 48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B202CB-C0B9-5587-A2B4-84AD008F6067}"/>
              </a:ext>
            </a:extLst>
          </p:cNvPr>
          <p:cNvSpPr txBox="1"/>
          <p:nvPr/>
        </p:nvSpPr>
        <p:spPr>
          <a:xfrm>
            <a:off x="203197" y="166976"/>
            <a:ext cx="6844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CHURN ANALYSIS - PREDICTION</a:t>
            </a:r>
            <a:endParaRPr lang="en-NG" sz="28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1A1E5F-70A8-52C6-4522-18D03E875D57}"/>
              </a:ext>
            </a:extLst>
          </p:cNvPr>
          <p:cNvCxnSpPr/>
          <p:nvPr/>
        </p:nvCxnSpPr>
        <p:spPr>
          <a:xfrm>
            <a:off x="2216727" y="900546"/>
            <a:ext cx="0" cy="734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1115C7-F95E-DDD8-03EC-F7A049B3A6CB}"/>
              </a:ext>
            </a:extLst>
          </p:cNvPr>
          <p:cNvCxnSpPr/>
          <p:nvPr/>
        </p:nvCxnSpPr>
        <p:spPr>
          <a:xfrm>
            <a:off x="4281055" y="900546"/>
            <a:ext cx="0" cy="734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E21B5B-7911-7BCD-0F90-91E62435B45E}"/>
              </a:ext>
            </a:extLst>
          </p:cNvPr>
          <p:cNvSpPr txBox="1"/>
          <p:nvPr/>
        </p:nvSpPr>
        <p:spPr>
          <a:xfrm>
            <a:off x="498761" y="5957454"/>
            <a:ext cx="2142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PREDICTED CHURNER PROFILE</a:t>
            </a:r>
            <a:endParaRPr lang="en-NG" sz="1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9E8EBD-3829-F240-F150-A21BC7F8F2C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266777" y="816769"/>
            <a:ext cx="2045586" cy="87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3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315DCB-A1E4-C911-C8CF-10EFB297F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637" y="380897"/>
            <a:ext cx="2200582" cy="1467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C4399E-32C7-F389-45E2-CD36FB5E404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294979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0"/>
          <a:stretch/>
        </p:blipFill>
        <p:spPr>
          <a:xfrm>
            <a:off x="1629073" y="819447"/>
            <a:ext cx="2447628" cy="4761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A73576-CE8D-30B0-2512-C242FD95CD9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B08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6"/>
          <a:stretch/>
        </p:blipFill>
        <p:spPr>
          <a:xfrm>
            <a:off x="4076701" y="819446"/>
            <a:ext cx="2371130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9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</Words>
  <Application>Microsoft Office PowerPoint</Application>
  <PresentationFormat>Widescreen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Mayowa Osimosu</dc:creator>
  <cp:lastModifiedBy>Mayowa Osimosu</cp:lastModifiedBy>
  <cp:revision>1</cp:revision>
  <dcterms:created xsi:type="dcterms:W3CDTF">2024-12-31T11:11:18Z</dcterms:created>
  <dcterms:modified xsi:type="dcterms:W3CDTF">2024-12-31T17:52:17Z</dcterms:modified>
</cp:coreProperties>
</file>