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227" autoAdjust="0"/>
  </p:normalViewPr>
  <p:slideViewPr>
    <p:cSldViewPr snapToGrid="0">
      <p:cViewPr>
        <p:scale>
          <a:sx n="125" d="100"/>
          <a:sy n="125" d="100"/>
        </p:scale>
        <p:origin x="9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B6CC-8630-48EA-8D3F-24FFB5B92FD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75583-404A-45E5-8122-4887B2562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75583-404A-45E5-8122-4887B25629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8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F053-453B-43CA-818E-CD3A108B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4C0E-AE74-4B45-AA8D-A1B92018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735E-AEBA-46B7-A197-40AD7438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B7D82-289D-4480-84E3-B3A028B0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2787-7E8D-452A-A506-40675350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83E6-29F9-49EF-8840-D0070AA9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28D7-5E6B-4EA0-A327-7AF0A7B1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70E1-20B9-471D-B6BF-4D6E73B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BA23-E227-41DC-A50E-1312A667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0F64-4EF6-4237-801A-AD04D2A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8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90489-1D37-4C36-8005-40D6A529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2BB6-B994-413A-B1A7-529ABDFF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D7B9-C415-4EA5-ACBE-34C58975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2065-5982-43B4-8452-71676E1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2C92-52AE-4613-8A12-11CED03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40F3-AAE7-4C81-88F7-F27CAF2E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DCDB-9F05-4DEC-8C6C-286C4006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F272-8624-44E8-A814-9AD64AEF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0BEA-5026-4A6E-9E80-B441D762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3179-F6D0-452F-8CD3-DEF6DC7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798E-AE6D-4623-811D-4BC0CA55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C3C3-B9D3-413D-BB8C-4EBD77CB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E1F0-4023-499F-8CF9-4BB8095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0BB6-75AC-4FD8-A447-F43E0A26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8183-CC10-4BEF-B68A-67C82A43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0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4322-B60C-491B-8C10-76C1287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D426-0BFF-43B2-9C71-648B24418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E4A96-A7DA-43F9-91C7-B4FB66AD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115A-7CF5-4B2A-AE3C-3CEDD90A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AA33-BCCB-4D5E-B3B7-DC94686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5BFA-6F62-4167-AADC-A5A612EB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7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51A-9E21-4497-B8C0-07473834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9741-7E97-4596-B274-7D441A97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2E8E-7F48-4871-B73C-A21038D7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FA4DD-8BB0-4957-A3D4-CF723A7C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C65D-E16F-4CCD-8E8E-E3915AA07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2A727-2973-4085-B109-46E19389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5669A-5A18-43D6-8214-4CE5A3E6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5B48C-AE0F-4277-B9D2-EE15708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8DB5-0BA9-4B36-ADD5-7CA0CDE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B37F1-534B-4CEA-9192-7C87129B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F16DE-E02A-47D8-9295-A7392E6D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C013-FFCF-4134-9A6C-118E6E3B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87C80-8641-4158-8E75-C94FF187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2F314-13E6-4862-9F72-BBE373E7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F296-B14D-49C9-B9E9-52E51B8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389-1CFB-4B16-8E30-A8C2028F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0343-A443-4FA7-B9A4-1559587E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5494-14E7-43EA-B9DF-5F452E12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FDD-4895-4D49-B034-1E6A5590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A286-48DB-403C-81CF-E98EB581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453EC-B8EF-434B-A5DF-A778D27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9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C4-85F1-4227-B6DD-642B93CF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00D8F-EAAF-4679-85D8-4BEEBB14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D1C0C-0183-4DF0-A1AE-ACF009D9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431C-3DB8-434A-A3E6-8E8EE163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5D9F-9A7A-4B59-BE4F-527CA6BD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664A3-04E3-47F3-8D90-C3484E65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AEB45-CDCA-4C19-86EC-0820643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941E0-DB38-4D43-8268-87126733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6465-AE02-4CDC-B08A-6686E15A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42F0-0C87-4361-882D-0708D216A3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62B0-4ACB-493C-A223-753E2E9E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2235-DDD0-415A-ACAB-F97AB6CBF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8A18-9D41-4E67-BD73-AD412697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214758"/>
            <a:ext cx="6573012" cy="5408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400" dirty="0"/>
              <a:t>G00253431: </a:t>
            </a:r>
            <a:r>
              <a:rPr lang="en-IE" sz="1400"/>
              <a:t>Mary McHale. </a:t>
            </a:r>
          </a:p>
          <a:p>
            <a:pPr marL="0" indent="0">
              <a:buNone/>
            </a:pPr>
            <a:r>
              <a:rPr lang="en-IE" sz="1400" dirty="0"/>
              <a:t>Exercise 1.1</a:t>
            </a:r>
          </a:p>
          <a:p>
            <a:pPr marL="0" indent="0">
              <a:buNone/>
            </a:pPr>
            <a:r>
              <a:rPr lang="en-IE" sz="1400" dirty="0"/>
              <a:t>&lt;?xml version="1.0"?&gt; </a:t>
            </a:r>
          </a:p>
          <a:p>
            <a:pPr marL="0" indent="0">
              <a:buNone/>
            </a:pPr>
            <a:r>
              <a:rPr lang="en-IE" sz="1400" dirty="0">
                <a:solidFill>
                  <a:srgbClr val="0070C0"/>
                </a:solidFill>
              </a:rPr>
              <a:t>&lt;Library&gt; </a:t>
            </a:r>
          </a:p>
          <a:p>
            <a:pPr marL="274320" lvl="1" indent="0">
              <a:buNone/>
            </a:pPr>
            <a:r>
              <a:rPr lang="en-IE" sz="1400" dirty="0"/>
              <a:t>&lt;Book catalogue </a:t>
            </a:r>
            <a:r>
              <a:rPr lang="en-IE" sz="1400" dirty="0">
                <a:solidFill>
                  <a:srgbClr val="92D050"/>
                </a:solidFill>
              </a:rPr>
              <a:t>category="Technical"</a:t>
            </a:r>
            <a:r>
              <a:rPr lang="en-IE" sz="1400" dirty="0"/>
              <a:t>&gt; </a:t>
            </a:r>
          </a:p>
          <a:p>
            <a:pPr marL="548640" lvl="2" indent="0">
              <a:buNone/>
            </a:pPr>
            <a:r>
              <a:rPr lang="en-IE" sz="1400" dirty="0"/>
              <a:t>&lt;book isbn-13=“111-9041775" isbn-10=“9781119041771"&gt; </a:t>
            </a:r>
          </a:p>
          <a:p>
            <a:pPr marL="548640" lvl="2" indent="0">
              <a:buNone/>
            </a:pPr>
            <a:r>
              <a:rPr lang="en-IE" sz="1400" dirty="0"/>
              <a:t>&lt;Title&gt;PCs for Dummies&lt;/Title&gt; </a:t>
            </a:r>
          </a:p>
          <a:p>
            <a:pPr marL="548640" lvl="2" indent="0">
              <a:buNone/>
            </a:pPr>
            <a:r>
              <a:rPr lang="en-IE" sz="1400" dirty="0"/>
              <a:t>&lt;Author&gt;Dan </a:t>
            </a:r>
            <a:r>
              <a:rPr lang="en-IE" sz="1400" dirty="0" err="1"/>
              <a:t>Gokin</a:t>
            </a:r>
            <a:r>
              <a:rPr lang="en-IE" sz="1400" dirty="0"/>
              <a:t>&lt;/Author&gt; </a:t>
            </a:r>
          </a:p>
          <a:p>
            <a:pPr marL="548640" lvl="2" indent="0">
              <a:buNone/>
            </a:pPr>
            <a:r>
              <a:rPr lang="en-IE" sz="1400" dirty="0"/>
              <a:t>&lt;book isbn-13=“978-0123860019" isbn-10=“0123860016"&gt; </a:t>
            </a:r>
          </a:p>
          <a:p>
            <a:pPr marL="548640" lvl="2" indent="0">
              <a:buNone/>
            </a:pPr>
            <a:r>
              <a:rPr lang="en-IE" sz="1400" dirty="0"/>
              <a:t>&lt;Title&gt;Electrical Engineering 101: Everything you should have learned in school but probably didn’t&lt;/Title&gt; </a:t>
            </a:r>
          </a:p>
          <a:p>
            <a:pPr marL="548640" lvl="2" indent="0">
              <a:buNone/>
            </a:pPr>
            <a:r>
              <a:rPr lang="en-IE" sz="1400" dirty="0"/>
              <a:t>&lt;Author&gt;Darren Ashby&lt;/Author&gt; </a:t>
            </a:r>
          </a:p>
          <a:p>
            <a:pPr marL="274320" lvl="1" indent="0">
              <a:buNone/>
            </a:pPr>
            <a:r>
              <a:rPr lang="en-IE" sz="1400" dirty="0"/>
              <a:t>&lt;/Book&gt; </a:t>
            </a:r>
          </a:p>
          <a:p>
            <a:pPr marL="274320" lvl="1" indent="0">
              <a:buNone/>
            </a:pPr>
            <a:r>
              <a:rPr lang="en-IE" sz="1400" dirty="0"/>
              <a:t>&lt;Book catalogue </a:t>
            </a:r>
            <a:r>
              <a:rPr lang="en-IE" sz="1400" dirty="0">
                <a:solidFill>
                  <a:srgbClr val="92D050"/>
                </a:solidFill>
              </a:rPr>
              <a:t>category=“Cookery"</a:t>
            </a:r>
            <a:r>
              <a:rPr lang="en-IE" sz="1400" dirty="0"/>
              <a:t>&gt; </a:t>
            </a:r>
          </a:p>
          <a:p>
            <a:pPr marL="548640" lvl="2" indent="0">
              <a:buNone/>
            </a:pPr>
            <a:r>
              <a:rPr lang="en-IE" sz="1400" dirty="0"/>
              <a:t>&lt;book isbn-13=“978-1785943898" isbn-10=“1785943898"&gt; </a:t>
            </a:r>
          </a:p>
          <a:p>
            <a:pPr marL="548640" lvl="2" indent="0">
              <a:buNone/>
            </a:pPr>
            <a:r>
              <a:rPr lang="en-IE" sz="1400" dirty="0"/>
              <a:t>&lt;Title&gt;Mary Berry Quick Cooking&lt;/Title&gt; </a:t>
            </a:r>
          </a:p>
          <a:p>
            <a:pPr marL="548640" lvl="2" indent="0">
              <a:buNone/>
            </a:pPr>
            <a:r>
              <a:rPr lang="en-IE" sz="1400" dirty="0"/>
              <a:t>&lt;Author&gt;Mary Berry&lt;/Author&gt; </a:t>
            </a:r>
          </a:p>
          <a:p>
            <a:pPr marL="548640" lvl="2" indent="0">
              <a:buNone/>
            </a:pPr>
            <a:r>
              <a:rPr lang="en-IE" sz="1400" dirty="0"/>
              <a:t>&lt;book isbn-13=“978- 1473674263 " isbn-10=“1473674263"&gt; </a:t>
            </a:r>
          </a:p>
          <a:p>
            <a:pPr marL="548640" lvl="2" indent="0">
              <a:buNone/>
            </a:pPr>
            <a:r>
              <a:rPr lang="en-IE" sz="1400" dirty="0"/>
              <a:t>&lt;Title&gt;Donal’s meals in minutes&lt;/Title&gt; </a:t>
            </a:r>
          </a:p>
          <a:p>
            <a:pPr marL="548640" lvl="2" indent="0">
              <a:buNone/>
            </a:pPr>
            <a:r>
              <a:rPr lang="en-IE" sz="1400" dirty="0"/>
              <a:t>&lt;Author&gt;Donal </a:t>
            </a:r>
            <a:r>
              <a:rPr lang="en-IE" sz="1400" dirty="0" err="1"/>
              <a:t>Skehan</a:t>
            </a:r>
            <a:r>
              <a:rPr lang="en-IE" sz="1400" dirty="0"/>
              <a:t>&lt;/Author&gt; </a:t>
            </a:r>
          </a:p>
          <a:p>
            <a:pPr marL="274320" lvl="1" indent="0">
              <a:buNone/>
            </a:pPr>
            <a:r>
              <a:rPr lang="en-IE" sz="1400" dirty="0"/>
              <a:t>&lt;/Book&gt; </a:t>
            </a:r>
          </a:p>
          <a:p>
            <a:pPr marL="0" indent="0">
              <a:buNone/>
            </a:pPr>
            <a:r>
              <a:rPr lang="en-IE" sz="1400" dirty="0">
                <a:solidFill>
                  <a:srgbClr val="0070C0"/>
                </a:solidFill>
              </a:rPr>
              <a:t>&lt;/Library&gt;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7DAAFA3-4A7C-42E4-9921-099A93E090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0"/>
    </mc:Choice>
    <mc:Fallback xmlns="">
      <p:transition spd="slow" advTm="28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162</Words>
  <Application>Microsoft Office PowerPoint</Application>
  <PresentationFormat>Widescreen</PresentationFormat>
  <Paragraphs>22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McHale</dc:creator>
  <cp:lastModifiedBy>Mary McHale</cp:lastModifiedBy>
  <cp:revision>6</cp:revision>
  <dcterms:created xsi:type="dcterms:W3CDTF">2019-10-06T19:05:15Z</dcterms:created>
  <dcterms:modified xsi:type="dcterms:W3CDTF">2019-10-06T19:54:55Z</dcterms:modified>
</cp:coreProperties>
</file>