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Caveat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EB Garamond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  <p:embeddedFont>
      <p:font typeface="Spectral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Cave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aveat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37" Type="http://schemas.openxmlformats.org/officeDocument/2006/relationships/font" Target="fonts/Spectral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Spectral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-100" y="3671975"/>
            <a:ext cx="9144000" cy="147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9027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6000">
                <a:latin typeface="EB Garamond"/>
                <a:ea typeface="EB Garamond"/>
                <a:cs typeface="EB Garamond"/>
                <a:sym typeface="EB Garamond"/>
              </a:rPr>
              <a:t>OCTIS</a:t>
            </a:r>
            <a:endParaRPr i="1" sz="6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>
                <a:latin typeface="Caveat"/>
                <a:ea typeface="Caveat"/>
                <a:cs typeface="Caveat"/>
                <a:sym typeface="Caveat"/>
              </a:rPr>
              <a:t>Online Covid Ticketing System</a:t>
            </a:r>
            <a:r>
              <a:rPr lang="en" sz="2500">
                <a:latin typeface="Caveat"/>
                <a:ea typeface="Caveat"/>
                <a:cs typeface="Caveat"/>
                <a:sym typeface="Caveat"/>
              </a:rPr>
              <a:t> 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07742" y="3472225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i="1" lang="en" sz="2400">
                <a:solidFill>
                  <a:schemeClr val="dk1"/>
                </a:solidFill>
              </a:rPr>
              <a:t>An Initiative by Team Andromeda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375" y="3834125"/>
            <a:ext cx="1125875" cy="9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96725" y="392400"/>
            <a:ext cx="29940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3200">
                <a:solidFill>
                  <a:schemeClr val="dk1"/>
                </a:solidFill>
              </a:rPr>
              <a:t>Registrations...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None/>
            </a:pPr>
            <a:r>
              <a:rPr lang="en" sz="2000"/>
              <a:t>Enter your details, choose a date, and click submit! </a:t>
            </a:r>
            <a:endParaRPr sz="2000"/>
          </a:p>
        </p:txBody>
      </p:sp>
      <p:sp>
        <p:nvSpPr>
          <p:cNvPr id="133" name="Google Shape;133;p22"/>
          <p:cNvSpPr txBox="1"/>
          <p:nvPr/>
        </p:nvSpPr>
        <p:spPr>
          <a:xfrm>
            <a:off x="5171025" y="1292750"/>
            <a:ext cx="30669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out next slide for Registration page!</a:t>
            </a:r>
            <a:endParaRPr b="1" i="0" sz="2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342078" y="65399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Thus, </a:t>
            </a:r>
            <a:r>
              <a:rPr lang="en" sz="4000">
                <a:solidFill>
                  <a:srgbClr val="CC4125"/>
                </a:solidFill>
              </a:rPr>
              <a:t>Octis</a:t>
            </a:r>
            <a:r>
              <a:rPr lang="en" sz="4000"/>
              <a:t> will help us fight this covid-19 pandemic </a:t>
            </a:r>
            <a:r>
              <a:rPr lang="en" sz="4000">
                <a:solidFill>
                  <a:srgbClr val="FF9900"/>
                </a:solidFill>
              </a:rPr>
              <a:t>efficiently</a:t>
            </a:r>
            <a:r>
              <a:rPr lang="en" sz="4000"/>
              <a:t>, </a:t>
            </a:r>
            <a:r>
              <a:rPr lang="en" sz="4000">
                <a:solidFill>
                  <a:srgbClr val="FF9900"/>
                </a:solidFill>
              </a:rPr>
              <a:t>smartly</a:t>
            </a:r>
            <a:r>
              <a:rPr lang="en" sz="4000"/>
              <a:t> and </a:t>
            </a:r>
            <a:r>
              <a:rPr lang="en" sz="4000">
                <a:solidFill>
                  <a:srgbClr val="CC4125"/>
                </a:solidFill>
              </a:rPr>
              <a:t>safely</a:t>
            </a:r>
            <a:r>
              <a:rPr lang="en" sz="4000"/>
              <a:t>.</a:t>
            </a:r>
            <a:endParaRPr sz="4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3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4800"/>
              <a:buNone/>
            </a:pPr>
            <a:r>
              <a:t/>
            </a:r>
            <a:endParaRPr b="0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715150" y="412575"/>
            <a:ext cx="72615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</a:t>
            </a:r>
            <a:r>
              <a:rPr b="1" i="0" lang="en" sz="3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Andromeda</a:t>
            </a:r>
            <a:r>
              <a:rPr b="1" i="0" lang="en" sz="3600" u="none" cap="none" strike="noStrike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Members !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Arjun S</a:t>
            </a:r>
            <a:endParaRPr i="0" sz="3600" u="none" cap="none" strike="noStrike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Jagannath E shahi</a:t>
            </a:r>
            <a:endParaRPr i="0" sz="3600" u="none" cap="none" strike="noStrike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Adil A</a:t>
            </a:r>
            <a:endParaRPr i="0" sz="3600" u="none" cap="none" strike="noStrike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Mayon Francis</a:t>
            </a:r>
            <a:endParaRPr i="0" sz="3600" u="none" cap="none" strike="noStrike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4008" y="-733199"/>
            <a:ext cx="14287500" cy="85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 u="sng">
                <a:solidFill>
                  <a:schemeClr val="dk1"/>
                </a:solidFill>
              </a:rPr>
              <a:t>Vision</a:t>
            </a:r>
            <a:endParaRPr sz="2400" u="sng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Created in conjunction with the Code Innovation Series,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OCTIS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aims to simplify the covid testing process, making it safe for all.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250" l="-2451" r="-993" t="-250"/>
          <a:stretch/>
        </p:blipFill>
        <p:spPr>
          <a:xfrm rot="-11">
            <a:off x="5397699" y="3385534"/>
            <a:ext cx="3460352" cy="132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0"/>
            <a:ext cx="4254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32">
            <a:off x="3989833" y="-49147"/>
            <a:ext cx="1586511" cy="5635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340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i="0" sz="3000" u="none" cap="none" strike="noStrike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020725"/>
            <a:ext cx="34329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Everyday,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approximately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60,000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people test for covid in kerala.  10-15 percent of these people are tested positive.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Situation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Surprisingly each and every one of them or their relatives are required to go in person to the hospital to get a token.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increases the chance of spreading.This problem is due to the lack of a proper booking system.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Introducing OCTIS, the one stop online covid ticketing system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56200" y="46460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Octis provides a non-contact booking system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100">
                <a:solidFill>
                  <a:schemeClr val="accent5"/>
                </a:solidFill>
              </a:rPr>
              <a:t>which collects patient </a:t>
            </a:r>
            <a:endParaRPr sz="4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100">
                <a:solidFill>
                  <a:schemeClr val="accent5"/>
                </a:solidFill>
              </a:rPr>
              <a:t>Information, and allows them to book according to their convenience.</a:t>
            </a:r>
            <a:endParaRPr sz="4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Let’s take a look at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</a:rPr>
              <a:t>features</a:t>
            </a:r>
            <a:r>
              <a:rPr lang="en">
                <a:solidFill>
                  <a:schemeClr val="accent5"/>
                </a:solidFill>
              </a:rPr>
              <a:t> of </a:t>
            </a:r>
            <a:r>
              <a:rPr lang="en">
                <a:solidFill>
                  <a:srgbClr val="FFFFFF"/>
                </a:solidFill>
              </a:rPr>
              <a:t>Octis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5500" y="866425"/>
            <a:ext cx="4045200" cy="3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Just go to </a:t>
            </a:r>
            <a:r>
              <a:rPr lang="en" sz="2800"/>
              <a:t>Octis.com</a:t>
            </a:r>
            <a:r>
              <a:rPr b="0" lang="en" sz="2400">
                <a:solidFill>
                  <a:schemeClr val="dk2"/>
                </a:solidFill>
              </a:rPr>
              <a:t>*, and click Book Now to start booking.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Enter your details, choose a </a:t>
            </a:r>
            <a:r>
              <a:rPr b="0" lang="en" sz="2600">
                <a:solidFill>
                  <a:srgbClr val="CC4125"/>
                </a:solidFill>
              </a:rPr>
              <a:t>convenient date</a:t>
            </a:r>
            <a:r>
              <a:rPr b="0" lang="en" sz="2400">
                <a:solidFill>
                  <a:schemeClr val="dk2"/>
                </a:solidFill>
              </a:rPr>
              <a:t> and </a:t>
            </a:r>
            <a:r>
              <a:rPr b="0" lang="en" sz="2600">
                <a:solidFill>
                  <a:srgbClr val="CC4125"/>
                </a:solidFill>
              </a:rPr>
              <a:t>preferred hospital</a:t>
            </a:r>
            <a:r>
              <a:rPr b="0" lang="en" sz="2400">
                <a:solidFill>
                  <a:schemeClr val="dk2"/>
                </a:solidFill>
              </a:rPr>
              <a:t>,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Press </a:t>
            </a:r>
            <a:r>
              <a:rPr lang="en" sz="2400">
                <a:solidFill>
                  <a:schemeClr val="dk2"/>
                </a:solidFill>
              </a:rPr>
              <a:t>Submit</a:t>
            </a:r>
            <a:r>
              <a:rPr b="0" lang="en" sz="2400">
                <a:solidFill>
                  <a:schemeClr val="dk2"/>
                </a:solidFill>
              </a:rPr>
              <a:t> and you’re done!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497125" y="0"/>
            <a:ext cx="2874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65500" y="4675900"/>
            <a:ext cx="5102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*Available when deployed</a:t>
            </a:r>
            <a:endParaRPr b="0" i="1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250" y="247550"/>
            <a:ext cx="479967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3" name="Google Shape;113;p19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337838" y="546100"/>
            <a:ext cx="4648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How does OCTIS  work?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2631175" y="1446225"/>
            <a:ext cx="36891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Octis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utilises a </a:t>
            </a:r>
            <a:r>
              <a:rPr i="1"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virtual queue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system in order to  store and manage user information.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Patients get a </a:t>
            </a:r>
            <a:r>
              <a:rPr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receipt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upon successful booking, which they are required to bring with them to the hospital.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Hospitals can use the </a:t>
            </a:r>
            <a:r>
              <a:rPr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administrative login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to extract patient data.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89475" y="778050"/>
            <a:ext cx="35718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dk1"/>
                </a:solidFill>
              </a:rPr>
              <a:t>        HOME PAGE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000000"/>
                </a:solidFill>
              </a:rPr>
              <a:t>Octis Home Page allows users to get started with the registration process and also view booking availability with hospital list.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800">
                <a:solidFill>
                  <a:srgbClr val="000000"/>
                </a:solidFill>
              </a:rPr>
              <a:t>It also features a photo gallery.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977000" y="0"/>
            <a:ext cx="4167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465250" y="1014775"/>
            <a:ext cx="31905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out next slide for Home page!</a:t>
            </a:r>
            <a:endParaRPr b="1" i="0" sz="2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