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5"/>
  </p:notesMasterIdLst>
  <p:handoutMasterIdLst>
    <p:handoutMasterId r:id="rId86"/>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47" r:id="rId65"/>
    <p:sldId id="351" r:id="rId66"/>
    <p:sldId id="352" r:id="rId67"/>
    <p:sldId id="353" r:id="rId68"/>
    <p:sldId id="354" r:id="rId69"/>
    <p:sldId id="404" r:id="rId70"/>
    <p:sldId id="342" r:id="rId71"/>
    <p:sldId id="341" r:id="rId72"/>
    <p:sldId id="276" r:id="rId73"/>
    <p:sldId id="405" r:id="rId74"/>
    <p:sldId id="278" r:id="rId75"/>
    <p:sldId id="335" r:id="rId76"/>
    <p:sldId id="415" r:id="rId77"/>
    <p:sldId id="416" r:id="rId78"/>
    <p:sldId id="417" r:id="rId79"/>
    <p:sldId id="418" r:id="rId80"/>
    <p:sldId id="419" r:id="rId81"/>
    <p:sldId id="420" r:id="rId82"/>
    <p:sldId id="421" r:id="rId83"/>
    <p:sldId id="400" r:id="rId8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9B995-D910-4072-895E-C8211934280F}" v="277" dt="2024-07-21T20:05:5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64" autoAdjust="0"/>
    <p:restoredTop sz="94660"/>
  </p:normalViewPr>
  <p:slideViewPr>
    <p:cSldViewPr>
      <p:cViewPr varScale="1">
        <p:scale>
          <a:sx n="64" d="100"/>
          <a:sy n="64" d="100"/>
        </p:scale>
        <p:origin x="101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4acf84750b227d3" providerId="LiveId" clId="{9D89B995-D910-4072-895E-C8211934280F}"/>
    <pc:docChg chg="custSel modSld">
      <pc:chgData name="" userId="94acf84750b227d3" providerId="LiveId" clId="{9D89B995-D910-4072-895E-C8211934280F}" dt="2024-07-21T20:05:53.153" v="275" actId="20577"/>
      <pc:docMkLst>
        <pc:docMk/>
      </pc:docMkLst>
      <pc:sldChg chg="addSp delSp modSp">
        <pc:chgData name="" userId="94acf84750b227d3" providerId="LiveId" clId="{9D89B995-D910-4072-895E-C8211934280F}" dt="2024-07-21T20:05:53.153" v="275" actId="20577"/>
        <pc:sldMkLst>
          <pc:docMk/>
          <pc:sldMk cId="4276928915" sldId="421"/>
        </pc:sldMkLst>
        <pc:spChg chg="add del mod">
          <ac:chgData name="" userId="94acf84750b227d3" providerId="LiveId" clId="{9D89B995-D910-4072-895E-C8211934280F}" dt="2024-07-21T20:01:07.301" v="73" actId="478"/>
          <ac:spMkLst>
            <pc:docMk/>
            <pc:sldMk cId="4276928915" sldId="421"/>
            <ac:spMk id="2" creationId="{C6D36E3D-19AE-45C8-9C12-A5910E5DA928}"/>
          </ac:spMkLst>
        </pc:spChg>
        <pc:spChg chg="mod">
          <ac:chgData name="" userId="94acf84750b227d3" providerId="LiveId" clId="{9D89B995-D910-4072-895E-C8211934280F}" dt="2024-07-21T20:05:53.153" v="275" actId="20577"/>
          <ac:spMkLst>
            <pc:docMk/>
            <pc:sldMk cId="4276928915" sldId="421"/>
            <ac:spMk id="7" creationId="{1D0E0803-5107-9ADA-A35C-176DB68EE6A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7/22/2024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7/22/2024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7/22/2024</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7/22/2024</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7/22/2024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7/22/2024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7/22/2024</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7/22/2024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7/22/2024</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7/22/2024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7/22/2024</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56.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1.xml"/><Relationship Id="rId7"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9.wmf"/><Relationship Id="rId4" Type="http://schemas.openxmlformats.org/officeDocument/2006/relationships/oleObject" Target="../embeddings/oleObject5.bin"/><Relationship Id="rId9" Type="http://schemas.openxmlformats.org/officeDocument/2006/relationships/image" Target="../media/image6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mayooran1987.github.io/MC3020_E22/" TargetMode="Externa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gif"/></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7" name="Rectangle 13">
            <a:extLst>
              <a:ext uri="{FF2B5EF4-FFF2-40B4-BE49-F238E27FC236}">
                <a16:creationId xmlns:a16="http://schemas.microsoft.com/office/drawing/2014/main" id="{8C4D0B73-A821-478B-AFD4-A7639BB02775}"/>
              </a:ext>
            </a:extLst>
          </p:cNvPr>
          <p:cNvSpPr>
            <a:spLocks noChangeArrowheads="1"/>
          </p:cNvSpPr>
          <p:nvPr/>
        </p:nvSpPr>
        <p:spPr bwMode="auto">
          <a:xfrm>
            <a:off x="2496835" y="3051625"/>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Dr </a:t>
            </a:r>
            <a:r>
              <a:rPr lang="en-US" altLang="en-US" sz="2200"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Senior Lecturer,</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University of Jaffna</a:t>
            </a:r>
            <a:r>
              <a:rPr lang="en-US" altLang="en-US" sz="2200" b="1" dirty="0">
                <a:solidFill>
                  <a:srgbClr val="003399"/>
                </a:solidFill>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Email: </a:t>
            </a:r>
            <a:r>
              <a:rPr lang="en-US" altLang="en-US" sz="2200" dirty="0">
                <a:solidFill>
                  <a:srgbClr val="003399"/>
                </a:solidFill>
                <a:latin typeface="Bookman Old Style" panose="02050604050505020204" pitchFamily="18" charset="0"/>
                <a:cs typeface="Arabic Typesetting" panose="03020402040406030203" pitchFamily="66" charset="-78"/>
                <a:hlinkClick r:id="rId4">
                  <a:extLst>
                    <a:ext uri="{A12FA001-AC4F-418D-AE19-62706E023703}">
                      <ahyp:hlinkClr xmlns:ahyp="http://schemas.microsoft.com/office/drawing/2018/hyperlinkcolor" val="tx"/>
                    </a:ext>
                  </a:extLst>
                </a:hlinkClick>
              </a:rPr>
              <a:t>mayooran@eng.jfn.ac.lk</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	</a:t>
            </a:r>
            <a:r>
              <a:rPr lang="en-US" altLang="en-US" sz="2200" b="1" dirty="0">
                <a:solidFill>
                  <a:srgbClr val="003399"/>
                </a:solidFill>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7/22/2024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7/22/2024</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7/22/2024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7/22/2024</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7/22/2024</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7/22/2024</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1</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2</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7/22/2024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7/22/2024</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7/22/2024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7/22/2024</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spid="_x0000_s1026" name="Equation" r:id="rId4" imgW="2425680" imgH="507960" progId="Equation.DSMT4">
                  <p:embed/>
                </p:oleObj>
              </mc:Choice>
              <mc:Fallback>
                <p:oleObj name="Equation" r:id="rId4"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7/22/2024</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7/22/2024</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spid="_x0000_s2050" name="Equation" r:id="rId4" imgW="1638000" imgH="507960" progId="Equation.DSMT4">
                  <p:embed/>
                </p:oleObj>
              </mc:Choice>
              <mc:Fallback>
                <p:oleObj name="Equation" r:id="rId4"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spid="_x0000_s2051" name="Equation" r:id="rId6" imgW="1638000" imgH="507960" progId="Equation.DSMT4">
                  <p:embed/>
                </p:oleObj>
              </mc:Choice>
              <mc:Fallback>
                <p:oleObj name="Equation" r:id="rId6"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spid="_x0000_s2052" name="Equation" r:id="rId8" imgW="1726920" imgH="507960" progId="Equation.DSMT4">
                  <p:embed/>
                </p:oleObj>
              </mc:Choice>
              <mc:Fallback>
                <p:oleObj name="Equation" r:id="rId8"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7/22/2024</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7/22/2024</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spid="_x0000_s3074" name="Equation" r:id="rId4" imgW="799920" imgH="850680" progId="Equation.3">
                  <p:embed/>
                </p:oleObj>
              </mc:Choice>
              <mc:Fallback>
                <p:oleObj name="Equation" r:id="rId4"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spid="_x0000_s3075" name="Equation" r:id="rId6" imgW="1562040" imgH="419040" progId="Equation.DSMT4">
                    <p:embed/>
                  </p:oleObj>
                </mc:Choice>
                <mc:Fallback>
                  <p:oleObj name="Equation" r:id="rId6"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spid="_x0000_s3076" name="Equation" r:id="rId8" imgW="1562040" imgH="419040" progId="Equation.DSMT4">
                    <p:embed/>
                  </p:oleObj>
                </mc:Choice>
                <mc:Fallback>
                  <p:oleObj name="Equation" r:id="rId8"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7/22/2024</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75</a:t>
            </a:fld>
            <a:endParaRPr lang="en-US"/>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7/22/2024</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76</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77</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7/22/2024</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dirty="0"/>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861395"/>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Monday (22/07/2024)</a:t>
            </a: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latin typeface="Times New Roman" panose="02020603050405020304" pitchFamily="18" charset="0"/>
                <a:ea typeface="Times New Roman" panose="02020603050405020304" pitchFamily="18" charset="0"/>
              </a:rPr>
              <a:t>Multiple Regression</a:t>
            </a:r>
            <a:r>
              <a:rPr lang="en-US" sz="2000" dirty="0">
                <a:solidFill>
                  <a:srgbClr val="002060"/>
                </a:solidFill>
                <a:effectLst/>
                <a:latin typeface="Times New Roman" panose="02020603050405020304" pitchFamily="18" charset="0"/>
                <a:ea typeface="Times New Roman" panose="02020603050405020304" pitchFamily="18" charset="0"/>
              </a:rPr>
              <a:t>: 08:00 pm to 08:50 pm</a:t>
            </a: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Multiple Regression: 03:00 pm to 04:00 pm</a:t>
            </a: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 (23/07/2024):</a:t>
            </a:r>
            <a:endParaRPr lang="en-US" sz="2000" dirty="0">
              <a:solidFill>
                <a:srgbClr val="002060"/>
              </a:solidFill>
              <a:latin typeface="Times New Roman" panose="02020603050405020304" pitchFamily="18" charset="0"/>
              <a:ea typeface="Times New Roman" panose="02020603050405020304" pitchFamily="18" charset="0"/>
            </a:endParaRP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Multiple Regression: 08:00 pm to 08:50 pm</a:t>
            </a:r>
          </a:p>
          <a:p>
            <a:pPr algn="just">
              <a:lnSpc>
                <a:spcPct val="120000"/>
              </a:lnSpc>
            </a:pPr>
            <a:r>
              <a:rPr lang="en-US" sz="2000" dirty="0">
                <a:solidFill>
                  <a:srgbClr val="002060"/>
                </a:solidFill>
                <a:latin typeface="Times New Roman" panose="02020603050405020304" pitchFamily="18" charset="0"/>
                <a:ea typeface="Times New Roman" panose="02020603050405020304" pitchFamily="18" charset="0"/>
              </a:rPr>
              <a:t>	Tutorial Discussion: </a:t>
            </a:r>
            <a:r>
              <a:rPr lang="en-US" sz="2000" dirty="0">
                <a:solidFill>
                  <a:srgbClr val="002060"/>
                </a:solidFill>
                <a:effectLst/>
                <a:latin typeface="Times New Roman" panose="02020603050405020304" pitchFamily="18" charset="0"/>
                <a:ea typeface="Times New Roman" panose="02020603050405020304" pitchFamily="18" charset="0"/>
              </a:rPr>
              <a:t>08:55 am to 09:50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highlight>
                  <a:srgbClr val="00FF00"/>
                </a:highlight>
                <a:latin typeface="Times New Roman" panose="02020603050405020304" pitchFamily="18" charset="0"/>
                <a:ea typeface="Times New Roman" panose="02020603050405020304" pitchFamily="18" charset="0"/>
              </a:rPr>
              <a:t>Monday (29/07/2024- time needs to be scheduled)</a:t>
            </a: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a:t>
            </a:r>
            <a:r>
              <a:rPr lang="en-US" sz="2000" dirty="0">
                <a:solidFill>
                  <a:srgbClr val="002060"/>
                </a:solidFill>
                <a:latin typeface="Times New Roman" panose="02020603050405020304" pitchFamily="18" charset="0"/>
                <a:ea typeface="Times New Roman" panose="02020603050405020304" pitchFamily="18" charset="0"/>
              </a:rPr>
              <a:t>MC3020 Course</a:t>
            </a:r>
            <a:r>
              <a:rPr lang="en-US" sz="2000" dirty="0">
                <a:solidFill>
                  <a:srgbClr val="002060"/>
                </a:solidFill>
                <a:effectLst/>
                <a:latin typeface="Times New Roman" panose="02020603050405020304" pitchFamily="18" charset="0"/>
                <a:ea typeface="Times New Roman" panose="02020603050405020304" pitchFamily="18" charset="0"/>
              </a:rPr>
              <a:t>!</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7/22/2024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83</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838200" y="502231"/>
            <a:ext cx="753092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dirty="0">
                <a:solidFill>
                  <a:srgbClr val="000000"/>
                </a:solidFill>
                <a:latin typeface="Times New Roman" panose="02020603050405020304" pitchFamily="18" charset="0"/>
                <a:cs typeface="Times New Roman" panose="02020603050405020304" pitchFamily="18" charset="0"/>
                <a:hlinkClick r:id="rId2"/>
              </a:rPr>
              <a:t>https://mayooran1987.github.io/MC3020_E22/</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pic>
        <p:nvPicPr>
          <p:cNvPr id="7" name="Picture 6">
            <a:extLst>
              <a:ext uri="{FF2B5EF4-FFF2-40B4-BE49-F238E27FC236}">
                <a16:creationId xmlns:a16="http://schemas.microsoft.com/office/drawing/2014/main" id="{A00E84AD-1382-41D2-BE67-8C4692F8BB30}"/>
              </a:ext>
            </a:extLst>
          </p:cNvPr>
          <p:cNvPicPr>
            <a:picLocks noChangeAspect="1"/>
          </p:cNvPicPr>
          <p:nvPr/>
        </p:nvPicPr>
        <p:blipFill>
          <a:blip r:embed="rId5"/>
          <a:stretch>
            <a:fillRect/>
          </a:stretch>
        </p:blipFill>
        <p:spPr>
          <a:xfrm>
            <a:off x="1921126" y="3507568"/>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7/22/2024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4427</TotalTime>
  <Words>5008</Words>
  <Application>Microsoft Office PowerPoint</Application>
  <PresentationFormat>On-screen Show (4:3)</PresentationFormat>
  <Paragraphs>1078</Paragraphs>
  <Slides>83</Slides>
  <Notes>27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7" baseType="lpstr">
      <vt:lpstr>Arabic Typesetting</vt:lpstr>
      <vt:lpstr>Arial</vt:lpstr>
      <vt:lpstr>Baskerville Old Face</vt:lpstr>
      <vt:lpstr>Book Antiqua</vt:lpstr>
      <vt:lpstr>Bookman Old Style</vt:lpstr>
      <vt:lpstr>Calibri</vt:lpstr>
      <vt:lpstr>Cambria Math</vt:lpstr>
      <vt:lpstr>Monotype Sorts</vt:lpstr>
      <vt:lpstr>Symbol</vt:lpstr>
      <vt:lpstr>Tahoma</vt:lpstr>
      <vt:lpstr>Times New Roman</vt:lpstr>
      <vt:lpstr>Wingdings</vt:lpstr>
      <vt:lpstr>Axis</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248</cp:revision>
  <dcterms:created xsi:type="dcterms:W3CDTF">2007-07-26T11:27:32Z</dcterms:created>
  <dcterms:modified xsi:type="dcterms:W3CDTF">2024-07-22T10:26:13Z</dcterms:modified>
  <cp:contentStatus/>
</cp:coreProperties>
</file>