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9B995-D910-4072-895E-C8211934280F}" v="277" dt="2024-07-21T20:05:5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4" autoAdjust="0"/>
    <p:restoredTop sz="94660"/>
  </p:normalViewPr>
  <p:slideViewPr>
    <p:cSldViewPr>
      <p:cViewPr varScale="1">
        <p:scale>
          <a:sx n="64" d="100"/>
          <a:sy n="64" d="100"/>
        </p:scale>
        <p:origin x="10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4acf84750b227d3" providerId="LiveId" clId="{9D89B995-D910-4072-895E-C8211934280F}"/>
    <pc:docChg chg="custSel modSld">
      <pc:chgData name="" userId="94acf84750b227d3" providerId="LiveId" clId="{9D89B995-D910-4072-895E-C8211934280F}" dt="2024-07-21T20:05:53.153" v="275" actId="20577"/>
      <pc:docMkLst>
        <pc:docMk/>
      </pc:docMkLst>
      <pc:sldChg chg="addSp delSp modSp">
        <pc:chgData name="" userId="94acf84750b227d3" providerId="LiveId" clId="{9D89B995-D910-4072-895E-C8211934280F}" dt="2024-07-21T20:05:53.153" v="275" actId="20577"/>
        <pc:sldMkLst>
          <pc:docMk/>
          <pc:sldMk cId="4276928915" sldId="421"/>
        </pc:sldMkLst>
        <pc:spChg chg="add del mod">
          <ac:chgData name="" userId="94acf84750b227d3" providerId="LiveId" clId="{9D89B995-D910-4072-895E-C8211934280F}" dt="2024-07-21T20:01:07.301" v="73" actId="478"/>
          <ac:spMkLst>
            <pc:docMk/>
            <pc:sldMk cId="4276928915" sldId="421"/>
            <ac:spMk id="2" creationId="{C6D36E3D-19AE-45C8-9C12-A5910E5DA928}"/>
          </ac:spMkLst>
        </pc:spChg>
        <pc:spChg chg="mod">
          <ac:chgData name="" userId="94acf84750b227d3" providerId="LiveId" clId="{9D89B995-D910-4072-895E-C8211934280F}" dt="2024-07-21T20:05:53.153" v="275" actId="20577"/>
          <ac:spMkLst>
            <pc:docMk/>
            <pc:sldMk cId="4276928915" sldId="421"/>
            <ac:spMk id="7" creationId="{1D0E0803-5107-9ADA-A35C-176DB68EE6A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7/22/2024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7/22/2024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7/22/2024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7/22/2024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7/22/2024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7/22/2024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7/22/2024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56.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61.wmf"/><Relationship Id="rId4" Type="http://schemas.openxmlformats.org/officeDocument/2006/relationships/oleObject" Target="../embeddings/oleObject7.bin"/><Relationship Id="rId9" Type="http://schemas.openxmlformats.org/officeDocument/2006/relationships/image" Target="../media/image6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7" name="Rectangle 13">
            <a:extLst>
              <a:ext uri="{FF2B5EF4-FFF2-40B4-BE49-F238E27FC236}">
                <a16:creationId xmlns:a16="http://schemas.microsoft.com/office/drawing/2014/main" id="{8C4D0B73-A821-478B-AFD4-A7639BB02775}"/>
              </a:ext>
            </a:extLst>
          </p:cNvPr>
          <p:cNvSpPr>
            <a:spLocks noChangeArrowheads="1"/>
          </p:cNvSpPr>
          <p:nvPr/>
        </p:nvSpPr>
        <p:spPr bwMode="auto">
          <a:xfrm>
            <a:off x="2496835" y="3051625"/>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Dr </a:t>
            </a:r>
            <a:r>
              <a:rPr lang="en-US" altLang="en-US" sz="2200"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Senior Lecturer,</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University of Jaffna</a:t>
            </a:r>
            <a:r>
              <a:rPr lang="en-US" altLang="en-US" sz="2200" b="1" dirty="0">
                <a:solidFill>
                  <a:srgbClr val="003399"/>
                </a:solidFill>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Email: </a:t>
            </a:r>
            <a:r>
              <a:rPr lang="en-US" altLang="en-US" sz="2200" dirty="0">
                <a:solidFill>
                  <a:srgbClr val="003399"/>
                </a:solidFill>
                <a:latin typeface="Bookman Old Style" panose="02050604050505020204" pitchFamily="18" charset="0"/>
                <a:cs typeface="Arabic Typesetting" panose="03020402040406030203" pitchFamily="66" charset="-78"/>
                <a:hlinkClick r:id="rId4">
                  <a:extLst>
                    <a:ext uri="{A12FA001-AC4F-418D-AE19-62706E023703}">
                      <ahyp:hlinkClr xmlns:ahyp="http://schemas.microsoft.com/office/drawing/2018/hyperlinkcolor" val="tx"/>
                    </a:ext>
                  </a:extLst>
                </a:hlinkClick>
              </a:rPr>
              <a:t>mayooran@eng.jfn.ac.lk</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	</a:t>
            </a:r>
            <a:r>
              <a:rPr lang="en-US" altLang="en-US" sz="2200" b="1" dirty="0">
                <a:solidFill>
                  <a:srgbClr val="003399"/>
                </a:solidFill>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7/22/2024</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7/22/2024</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7/22/2024</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spid="_x0000_s1026" name="Equation" r:id="rId4" imgW="2425680" imgH="507960" progId="Equation.DSMT4">
                  <p:embed/>
                </p:oleObj>
              </mc:Choice>
              <mc:Fallback>
                <p:oleObj name="Equation" r:id="rId4"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7/22/2024</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spid="_x0000_s2050" name="Equation" r:id="rId4" imgW="1638000" imgH="507960" progId="Equation.DSMT4">
                  <p:embed/>
                </p:oleObj>
              </mc:Choice>
              <mc:Fallback>
                <p:oleObj name="Equation" r:id="rId4"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spid="_x0000_s2051" name="Equation" r:id="rId6" imgW="1638000" imgH="507960" progId="Equation.DSMT4">
                  <p:embed/>
                </p:oleObj>
              </mc:Choice>
              <mc:Fallback>
                <p:oleObj name="Equation" r:id="rId6"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spid="_x0000_s2052" name="Equation" r:id="rId8" imgW="1726920" imgH="507960" progId="Equation.DSMT4">
                  <p:embed/>
                </p:oleObj>
              </mc:Choice>
              <mc:Fallback>
                <p:oleObj name="Equation" r:id="rId8"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spid="_x0000_s3074" name="Equation" r:id="rId4" imgW="3200400" imgH="799920" progId="Equation.3">
                  <p:embed/>
                </p:oleObj>
              </mc:Choice>
              <mc:Fallback>
                <p:oleObj name="Equation" r:id="rId4"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spid="_x0000_s3075" name="Equation" r:id="rId6" imgW="2590560" imgH="355320" progId="Equation.DSMT4">
                  <p:embed/>
                </p:oleObj>
              </mc:Choice>
              <mc:Fallback>
                <p:oleObj name="Equation" r:id="rId6"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spid="_x0000_s4098" name="Equation" r:id="rId4" imgW="799920" imgH="850680" progId="Equation.3">
                  <p:embed/>
                </p:oleObj>
              </mc:Choice>
              <mc:Fallback>
                <p:oleObj name="Equation" r:id="rId4"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spid="_x0000_s4099" name="Equation" r:id="rId6" imgW="1562040" imgH="419040" progId="Equation.DSMT4">
                    <p:embed/>
                  </p:oleObj>
                </mc:Choice>
                <mc:Fallback>
                  <p:oleObj name="Equation" r:id="rId6"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spid="_x0000_s4100" name="Equation" r:id="rId8" imgW="1562040" imgH="419040" progId="Equation.DSMT4">
                    <p:embed/>
                  </p:oleObj>
                </mc:Choice>
                <mc:Fallback>
                  <p:oleObj name="Equation" r:id="rId8"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7/22/2024</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dirty="0"/>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861395"/>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(22/07/2024)</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latin typeface="Times New Roman" panose="02020603050405020304" pitchFamily="18" charset="0"/>
                <a:ea typeface="Times New Roman" panose="02020603050405020304" pitchFamily="18" charset="0"/>
              </a:rPr>
              <a:t>Multiple Regression</a:t>
            </a:r>
            <a:r>
              <a:rPr lang="en-US" sz="2000" dirty="0">
                <a:solidFill>
                  <a:srgbClr val="002060"/>
                </a:solidFill>
                <a:effectLst/>
                <a:latin typeface="Times New Roman" panose="02020603050405020304" pitchFamily="18" charset="0"/>
                <a:ea typeface="Times New Roman" panose="02020603050405020304" pitchFamily="18" charset="0"/>
              </a:rPr>
              <a:t>: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03:00 pm to 04:00 pm</a:t>
            </a: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 (23/07/2024):</a:t>
            </a:r>
            <a:endParaRPr lang="en-US" sz="2000" dirty="0">
              <a:solidFill>
                <a:srgbClr val="002060"/>
              </a:solidFill>
              <a:latin typeface="Times New Roman" panose="02020603050405020304" pitchFamily="18" charset="0"/>
              <a:ea typeface="Times New Roman" panose="02020603050405020304" pitchFamily="18" charset="0"/>
            </a:endParaRP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Tutorial Discussion: </a:t>
            </a:r>
            <a:r>
              <a:rPr lang="en-US" sz="2000" dirty="0">
                <a:solidFill>
                  <a:srgbClr val="002060"/>
                </a:solidFill>
                <a:effectLst/>
                <a:latin typeface="Times New Roman" panose="02020603050405020304" pitchFamily="18" charset="0"/>
                <a:ea typeface="Times New Roman" panose="02020603050405020304" pitchFamily="18" charset="0"/>
              </a:rPr>
              <a:t>08:55 am to 09:50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(time need to be </a:t>
            </a:r>
            <a:r>
              <a:rPr lang="en-US" sz="2000" dirty="0" err="1">
                <a:solidFill>
                  <a:srgbClr val="002060"/>
                </a:solidFill>
                <a:highlight>
                  <a:srgbClr val="00FF00"/>
                </a:highlight>
                <a:latin typeface="Times New Roman" panose="02020603050405020304" pitchFamily="18" charset="0"/>
                <a:ea typeface="Times New Roman" panose="02020603050405020304" pitchFamily="18" charset="0"/>
              </a:rPr>
              <a:t>schduled</a:t>
            </a: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a:t>
            </a:r>
            <a:r>
              <a:rPr lang="en-US" sz="2000">
                <a:solidFill>
                  <a:srgbClr val="002060"/>
                </a:solidFill>
                <a:latin typeface="Times New Roman" panose="02020603050405020304" pitchFamily="18" charset="0"/>
                <a:ea typeface="Times New Roman" panose="02020603050405020304" pitchFamily="18" charset="0"/>
              </a:rPr>
              <a:t>MC3020 Course</a:t>
            </a:r>
            <a:r>
              <a:rPr lang="en-US" sz="2000">
                <a:solidFill>
                  <a:srgbClr val="002060"/>
                </a:solidFill>
                <a:effectLst/>
                <a:latin typeface="Times New Roman" panose="02020603050405020304" pitchFamily="18" charset="0"/>
                <a:ea typeface="Times New Roman" panose="02020603050405020304" pitchFamily="18" charset="0"/>
              </a:rPr>
              <a:t>!</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7/22/2024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4376</TotalTime>
  <Words>5009</Words>
  <Application>Microsoft Office PowerPoint</Application>
  <PresentationFormat>On-screen Show (4:3)</PresentationFormat>
  <Paragraphs>1079</Paragraphs>
  <Slides>84</Slides>
  <Notes>28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8" baseType="lpstr">
      <vt:lpstr>Arabic Typesetting</vt:lpstr>
      <vt:lpstr>Arial</vt:lpstr>
      <vt:lpstr>Baskerville Old Face</vt:lpstr>
      <vt:lpstr>Book Antiqua</vt:lpstr>
      <vt:lpstr>Bookman Old Style</vt:lpstr>
      <vt:lpstr>Calibri</vt:lpstr>
      <vt:lpstr>Cambria Math</vt:lpstr>
      <vt:lpstr>Monotype Sorts</vt:lpstr>
      <vt:lpstr>Symbol</vt:lpstr>
      <vt:lpstr>Tahoma</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246</cp:revision>
  <dcterms:created xsi:type="dcterms:W3CDTF">2007-07-26T11:27:32Z</dcterms:created>
  <dcterms:modified xsi:type="dcterms:W3CDTF">2024-07-21T20:06:05Z</dcterms:modified>
  <cp:contentStatus/>
</cp:coreProperties>
</file>