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2"/>
  </p:notesMasterIdLst>
  <p:sldIdLst>
    <p:sldId id="256" r:id="rId2"/>
    <p:sldId id="278" r:id="rId3"/>
    <p:sldId id="263" r:id="rId4"/>
    <p:sldId id="279" r:id="rId5"/>
    <p:sldId id="280" r:id="rId6"/>
    <p:sldId id="281" r:id="rId7"/>
    <p:sldId id="282" r:id="rId8"/>
    <p:sldId id="357" r:id="rId9"/>
    <p:sldId id="369" r:id="rId10"/>
    <p:sldId id="283" r:id="rId11"/>
    <p:sldId id="284" r:id="rId12"/>
    <p:sldId id="285" r:id="rId13"/>
    <p:sldId id="286" r:id="rId14"/>
    <p:sldId id="287" r:id="rId15"/>
    <p:sldId id="288" r:id="rId16"/>
    <p:sldId id="299" r:id="rId17"/>
    <p:sldId id="289" r:id="rId18"/>
    <p:sldId id="290" r:id="rId19"/>
    <p:sldId id="291" r:id="rId20"/>
    <p:sldId id="292" r:id="rId21"/>
    <p:sldId id="293" r:id="rId22"/>
    <p:sldId id="347" r:id="rId23"/>
    <p:sldId id="370" r:id="rId24"/>
    <p:sldId id="371" r:id="rId25"/>
    <p:sldId id="358" r:id="rId26"/>
    <p:sldId id="360" r:id="rId27"/>
    <p:sldId id="300" r:id="rId28"/>
    <p:sldId id="294" r:id="rId29"/>
    <p:sldId id="348" r:id="rId30"/>
    <p:sldId id="296" r:id="rId31"/>
    <p:sldId id="297" r:id="rId32"/>
    <p:sldId id="301" r:id="rId33"/>
    <p:sldId id="302" r:id="rId34"/>
    <p:sldId id="303" r:id="rId35"/>
    <p:sldId id="305" r:id="rId36"/>
    <p:sldId id="304" r:id="rId37"/>
    <p:sldId id="372" r:id="rId38"/>
    <p:sldId id="306" r:id="rId39"/>
    <p:sldId id="307" r:id="rId40"/>
    <p:sldId id="308" r:id="rId41"/>
    <p:sldId id="309" r:id="rId42"/>
    <p:sldId id="310" r:id="rId43"/>
    <p:sldId id="311" r:id="rId44"/>
    <p:sldId id="312" r:id="rId45"/>
    <p:sldId id="317" r:id="rId46"/>
    <p:sldId id="313" r:id="rId47"/>
    <p:sldId id="314" r:id="rId48"/>
    <p:sldId id="330" r:id="rId49"/>
    <p:sldId id="315" r:id="rId50"/>
    <p:sldId id="316" r:id="rId51"/>
    <p:sldId id="334" r:id="rId52"/>
    <p:sldId id="318" r:id="rId53"/>
    <p:sldId id="319" r:id="rId54"/>
    <p:sldId id="320" r:id="rId55"/>
    <p:sldId id="321" r:id="rId56"/>
    <p:sldId id="322" r:id="rId57"/>
    <p:sldId id="323" r:id="rId58"/>
    <p:sldId id="340" r:id="rId59"/>
    <p:sldId id="331" r:id="rId60"/>
    <p:sldId id="332" r:id="rId61"/>
    <p:sldId id="335" r:id="rId62"/>
    <p:sldId id="333" r:id="rId63"/>
    <p:sldId id="336" r:id="rId64"/>
    <p:sldId id="338" r:id="rId65"/>
    <p:sldId id="324" r:id="rId66"/>
    <p:sldId id="325" r:id="rId67"/>
    <p:sldId id="339" r:id="rId68"/>
    <p:sldId id="326" r:id="rId69"/>
    <p:sldId id="341" r:id="rId70"/>
    <p:sldId id="327" r:id="rId71"/>
    <p:sldId id="328" r:id="rId72"/>
    <p:sldId id="343" r:id="rId73"/>
    <p:sldId id="344" r:id="rId74"/>
    <p:sldId id="337" r:id="rId75"/>
    <p:sldId id="342" r:id="rId76"/>
    <p:sldId id="346" r:id="rId77"/>
    <p:sldId id="350" r:id="rId78"/>
    <p:sldId id="349" r:id="rId79"/>
    <p:sldId id="351" r:id="rId80"/>
    <p:sldId id="329" r:id="rId8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0099"/>
    <a:srgbClr val="336699"/>
    <a:srgbClr val="CCECFF"/>
    <a:srgbClr val="2DCDED"/>
    <a:srgbClr val="006600"/>
    <a:srgbClr val="FF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autoAdjust="0"/>
    <p:restoredTop sz="94602" autoAdjust="0"/>
  </p:normalViewPr>
  <p:slideViewPr>
    <p:cSldViewPr>
      <p:cViewPr varScale="1">
        <p:scale>
          <a:sx n="64" d="100"/>
          <a:sy n="64" d="100"/>
        </p:scale>
        <p:origin x="90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BDC6DF-8522-5B34-9FAB-119FAB91150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IN"/>
          </a:p>
        </p:txBody>
      </p:sp>
      <p:sp>
        <p:nvSpPr>
          <p:cNvPr id="3" name="Date Placeholder 2">
            <a:extLst>
              <a:ext uri="{FF2B5EF4-FFF2-40B4-BE49-F238E27FC236}">
                <a16:creationId xmlns:a16="http://schemas.microsoft.com/office/drawing/2014/main" id="{8CC27B34-0B1C-847B-B911-BEB15443354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F36ACAE5-0905-4E82-90C1-EDD8B7900E53}" type="datetimeFigureOut">
              <a:rPr lang="en-US"/>
              <a:pPr>
                <a:defRPr/>
              </a:pPr>
              <a:t>3/31/2023</a:t>
            </a:fld>
            <a:endParaRPr lang="en-IN"/>
          </a:p>
        </p:txBody>
      </p:sp>
      <p:sp>
        <p:nvSpPr>
          <p:cNvPr id="4" name="Slide Image Placeholder 3">
            <a:extLst>
              <a:ext uri="{FF2B5EF4-FFF2-40B4-BE49-F238E27FC236}">
                <a16:creationId xmlns:a16="http://schemas.microsoft.com/office/drawing/2014/main" id="{5547F2F2-7B0C-4BEB-C496-0EEEC614566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9A46804B-0CAB-F209-0CC1-D8826B7AC4C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04407419-43BF-7597-453D-963291195DE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IN"/>
          </a:p>
        </p:txBody>
      </p:sp>
      <p:sp>
        <p:nvSpPr>
          <p:cNvPr id="7" name="Slide Number Placeholder 6">
            <a:extLst>
              <a:ext uri="{FF2B5EF4-FFF2-40B4-BE49-F238E27FC236}">
                <a16:creationId xmlns:a16="http://schemas.microsoft.com/office/drawing/2014/main" id="{A7B7C698-638E-FF40-C5C2-2AC88220AB46}"/>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defRPr sz="1200"/>
            </a:lvl1pPr>
          </a:lstStyle>
          <a:p>
            <a:pPr>
              <a:defRPr/>
            </a:pPr>
            <a:fld id="{922F4728-6153-4617-9039-B313FA6CC1BB}"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56C615AF-E255-4590-E669-453C62EC69F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5BD5C1D6-DD7B-DC88-1452-0A6ABCE28E6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76804" name="Slide Number Placeholder 3">
            <a:extLst>
              <a:ext uri="{FF2B5EF4-FFF2-40B4-BE49-F238E27FC236}">
                <a16:creationId xmlns:a16="http://schemas.microsoft.com/office/drawing/2014/main" id="{8DB4E665-8D24-24F3-BA4B-EA96C6DDD93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529615-E748-4690-8DA8-045C68DFA57E}" type="slidenum">
              <a:rPr lang="en-IN" altLang="en-US" sz="1200" smtClean="0"/>
              <a:pPr/>
              <a:t>68</a:t>
            </a:fld>
            <a:endParaRPr lang="en-I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64E0B49A-13D7-99F8-FE25-D2207A2BFD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6B7562F0-5DB9-6D8E-EB8F-66CAC6D6579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7044" name="Slide Number Placeholder 3">
            <a:extLst>
              <a:ext uri="{FF2B5EF4-FFF2-40B4-BE49-F238E27FC236}">
                <a16:creationId xmlns:a16="http://schemas.microsoft.com/office/drawing/2014/main" id="{C1C5C895-7CA6-876B-FA93-B0381E0789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B713A0-B9B3-4848-A6D2-26487E73853E}" type="slidenum">
              <a:rPr lang="en-IN" altLang="en-US" sz="1200" smtClean="0"/>
              <a:pPr/>
              <a:t>77</a:t>
            </a:fld>
            <a:endParaRPr lang="en-I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146E40-97F3-58FE-C922-DAF171B5F56A}"/>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 name="Rectangle 3">
            <a:extLst>
              <a:ext uri="{FF2B5EF4-FFF2-40B4-BE49-F238E27FC236}">
                <a16:creationId xmlns:a16="http://schemas.microsoft.com/office/drawing/2014/main" id="{6BA6B082-F0CF-0732-F06B-1991D210ECDB}"/>
              </a:ext>
            </a:extLst>
          </p:cNvPr>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 name="Rectangle 4">
            <a:extLst>
              <a:ext uri="{FF2B5EF4-FFF2-40B4-BE49-F238E27FC236}">
                <a16:creationId xmlns:a16="http://schemas.microsoft.com/office/drawing/2014/main" id="{8A68A210-0A15-A269-D3A7-6AAFF3C6D2D9}"/>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 name="Rectangle 5">
            <a:extLst>
              <a:ext uri="{FF2B5EF4-FFF2-40B4-BE49-F238E27FC236}">
                <a16:creationId xmlns:a16="http://schemas.microsoft.com/office/drawing/2014/main" id="{7B3BA441-C1DB-C423-1A4D-7DAB43F725E5}"/>
              </a:ext>
            </a:extLst>
          </p:cNvPr>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5">
            <a:extLst>
              <a:ext uri="{FF2B5EF4-FFF2-40B4-BE49-F238E27FC236}">
                <a16:creationId xmlns:a16="http://schemas.microsoft.com/office/drawing/2014/main" id="{29C6FB1F-C57D-AFE5-8EC7-A2139CD94DE4}"/>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7" name="Straight Connector 6">
            <a:extLst>
              <a:ext uri="{FF2B5EF4-FFF2-40B4-BE49-F238E27FC236}">
                <a16:creationId xmlns:a16="http://schemas.microsoft.com/office/drawing/2014/main" id="{FDEC5FAB-265D-D8D6-C37F-D3E4987953C1}"/>
              </a:ext>
            </a:extLst>
          </p:cNvPr>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0" name="Rectangle 9">
            <a:extLst>
              <a:ext uri="{FF2B5EF4-FFF2-40B4-BE49-F238E27FC236}">
                <a16:creationId xmlns:a16="http://schemas.microsoft.com/office/drawing/2014/main" id="{28547508-5A75-42D8-126F-769325ADE0DC}"/>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1" name="Oval 10">
            <a:extLst>
              <a:ext uri="{FF2B5EF4-FFF2-40B4-BE49-F238E27FC236}">
                <a16:creationId xmlns:a16="http://schemas.microsoft.com/office/drawing/2014/main" id="{0AD8FE6E-5E07-340A-B08F-18C79CA04379}"/>
              </a:ext>
            </a:extLst>
          </p:cNvPr>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Oval 11">
            <a:extLst>
              <a:ext uri="{FF2B5EF4-FFF2-40B4-BE49-F238E27FC236}">
                <a16:creationId xmlns:a16="http://schemas.microsoft.com/office/drawing/2014/main" id="{9EFB9DB3-277C-D292-2E37-E16D65FFB8F2}"/>
              </a:ext>
            </a:extLst>
          </p:cNvPr>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3" name="Date Placeholder 27">
            <a:extLst>
              <a:ext uri="{FF2B5EF4-FFF2-40B4-BE49-F238E27FC236}">
                <a16:creationId xmlns:a16="http://schemas.microsoft.com/office/drawing/2014/main" id="{A0051565-B6CE-55C4-6485-DAFFE219A873}"/>
              </a:ext>
            </a:extLst>
          </p:cNvPr>
          <p:cNvSpPr>
            <a:spLocks noGrp="1"/>
          </p:cNvSpPr>
          <p:nvPr>
            <p:ph type="dt" sz="half" idx="10"/>
          </p:nvPr>
        </p:nvSpPr>
        <p:spPr/>
        <p:txBody>
          <a:bodyPr/>
          <a:lstStyle>
            <a:lvl1pPr>
              <a:defRPr smtClean="0"/>
            </a:lvl1pPr>
          </a:lstStyle>
          <a:p>
            <a:pPr>
              <a:defRPr/>
            </a:pPr>
            <a:fld id="{213B373E-CE4F-4435-BCD8-78181DC38DAE}" type="datetime2">
              <a:rPr lang="en-US"/>
              <a:pPr>
                <a:defRPr/>
              </a:pPr>
              <a:t>Friday, March 31, 2023</a:t>
            </a:fld>
            <a:endParaRPr lang="en-US"/>
          </a:p>
        </p:txBody>
      </p:sp>
      <p:sp>
        <p:nvSpPr>
          <p:cNvPr id="14" name="Footer Placeholder 16">
            <a:extLst>
              <a:ext uri="{FF2B5EF4-FFF2-40B4-BE49-F238E27FC236}">
                <a16:creationId xmlns:a16="http://schemas.microsoft.com/office/drawing/2014/main" id="{9D857AA1-2BC1-5DF3-1729-8BEE22CFA2EE}"/>
              </a:ext>
            </a:extLst>
          </p:cNvPr>
          <p:cNvSpPr>
            <a:spLocks noGrp="1"/>
          </p:cNvSpPr>
          <p:nvPr>
            <p:ph type="ftr" sz="quarter" idx="11"/>
          </p:nvPr>
        </p:nvSpPr>
        <p:spPr/>
        <p:txBody>
          <a:bodyPr/>
          <a:lstStyle>
            <a:lvl1pPr>
              <a:defRPr/>
            </a:lvl1pPr>
          </a:lstStyle>
          <a:p>
            <a:pPr>
              <a:defRPr/>
            </a:pPr>
            <a:r>
              <a:rPr lang="en-US"/>
              <a:t>MC3020</a:t>
            </a:r>
          </a:p>
        </p:txBody>
      </p:sp>
      <p:sp>
        <p:nvSpPr>
          <p:cNvPr id="15" name="Slide Number Placeholder 28">
            <a:extLst>
              <a:ext uri="{FF2B5EF4-FFF2-40B4-BE49-F238E27FC236}">
                <a16:creationId xmlns:a16="http://schemas.microsoft.com/office/drawing/2014/main" id="{587D3E03-BF21-2F5A-DE43-E52E8F9C815C}"/>
              </a:ext>
            </a:extLst>
          </p:cNvPr>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1005F68D-C9EB-40FB-821B-F4763DCC8F68}" type="slidenum">
              <a:rPr lang="en-US"/>
              <a:pPr>
                <a:defRPr/>
              </a:pPr>
              <a:t>‹#›</a:t>
            </a:fld>
            <a:endParaRPr lang="en-US"/>
          </a:p>
        </p:txBody>
      </p:sp>
    </p:spTree>
    <p:extLst>
      <p:ext uri="{BB962C8B-B14F-4D97-AF65-F5344CB8AC3E}">
        <p14:creationId xmlns:p14="http://schemas.microsoft.com/office/powerpoint/2010/main" val="2375151524"/>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39549-2B30-099F-B520-18FD0CC7044D}"/>
              </a:ext>
            </a:extLst>
          </p:cNvPr>
          <p:cNvSpPr>
            <a:spLocks noGrp="1"/>
          </p:cNvSpPr>
          <p:nvPr>
            <p:ph type="dt" sz="half" idx="10"/>
          </p:nvPr>
        </p:nvSpPr>
        <p:spPr/>
        <p:txBody>
          <a:bodyPr/>
          <a:lstStyle>
            <a:lvl1pPr>
              <a:defRPr smtClean="0"/>
            </a:lvl1pPr>
          </a:lstStyle>
          <a:p>
            <a:pPr>
              <a:defRPr/>
            </a:pPr>
            <a:fld id="{7E5F14E7-D2B7-40E4-AC6B-EB002D6B88EE}" type="datetime2">
              <a:rPr lang="en-US"/>
              <a:pPr>
                <a:defRPr/>
              </a:pPr>
              <a:t>Friday, March 31, 2023</a:t>
            </a:fld>
            <a:endParaRPr lang="en-US"/>
          </a:p>
        </p:txBody>
      </p:sp>
      <p:sp>
        <p:nvSpPr>
          <p:cNvPr id="5" name="Footer Placeholder 4">
            <a:extLst>
              <a:ext uri="{FF2B5EF4-FFF2-40B4-BE49-F238E27FC236}">
                <a16:creationId xmlns:a16="http://schemas.microsoft.com/office/drawing/2014/main" id="{9B109C8C-2A1A-EC8B-FEE4-650DFC8822EC}"/>
              </a:ext>
            </a:extLst>
          </p:cNvPr>
          <p:cNvSpPr>
            <a:spLocks noGrp="1"/>
          </p:cNvSpPr>
          <p:nvPr>
            <p:ph type="ftr" sz="quarter" idx="11"/>
          </p:nvPr>
        </p:nvSpPr>
        <p:spPr/>
        <p:txBody>
          <a:bodyPr/>
          <a:lstStyle>
            <a:lvl1pPr>
              <a:defRPr/>
            </a:lvl1pPr>
          </a:lstStyle>
          <a:p>
            <a:pPr>
              <a:defRPr/>
            </a:pPr>
            <a:r>
              <a:rPr lang="en-US"/>
              <a:t>MC3020</a:t>
            </a:r>
          </a:p>
        </p:txBody>
      </p:sp>
      <p:sp>
        <p:nvSpPr>
          <p:cNvPr id="6" name="Slide Number Placeholder 5">
            <a:extLst>
              <a:ext uri="{FF2B5EF4-FFF2-40B4-BE49-F238E27FC236}">
                <a16:creationId xmlns:a16="http://schemas.microsoft.com/office/drawing/2014/main" id="{D1199721-43B8-FEF2-6A1E-F1585BC8C2B2}"/>
              </a:ext>
            </a:extLst>
          </p:cNvPr>
          <p:cNvSpPr>
            <a:spLocks noGrp="1"/>
          </p:cNvSpPr>
          <p:nvPr>
            <p:ph type="sldNum" sz="quarter" idx="12"/>
          </p:nvPr>
        </p:nvSpPr>
        <p:spPr/>
        <p:txBody>
          <a:bodyPr/>
          <a:lstStyle>
            <a:lvl1pPr>
              <a:defRPr/>
            </a:lvl1pPr>
          </a:lstStyle>
          <a:p>
            <a:pPr>
              <a:defRPr/>
            </a:pPr>
            <a:fld id="{5A93D7C0-8773-47F5-8452-92DE16D0C436}" type="slidenum">
              <a:rPr lang="en-US"/>
              <a:pPr>
                <a:defRPr/>
              </a:pPr>
              <a:t>‹#›</a:t>
            </a:fld>
            <a:endParaRPr lang="en-US"/>
          </a:p>
        </p:txBody>
      </p:sp>
    </p:spTree>
    <p:extLst>
      <p:ext uri="{BB962C8B-B14F-4D97-AF65-F5344CB8AC3E}">
        <p14:creationId xmlns:p14="http://schemas.microsoft.com/office/powerpoint/2010/main" val="1054872843"/>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DBE5F2C-4EC0-134F-4AE0-843AF8CD0D8F}"/>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 name="Rectangle 3">
            <a:extLst>
              <a:ext uri="{FF2B5EF4-FFF2-40B4-BE49-F238E27FC236}">
                <a16:creationId xmlns:a16="http://schemas.microsoft.com/office/drawing/2014/main" id="{D7FACAC6-0381-FE28-9D03-D531AC1A2668}"/>
              </a:ext>
            </a:extLst>
          </p:cNvPr>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4">
            <a:extLst>
              <a:ext uri="{FF2B5EF4-FFF2-40B4-BE49-F238E27FC236}">
                <a16:creationId xmlns:a16="http://schemas.microsoft.com/office/drawing/2014/main" id="{6665DEA0-FE58-F40D-6219-CD15E8FBCE8C}"/>
              </a:ext>
            </a:extLst>
          </p:cNvPr>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Rectangle 5">
            <a:extLst>
              <a:ext uri="{FF2B5EF4-FFF2-40B4-BE49-F238E27FC236}">
                <a16:creationId xmlns:a16="http://schemas.microsoft.com/office/drawing/2014/main" id="{AAD61164-5177-0F87-ED87-BCF6B2EEDFEB}"/>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7">
            <a:extLst>
              <a:ext uri="{FF2B5EF4-FFF2-40B4-BE49-F238E27FC236}">
                <a16:creationId xmlns:a16="http://schemas.microsoft.com/office/drawing/2014/main" id="{40280E94-8AAC-6DD9-808B-E64885E551CF}"/>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9" name="Rectangle 8">
            <a:extLst>
              <a:ext uri="{FF2B5EF4-FFF2-40B4-BE49-F238E27FC236}">
                <a16:creationId xmlns:a16="http://schemas.microsoft.com/office/drawing/2014/main" id="{FAD420C3-8040-FC1A-AD3D-D97BEA98F64C}"/>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0" name="Straight Connector 9">
            <a:extLst>
              <a:ext uri="{FF2B5EF4-FFF2-40B4-BE49-F238E27FC236}">
                <a16:creationId xmlns:a16="http://schemas.microsoft.com/office/drawing/2014/main" id="{0F50AC66-1548-51BC-EB05-2BCB3BC97824}"/>
              </a:ext>
            </a:extLst>
          </p:cNvPr>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1" name="Oval 10">
            <a:extLst>
              <a:ext uri="{FF2B5EF4-FFF2-40B4-BE49-F238E27FC236}">
                <a16:creationId xmlns:a16="http://schemas.microsoft.com/office/drawing/2014/main" id="{D2ABA448-777A-C2BD-BFE1-1D123622607F}"/>
              </a:ext>
            </a:extLst>
          </p:cNvPr>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Oval 11">
            <a:extLst>
              <a:ext uri="{FF2B5EF4-FFF2-40B4-BE49-F238E27FC236}">
                <a16:creationId xmlns:a16="http://schemas.microsoft.com/office/drawing/2014/main" id="{21E51D44-969C-A36E-E70F-3E305EE5BDA1}"/>
              </a:ext>
            </a:extLst>
          </p:cNvPr>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a:extLst>
              <a:ext uri="{FF2B5EF4-FFF2-40B4-BE49-F238E27FC236}">
                <a16:creationId xmlns:a16="http://schemas.microsoft.com/office/drawing/2014/main" id="{B18743D0-8E21-347F-E5C6-FE72B8E1CD68}"/>
              </a:ext>
            </a:extLst>
          </p:cNvPr>
          <p:cNvSpPr>
            <a:spLocks noGrp="1"/>
          </p:cNvSpPr>
          <p:nvPr>
            <p:ph type="sldNum" sz="quarter" idx="10"/>
          </p:nvPr>
        </p:nvSpPr>
        <p:spPr>
          <a:xfrm>
            <a:off x="6915150" y="3009900"/>
            <a:ext cx="457200" cy="441325"/>
          </a:xfrm>
        </p:spPr>
        <p:txBody>
          <a:bodyPr/>
          <a:lstStyle>
            <a:lvl1pPr>
              <a:defRPr/>
            </a:lvl1pPr>
          </a:lstStyle>
          <a:p>
            <a:pPr>
              <a:defRPr/>
            </a:pPr>
            <a:fld id="{D95D8038-1907-4D78-8DE8-50122BB8E471}" type="slidenum">
              <a:rPr lang="en-US"/>
              <a:pPr>
                <a:defRPr/>
              </a:pPr>
              <a:t>‹#›</a:t>
            </a:fld>
            <a:endParaRPr lang="en-US"/>
          </a:p>
        </p:txBody>
      </p:sp>
      <p:sp>
        <p:nvSpPr>
          <p:cNvPr id="14" name="Date Placeholder 3">
            <a:extLst>
              <a:ext uri="{FF2B5EF4-FFF2-40B4-BE49-F238E27FC236}">
                <a16:creationId xmlns:a16="http://schemas.microsoft.com/office/drawing/2014/main" id="{F3316D23-E16A-0BF8-0EB8-BA531C23F178}"/>
              </a:ext>
            </a:extLst>
          </p:cNvPr>
          <p:cNvSpPr>
            <a:spLocks noGrp="1"/>
          </p:cNvSpPr>
          <p:nvPr>
            <p:ph type="dt" sz="half" idx="11"/>
          </p:nvPr>
        </p:nvSpPr>
        <p:spPr/>
        <p:txBody>
          <a:bodyPr/>
          <a:lstStyle>
            <a:lvl1pPr>
              <a:defRPr smtClean="0"/>
            </a:lvl1pPr>
          </a:lstStyle>
          <a:p>
            <a:pPr>
              <a:defRPr/>
            </a:pPr>
            <a:fld id="{A3C103CF-F083-4992-A085-C560E60AC873}" type="datetime2">
              <a:rPr lang="en-US"/>
              <a:pPr>
                <a:defRPr/>
              </a:pPr>
              <a:t>Friday, March 31, 2023</a:t>
            </a:fld>
            <a:endParaRPr lang="en-US"/>
          </a:p>
        </p:txBody>
      </p:sp>
      <p:sp>
        <p:nvSpPr>
          <p:cNvPr id="15" name="Footer Placeholder 4">
            <a:extLst>
              <a:ext uri="{FF2B5EF4-FFF2-40B4-BE49-F238E27FC236}">
                <a16:creationId xmlns:a16="http://schemas.microsoft.com/office/drawing/2014/main" id="{A1DCEBB8-FF26-6FE1-63D6-D0F55C4A3339}"/>
              </a:ext>
            </a:extLst>
          </p:cNvPr>
          <p:cNvSpPr>
            <a:spLocks noGrp="1"/>
          </p:cNvSpPr>
          <p:nvPr>
            <p:ph type="ftr" sz="quarter" idx="12"/>
          </p:nvPr>
        </p:nvSpPr>
        <p:spPr/>
        <p:txBody>
          <a:bodyPr/>
          <a:lstStyle>
            <a:lvl1pPr>
              <a:defRPr/>
            </a:lvl1pPr>
          </a:lstStyle>
          <a:p>
            <a:pPr>
              <a:defRPr/>
            </a:pPr>
            <a:r>
              <a:rPr lang="en-US"/>
              <a:t>MC3020</a:t>
            </a:r>
          </a:p>
        </p:txBody>
      </p:sp>
    </p:spTree>
    <p:extLst>
      <p:ext uri="{BB962C8B-B14F-4D97-AF65-F5344CB8AC3E}">
        <p14:creationId xmlns:p14="http://schemas.microsoft.com/office/powerpoint/2010/main" val="4102962176"/>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D222-CBF5-E2A6-4452-664405432286}"/>
              </a:ext>
            </a:extLst>
          </p:cNvPr>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107E93B8-5BEB-CD52-26DD-A1199A1A174D}"/>
              </a:ext>
            </a:extLst>
          </p:cNvPr>
          <p:cNvSpPr>
            <a:spLocks noGrp="1"/>
          </p:cNvSpPr>
          <p:nvPr>
            <p:ph type="tbl" idx="1"/>
          </p:nvPr>
        </p:nvSpPr>
        <p:spPr>
          <a:xfrm>
            <a:off x="685800" y="1981200"/>
            <a:ext cx="7772400" cy="4114800"/>
          </a:xfrm>
        </p:spPr>
        <p:txBody>
          <a:bodyPr/>
          <a:lstStyle/>
          <a:p>
            <a:endParaRPr lang="en-US"/>
          </a:p>
        </p:txBody>
      </p:sp>
    </p:spTree>
    <p:extLst>
      <p:ext uri="{BB962C8B-B14F-4D97-AF65-F5344CB8AC3E}">
        <p14:creationId xmlns:p14="http://schemas.microsoft.com/office/powerpoint/2010/main" val="359958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AD2450A0-3518-893A-38B1-630E2BBD151D}"/>
              </a:ext>
            </a:extLst>
          </p:cNvPr>
          <p:cNvSpPr>
            <a:spLocks noGrp="1"/>
          </p:cNvSpPr>
          <p:nvPr>
            <p:ph type="dt" sz="half" idx="10"/>
          </p:nvPr>
        </p:nvSpPr>
        <p:spPr/>
        <p:txBody>
          <a:bodyPr/>
          <a:lstStyle>
            <a:lvl1pPr>
              <a:defRPr smtClean="0"/>
            </a:lvl1pPr>
          </a:lstStyle>
          <a:p>
            <a:pPr>
              <a:defRPr/>
            </a:pPr>
            <a:fld id="{282F5C34-CFEB-4417-B960-76A10197B37B}" type="datetime2">
              <a:rPr lang="en-US"/>
              <a:pPr>
                <a:defRPr/>
              </a:pPr>
              <a:t>Friday, March 31, 2023</a:t>
            </a:fld>
            <a:endParaRPr lang="en-US"/>
          </a:p>
        </p:txBody>
      </p:sp>
      <p:sp>
        <p:nvSpPr>
          <p:cNvPr id="4" name="Footer Placeholder 4">
            <a:extLst>
              <a:ext uri="{FF2B5EF4-FFF2-40B4-BE49-F238E27FC236}">
                <a16:creationId xmlns:a16="http://schemas.microsoft.com/office/drawing/2014/main" id="{658A8B4E-EFB6-B23B-9361-B6F9D450C569}"/>
              </a:ext>
            </a:extLst>
          </p:cNvPr>
          <p:cNvSpPr>
            <a:spLocks noGrp="1"/>
          </p:cNvSpPr>
          <p:nvPr>
            <p:ph type="ftr" sz="quarter" idx="11"/>
          </p:nvPr>
        </p:nvSpPr>
        <p:spPr/>
        <p:txBody>
          <a:bodyPr/>
          <a:lstStyle>
            <a:lvl1pPr>
              <a:defRPr/>
            </a:lvl1pPr>
          </a:lstStyle>
          <a:p>
            <a:pPr>
              <a:defRPr/>
            </a:pPr>
            <a:r>
              <a:rPr lang="en-US"/>
              <a:t>MC3020</a:t>
            </a:r>
          </a:p>
        </p:txBody>
      </p:sp>
      <p:sp>
        <p:nvSpPr>
          <p:cNvPr id="5" name="Slide Number Placeholder 5">
            <a:extLst>
              <a:ext uri="{FF2B5EF4-FFF2-40B4-BE49-F238E27FC236}">
                <a16:creationId xmlns:a16="http://schemas.microsoft.com/office/drawing/2014/main" id="{06CE698D-FAFE-3251-9377-ABD50A15DF70}"/>
              </a:ext>
            </a:extLst>
          </p:cNvPr>
          <p:cNvSpPr>
            <a:spLocks noGrp="1"/>
          </p:cNvSpPr>
          <p:nvPr>
            <p:ph type="sldNum" sz="quarter" idx="12"/>
          </p:nvPr>
        </p:nvSpPr>
        <p:spPr>
          <a:xfrm>
            <a:off x="4362450" y="1027113"/>
            <a:ext cx="457200" cy="441325"/>
          </a:xfrm>
        </p:spPr>
        <p:txBody>
          <a:bodyPr/>
          <a:lstStyle>
            <a:lvl1pPr>
              <a:defRPr/>
            </a:lvl1pPr>
          </a:lstStyle>
          <a:p>
            <a:pPr>
              <a:defRPr/>
            </a:pPr>
            <a:fld id="{F2149CF2-F145-4EFC-8C00-3CEE3A61F33D}" type="slidenum">
              <a:rPr lang="en-US"/>
              <a:pPr>
                <a:defRPr/>
              </a:pPr>
              <a:t>‹#›</a:t>
            </a:fld>
            <a:endParaRPr lang="en-US"/>
          </a:p>
        </p:txBody>
      </p:sp>
    </p:spTree>
    <p:extLst>
      <p:ext uri="{BB962C8B-B14F-4D97-AF65-F5344CB8AC3E}">
        <p14:creationId xmlns:p14="http://schemas.microsoft.com/office/powerpoint/2010/main" val="454170952"/>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E457F76-0E17-7EDD-5DEB-D41392B23872}"/>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 name="Rectangle 3">
            <a:extLst>
              <a:ext uri="{FF2B5EF4-FFF2-40B4-BE49-F238E27FC236}">
                <a16:creationId xmlns:a16="http://schemas.microsoft.com/office/drawing/2014/main" id="{8A722A45-5711-2B7E-4903-E1E0C27E1AA5}"/>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4">
            <a:extLst>
              <a:ext uri="{FF2B5EF4-FFF2-40B4-BE49-F238E27FC236}">
                <a16:creationId xmlns:a16="http://schemas.microsoft.com/office/drawing/2014/main" id="{69BD05E5-EB5F-34A8-993E-8CEFFCBDBFBE}"/>
              </a:ext>
            </a:extLst>
          </p:cNvPr>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Rectangle 5">
            <a:extLst>
              <a:ext uri="{FF2B5EF4-FFF2-40B4-BE49-F238E27FC236}">
                <a16:creationId xmlns:a16="http://schemas.microsoft.com/office/drawing/2014/main" id="{14319C20-5C73-B2A2-0592-68243BEABACD}"/>
              </a:ext>
            </a:extLst>
          </p:cNvPr>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6">
            <a:extLst>
              <a:ext uri="{FF2B5EF4-FFF2-40B4-BE49-F238E27FC236}">
                <a16:creationId xmlns:a16="http://schemas.microsoft.com/office/drawing/2014/main" id="{A1DE7E80-F77F-AA3A-7A66-06D1A03E6560}"/>
              </a:ext>
            </a:extLst>
          </p:cNvPr>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 name="Rectangle 10">
            <a:extLst>
              <a:ext uri="{FF2B5EF4-FFF2-40B4-BE49-F238E27FC236}">
                <a16:creationId xmlns:a16="http://schemas.microsoft.com/office/drawing/2014/main" id="{1F90E674-2677-CE15-5129-C08DC703312C}"/>
              </a:ext>
            </a:extLst>
          </p:cNvPr>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 name="Rectangle 9">
            <a:extLst>
              <a:ext uri="{FF2B5EF4-FFF2-40B4-BE49-F238E27FC236}">
                <a16:creationId xmlns:a16="http://schemas.microsoft.com/office/drawing/2014/main" id="{B2FD7A32-9ECB-2E32-BD9F-507FBA132E39}"/>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11" name="Rectangle 10">
            <a:extLst>
              <a:ext uri="{FF2B5EF4-FFF2-40B4-BE49-F238E27FC236}">
                <a16:creationId xmlns:a16="http://schemas.microsoft.com/office/drawing/2014/main" id="{B9E0D973-EC27-CF19-56B3-A67FC6C72173}"/>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2" name="Straight Connector 11">
            <a:extLst>
              <a:ext uri="{FF2B5EF4-FFF2-40B4-BE49-F238E27FC236}">
                <a16:creationId xmlns:a16="http://schemas.microsoft.com/office/drawing/2014/main" id="{11B21B0B-7F40-1076-29D5-62B3B9D96AAA}"/>
              </a:ext>
            </a:extLst>
          </p:cNvPr>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3" name="Oval 12">
            <a:extLst>
              <a:ext uri="{FF2B5EF4-FFF2-40B4-BE49-F238E27FC236}">
                <a16:creationId xmlns:a16="http://schemas.microsoft.com/office/drawing/2014/main" id="{A73B67BC-EE2B-74C4-3C10-61360C2E3D78}"/>
              </a:ext>
            </a:extLst>
          </p:cNvPr>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a:extLst>
              <a:ext uri="{FF2B5EF4-FFF2-40B4-BE49-F238E27FC236}">
                <a16:creationId xmlns:a16="http://schemas.microsoft.com/office/drawing/2014/main" id="{4C08A191-E5B7-7534-BE62-FD8ED98B27A3}"/>
              </a:ext>
            </a:extLst>
          </p:cNvPr>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a:extLst>
              <a:ext uri="{FF2B5EF4-FFF2-40B4-BE49-F238E27FC236}">
                <a16:creationId xmlns:a16="http://schemas.microsoft.com/office/drawing/2014/main" id="{BDFB30A6-594D-644C-12B0-F7EC7427CD0E}"/>
              </a:ext>
            </a:extLst>
          </p:cNvPr>
          <p:cNvSpPr>
            <a:spLocks noGrp="1"/>
          </p:cNvSpPr>
          <p:nvPr>
            <p:ph type="ftr" sz="quarter" idx="10"/>
          </p:nvPr>
        </p:nvSpPr>
        <p:spPr/>
        <p:txBody>
          <a:bodyPr/>
          <a:lstStyle>
            <a:lvl1pPr>
              <a:defRPr/>
            </a:lvl1pPr>
          </a:lstStyle>
          <a:p>
            <a:pPr>
              <a:defRPr/>
            </a:pPr>
            <a:r>
              <a:rPr lang="en-US"/>
              <a:t>MC3020</a:t>
            </a:r>
          </a:p>
        </p:txBody>
      </p:sp>
      <p:sp>
        <p:nvSpPr>
          <p:cNvPr id="16" name="Date Placeholder 3">
            <a:extLst>
              <a:ext uri="{FF2B5EF4-FFF2-40B4-BE49-F238E27FC236}">
                <a16:creationId xmlns:a16="http://schemas.microsoft.com/office/drawing/2014/main" id="{B130193E-A94F-FB9D-6568-E8371FDAF2B5}"/>
              </a:ext>
            </a:extLst>
          </p:cNvPr>
          <p:cNvSpPr>
            <a:spLocks noGrp="1"/>
          </p:cNvSpPr>
          <p:nvPr>
            <p:ph type="dt" sz="half" idx="11"/>
          </p:nvPr>
        </p:nvSpPr>
        <p:spPr/>
        <p:txBody>
          <a:bodyPr/>
          <a:lstStyle>
            <a:lvl1pPr>
              <a:defRPr smtClean="0"/>
            </a:lvl1pPr>
          </a:lstStyle>
          <a:p>
            <a:pPr>
              <a:defRPr/>
            </a:pPr>
            <a:fld id="{119EEB75-0549-4253-B73E-47B677038C49}" type="datetime2">
              <a:rPr lang="en-US"/>
              <a:pPr>
                <a:defRPr/>
              </a:pPr>
              <a:t>Friday, March 31, 2023</a:t>
            </a:fld>
            <a:endParaRPr lang="en-US"/>
          </a:p>
        </p:txBody>
      </p:sp>
      <p:sp>
        <p:nvSpPr>
          <p:cNvPr id="17" name="Slide Number Placeholder 5">
            <a:extLst>
              <a:ext uri="{FF2B5EF4-FFF2-40B4-BE49-F238E27FC236}">
                <a16:creationId xmlns:a16="http://schemas.microsoft.com/office/drawing/2014/main" id="{2C4CCD51-CD5C-7414-6194-43742BEDCCA4}"/>
              </a:ext>
            </a:extLst>
          </p:cNvPr>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A20B0D4C-5973-4F54-9BDC-D29B990480BF}" type="slidenum">
              <a:rPr lang="en-US"/>
              <a:pPr>
                <a:defRPr/>
              </a:pPr>
              <a:t>‹#›</a:t>
            </a:fld>
            <a:endParaRPr lang="en-US"/>
          </a:p>
        </p:txBody>
      </p:sp>
    </p:spTree>
    <p:extLst>
      <p:ext uri="{BB962C8B-B14F-4D97-AF65-F5344CB8AC3E}">
        <p14:creationId xmlns:p14="http://schemas.microsoft.com/office/powerpoint/2010/main" val="3750564053"/>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Straight Connector 1">
            <a:extLst>
              <a:ext uri="{FF2B5EF4-FFF2-40B4-BE49-F238E27FC236}">
                <a16:creationId xmlns:a16="http://schemas.microsoft.com/office/drawing/2014/main" id="{2C5374CC-6D69-D25A-026E-D9B42933B62C}"/>
              </a:ext>
            </a:extLst>
          </p:cNvPr>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B8F67B47-7E95-FBBC-27BB-0DC6D500E498}"/>
              </a:ext>
            </a:extLst>
          </p:cNvPr>
          <p:cNvSpPr>
            <a:spLocks noGrp="1"/>
          </p:cNvSpPr>
          <p:nvPr>
            <p:ph type="dt" sz="half" idx="10"/>
          </p:nvPr>
        </p:nvSpPr>
        <p:spPr>
          <a:xfrm>
            <a:off x="5791200" y="6410325"/>
            <a:ext cx="3044825" cy="365125"/>
          </a:xfrm>
        </p:spPr>
        <p:txBody>
          <a:bodyPr/>
          <a:lstStyle>
            <a:lvl1pPr>
              <a:defRPr smtClean="0"/>
            </a:lvl1pPr>
          </a:lstStyle>
          <a:p>
            <a:pPr>
              <a:defRPr/>
            </a:pPr>
            <a:fld id="{77CD5402-3784-498B-BCB2-416392D61D19}" type="datetime2">
              <a:rPr lang="en-US"/>
              <a:pPr>
                <a:defRPr/>
              </a:pPr>
              <a:t>Friday, March 31, 2023</a:t>
            </a:fld>
            <a:endParaRPr lang="en-US"/>
          </a:p>
        </p:txBody>
      </p:sp>
      <p:sp>
        <p:nvSpPr>
          <p:cNvPr id="5" name="Footer Placeholder 5">
            <a:extLst>
              <a:ext uri="{FF2B5EF4-FFF2-40B4-BE49-F238E27FC236}">
                <a16:creationId xmlns:a16="http://schemas.microsoft.com/office/drawing/2014/main" id="{A25452BD-2D13-22A8-54FD-B95C1A3326AE}"/>
              </a:ext>
            </a:extLst>
          </p:cNvPr>
          <p:cNvSpPr>
            <a:spLocks noGrp="1"/>
          </p:cNvSpPr>
          <p:nvPr>
            <p:ph type="ftr" sz="quarter" idx="11"/>
          </p:nvPr>
        </p:nvSpPr>
        <p:spPr/>
        <p:txBody>
          <a:bodyPr/>
          <a:lstStyle>
            <a:lvl1pPr>
              <a:defRPr/>
            </a:lvl1pPr>
          </a:lstStyle>
          <a:p>
            <a:pPr>
              <a:defRPr/>
            </a:pPr>
            <a:r>
              <a:rPr lang="en-US"/>
              <a:t>MC3020</a:t>
            </a:r>
          </a:p>
        </p:txBody>
      </p:sp>
      <p:sp>
        <p:nvSpPr>
          <p:cNvPr id="6" name="Slide Number Placeholder 6">
            <a:extLst>
              <a:ext uri="{FF2B5EF4-FFF2-40B4-BE49-F238E27FC236}">
                <a16:creationId xmlns:a16="http://schemas.microsoft.com/office/drawing/2014/main" id="{721D7AFD-B1BC-FAA2-43BB-713A54447D75}"/>
              </a:ext>
            </a:extLst>
          </p:cNvPr>
          <p:cNvSpPr>
            <a:spLocks noGrp="1"/>
          </p:cNvSpPr>
          <p:nvPr>
            <p:ph type="sldNum" sz="quarter" idx="12"/>
          </p:nvPr>
        </p:nvSpPr>
        <p:spPr/>
        <p:txBody>
          <a:bodyPr/>
          <a:lstStyle>
            <a:lvl1pPr>
              <a:defRPr/>
            </a:lvl1pPr>
          </a:lstStyle>
          <a:p>
            <a:pPr>
              <a:defRPr/>
            </a:pPr>
            <a:fld id="{5BFA0951-78B6-4812-8341-3BE1D8122AE0}" type="slidenum">
              <a:rPr lang="en-US"/>
              <a:pPr>
                <a:defRPr/>
              </a:pPr>
              <a:t>‹#›</a:t>
            </a:fld>
            <a:endParaRPr lang="en-US"/>
          </a:p>
        </p:txBody>
      </p:sp>
    </p:spTree>
    <p:extLst>
      <p:ext uri="{BB962C8B-B14F-4D97-AF65-F5344CB8AC3E}">
        <p14:creationId xmlns:p14="http://schemas.microsoft.com/office/powerpoint/2010/main" val="1669107525"/>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traight Connector 1">
            <a:extLst>
              <a:ext uri="{FF2B5EF4-FFF2-40B4-BE49-F238E27FC236}">
                <a16:creationId xmlns:a16="http://schemas.microsoft.com/office/drawing/2014/main" id="{7EF42C14-5787-5D19-30AB-82E198D51FEF}"/>
              </a:ext>
            </a:extLst>
          </p:cNvPr>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3">
            <a:extLst>
              <a:ext uri="{FF2B5EF4-FFF2-40B4-BE49-F238E27FC236}">
                <a16:creationId xmlns:a16="http://schemas.microsoft.com/office/drawing/2014/main" id="{34FD8130-B95C-2CBF-5132-CDB88619DE10}"/>
              </a:ext>
            </a:extLst>
          </p:cNvPr>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4">
            <a:extLst>
              <a:ext uri="{FF2B5EF4-FFF2-40B4-BE49-F238E27FC236}">
                <a16:creationId xmlns:a16="http://schemas.microsoft.com/office/drawing/2014/main" id="{C9293DBB-4338-278B-BA22-0F58AE871D9E}"/>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Rectangle 5">
            <a:extLst>
              <a:ext uri="{FF2B5EF4-FFF2-40B4-BE49-F238E27FC236}">
                <a16:creationId xmlns:a16="http://schemas.microsoft.com/office/drawing/2014/main" id="{EEB9D0B5-84D8-2D56-5A8E-D164847B0B8D}"/>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6">
            <a:extLst>
              <a:ext uri="{FF2B5EF4-FFF2-40B4-BE49-F238E27FC236}">
                <a16:creationId xmlns:a16="http://schemas.microsoft.com/office/drawing/2014/main" id="{AFC40C18-B814-C60B-462E-60861F1D1862}"/>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 name="Rectangle 8">
            <a:extLst>
              <a:ext uri="{FF2B5EF4-FFF2-40B4-BE49-F238E27FC236}">
                <a16:creationId xmlns:a16="http://schemas.microsoft.com/office/drawing/2014/main" id="{7F18A3A6-E9FF-F7F4-71A3-15E2F8F41693}"/>
              </a:ext>
            </a:extLst>
          </p:cNvPr>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a:extLst>
              <a:ext uri="{FF2B5EF4-FFF2-40B4-BE49-F238E27FC236}">
                <a16:creationId xmlns:a16="http://schemas.microsoft.com/office/drawing/2014/main" id="{FB93C33C-770F-57F4-66F3-2030E13FE1B7}"/>
              </a:ext>
            </a:extLst>
          </p:cNvPr>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11" name="Straight Connector 10">
            <a:extLst>
              <a:ext uri="{FF2B5EF4-FFF2-40B4-BE49-F238E27FC236}">
                <a16:creationId xmlns:a16="http://schemas.microsoft.com/office/drawing/2014/main" id="{FCF33142-6FD9-1D3E-A026-2D7566392891}"/>
              </a:ext>
            </a:extLst>
          </p:cNvPr>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2" name="Rectangle 11">
            <a:extLst>
              <a:ext uri="{FF2B5EF4-FFF2-40B4-BE49-F238E27FC236}">
                <a16:creationId xmlns:a16="http://schemas.microsoft.com/office/drawing/2014/main" id="{653A5308-30DA-08E2-2B64-646E78580ACE}"/>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3" name="Oval 12">
            <a:extLst>
              <a:ext uri="{FF2B5EF4-FFF2-40B4-BE49-F238E27FC236}">
                <a16:creationId xmlns:a16="http://schemas.microsoft.com/office/drawing/2014/main" id="{F009C982-6303-1CBF-4023-C9CF467BAA11}"/>
              </a:ext>
            </a:extLst>
          </p:cNvPr>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a:extLst>
              <a:ext uri="{FF2B5EF4-FFF2-40B4-BE49-F238E27FC236}">
                <a16:creationId xmlns:a16="http://schemas.microsoft.com/office/drawing/2014/main" id="{9EFA2AAC-0561-04A0-6C0E-D6CBC7D1F135}"/>
              </a:ext>
            </a:extLst>
          </p:cNvPr>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5" name="Date Placeholder 6">
            <a:extLst>
              <a:ext uri="{FF2B5EF4-FFF2-40B4-BE49-F238E27FC236}">
                <a16:creationId xmlns:a16="http://schemas.microsoft.com/office/drawing/2014/main" id="{F9AB961B-AC03-21BA-9C0C-CFE4E9C61134}"/>
              </a:ext>
            </a:extLst>
          </p:cNvPr>
          <p:cNvSpPr>
            <a:spLocks noGrp="1"/>
          </p:cNvSpPr>
          <p:nvPr>
            <p:ph type="dt" sz="half" idx="10"/>
          </p:nvPr>
        </p:nvSpPr>
        <p:spPr/>
        <p:txBody>
          <a:bodyPr/>
          <a:lstStyle>
            <a:lvl1pPr>
              <a:defRPr smtClean="0"/>
            </a:lvl1pPr>
          </a:lstStyle>
          <a:p>
            <a:pPr>
              <a:defRPr/>
            </a:pPr>
            <a:fld id="{F7080774-2B1F-4FA3-9720-88587230097F}" type="datetime2">
              <a:rPr lang="en-US"/>
              <a:pPr>
                <a:defRPr/>
              </a:pPr>
              <a:t>Friday, March 31, 2023</a:t>
            </a:fld>
            <a:endParaRPr lang="en-US"/>
          </a:p>
        </p:txBody>
      </p:sp>
      <p:sp>
        <p:nvSpPr>
          <p:cNvPr id="16" name="Footer Placeholder 7">
            <a:extLst>
              <a:ext uri="{FF2B5EF4-FFF2-40B4-BE49-F238E27FC236}">
                <a16:creationId xmlns:a16="http://schemas.microsoft.com/office/drawing/2014/main" id="{69D445E6-D4F1-1165-95F4-22031509B6D7}"/>
              </a:ext>
            </a:extLst>
          </p:cNvPr>
          <p:cNvSpPr>
            <a:spLocks noGrp="1"/>
          </p:cNvSpPr>
          <p:nvPr>
            <p:ph type="ftr" sz="quarter" idx="11"/>
          </p:nvPr>
        </p:nvSpPr>
        <p:spPr>
          <a:xfrm>
            <a:off x="304800" y="6410325"/>
            <a:ext cx="3581400" cy="365125"/>
          </a:xfrm>
        </p:spPr>
        <p:txBody>
          <a:bodyPr/>
          <a:lstStyle>
            <a:lvl1pPr>
              <a:defRPr/>
            </a:lvl1pPr>
          </a:lstStyle>
          <a:p>
            <a:pPr>
              <a:defRPr/>
            </a:pPr>
            <a:r>
              <a:rPr lang="en-US"/>
              <a:t>MC3020</a:t>
            </a:r>
          </a:p>
        </p:txBody>
      </p:sp>
      <p:sp>
        <p:nvSpPr>
          <p:cNvPr id="17" name="Slide Number Placeholder 8">
            <a:extLst>
              <a:ext uri="{FF2B5EF4-FFF2-40B4-BE49-F238E27FC236}">
                <a16:creationId xmlns:a16="http://schemas.microsoft.com/office/drawing/2014/main" id="{D9B46AD5-8BC5-A262-8BDB-5076220849E4}"/>
              </a:ext>
            </a:extLst>
          </p:cNvPr>
          <p:cNvSpPr>
            <a:spLocks noGrp="1"/>
          </p:cNvSpPr>
          <p:nvPr>
            <p:ph type="sldNum" sz="quarter" idx="12"/>
          </p:nvPr>
        </p:nvSpPr>
        <p:spPr>
          <a:xfrm>
            <a:off x="4343400" y="1042988"/>
            <a:ext cx="457200" cy="441325"/>
          </a:xfrm>
        </p:spPr>
        <p:txBody>
          <a:bodyPr/>
          <a:lstStyle>
            <a:lvl1pPr algn="ctr">
              <a:defRPr/>
            </a:lvl1pPr>
          </a:lstStyle>
          <a:p>
            <a:pPr>
              <a:defRPr/>
            </a:pPr>
            <a:fld id="{64F1CA90-FB0B-422B-839E-E9B0DFD05E6E}" type="slidenum">
              <a:rPr lang="en-US"/>
              <a:pPr>
                <a:defRPr/>
              </a:pPr>
              <a:t>‹#›</a:t>
            </a:fld>
            <a:endParaRPr lang="en-US"/>
          </a:p>
        </p:txBody>
      </p:sp>
    </p:spTree>
    <p:extLst>
      <p:ext uri="{BB962C8B-B14F-4D97-AF65-F5344CB8AC3E}">
        <p14:creationId xmlns:p14="http://schemas.microsoft.com/office/powerpoint/2010/main" val="1828724314"/>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863FA3-B4B5-F234-561E-644F0F9DF2E1}"/>
              </a:ext>
            </a:extLst>
          </p:cNvPr>
          <p:cNvSpPr>
            <a:spLocks noGrp="1"/>
          </p:cNvSpPr>
          <p:nvPr>
            <p:ph type="dt" sz="half" idx="10"/>
          </p:nvPr>
        </p:nvSpPr>
        <p:spPr/>
        <p:txBody>
          <a:bodyPr/>
          <a:lstStyle>
            <a:lvl1pPr>
              <a:defRPr smtClean="0"/>
            </a:lvl1pPr>
          </a:lstStyle>
          <a:p>
            <a:pPr>
              <a:defRPr/>
            </a:pPr>
            <a:fld id="{FDA44B7F-7867-44B6-93A9-7CA99BA918F3}" type="datetime2">
              <a:rPr lang="en-US"/>
              <a:pPr>
                <a:defRPr/>
              </a:pPr>
              <a:t>Friday, March 31, 2023</a:t>
            </a:fld>
            <a:endParaRPr lang="en-US"/>
          </a:p>
        </p:txBody>
      </p:sp>
      <p:sp>
        <p:nvSpPr>
          <p:cNvPr id="4" name="Footer Placeholder 3">
            <a:extLst>
              <a:ext uri="{FF2B5EF4-FFF2-40B4-BE49-F238E27FC236}">
                <a16:creationId xmlns:a16="http://schemas.microsoft.com/office/drawing/2014/main" id="{495AA7F0-549F-8EA9-B07E-CE9B98F7AAA9}"/>
              </a:ext>
            </a:extLst>
          </p:cNvPr>
          <p:cNvSpPr>
            <a:spLocks noGrp="1"/>
          </p:cNvSpPr>
          <p:nvPr>
            <p:ph type="ftr" sz="quarter" idx="11"/>
          </p:nvPr>
        </p:nvSpPr>
        <p:spPr/>
        <p:txBody>
          <a:bodyPr/>
          <a:lstStyle>
            <a:lvl1pPr>
              <a:defRPr/>
            </a:lvl1pPr>
          </a:lstStyle>
          <a:p>
            <a:pPr>
              <a:defRPr/>
            </a:pPr>
            <a:r>
              <a:rPr lang="en-US"/>
              <a:t>MC3020</a:t>
            </a:r>
          </a:p>
        </p:txBody>
      </p:sp>
      <p:sp>
        <p:nvSpPr>
          <p:cNvPr id="5" name="Slide Number Placeholder 4">
            <a:extLst>
              <a:ext uri="{FF2B5EF4-FFF2-40B4-BE49-F238E27FC236}">
                <a16:creationId xmlns:a16="http://schemas.microsoft.com/office/drawing/2014/main" id="{554F1E01-8693-AC4F-01BF-5DFB528E476C}"/>
              </a:ext>
            </a:extLst>
          </p:cNvPr>
          <p:cNvSpPr>
            <a:spLocks noGrp="1"/>
          </p:cNvSpPr>
          <p:nvPr>
            <p:ph type="sldNum" sz="quarter" idx="12"/>
          </p:nvPr>
        </p:nvSpPr>
        <p:spPr>
          <a:xfrm>
            <a:off x="4343400" y="1036638"/>
            <a:ext cx="457200" cy="441325"/>
          </a:xfrm>
        </p:spPr>
        <p:txBody>
          <a:bodyPr/>
          <a:lstStyle>
            <a:lvl1pPr>
              <a:defRPr/>
            </a:lvl1pPr>
          </a:lstStyle>
          <a:p>
            <a:pPr>
              <a:defRPr/>
            </a:pPr>
            <a:fld id="{49DB888B-1449-4689-9BE7-E0B0B0AF68FE}" type="slidenum">
              <a:rPr lang="en-US"/>
              <a:pPr>
                <a:defRPr/>
              </a:pPr>
              <a:t>‹#›</a:t>
            </a:fld>
            <a:endParaRPr lang="en-US"/>
          </a:p>
        </p:txBody>
      </p:sp>
    </p:spTree>
    <p:extLst>
      <p:ext uri="{BB962C8B-B14F-4D97-AF65-F5344CB8AC3E}">
        <p14:creationId xmlns:p14="http://schemas.microsoft.com/office/powerpoint/2010/main" val="42532503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0367F0-B640-1D52-B190-BB6C9927528A}"/>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 name="Rectangle 3">
            <a:extLst>
              <a:ext uri="{FF2B5EF4-FFF2-40B4-BE49-F238E27FC236}">
                <a16:creationId xmlns:a16="http://schemas.microsoft.com/office/drawing/2014/main" id="{4405FE92-12F2-57C6-27F7-27DDB44A6861}"/>
              </a:ext>
            </a:extLst>
          </p:cNvPr>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 name="Rectangle 4">
            <a:extLst>
              <a:ext uri="{FF2B5EF4-FFF2-40B4-BE49-F238E27FC236}">
                <a16:creationId xmlns:a16="http://schemas.microsoft.com/office/drawing/2014/main" id="{C06D0D05-7346-1982-AB03-49211A7A8052}"/>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 name="Rectangle 5">
            <a:extLst>
              <a:ext uri="{FF2B5EF4-FFF2-40B4-BE49-F238E27FC236}">
                <a16:creationId xmlns:a16="http://schemas.microsoft.com/office/drawing/2014/main" id="{CE04FA77-D1A7-93BA-4895-30E2BB04D22C}"/>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5">
            <a:extLst>
              <a:ext uri="{FF2B5EF4-FFF2-40B4-BE49-F238E27FC236}">
                <a16:creationId xmlns:a16="http://schemas.microsoft.com/office/drawing/2014/main" id="{536BDCAC-4102-7F3B-98F6-4C35BA1A51C2}"/>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7" name="Rectangle 6">
            <a:extLst>
              <a:ext uri="{FF2B5EF4-FFF2-40B4-BE49-F238E27FC236}">
                <a16:creationId xmlns:a16="http://schemas.microsoft.com/office/drawing/2014/main" id="{3E096F8A-F7B4-DDBF-1052-6ACEDEFB2473}"/>
              </a:ext>
            </a:extLst>
          </p:cNvPr>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8" name="Date Placeholder 1">
            <a:extLst>
              <a:ext uri="{FF2B5EF4-FFF2-40B4-BE49-F238E27FC236}">
                <a16:creationId xmlns:a16="http://schemas.microsoft.com/office/drawing/2014/main" id="{FC7E3829-B104-6963-78EF-0B882DBEBAE6}"/>
              </a:ext>
            </a:extLst>
          </p:cNvPr>
          <p:cNvSpPr>
            <a:spLocks noGrp="1"/>
          </p:cNvSpPr>
          <p:nvPr>
            <p:ph type="dt" sz="half" idx="10"/>
          </p:nvPr>
        </p:nvSpPr>
        <p:spPr/>
        <p:txBody>
          <a:bodyPr/>
          <a:lstStyle>
            <a:lvl1pPr>
              <a:defRPr smtClean="0"/>
            </a:lvl1pPr>
          </a:lstStyle>
          <a:p>
            <a:pPr>
              <a:defRPr/>
            </a:pPr>
            <a:fld id="{BA98488A-45E6-4C0E-BCB2-6C1B759A7B74}" type="datetime2">
              <a:rPr lang="en-US"/>
              <a:pPr>
                <a:defRPr/>
              </a:pPr>
              <a:t>Friday, March 31, 2023</a:t>
            </a:fld>
            <a:endParaRPr lang="en-US"/>
          </a:p>
        </p:txBody>
      </p:sp>
      <p:sp>
        <p:nvSpPr>
          <p:cNvPr id="9" name="Footer Placeholder 2">
            <a:extLst>
              <a:ext uri="{FF2B5EF4-FFF2-40B4-BE49-F238E27FC236}">
                <a16:creationId xmlns:a16="http://schemas.microsoft.com/office/drawing/2014/main" id="{1B537FE2-EF1E-2C21-D4AB-5A6629FF9796}"/>
              </a:ext>
            </a:extLst>
          </p:cNvPr>
          <p:cNvSpPr>
            <a:spLocks noGrp="1"/>
          </p:cNvSpPr>
          <p:nvPr>
            <p:ph type="ftr" sz="quarter" idx="11"/>
          </p:nvPr>
        </p:nvSpPr>
        <p:spPr/>
        <p:txBody>
          <a:bodyPr/>
          <a:lstStyle>
            <a:lvl1pPr>
              <a:defRPr/>
            </a:lvl1pPr>
          </a:lstStyle>
          <a:p>
            <a:pPr>
              <a:defRPr/>
            </a:pPr>
            <a:r>
              <a:rPr lang="en-US"/>
              <a:t>MC3020</a:t>
            </a:r>
          </a:p>
        </p:txBody>
      </p:sp>
      <p:sp>
        <p:nvSpPr>
          <p:cNvPr id="10" name="Slide Number Placeholder 3">
            <a:extLst>
              <a:ext uri="{FF2B5EF4-FFF2-40B4-BE49-F238E27FC236}">
                <a16:creationId xmlns:a16="http://schemas.microsoft.com/office/drawing/2014/main" id="{3ECD1394-1E81-60B8-76C6-C629C813DD65}"/>
              </a:ext>
            </a:extLst>
          </p:cNvPr>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10209084-4706-437D-891E-84F0B253B625}" type="slidenum">
              <a:rPr lang="en-US"/>
              <a:pPr>
                <a:defRPr/>
              </a:pPr>
              <a:t>‹#›</a:t>
            </a:fld>
            <a:endParaRPr lang="en-US"/>
          </a:p>
        </p:txBody>
      </p:sp>
    </p:spTree>
    <p:extLst>
      <p:ext uri="{BB962C8B-B14F-4D97-AF65-F5344CB8AC3E}">
        <p14:creationId xmlns:p14="http://schemas.microsoft.com/office/powerpoint/2010/main" val="396837652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44B88F-B3F7-4922-36E5-00CADA35371F}"/>
              </a:ext>
            </a:extLst>
          </p:cNvPr>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5" name="Rectangle 3">
            <a:extLst>
              <a:ext uri="{FF2B5EF4-FFF2-40B4-BE49-F238E27FC236}">
                <a16:creationId xmlns:a16="http://schemas.microsoft.com/office/drawing/2014/main" id="{651AC317-D206-16ED-5008-514CDA702782}"/>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4">
            <a:extLst>
              <a:ext uri="{FF2B5EF4-FFF2-40B4-BE49-F238E27FC236}">
                <a16:creationId xmlns:a16="http://schemas.microsoft.com/office/drawing/2014/main" id="{30E084FC-62DD-D3A9-D858-BD68B0CD5DA6}"/>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Rectangle 5">
            <a:extLst>
              <a:ext uri="{FF2B5EF4-FFF2-40B4-BE49-F238E27FC236}">
                <a16:creationId xmlns:a16="http://schemas.microsoft.com/office/drawing/2014/main" id="{34082815-7347-0D19-F1EA-962FBF66AA8F}"/>
              </a:ext>
            </a:extLst>
          </p:cNvPr>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6">
            <a:extLst>
              <a:ext uri="{FF2B5EF4-FFF2-40B4-BE49-F238E27FC236}">
                <a16:creationId xmlns:a16="http://schemas.microsoft.com/office/drawing/2014/main" id="{4D6D7CB8-CF8C-7842-7E60-5783792DC23E}"/>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 name="Rectangle 8">
            <a:extLst>
              <a:ext uri="{FF2B5EF4-FFF2-40B4-BE49-F238E27FC236}">
                <a16:creationId xmlns:a16="http://schemas.microsoft.com/office/drawing/2014/main" id="{509B1491-FC5D-5582-8E91-8243AAC1AC72}"/>
              </a:ext>
            </a:extLst>
          </p:cNvPr>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a:extLst>
              <a:ext uri="{FF2B5EF4-FFF2-40B4-BE49-F238E27FC236}">
                <a16:creationId xmlns:a16="http://schemas.microsoft.com/office/drawing/2014/main" id="{E49CF7AD-CCB4-538D-A061-A4AC7E76F4A6}"/>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1" name="Straight Connector 10">
            <a:extLst>
              <a:ext uri="{FF2B5EF4-FFF2-40B4-BE49-F238E27FC236}">
                <a16:creationId xmlns:a16="http://schemas.microsoft.com/office/drawing/2014/main" id="{572771C3-F51D-64FA-979A-764FB33D4253}"/>
              </a:ext>
            </a:extLst>
          </p:cNvPr>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2" name="Oval 11">
            <a:extLst>
              <a:ext uri="{FF2B5EF4-FFF2-40B4-BE49-F238E27FC236}">
                <a16:creationId xmlns:a16="http://schemas.microsoft.com/office/drawing/2014/main" id="{B668717E-2D33-96D6-8278-D7FE3FE709FF}"/>
              </a:ext>
            </a:extLst>
          </p:cNvPr>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Oval 12">
            <a:extLst>
              <a:ext uri="{FF2B5EF4-FFF2-40B4-BE49-F238E27FC236}">
                <a16:creationId xmlns:a16="http://schemas.microsoft.com/office/drawing/2014/main" id="{AA93E283-787E-B337-134C-D47C9E006874}"/>
              </a:ext>
            </a:extLst>
          </p:cNvPr>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Rectangle 13">
            <a:extLst>
              <a:ext uri="{FF2B5EF4-FFF2-40B4-BE49-F238E27FC236}">
                <a16:creationId xmlns:a16="http://schemas.microsoft.com/office/drawing/2014/main" id="{7907F8EC-490F-BBB7-D383-8070267C2214}"/>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6">
            <a:extLst>
              <a:ext uri="{FF2B5EF4-FFF2-40B4-BE49-F238E27FC236}">
                <a16:creationId xmlns:a16="http://schemas.microsoft.com/office/drawing/2014/main" id="{9FFD5D1B-EF9C-B5A9-36CA-15EC6F30C20A}"/>
              </a:ext>
            </a:extLst>
          </p:cNvPr>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7977F1A6-ADEC-44A9-AAD6-3259B7E86756}" type="slidenum">
              <a:rPr lang="en-US"/>
              <a:pPr>
                <a:defRPr/>
              </a:pPr>
              <a:t>‹#›</a:t>
            </a:fld>
            <a:endParaRPr lang="en-US"/>
          </a:p>
        </p:txBody>
      </p:sp>
      <p:sp>
        <p:nvSpPr>
          <p:cNvPr id="16" name="Date Placeholder 4">
            <a:extLst>
              <a:ext uri="{FF2B5EF4-FFF2-40B4-BE49-F238E27FC236}">
                <a16:creationId xmlns:a16="http://schemas.microsoft.com/office/drawing/2014/main" id="{2A80C79A-8270-0E21-2A0B-F9069FD6C45B}"/>
              </a:ext>
            </a:extLst>
          </p:cNvPr>
          <p:cNvSpPr>
            <a:spLocks noGrp="1"/>
          </p:cNvSpPr>
          <p:nvPr>
            <p:ph type="dt" sz="half" idx="11"/>
          </p:nvPr>
        </p:nvSpPr>
        <p:spPr/>
        <p:txBody>
          <a:bodyPr/>
          <a:lstStyle>
            <a:lvl1pPr>
              <a:defRPr smtClean="0"/>
            </a:lvl1pPr>
          </a:lstStyle>
          <a:p>
            <a:pPr>
              <a:defRPr/>
            </a:pPr>
            <a:fld id="{5E1AC7A1-CFD3-4C95-AAF1-75A57F3EB4D0}" type="datetime2">
              <a:rPr lang="en-US"/>
              <a:pPr>
                <a:defRPr/>
              </a:pPr>
              <a:t>Friday, March 31, 2023</a:t>
            </a:fld>
            <a:endParaRPr lang="en-US"/>
          </a:p>
        </p:txBody>
      </p:sp>
      <p:sp>
        <p:nvSpPr>
          <p:cNvPr id="17" name="Footer Placeholder 5">
            <a:extLst>
              <a:ext uri="{FF2B5EF4-FFF2-40B4-BE49-F238E27FC236}">
                <a16:creationId xmlns:a16="http://schemas.microsoft.com/office/drawing/2014/main" id="{FB5BE74F-AB25-ED1A-67C4-72FF2822D884}"/>
              </a:ext>
            </a:extLst>
          </p:cNvPr>
          <p:cNvSpPr>
            <a:spLocks noGrp="1"/>
          </p:cNvSpPr>
          <p:nvPr>
            <p:ph type="ftr" sz="quarter" idx="12"/>
          </p:nvPr>
        </p:nvSpPr>
        <p:spPr>
          <a:xfrm>
            <a:off x="301625" y="6410325"/>
            <a:ext cx="3382963" cy="366713"/>
          </a:xfrm>
        </p:spPr>
        <p:txBody>
          <a:bodyPr/>
          <a:lstStyle>
            <a:lvl1pPr>
              <a:defRPr/>
            </a:lvl1pPr>
          </a:lstStyle>
          <a:p>
            <a:pPr>
              <a:defRPr/>
            </a:pPr>
            <a:r>
              <a:rPr lang="en-US"/>
              <a:t>MC3020</a:t>
            </a:r>
          </a:p>
        </p:txBody>
      </p:sp>
    </p:spTree>
    <p:extLst>
      <p:ext uri="{BB962C8B-B14F-4D97-AF65-F5344CB8AC3E}">
        <p14:creationId xmlns:p14="http://schemas.microsoft.com/office/powerpoint/2010/main" val="3929733139"/>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B917FB1F-0FFB-1B0F-8651-4BE861D7AE3C}"/>
              </a:ext>
            </a:extLst>
          </p:cNvPr>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6" name="Rectangle 3">
            <a:extLst>
              <a:ext uri="{FF2B5EF4-FFF2-40B4-BE49-F238E27FC236}">
                <a16:creationId xmlns:a16="http://schemas.microsoft.com/office/drawing/2014/main" id="{C107DCFF-193D-00E1-98F6-BABAE869A8CC}"/>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Rectangle 4">
            <a:extLst>
              <a:ext uri="{FF2B5EF4-FFF2-40B4-BE49-F238E27FC236}">
                <a16:creationId xmlns:a16="http://schemas.microsoft.com/office/drawing/2014/main" id="{23163F97-41B0-8CC6-349B-E3C0CBB0DD93}"/>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5">
            <a:extLst>
              <a:ext uri="{FF2B5EF4-FFF2-40B4-BE49-F238E27FC236}">
                <a16:creationId xmlns:a16="http://schemas.microsoft.com/office/drawing/2014/main" id="{207C8023-F442-1B6F-D8AF-8CBACF5D9CAF}"/>
              </a:ext>
            </a:extLst>
          </p:cNvPr>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 name="Rectangle 6">
            <a:extLst>
              <a:ext uri="{FF2B5EF4-FFF2-40B4-BE49-F238E27FC236}">
                <a16:creationId xmlns:a16="http://schemas.microsoft.com/office/drawing/2014/main" id="{CB3F8870-7A46-3A91-4D25-95F826469959}"/>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 name="Rectangle 9">
            <a:extLst>
              <a:ext uri="{FF2B5EF4-FFF2-40B4-BE49-F238E27FC236}">
                <a16:creationId xmlns:a16="http://schemas.microsoft.com/office/drawing/2014/main" id="{8BE7843F-F36A-BD34-669A-9C0B822978E5}"/>
              </a:ext>
            </a:extLst>
          </p:cNvPr>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11" name="Rectangle 10">
            <a:extLst>
              <a:ext uri="{FF2B5EF4-FFF2-40B4-BE49-F238E27FC236}">
                <a16:creationId xmlns:a16="http://schemas.microsoft.com/office/drawing/2014/main" id="{35E3544B-8282-455B-E3BF-E94893501175}"/>
              </a:ext>
            </a:extLst>
          </p:cNvPr>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Rectangle 11">
            <a:extLst>
              <a:ext uri="{FF2B5EF4-FFF2-40B4-BE49-F238E27FC236}">
                <a16:creationId xmlns:a16="http://schemas.microsoft.com/office/drawing/2014/main" id="{1AEB9633-E56B-A087-B9F5-E886E1DDD63B}"/>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3" name="Oval 12">
            <a:extLst>
              <a:ext uri="{FF2B5EF4-FFF2-40B4-BE49-F238E27FC236}">
                <a16:creationId xmlns:a16="http://schemas.microsoft.com/office/drawing/2014/main" id="{9081F640-9C73-9ECA-630F-AA1843C2E90A}"/>
              </a:ext>
            </a:extLst>
          </p:cNvPr>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a:extLst>
              <a:ext uri="{FF2B5EF4-FFF2-40B4-BE49-F238E27FC236}">
                <a16:creationId xmlns:a16="http://schemas.microsoft.com/office/drawing/2014/main" id="{31C094C0-02DF-955F-0C63-D2E87537DFA3}"/>
              </a:ext>
            </a:extLst>
          </p:cNvPr>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a:extLst>
              <a:ext uri="{FF2B5EF4-FFF2-40B4-BE49-F238E27FC236}">
                <a16:creationId xmlns:a16="http://schemas.microsoft.com/office/drawing/2014/main" id="{F25FF01A-9DC3-6BD6-CA9D-16EC39C0228E}"/>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a:extLst>
              <a:ext uri="{FF2B5EF4-FFF2-40B4-BE49-F238E27FC236}">
                <a16:creationId xmlns:a16="http://schemas.microsoft.com/office/drawing/2014/main" id="{2ED7443A-DC05-2F47-8F07-E7BA200F01DA}"/>
              </a:ext>
            </a:extLst>
          </p:cNvPr>
          <p:cNvSpPr>
            <a:spLocks noGrp="1"/>
          </p:cNvSpPr>
          <p:nvPr>
            <p:ph type="sldNum" sz="quarter" idx="10"/>
          </p:nvPr>
        </p:nvSpPr>
        <p:spPr>
          <a:xfrm>
            <a:off x="1371600" y="312738"/>
            <a:ext cx="457200" cy="441325"/>
          </a:xfrm>
        </p:spPr>
        <p:txBody>
          <a:bodyPr/>
          <a:lstStyle>
            <a:lvl1pPr>
              <a:defRPr/>
            </a:lvl1pPr>
          </a:lstStyle>
          <a:p>
            <a:pPr>
              <a:defRPr/>
            </a:pPr>
            <a:fld id="{9C5865D1-86F5-496C-B501-9B3262A865BB}" type="slidenum">
              <a:rPr lang="en-US"/>
              <a:pPr>
                <a:defRPr/>
              </a:pPr>
              <a:t>‹#›</a:t>
            </a:fld>
            <a:endParaRPr lang="en-US"/>
          </a:p>
        </p:txBody>
      </p:sp>
      <p:sp>
        <p:nvSpPr>
          <p:cNvPr id="17" name="Date Placeholder 4">
            <a:extLst>
              <a:ext uri="{FF2B5EF4-FFF2-40B4-BE49-F238E27FC236}">
                <a16:creationId xmlns:a16="http://schemas.microsoft.com/office/drawing/2014/main" id="{A98BDD44-E83D-B39E-32DD-FC5AA6DBC91A}"/>
              </a:ext>
            </a:extLst>
          </p:cNvPr>
          <p:cNvSpPr>
            <a:spLocks noGrp="1"/>
          </p:cNvSpPr>
          <p:nvPr>
            <p:ph type="dt" sz="half" idx="11"/>
          </p:nvPr>
        </p:nvSpPr>
        <p:spPr>
          <a:xfrm>
            <a:off x="5788025" y="6405563"/>
            <a:ext cx="3044825" cy="365125"/>
          </a:xfrm>
        </p:spPr>
        <p:txBody>
          <a:bodyPr/>
          <a:lstStyle>
            <a:lvl1pPr>
              <a:defRPr smtClean="0"/>
            </a:lvl1pPr>
          </a:lstStyle>
          <a:p>
            <a:pPr>
              <a:defRPr/>
            </a:pPr>
            <a:fld id="{633AB924-04F9-4D86-82E0-28EE5BEF44CF}" type="datetime2">
              <a:rPr lang="en-US"/>
              <a:pPr>
                <a:defRPr/>
              </a:pPr>
              <a:t>Friday, March 31, 2023</a:t>
            </a:fld>
            <a:endParaRPr lang="en-US"/>
          </a:p>
        </p:txBody>
      </p:sp>
      <p:sp>
        <p:nvSpPr>
          <p:cNvPr id="18" name="Footer Placeholder 5">
            <a:extLst>
              <a:ext uri="{FF2B5EF4-FFF2-40B4-BE49-F238E27FC236}">
                <a16:creationId xmlns:a16="http://schemas.microsoft.com/office/drawing/2014/main" id="{E0073570-F2D1-EDD6-F492-E67A6444F4F5}"/>
              </a:ext>
            </a:extLst>
          </p:cNvPr>
          <p:cNvSpPr>
            <a:spLocks noGrp="1"/>
          </p:cNvSpPr>
          <p:nvPr>
            <p:ph type="ftr" sz="quarter" idx="12"/>
          </p:nvPr>
        </p:nvSpPr>
        <p:spPr>
          <a:xfrm>
            <a:off x="301625" y="6410325"/>
            <a:ext cx="3584575" cy="366713"/>
          </a:xfrm>
        </p:spPr>
        <p:txBody>
          <a:bodyPr/>
          <a:lstStyle>
            <a:lvl1pPr>
              <a:defRPr/>
            </a:lvl1pPr>
          </a:lstStyle>
          <a:p>
            <a:pPr>
              <a:defRPr/>
            </a:pPr>
            <a:r>
              <a:rPr lang="en-US"/>
              <a:t>MC3020</a:t>
            </a:r>
          </a:p>
        </p:txBody>
      </p:sp>
    </p:spTree>
    <p:extLst>
      <p:ext uri="{BB962C8B-B14F-4D97-AF65-F5344CB8AC3E}">
        <p14:creationId xmlns:p14="http://schemas.microsoft.com/office/powerpoint/2010/main" val="3268384564"/>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4A095"/>
            </a:gs>
            <a:gs pos="50000">
              <a:srgbClr val="F6C5BF"/>
            </a:gs>
            <a:gs pos="100000">
              <a:srgbClr val="FAE2E0"/>
            </a:gs>
          </a:gsLst>
          <a:lin ang="5400000"/>
        </a:gradFill>
        <a:effectLst/>
      </p:bgPr>
    </p:bg>
    <p:spTree>
      <p:nvGrpSpPr>
        <p:cNvPr id="1" name=""/>
        <p:cNvGrpSpPr/>
        <p:nvPr/>
      </p:nvGrpSpPr>
      <p:grpSpPr>
        <a:xfrm>
          <a:off x="0" y="0"/>
          <a:ext cx="0" cy="0"/>
          <a:chOff x="0" y="0"/>
          <a:chExt cx="0" cy="0"/>
        </a:xfrm>
      </p:grpSpPr>
      <p:sp>
        <p:nvSpPr>
          <p:cNvPr id="1026" name="Rectangle 16">
            <a:extLst>
              <a:ext uri="{FF2B5EF4-FFF2-40B4-BE49-F238E27FC236}">
                <a16:creationId xmlns:a16="http://schemas.microsoft.com/office/drawing/2014/main" id="{98981AF8-75DD-EDDB-6F94-D2B1FB9D2B2C}"/>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7" name="Rectangle 15">
            <a:extLst>
              <a:ext uri="{FF2B5EF4-FFF2-40B4-BE49-F238E27FC236}">
                <a16:creationId xmlns:a16="http://schemas.microsoft.com/office/drawing/2014/main" id="{696EDEC8-23C5-180C-6117-CB49F7EE09B5}"/>
              </a:ext>
            </a:extLst>
          </p:cNvPr>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8" name="Rectangle 17">
            <a:extLst>
              <a:ext uri="{FF2B5EF4-FFF2-40B4-BE49-F238E27FC236}">
                <a16:creationId xmlns:a16="http://schemas.microsoft.com/office/drawing/2014/main" id="{D5862FB9-D290-2034-81C4-531B546481C5}"/>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9" name="Rectangle 18">
            <a:extLst>
              <a:ext uri="{FF2B5EF4-FFF2-40B4-BE49-F238E27FC236}">
                <a16:creationId xmlns:a16="http://schemas.microsoft.com/office/drawing/2014/main" id="{8082D141-504B-9E91-AA07-79533A89C0A8}"/>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 name="Rectangle 8">
            <a:extLst>
              <a:ext uri="{FF2B5EF4-FFF2-40B4-BE49-F238E27FC236}">
                <a16:creationId xmlns:a16="http://schemas.microsoft.com/office/drawing/2014/main" id="{65C40CE4-F6E6-DEBC-DECC-479E7D81D569}"/>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14" name="Date Placeholder 13">
            <a:extLst>
              <a:ext uri="{FF2B5EF4-FFF2-40B4-BE49-F238E27FC236}">
                <a16:creationId xmlns:a16="http://schemas.microsoft.com/office/drawing/2014/main" id="{86F27143-AE8C-938D-0672-720717337C9E}"/>
              </a:ext>
            </a:extLst>
          </p:cNvPr>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smtClean="0">
                <a:solidFill>
                  <a:srgbClr val="FFFFFF"/>
                </a:solidFill>
              </a:defRPr>
            </a:lvl1pPr>
          </a:lstStyle>
          <a:p>
            <a:pPr>
              <a:defRPr/>
            </a:pPr>
            <a:fld id="{00BF2BCC-B3B4-43F3-9829-EB7F834FEE0A}" type="datetime2">
              <a:rPr lang="en-US"/>
              <a:pPr>
                <a:defRPr/>
              </a:pPr>
              <a:t>Friday, March 31, 2023</a:t>
            </a:fld>
            <a:endParaRPr lang="en-US"/>
          </a:p>
        </p:txBody>
      </p:sp>
      <p:sp>
        <p:nvSpPr>
          <p:cNvPr id="3" name="Footer Placeholder 2">
            <a:extLst>
              <a:ext uri="{FF2B5EF4-FFF2-40B4-BE49-F238E27FC236}">
                <a16:creationId xmlns:a16="http://schemas.microsoft.com/office/drawing/2014/main" id="{9621CEB0-F91F-D10E-D1D8-AE9A38F1B269}"/>
              </a:ext>
            </a:extLst>
          </p:cNvPr>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r>
              <a:rPr lang="en-US"/>
              <a:t>MC3020</a:t>
            </a:r>
          </a:p>
        </p:txBody>
      </p:sp>
      <p:sp>
        <p:nvSpPr>
          <p:cNvPr id="8" name="Rectangle 7">
            <a:extLst>
              <a:ext uri="{FF2B5EF4-FFF2-40B4-BE49-F238E27FC236}">
                <a16:creationId xmlns:a16="http://schemas.microsoft.com/office/drawing/2014/main" id="{A0B9FB14-E3C6-330E-C45E-3B2C8EF57C36}"/>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0" name="Straight Connector 9">
            <a:extLst>
              <a:ext uri="{FF2B5EF4-FFF2-40B4-BE49-F238E27FC236}">
                <a16:creationId xmlns:a16="http://schemas.microsoft.com/office/drawing/2014/main" id="{34CA2446-3087-FF0E-E507-077FE906EC5B}"/>
              </a:ext>
            </a:extLst>
          </p:cNvPr>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2" name="Oval 11">
            <a:extLst>
              <a:ext uri="{FF2B5EF4-FFF2-40B4-BE49-F238E27FC236}">
                <a16:creationId xmlns:a16="http://schemas.microsoft.com/office/drawing/2014/main" id="{8C85D20E-E4A5-672A-8FCC-37BDF4C87633}"/>
              </a:ext>
            </a:extLst>
          </p:cNvPr>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Oval 14">
            <a:extLst>
              <a:ext uri="{FF2B5EF4-FFF2-40B4-BE49-F238E27FC236}">
                <a16:creationId xmlns:a16="http://schemas.microsoft.com/office/drawing/2014/main" id="{557978E8-BD82-6B5C-3661-4388FB2C6F63}"/>
              </a:ext>
            </a:extLst>
          </p:cNvPr>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a:extLst>
              <a:ext uri="{FF2B5EF4-FFF2-40B4-BE49-F238E27FC236}">
                <a16:creationId xmlns:a16="http://schemas.microsoft.com/office/drawing/2014/main" id="{91BD88AF-E786-A18E-DCCE-7C412428A45D}"/>
              </a:ext>
            </a:extLst>
          </p:cNvPr>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85C4C18-7AC4-4F4F-B8B2-B82A95D7E3EA}" type="slidenum">
              <a:rPr lang="en-US"/>
              <a:pPr>
                <a:defRPr/>
              </a:pPr>
              <a:t>‹#›</a:t>
            </a:fld>
            <a:endParaRPr lang="en-US"/>
          </a:p>
        </p:txBody>
      </p:sp>
      <p:sp>
        <p:nvSpPr>
          <p:cNvPr id="1038" name="Title Placeholder 21">
            <a:extLst>
              <a:ext uri="{FF2B5EF4-FFF2-40B4-BE49-F238E27FC236}">
                <a16:creationId xmlns:a16="http://schemas.microsoft.com/office/drawing/2014/main" id="{293A01CC-D89D-C45A-E0B3-D207D728699C}"/>
              </a:ext>
            </a:extLst>
          </p:cNvPr>
          <p:cNvSpPr>
            <a:spLocks noGrp="1" noChangeArrowheads="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9" name="Text Placeholder 12">
            <a:extLst>
              <a:ext uri="{FF2B5EF4-FFF2-40B4-BE49-F238E27FC236}">
                <a16:creationId xmlns:a16="http://schemas.microsoft.com/office/drawing/2014/main" id="{5FB6BBA6-C9E9-7833-5C0F-56B5E5FE010B}"/>
              </a:ext>
            </a:extLst>
          </p:cNvPr>
          <p:cNvSpPr>
            <a:spLocks noGrp="1" noChangeArrowheads="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Lst>
  <p:transition spd="slow">
    <p:wipe dir="r"/>
  </p:transition>
  <p:hf hdr="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udgetstockphoto.com/samples/pics/dice.jpg" TargetMode="External"/><Relationship Id="rId7" Type="http://schemas.openxmlformats.org/officeDocument/2006/relationships/hyperlink" Target="mailto:mayooran@eng.jfn.ac.lk" TargetMode="External"/><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3.png"/><Relationship Id="rId7" Type="http://schemas.openxmlformats.org/officeDocument/2006/relationships/oleObject" Target="../embeddings/oleObject1.bin"/><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61.wmf"/><Relationship Id="rId4" Type="http://schemas.openxmlformats.org/officeDocument/2006/relationships/oleObject" Target="../embeddings/oleObject3.bin"/></Relationships>
</file>

<file path=ppt/slides/_rels/slide73.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teams.microsoft.com/l/channel/19%3abGtNw0RkJEnYxOOwZ2AmPQjXjcOAa6MZlMFRVam2Aj81%40thread.tacv2/General?groupId=083b8d81-e749-4b5b-8e8b-f9f289ffb5a2&amp;tenantId=569779cc-e9ff-4510-98cb-ed948a207bb6" TargetMode="External"/><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descr="en00892_">
            <a:extLst>
              <a:ext uri="{FF2B5EF4-FFF2-40B4-BE49-F238E27FC236}">
                <a16:creationId xmlns:a16="http://schemas.microsoft.com/office/drawing/2014/main" id="{0DDC47BD-CBFB-1D43-110B-E77BE3D20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6300" y="134938"/>
            <a:ext cx="1774825"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dice">
            <a:hlinkClick r:id="rId3"/>
            <a:extLst>
              <a:ext uri="{FF2B5EF4-FFF2-40B4-BE49-F238E27FC236}">
                <a16:creationId xmlns:a16="http://schemas.microsoft.com/office/drawing/2014/main" id="{3ABCE456-DA6B-46EC-2099-DAA87EDD1ED7}"/>
              </a:ext>
            </a:extLst>
          </p:cNvPr>
          <p:cNvPicPr>
            <a:picLocks noChangeAspect="1" noChangeArrowheads="1"/>
          </p:cNvPicPr>
          <p:nvPr/>
        </p:nvPicPr>
        <p:blipFill>
          <a:blip r:embed="rId4"/>
          <a:srcRect/>
          <a:stretch>
            <a:fillRect/>
          </a:stretch>
        </p:blipFill>
        <p:spPr bwMode="auto">
          <a:xfrm>
            <a:off x="142844" y="152400"/>
            <a:ext cx="1546225" cy="1600200"/>
          </a:xfrm>
          <a:prstGeom prst="rect">
            <a:avLst/>
          </a:prstGeom>
          <a:ln>
            <a:noFill/>
          </a:ln>
          <a:effectLst>
            <a:softEdge rad="112500"/>
          </a:effectLst>
        </p:spPr>
      </p:pic>
      <p:pic>
        <p:nvPicPr>
          <p:cNvPr id="14340" name="Picture 9" descr="http://www.mythopoetry.com/images/cointoss_ani.gif">
            <a:extLst>
              <a:ext uri="{FF2B5EF4-FFF2-40B4-BE49-F238E27FC236}">
                <a16:creationId xmlns:a16="http://schemas.microsoft.com/office/drawing/2014/main" id="{79B67115-C527-29E0-7FC5-1D004244BDF3}"/>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66688" y="3775075"/>
            <a:ext cx="1165225"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11" descr="http://www.learnenglish.de/img/vocab/verbs/throw.gif">
            <a:extLst>
              <a:ext uri="{FF2B5EF4-FFF2-40B4-BE49-F238E27FC236}">
                <a16:creationId xmlns:a16="http://schemas.microsoft.com/office/drawing/2014/main" id="{ADE7BCD7-ED6D-5835-F90C-E4C9A193E1C7}"/>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000875" y="4429125"/>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Date Placeholder 1">
            <a:extLst>
              <a:ext uri="{FF2B5EF4-FFF2-40B4-BE49-F238E27FC236}">
                <a16:creationId xmlns:a16="http://schemas.microsoft.com/office/drawing/2014/main" id="{4EEC6268-1279-0E54-C34F-25B331A126C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F7824C9-B44E-4285-9463-998663B32CB4}" type="datetime2">
              <a:rPr lang="en-US" altLang="en-US" sz="1400">
                <a:solidFill>
                  <a:srgbClr val="FFFFFF"/>
                </a:solidFill>
              </a:rPr>
              <a:pPr/>
              <a:t>Friday, March 31, 2023</a:t>
            </a:fld>
            <a:endParaRPr lang="en-US" altLang="en-US" sz="1400">
              <a:solidFill>
                <a:srgbClr val="FFFFFF"/>
              </a:solidFill>
            </a:endParaRPr>
          </a:p>
        </p:txBody>
      </p:sp>
      <p:sp>
        <p:nvSpPr>
          <p:cNvPr id="14343" name="Slide Number Placeholder 3">
            <a:extLst>
              <a:ext uri="{FF2B5EF4-FFF2-40B4-BE49-F238E27FC236}">
                <a16:creationId xmlns:a16="http://schemas.microsoft.com/office/drawing/2014/main" id="{0FDF255F-0841-1678-00ED-3D0B5A5F67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AC2400-B097-4218-97CC-DADA92D59E69}" type="slidenum">
              <a:rPr lang="en-US" altLang="en-US" sz="1600" smtClean="0">
                <a:solidFill>
                  <a:srgbClr val="FFFFFF"/>
                </a:solidFill>
              </a:rPr>
              <a:pPr/>
              <a:t>1</a:t>
            </a:fld>
            <a:endParaRPr lang="en-US" altLang="en-US" sz="1600">
              <a:solidFill>
                <a:srgbClr val="FFFFFF"/>
              </a:solidFill>
            </a:endParaRPr>
          </a:p>
        </p:txBody>
      </p:sp>
      <p:sp>
        <p:nvSpPr>
          <p:cNvPr id="14344" name="Footer Placeholder 8">
            <a:extLst>
              <a:ext uri="{FF2B5EF4-FFF2-40B4-BE49-F238E27FC236}">
                <a16:creationId xmlns:a16="http://schemas.microsoft.com/office/drawing/2014/main" id="{D246A9E9-4C34-FBC3-BA12-FB5ED31AC67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14345" name="Rectangle 13">
            <a:extLst>
              <a:ext uri="{FF2B5EF4-FFF2-40B4-BE49-F238E27FC236}">
                <a16:creationId xmlns:a16="http://schemas.microsoft.com/office/drawing/2014/main" id="{8139DEB0-88F1-49C8-D356-F1BB6F2DCFE8}"/>
              </a:ext>
            </a:extLst>
          </p:cNvPr>
          <p:cNvSpPr>
            <a:spLocks noChangeArrowheads="1"/>
          </p:cNvSpPr>
          <p:nvPr/>
        </p:nvSpPr>
        <p:spPr bwMode="auto">
          <a:xfrm>
            <a:off x="1295400" y="2981325"/>
            <a:ext cx="6400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eaLnBrk="1" hangingPunct="1">
              <a:spcBef>
                <a:spcPct val="0"/>
              </a:spcBef>
              <a:buClrTx/>
              <a:buSzTx/>
              <a:buFontTx/>
              <a:buNone/>
            </a:pPr>
            <a:endParaRPr lang="en-US" altLang="en-US" sz="2400" b="1">
              <a:latin typeface="Bookman Old Style" panose="02050604050505020204" pitchFamily="18" charset="0"/>
              <a:cs typeface="Arabic Typesetting" panose="03020402040406030203" pitchFamily="66" charset="-78"/>
            </a:endParaRPr>
          </a:p>
          <a:p>
            <a:pPr algn="ctr" eaLnBrk="1" hangingPunct="1">
              <a:spcBef>
                <a:spcPct val="0"/>
              </a:spcBef>
              <a:buClrTx/>
              <a:buSzTx/>
              <a:buFontTx/>
              <a:buNone/>
            </a:pPr>
            <a:r>
              <a:rPr lang="en-US" altLang="en-US" sz="2400">
                <a:latin typeface="Bookman Old Style" panose="02050604050505020204" pitchFamily="18" charset="0"/>
                <a:cs typeface="Arabic Typesetting" panose="03020402040406030203" pitchFamily="66" charset="-78"/>
              </a:rPr>
              <a:t> T. Mayooran, </a:t>
            </a:r>
          </a:p>
          <a:p>
            <a:pPr algn="ctr" eaLnBrk="1" hangingPunct="1">
              <a:spcBef>
                <a:spcPct val="0"/>
              </a:spcBef>
              <a:buClrTx/>
              <a:buSzTx/>
              <a:buFontTx/>
              <a:buNone/>
            </a:pPr>
            <a:r>
              <a:rPr lang="en-US" altLang="en-US" sz="240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ClrTx/>
              <a:buSzTx/>
              <a:buFontTx/>
              <a:buNone/>
            </a:pPr>
            <a:r>
              <a:rPr lang="en-US" altLang="en-US" sz="240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ClrTx/>
              <a:buSzTx/>
              <a:buFontTx/>
              <a:buNone/>
            </a:pPr>
            <a:r>
              <a:rPr lang="en-US" altLang="en-US" sz="2400">
                <a:latin typeface="Bookman Old Style" panose="02050604050505020204" pitchFamily="18" charset="0"/>
                <a:cs typeface="Arabic Typesetting" panose="03020402040406030203" pitchFamily="66" charset="-78"/>
              </a:rPr>
              <a:t>University of Jaffna</a:t>
            </a:r>
            <a:r>
              <a:rPr lang="en-US" altLang="en-US" sz="2400" b="1">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ClrTx/>
              <a:buSzTx/>
              <a:buFontTx/>
              <a:buNone/>
            </a:pPr>
            <a:endParaRPr lang="en-US" altLang="en-US" sz="2400" b="1">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ClrTx/>
              <a:buSzTx/>
              <a:buFontTx/>
              <a:buNone/>
            </a:pPr>
            <a:r>
              <a:rPr lang="en-US" altLang="en-US" sz="2400">
                <a:latin typeface="Bookman Old Style" panose="02050604050505020204" pitchFamily="18" charset="0"/>
                <a:cs typeface="Arabic Typesetting" panose="03020402040406030203" pitchFamily="66" charset="-78"/>
              </a:rPr>
              <a:t>Email: </a:t>
            </a:r>
            <a:r>
              <a:rPr lang="en-US" altLang="en-US" sz="2400">
                <a:latin typeface="Bookman Old Style" panose="02050604050505020204" pitchFamily="18" charset="0"/>
                <a:cs typeface="Arabic Typesetting" panose="03020402040406030203" pitchFamily="66" charset="-78"/>
                <a:hlinkClick r:id="rId7"/>
              </a:rPr>
              <a:t>mayooran@eng.jfn.ac.lk</a:t>
            </a:r>
            <a:endParaRPr lang="en-US" altLang="en-US" sz="2400">
              <a:latin typeface="Bookman Old Style" panose="02050604050505020204" pitchFamily="18" charset="0"/>
              <a:cs typeface="Arabic Typesetting" panose="03020402040406030203" pitchFamily="66" charset="-78"/>
            </a:endParaRPr>
          </a:p>
          <a:p>
            <a:pPr algn="ctr" eaLnBrk="1" hangingPunct="1">
              <a:spcBef>
                <a:spcPct val="0"/>
              </a:spcBef>
              <a:buClrTx/>
              <a:buSzTx/>
              <a:buFontTx/>
              <a:buNone/>
            </a:pPr>
            <a:r>
              <a:rPr lang="en-US" altLang="en-US" sz="2400" b="1">
                <a:latin typeface="Bookman Old Style" panose="02050604050505020204" pitchFamily="18" charset="0"/>
                <a:cs typeface="Arabic Typesetting" panose="03020402040406030203" pitchFamily="66" charset="-78"/>
              </a:rPr>
              <a:t>	</a:t>
            </a:r>
            <a:r>
              <a:rPr lang="en-US" altLang="en-US" sz="2400" b="1">
                <a:latin typeface="Bookman Old Style" panose="02050604050505020204" pitchFamily="18" charset="0"/>
                <a:cs typeface="Tahoma" panose="020B0604030504040204" pitchFamily="34" charset="0"/>
              </a:rPr>
              <a:t> </a:t>
            </a:r>
          </a:p>
        </p:txBody>
      </p:sp>
      <p:sp>
        <p:nvSpPr>
          <p:cNvPr id="14346" name="Rectangle 2">
            <a:extLst>
              <a:ext uri="{FF2B5EF4-FFF2-40B4-BE49-F238E27FC236}">
                <a16:creationId xmlns:a16="http://schemas.microsoft.com/office/drawing/2014/main" id="{BDB6C04F-CE91-304F-0CDE-ECD21118C0D5}"/>
              </a:ext>
            </a:extLst>
          </p:cNvPr>
          <p:cNvSpPr txBox="1">
            <a:spLocks noChangeArrowheads="1"/>
          </p:cNvSpPr>
          <p:nvPr/>
        </p:nvSpPr>
        <p:spPr bwMode="auto">
          <a:xfrm>
            <a:off x="685800" y="1641475"/>
            <a:ext cx="8001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547688" indent="-2730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822325"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096963"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1371600" indent="-228600">
              <a:spcBef>
                <a:spcPct val="20000"/>
              </a:spcBef>
              <a:buClr>
                <a:srgbClr val="8FB08C"/>
              </a:buClr>
              <a:buChar char="•"/>
              <a:defRPr sz="2000">
                <a:solidFill>
                  <a:schemeClr val="tx1"/>
                </a:solidFill>
                <a:latin typeface="Georgia" panose="02040502050405020303" pitchFamily="18" charset="0"/>
              </a:defRPr>
            </a:lvl5pPr>
            <a:lvl6pPr marL="1828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286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2743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2004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eaLnBrk="1" hangingPunct="1">
              <a:spcBef>
                <a:spcPct val="0"/>
              </a:spcBef>
              <a:buClrTx/>
              <a:buSzTx/>
              <a:buFontTx/>
              <a:buNone/>
            </a:pPr>
            <a:r>
              <a:rPr lang="en-GB" altLang="en-US" sz="4800">
                <a:solidFill>
                  <a:srgbClr val="C00000"/>
                </a:solidFill>
                <a:latin typeface="Algerian" panose="04020705040A02060702" pitchFamily="82" charset="0"/>
              </a:rPr>
              <a:t>MC3020- basic concept of probability</a:t>
            </a:r>
            <a:endParaRPr lang="en-US" altLang="en-US" sz="3600">
              <a:solidFill>
                <a:srgbClr val="C00000"/>
              </a:solidFill>
            </a:endParaRP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F9B3-3C9E-5D73-A42E-8D5889624AEB}"/>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Experiment:</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1507" name="Content Placeholder 2">
            <a:extLst>
              <a:ext uri="{FF2B5EF4-FFF2-40B4-BE49-F238E27FC236}">
                <a16:creationId xmlns:a16="http://schemas.microsoft.com/office/drawing/2014/main" id="{2DF1DB02-568C-CD6F-A213-F94663F6DB47}"/>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Conducting an activity in generating data. It could be just gathering information or performing an experiment. </a:t>
            </a:r>
            <a:endParaRPr lang="en-US" altLang="en-US" sz="3500">
              <a:latin typeface="Times New Roman" panose="02020603050405020304" pitchFamily="18" charset="0"/>
              <a:cs typeface="Times New Roman" panose="02020603050405020304" pitchFamily="18" charset="0"/>
            </a:endParaRPr>
          </a:p>
        </p:txBody>
      </p:sp>
      <p:pic>
        <p:nvPicPr>
          <p:cNvPr id="21508" name="Picture 4" descr="MCj03686680000[1]">
            <a:extLst>
              <a:ext uri="{FF2B5EF4-FFF2-40B4-BE49-F238E27FC236}">
                <a16:creationId xmlns:a16="http://schemas.microsoft.com/office/drawing/2014/main" id="{4D1443E5-2542-9F7C-8824-ED758D672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0" y="3214688"/>
            <a:ext cx="1970088"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4" descr="j0281092">
            <a:extLst>
              <a:ext uri="{FF2B5EF4-FFF2-40B4-BE49-F238E27FC236}">
                <a16:creationId xmlns:a16="http://schemas.microsoft.com/office/drawing/2014/main" id="{07A55748-0D5F-967F-1C12-DD651E294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4572000"/>
            <a:ext cx="1481137"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Date Placeholder 5">
            <a:extLst>
              <a:ext uri="{FF2B5EF4-FFF2-40B4-BE49-F238E27FC236}">
                <a16:creationId xmlns:a16="http://schemas.microsoft.com/office/drawing/2014/main" id="{EC3EA6DB-A6A6-B780-C310-CB3A0BADD60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715A74-90AE-47BB-AF4A-43A663200ACA}" type="datetime2">
              <a:rPr lang="en-US" altLang="en-US" sz="1400">
                <a:solidFill>
                  <a:srgbClr val="FFFFFF"/>
                </a:solidFill>
              </a:rPr>
              <a:pPr/>
              <a:t>Friday, March 31, 2023</a:t>
            </a:fld>
            <a:endParaRPr lang="en-US" altLang="en-US" sz="1400">
              <a:solidFill>
                <a:srgbClr val="FFFFFF"/>
              </a:solidFill>
            </a:endParaRPr>
          </a:p>
        </p:txBody>
      </p:sp>
      <p:sp>
        <p:nvSpPr>
          <p:cNvPr id="7" name="Slide Number Placeholder 6">
            <a:extLst>
              <a:ext uri="{FF2B5EF4-FFF2-40B4-BE49-F238E27FC236}">
                <a16:creationId xmlns:a16="http://schemas.microsoft.com/office/drawing/2014/main" id="{6006A6BD-4E9A-0E22-6F68-3861BE0FF1A1}"/>
              </a:ext>
            </a:extLst>
          </p:cNvPr>
          <p:cNvSpPr>
            <a:spLocks noGrp="1"/>
          </p:cNvSpPr>
          <p:nvPr>
            <p:ph type="sldNum" sz="quarter" idx="12"/>
          </p:nvPr>
        </p:nvSpPr>
        <p:spPr/>
        <p:txBody>
          <a:bodyPr/>
          <a:lstStyle/>
          <a:p>
            <a:pPr>
              <a:defRPr/>
            </a:pPr>
            <a:fld id="{E6D259E5-E457-4977-A9F9-9FCC27CF0299}" type="slidenum">
              <a:rPr lang="en-US" smtClean="0"/>
              <a:pPr>
                <a:defRPr/>
              </a:pPr>
              <a:t>10</a:t>
            </a:fld>
            <a:endParaRPr lang="en-US"/>
          </a:p>
        </p:txBody>
      </p:sp>
      <p:sp>
        <p:nvSpPr>
          <p:cNvPr id="21512" name="Footer Placeholder 7">
            <a:extLst>
              <a:ext uri="{FF2B5EF4-FFF2-40B4-BE49-F238E27FC236}">
                <a16:creationId xmlns:a16="http://schemas.microsoft.com/office/drawing/2014/main" id="{D2A9A571-9227-AAE3-67A8-616F9BE31F8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964E-4544-3B7E-D00F-42C1025E0A0A}"/>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Examples</a:t>
            </a:r>
            <a:endParaRPr lang="en-US" sz="4500" dirty="0">
              <a:solidFill>
                <a:srgbClr val="C00000"/>
              </a:solidFill>
              <a:effectLst>
                <a:outerShdw blurRad="38100" dist="38100" dir="2700000" algn="tl">
                  <a:srgbClr val="000000">
                    <a:alpha val="43137"/>
                  </a:srgbClr>
                </a:outerShdw>
              </a:effectLst>
            </a:endParaRPr>
          </a:p>
        </p:txBody>
      </p:sp>
      <p:sp>
        <p:nvSpPr>
          <p:cNvPr id="22531" name="Content Placeholder 2">
            <a:extLst>
              <a:ext uri="{FF2B5EF4-FFF2-40B4-BE49-F238E27FC236}">
                <a16:creationId xmlns:a16="http://schemas.microsoft.com/office/drawing/2014/main" id="{832C30A6-8D4F-7324-06AA-03F9ACF60948}"/>
              </a:ext>
            </a:extLst>
          </p:cNvPr>
          <p:cNvSpPr>
            <a:spLocks noGrp="1" noChangeArrowheads="1"/>
          </p:cNvSpPr>
          <p:nvPr>
            <p:ph sz="quarter" idx="1"/>
          </p:nvPr>
        </p:nvSpPr>
        <p:spPr>
          <a:xfrm>
            <a:off x="301625" y="1527175"/>
            <a:ext cx="8504238" cy="4572000"/>
          </a:xfrm>
        </p:spPr>
        <p:txBody>
          <a:bodyPr/>
          <a:lstStyle/>
          <a:p>
            <a:pPr algn="just"/>
            <a:r>
              <a:rPr lang="en-IN" altLang="en-US" sz="3500">
                <a:solidFill>
                  <a:srgbClr val="C00000"/>
                </a:solidFill>
                <a:latin typeface="Times New Roman" panose="02020603050405020304" pitchFamily="18" charset="0"/>
                <a:cs typeface="Times New Roman" panose="02020603050405020304" pitchFamily="18" charset="0"/>
              </a:rPr>
              <a:t>Example 3: </a:t>
            </a:r>
            <a:r>
              <a:rPr lang="en-IN" altLang="en-US" sz="3500">
                <a:latin typeface="Times New Roman" panose="02020603050405020304" pitchFamily="18" charset="0"/>
                <a:cs typeface="Times New Roman" panose="02020603050405020304" pitchFamily="18" charset="0"/>
              </a:rPr>
              <a:t>Toss a fair coin three times and observe the sequences of heads and tails.</a:t>
            </a:r>
          </a:p>
          <a:p>
            <a:pPr algn="just">
              <a:buFont typeface="Wingdings 2" panose="05020102010507070707" pitchFamily="18" charset="2"/>
              <a:buNone/>
            </a:pPr>
            <a:endParaRPr lang="en-IN" altLang="en-US" sz="3500">
              <a:latin typeface="Times New Roman" panose="02020603050405020304" pitchFamily="18" charset="0"/>
              <a:cs typeface="Times New Roman" panose="02020603050405020304" pitchFamily="18" charset="0"/>
            </a:endParaRPr>
          </a:p>
          <a:p>
            <a:pPr algn="just"/>
            <a:r>
              <a:rPr lang="en-IN" altLang="en-US" sz="3500">
                <a:solidFill>
                  <a:srgbClr val="C00000"/>
                </a:solidFill>
                <a:latin typeface="Times New Roman" panose="02020603050405020304" pitchFamily="18" charset="0"/>
                <a:cs typeface="Times New Roman" panose="02020603050405020304" pitchFamily="18" charset="0"/>
              </a:rPr>
              <a:t>Example 4: </a:t>
            </a:r>
            <a:r>
              <a:rPr lang="en-IN" altLang="en-US" sz="3500">
                <a:latin typeface="Times New Roman" panose="02020603050405020304" pitchFamily="18" charset="0"/>
                <a:cs typeface="Times New Roman" panose="02020603050405020304" pitchFamily="18" charset="0"/>
              </a:rPr>
              <a:t>Record the ages of a randomly selected group of graduates from a four-year college</a:t>
            </a:r>
            <a:endParaRPr lang="en-US" altLang="en-US" sz="3500">
              <a:latin typeface="Times New Roman" panose="02020603050405020304" pitchFamily="18" charset="0"/>
              <a:cs typeface="Times New Roman" panose="02020603050405020304" pitchFamily="18" charset="0"/>
            </a:endParaRPr>
          </a:p>
        </p:txBody>
      </p:sp>
      <p:pic>
        <p:nvPicPr>
          <p:cNvPr id="22532" name="Picture 4" descr="bd05036_">
            <a:extLst>
              <a:ext uri="{FF2B5EF4-FFF2-40B4-BE49-F238E27FC236}">
                <a16:creationId xmlns:a16="http://schemas.microsoft.com/office/drawing/2014/main" id="{1917A8B0-9927-4331-3C31-F7DAB24DB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6688" y="4714875"/>
            <a:ext cx="1017587"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Date Placeholder 4">
            <a:extLst>
              <a:ext uri="{FF2B5EF4-FFF2-40B4-BE49-F238E27FC236}">
                <a16:creationId xmlns:a16="http://schemas.microsoft.com/office/drawing/2014/main" id="{BFD3DAA6-82C5-0DF5-2E3F-91B599A2C04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949E25-7343-4CE3-BD8E-9EB1F1157B13}" type="datetime2">
              <a:rPr lang="en-US" altLang="en-US" sz="1400">
                <a:solidFill>
                  <a:srgbClr val="FFFFFF"/>
                </a:solidFill>
              </a:rPr>
              <a:pPr/>
              <a:t>Friday, March 31, 2023</a:t>
            </a:fld>
            <a:endParaRPr lang="en-US" altLang="en-US" sz="1400">
              <a:solidFill>
                <a:srgbClr val="FFFFFF"/>
              </a:solidFill>
            </a:endParaRPr>
          </a:p>
        </p:txBody>
      </p:sp>
      <p:sp>
        <p:nvSpPr>
          <p:cNvPr id="6" name="Slide Number Placeholder 5">
            <a:extLst>
              <a:ext uri="{FF2B5EF4-FFF2-40B4-BE49-F238E27FC236}">
                <a16:creationId xmlns:a16="http://schemas.microsoft.com/office/drawing/2014/main" id="{77117B3D-ED4E-7001-D0B0-803C8BAF4DC9}"/>
              </a:ext>
            </a:extLst>
          </p:cNvPr>
          <p:cNvSpPr>
            <a:spLocks noGrp="1"/>
          </p:cNvSpPr>
          <p:nvPr>
            <p:ph type="sldNum" sz="quarter" idx="12"/>
          </p:nvPr>
        </p:nvSpPr>
        <p:spPr/>
        <p:txBody>
          <a:bodyPr/>
          <a:lstStyle/>
          <a:p>
            <a:pPr>
              <a:defRPr/>
            </a:pPr>
            <a:fld id="{6E4B665F-72CD-459D-9834-A21BECD7AD3A}" type="slidenum">
              <a:rPr lang="en-US" smtClean="0"/>
              <a:pPr>
                <a:defRPr/>
              </a:pPr>
              <a:t>11</a:t>
            </a:fld>
            <a:endParaRPr lang="en-US"/>
          </a:p>
        </p:txBody>
      </p:sp>
      <p:sp>
        <p:nvSpPr>
          <p:cNvPr id="22535" name="Footer Placeholder 6">
            <a:extLst>
              <a:ext uri="{FF2B5EF4-FFF2-40B4-BE49-F238E27FC236}">
                <a16:creationId xmlns:a16="http://schemas.microsoft.com/office/drawing/2014/main" id="{F590E780-3615-4EF3-C847-699045BA6A4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B54D-3754-97A3-5B9B-567CDFD3993C}"/>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Sample Space</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3555" name="Content Placeholder 2">
            <a:extLst>
              <a:ext uri="{FF2B5EF4-FFF2-40B4-BE49-F238E27FC236}">
                <a16:creationId xmlns:a16="http://schemas.microsoft.com/office/drawing/2014/main" id="{C58108EF-CC75-ECBD-8EB1-30B37E917CD9}"/>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Sample Space (also called Outcome Space): Set of all possible outcomes of an experiment.</a:t>
            </a:r>
          </a:p>
          <a:p>
            <a:pPr marL="0" indent="0" algn="just">
              <a:buFont typeface="Wingdings 2" panose="05020102010507070707" pitchFamily="18" charset="2"/>
              <a:buNone/>
            </a:pPr>
            <a:r>
              <a:rPr lang="en-IN" altLang="en-US" sz="3500">
                <a:solidFill>
                  <a:srgbClr val="C00000"/>
                </a:solidFill>
                <a:latin typeface="Times New Roman" panose="02020603050405020304" pitchFamily="18" charset="0"/>
                <a:cs typeface="Times New Roman" panose="02020603050405020304" pitchFamily="18" charset="0"/>
              </a:rPr>
              <a:t>Example 5: </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For the experiment of tossing a fair coin three times, the sample space </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S={TTT, TTH, THT, HTT, THH, HTH, HHT, </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       HHH}.</a:t>
            </a:r>
            <a:endParaRPr lang="en-US" altLang="en-US" sz="3500">
              <a:latin typeface="Times New Roman" panose="02020603050405020304" pitchFamily="18" charset="0"/>
              <a:cs typeface="Times New Roman" panose="02020603050405020304" pitchFamily="18" charset="0"/>
            </a:endParaRPr>
          </a:p>
        </p:txBody>
      </p:sp>
      <p:sp>
        <p:nvSpPr>
          <p:cNvPr id="23556" name="Date Placeholder 3">
            <a:extLst>
              <a:ext uri="{FF2B5EF4-FFF2-40B4-BE49-F238E27FC236}">
                <a16:creationId xmlns:a16="http://schemas.microsoft.com/office/drawing/2014/main" id="{1C6CBA28-4C2D-6463-29DA-E1E808C4D38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03F77F-18DB-4C73-9C13-B893E3CB14E9}"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64968A05-5ED4-F5A8-A037-7D15ECA490DA}"/>
              </a:ext>
            </a:extLst>
          </p:cNvPr>
          <p:cNvSpPr>
            <a:spLocks noGrp="1"/>
          </p:cNvSpPr>
          <p:nvPr>
            <p:ph type="sldNum" sz="quarter" idx="12"/>
          </p:nvPr>
        </p:nvSpPr>
        <p:spPr/>
        <p:txBody>
          <a:bodyPr/>
          <a:lstStyle/>
          <a:p>
            <a:pPr>
              <a:defRPr/>
            </a:pPr>
            <a:fld id="{30ACA715-B0F1-4B3F-95F6-987ED0BD83F0}" type="slidenum">
              <a:rPr lang="en-US" smtClean="0"/>
              <a:pPr>
                <a:defRPr/>
              </a:pPr>
              <a:t>12</a:t>
            </a:fld>
            <a:endParaRPr lang="en-US"/>
          </a:p>
        </p:txBody>
      </p:sp>
      <p:sp>
        <p:nvSpPr>
          <p:cNvPr id="23558" name="Footer Placeholder 5">
            <a:extLst>
              <a:ext uri="{FF2B5EF4-FFF2-40B4-BE49-F238E27FC236}">
                <a16:creationId xmlns:a16="http://schemas.microsoft.com/office/drawing/2014/main" id="{EE8B9812-6585-392E-E09D-A4061AB976B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8C3C-A99C-2D67-CD2A-A143C57E4AD5}"/>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4579" name="Content Placeholder 2">
            <a:extLst>
              <a:ext uri="{FF2B5EF4-FFF2-40B4-BE49-F238E27FC236}">
                <a16:creationId xmlns:a16="http://schemas.microsoft.com/office/drawing/2014/main" id="{E8B4BD65-29E7-ED49-3401-0A2FAC0353C2}"/>
              </a:ext>
            </a:extLst>
          </p:cNvPr>
          <p:cNvSpPr>
            <a:spLocks noGrp="1" noChangeArrowheads="1"/>
          </p:cNvSpPr>
          <p:nvPr>
            <p:ph sz="quarter" idx="1"/>
          </p:nvPr>
        </p:nvSpPr>
        <p:spPr>
          <a:xfrm>
            <a:off x="301625" y="1527175"/>
            <a:ext cx="8504238" cy="4572000"/>
          </a:xfrm>
        </p:spPr>
        <p:txBody>
          <a:bodyPr/>
          <a:lstStyle/>
          <a:p>
            <a:pPr marL="0" indent="0">
              <a:buFont typeface="Wingdings 2" panose="05020102010507070707" pitchFamily="18" charset="2"/>
              <a:buNone/>
            </a:pPr>
            <a:r>
              <a:rPr lang="en-IN" altLang="en-US" sz="3500">
                <a:solidFill>
                  <a:srgbClr val="C00000"/>
                </a:solidFill>
                <a:latin typeface="Times New Roman" panose="02020603050405020304" pitchFamily="18" charset="0"/>
                <a:cs typeface="Times New Roman" panose="02020603050405020304" pitchFamily="18" charset="0"/>
              </a:rPr>
              <a:t>Example 6:</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For the experiment of recording the ages of four-year college graduates, the sample space is the set of all real numbers between 10 and 80.</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[Assuming that there is no known four-year college graduate who is younger than 10 and older than 80.]</a:t>
            </a:r>
            <a:endParaRPr lang="en-US" altLang="en-US" sz="3500">
              <a:latin typeface="Times New Roman" panose="02020603050405020304" pitchFamily="18" charset="0"/>
              <a:cs typeface="Times New Roman" panose="02020603050405020304" pitchFamily="18" charset="0"/>
            </a:endParaRPr>
          </a:p>
        </p:txBody>
      </p:sp>
      <p:sp>
        <p:nvSpPr>
          <p:cNvPr id="24580" name="Date Placeholder 3">
            <a:extLst>
              <a:ext uri="{FF2B5EF4-FFF2-40B4-BE49-F238E27FC236}">
                <a16:creationId xmlns:a16="http://schemas.microsoft.com/office/drawing/2014/main" id="{E03E5DF5-8D40-C5C2-54AE-AF82FD57DDF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3AA1DC-53E3-4C41-B3E0-BC2DB61C37AE}"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223264C6-DFD9-4862-BB47-2BE550D2301B}"/>
              </a:ext>
            </a:extLst>
          </p:cNvPr>
          <p:cNvSpPr>
            <a:spLocks noGrp="1"/>
          </p:cNvSpPr>
          <p:nvPr>
            <p:ph type="sldNum" sz="quarter" idx="12"/>
          </p:nvPr>
        </p:nvSpPr>
        <p:spPr/>
        <p:txBody>
          <a:bodyPr/>
          <a:lstStyle/>
          <a:p>
            <a:pPr>
              <a:defRPr/>
            </a:pPr>
            <a:fld id="{E6B2232E-709F-48ED-8BE6-B785341E3247}" type="slidenum">
              <a:rPr lang="en-US" smtClean="0"/>
              <a:pPr>
                <a:defRPr/>
              </a:pPr>
              <a:t>13</a:t>
            </a:fld>
            <a:endParaRPr lang="en-US"/>
          </a:p>
        </p:txBody>
      </p:sp>
      <p:sp>
        <p:nvSpPr>
          <p:cNvPr id="24582" name="Footer Placeholder 5">
            <a:extLst>
              <a:ext uri="{FF2B5EF4-FFF2-40B4-BE49-F238E27FC236}">
                <a16:creationId xmlns:a16="http://schemas.microsoft.com/office/drawing/2014/main" id="{2568297B-073C-55AA-CD33-EA281D007D3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2B25-3156-ACD2-2246-67D7685729C8}"/>
              </a:ext>
            </a:extLst>
          </p:cNvPr>
          <p:cNvSpPr>
            <a:spLocks noGrp="1"/>
          </p:cNvSpPr>
          <p:nvPr>
            <p:ph type="title"/>
          </p:nvPr>
        </p:nvSpPr>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Definitions:</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5603" name="Content Placeholder 2">
            <a:extLst>
              <a:ext uri="{FF2B5EF4-FFF2-40B4-BE49-F238E27FC236}">
                <a16:creationId xmlns:a16="http://schemas.microsoft.com/office/drawing/2014/main" id="{7A86DD29-343C-EA04-E3F5-2AF074AD51D2}"/>
              </a:ext>
            </a:extLst>
          </p:cNvPr>
          <p:cNvSpPr>
            <a:spLocks noGrp="1" noChangeArrowheads="1"/>
          </p:cNvSpPr>
          <p:nvPr>
            <p:ph sz="quarter" idx="1"/>
          </p:nvPr>
        </p:nvSpPr>
        <p:spPr>
          <a:xfrm>
            <a:off x="301625" y="1527175"/>
            <a:ext cx="8504238" cy="4572000"/>
          </a:xfrm>
        </p:spPr>
        <p:txBody>
          <a:bodyPr/>
          <a:lstStyle/>
          <a:p>
            <a:pPr algn="just"/>
            <a:r>
              <a:rPr lang="en-IN" altLang="en-US" sz="3500">
                <a:solidFill>
                  <a:srgbClr val="C00000"/>
                </a:solidFill>
                <a:latin typeface="Times New Roman" panose="02020603050405020304" pitchFamily="18" charset="0"/>
                <a:cs typeface="Times New Roman" panose="02020603050405020304" pitchFamily="18" charset="0"/>
              </a:rPr>
              <a:t>Event: </a:t>
            </a:r>
            <a:r>
              <a:rPr lang="en-IN" altLang="en-US" sz="3500">
                <a:latin typeface="Times New Roman" panose="02020603050405020304" pitchFamily="18" charset="0"/>
                <a:cs typeface="Times New Roman" panose="02020603050405020304" pitchFamily="18" charset="0"/>
              </a:rPr>
              <a:t>Any subset or part of a sample space. </a:t>
            </a:r>
          </a:p>
          <a:p>
            <a:pPr algn="just"/>
            <a:endParaRPr lang="en-IN" altLang="en-US" sz="3500">
              <a:latin typeface="Times New Roman" panose="02020603050405020304" pitchFamily="18" charset="0"/>
              <a:cs typeface="Times New Roman" panose="02020603050405020304" pitchFamily="18" charset="0"/>
            </a:endParaRPr>
          </a:p>
          <a:p>
            <a:pPr algn="just"/>
            <a:r>
              <a:rPr lang="en-IN" altLang="en-US" sz="3500">
                <a:solidFill>
                  <a:srgbClr val="C00000"/>
                </a:solidFill>
                <a:latin typeface="Times New Roman" panose="02020603050405020304" pitchFamily="18" charset="0"/>
                <a:cs typeface="Times New Roman" panose="02020603050405020304" pitchFamily="18" charset="0"/>
              </a:rPr>
              <a:t>Simple Event: </a:t>
            </a:r>
            <a:r>
              <a:rPr lang="en-IN" altLang="en-US" sz="3500">
                <a:latin typeface="Times New Roman" panose="02020603050405020304" pitchFamily="18" charset="0"/>
                <a:cs typeface="Times New Roman" panose="02020603050405020304" pitchFamily="18" charset="0"/>
              </a:rPr>
              <a:t>Each individual element of a sample space. </a:t>
            </a:r>
          </a:p>
          <a:p>
            <a:pPr algn="just"/>
            <a:endParaRPr lang="en-IN" altLang="en-US" sz="3500">
              <a:latin typeface="Times New Roman" panose="02020603050405020304" pitchFamily="18" charset="0"/>
              <a:cs typeface="Times New Roman" panose="02020603050405020304" pitchFamily="18" charset="0"/>
            </a:endParaRPr>
          </a:p>
          <a:p>
            <a:pPr algn="just"/>
            <a:r>
              <a:rPr lang="en-IN" altLang="en-US" sz="3500">
                <a:solidFill>
                  <a:srgbClr val="C00000"/>
                </a:solidFill>
                <a:latin typeface="Times New Roman" panose="02020603050405020304" pitchFamily="18" charset="0"/>
                <a:cs typeface="Times New Roman" panose="02020603050405020304" pitchFamily="18" charset="0"/>
              </a:rPr>
              <a:t>Compound Event: </a:t>
            </a:r>
            <a:r>
              <a:rPr lang="en-IN" altLang="en-US" sz="3500">
                <a:latin typeface="Times New Roman" panose="02020603050405020304" pitchFamily="18" charset="0"/>
                <a:cs typeface="Times New Roman" panose="02020603050405020304" pitchFamily="18" charset="0"/>
              </a:rPr>
              <a:t>Any event including two or more simple events.</a:t>
            </a:r>
            <a:endParaRPr lang="en-US" altLang="en-US" sz="3500">
              <a:latin typeface="Times New Roman" panose="02020603050405020304" pitchFamily="18" charset="0"/>
              <a:cs typeface="Times New Roman" panose="02020603050405020304" pitchFamily="18" charset="0"/>
            </a:endParaRPr>
          </a:p>
        </p:txBody>
      </p:sp>
      <p:sp>
        <p:nvSpPr>
          <p:cNvPr id="25604" name="Date Placeholder 3">
            <a:extLst>
              <a:ext uri="{FF2B5EF4-FFF2-40B4-BE49-F238E27FC236}">
                <a16:creationId xmlns:a16="http://schemas.microsoft.com/office/drawing/2014/main" id="{8A52816C-98C7-62F4-2B68-203AE6CFC7D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C1DAF4-6D57-41A5-8518-60C3A65E197C}"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EA6513AA-4FD8-33A1-4D3A-26AEDAB4B739}"/>
              </a:ext>
            </a:extLst>
          </p:cNvPr>
          <p:cNvSpPr>
            <a:spLocks noGrp="1"/>
          </p:cNvSpPr>
          <p:nvPr>
            <p:ph type="sldNum" sz="quarter" idx="12"/>
          </p:nvPr>
        </p:nvSpPr>
        <p:spPr/>
        <p:txBody>
          <a:bodyPr/>
          <a:lstStyle/>
          <a:p>
            <a:pPr>
              <a:defRPr/>
            </a:pPr>
            <a:fld id="{7728505C-BE52-4FDE-A7E2-76672FEFB50D}" type="slidenum">
              <a:rPr lang="en-US" smtClean="0"/>
              <a:pPr>
                <a:defRPr/>
              </a:pPr>
              <a:t>14</a:t>
            </a:fld>
            <a:endParaRPr lang="en-US"/>
          </a:p>
        </p:txBody>
      </p:sp>
      <p:sp>
        <p:nvSpPr>
          <p:cNvPr id="25606" name="Footer Placeholder 5">
            <a:extLst>
              <a:ext uri="{FF2B5EF4-FFF2-40B4-BE49-F238E27FC236}">
                <a16:creationId xmlns:a16="http://schemas.microsoft.com/office/drawing/2014/main" id="{55643C45-E11B-C86F-03AC-E1032EC9BE0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C48E6-AB1C-787A-A608-BBD8D9BE0530}"/>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Probability:</a:t>
            </a:r>
            <a:endParaRPr lang="en-US" sz="4500" dirty="0">
              <a:solidFill>
                <a:srgbClr val="C00000"/>
              </a:solidFill>
              <a:effectLst>
                <a:outerShdw blurRad="38100" dist="38100" dir="2700000" algn="tl">
                  <a:srgbClr val="000000">
                    <a:alpha val="43137"/>
                  </a:srgbClr>
                </a:outerShdw>
              </a:effectLst>
            </a:endParaRPr>
          </a:p>
        </p:txBody>
      </p:sp>
      <p:sp>
        <p:nvSpPr>
          <p:cNvPr id="26627" name="Content Placeholder 2">
            <a:extLst>
              <a:ext uri="{FF2B5EF4-FFF2-40B4-BE49-F238E27FC236}">
                <a16:creationId xmlns:a16="http://schemas.microsoft.com/office/drawing/2014/main" id="{BEB9EA70-5F07-F6C2-C03D-210CD9984DA5}"/>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500">
                <a:solidFill>
                  <a:srgbClr val="C00000"/>
                </a:solidFill>
                <a:latin typeface="Times New Roman" panose="02020603050405020304" pitchFamily="18" charset="0"/>
                <a:cs typeface="Times New Roman" panose="02020603050405020304" pitchFamily="18" charset="0"/>
              </a:rPr>
              <a:t>Probability: </a:t>
            </a:r>
            <a:r>
              <a:rPr lang="en-IN" altLang="en-US" sz="3500">
                <a:latin typeface="Times New Roman" panose="02020603050405020304" pitchFamily="18" charset="0"/>
                <a:cs typeface="Times New Roman" panose="02020603050405020304" pitchFamily="18" charset="0"/>
              </a:rPr>
              <a:t>A notion of chance or likelihood is known as probability. </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The probability values are always between zero and one, inclusive. </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The probability of the sample space is one and the probability of an unlikely or improbable event is zero.</a:t>
            </a:r>
            <a:endParaRPr lang="en-US" altLang="en-US" sz="3500">
              <a:latin typeface="Times New Roman" panose="02020603050405020304" pitchFamily="18" charset="0"/>
              <a:cs typeface="Times New Roman" panose="02020603050405020304" pitchFamily="18" charset="0"/>
            </a:endParaRPr>
          </a:p>
        </p:txBody>
      </p:sp>
      <p:sp>
        <p:nvSpPr>
          <p:cNvPr id="26628" name="Date Placeholder 3">
            <a:extLst>
              <a:ext uri="{FF2B5EF4-FFF2-40B4-BE49-F238E27FC236}">
                <a16:creationId xmlns:a16="http://schemas.microsoft.com/office/drawing/2014/main" id="{AC5473CE-A955-0EA2-1303-BD9CEF92111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852819-3DEE-4A04-8615-782FBBF363C2}"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FEA98196-2792-C658-E300-10511F15511C}"/>
              </a:ext>
            </a:extLst>
          </p:cNvPr>
          <p:cNvSpPr>
            <a:spLocks noGrp="1"/>
          </p:cNvSpPr>
          <p:nvPr>
            <p:ph type="sldNum" sz="quarter" idx="12"/>
          </p:nvPr>
        </p:nvSpPr>
        <p:spPr/>
        <p:txBody>
          <a:bodyPr/>
          <a:lstStyle/>
          <a:p>
            <a:pPr>
              <a:defRPr/>
            </a:pPr>
            <a:fld id="{E3360633-8F62-4E23-995B-CE243E0B4D04}" type="slidenum">
              <a:rPr lang="en-US" smtClean="0"/>
              <a:pPr>
                <a:defRPr/>
              </a:pPr>
              <a:t>15</a:t>
            </a:fld>
            <a:endParaRPr lang="en-US"/>
          </a:p>
        </p:txBody>
      </p:sp>
      <p:sp>
        <p:nvSpPr>
          <p:cNvPr id="26630" name="Footer Placeholder 5">
            <a:extLst>
              <a:ext uri="{FF2B5EF4-FFF2-40B4-BE49-F238E27FC236}">
                <a16:creationId xmlns:a16="http://schemas.microsoft.com/office/drawing/2014/main" id="{CC7F360B-E84D-3BB2-74C5-9E30ADBDAB7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8576AE-DFC9-157C-B7E0-0D2DBC28178E}"/>
              </a:ext>
            </a:extLst>
          </p:cNvPr>
          <p:cNvSpPr>
            <a:spLocks noGrp="1"/>
          </p:cNvSpPr>
          <p:nvPr>
            <p:ph type="title"/>
          </p:nvPr>
        </p:nvSpPr>
        <p:spPr>
          <a:xfrm>
            <a:off x="357188" y="2857500"/>
            <a:ext cx="8534400" cy="758825"/>
          </a:xfrm>
        </p:spPr>
        <p:txBody>
          <a:bodyPr/>
          <a:lstStyle/>
          <a:p>
            <a:pPr algn="l">
              <a:defRPr/>
            </a:pPr>
            <a:r>
              <a:rPr lang="en-IN"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Basic Approaches to Computing Probability</a:t>
            </a:r>
            <a:endPar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7651" name="Date Placeholder 1">
            <a:extLst>
              <a:ext uri="{FF2B5EF4-FFF2-40B4-BE49-F238E27FC236}">
                <a16:creationId xmlns:a16="http://schemas.microsoft.com/office/drawing/2014/main" id="{D4CCE5CC-6911-612D-6FF1-5ED1646546C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CFDAAB4-CD30-4FF6-9569-2CD4B78462FF}" type="datetime2">
              <a:rPr lang="en-US" altLang="en-US" sz="1400">
                <a:solidFill>
                  <a:srgbClr val="FFFFFF"/>
                </a:solidFill>
              </a:rPr>
              <a:pPr/>
              <a:t>Friday, March 31, 2023</a:t>
            </a:fld>
            <a:endParaRPr lang="en-US" altLang="en-US" sz="1400">
              <a:solidFill>
                <a:srgbClr val="FFFFFF"/>
              </a:solidFill>
            </a:endParaRPr>
          </a:p>
        </p:txBody>
      </p:sp>
      <p:sp>
        <p:nvSpPr>
          <p:cNvPr id="3" name="Slide Number Placeholder 2">
            <a:extLst>
              <a:ext uri="{FF2B5EF4-FFF2-40B4-BE49-F238E27FC236}">
                <a16:creationId xmlns:a16="http://schemas.microsoft.com/office/drawing/2014/main" id="{E0C06C6F-3B2E-B946-9601-11FB2C14CB70}"/>
              </a:ext>
            </a:extLst>
          </p:cNvPr>
          <p:cNvSpPr>
            <a:spLocks noGrp="1"/>
          </p:cNvSpPr>
          <p:nvPr>
            <p:ph type="sldNum" sz="quarter" idx="12"/>
          </p:nvPr>
        </p:nvSpPr>
        <p:spPr/>
        <p:txBody>
          <a:bodyPr/>
          <a:lstStyle/>
          <a:p>
            <a:pPr>
              <a:defRPr/>
            </a:pPr>
            <a:fld id="{DDB7EFB2-21E3-4D54-AB64-8F613BBC2534}" type="slidenum">
              <a:rPr lang="en-US" smtClean="0"/>
              <a:pPr>
                <a:defRPr/>
              </a:pPr>
              <a:t>16</a:t>
            </a:fld>
            <a:endParaRPr lang="en-US"/>
          </a:p>
        </p:txBody>
      </p:sp>
      <p:sp>
        <p:nvSpPr>
          <p:cNvPr id="27653" name="Footer Placeholder 4">
            <a:extLst>
              <a:ext uri="{FF2B5EF4-FFF2-40B4-BE49-F238E27FC236}">
                <a16:creationId xmlns:a16="http://schemas.microsoft.com/office/drawing/2014/main" id="{4897CB64-84C7-FBD1-D97A-1DC55A286AA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E65B4-87BE-9AE3-1067-3C2919D4D177}"/>
              </a:ext>
            </a:extLst>
          </p:cNvPr>
          <p:cNvSpPr>
            <a:spLocks noGrp="1" noRot="1" noChangeAspect="1" noMove="1" noResize="1" noEditPoints="1" noAdjustHandles="1" noChangeArrowheads="1" noChangeShapeType="1" noTextEdit="1"/>
          </p:cNvSpPr>
          <p:nvPr>
            <p:ph sz="quarter" idx="1"/>
          </p:nvPr>
        </p:nvSpPr>
        <p:spPr>
          <a:xfrm>
            <a:off x="301752" y="1285892"/>
            <a:ext cx="8503920" cy="4572000"/>
          </a:xfrm>
          <a:blipFill rotWithShape="1">
            <a:blip r:embed="rId2"/>
            <a:stretch>
              <a:fillRect l="-2151" t="-2133" r="-3441" b="-7200"/>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4" name="Title 3">
            <a:extLst>
              <a:ext uri="{FF2B5EF4-FFF2-40B4-BE49-F238E27FC236}">
                <a16:creationId xmlns:a16="http://schemas.microsoft.com/office/drawing/2014/main" id="{DBEBEF6D-3544-6F08-E727-7315248F92CD}"/>
              </a:ext>
            </a:extLst>
          </p:cNvPr>
          <p:cNvSpPr>
            <a:spLocks noGrp="1"/>
          </p:cNvSpPr>
          <p:nvPr>
            <p:ph type="title"/>
          </p:nvPr>
        </p:nvSpPr>
        <p:spPr>
          <a:xfrm>
            <a:off x="252413" y="214313"/>
            <a:ext cx="8534400" cy="1000125"/>
          </a:xfrm>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Approach #1</a:t>
            </a:r>
            <a:r>
              <a:rPr lang="en-IN" sz="3200" dirty="0">
                <a:solidFill>
                  <a:srgbClr val="C00000"/>
                </a:solidFill>
                <a:latin typeface="Times New Roman" pitchFamily="18" charset="0"/>
                <a:cs typeface="Times New Roman" pitchFamily="18" charset="0"/>
              </a:rPr>
              <a:t>: </a:t>
            </a:r>
            <a:endParaRPr lang="en-US" dirty="0"/>
          </a:p>
        </p:txBody>
      </p:sp>
      <p:sp>
        <p:nvSpPr>
          <p:cNvPr id="28676" name="Date Placeholder 1">
            <a:extLst>
              <a:ext uri="{FF2B5EF4-FFF2-40B4-BE49-F238E27FC236}">
                <a16:creationId xmlns:a16="http://schemas.microsoft.com/office/drawing/2014/main" id="{3E5905C0-BBC0-863C-8522-B113110B15A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62DA6D-91A9-44EE-A4F5-B0BA50DC78AF}"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90424C5D-4F64-71D1-655A-719EDE17AAED}"/>
              </a:ext>
            </a:extLst>
          </p:cNvPr>
          <p:cNvSpPr>
            <a:spLocks noGrp="1"/>
          </p:cNvSpPr>
          <p:nvPr>
            <p:ph type="sldNum" sz="quarter" idx="12"/>
          </p:nvPr>
        </p:nvSpPr>
        <p:spPr/>
        <p:txBody>
          <a:bodyPr/>
          <a:lstStyle/>
          <a:p>
            <a:pPr>
              <a:defRPr/>
            </a:pPr>
            <a:fld id="{04D3D944-9D10-4C20-9831-FC84BA58F9EA}" type="slidenum">
              <a:rPr lang="en-US" smtClean="0"/>
              <a:pPr>
                <a:defRPr/>
              </a:pPr>
              <a:t>17</a:t>
            </a:fld>
            <a:endParaRPr lang="en-US"/>
          </a:p>
        </p:txBody>
      </p:sp>
      <p:sp>
        <p:nvSpPr>
          <p:cNvPr id="28678" name="Footer Placeholder 5">
            <a:extLst>
              <a:ext uri="{FF2B5EF4-FFF2-40B4-BE49-F238E27FC236}">
                <a16:creationId xmlns:a16="http://schemas.microsoft.com/office/drawing/2014/main" id="{4050B5FB-7540-02BC-D3F2-64730234DBD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FA6A-D896-8227-A22B-E8D49F354991}"/>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Approach #2: </a:t>
            </a:r>
            <a:endParaRPr lang="en-US" sz="45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1FF8632-0937-739E-17D4-2EB49859DAF6}"/>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2151" t="-2133" r="-3441"/>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29700" name="Date Placeholder 3">
            <a:extLst>
              <a:ext uri="{FF2B5EF4-FFF2-40B4-BE49-F238E27FC236}">
                <a16:creationId xmlns:a16="http://schemas.microsoft.com/office/drawing/2014/main" id="{8B8E0694-7190-41AC-81ED-2E041625D18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3FE56C-2253-47B2-BA5C-40805ACD922D}"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D3194898-4871-E07C-50E3-86A66F99F7BE}"/>
              </a:ext>
            </a:extLst>
          </p:cNvPr>
          <p:cNvSpPr>
            <a:spLocks noGrp="1"/>
          </p:cNvSpPr>
          <p:nvPr>
            <p:ph type="sldNum" sz="quarter" idx="12"/>
          </p:nvPr>
        </p:nvSpPr>
        <p:spPr/>
        <p:txBody>
          <a:bodyPr/>
          <a:lstStyle/>
          <a:p>
            <a:pPr>
              <a:defRPr/>
            </a:pPr>
            <a:fld id="{EFBA65F2-2678-44B3-A68F-A86F15359C3B}" type="slidenum">
              <a:rPr lang="en-US" smtClean="0"/>
              <a:pPr>
                <a:defRPr/>
              </a:pPr>
              <a:t>18</a:t>
            </a:fld>
            <a:endParaRPr lang="en-US"/>
          </a:p>
        </p:txBody>
      </p:sp>
      <p:sp>
        <p:nvSpPr>
          <p:cNvPr id="29702" name="Footer Placeholder 5">
            <a:extLst>
              <a:ext uri="{FF2B5EF4-FFF2-40B4-BE49-F238E27FC236}">
                <a16:creationId xmlns:a16="http://schemas.microsoft.com/office/drawing/2014/main" id="{FFE86152-983A-2AD2-7C49-9189A501C71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EC036-C9E2-3E8B-7016-3D1060FC72C5}"/>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8:</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0723" name="Content Placeholder 2">
            <a:extLst>
              <a:ext uri="{FF2B5EF4-FFF2-40B4-BE49-F238E27FC236}">
                <a16:creationId xmlns:a16="http://schemas.microsoft.com/office/drawing/2014/main" id="{A0D6CF27-FFE2-5EB5-6D10-2F65198795B0}"/>
              </a:ext>
            </a:extLst>
          </p:cNvPr>
          <p:cNvSpPr>
            <a:spLocks noGrp="1" noChangeArrowheads="1"/>
          </p:cNvSpPr>
          <p:nvPr>
            <p:ph sz="quarter" idx="1"/>
          </p:nvPr>
        </p:nvSpPr>
        <p:spPr>
          <a:xfrm>
            <a:off x="301625" y="1527175"/>
            <a:ext cx="8504238" cy="4878388"/>
          </a:xfrm>
        </p:spPr>
        <p:txBody>
          <a:bodyPr/>
          <a:lstStyle/>
          <a:p>
            <a:pPr marL="0" indent="0" algn="just">
              <a:buFont typeface="Wingdings 2" panose="05020102010507070707" pitchFamily="18" charset="2"/>
              <a:buNone/>
            </a:pPr>
            <a:r>
              <a:rPr lang="en-IN" altLang="en-US" sz="3500" dirty="0">
                <a:latin typeface="Times New Roman" panose="02020603050405020304" pitchFamily="18" charset="0"/>
                <a:cs typeface="Times New Roman" panose="02020603050405020304" pitchFamily="18" charset="0"/>
              </a:rPr>
              <a:t>In 2009, there were 10.8 million vehicle accidents in the United States. 33,800 people involved in the accidents died within 30 days (based on data from The 2012 Statistical Abstract). The probability of the accident death rate in 2009 can be approximated as</a:t>
            </a:r>
            <a:endParaRPr lang="en-US" altLang="en-US" sz="3500" dirty="0">
              <a:latin typeface="Times New Roman" panose="02020603050405020304" pitchFamily="18" charset="0"/>
              <a:cs typeface="Times New Roman" panose="02020603050405020304" pitchFamily="18" charset="0"/>
            </a:endParaRPr>
          </a:p>
        </p:txBody>
      </p:sp>
      <p:sp>
        <p:nvSpPr>
          <p:cNvPr id="30725" name="Date Placeholder 4">
            <a:extLst>
              <a:ext uri="{FF2B5EF4-FFF2-40B4-BE49-F238E27FC236}">
                <a16:creationId xmlns:a16="http://schemas.microsoft.com/office/drawing/2014/main" id="{16153012-4A90-E2A7-3819-E7EA555B3AB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7E8EE7-CD95-4918-8605-A90937564E3A}" type="datetime2">
              <a:rPr lang="en-US" altLang="en-US" sz="1400">
                <a:solidFill>
                  <a:srgbClr val="FFFFFF"/>
                </a:solidFill>
              </a:rPr>
              <a:pPr/>
              <a:t>Friday, March 31, 2023</a:t>
            </a:fld>
            <a:endParaRPr lang="en-US" altLang="en-US" sz="1400">
              <a:solidFill>
                <a:srgbClr val="FFFFFF"/>
              </a:solidFill>
            </a:endParaRPr>
          </a:p>
        </p:txBody>
      </p:sp>
      <p:sp>
        <p:nvSpPr>
          <p:cNvPr id="6" name="Slide Number Placeholder 5">
            <a:extLst>
              <a:ext uri="{FF2B5EF4-FFF2-40B4-BE49-F238E27FC236}">
                <a16:creationId xmlns:a16="http://schemas.microsoft.com/office/drawing/2014/main" id="{F015D518-C8B3-B980-8027-DC9E9118B177}"/>
              </a:ext>
            </a:extLst>
          </p:cNvPr>
          <p:cNvSpPr>
            <a:spLocks noGrp="1"/>
          </p:cNvSpPr>
          <p:nvPr>
            <p:ph type="sldNum" sz="quarter" idx="12"/>
          </p:nvPr>
        </p:nvSpPr>
        <p:spPr/>
        <p:txBody>
          <a:bodyPr/>
          <a:lstStyle/>
          <a:p>
            <a:pPr>
              <a:defRPr/>
            </a:pPr>
            <a:fld id="{04F2509B-B42E-4F26-A76C-371A4295A052}" type="slidenum">
              <a:rPr lang="en-US" smtClean="0"/>
              <a:pPr>
                <a:defRPr/>
              </a:pPr>
              <a:t>19</a:t>
            </a:fld>
            <a:endParaRPr lang="en-US"/>
          </a:p>
        </p:txBody>
      </p:sp>
      <p:sp>
        <p:nvSpPr>
          <p:cNvPr id="30727" name="Footer Placeholder 6">
            <a:extLst>
              <a:ext uri="{FF2B5EF4-FFF2-40B4-BE49-F238E27FC236}">
                <a16:creationId xmlns:a16="http://schemas.microsoft.com/office/drawing/2014/main" id="{A5DE03B2-DC19-2CEA-1DAE-1B65BA5660D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4" name="TextBox 3">
            <a:extLst>
              <a:ext uri="{FF2B5EF4-FFF2-40B4-BE49-F238E27FC236}">
                <a16:creationId xmlns:a16="http://schemas.microsoft.com/office/drawing/2014/main" id="{F6421DC1-7780-7F2F-0CF2-1F0FF99AFD51}"/>
              </a:ext>
            </a:extLst>
          </p:cNvPr>
          <p:cNvSpPr txBox="1">
            <a:spLocks noRot="1" noChangeAspect="1" noMove="1" noResize="1" noEditPoints="1" noAdjustHandles="1" noChangeArrowheads="1" noChangeShapeType="1" noTextEdit="1"/>
          </p:cNvSpPr>
          <p:nvPr/>
        </p:nvSpPr>
        <p:spPr>
          <a:xfrm>
            <a:off x="2555776" y="5013176"/>
            <a:ext cx="2769733" cy="644920"/>
          </a:xfrm>
          <a:prstGeom prst="rect">
            <a:avLst/>
          </a:prstGeom>
          <a:blipFill>
            <a:blip r:embed="rId2"/>
            <a:stretch>
              <a:fillRect l="-2637" b="-19811"/>
            </a:stretch>
          </a:blipFill>
        </p:spPr>
        <p:txBody>
          <a:bodyPr/>
          <a:lstStyle/>
          <a:p>
            <a:r>
              <a:rPr lang="en-US" dirty="0">
                <a:noFill/>
              </a:rPr>
              <a:t> </a:t>
            </a:r>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02B200-D51C-EDA2-EE70-5C03441D2653}"/>
              </a:ext>
            </a:extLst>
          </p:cNvPr>
          <p:cNvSpPr/>
          <p:nvPr/>
        </p:nvSpPr>
        <p:spPr>
          <a:xfrm>
            <a:off x="182563" y="285750"/>
            <a:ext cx="4818062" cy="784225"/>
          </a:xfrm>
          <a:prstGeom prst="rect">
            <a:avLst/>
          </a:prstGeom>
        </p:spPr>
        <p:txBody>
          <a:bodyPr wrap="none">
            <a:spAutoFit/>
          </a:bodyPr>
          <a:lstStyle/>
          <a:p>
            <a:pPr eaLnBrk="1" hangingPunct="1">
              <a:defRPr/>
            </a:pPr>
            <a:r>
              <a:rPr lang="en-US" sz="4500" dirty="0">
                <a:solidFill>
                  <a:srgbClr val="C00000"/>
                </a:solidFill>
                <a:effectLst>
                  <a:outerShdw blurRad="38100" dist="38100" dir="2700000" algn="tl">
                    <a:srgbClr val="000000">
                      <a:alpha val="43137"/>
                    </a:srgbClr>
                  </a:outerShdw>
                </a:effectLst>
              </a:rPr>
              <a:t>Inferential Statistics</a:t>
            </a:r>
          </a:p>
        </p:txBody>
      </p:sp>
      <p:sp>
        <p:nvSpPr>
          <p:cNvPr id="3" name="Rectangle 2">
            <a:extLst>
              <a:ext uri="{FF2B5EF4-FFF2-40B4-BE49-F238E27FC236}">
                <a16:creationId xmlns:a16="http://schemas.microsoft.com/office/drawing/2014/main" id="{DEF54384-2711-044C-953B-FF0CEAD85D86}"/>
              </a:ext>
            </a:extLst>
          </p:cNvPr>
          <p:cNvSpPr/>
          <p:nvPr/>
        </p:nvSpPr>
        <p:spPr>
          <a:xfrm>
            <a:off x="285750" y="1601788"/>
            <a:ext cx="8858250" cy="4154487"/>
          </a:xfrm>
          <a:prstGeom prst="rect">
            <a:avLst/>
          </a:prstGeom>
        </p:spPr>
        <p:txBody>
          <a:bodyPr>
            <a:spAutoFit/>
          </a:bodyPr>
          <a:lstStyle/>
          <a:p>
            <a:pPr eaLnBrk="1" hangingPunct="1">
              <a:lnSpc>
                <a:spcPct val="150000"/>
              </a:lnSpc>
              <a:buClr>
                <a:srgbClr val="006600"/>
              </a:buClr>
              <a:buFont typeface="Wingdings" pitchFamily="2" charset="2"/>
              <a:buChar char="q"/>
              <a:defRPr/>
            </a:pPr>
            <a:r>
              <a:rPr lang="en-IN" sz="3500" dirty="0"/>
              <a:t> Definitions </a:t>
            </a:r>
          </a:p>
          <a:p>
            <a:pPr eaLnBrk="1" hangingPunct="1">
              <a:lnSpc>
                <a:spcPct val="150000"/>
              </a:lnSpc>
              <a:buClr>
                <a:srgbClr val="006600"/>
              </a:buClr>
              <a:buFont typeface="Wingdings" pitchFamily="2" charset="2"/>
              <a:buChar char="q"/>
              <a:defRPr/>
            </a:pPr>
            <a:r>
              <a:rPr lang="en-IN" sz="3500" dirty="0"/>
              <a:t> Basic Approaches to Computing Probability </a:t>
            </a:r>
          </a:p>
          <a:p>
            <a:pPr eaLnBrk="1" hangingPunct="1">
              <a:lnSpc>
                <a:spcPct val="150000"/>
              </a:lnSpc>
              <a:buClr>
                <a:srgbClr val="006600"/>
              </a:buClr>
              <a:buFont typeface="Wingdings" pitchFamily="2" charset="2"/>
              <a:buChar char="q"/>
              <a:defRPr/>
            </a:pPr>
            <a:r>
              <a:rPr lang="en-IN" sz="3500" dirty="0"/>
              <a:t> Relationships among Events </a:t>
            </a:r>
          </a:p>
          <a:p>
            <a:pPr eaLnBrk="1" hangingPunct="1">
              <a:lnSpc>
                <a:spcPct val="150000"/>
              </a:lnSpc>
              <a:buClr>
                <a:srgbClr val="006600"/>
              </a:buClr>
              <a:buFont typeface="Wingdings" pitchFamily="2" charset="2"/>
              <a:buChar char="q"/>
              <a:defRPr/>
            </a:pPr>
            <a:r>
              <a:rPr lang="en-IN" sz="3500" dirty="0"/>
              <a:t> Conditional Probability and</a:t>
            </a:r>
            <a:r>
              <a:rPr lang="en-US" sz="3600" dirty="0">
                <a:solidFill>
                  <a:srgbClr val="C00000"/>
                </a:solidFill>
                <a:effectLst>
                  <a:outerShdw blurRad="38100" dist="38100" dir="2700000" algn="tl">
                    <a:srgbClr val="000000">
                      <a:alpha val="43137"/>
                    </a:srgbClr>
                  </a:outerShdw>
                </a:effectLst>
                <a:cs typeface="Times New Roman" panose="02020603050405020304" pitchFamily="18" charset="0"/>
              </a:rPr>
              <a:t> </a:t>
            </a:r>
            <a:r>
              <a:rPr lang="en-US" sz="3500" dirty="0"/>
              <a:t>Bayes’ Rule</a:t>
            </a:r>
            <a:r>
              <a:rPr lang="en-IN" sz="3500" dirty="0"/>
              <a:t> </a:t>
            </a:r>
          </a:p>
          <a:p>
            <a:pPr eaLnBrk="1" hangingPunct="1">
              <a:lnSpc>
                <a:spcPct val="150000"/>
              </a:lnSpc>
              <a:buClr>
                <a:srgbClr val="006600"/>
              </a:buClr>
              <a:buFont typeface="Wingdings" pitchFamily="2" charset="2"/>
              <a:buChar char="q"/>
              <a:defRPr/>
            </a:pPr>
            <a:r>
              <a:rPr lang="en-IN" sz="3500" dirty="0"/>
              <a:t> Counting</a:t>
            </a:r>
            <a:endParaRPr lang="en-US" sz="3500" dirty="0"/>
          </a:p>
        </p:txBody>
      </p:sp>
      <p:sp>
        <p:nvSpPr>
          <p:cNvPr id="15364" name="Date Placeholder 3">
            <a:extLst>
              <a:ext uri="{FF2B5EF4-FFF2-40B4-BE49-F238E27FC236}">
                <a16:creationId xmlns:a16="http://schemas.microsoft.com/office/drawing/2014/main" id="{2943EFD3-9A80-C558-73E2-011B3D1CA66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7AFD65-079A-4939-8DCA-5F0EA64C552B}" type="datetime2">
              <a:rPr lang="en-US" altLang="en-US" sz="1400">
                <a:solidFill>
                  <a:srgbClr val="FFFFFF"/>
                </a:solidFill>
              </a:rPr>
              <a:pPr/>
              <a:t>Friday, March 31, 2023</a:t>
            </a:fld>
            <a:endParaRPr lang="en-US" altLang="en-US" sz="1400">
              <a:solidFill>
                <a:srgbClr val="FFFFFF"/>
              </a:solidFill>
            </a:endParaRPr>
          </a:p>
        </p:txBody>
      </p:sp>
      <p:sp>
        <p:nvSpPr>
          <p:cNvPr id="15365" name="Slide Number Placeholder 4">
            <a:extLst>
              <a:ext uri="{FF2B5EF4-FFF2-40B4-BE49-F238E27FC236}">
                <a16:creationId xmlns:a16="http://schemas.microsoft.com/office/drawing/2014/main" id="{AB98CFA1-5C6B-0B58-F48F-106AE14D9CC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95EAC6-14A7-488F-AF54-E1F4227DEF53}" type="slidenum">
              <a:rPr lang="en-US" altLang="en-US" sz="1600" smtClean="0">
                <a:solidFill>
                  <a:srgbClr val="FFFFFF"/>
                </a:solidFill>
              </a:rPr>
              <a:pPr/>
              <a:t>2</a:t>
            </a:fld>
            <a:endParaRPr lang="en-US" altLang="en-US" sz="1600">
              <a:solidFill>
                <a:srgbClr val="FFFFFF"/>
              </a:solidFill>
            </a:endParaRPr>
          </a:p>
        </p:txBody>
      </p:sp>
      <p:sp>
        <p:nvSpPr>
          <p:cNvPr id="15366" name="Footer Placeholder 5">
            <a:extLst>
              <a:ext uri="{FF2B5EF4-FFF2-40B4-BE49-F238E27FC236}">
                <a16:creationId xmlns:a16="http://schemas.microsoft.com/office/drawing/2014/main" id="{DC172BCD-167E-F843-F58E-CE7574ED9A2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B160-1A40-4D15-3013-3C04F348E3B6}"/>
              </a:ext>
            </a:extLst>
          </p:cNvPr>
          <p:cNvSpPr>
            <a:spLocks noGrp="1"/>
          </p:cNvSpPr>
          <p:nvPr>
            <p:ph type="title"/>
          </p:nvPr>
        </p:nvSpPr>
        <p:spPr>
          <a:xfrm>
            <a:off x="179388" y="404813"/>
            <a:ext cx="8534400" cy="758825"/>
          </a:xfrm>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Approach #3:</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1BBEC0DE-C56E-2DA4-0120-7F1B18B30815}"/>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2151" t="-2133" r="-3441"/>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31748" name="Date Placeholder 3">
            <a:extLst>
              <a:ext uri="{FF2B5EF4-FFF2-40B4-BE49-F238E27FC236}">
                <a16:creationId xmlns:a16="http://schemas.microsoft.com/office/drawing/2014/main" id="{31FF04C2-2E1E-76B8-EC31-AB9514DAD1C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34B288-F82B-41F5-87D7-D426159C9951}"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96F3044B-0BC2-A92C-7E04-8B2D31E442CB}"/>
              </a:ext>
            </a:extLst>
          </p:cNvPr>
          <p:cNvSpPr>
            <a:spLocks noGrp="1"/>
          </p:cNvSpPr>
          <p:nvPr>
            <p:ph type="sldNum" sz="quarter" idx="12"/>
          </p:nvPr>
        </p:nvSpPr>
        <p:spPr/>
        <p:txBody>
          <a:bodyPr/>
          <a:lstStyle/>
          <a:p>
            <a:pPr>
              <a:defRPr/>
            </a:pPr>
            <a:fld id="{2184E418-F9B7-44A7-BDE2-CCA0C4256862}" type="slidenum">
              <a:rPr lang="en-US" smtClean="0"/>
              <a:pPr>
                <a:defRPr/>
              </a:pPr>
              <a:t>20</a:t>
            </a:fld>
            <a:endParaRPr lang="en-US"/>
          </a:p>
        </p:txBody>
      </p:sp>
      <p:sp>
        <p:nvSpPr>
          <p:cNvPr id="31750" name="Footer Placeholder 5">
            <a:extLst>
              <a:ext uri="{FF2B5EF4-FFF2-40B4-BE49-F238E27FC236}">
                <a16:creationId xmlns:a16="http://schemas.microsoft.com/office/drawing/2014/main" id="{9A7DA1F5-2AEB-F725-88EC-2C658619D34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674E-0695-BAE3-E658-7CFB8BDEDA30}"/>
              </a:ext>
            </a:extLst>
          </p:cNvPr>
          <p:cNvSpPr>
            <a:spLocks noGrp="1"/>
          </p:cNvSpPr>
          <p:nvPr>
            <p:ph type="title"/>
          </p:nvPr>
        </p:nvSpPr>
        <p:spPr>
          <a:xfrm>
            <a:off x="301625" y="438150"/>
            <a:ext cx="8534400" cy="758825"/>
          </a:xfrm>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3.9:</a:t>
            </a:r>
            <a:endParaRPr lang="en-US" sz="4500" dirty="0">
              <a:solidFill>
                <a:srgbClr val="C00000"/>
              </a:solidFill>
              <a:effectLst>
                <a:outerShdw blurRad="38100" dist="38100" dir="2700000" algn="tl">
                  <a:srgbClr val="000000">
                    <a:alpha val="43137"/>
                  </a:srgbClr>
                </a:outerShdw>
              </a:effectLst>
            </a:endParaRPr>
          </a:p>
        </p:txBody>
      </p:sp>
      <p:sp>
        <p:nvSpPr>
          <p:cNvPr id="32771" name="Content Placeholder 2">
            <a:extLst>
              <a:ext uri="{FF2B5EF4-FFF2-40B4-BE49-F238E27FC236}">
                <a16:creationId xmlns:a16="http://schemas.microsoft.com/office/drawing/2014/main" id="{4809ADBE-F3B0-1A1D-2881-47F8DD5F9C6A}"/>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000" dirty="0">
                <a:latin typeface="Times New Roman" panose="02020603050405020304" pitchFamily="18" charset="0"/>
                <a:cs typeface="Times New Roman" panose="02020603050405020304" pitchFamily="18" charset="0"/>
              </a:rPr>
              <a:t>In Spring 2011, Minnesota State University, Mankato had enrolled 719 international students (based on the Population Statistics from MSU International Student &amp; Scholar Services). The total enrolment was about 15,000. The probability that a randomly chosen MSU student is an international student can be calculated as</a:t>
            </a:r>
          </a:p>
          <a:p>
            <a:pPr marL="0" indent="0" algn="just">
              <a:buFont typeface="Wingdings 2" panose="05020102010507070707" pitchFamily="18" charset="2"/>
              <a:buNone/>
            </a:pPr>
            <a:endParaRPr lang="en-US" altLang="en-US" sz="3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B1745F6-8120-3B9D-DA7B-2359445839BC}"/>
              </a:ext>
            </a:extLst>
          </p:cNvPr>
          <p:cNvSpPr>
            <a:spLocks noRot="1" noChangeAspect="1" noMove="1" noResize="1" noEditPoints="1" noAdjustHandles="1" noChangeArrowheads="1" noChangeShapeType="1" noTextEdit="1"/>
          </p:cNvSpPr>
          <p:nvPr/>
        </p:nvSpPr>
        <p:spPr>
          <a:xfrm>
            <a:off x="611560" y="4581128"/>
            <a:ext cx="3785203" cy="786241"/>
          </a:xfrm>
          <a:prstGeom prst="rect">
            <a:avLst/>
          </a:prstGeom>
          <a:blipFill>
            <a:blip r:embed="rId2"/>
            <a:stretch>
              <a:fillRect/>
            </a:stretch>
          </a:blipFill>
        </p:spPr>
        <p:txBody>
          <a:bodyPr/>
          <a:lstStyle/>
          <a:p>
            <a:r>
              <a:rPr lang="en-US">
                <a:noFill/>
              </a:rPr>
              <a:t> </a:t>
            </a:r>
          </a:p>
        </p:txBody>
      </p:sp>
      <p:sp>
        <p:nvSpPr>
          <p:cNvPr id="32773" name="Date Placeholder 4">
            <a:extLst>
              <a:ext uri="{FF2B5EF4-FFF2-40B4-BE49-F238E27FC236}">
                <a16:creationId xmlns:a16="http://schemas.microsoft.com/office/drawing/2014/main" id="{6D95CE7C-5AFD-83F3-029E-C2CB6C35135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8026142-7715-4A23-A2A1-FEF5D5F12CDE}" type="datetime2">
              <a:rPr lang="en-US" altLang="en-US" sz="1400">
                <a:solidFill>
                  <a:srgbClr val="FFFFFF"/>
                </a:solidFill>
              </a:rPr>
              <a:pPr/>
              <a:t>Friday, March 31, 2023</a:t>
            </a:fld>
            <a:endParaRPr lang="en-US" altLang="en-US" sz="1400">
              <a:solidFill>
                <a:srgbClr val="FFFFFF"/>
              </a:solidFill>
            </a:endParaRPr>
          </a:p>
        </p:txBody>
      </p:sp>
      <p:sp>
        <p:nvSpPr>
          <p:cNvPr id="6" name="Slide Number Placeholder 5">
            <a:extLst>
              <a:ext uri="{FF2B5EF4-FFF2-40B4-BE49-F238E27FC236}">
                <a16:creationId xmlns:a16="http://schemas.microsoft.com/office/drawing/2014/main" id="{0DB400E9-219A-978A-0E83-E7ED583CE79C}"/>
              </a:ext>
            </a:extLst>
          </p:cNvPr>
          <p:cNvSpPr>
            <a:spLocks noGrp="1"/>
          </p:cNvSpPr>
          <p:nvPr>
            <p:ph type="sldNum" sz="quarter" idx="12"/>
          </p:nvPr>
        </p:nvSpPr>
        <p:spPr/>
        <p:txBody>
          <a:bodyPr/>
          <a:lstStyle/>
          <a:p>
            <a:pPr>
              <a:defRPr/>
            </a:pPr>
            <a:fld id="{52CAC15A-836C-45A8-A2AA-3A2CCFAF2CD5}" type="slidenum">
              <a:rPr lang="en-US" smtClean="0"/>
              <a:pPr>
                <a:defRPr/>
              </a:pPr>
              <a:t>21</a:t>
            </a:fld>
            <a:endParaRPr lang="en-US"/>
          </a:p>
        </p:txBody>
      </p:sp>
      <p:sp>
        <p:nvSpPr>
          <p:cNvPr id="32775" name="Footer Placeholder 6">
            <a:extLst>
              <a:ext uri="{FF2B5EF4-FFF2-40B4-BE49-F238E27FC236}">
                <a16:creationId xmlns:a16="http://schemas.microsoft.com/office/drawing/2014/main" id="{DBE4C47E-8E68-6A58-693A-9A8E6A9283A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7486-FE3E-40F9-BFF1-1080CD0443F6}"/>
              </a:ext>
            </a:extLst>
          </p:cNvPr>
          <p:cNvSpPr>
            <a:spLocks noGrp="1"/>
          </p:cNvSpPr>
          <p:nvPr>
            <p:ph type="title"/>
          </p:nvPr>
        </p:nvSpPr>
        <p:spPr>
          <a:xfrm>
            <a:off x="301625" y="384175"/>
            <a:ext cx="8534400" cy="758825"/>
          </a:xfrm>
        </p:spPr>
        <p:txBody>
          <a:bodyPr/>
          <a:lstStyle/>
          <a:p>
            <a:pPr algn="l">
              <a:defRPr/>
            </a:pPr>
            <a:r>
              <a:rPr lang="en-US" sz="4200" dirty="0">
                <a:solidFill>
                  <a:srgbClr val="FF0000"/>
                </a:solidFill>
                <a:effectLst>
                  <a:outerShdw blurRad="38100" dist="38100" dir="2700000" algn="tl">
                    <a:srgbClr val="000000">
                      <a:alpha val="43137"/>
                    </a:srgbClr>
                  </a:outerShdw>
                </a:effectLst>
              </a:rPr>
              <a:t>Example:</a:t>
            </a:r>
          </a:p>
        </p:txBody>
      </p:sp>
      <p:sp>
        <p:nvSpPr>
          <p:cNvPr id="33795" name="Content Placeholder 2">
            <a:extLst>
              <a:ext uri="{FF2B5EF4-FFF2-40B4-BE49-F238E27FC236}">
                <a16:creationId xmlns:a16="http://schemas.microsoft.com/office/drawing/2014/main" id="{A992D856-5BFA-4EF5-D5C5-5294C7D697C7}"/>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US" altLang="en-US" sz="3500"/>
              <a:t>On the first date, Kelly asks Mike to guess the </a:t>
            </a:r>
            <a:r>
              <a:rPr lang="en-US" altLang="en-US" sz="3500" u="sng"/>
              <a:t>Month of her birth</a:t>
            </a:r>
            <a:r>
              <a:rPr lang="en-US" altLang="en-US" sz="3500"/>
              <a:t>, not including the year and date. What is the probability that Mike will guess correctly? </a:t>
            </a:r>
          </a:p>
          <a:p>
            <a:pPr marL="0" indent="0" algn="just">
              <a:buFont typeface="Wingdings 2" panose="05020102010507070707" pitchFamily="18" charset="2"/>
              <a:buNone/>
            </a:pPr>
            <a:endParaRPr lang="en-US" altLang="en-US" sz="3500"/>
          </a:p>
        </p:txBody>
      </p:sp>
      <p:sp>
        <p:nvSpPr>
          <p:cNvPr id="33796" name="Date Placeholder 3">
            <a:extLst>
              <a:ext uri="{FF2B5EF4-FFF2-40B4-BE49-F238E27FC236}">
                <a16:creationId xmlns:a16="http://schemas.microsoft.com/office/drawing/2014/main" id="{CBEE5D46-429B-3B28-9D24-596DE5FF198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5E4EF7A-6E7B-4432-BED9-9AEF270363D4}" type="datetime2">
              <a:rPr lang="en-US" altLang="en-US" sz="1400">
                <a:solidFill>
                  <a:srgbClr val="FFFFFF"/>
                </a:solidFill>
              </a:rPr>
              <a:pPr/>
              <a:t>Friday, March 31, 2023</a:t>
            </a:fld>
            <a:endParaRPr lang="en-US" altLang="en-US" sz="1400">
              <a:solidFill>
                <a:srgbClr val="FFFFFF"/>
              </a:solidFill>
            </a:endParaRPr>
          </a:p>
        </p:txBody>
      </p:sp>
      <p:sp>
        <p:nvSpPr>
          <p:cNvPr id="33797" name="Footer Placeholder 4">
            <a:extLst>
              <a:ext uri="{FF2B5EF4-FFF2-40B4-BE49-F238E27FC236}">
                <a16:creationId xmlns:a16="http://schemas.microsoft.com/office/drawing/2014/main" id="{C139EFCA-31D6-5D9D-424B-AE7A87D846B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3685B1C1-BD0C-5BB6-52F8-9317E69F6847}"/>
              </a:ext>
            </a:extLst>
          </p:cNvPr>
          <p:cNvSpPr>
            <a:spLocks noGrp="1"/>
          </p:cNvSpPr>
          <p:nvPr>
            <p:ph type="sldNum" sz="quarter" idx="12"/>
          </p:nvPr>
        </p:nvSpPr>
        <p:spPr/>
        <p:txBody>
          <a:bodyPr/>
          <a:lstStyle/>
          <a:p>
            <a:pPr>
              <a:defRPr/>
            </a:pPr>
            <a:fld id="{A479D902-17DB-468C-88F6-F2049B9A7F5A}" type="slidenum">
              <a:rPr lang="en-US" smtClean="0"/>
              <a:pPr>
                <a:defRPr/>
              </a:pPr>
              <a:t>22</a:t>
            </a:fld>
            <a:endParaRPr lang="en-US"/>
          </a:p>
        </p:txBody>
      </p:sp>
    </p:spTree>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6019" name="Picture 3">
            <a:extLst>
              <a:ext uri="{FF2B5EF4-FFF2-40B4-BE49-F238E27FC236}">
                <a16:creationId xmlns:a16="http://schemas.microsoft.com/office/drawing/2014/main" id="{833B67A5-716E-E323-82AF-057650405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86020" name="Rectangle 4">
            <a:extLst>
              <a:ext uri="{FF2B5EF4-FFF2-40B4-BE49-F238E27FC236}">
                <a16:creationId xmlns:a16="http://schemas.microsoft.com/office/drawing/2014/main" id="{0B0BF641-A3D5-BE1C-67BA-DB80D15D76CB}"/>
              </a:ext>
            </a:extLst>
          </p:cNvPr>
          <p:cNvSpPr>
            <a:spLocks noGrp="1" noChangeArrowheads="1"/>
          </p:cNvSpPr>
          <p:nvPr>
            <p:ph type="body" idx="1"/>
          </p:nvPr>
        </p:nvSpPr>
        <p:spPr>
          <a:xfrm>
            <a:off x="685800" y="1752600"/>
            <a:ext cx="8229600" cy="1143000"/>
          </a:xfrm>
          <a:noFill/>
          <a:ln/>
        </p:spPr>
        <p:txBody>
          <a:bodyPr/>
          <a:lstStyle/>
          <a:p>
            <a:pPr algn="just">
              <a:buFontTx/>
              <a:buNone/>
            </a:pPr>
            <a:r>
              <a:rPr lang="en-US" altLang="en-US" sz="3200" dirty="0">
                <a:solidFill>
                  <a:schemeClr val="tx1"/>
                </a:solidFill>
              </a:rPr>
              <a:t>  Toss a fair coin twice. What is the probability of observing at least one head?</a:t>
            </a:r>
          </a:p>
        </p:txBody>
      </p:sp>
      <p:grpSp>
        <p:nvGrpSpPr>
          <p:cNvPr id="86050" name="Group 34">
            <a:extLst>
              <a:ext uri="{FF2B5EF4-FFF2-40B4-BE49-F238E27FC236}">
                <a16:creationId xmlns:a16="http://schemas.microsoft.com/office/drawing/2014/main" id="{C19B9213-B3B6-B620-482A-FDAD8CF9B5A9}"/>
              </a:ext>
            </a:extLst>
          </p:cNvPr>
          <p:cNvGrpSpPr>
            <a:grpSpLocks/>
          </p:cNvGrpSpPr>
          <p:nvPr/>
        </p:nvGrpSpPr>
        <p:grpSpPr bwMode="auto">
          <a:xfrm>
            <a:off x="1614488" y="3657600"/>
            <a:ext cx="1738312" cy="547688"/>
            <a:chOff x="1017" y="2304"/>
            <a:chExt cx="1095" cy="345"/>
          </a:xfrm>
        </p:grpSpPr>
        <p:sp>
          <p:nvSpPr>
            <p:cNvPr id="86031" name="Text Box 15">
              <a:extLst>
                <a:ext uri="{FF2B5EF4-FFF2-40B4-BE49-F238E27FC236}">
                  <a16:creationId xmlns:a16="http://schemas.microsoft.com/office/drawing/2014/main" id="{F3CE2BDA-A5EE-8689-C9EF-B66DEF45FC34}"/>
                </a:ext>
              </a:extLst>
            </p:cNvPr>
            <p:cNvSpPr txBox="1">
              <a:spLocks noChangeArrowheads="1"/>
            </p:cNvSpPr>
            <p:nvPr/>
          </p:nvSpPr>
          <p:spPr bwMode="auto">
            <a:xfrm>
              <a:off x="1776" y="2304"/>
              <a:ext cx="336" cy="306"/>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a:t>
              </a:r>
            </a:p>
          </p:txBody>
        </p:sp>
        <p:cxnSp>
          <p:nvCxnSpPr>
            <p:cNvPr id="86032" name="AutoShape 16">
              <a:extLst>
                <a:ext uri="{FF2B5EF4-FFF2-40B4-BE49-F238E27FC236}">
                  <a16:creationId xmlns:a16="http://schemas.microsoft.com/office/drawing/2014/main" id="{CFCF06AC-06FA-9561-68A7-E78B4760A6F3}"/>
                </a:ext>
              </a:extLst>
            </p:cNvPr>
            <p:cNvCxnSpPr>
              <a:cxnSpLocks noChangeShapeType="1"/>
              <a:stCxn id="86034" idx="3"/>
              <a:endCxn id="86031" idx="1"/>
            </p:cNvCxnSpPr>
            <p:nvPr/>
          </p:nvCxnSpPr>
          <p:spPr bwMode="auto">
            <a:xfrm flipV="1">
              <a:off x="1017" y="2457"/>
              <a:ext cx="750" cy="192"/>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6033" name="Text Box 17">
            <a:extLst>
              <a:ext uri="{FF2B5EF4-FFF2-40B4-BE49-F238E27FC236}">
                <a16:creationId xmlns:a16="http://schemas.microsoft.com/office/drawing/2014/main" id="{E7FBDA07-C3C8-6E7D-C791-EEFFCE21991A}"/>
              </a:ext>
            </a:extLst>
          </p:cNvPr>
          <p:cNvSpPr txBox="1">
            <a:spLocks noChangeArrowheads="1"/>
          </p:cNvSpPr>
          <p:nvPr/>
        </p:nvSpPr>
        <p:spPr bwMode="auto">
          <a:xfrm>
            <a:off x="914400" y="32004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u="sng">
                <a:solidFill>
                  <a:srgbClr val="339933"/>
                </a:solidFill>
              </a:rPr>
              <a:t>1st Coin     2nd Coin     E</a:t>
            </a:r>
            <a:r>
              <a:rPr lang="en-US" altLang="en-US" i="1" u="sng" baseline="-25000">
                <a:solidFill>
                  <a:srgbClr val="339933"/>
                </a:solidFill>
              </a:rPr>
              <a:t>i</a:t>
            </a:r>
            <a:r>
              <a:rPr lang="en-US" altLang="en-US" u="sng">
                <a:solidFill>
                  <a:srgbClr val="339933"/>
                </a:solidFill>
              </a:rPr>
              <a:t>         P(E</a:t>
            </a:r>
            <a:r>
              <a:rPr lang="en-US" altLang="en-US" i="1" u="sng" baseline="-25000">
                <a:solidFill>
                  <a:srgbClr val="339933"/>
                </a:solidFill>
              </a:rPr>
              <a:t>i</a:t>
            </a:r>
            <a:r>
              <a:rPr lang="en-US" altLang="en-US" u="sng">
                <a:solidFill>
                  <a:srgbClr val="339933"/>
                </a:solidFill>
              </a:rPr>
              <a:t>)</a:t>
            </a:r>
            <a:r>
              <a:rPr lang="en-US" altLang="en-US" baseline="-25000">
                <a:solidFill>
                  <a:srgbClr val="339933"/>
                </a:solidFill>
              </a:rPr>
              <a:t> </a:t>
            </a:r>
          </a:p>
        </p:txBody>
      </p:sp>
      <p:sp>
        <p:nvSpPr>
          <p:cNvPr id="86034" name="Text Box 18">
            <a:extLst>
              <a:ext uri="{FF2B5EF4-FFF2-40B4-BE49-F238E27FC236}">
                <a16:creationId xmlns:a16="http://schemas.microsoft.com/office/drawing/2014/main" id="{D7637D93-7F28-C985-0B53-8A574A8CCC01}"/>
              </a:ext>
            </a:extLst>
          </p:cNvPr>
          <p:cNvSpPr txBox="1">
            <a:spLocks noChangeArrowheads="1"/>
          </p:cNvSpPr>
          <p:nvPr/>
        </p:nvSpPr>
        <p:spPr bwMode="auto">
          <a:xfrm>
            <a:off x="1066800" y="3962400"/>
            <a:ext cx="5334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a:t>
            </a:r>
          </a:p>
        </p:txBody>
      </p:sp>
      <p:sp>
        <p:nvSpPr>
          <p:cNvPr id="86036" name="Text Box 20">
            <a:extLst>
              <a:ext uri="{FF2B5EF4-FFF2-40B4-BE49-F238E27FC236}">
                <a16:creationId xmlns:a16="http://schemas.microsoft.com/office/drawing/2014/main" id="{6F28125C-FFE9-B253-DBDE-ED88490BAC97}"/>
              </a:ext>
            </a:extLst>
          </p:cNvPr>
          <p:cNvSpPr txBox="1">
            <a:spLocks noChangeArrowheads="1"/>
          </p:cNvSpPr>
          <p:nvPr/>
        </p:nvSpPr>
        <p:spPr bwMode="auto">
          <a:xfrm>
            <a:off x="1066800" y="5229225"/>
            <a:ext cx="5334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a:t>
            </a:r>
          </a:p>
        </p:txBody>
      </p:sp>
      <p:grpSp>
        <p:nvGrpSpPr>
          <p:cNvPr id="86051" name="Group 35">
            <a:extLst>
              <a:ext uri="{FF2B5EF4-FFF2-40B4-BE49-F238E27FC236}">
                <a16:creationId xmlns:a16="http://schemas.microsoft.com/office/drawing/2014/main" id="{681F6E4F-40D6-34D8-E972-83C4E8CF144F}"/>
              </a:ext>
            </a:extLst>
          </p:cNvPr>
          <p:cNvGrpSpPr>
            <a:grpSpLocks/>
          </p:cNvGrpSpPr>
          <p:nvPr/>
        </p:nvGrpSpPr>
        <p:grpSpPr bwMode="auto">
          <a:xfrm>
            <a:off x="1614488" y="4205288"/>
            <a:ext cx="1738312" cy="547687"/>
            <a:chOff x="1017" y="2649"/>
            <a:chExt cx="1095" cy="345"/>
          </a:xfrm>
        </p:grpSpPr>
        <p:sp>
          <p:nvSpPr>
            <p:cNvPr id="86038" name="Text Box 22">
              <a:extLst>
                <a:ext uri="{FF2B5EF4-FFF2-40B4-BE49-F238E27FC236}">
                  <a16:creationId xmlns:a16="http://schemas.microsoft.com/office/drawing/2014/main" id="{116C63DC-29CE-18A0-FAB8-E6AD4ED23551}"/>
                </a:ext>
              </a:extLst>
            </p:cNvPr>
            <p:cNvSpPr txBox="1">
              <a:spLocks noChangeArrowheads="1"/>
            </p:cNvSpPr>
            <p:nvPr/>
          </p:nvSpPr>
          <p:spPr bwMode="auto">
            <a:xfrm>
              <a:off x="1776" y="2688"/>
              <a:ext cx="336" cy="306"/>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a:t>
              </a:r>
            </a:p>
          </p:txBody>
        </p:sp>
        <p:cxnSp>
          <p:nvCxnSpPr>
            <p:cNvPr id="86039" name="AutoShape 23">
              <a:extLst>
                <a:ext uri="{FF2B5EF4-FFF2-40B4-BE49-F238E27FC236}">
                  <a16:creationId xmlns:a16="http://schemas.microsoft.com/office/drawing/2014/main" id="{DEAEDA7E-7A2A-B1E5-B556-30901550C7F0}"/>
                </a:ext>
              </a:extLst>
            </p:cNvPr>
            <p:cNvCxnSpPr>
              <a:cxnSpLocks noChangeShapeType="1"/>
              <a:stCxn id="86034" idx="3"/>
              <a:endCxn id="86038" idx="1"/>
            </p:cNvCxnSpPr>
            <p:nvPr/>
          </p:nvCxnSpPr>
          <p:spPr bwMode="auto">
            <a:xfrm>
              <a:off x="1017" y="2649"/>
              <a:ext cx="750" cy="192"/>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6052" name="Group 36">
            <a:extLst>
              <a:ext uri="{FF2B5EF4-FFF2-40B4-BE49-F238E27FC236}">
                <a16:creationId xmlns:a16="http://schemas.microsoft.com/office/drawing/2014/main" id="{AC646CE8-138F-F627-67B8-7BE50F36CCF1}"/>
              </a:ext>
            </a:extLst>
          </p:cNvPr>
          <p:cNvGrpSpPr>
            <a:grpSpLocks/>
          </p:cNvGrpSpPr>
          <p:nvPr/>
        </p:nvGrpSpPr>
        <p:grpSpPr bwMode="auto">
          <a:xfrm>
            <a:off x="1614488" y="4848225"/>
            <a:ext cx="1738312" cy="623888"/>
            <a:chOff x="1017" y="3054"/>
            <a:chExt cx="1095" cy="393"/>
          </a:xfrm>
        </p:grpSpPr>
        <p:sp>
          <p:nvSpPr>
            <p:cNvPr id="86035" name="Text Box 19">
              <a:extLst>
                <a:ext uri="{FF2B5EF4-FFF2-40B4-BE49-F238E27FC236}">
                  <a16:creationId xmlns:a16="http://schemas.microsoft.com/office/drawing/2014/main" id="{7242DFE9-758E-D197-4FB1-F5346EB29297}"/>
                </a:ext>
              </a:extLst>
            </p:cNvPr>
            <p:cNvSpPr txBox="1">
              <a:spLocks noChangeArrowheads="1"/>
            </p:cNvSpPr>
            <p:nvPr/>
          </p:nvSpPr>
          <p:spPr bwMode="auto">
            <a:xfrm>
              <a:off x="1776" y="3054"/>
              <a:ext cx="336" cy="306"/>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a:t>
              </a:r>
            </a:p>
          </p:txBody>
        </p:sp>
        <p:cxnSp>
          <p:nvCxnSpPr>
            <p:cNvPr id="86040" name="AutoShape 24">
              <a:extLst>
                <a:ext uri="{FF2B5EF4-FFF2-40B4-BE49-F238E27FC236}">
                  <a16:creationId xmlns:a16="http://schemas.microsoft.com/office/drawing/2014/main" id="{53C4E12C-2482-EBCA-0973-22E949B60694}"/>
                </a:ext>
              </a:extLst>
            </p:cNvPr>
            <p:cNvCxnSpPr>
              <a:cxnSpLocks noChangeShapeType="1"/>
              <a:stCxn id="86036" idx="3"/>
              <a:endCxn id="86035" idx="1"/>
            </p:cNvCxnSpPr>
            <p:nvPr/>
          </p:nvCxnSpPr>
          <p:spPr bwMode="auto">
            <a:xfrm flipV="1">
              <a:off x="1017" y="3207"/>
              <a:ext cx="750" cy="240"/>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6053" name="Group 37">
            <a:extLst>
              <a:ext uri="{FF2B5EF4-FFF2-40B4-BE49-F238E27FC236}">
                <a16:creationId xmlns:a16="http://schemas.microsoft.com/office/drawing/2014/main" id="{ECBFA259-D35F-F6B7-E09D-984381A7059C}"/>
              </a:ext>
            </a:extLst>
          </p:cNvPr>
          <p:cNvGrpSpPr>
            <a:grpSpLocks/>
          </p:cNvGrpSpPr>
          <p:nvPr/>
        </p:nvGrpSpPr>
        <p:grpSpPr bwMode="auto">
          <a:xfrm>
            <a:off x="1614488" y="5472113"/>
            <a:ext cx="1738312" cy="547687"/>
            <a:chOff x="1017" y="3447"/>
            <a:chExt cx="1095" cy="345"/>
          </a:xfrm>
        </p:grpSpPr>
        <p:sp>
          <p:nvSpPr>
            <p:cNvPr id="86037" name="Text Box 21">
              <a:extLst>
                <a:ext uri="{FF2B5EF4-FFF2-40B4-BE49-F238E27FC236}">
                  <a16:creationId xmlns:a16="http://schemas.microsoft.com/office/drawing/2014/main" id="{90A0D525-D288-9592-161B-44428BF1855F}"/>
                </a:ext>
              </a:extLst>
            </p:cNvPr>
            <p:cNvSpPr txBox="1">
              <a:spLocks noChangeArrowheads="1"/>
            </p:cNvSpPr>
            <p:nvPr/>
          </p:nvSpPr>
          <p:spPr bwMode="auto">
            <a:xfrm>
              <a:off x="1776" y="3486"/>
              <a:ext cx="336" cy="306"/>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a:t>
              </a:r>
            </a:p>
          </p:txBody>
        </p:sp>
        <p:cxnSp>
          <p:nvCxnSpPr>
            <p:cNvPr id="86041" name="AutoShape 25">
              <a:extLst>
                <a:ext uri="{FF2B5EF4-FFF2-40B4-BE49-F238E27FC236}">
                  <a16:creationId xmlns:a16="http://schemas.microsoft.com/office/drawing/2014/main" id="{1D362873-56C6-3397-F40F-A7B390DD8A45}"/>
                </a:ext>
              </a:extLst>
            </p:cNvPr>
            <p:cNvCxnSpPr>
              <a:cxnSpLocks noChangeShapeType="1"/>
              <a:stCxn id="86036" idx="3"/>
              <a:endCxn id="86037" idx="1"/>
            </p:cNvCxnSpPr>
            <p:nvPr/>
          </p:nvCxnSpPr>
          <p:spPr bwMode="auto">
            <a:xfrm>
              <a:off x="1017" y="3447"/>
              <a:ext cx="750" cy="192"/>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6042" name="Text Box 26">
            <a:extLst>
              <a:ext uri="{FF2B5EF4-FFF2-40B4-BE49-F238E27FC236}">
                <a16:creationId xmlns:a16="http://schemas.microsoft.com/office/drawing/2014/main" id="{7574637D-770D-93D4-7DC7-24242DB1757A}"/>
              </a:ext>
            </a:extLst>
          </p:cNvPr>
          <p:cNvSpPr txBox="1">
            <a:spLocks noChangeArrowheads="1"/>
          </p:cNvSpPr>
          <p:nvPr/>
        </p:nvSpPr>
        <p:spPr bwMode="auto">
          <a:xfrm>
            <a:off x="3810000" y="3657600"/>
            <a:ext cx="7620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HH</a:t>
            </a:r>
          </a:p>
        </p:txBody>
      </p:sp>
      <p:sp>
        <p:nvSpPr>
          <p:cNvPr id="86044" name="Text Box 28">
            <a:extLst>
              <a:ext uri="{FF2B5EF4-FFF2-40B4-BE49-F238E27FC236}">
                <a16:creationId xmlns:a16="http://schemas.microsoft.com/office/drawing/2014/main" id="{50806DE8-15CC-8761-4F9E-AE308D878A3C}"/>
              </a:ext>
            </a:extLst>
          </p:cNvPr>
          <p:cNvSpPr txBox="1">
            <a:spLocks noChangeArrowheads="1"/>
          </p:cNvSpPr>
          <p:nvPr/>
        </p:nvSpPr>
        <p:spPr bwMode="auto">
          <a:xfrm>
            <a:off x="3810000" y="4267200"/>
            <a:ext cx="7620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HT</a:t>
            </a:r>
          </a:p>
        </p:txBody>
      </p:sp>
      <p:sp>
        <p:nvSpPr>
          <p:cNvPr id="86045" name="Text Box 29">
            <a:extLst>
              <a:ext uri="{FF2B5EF4-FFF2-40B4-BE49-F238E27FC236}">
                <a16:creationId xmlns:a16="http://schemas.microsoft.com/office/drawing/2014/main" id="{77FDBC37-F479-6DA7-795D-29C233FF05F7}"/>
              </a:ext>
            </a:extLst>
          </p:cNvPr>
          <p:cNvSpPr txBox="1">
            <a:spLocks noChangeArrowheads="1"/>
          </p:cNvSpPr>
          <p:nvPr/>
        </p:nvSpPr>
        <p:spPr bwMode="auto">
          <a:xfrm>
            <a:off x="3810000" y="4876800"/>
            <a:ext cx="7620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TH</a:t>
            </a:r>
          </a:p>
        </p:txBody>
      </p:sp>
      <p:sp>
        <p:nvSpPr>
          <p:cNvPr id="86046" name="Text Box 30">
            <a:extLst>
              <a:ext uri="{FF2B5EF4-FFF2-40B4-BE49-F238E27FC236}">
                <a16:creationId xmlns:a16="http://schemas.microsoft.com/office/drawing/2014/main" id="{47FC30F0-4C32-7396-3747-1DB4B2842A05}"/>
              </a:ext>
            </a:extLst>
          </p:cNvPr>
          <p:cNvSpPr txBox="1">
            <a:spLocks noChangeArrowheads="1"/>
          </p:cNvSpPr>
          <p:nvPr/>
        </p:nvSpPr>
        <p:spPr bwMode="auto">
          <a:xfrm>
            <a:off x="3810000" y="5486400"/>
            <a:ext cx="7620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TT</a:t>
            </a:r>
          </a:p>
        </p:txBody>
      </p:sp>
      <p:sp>
        <p:nvSpPr>
          <p:cNvPr id="86048" name="Text Box 32">
            <a:extLst>
              <a:ext uri="{FF2B5EF4-FFF2-40B4-BE49-F238E27FC236}">
                <a16:creationId xmlns:a16="http://schemas.microsoft.com/office/drawing/2014/main" id="{2A95653D-043C-41A7-9062-177A32B0C83A}"/>
              </a:ext>
            </a:extLst>
          </p:cNvPr>
          <p:cNvSpPr txBox="1">
            <a:spLocks noChangeArrowheads="1"/>
          </p:cNvSpPr>
          <p:nvPr/>
        </p:nvSpPr>
        <p:spPr bwMode="auto">
          <a:xfrm>
            <a:off x="4953000" y="3733800"/>
            <a:ext cx="7620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339933"/>
                </a:solidFill>
              </a:rPr>
              <a:t>1/4</a:t>
            </a:r>
          </a:p>
          <a:p>
            <a:pPr>
              <a:spcBef>
                <a:spcPct val="50000"/>
              </a:spcBef>
            </a:pPr>
            <a:r>
              <a:rPr lang="en-US" altLang="en-US">
                <a:solidFill>
                  <a:srgbClr val="339933"/>
                </a:solidFill>
              </a:rPr>
              <a:t>1/4</a:t>
            </a:r>
          </a:p>
          <a:p>
            <a:pPr>
              <a:spcBef>
                <a:spcPct val="50000"/>
              </a:spcBef>
            </a:pPr>
            <a:r>
              <a:rPr lang="en-US" altLang="en-US">
                <a:solidFill>
                  <a:srgbClr val="339933"/>
                </a:solidFill>
              </a:rPr>
              <a:t>1/4</a:t>
            </a:r>
          </a:p>
          <a:p>
            <a:pPr>
              <a:spcBef>
                <a:spcPct val="50000"/>
              </a:spcBef>
            </a:pPr>
            <a:r>
              <a:rPr lang="en-US" altLang="en-US">
                <a:solidFill>
                  <a:srgbClr val="339933"/>
                </a:solidFill>
              </a:rPr>
              <a:t>1/4</a:t>
            </a:r>
            <a:endParaRPr lang="en-US" altLang="en-US"/>
          </a:p>
        </p:txBody>
      </p:sp>
      <p:sp>
        <p:nvSpPr>
          <p:cNvPr id="86049" name="Text Box 33">
            <a:extLst>
              <a:ext uri="{FF2B5EF4-FFF2-40B4-BE49-F238E27FC236}">
                <a16:creationId xmlns:a16="http://schemas.microsoft.com/office/drawing/2014/main" id="{4598CED4-FB89-10D9-B48C-2CDF6DB46594}"/>
              </a:ext>
            </a:extLst>
          </p:cNvPr>
          <p:cNvSpPr txBox="1">
            <a:spLocks noChangeArrowheads="1"/>
          </p:cNvSpPr>
          <p:nvPr/>
        </p:nvSpPr>
        <p:spPr bwMode="auto">
          <a:xfrm>
            <a:off x="5791200" y="3808413"/>
            <a:ext cx="3124200" cy="15811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50000"/>
              </a:spcBef>
            </a:pPr>
            <a:r>
              <a:rPr lang="en-US" altLang="en-US">
                <a:solidFill>
                  <a:srgbClr val="333333"/>
                </a:solidFill>
              </a:rPr>
              <a:t>P(at least 1 head) </a:t>
            </a:r>
          </a:p>
          <a:p>
            <a:pPr>
              <a:spcBef>
                <a:spcPct val="50000"/>
              </a:spcBef>
            </a:pPr>
            <a:r>
              <a:rPr lang="en-US" altLang="en-US">
                <a:solidFill>
                  <a:srgbClr val="333333"/>
                </a:solidFill>
              </a:rPr>
              <a:t>= P(E</a:t>
            </a:r>
            <a:r>
              <a:rPr lang="en-US" altLang="en-US" baseline="-25000">
                <a:solidFill>
                  <a:srgbClr val="333333"/>
                </a:solidFill>
              </a:rPr>
              <a:t>1</a:t>
            </a:r>
            <a:r>
              <a:rPr lang="en-US" altLang="en-US">
                <a:solidFill>
                  <a:srgbClr val="333333"/>
                </a:solidFill>
              </a:rPr>
              <a:t>) + P(E</a:t>
            </a:r>
            <a:r>
              <a:rPr lang="en-US" altLang="en-US" baseline="-25000">
                <a:solidFill>
                  <a:srgbClr val="333333"/>
                </a:solidFill>
              </a:rPr>
              <a:t>2</a:t>
            </a:r>
            <a:r>
              <a:rPr lang="en-US" altLang="en-US">
                <a:solidFill>
                  <a:srgbClr val="333333"/>
                </a:solidFill>
              </a:rPr>
              <a:t>) + P(E</a:t>
            </a:r>
            <a:r>
              <a:rPr lang="en-US" altLang="en-US" baseline="-25000">
                <a:solidFill>
                  <a:srgbClr val="333333"/>
                </a:solidFill>
              </a:rPr>
              <a:t>3</a:t>
            </a:r>
            <a:r>
              <a:rPr lang="en-US" altLang="en-US">
                <a:solidFill>
                  <a:srgbClr val="333333"/>
                </a:solidFill>
              </a:rPr>
              <a:t>)</a:t>
            </a:r>
          </a:p>
          <a:p>
            <a:pPr>
              <a:spcBef>
                <a:spcPct val="50000"/>
              </a:spcBef>
            </a:pPr>
            <a:r>
              <a:rPr lang="en-US" altLang="en-US">
                <a:solidFill>
                  <a:srgbClr val="333333"/>
                </a:solidFill>
              </a:rPr>
              <a:t> = 1/4 + 1/4 + 1/4 = 3/4</a:t>
            </a:r>
          </a:p>
        </p:txBody>
      </p:sp>
      <p:grpSp>
        <p:nvGrpSpPr>
          <p:cNvPr id="86061" name="Group 45">
            <a:extLst>
              <a:ext uri="{FF2B5EF4-FFF2-40B4-BE49-F238E27FC236}">
                <a16:creationId xmlns:a16="http://schemas.microsoft.com/office/drawing/2014/main" id="{7C3DC936-CE75-6C8E-C227-B5FCAFC05FE3}"/>
              </a:ext>
            </a:extLst>
          </p:cNvPr>
          <p:cNvGrpSpPr>
            <a:grpSpLocks/>
          </p:cNvGrpSpPr>
          <p:nvPr/>
        </p:nvGrpSpPr>
        <p:grpSpPr bwMode="auto">
          <a:xfrm>
            <a:off x="7239000" y="76200"/>
            <a:ext cx="1752600" cy="1524000"/>
            <a:chOff x="4560" y="48"/>
            <a:chExt cx="1104" cy="960"/>
          </a:xfrm>
        </p:grpSpPr>
        <p:sp>
          <p:nvSpPr>
            <p:cNvPr id="86062" name="Rectangle 46">
              <a:extLst>
                <a:ext uri="{FF2B5EF4-FFF2-40B4-BE49-F238E27FC236}">
                  <a16:creationId xmlns:a16="http://schemas.microsoft.com/office/drawing/2014/main" id="{0F32430C-DBFB-2FEB-76C9-644451EB8448}"/>
                </a:ext>
              </a:extLst>
            </p:cNvPr>
            <p:cNvSpPr>
              <a:spLocks noChangeArrowheads="1"/>
            </p:cNvSpPr>
            <p:nvPr/>
          </p:nvSpPr>
          <p:spPr bwMode="auto">
            <a:xfrm>
              <a:off x="4560" y="48"/>
              <a:ext cx="1104" cy="960"/>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86063" name="Picture 47">
              <a:extLst>
                <a:ext uri="{FF2B5EF4-FFF2-40B4-BE49-F238E27FC236}">
                  <a16:creationId xmlns:a16="http://schemas.microsoft.com/office/drawing/2014/main" id="{D1D25EA3-D6FC-EB45-F828-C6338B415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 y="108"/>
              <a:ext cx="1010" cy="852"/>
            </a:xfrm>
            <a:prstGeom prst="rect">
              <a:avLst/>
            </a:prstGeom>
            <a:noFill/>
            <a:ln w="9525">
              <a:solidFill>
                <a:srgbClr val="CC0066"/>
              </a:solidFill>
              <a:miter lim="800000"/>
              <a:headEnd/>
              <a:tailEnd/>
            </a:ln>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2DED70D0-A896-B7BA-17B1-5D2685408846}"/>
              </a:ext>
            </a:extLst>
          </p:cNvPr>
          <p:cNvSpPr txBox="1">
            <a:spLocks/>
          </p:cNvSpPr>
          <p:nvPr/>
        </p:nvSpPr>
        <p:spPr bwMode="auto">
          <a:xfrm>
            <a:off x="662866" y="41275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a:lstStyle>
          <a:p>
            <a:pPr algn="l">
              <a:defRPr/>
            </a:pPr>
            <a:r>
              <a:rPr lang="en-US" sz="4200" dirty="0">
                <a:solidFill>
                  <a:srgbClr val="FF0000"/>
                </a:solidFill>
                <a:effectLst>
                  <a:outerShdw blurRad="38100" dist="38100" dir="2700000" algn="tl">
                    <a:srgbClr val="000000">
                      <a:alpha val="43137"/>
                    </a:srgbClr>
                  </a:outerShdw>
                </a:effectLst>
              </a:rPr>
              <a:t>Example: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603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8603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nodeType="clickEffect">
                                  <p:stCondLst>
                                    <p:cond delay="0"/>
                                  </p:stCondLst>
                                  <p:childTnLst>
                                    <p:set>
                                      <p:cBhvr>
                                        <p:cTn id="13" dur="1" fill="hold">
                                          <p:stCondLst>
                                            <p:cond delay="0"/>
                                          </p:stCondLst>
                                        </p:cTn>
                                        <p:tgtEl>
                                          <p:spTgt spid="86050"/>
                                        </p:tgtEl>
                                        <p:attrNameLst>
                                          <p:attrName>style.visibility</p:attrName>
                                        </p:attrNameLst>
                                      </p:cBhvr>
                                      <p:to>
                                        <p:strVal val="visible"/>
                                      </p:to>
                                    </p:set>
                                    <p:animEffect transition="in" filter="wipe(up)">
                                      <p:cBhvr>
                                        <p:cTn id="14" dur="500"/>
                                        <p:tgtEl>
                                          <p:spTgt spid="86050"/>
                                        </p:tgtEl>
                                      </p:cBhvr>
                                    </p:animEffect>
                                  </p:childTnLst>
                                </p:cTn>
                              </p:par>
                            </p:childTnLst>
                          </p:cTn>
                        </p:par>
                        <p:par>
                          <p:cTn id="15" fill="hold" nodeType="afterGroup">
                            <p:stCondLst>
                              <p:cond delay="500"/>
                            </p:stCondLst>
                            <p:childTnLst>
                              <p:par>
                                <p:cTn id="16" presetID="22" presetClass="entr" presetSubtype="1" fill="hold" nodeType="afterEffect">
                                  <p:stCondLst>
                                    <p:cond delay="0"/>
                                  </p:stCondLst>
                                  <p:childTnLst>
                                    <p:set>
                                      <p:cBhvr>
                                        <p:cTn id="17" dur="1" fill="hold">
                                          <p:stCondLst>
                                            <p:cond delay="0"/>
                                          </p:stCondLst>
                                        </p:cTn>
                                        <p:tgtEl>
                                          <p:spTgt spid="86051"/>
                                        </p:tgtEl>
                                        <p:attrNameLst>
                                          <p:attrName>style.visibility</p:attrName>
                                        </p:attrNameLst>
                                      </p:cBhvr>
                                      <p:to>
                                        <p:strVal val="visible"/>
                                      </p:to>
                                    </p:set>
                                    <p:animEffect transition="in" filter="wipe(up)">
                                      <p:cBhvr>
                                        <p:cTn id="18" dur="500"/>
                                        <p:tgtEl>
                                          <p:spTgt spid="860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86052"/>
                                        </p:tgtEl>
                                        <p:attrNameLst>
                                          <p:attrName>style.visibility</p:attrName>
                                        </p:attrNameLst>
                                      </p:cBhvr>
                                      <p:to>
                                        <p:strVal val="visible"/>
                                      </p:to>
                                    </p:set>
                                    <p:animEffect transition="in" filter="wipe(up)">
                                      <p:cBhvr>
                                        <p:cTn id="23" dur="500"/>
                                        <p:tgtEl>
                                          <p:spTgt spid="86052"/>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86053"/>
                                        </p:tgtEl>
                                        <p:attrNameLst>
                                          <p:attrName>style.visibility</p:attrName>
                                        </p:attrNameLst>
                                      </p:cBhvr>
                                      <p:to>
                                        <p:strVal val="visible"/>
                                      </p:to>
                                    </p:set>
                                    <p:animEffect transition="in" filter="wipe(up)">
                                      <p:cBhvr>
                                        <p:cTn id="27" dur="500"/>
                                        <p:tgtEl>
                                          <p:spTgt spid="860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6042"/>
                                        </p:tgtEl>
                                        <p:attrNameLst>
                                          <p:attrName>style.visibility</p:attrName>
                                        </p:attrNameLst>
                                      </p:cBhvr>
                                      <p:to>
                                        <p:strVal val="visible"/>
                                      </p:to>
                                    </p:set>
                                    <p:animEffect transition="in" filter="dissolve">
                                      <p:cBhvr>
                                        <p:cTn id="32" dur="500"/>
                                        <p:tgtEl>
                                          <p:spTgt spid="86042"/>
                                        </p:tgtEl>
                                      </p:cBhvr>
                                    </p:animEffect>
                                  </p:childTnLst>
                                </p:cTn>
                              </p:par>
                            </p:childTnLst>
                          </p:cTn>
                        </p:par>
                        <p:par>
                          <p:cTn id="33" fill="hold" nodeType="afterGroup">
                            <p:stCondLst>
                              <p:cond delay="500"/>
                            </p:stCondLst>
                            <p:childTnLst>
                              <p:par>
                                <p:cTn id="34" presetID="9" presetClass="entr" presetSubtype="0" fill="hold" nodeType="afterEffect">
                                  <p:stCondLst>
                                    <p:cond delay="1000"/>
                                  </p:stCondLst>
                                  <p:childTnLst>
                                    <p:set>
                                      <p:cBhvr>
                                        <p:cTn id="35" dur="1" fill="hold">
                                          <p:stCondLst>
                                            <p:cond delay="0"/>
                                          </p:stCondLst>
                                        </p:cTn>
                                        <p:tgtEl>
                                          <p:spTgt spid="86044"/>
                                        </p:tgtEl>
                                        <p:attrNameLst>
                                          <p:attrName>style.visibility</p:attrName>
                                        </p:attrNameLst>
                                      </p:cBhvr>
                                      <p:to>
                                        <p:strVal val="visible"/>
                                      </p:to>
                                    </p:set>
                                    <p:animEffect transition="in" filter="dissolve">
                                      <p:cBhvr>
                                        <p:cTn id="36" dur="500"/>
                                        <p:tgtEl>
                                          <p:spTgt spid="86044"/>
                                        </p:tgtEl>
                                      </p:cBhvr>
                                    </p:animEffect>
                                  </p:childTnLst>
                                </p:cTn>
                              </p:par>
                            </p:childTnLst>
                          </p:cTn>
                        </p:par>
                        <p:par>
                          <p:cTn id="37" fill="hold" nodeType="afterGroup">
                            <p:stCondLst>
                              <p:cond delay="2000"/>
                            </p:stCondLst>
                            <p:childTnLst>
                              <p:par>
                                <p:cTn id="38" presetID="9" presetClass="entr" presetSubtype="0" fill="hold" nodeType="afterEffect">
                                  <p:stCondLst>
                                    <p:cond delay="1000"/>
                                  </p:stCondLst>
                                  <p:childTnLst>
                                    <p:set>
                                      <p:cBhvr>
                                        <p:cTn id="39" dur="1" fill="hold">
                                          <p:stCondLst>
                                            <p:cond delay="0"/>
                                          </p:stCondLst>
                                        </p:cTn>
                                        <p:tgtEl>
                                          <p:spTgt spid="86045"/>
                                        </p:tgtEl>
                                        <p:attrNameLst>
                                          <p:attrName>style.visibility</p:attrName>
                                        </p:attrNameLst>
                                      </p:cBhvr>
                                      <p:to>
                                        <p:strVal val="visible"/>
                                      </p:to>
                                    </p:set>
                                    <p:animEffect transition="in" filter="dissolve">
                                      <p:cBhvr>
                                        <p:cTn id="40" dur="500"/>
                                        <p:tgtEl>
                                          <p:spTgt spid="86045"/>
                                        </p:tgtEl>
                                      </p:cBhvr>
                                    </p:animEffect>
                                  </p:childTnLst>
                                </p:cTn>
                              </p:par>
                            </p:childTnLst>
                          </p:cTn>
                        </p:par>
                        <p:par>
                          <p:cTn id="41" fill="hold" nodeType="afterGroup">
                            <p:stCondLst>
                              <p:cond delay="3500"/>
                            </p:stCondLst>
                            <p:childTnLst>
                              <p:par>
                                <p:cTn id="42" presetID="9" presetClass="entr" presetSubtype="0" fill="hold" nodeType="afterEffect">
                                  <p:stCondLst>
                                    <p:cond delay="1000"/>
                                  </p:stCondLst>
                                  <p:childTnLst>
                                    <p:set>
                                      <p:cBhvr>
                                        <p:cTn id="43" dur="1" fill="hold">
                                          <p:stCondLst>
                                            <p:cond delay="0"/>
                                          </p:stCondLst>
                                        </p:cTn>
                                        <p:tgtEl>
                                          <p:spTgt spid="86046"/>
                                        </p:tgtEl>
                                        <p:attrNameLst>
                                          <p:attrName>style.visibility</p:attrName>
                                        </p:attrNameLst>
                                      </p:cBhvr>
                                      <p:to>
                                        <p:strVal val="visible"/>
                                      </p:to>
                                    </p:set>
                                    <p:animEffect transition="in" filter="dissolve">
                                      <p:cBhvr>
                                        <p:cTn id="44" dur="500"/>
                                        <p:tgtEl>
                                          <p:spTgt spid="8604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86048"/>
                                        </p:tgtEl>
                                        <p:attrNameLst>
                                          <p:attrName>style.visibility</p:attrName>
                                        </p:attrNameLst>
                                      </p:cBhvr>
                                      <p:to>
                                        <p:strVal val="visible"/>
                                      </p:to>
                                    </p:set>
                                    <p:animEffect transition="in" filter="wipe(up)">
                                      <p:cBhvr>
                                        <p:cTn id="49" dur="500"/>
                                        <p:tgtEl>
                                          <p:spTgt spid="8604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86049">
                                            <p:bg/>
                                          </p:spTgt>
                                        </p:tgtEl>
                                        <p:attrNameLst>
                                          <p:attrName>style.visibility</p:attrName>
                                        </p:attrNameLst>
                                      </p:cBhvr>
                                      <p:to>
                                        <p:strVal val="visible"/>
                                      </p:to>
                                    </p:set>
                                    <p:animEffect transition="in" filter="wipe(up)">
                                      <p:cBhvr>
                                        <p:cTn id="54" dur="500"/>
                                        <p:tgtEl>
                                          <p:spTgt spid="86049">
                                            <p:bg/>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86049">
                                            <p:txEl>
                                              <p:pRg st="0" end="0"/>
                                            </p:txEl>
                                          </p:spTgt>
                                        </p:tgtEl>
                                        <p:attrNameLst>
                                          <p:attrName>style.visibility</p:attrName>
                                        </p:attrNameLst>
                                      </p:cBhvr>
                                      <p:to>
                                        <p:strVal val="visible"/>
                                      </p:to>
                                    </p:set>
                                    <p:animEffect transition="in" filter="wipe(up)">
                                      <p:cBhvr>
                                        <p:cTn id="59" dur="500"/>
                                        <p:tgtEl>
                                          <p:spTgt spid="86049">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86049">
                                            <p:txEl>
                                              <p:pRg st="1" end="1"/>
                                            </p:txEl>
                                          </p:spTgt>
                                        </p:tgtEl>
                                        <p:attrNameLst>
                                          <p:attrName>style.visibility</p:attrName>
                                        </p:attrNameLst>
                                      </p:cBhvr>
                                      <p:to>
                                        <p:strVal val="visible"/>
                                      </p:to>
                                    </p:set>
                                    <p:animEffect transition="in" filter="wipe(up)">
                                      <p:cBhvr>
                                        <p:cTn id="64" dur="500"/>
                                        <p:tgtEl>
                                          <p:spTgt spid="86049">
                                            <p:txEl>
                                              <p:pRg st="1" end="1"/>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86049">
                                            <p:txEl>
                                              <p:pRg st="2" end="2"/>
                                            </p:txEl>
                                          </p:spTgt>
                                        </p:tgtEl>
                                        <p:attrNameLst>
                                          <p:attrName>style.visibility</p:attrName>
                                        </p:attrNameLst>
                                      </p:cBhvr>
                                      <p:to>
                                        <p:strVal val="visible"/>
                                      </p:to>
                                    </p:set>
                                    <p:animEffect transition="in" filter="wipe(up)">
                                      <p:cBhvr>
                                        <p:cTn id="69" dur="500"/>
                                        <p:tgtEl>
                                          <p:spTgt spid="860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4" grpId="0" animBg="1" autoUpdateAnimBg="0"/>
      <p:bldP spid="86036" grpId="0" animBg="1" autoUpdateAnimBg="0"/>
      <p:bldP spid="86042" grpId="0" animBg="1" autoUpdateAnimBg="0"/>
      <p:bldP spid="86044" grpId="0" animBg="1" autoUpdateAnimBg="0"/>
      <p:bldP spid="86045" grpId="0" animBg="1" autoUpdateAnimBg="0"/>
      <p:bldP spid="86046" grpId="0" animBg="1" autoUpdateAnimBg="0"/>
      <p:bldP spid="86048" grpId="0" autoUpdateAnimBg="0"/>
      <p:bldP spid="86049" grpId="0" build="p"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3427" name="Picture 3">
            <a:extLst>
              <a:ext uri="{FF2B5EF4-FFF2-40B4-BE49-F238E27FC236}">
                <a16:creationId xmlns:a16="http://schemas.microsoft.com/office/drawing/2014/main" id="{6C8FE3A5-CE89-1353-5F91-49D2E259B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03428" name="Rectangle 4">
            <a:extLst>
              <a:ext uri="{FF2B5EF4-FFF2-40B4-BE49-F238E27FC236}">
                <a16:creationId xmlns:a16="http://schemas.microsoft.com/office/drawing/2014/main" id="{0A344107-8DE0-73F3-009F-DB6B2C458A7C}"/>
              </a:ext>
            </a:extLst>
          </p:cNvPr>
          <p:cNvSpPr>
            <a:spLocks noGrp="1" noChangeArrowheads="1"/>
          </p:cNvSpPr>
          <p:nvPr>
            <p:ph type="body" idx="1"/>
          </p:nvPr>
        </p:nvSpPr>
        <p:spPr>
          <a:xfrm>
            <a:off x="308160" y="1318971"/>
            <a:ext cx="8229600" cy="1600200"/>
          </a:xfrm>
          <a:noFill/>
          <a:ln/>
        </p:spPr>
        <p:txBody>
          <a:bodyPr/>
          <a:lstStyle/>
          <a:p>
            <a:pPr algn="just">
              <a:lnSpc>
                <a:spcPct val="90000"/>
              </a:lnSpc>
              <a:buFontTx/>
              <a:buNone/>
            </a:pPr>
            <a:r>
              <a:rPr lang="en-US" altLang="en-US" sz="2800" dirty="0">
                <a:solidFill>
                  <a:schemeClr val="tx1"/>
                </a:solidFill>
              </a:rPr>
              <a:t>   A bowl contains three M&amp;Ms</a:t>
            </a:r>
            <a:r>
              <a:rPr lang="en-US" altLang="en-US" sz="2800" baseline="30000" dirty="0">
                <a:solidFill>
                  <a:schemeClr val="tx1"/>
                </a:solidFill>
              </a:rPr>
              <a:t>®</a:t>
            </a:r>
            <a:r>
              <a:rPr lang="en-US" altLang="en-US" sz="2800" dirty="0">
                <a:solidFill>
                  <a:schemeClr val="tx1"/>
                </a:solidFill>
              </a:rPr>
              <a:t>, one red, one blue and one green. A child selects two M&amp;Ms at random. What is the probability that at least one is red?</a:t>
            </a:r>
          </a:p>
        </p:txBody>
      </p:sp>
      <p:sp>
        <p:nvSpPr>
          <p:cNvPr id="103435" name="Text Box 11">
            <a:extLst>
              <a:ext uri="{FF2B5EF4-FFF2-40B4-BE49-F238E27FC236}">
                <a16:creationId xmlns:a16="http://schemas.microsoft.com/office/drawing/2014/main" id="{982117D5-F5B3-7A20-5E4F-DDDE85148A99}"/>
              </a:ext>
            </a:extLst>
          </p:cNvPr>
          <p:cNvSpPr txBox="1">
            <a:spLocks noChangeArrowheads="1"/>
          </p:cNvSpPr>
          <p:nvPr/>
        </p:nvSpPr>
        <p:spPr bwMode="auto">
          <a:xfrm>
            <a:off x="609600" y="28194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u="sng" dirty="0">
                <a:solidFill>
                  <a:srgbClr val="339933"/>
                </a:solidFill>
              </a:rPr>
              <a:t>1st M&amp;M     2nd M&amp;M     </a:t>
            </a:r>
            <a:r>
              <a:rPr lang="en-US" altLang="en-US" u="sng" dirty="0" err="1">
                <a:solidFill>
                  <a:srgbClr val="339933"/>
                </a:solidFill>
              </a:rPr>
              <a:t>E</a:t>
            </a:r>
            <a:r>
              <a:rPr lang="en-US" altLang="en-US" u="sng" baseline="-25000" dirty="0" err="1">
                <a:solidFill>
                  <a:srgbClr val="339933"/>
                </a:solidFill>
              </a:rPr>
              <a:t>i</a:t>
            </a:r>
            <a:r>
              <a:rPr lang="en-US" altLang="en-US" u="sng" dirty="0">
                <a:solidFill>
                  <a:srgbClr val="339933"/>
                </a:solidFill>
              </a:rPr>
              <a:t>         P(</a:t>
            </a:r>
            <a:r>
              <a:rPr lang="en-US" altLang="en-US" u="sng" dirty="0" err="1">
                <a:solidFill>
                  <a:srgbClr val="339933"/>
                </a:solidFill>
              </a:rPr>
              <a:t>E</a:t>
            </a:r>
            <a:r>
              <a:rPr lang="en-US" altLang="en-US" u="sng" baseline="-25000" dirty="0" err="1">
                <a:solidFill>
                  <a:srgbClr val="339933"/>
                </a:solidFill>
              </a:rPr>
              <a:t>i</a:t>
            </a:r>
            <a:r>
              <a:rPr lang="en-US" altLang="en-US" u="sng" dirty="0">
                <a:solidFill>
                  <a:srgbClr val="339933"/>
                </a:solidFill>
              </a:rPr>
              <a:t>)</a:t>
            </a:r>
            <a:r>
              <a:rPr lang="en-US" altLang="en-US" baseline="-25000" dirty="0">
                <a:solidFill>
                  <a:srgbClr val="339933"/>
                </a:solidFill>
              </a:rPr>
              <a:t> </a:t>
            </a:r>
          </a:p>
        </p:txBody>
      </p:sp>
      <p:sp>
        <p:nvSpPr>
          <p:cNvPr id="103447" name="Text Box 23">
            <a:extLst>
              <a:ext uri="{FF2B5EF4-FFF2-40B4-BE49-F238E27FC236}">
                <a16:creationId xmlns:a16="http://schemas.microsoft.com/office/drawing/2014/main" id="{6B91FE50-EAE5-2ADB-9957-8316F25F5CA3}"/>
              </a:ext>
            </a:extLst>
          </p:cNvPr>
          <p:cNvSpPr txBox="1">
            <a:spLocks noChangeArrowheads="1"/>
          </p:cNvSpPr>
          <p:nvPr/>
        </p:nvSpPr>
        <p:spPr bwMode="auto">
          <a:xfrm>
            <a:off x="3733800" y="3324225"/>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dirty="0">
                <a:solidFill>
                  <a:srgbClr val="333333"/>
                </a:solidFill>
              </a:rPr>
              <a:t>RB</a:t>
            </a:r>
          </a:p>
        </p:txBody>
      </p:sp>
      <p:sp>
        <p:nvSpPr>
          <p:cNvPr id="103448" name="Text Box 24">
            <a:extLst>
              <a:ext uri="{FF2B5EF4-FFF2-40B4-BE49-F238E27FC236}">
                <a16:creationId xmlns:a16="http://schemas.microsoft.com/office/drawing/2014/main" id="{779EC15C-69D3-6238-A9B5-B572A865F183}"/>
              </a:ext>
            </a:extLst>
          </p:cNvPr>
          <p:cNvSpPr txBox="1">
            <a:spLocks noChangeArrowheads="1"/>
          </p:cNvSpPr>
          <p:nvPr/>
        </p:nvSpPr>
        <p:spPr bwMode="auto">
          <a:xfrm>
            <a:off x="3733800" y="381000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dirty="0">
                <a:solidFill>
                  <a:srgbClr val="333333"/>
                </a:solidFill>
              </a:rPr>
              <a:t>RG</a:t>
            </a:r>
          </a:p>
        </p:txBody>
      </p:sp>
      <p:sp>
        <p:nvSpPr>
          <p:cNvPr id="103449" name="Text Box 25">
            <a:extLst>
              <a:ext uri="{FF2B5EF4-FFF2-40B4-BE49-F238E27FC236}">
                <a16:creationId xmlns:a16="http://schemas.microsoft.com/office/drawing/2014/main" id="{5022DBE3-CEE8-968B-248F-8B46CD1E5B52}"/>
              </a:ext>
            </a:extLst>
          </p:cNvPr>
          <p:cNvSpPr txBox="1">
            <a:spLocks noChangeArrowheads="1"/>
          </p:cNvSpPr>
          <p:nvPr/>
        </p:nvSpPr>
        <p:spPr bwMode="auto">
          <a:xfrm>
            <a:off x="3733800" y="434340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BR</a:t>
            </a:r>
          </a:p>
        </p:txBody>
      </p:sp>
      <p:sp>
        <p:nvSpPr>
          <p:cNvPr id="103450" name="Text Box 26">
            <a:extLst>
              <a:ext uri="{FF2B5EF4-FFF2-40B4-BE49-F238E27FC236}">
                <a16:creationId xmlns:a16="http://schemas.microsoft.com/office/drawing/2014/main" id="{CDF64F18-20C9-D0FA-3AC0-31CE09490568}"/>
              </a:ext>
            </a:extLst>
          </p:cNvPr>
          <p:cNvSpPr txBox="1">
            <a:spLocks noChangeArrowheads="1"/>
          </p:cNvSpPr>
          <p:nvPr/>
        </p:nvSpPr>
        <p:spPr bwMode="auto">
          <a:xfrm>
            <a:off x="3733800" y="487680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BG</a:t>
            </a:r>
          </a:p>
        </p:txBody>
      </p:sp>
      <p:sp>
        <p:nvSpPr>
          <p:cNvPr id="103451" name="Text Box 27">
            <a:extLst>
              <a:ext uri="{FF2B5EF4-FFF2-40B4-BE49-F238E27FC236}">
                <a16:creationId xmlns:a16="http://schemas.microsoft.com/office/drawing/2014/main" id="{6768B24E-FFE4-CDF7-8690-3F2D41B70ACD}"/>
              </a:ext>
            </a:extLst>
          </p:cNvPr>
          <p:cNvSpPr txBox="1">
            <a:spLocks noChangeArrowheads="1"/>
          </p:cNvSpPr>
          <p:nvPr/>
        </p:nvSpPr>
        <p:spPr bwMode="auto">
          <a:xfrm>
            <a:off x="4724400" y="3200400"/>
            <a:ext cx="696913"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endParaRPr lang="en-US" altLang="en-US" dirty="0"/>
          </a:p>
        </p:txBody>
      </p:sp>
      <p:sp>
        <p:nvSpPr>
          <p:cNvPr id="103452" name="Text Box 28">
            <a:extLst>
              <a:ext uri="{FF2B5EF4-FFF2-40B4-BE49-F238E27FC236}">
                <a16:creationId xmlns:a16="http://schemas.microsoft.com/office/drawing/2014/main" id="{BE900E94-7EE4-9D16-1B86-2657CBCCFB2A}"/>
              </a:ext>
            </a:extLst>
          </p:cNvPr>
          <p:cNvSpPr txBox="1">
            <a:spLocks noChangeArrowheads="1"/>
          </p:cNvSpPr>
          <p:nvPr/>
        </p:nvSpPr>
        <p:spPr bwMode="auto">
          <a:xfrm>
            <a:off x="5410200" y="3810000"/>
            <a:ext cx="3429000" cy="19462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50000"/>
              </a:spcBef>
            </a:pPr>
            <a:r>
              <a:rPr lang="en-US" altLang="en-US">
                <a:solidFill>
                  <a:srgbClr val="333333"/>
                </a:solidFill>
              </a:rPr>
              <a:t>P(at least 1 red) </a:t>
            </a:r>
          </a:p>
          <a:p>
            <a:pPr>
              <a:spcBef>
                <a:spcPct val="50000"/>
              </a:spcBef>
            </a:pPr>
            <a:r>
              <a:rPr lang="en-US" altLang="en-US">
                <a:solidFill>
                  <a:srgbClr val="333333"/>
                </a:solidFill>
              </a:rPr>
              <a:t>= P(RB) + P(BR)+ P(RG) + P(GR)</a:t>
            </a:r>
          </a:p>
          <a:p>
            <a:pPr>
              <a:spcBef>
                <a:spcPct val="50000"/>
              </a:spcBef>
            </a:pPr>
            <a:r>
              <a:rPr lang="en-US" altLang="en-US">
                <a:solidFill>
                  <a:srgbClr val="333333"/>
                </a:solidFill>
              </a:rPr>
              <a:t> = 4/6 = 2/3</a:t>
            </a:r>
          </a:p>
        </p:txBody>
      </p:sp>
      <p:grpSp>
        <p:nvGrpSpPr>
          <p:cNvPr id="103456" name="Group 32">
            <a:extLst>
              <a:ext uri="{FF2B5EF4-FFF2-40B4-BE49-F238E27FC236}">
                <a16:creationId xmlns:a16="http://schemas.microsoft.com/office/drawing/2014/main" id="{80FCB584-9D01-C466-5C62-6E1A5607EAB2}"/>
              </a:ext>
            </a:extLst>
          </p:cNvPr>
          <p:cNvGrpSpPr>
            <a:grpSpLocks noChangeAspect="1"/>
          </p:cNvGrpSpPr>
          <p:nvPr/>
        </p:nvGrpSpPr>
        <p:grpSpPr bwMode="auto">
          <a:xfrm>
            <a:off x="990600" y="3506788"/>
            <a:ext cx="379413" cy="455612"/>
            <a:chOff x="1776" y="144"/>
            <a:chExt cx="192" cy="230"/>
          </a:xfrm>
        </p:grpSpPr>
        <p:sp>
          <p:nvSpPr>
            <p:cNvPr id="103457" name="Oval 33">
              <a:extLst>
                <a:ext uri="{FF2B5EF4-FFF2-40B4-BE49-F238E27FC236}">
                  <a16:creationId xmlns:a16="http://schemas.microsoft.com/office/drawing/2014/main" id="{2FA57B8B-842D-0562-DB97-F4DD8077D09F}"/>
                </a:ext>
              </a:extLst>
            </p:cNvPr>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58" name="Text Box 34">
              <a:extLst>
                <a:ext uri="{FF2B5EF4-FFF2-40B4-BE49-F238E27FC236}">
                  <a16:creationId xmlns:a16="http://schemas.microsoft.com/office/drawing/2014/main" id="{F5357437-2046-CA99-11F5-7CDC778112D3}"/>
                </a:ext>
              </a:extLst>
            </p:cNvPr>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grpSp>
        <p:nvGrpSpPr>
          <p:cNvPr id="103462" name="Group 38">
            <a:extLst>
              <a:ext uri="{FF2B5EF4-FFF2-40B4-BE49-F238E27FC236}">
                <a16:creationId xmlns:a16="http://schemas.microsoft.com/office/drawing/2014/main" id="{A742BC1B-A48C-7633-410C-FEEDF9FB3DD7}"/>
              </a:ext>
            </a:extLst>
          </p:cNvPr>
          <p:cNvGrpSpPr>
            <a:grpSpLocks noChangeAspect="1"/>
          </p:cNvGrpSpPr>
          <p:nvPr/>
        </p:nvGrpSpPr>
        <p:grpSpPr bwMode="auto">
          <a:xfrm>
            <a:off x="990600" y="4508500"/>
            <a:ext cx="365125" cy="444500"/>
            <a:chOff x="5328" y="576"/>
            <a:chExt cx="184" cy="224"/>
          </a:xfrm>
        </p:grpSpPr>
        <p:sp>
          <p:nvSpPr>
            <p:cNvPr id="103463" name="Oval 39">
              <a:extLst>
                <a:ext uri="{FF2B5EF4-FFF2-40B4-BE49-F238E27FC236}">
                  <a16:creationId xmlns:a16="http://schemas.microsoft.com/office/drawing/2014/main" id="{BE3E352F-6EA9-A003-E832-59CDAAC2D4B3}"/>
                </a:ext>
              </a:extLst>
            </p:cNvPr>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64" name="Text Box 40">
              <a:extLst>
                <a:ext uri="{FF2B5EF4-FFF2-40B4-BE49-F238E27FC236}">
                  <a16:creationId xmlns:a16="http://schemas.microsoft.com/office/drawing/2014/main" id="{6735B2EB-DD5E-C706-B5EF-E7F8CC6852BC}"/>
                </a:ext>
              </a:extLst>
            </p:cNvPr>
            <p:cNvSpPr txBox="1">
              <a:spLocks noChangeAspect="1" noChangeArrowheads="1"/>
            </p:cNvSpPr>
            <p:nvPr/>
          </p:nvSpPr>
          <p:spPr bwMode="auto">
            <a:xfrm>
              <a:off x="5328" y="576"/>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grpSp>
        <p:nvGrpSpPr>
          <p:cNvPr id="103471" name="Group 47">
            <a:extLst>
              <a:ext uri="{FF2B5EF4-FFF2-40B4-BE49-F238E27FC236}">
                <a16:creationId xmlns:a16="http://schemas.microsoft.com/office/drawing/2014/main" id="{369A2BD0-1A30-E265-8D4F-AEDD7FC40B9F}"/>
              </a:ext>
            </a:extLst>
          </p:cNvPr>
          <p:cNvGrpSpPr>
            <a:grpSpLocks noChangeAspect="1"/>
          </p:cNvGrpSpPr>
          <p:nvPr/>
        </p:nvGrpSpPr>
        <p:grpSpPr bwMode="auto">
          <a:xfrm>
            <a:off x="990600" y="5422900"/>
            <a:ext cx="365125" cy="444500"/>
            <a:chOff x="4944" y="192"/>
            <a:chExt cx="184" cy="224"/>
          </a:xfrm>
        </p:grpSpPr>
        <p:sp>
          <p:nvSpPr>
            <p:cNvPr id="103472" name="Oval 48">
              <a:extLst>
                <a:ext uri="{FF2B5EF4-FFF2-40B4-BE49-F238E27FC236}">
                  <a16:creationId xmlns:a16="http://schemas.microsoft.com/office/drawing/2014/main" id="{D7692970-C683-192A-B244-44BD5E98C166}"/>
                </a:ext>
              </a:extLst>
            </p:cNvPr>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3" name="Text Box 49">
              <a:extLst>
                <a:ext uri="{FF2B5EF4-FFF2-40B4-BE49-F238E27FC236}">
                  <a16:creationId xmlns:a16="http://schemas.microsoft.com/office/drawing/2014/main" id="{5143BB90-3FA1-1CEE-C640-35C4B2927FAB}"/>
                </a:ext>
              </a:extLst>
            </p:cNvPr>
            <p:cNvSpPr txBox="1">
              <a:spLocks noChangeAspect="1" noChangeArrowheads="1"/>
            </p:cNvSpPr>
            <p:nvPr/>
          </p:nvSpPr>
          <p:spPr bwMode="auto">
            <a:xfrm>
              <a:off x="4944" y="192"/>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grpSp>
        <p:nvGrpSpPr>
          <p:cNvPr id="103494" name="Group 70">
            <a:extLst>
              <a:ext uri="{FF2B5EF4-FFF2-40B4-BE49-F238E27FC236}">
                <a16:creationId xmlns:a16="http://schemas.microsoft.com/office/drawing/2014/main" id="{8C4ECF97-92BA-8325-2FE4-2E828418B846}"/>
              </a:ext>
            </a:extLst>
          </p:cNvPr>
          <p:cNvGrpSpPr>
            <a:grpSpLocks/>
          </p:cNvGrpSpPr>
          <p:nvPr/>
        </p:nvGrpSpPr>
        <p:grpSpPr bwMode="auto">
          <a:xfrm>
            <a:off x="1370013" y="3276600"/>
            <a:ext cx="1509712" cy="444500"/>
            <a:chOff x="863" y="2064"/>
            <a:chExt cx="951" cy="280"/>
          </a:xfrm>
        </p:grpSpPr>
        <p:grpSp>
          <p:nvGrpSpPr>
            <p:cNvPr id="103468" name="Group 44">
              <a:extLst>
                <a:ext uri="{FF2B5EF4-FFF2-40B4-BE49-F238E27FC236}">
                  <a16:creationId xmlns:a16="http://schemas.microsoft.com/office/drawing/2014/main" id="{C90687E5-CEAE-981B-3EF1-07FB6718F0B8}"/>
                </a:ext>
              </a:extLst>
            </p:cNvPr>
            <p:cNvGrpSpPr>
              <a:grpSpLocks noChangeAspect="1"/>
            </p:cNvGrpSpPr>
            <p:nvPr/>
          </p:nvGrpSpPr>
          <p:grpSpPr bwMode="auto">
            <a:xfrm>
              <a:off x="1584" y="2064"/>
              <a:ext cx="230" cy="280"/>
              <a:chOff x="5328" y="576"/>
              <a:chExt cx="184" cy="224"/>
            </a:xfrm>
          </p:grpSpPr>
          <p:sp>
            <p:nvSpPr>
              <p:cNvPr id="103469" name="Oval 45">
                <a:extLst>
                  <a:ext uri="{FF2B5EF4-FFF2-40B4-BE49-F238E27FC236}">
                    <a16:creationId xmlns:a16="http://schemas.microsoft.com/office/drawing/2014/main" id="{D882D251-0C7F-1AF4-16B4-F55ED48FC734}"/>
                  </a:ext>
                </a:extLst>
              </p:cNvPr>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0" name="Text Box 46">
                <a:extLst>
                  <a:ext uri="{FF2B5EF4-FFF2-40B4-BE49-F238E27FC236}">
                    <a16:creationId xmlns:a16="http://schemas.microsoft.com/office/drawing/2014/main" id="{5F49469B-D3F4-383A-353C-11C6837BB2DC}"/>
                  </a:ext>
                </a:extLst>
              </p:cNvPr>
              <p:cNvSpPr txBox="1">
                <a:spLocks noChangeAspect="1" noChangeArrowheads="1"/>
              </p:cNvSpPr>
              <p:nvPr/>
            </p:nvSpPr>
            <p:spPr bwMode="auto">
              <a:xfrm>
                <a:off x="5328" y="576"/>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3" name="AutoShape 59">
              <a:extLst>
                <a:ext uri="{FF2B5EF4-FFF2-40B4-BE49-F238E27FC236}">
                  <a16:creationId xmlns:a16="http://schemas.microsoft.com/office/drawing/2014/main" id="{6F511B52-6E0B-6545-466E-475675BBF976}"/>
                </a:ext>
              </a:extLst>
            </p:cNvPr>
            <p:cNvCxnSpPr>
              <a:cxnSpLocks noChangeShapeType="1"/>
              <a:stCxn id="103458" idx="3"/>
            </p:cNvCxnSpPr>
            <p:nvPr/>
          </p:nvCxnSpPr>
          <p:spPr bwMode="auto">
            <a:xfrm flipV="1">
              <a:off x="863" y="2208"/>
              <a:ext cx="722" cy="11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5" name="Group 71">
            <a:extLst>
              <a:ext uri="{FF2B5EF4-FFF2-40B4-BE49-F238E27FC236}">
                <a16:creationId xmlns:a16="http://schemas.microsoft.com/office/drawing/2014/main" id="{6D50BC2A-F4F2-AD0D-2EFA-C0162DCC597D}"/>
              </a:ext>
            </a:extLst>
          </p:cNvPr>
          <p:cNvGrpSpPr>
            <a:grpSpLocks/>
          </p:cNvGrpSpPr>
          <p:nvPr/>
        </p:nvGrpSpPr>
        <p:grpSpPr bwMode="auto">
          <a:xfrm>
            <a:off x="1350963" y="3733800"/>
            <a:ext cx="1528762" cy="444500"/>
            <a:chOff x="851" y="2352"/>
            <a:chExt cx="963" cy="280"/>
          </a:xfrm>
        </p:grpSpPr>
        <p:grpSp>
          <p:nvGrpSpPr>
            <p:cNvPr id="103453" name="Group 29">
              <a:extLst>
                <a:ext uri="{FF2B5EF4-FFF2-40B4-BE49-F238E27FC236}">
                  <a16:creationId xmlns:a16="http://schemas.microsoft.com/office/drawing/2014/main" id="{7D59BD50-1EA3-F75F-C200-ACE9CA36E048}"/>
                </a:ext>
              </a:extLst>
            </p:cNvPr>
            <p:cNvGrpSpPr>
              <a:grpSpLocks noChangeAspect="1"/>
            </p:cNvGrpSpPr>
            <p:nvPr/>
          </p:nvGrpSpPr>
          <p:grpSpPr bwMode="auto">
            <a:xfrm>
              <a:off x="1584" y="2352"/>
              <a:ext cx="230" cy="280"/>
              <a:chOff x="4944" y="192"/>
              <a:chExt cx="184" cy="224"/>
            </a:xfrm>
          </p:grpSpPr>
          <p:sp>
            <p:nvSpPr>
              <p:cNvPr id="103454" name="Oval 30">
                <a:extLst>
                  <a:ext uri="{FF2B5EF4-FFF2-40B4-BE49-F238E27FC236}">
                    <a16:creationId xmlns:a16="http://schemas.microsoft.com/office/drawing/2014/main" id="{340C2164-F90C-4E56-F3BA-207C60AF551B}"/>
                  </a:ext>
                </a:extLst>
              </p:cNvPr>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55" name="Text Box 31">
                <a:extLst>
                  <a:ext uri="{FF2B5EF4-FFF2-40B4-BE49-F238E27FC236}">
                    <a16:creationId xmlns:a16="http://schemas.microsoft.com/office/drawing/2014/main" id="{A1765ECA-A8D8-67D2-49D6-E7269CE001A4}"/>
                  </a:ext>
                </a:extLst>
              </p:cNvPr>
              <p:cNvSpPr txBox="1">
                <a:spLocks noChangeAspect="1" noChangeArrowheads="1"/>
              </p:cNvSpPr>
              <p:nvPr/>
            </p:nvSpPr>
            <p:spPr bwMode="auto">
              <a:xfrm>
                <a:off x="4944" y="192"/>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4" name="AutoShape 60">
              <a:extLst>
                <a:ext uri="{FF2B5EF4-FFF2-40B4-BE49-F238E27FC236}">
                  <a16:creationId xmlns:a16="http://schemas.microsoft.com/office/drawing/2014/main" id="{053F7478-C7BD-DC11-B9DA-4BD60532066D}"/>
                </a:ext>
              </a:extLst>
            </p:cNvPr>
            <p:cNvCxnSpPr>
              <a:cxnSpLocks noChangeShapeType="1"/>
              <a:stCxn id="103457" idx="6"/>
              <a:endCxn id="103455" idx="1"/>
            </p:cNvCxnSpPr>
            <p:nvPr/>
          </p:nvCxnSpPr>
          <p:spPr bwMode="auto">
            <a:xfrm>
              <a:off x="851" y="2383"/>
              <a:ext cx="733" cy="8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7" name="Group 73">
            <a:extLst>
              <a:ext uri="{FF2B5EF4-FFF2-40B4-BE49-F238E27FC236}">
                <a16:creationId xmlns:a16="http://schemas.microsoft.com/office/drawing/2014/main" id="{1CB15DFC-51DE-63D9-383F-B422AB3225BE}"/>
              </a:ext>
            </a:extLst>
          </p:cNvPr>
          <p:cNvGrpSpPr>
            <a:grpSpLocks/>
          </p:cNvGrpSpPr>
          <p:nvPr/>
        </p:nvGrpSpPr>
        <p:grpSpPr bwMode="auto">
          <a:xfrm>
            <a:off x="1355725" y="4692650"/>
            <a:ext cx="1447800" cy="476250"/>
            <a:chOff x="854" y="2956"/>
            <a:chExt cx="912" cy="300"/>
          </a:xfrm>
        </p:grpSpPr>
        <p:grpSp>
          <p:nvGrpSpPr>
            <p:cNvPr id="103477" name="Group 53">
              <a:extLst>
                <a:ext uri="{FF2B5EF4-FFF2-40B4-BE49-F238E27FC236}">
                  <a16:creationId xmlns:a16="http://schemas.microsoft.com/office/drawing/2014/main" id="{0EFE5CF3-5AF0-A4D1-6684-959E0B9781D5}"/>
                </a:ext>
              </a:extLst>
            </p:cNvPr>
            <p:cNvGrpSpPr>
              <a:grpSpLocks noChangeAspect="1"/>
            </p:cNvGrpSpPr>
            <p:nvPr/>
          </p:nvGrpSpPr>
          <p:grpSpPr bwMode="auto">
            <a:xfrm>
              <a:off x="1536" y="2976"/>
              <a:ext cx="230" cy="280"/>
              <a:chOff x="4944" y="192"/>
              <a:chExt cx="184" cy="224"/>
            </a:xfrm>
          </p:grpSpPr>
          <p:sp>
            <p:nvSpPr>
              <p:cNvPr id="103478" name="Oval 54">
                <a:extLst>
                  <a:ext uri="{FF2B5EF4-FFF2-40B4-BE49-F238E27FC236}">
                    <a16:creationId xmlns:a16="http://schemas.microsoft.com/office/drawing/2014/main" id="{E86C2E02-59F5-852D-62D8-4781114A2718}"/>
                  </a:ext>
                </a:extLst>
              </p:cNvPr>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9" name="Text Box 55">
                <a:extLst>
                  <a:ext uri="{FF2B5EF4-FFF2-40B4-BE49-F238E27FC236}">
                    <a16:creationId xmlns:a16="http://schemas.microsoft.com/office/drawing/2014/main" id="{3AF54BFF-66EB-FEFD-8100-BB6ED521C338}"/>
                  </a:ext>
                </a:extLst>
              </p:cNvPr>
              <p:cNvSpPr txBox="1">
                <a:spLocks noChangeAspect="1" noChangeArrowheads="1"/>
              </p:cNvSpPr>
              <p:nvPr/>
            </p:nvSpPr>
            <p:spPr bwMode="auto">
              <a:xfrm>
                <a:off x="4944" y="192"/>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7" name="AutoShape 63">
              <a:extLst>
                <a:ext uri="{FF2B5EF4-FFF2-40B4-BE49-F238E27FC236}">
                  <a16:creationId xmlns:a16="http://schemas.microsoft.com/office/drawing/2014/main" id="{8D6B1408-4B7C-F840-BF4A-525B3C2571A8}"/>
                </a:ext>
              </a:extLst>
            </p:cNvPr>
            <p:cNvCxnSpPr>
              <a:cxnSpLocks noChangeShapeType="1"/>
              <a:stCxn id="103464" idx="3"/>
              <a:endCxn id="103478" idx="2"/>
            </p:cNvCxnSpPr>
            <p:nvPr/>
          </p:nvCxnSpPr>
          <p:spPr bwMode="auto">
            <a:xfrm>
              <a:off x="854" y="2956"/>
              <a:ext cx="682" cy="19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6" name="Group 72">
            <a:extLst>
              <a:ext uri="{FF2B5EF4-FFF2-40B4-BE49-F238E27FC236}">
                <a16:creationId xmlns:a16="http://schemas.microsoft.com/office/drawing/2014/main" id="{2EC074D1-13FB-6F42-C22B-5B4970F295CD}"/>
              </a:ext>
            </a:extLst>
          </p:cNvPr>
          <p:cNvGrpSpPr>
            <a:grpSpLocks/>
          </p:cNvGrpSpPr>
          <p:nvPr/>
        </p:nvGrpSpPr>
        <p:grpSpPr bwMode="auto">
          <a:xfrm>
            <a:off x="1355725" y="4267200"/>
            <a:ext cx="1462088" cy="455613"/>
            <a:chOff x="854" y="2688"/>
            <a:chExt cx="921" cy="287"/>
          </a:xfrm>
        </p:grpSpPr>
        <p:grpSp>
          <p:nvGrpSpPr>
            <p:cNvPr id="103465" name="Group 41">
              <a:extLst>
                <a:ext uri="{FF2B5EF4-FFF2-40B4-BE49-F238E27FC236}">
                  <a16:creationId xmlns:a16="http://schemas.microsoft.com/office/drawing/2014/main" id="{C23FC7CC-DDC4-2691-B81C-5E8B7452E0E9}"/>
                </a:ext>
              </a:extLst>
            </p:cNvPr>
            <p:cNvGrpSpPr>
              <a:grpSpLocks noChangeAspect="1"/>
            </p:cNvGrpSpPr>
            <p:nvPr/>
          </p:nvGrpSpPr>
          <p:grpSpPr bwMode="auto">
            <a:xfrm>
              <a:off x="1536" y="2688"/>
              <a:ext cx="239" cy="287"/>
              <a:chOff x="1776" y="144"/>
              <a:chExt cx="192" cy="230"/>
            </a:xfrm>
          </p:grpSpPr>
          <p:sp>
            <p:nvSpPr>
              <p:cNvPr id="103466" name="Oval 42">
                <a:extLst>
                  <a:ext uri="{FF2B5EF4-FFF2-40B4-BE49-F238E27FC236}">
                    <a16:creationId xmlns:a16="http://schemas.microsoft.com/office/drawing/2014/main" id="{DE04ABDF-301A-520F-DD80-5360C72F5EAF}"/>
                  </a:ext>
                </a:extLst>
              </p:cNvPr>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67" name="Text Box 43">
                <a:extLst>
                  <a:ext uri="{FF2B5EF4-FFF2-40B4-BE49-F238E27FC236}">
                    <a16:creationId xmlns:a16="http://schemas.microsoft.com/office/drawing/2014/main" id="{1ADC2172-C85F-A585-315A-36593C532141}"/>
                  </a:ext>
                </a:extLst>
              </p:cNvPr>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8" name="AutoShape 64">
              <a:extLst>
                <a:ext uri="{FF2B5EF4-FFF2-40B4-BE49-F238E27FC236}">
                  <a16:creationId xmlns:a16="http://schemas.microsoft.com/office/drawing/2014/main" id="{921C5A66-A58D-1E49-9402-95D1F4D21360}"/>
                </a:ext>
              </a:extLst>
            </p:cNvPr>
            <p:cNvCxnSpPr>
              <a:cxnSpLocks noChangeShapeType="1"/>
              <a:stCxn id="103464" idx="3"/>
              <a:endCxn id="103467" idx="1"/>
            </p:cNvCxnSpPr>
            <p:nvPr/>
          </p:nvCxnSpPr>
          <p:spPr bwMode="auto">
            <a:xfrm flipV="1">
              <a:off x="854" y="2804"/>
              <a:ext cx="684" cy="1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9" name="Group 75">
            <a:extLst>
              <a:ext uri="{FF2B5EF4-FFF2-40B4-BE49-F238E27FC236}">
                <a16:creationId xmlns:a16="http://schemas.microsoft.com/office/drawing/2014/main" id="{6AF895EC-EAEA-B2A8-046A-3F4991CD81C2}"/>
              </a:ext>
            </a:extLst>
          </p:cNvPr>
          <p:cNvGrpSpPr>
            <a:grpSpLocks/>
          </p:cNvGrpSpPr>
          <p:nvPr/>
        </p:nvGrpSpPr>
        <p:grpSpPr bwMode="auto">
          <a:xfrm>
            <a:off x="1355725" y="5607050"/>
            <a:ext cx="1462088" cy="639763"/>
            <a:chOff x="854" y="3532"/>
            <a:chExt cx="921" cy="403"/>
          </a:xfrm>
        </p:grpSpPr>
        <p:grpSp>
          <p:nvGrpSpPr>
            <p:cNvPr id="103480" name="Group 56">
              <a:extLst>
                <a:ext uri="{FF2B5EF4-FFF2-40B4-BE49-F238E27FC236}">
                  <a16:creationId xmlns:a16="http://schemas.microsoft.com/office/drawing/2014/main" id="{ED3CA0F5-166C-E0E7-2535-EF58AFD367E4}"/>
                </a:ext>
              </a:extLst>
            </p:cNvPr>
            <p:cNvGrpSpPr>
              <a:grpSpLocks noChangeAspect="1"/>
            </p:cNvGrpSpPr>
            <p:nvPr/>
          </p:nvGrpSpPr>
          <p:grpSpPr bwMode="auto">
            <a:xfrm>
              <a:off x="1536" y="3648"/>
              <a:ext cx="239" cy="287"/>
              <a:chOff x="1776" y="144"/>
              <a:chExt cx="192" cy="230"/>
            </a:xfrm>
          </p:grpSpPr>
          <p:sp>
            <p:nvSpPr>
              <p:cNvPr id="103481" name="Oval 57">
                <a:extLst>
                  <a:ext uri="{FF2B5EF4-FFF2-40B4-BE49-F238E27FC236}">
                    <a16:creationId xmlns:a16="http://schemas.microsoft.com/office/drawing/2014/main" id="{7A415122-0A34-4840-674F-AD841C06A1A1}"/>
                  </a:ext>
                </a:extLst>
              </p:cNvPr>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82" name="Text Box 58">
                <a:extLst>
                  <a:ext uri="{FF2B5EF4-FFF2-40B4-BE49-F238E27FC236}">
                    <a16:creationId xmlns:a16="http://schemas.microsoft.com/office/drawing/2014/main" id="{2FE3BA80-DE4C-EE0F-672B-BE9B1FBFE544}"/>
                  </a:ext>
                </a:extLst>
              </p:cNvPr>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9" name="AutoShape 65">
              <a:extLst>
                <a:ext uri="{FF2B5EF4-FFF2-40B4-BE49-F238E27FC236}">
                  <a16:creationId xmlns:a16="http://schemas.microsoft.com/office/drawing/2014/main" id="{26BCDEA7-60FC-9FD9-C5D6-023C19DA0AC0}"/>
                </a:ext>
              </a:extLst>
            </p:cNvPr>
            <p:cNvCxnSpPr>
              <a:cxnSpLocks noChangeShapeType="1"/>
              <a:stCxn id="103473" idx="3"/>
              <a:endCxn id="103482" idx="1"/>
            </p:cNvCxnSpPr>
            <p:nvPr/>
          </p:nvCxnSpPr>
          <p:spPr bwMode="auto">
            <a:xfrm>
              <a:off x="854" y="3532"/>
              <a:ext cx="684" cy="2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8" name="Group 74">
            <a:extLst>
              <a:ext uri="{FF2B5EF4-FFF2-40B4-BE49-F238E27FC236}">
                <a16:creationId xmlns:a16="http://schemas.microsoft.com/office/drawing/2014/main" id="{E1D36B98-F490-7325-1E2E-D93F4DEB5B76}"/>
              </a:ext>
            </a:extLst>
          </p:cNvPr>
          <p:cNvGrpSpPr>
            <a:grpSpLocks/>
          </p:cNvGrpSpPr>
          <p:nvPr/>
        </p:nvGrpSpPr>
        <p:grpSpPr bwMode="auto">
          <a:xfrm>
            <a:off x="1355725" y="5257800"/>
            <a:ext cx="1458913" cy="457200"/>
            <a:chOff x="854" y="3312"/>
            <a:chExt cx="919" cy="288"/>
          </a:xfrm>
        </p:grpSpPr>
        <p:grpSp>
          <p:nvGrpSpPr>
            <p:cNvPr id="103474" name="Group 50">
              <a:extLst>
                <a:ext uri="{FF2B5EF4-FFF2-40B4-BE49-F238E27FC236}">
                  <a16:creationId xmlns:a16="http://schemas.microsoft.com/office/drawing/2014/main" id="{BBC51A10-CE69-D73B-4536-152D29AB3250}"/>
                </a:ext>
              </a:extLst>
            </p:cNvPr>
            <p:cNvGrpSpPr>
              <a:grpSpLocks noChangeAspect="1"/>
            </p:cNvGrpSpPr>
            <p:nvPr/>
          </p:nvGrpSpPr>
          <p:grpSpPr bwMode="auto">
            <a:xfrm>
              <a:off x="1536" y="3312"/>
              <a:ext cx="237" cy="288"/>
              <a:chOff x="5328" y="576"/>
              <a:chExt cx="184" cy="224"/>
            </a:xfrm>
          </p:grpSpPr>
          <p:sp>
            <p:nvSpPr>
              <p:cNvPr id="103475" name="Oval 51">
                <a:extLst>
                  <a:ext uri="{FF2B5EF4-FFF2-40B4-BE49-F238E27FC236}">
                    <a16:creationId xmlns:a16="http://schemas.microsoft.com/office/drawing/2014/main" id="{DB0F51C5-C3D9-2670-C673-6E50A583A34E}"/>
                  </a:ext>
                </a:extLst>
              </p:cNvPr>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6" name="Text Box 52">
                <a:extLst>
                  <a:ext uri="{FF2B5EF4-FFF2-40B4-BE49-F238E27FC236}">
                    <a16:creationId xmlns:a16="http://schemas.microsoft.com/office/drawing/2014/main" id="{0EB4ED63-5834-2657-1979-F1B655E70CEC}"/>
                  </a:ext>
                </a:extLst>
              </p:cNvPr>
              <p:cNvSpPr txBox="1">
                <a:spLocks noChangeAspect="1" noChangeArrowheads="1"/>
              </p:cNvSpPr>
              <p:nvPr/>
            </p:nvSpPr>
            <p:spPr bwMode="auto">
              <a:xfrm>
                <a:off x="5328" y="576"/>
                <a:ext cx="184"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90" name="AutoShape 66">
              <a:extLst>
                <a:ext uri="{FF2B5EF4-FFF2-40B4-BE49-F238E27FC236}">
                  <a16:creationId xmlns:a16="http://schemas.microsoft.com/office/drawing/2014/main" id="{528F5A0A-B0C5-8262-C54C-34B0FDD3B90E}"/>
                </a:ext>
              </a:extLst>
            </p:cNvPr>
            <p:cNvCxnSpPr>
              <a:cxnSpLocks noChangeShapeType="1"/>
              <a:stCxn id="103473" idx="3"/>
              <a:endCxn id="103476" idx="1"/>
            </p:cNvCxnSpPr>
            <p:nvPr/>
          </p:nvCxnSpPr>
          <p:spPr bwMode="auto">
            <a:xfrm flipV="1">
              <a:off x="854" y="3428"/>
              <a:ext cx="682" cy="1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3492" name="Text Box 68">
            <a:extLst>
              <a:ext uri="{FF2B5EF4-FFF2-40B4-BE49-F238E27FC236}">
                <a16:creationId xmlns:a16="http://schemas.microsoft.com/office/drawing/2014/main" id="{BCCB66F4-7D0E-78B5-1644-8BBC8E670F9D}"/>
              </a:ext>
            </a:extLst>
          </p:cNvPr>
          <p:cNvSpPr txBox="1">
            <a:spLocks noChangeArrowheads="1"/>
          </p:cNvSpPr>
          <p:nvPr/>
        </p:nvSpPr>
        <p:spPr bwMode="auto">
          <a:xfrm>
            <a:off x="3733800" y="536575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GB</a:t>
            </a:r>
          </a:p>
        </p:txBody>
      </p:sp>
      <p:sp>
        <p:nvSpPr>
          <p:cNvPr id="103493" name="Text Box 69">
            <a:extLst>
              <a:ext uri="{FF2B5EF4-FFF2-40B4-BE49-F238E27FC236}">
                <a16:creationId xmlns:a16="http://schemas.microsoft.com/office/drawing/2014/main" id="{12F5AE87-DB25-C14B-DE41-B0EFA45D8A11}"/>
              </a:ext>
            </a:extLst>
          </p:cNvPr>
          <p:cNvSpPr txBox="1">
            <a:spLocks noChangeArrowheads="1"/>
          </p:cNvSpPr>
          <p:nvPr/>
        </p:nvSpPr>
        <p:spPr bwMode="auto">
          <a:xfrm>
            <a:off x="3733800" y="586740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GR</a:t>
            </a:r>
          </a:p>
        </p:txBody>
      </p:sp>
      <p:sp>
        <p:nvSpPr>
          <p:cNvPr id="3" name="Title 1">
            <a:extLst>
              <a:ext uri="{FF2B5EF4-FFF2-40B4-BE49-F238E27FC236}">
                <a16:creationId xmlns:a16="http://schemas.microsoft.com/office/drawing/2014/main" id="{8DD7DA79-2835-6B31-BA51-E188FCF0039E}"/>
              </a:ext>
            </a:extLst>
          </p:cNvPr>
          <p:cNvSpPr txBox="1">
            <a:spLocks/>
          </p:cNvSpPr>
          <p:nvPr/>
        </p:nvSpPr>
        <p:spPr bwMode="auto">
          <a:xfrm>
            <a:off x="662866" y="41275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a:lstStyle>
          <a:p>
            <a:pPr algn="l">
              <a:defRPr/>
            </a:pPr>
            <a:r>
              <a:rPr lang="en-US" sz="4200" dirty="0">
                <a:solidFill>
                  <a:srgbClr val="FF0000"/>
                </a:solidFill>
                <a:effectLst>
                  <a:outerShdw blurRad="38100" dist="38100" dir="2700000" algn="tl">
                    <a:srgbClr val="000000">
                      <a:alpha val="43137"/>
                    </a:srgbClr>
                  </a:outerShdw>
                </a:effectLst>
              </a:rPr>
              <a:t>Example: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3435"/>
                                        </p:tgtEl>
                                        <p:attrNameLst>
                                          <p:attrName>style.visibility</p:attrName>
                                        </p:attrNameLst>
                                      </p:cBhvr>
                                      <p:to>
                                        <p:strVal val="visible"/>
                                      </p:to>
                                    </p:set>
                                    <p:animEffect transition="in" filter="wipe(up)">
                                      <p:cBhvr>
                                        <p:cTn id="7" dur="500"/>
                                        <p:tgtEl>
                                          <p:spTgt spid="103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3456"/>
                                        </p:tgtEl>
                                        <p:attrNameLst>
                                          <p:attrName>style.visibility</p:attrName>
                                        </p:attrNameLst>
                                      </p:cBhvr>
                                      <p:to>
                                        <p:strVal val="visible"/>
                                      </p:to>
                                    </p:set>
                                    <p:animEffect transition="in" filter="wipe(up)">
                                      <p:cBhvr>
                                        <p:cTn id="12" dur="500"/>
                                        <p:tgtEl>
                                          <p:spTgt spid="103456"/>
                                        </p:tgtEl>
                                      </p:cBhvr>
                                    </p:animEffect>
                                  </p:childTnLst>
                                </p:cTn>
                              </p:par>
                            </p:childTnLst>
                          </p:cTn>
                        </p:par>
                        <p:par>
                          <p:cTn id="13" fill="hold" nodeType="afterGroup">
                            <p:stCondLst>
                              <p:cond delay="500"/>
                            </p:stCondLst>
                            <p:childTnLst>
                              <p:par>
                                <p:cTn id="14" presetID="22" presetClass="entr" presetSubtype="1" fill="hold" nodeType="afterEffect">
                                  <p:stCondLst>
                                    <p:cond delay="1000"/>
                                  </p:stCondLst>
                                  <p:childTnLst>
                                    <p:set>
                                      <p:cBhvr>
                                        <p:cTn id="15" dur="1" fill="hold">
                                          <p:stCondLst>
                                            <p:cond delay="0"/>
                                          </p:stCondLst>
                                        </p:cTn>
                                        <p:tgtEl>
                                          <p:spTgt spid="103462"/>
                                        </p:tgtEl>
                                        <p:attrNameLst>
                                          <p:attrName>style.visibility</p:attrName>
                                        </p:attrNameLst>
                                      </p:cBhvr>
                                      <p:to>
                                        <p:strVal val="visible"/>
                                      </p:to>
                                    </p:set>
                                    <p:animEffect transition="in" filter="wipe(up)">
                                      <p:cBhvr>
                                        <p:cTn id="16" dur="500"/>
                                        <p:tgtEl>
                                          <p:spTgt spid="103462"/>
                                        </p:tgtEl>
                                      </p:cBhvr>
                                    </p:animEffect>
                                  </p:childTnLst>
                                </p:cTn>
                              </p:par>
                            </p:childTnLst>
                          </p:cTn>
                        </p:par>
                        <p:par>
                          <p:cTn id="17" fill="hold" nodeType="afterGroup">
                            <p:stCondLst>
                              <p:cond delay="2000"/>
                            </p:stCondLst>
                            <p:childTnLst>
                              <p:par>
                                <p:cTn id="18" presetID="22" presetClass="entr" presetSubtype="1" fill="hold" nodeType="afterEffect">
                                  <p:stCondLst>
                                    <p:cond delay="1000"/>
                                  </p:stCondLst>
                                  <p:childTnLst>
                                    <p:set>
                                      <p:cBhvr>
                                        <p:cTn id="19" dur="1" fill="hold">
                                          <p:stCondLst>
                                            <p:cond delay="0"/>
                                          </p:stCondLst>
                                        </p:cTn>
                                        <p:tgtEl>
                                          <p:spTgt spid="103471"/>
                                        </p:tgtEl>
                                        <p:attrNameLst>
                                          <p:attrName>style.visibility</p:attrName>
                                        </p:attrNameLst>
                                      </p:cBhvr>
                                      <p:to>
                                        <p:strVal val="visible"/>
                                      </p:to>
                                    </p:set>
                                    <p:animEffect transition="in" filter="wipe(up)">
                                      <p:cBhvr>
                                        <p:cTn id="20" dur="500"/>
                                        <p:tgtEl>
                                          <p:spTgt spid="1034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03494"/>
                                        </p:tgtEl>
                                        <p:attrNameLst>
                                          <p:attrName>style.visibility</p:attrName>
                                        </p:attrNameLst>
                                      </p:cBhvr>
                                      <p:to>
                                        <p:strVal val="visible"/>
                                      </p:to>
                                    </p:set>
                                    <p:animEffect transition="in" filter="wipe(left)">
                                      <p:cBhvr>
                                        <p:cTn id="25" dur="500"/>
                                        <p:tgtEl>
                                          <p:spTgt spid="103494"/>
                                        </p:tgtEl>
                                      </p:cBhvr>
                                    </p:animEffect>
                                  </p:childTnLst>
                                </p:cTn>
                              </p:par>
                            </p:childTnLst>
                          </p:cTn>
                        </p:par>
                        <p:par>
                          <p:cTn id="26" fill="hold" nodeType="afterGroup">
                            <p:stCondLst>
                              <p:cond delay="500"/>
                            </p:stCondLst>
                            <p:childTnLst>
                              <p:par>
                                <p:cTn id="27" presetID="22" presetClass="entr" presetSubtype="8" fill="hold" nodeType="afterEffect">
                                  <p:stCondLst>
                                    <p:cond delay="1000"/>
                                  </p:stCondLst>
                                  <p:childTnLst>
                                    <p:set>
                                      <p:cBhvr>
                                        <p:cTn id="28" dur="1" fill="hold">
                                          <p:stCondLst>
                                            <p:cond delay="0"/>
                                          </p:stCondLst>
                                        </p:cTn>
                                        <p:tgtEl>
                                          <p:spTgt spid="103495"/>
                                        </p:tgtEl>
                                        <p:attrNameLst>
                                          <p:attrName>style.visibility</p:attrName>
                                        </p:attrNameLst>
                                      </p:cBhvr>
                                      <p:to>
                                        <p:strVal val="visible"/>
                                      </p:to>
                                    </p:set>
                                    <p:animEffect transition="in" filter="wipe(left)">
                                      <p:cBhvr>
                                        <p:cTn id="29" dur="500"/>
                                        <p:tgtEl>
                                          <p:spTgt spid="10349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03496"/>
                                        </p:tgtEl>
                                        <p:attrNameLst>
                                          <p:attrName>style.visibility</p:attrName>
                                        </p:attrNameLst>
                                      </p:cBhvr>
                                      <p:to>
                                        <p:strVal val="visible"/>
                                      </p:to>
                                    </p:set>
                                    <p:animEffect transition="in" filter="wipe(left)">
                                      <p:cBhvr>
                                        <p:cTn id="34" dur="500"/>
                                        <p:tgtEl>
                                          <p:spTgt spid="103496"/>
                                        </p:tgtEl>
                                      </p:cBhvr>
                                    </p:animEffect>
                                  </p:childTnLst>
                                </p:cTn>
                              </p:par>
                            </p:childTnLst>
                          </p:cTn>
                        </p:par>
                        <p:par>
                          <p:cTn id="35" fill="hold" nodeType="afterGroup">
                            <p:stCondLst>
                              <p:cond delay="500"/>
                            </p:stCondLst>
                            <p:childTnLst>
                              <p:par>
                                <p:cTn id="36" presetID="22" presetClass="entr" presetSubtype="8" fill="hold" nodeType="afterEffect">
                                  <p:stCondLst>
                                    <p:cond delay="1000"/>
                                  </p:stCondLst>
                                  <p:childTnLst>
                                    <p:set>
                                      <p:cBhvr>
                                        <p:cTn id="37" dur="1" fill="hold">
                                          <p:stCondLst>
                                            <p:cond delay="0"/>
                                          </p:stCondLst>
                                        </p:cTn>
                                        <p:tgtEl>
                                          <p:spTgt spid="103497"/>
                                        </p:tgtEl>
                                        <p:attrNameLst>
                                          <p:attrName>style.visibility</p:attrName>
                                        </p:attrNameLst>
                                      </p:cBhvr>
                                      <p:to>
                                        <p:strVal val="visible"/>
                                      </p:to>
                                    </p:set>
                                    <p:animEffect transition="in" filter="wipe(left)">
                                      <p:cBhvr>
                                        <p:cTn id="38" dur="500"/>
                                        <p:tgtEl>
                                          <p:spTgt spid="10349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3498"/>
                                        </p:tgtEl>
                                        <p:attrNameLst>
                                          <p:attrName>style.visibility</p:attrName>
                                        </p:attrNameLst>
                                      </p:cBhvr>
                                      <p:to>
                                        <p:strVal val="visible"/>
                                      </p:to>
                                    </p:set>
                                    <p:animEffect transition="in" filter="wipe(left)">
                                      <p:cBhvr>
                                        <p:cTn id="43" dur="500"/>
                                        <p:tgtEl>
                                          <p:spTgt spid="103498"/>
                                        </p:tgtEl>
                                      </p:cBhvr>
                                    </p:animEffect>
                                  </p:childTnLst>
                                </p:cTn>
                              </p:par>
                            </p:childTnLst>
                          </p:cTn>
                        </p:par>
                        <p:par>
                          <p:cTn id="44" fill="hold" nodeType="afterGroup">
                            <p:stCondLst>
                              <p:cond delay="500"/>
                            </p:stCondLst>
                            <p:childTnLst>
                              <p:par>
                                <p:cTn id="45" presetID="22" presetClass="entr" presetSubtype="8" fill="hold" nodeType="afterEffect">
                                  <p:stCondLst>
                                    <p:cond delay="1000"/>
                                  </p:stCondLst>
                                  <p:childTnLst>
                                    <p:set>
                                      <p:cBhvr>
                                        <p:cTn id="46" dur="1" fill="hold">
                                          <p:stCondLst>
                                            <p:cond delay="0"/>
                                          </p:stCondLst>
                                        </p:cTn>
                                        <p:tgtEl>
                                          <p:spTgt spid="103499"/>
                                        </p:tgtEl>
                                        <p:attrNameLst>
                                          <p:attrName>style.visibility</p:attrName>
                                        </p:attrNameLst>
                                      </p:cBhvr>
                                      <p:to>
                                        <p:strVal val="visible"/>
                                      </p:to>
                                    </p:set>
                                    <p:animEffect transition="in" filter="wipe(left)">
                                      <p:cBhvr>
                                        <p:cTn id="47" dur="500"/>
                                        <p:tgtEl>
                                          <p:spTgt spid="1034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3447"/>
                                        </p:tgtEl>
                                        <p:attrNameLst>
                                          <p:attrName>style.visibility</p:attrName>
                                        </p:attrNameLst>
                                      </p:cBhvr>
                                      <p:to>
                                        <p:strVal val="visible"/>
                                      </p:to>
                                    </p:set>
                                    <p:animEffect transition="in" filter="dissolve">
                                      <p:cBhvr>
                                        <p:cTn id="52" dur="500"/>
                                        <p:tgtEl>
                                          <p:spTgt spid="103447"/>
                                        </p:tgtEl>
                                      </p:cBhvr>
                                    </p:animEffect>
                                  </p:childTnLst>
                                </p:cTn>
                              </p:par>
                            </p:childTnLst>
                          </p:cTn>
                        </p:par>
                        <p:par>
                          <p:cTn id="53" fill="hold" nodeType="afterGroup">
                            <p:stCondLst>
                              <p:cond delay="500"/>
                            </p:stCondLst>
                            <p:childTnLst>
                              <p:par>
                                <p:cTn id="54" presetID="9" presetClass="entr" presetSubtype="0" fill="hold" nodeType="afterEffect">
                                  <p:stCondLst>
                                    <p:cond delay="1000"/>
                                  </p:stCondLst>
                                  <p:childTnLst>
                                    <p:set>
                                      <p:cBhvr>
                                        <p:cTn id="55" dur="1" fill="hold">
                                          <p:stCondLst>
                                            <p:cond delay="0"/>
                                          </p:stCondLst>
                                        </p:cTn>
                                        <p:tgtEl>
                                          <p:spTgt spid="103448"/>
                                        </p:tgtEl>
                                        <p:attrNameLst>
                                          <p:attrName>style.visibility</p:attrName>
                                        </p:attrNameLst>
                                      </p:cBhvr>
                                      <p:to>
                                        <p:strVal val="visible"/>
                                      </p:to>
                                    </p:set>
                                    <p:animEffect transition="in" filter="dissolve">
                                      <p:cBhvr>
                                        <p:cTn id="56" dur="500"/>
                                        <p:tgtEl>
                                          <p:spTgt spid="103448"/>
                                        </p:tgtEl>
                                      </p:cBhvr>
                                    </p:animEffect>
                                  </p:childTnLst>
                                </p:cTn>
                              </p:par>
                            </p:childTnLst>
                          </p:cTn>
                        </p:par>
                        <p:par>
                          <p:cTn id="57" fill="hold" nodeType="afterGroup">
                            <p:stCondLst>
                              <p:cond delay="2000"/>
                            </p:stCondLst>
                            <p:childTnLst>
                              <p:par>
                                <p:cTn id="58" presetID="9" presetClass="entr" presetSubtype="0" fill="hold" nodeType="afterEffect">
                                  <p:stCondLst>
                                    <p:cond delay="1000"/>
                                  </p:stCondLst>
                                  <p:childTnLst>
                                    <p:set>
                                      <p:cBhvr>
                                        <p:cTn id="59" dur="1" fill="hold">
                                          <p:stCondLst>
                                            <p:cond delay="0"/>
                                          </p:stCondLst>
                                        </p:cTn>
                                        <p:tgtEl>
                                          <p:spTgt spid="103449"/>
                                        </p:tgtEl>
                                        <p:attrNameLst>
                                          <p:attrName>style.visibility</p:attrName>
                                        </p:attrNameLst>
                                      </p:cBhvr>
                                      <p:to>
                                        <p:strVal val="visible"/>
                                      </p:to>
                                    </p:set>
                                    <p:animEffect transition="in" filter="dissolve">
                                      <p:cBhvr>
                                        <p:cTn id="60" dur="500"/>
                                        <p:tgtEl>
                                          <p:spTgt spid="103449"/>
                                        </p:tgtEl>
                                      </p:cBhvr>
                                    </p:animEffect>
                                  </p:childTnLst>
                                </p:cTn>
                              </p:par>
                            </p:childTnLst>
                          </p:cTn>
                        </p:par>
                        <p:par>
                          <p:cTn id="61" fill="hold" nodeType="afterGroup">
                            <p:stCondLst>
                              <p:cond delay="3500"/>
                            </p:stCondLst>
                            <p:childTnLst>
                              <p:par>
                                <p:cTn id="62" presetID="9" presetClass="entr" presetSubtype="0" fill="hold" nodeType="afterEffect">
                                  <p:stCondLst>
                                    <p:cond delay="1000"/>
                                  </p:stCondLst>
                                  <p:childTnLst>
                                    <p:set>
                                      <p:cBhvr>
                                        <p:cTn id="63" dur="1" fill="hold">
                                          <p:stCondLst>
                                            <p:cond delay="0"/>
                                          </p:stCondLst>
                                        </p:cTn>
                                        <p:tgtEl>
                                          <p:spTgt spid="103450"/>
                                        </p:tgtEl>
                                        <p:attrNameLst>
                                          <p:attrName>style.visibility</p:attrName>
                                        </p:attrNameLst>
                                      </p:cBhvr>
                                      <p:to>
                                        <p:strVal val="visible"/>
                                      </p:to>
                                    </p:set>
                                    <p:animEffect transition="in" filter="dissolve">
                                      <p:cBhvr>
                                        <p:cTn id="64" dur="500"/>
                                        <p:tgtEl>
                                          <p:spTgt spid="103450"/>
                                        </p:tgtEl>
                                      </p:cBhvr>
                                    </p:animEffect>
                                  </p:childTnLst>
                                </p:cTn>
                              </p:par>
                            </p:childTnLst>
                          </p:cTn>
                        </p:par>
                        <p:par>
                          <p:cTn id="65" fill="hold" nodeType="afterGroup">
                            <p:stCondLst>
                              <p:cond delay="5000"/>
                            </p:stCondLst>
                            <p:childTnLst>
                              <p:par>
                                <p:cTn id="66" presetID="9" presetClass="entr" presetSubtype="0" fill="hold" nodeType="afterEffect">
                                  <p:stCondLst>
                                    <p:cond delay="1000"/>
                                  </p:stCondLst>
                                  <p:childTnLst>
                                    <p:set>
                                      <p:cBhvr>
                                        <p:cTn id="67" dur="1" fill="hold">
                                          <p:stCondLst>
                                            <p:cond delay="0"/>
                                          </p:stCondLst>
                                        </p:cTn>
                                        <p:tgtEl>
                                          <p:spTgt spid="103492"/>
                                        </p:tgtEl>
                                        <p:attrNameLst>
                                          <p:attrName>style.visibility</p:attrName>
                                        </p:attrNameLst>
                                      </p:cBhvr>
                                      <p:to>
                                        <p:strVal val="visible"/>
                                      </p:to>
                                    </p:set>
                                    <p:animEffect transition="in" filter="dissolve">
                                      <p:cBhvr>
                                        <p:cTn id="68" dur="500"/>
                                        <p:tgtEl>
                                          <p:spTgt spid="103492"/>
                                        </p:tgtEl>
                                      </p:cBhvr>
                                    </p:animEffect>
                                  </p:childTnLst>
                                </p:cTn>
                              </p:par>
                            </p:childTnLst>
                          </p:cTn>
                        </p:par>
                        <p:par>
                          <p:cTn id="69" fill="hold" nodeType="afterGroup">
                            <p:stCondLst>
                              <p:cond delay="6500"/>
                            </p:stCondLst>
                            <p:childTnLst>
                              <p:par>
                                <p:cTn id="70" presetID="9" presetClass="entr" presetSubtype="0" fill="hold" nodeType="afterEffect">
                                  <p:stCondLst>
                                    <p:cond delay="1000"/>
                                  </p:stCondLst>
                                  <p:childTnLst>
                                    <p:set>
                                      <p:cBhvr>
                                        <p:cTn id="71" dur="1" fill="hold">
                                          <p:stCondLst>
                                            <p:cond delay="0"/>
                                          </p:stCondLst>
                                        </p:cTn>
                                        <p:tgtEl>
                                          <p:spTgt spid="103493"/>
                                        </p:tgtEl>
                                        <p:attrNameLst>
                                          <p:attrName>style.visibility</p:attrName>
                                        </p:attrNameLst>
                                      </p:cBhvr>
                                      <p:to>
                                        <p:strVal val="visible"/>
                                      </p:to>
                                    </p:set>
                                    <p:animEffect transition="in" filter="dissolve">
                                      <p:cBhvr>
                                        <p:cTn id="72" dur="500"/>
                                        <p:tgtEl>
                                          <p:spTgt spid="10349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103451"/>
                                        </p:tgtEl>
                                        <p:attrNameLst>
                                          <p:attrName>style.visibility</p:attrName>
                                        </p:attrNameLst>
                                      </p:cBhvr>
                                      <p:to>
                                        <p:strVal val="visible"/>
                                      </p:to>
                                    </p:set>
                                    <p:animEffect transition="in" filter="wipe(up)">
                                      <p:cBhvr>
                                        <p:cTn id="77" dur="500"/>
                                        <p:tgtEl>
                                          <p:spTgt spid="10345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103452">
                                            <p:bg/>
                                          </p:spTgt>
                                        </p:tgtEl>
                                        <p:attrNameLst>
                                          <p:attrName>style.visibility</p:attrName>
                                        </p:attrNameLst>
                                      </p:cBhvr>
                                      <p:to>
                                        <p:strVal val="visible"/>
                                      </p:to>
                                    </p:set>
                                    <p:animEffect transition="in" filter="wipe(up)">
                                      <p:cBhvr>
                                        <p:cTn id="82" dur="500"/>
                                        <p:tgtEl>
                                          <p:spTgt spid="103452">
                                            <p:bg/>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103452">
                                            <p:txEl>
                                              <p:pRg st="0" end="0"/>
                                            </p:txEl>
                                          </p:spTgt>
                                        </p:tgtEl>
                                        <p:attrNameLst>
                                          <p:attrName>style.visibility</p:attrName>
                                        </p:attrNameLst>
                                      </p:cBhvr>
                                      <p:to>
                                        <p:strVal val="visible"/>
                                      </p:to>
                                    </p:set>
                                    <p:animEffect transition="in" filter="wipe(up)">
                                      <p:cBhvr>
                                        <p:cTn id="87" dur="500"/>
                                        <p:tgtEl>
                                          <p:spTgt spid="103452">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103452">
                                            <p:txEl>
                                              <p:pRg st="1" end="1"/>
                                            </p:txEl>
                                          </p:spTgt>
                                        </p:tgtEl>
                                        <p:attrNameLst>
                                          <p:attrName>style.visibility</p:attrName>
                                        </p:attrNameLst>
                                      </p:cBhvr>
                                      <p:to>
                                        <p:strVal val="visible"/>
                                      </p:to>
                                    </p:set>
                                    <p:animEffect transition="in" filter="wipe(up)">
                                      <p:cBhvr>
                                        <p:cTn id="92" dur="500"/>
                                        <p:tgtEl>
                                          <p:spTgt spid="103452">
                                            <p:txEl>
                                              <p:pRg st="1" end="1"/>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103452">
                                            <p:txEl>
                                              <p:pRg st="2" end="2"/>
                                            </p:txEl>
                                          </p:spTgt>
                                        </p:tgtEl>
                                        <p:attrNameLst>
                                          <p:attrName>style.visibility</p:attrName>
                                        </p:attrNameLst>
                                      </p:cBhvr>
                                      <p:to>
                                        <p:strVal val="visible"/>
                                      </p:to>
                                    </p:set>
                                    <p:animEffect transition="in" filter="wipe(up)">
                                      <p:cBhvr>
                                        <p:cTn id="97" dur="500"/>
                                        <p:tgtEl>
                                          <p:spTgt spid="1034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5" grpId="0" autoUpdateAnimBg="0"/>
      <p:bldP spid="103447" grpId="0" animBg="1" autoUpdateAnimBg="0"/>
      <p:bldP spid="103448" grpId="0" animBg="1" autoUpdateAnimBg="0"/>
      <p:bldP spid="103449" grpId="0" animBg="1" autoUpdateAnimBg="0"/>
      <p:bldP spid="103450" grpId="0" animBg="1" autoUpdateAnimBg="0"/>
      <p:bldP spid="103451" grpId="0" autoUpdateAnimBg="0"/>
      <p:bldP spid="103452" grpId="0" build="p" animBg="1" autoUpdateAnimBg="0"/>
      <p:bldP spid="103492" grpId="0" animBg="1" autoUpdateAnimBg="0"/>
      <p:bldP spid="10349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2" name="Picture 4">
            <a:extLst>
              <a:ext uri="{FF2B5EF4-FFF2-40B4-BE49-F238E27FC236}">
                <a16:creationId xmlns:a16="http://schemas.microsoft.com/office/drawing/2014/main" id="{CE42F401-0316-9C4B-358B-E968BE4366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2057400"/>
            <a:ext cx="6481763" cy="4264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0537" name="Text Box 9">
            <a:extLst>
              <a:ext uri="{FF2B5EF4-FFF2-40B4-BE49-F238E27FC236}">
                <a16:creationId xmlns:a16="http://schemas.microsoft.com/office/drawing/2014/main" id="{C4670AD1-0E9A-600B-1D99-AC46C404558E}"/>
              </a:ext>
            </a:extLst>
          </p:cNvPr>
          <p:cNvSpPr txBox="1">
            <a:spLocks noChangeArrowheads="1"/>
          </p:cNvSpPr>
          <p:nvPr/>
        </p:nvSpPr>
        <p:spPr bwMode="auto">
          <a:xfrm>
            <a:off x="688181" y="1371600"/>
            <a:ext cx="723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The sample space of throwing a pair of dice is</a:t>
            </a:r>
          </a:p>
        </p:txBody>
      </p:sp>
    </p:spTree>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65" name="Group 65">
            <a:extLst>
              <a:ext uri="{FF2B5EF4-FFF2-40B4-BE49-F238E27FC236}">
                <a16:creationId xmlns:a16="http://schemas.microsoft.com/office/drawing/2014/main" id="{BB336F36-5510-19CE-1EE9-09B49E051F16}"/>
              </a:ext>
            </a:extLst>
          </p:cNvPr>
          <p:cNvGraphicFramePr>
            <a:graphicFrameLocks noGrp="1"/>
          </p:cNvGraphicFramePr>
          <p:nvPr>
            <p:ph idx="1"/>
          </p:nvPr>
        </p:nvGraphicFramePr>
        <p:xfrm>
          <a:off x="304800" y="1295400"/>
          <a:ext cx="8458200" cy="4840161"/>
        </p:xfrm>
        <a:graphic>
          <a:graphicData uri="http://schemas.openxmlformats.org/drawingml/2006/table">
            <a:tbl>
              <a:tblPr/>
              <a:tblGrid>
                <a:gridCol w="2895600">
                  <a:extLst>
                    <a:ext uri="{9D8B030D-6E8A-4147-A177-3AD203B41FA5}">
                      <a16:colId xmlns:a16="http://schemas.microsoft.com/office/drawing/2014/main" val="1338473110"/>
                    </a:ext>
                  </a:extLst>
                </a:gridCol>
                <a:gridCol w="3406775">
                  <a:extLst>
                    <a:ext uri="{9D8B030D-6E8A-4147-A177-3AD203B41FA5}">
                      <a16:colId xmlns:a16="http://schemas.microsoft.com/office/drawing/2014/main" val="2597887597"/>
                    </a:ext>
                  </a:extLst>
                </a:gridCol>
                <a:gridCol w="2155825">
                  <a:extLst>
                    <a:ext uri="{9D8B030D-6E8A-4147-A177-3AD203B41FA5}">
                      <a16:colId xmlns:a16="http://schemas.microsoft.com/office/drawing/2014/main" val="1731378163"/>
                    </a:ext>
                  </a:extLst>
                </a:gridCol>
              </a:tblGrid>
              <a:tr h="1028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339933"/>
                          </a:solidFill>
                          <a:effectLst/>
                          <a:latin typeface="Times New Roman" panose="02020603050405020304" pitchFamily="18" charset="0"/>
                        </a:rPr>
                        <a:t>Event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339933"/>
                          </a:solidFill>
                          <a:effectLst/>
                          <a:latin typeface="Times New Roman" panose="02020603050405020304" pitchFamily="18" charset="0"/>
                        </a:rPr>
                        <a:t>Simple events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339933"/>
                          </a:solidFill>
                          <a:effectLst/>
                          <a:latin typeface="Times New Roman" panose="02020603050405020304" pitchFamily="18" charset="0"/>
                        </a:rPr>
                        <a:t>Probability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6470788"/>
                  </a:ext>
                </a:extLst>
              </a:tr>
              <a:tr h="647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Dice add to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(1,2),(2,1)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4062920"/>
                  </a:ext>
                </a:extLst>
              </a:tr>
              <a:tr h="1028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Dice add to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(1,5),(2,4),(3,3),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(4,2),(5,1)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584222"/>
                  </a:ext>
                </a:extLst>
              </a:tr>
              <a:tr h="1103313">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Red die show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(1,1),(1,2),(1,3),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(1,4),(1,5),(1,6)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5632232"/>
                  </a:ext>
                </a:extLst>
              </a:tr>
              <a:tr h="1028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Green die show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(1,1),(2,1),(3,1),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(4,1),(5,1),(6,1)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28894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F92708-67AB-55CF-ABEA-A6B6F327E792}"/>
              </a:ext>
            </a:extLst>
          </p:cNvPr>
          <p:cNvSpPr/>
          <p:nvPr/>
        </p:nvSpPr>
        <p:spPr>
          <a:xfrm>
            <a:off x="1331913" y="2924175"/>
            <a:ext cx="6756400" cy="785813"/>
          </a:xfrm>
          <a:prstGeom prst="rect">
            <a:avLst/>
          </a:prstGeom>
        </p:spPr>
        <p:txBody>
          <a:bodyPr wrap="none">
            <a:spAutoFit/>
          </a:bodyPr>
          <a:lstStyle/>
          <a:p>
            <a:pPr eaLnBrk="1" hangingPunct="1">
              <a:defRPr/>
            </a:pPr>
            <a:r>
              <a:rPr lang="en-US" sz="4500" dirty="0">
                <a:solidFill>
                  <a:srgbClr val="C00000"/>
                </a:solidFill>
                <a:effectLst>
                  <a:outerShdw blurRad="38100" dist="38100" dir="2700000" algn="tl">
                    <a:srgbClr val="000000">
                      <a:alpha val="43137"/>
                    </a:srgbClr>
                  </a:outerShdw>
                </a:effectLst>
              </a:rPr>
              <a:t>Relationships among Events</a:t>
            </a:r>
            <a:endParaRPr lang="en-GB" sz="4500" dirty="0">
              <a:solidFill>
                <a:srgbClr val="C00000"/>
              </a:solidFill>
              <a:effectLst>
                <a:outerShdw blurRad="38100" dist="38100" dir="2700000" algn="tl">
                  <a:srgbClr val="000000">
                    <a:alpha val="43137"/>
                  </a:srgbClr>
                </a:outerShdw>
              </a:effectLst>
            </a:endParaRPr>
          </a:p>
        </p:txBody>
      </p:sp>
      <p:sp>
        <p:nvSpPr>
          <p:cNvPr id="34819" name="Date Placeholder 4">
            <a:extLst>
              <a:ext uri="{FF2B5EF4-FFF2-40B4-BE49-F238E27FC236}">
                <a16:creationId xmlns:a16="http://schemas.microsoft.com/office/drawing/2014/main" id="{DDAB1556-47A9-276B-C2E6-2AF87A5A1E6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4579F4-CBE0-4E21-8A85-47B480C378D2}" type="datetime2">
              <a:rPr lang="en-US" altLang="en-US" sz="1400">
                <a:solidFill>
                  <a:srgbClr val="FFFFFF"/>
                </a:solidFill>
              </a:rPr>
              <a:pPr/>
              <a:t>Friday, March 31, 2023</a:t>
            </a:fld>
            <a:endParaRPr lang="en-US" altLang="en-US" sz="1400">
              <a:solidFill>
                <a:srgbClr val="FFFFFF"/>
              </a:solidFill>
            </a:endParaRPr>
          </a:p>
        </p:txBody>
      </p:sp>
      <p:sp>
        <p:nvSpPr>
          <p:cNvPr id="6" name="Slide Number Placeholder 5">
            <a:extLst>
              <a:ext uri="{FF2B5EF4-FFF2-40B4-BE49-F238E27FC236}">
                <a16:creationId xmlns:a16="http://schemas.microsoft.com/office/drawing/2014/main" id="{CBB27E00-7E13-0C57-57E3-133178E8ABDE}"/>
              </a:ext>
            </a:extLst>
          </p:cNvPr>
          <p:cNvSpPr>
            <a:spLocks noGrp="1"/>
          </p:cNvSpPr>
          <p:nvPr>
            <p:ph type="sldNum" sz="quarter" idx="12"/>
          </p:nvPr>
        </p:nvSpPr>
        <p:spPr/>
        <p:txBody>
          <a:bodyPr/>
          <a:lstStyle/>
          <a:p>
            <a:pPr>
              <a:defRPr/>
            </a:pPr>
            <a:fld id="{A05DCA8D-792A-4D3C-B589-880437243A9F}" type="slidenum">
              <a:rPr lang="en-US" smtClean="0"/>
              <a:pPr>
                <a:defRPr/>
              </a:pPr>
              <a:t>27</a:t>
            </a:fld>
            <a:endParaRPr lang="en-US"/>
          </a:p>
        </p:txBody>
      </p:sp>
      <p:sp>
        <p:nvSpPr>
          <p:cNvPr id="34821" name="Footer Placeholder 6">
            <a:extLst>
              <a:ext uri="{FF2B5EF4-FFF2-40B4-BE49-F238E27FC236}">
                <a16:creationId xmlns:a16="http://schemas.microsoft.com/office/drawing/2014/main" id="{7D258CF5-302A-B0BD-0FC6-534E94E161C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3B59D-8DD0-5EEA-82DE-6B80DD7291CE}"/>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2151" t="-2133" r="-3441"/>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4" name="Title 3">
            <a:extLst>
              <a:ext uri="{FF2B5EF4-FFF2-40B4-BE49-F238E27FC236}">
                <a16:creationId xmlns:a16="http://schemas.microsoft.com/office/drawing/2014/main" id="{5989FE0D-8055-F63B-AF09-BA5F814A1C9B}"/>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Subset/Sub event:</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35844" name="Picture 4" descr="https://upload.wikimedia.org/wikipedia/commons/thumb/b/b0/Venn_A_subset_B.svg/2000px-Venn_A_subset_B.svg.png">
            <a:extLst>
              <a:ext uri="{FF2B5EF4-FFF2-40B4-BE49-F238E27FC236}">
                <a16:creationId xmlns:a16="http://schemas.microsoft.com/office/drawing/2014/main" id="{FB697D0D-5A7B-7FF0-33F9-37CBC2E35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2288" y="4005263"/>
            <a:ext cx="2192337" cy="2192337"/>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
        <p:nvSpPr>
          <p:cNvPr id="35845" name="TextBox 4">
            <a:extLst>
              <a:ext uri="{FF2B5EF4-FFF2-40B4-BE49-F238E27FC236}">
                <a16:creationId xmlns:a16="http://schemas.microsoft.com/office/drawing/2014/main" id="{8A5B35A2-5DE5-2C2A-00AD-6432AECA97EF}"/>
              </a:ext>
            </a:extLst>
          </p:cNvPr>
          <p:cNvSpPr txBox="1">
            <a:spLocks noChangeArrowheads="1"/>
          </p:cNvSpPr>
          <p:nvPr/>
        </p:nvSpPr>
        <p:spPr bwMode="auto">
          <a:xfrm>
            <a:off x="6156325" y="3860800"/>
            <a:ext cx="6477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3200" b="1"/>
              <a:t>S</a:t>
            </a:r>
          </a:p>
        </p:txBody>
      </p:sp>
      <p:sp>
        <p:nvSpPr>
          <p:cNvPr id="35846" name="Date Placeholder 5">
            <a:extLst>
              <a:ext uri="{FF2B5EF4-FFF2-40B4-BE49-F238E27FC236}">
                <a16:creationId xmlns:a16="http://schemas.microsoft.com/office/drawing/2014/main" id="{C51B34AC-C0D1-1F45-4442-DAA59C16F1D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3C2E73-D345-47F9-9A3E-EEB97714D158}" type="datetime2">
              <a:rPr lang="en-US" altLang="en-US" sz="1400">
                <a:solidFill>
                  <a:srgbClr val="FFFFFF"/>
                </a:solidFill>
              </a:rPr>
              <a:pPr/>
              <a:t>Friday, March 31, 2023</a:t>
            </a:fld>
            <a:endParaRPr lang="en-US" altLang="en-US" sz="1400">
              <a:solidFill>
                <a:srgbClr val="FFFFFF"/>
              </a:solidFill>
            </a:endParaRPr>
          </a:p>
        </p:txBody>
      </p:sp>
      <p:sp>
        <p:nvSpPr>
          <p:cNvPr id="7" name="Slide Number Placeholder 6">
            <a:extLst>
              <a:ext uri="{FF2B5EF4-FFF2-40B4-BE49-F238E27FC236}">
                <a16:creationId xmlns:a16="http://schemas.microsoft.com/office/drawing/2014/main" id="{B2BCE005-0E82-7290-44BA-33BF17780393}"/>
              </a:ext>
            </a:extLst>
          </p:cNvPr>
          <p:cNvSpPr>
            <a:spLocks noGrp="1"/>
          </p:cNvSpPr>
          <p:nvPr>
            <p:ph type="sldNum" sz="quarter" idx="12"/>
          </p:nvPr>
        </p:nvSpPr>
        <p:spPr/>
        <p:txBody>
          <a:bodyPr/>
          <a:lstStyle/>
          <a:p>
            <a:pPr>
              <a:defRPr/>
            </a:pPr>
            <a:fld id="{EB570628-2626-46A2-97A9-90ED4754FCB3}" type="slidenum">
              <a:rPr lang="en-US" smtClean="0"/>
              <a:pPr>
                <a:defRPr/>
              </a:pPr>
              <a:t>28</a:t>
            </a:fld>
            <a:endParaRPr lang="en-US"/>
          </a:p>
        </p:txBody>
      </p:sp>
      <p:sp>
        <p:nvSpPr>
          <p:cNvPr id="35848" name="Footer Placeholder 7">
            <a:extLst>
              <a:ext uri="{FF2B5EF4-FFF2-40B4-BE49-F238E27FC236}">
                <a16:creationId xmlns:a16="http://schemas.microsoft.com/office/drawing/2014/main" id="{7868F47E-E04C-9643-2604-10DF876F967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9A31-0340-CA4F-6C1C-B52B77038E5F}"/>
              </a:ext>
            </a:extLst>
          </p:cNvPr>
          <p:cNvSpPr>
            <a:spLocks noGrp="1"/>
          </p:cNvSpPr>
          <p:nvPr>
            <p:ph type="title"/>
          </p:nvPr>
        </p:nvSpPr>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10:</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356E5B1-EDFD-9771-A156-37574EBE7134}"/>
              </a:ext>
            </a:extLst>
          </p:cNvPr>
          <p:cNvSpPr>
            <a:spLocks noGrp="1" noRot="1" noChangeAspect="1" noMove="1" noResize="1" noEditPoints="1" noAdjustHandles="1" noChangeArrowheads="1" noChangeShapeType="1" noTextEdit="1"/>
          </p:cNvSpPr>
          <p:nvPr>
            <p:ph sz="quarter" idx="1"/>
          </p:nvPr>
        </p:nvSpPr>
        <p:spPr>
          <a:blipFill>
            <a:blip r:embed="rId2"/>
            <a:stretch>
              <a:fillRect l="-2151" t="-2133" r="-2079" b="-533"/>
            </a:stretch>
          </a:blipFill>
          <a:ln>
            <a:miter lim="800000"/>
            <a:headEnd/>
            <a:tailEnd/>
          </a:ln>
        </p:spPr>
        <p:txBody>
          <a:bodyPr/>
          <a:lstStyle/>
          <a:p>
            <a:r>
              <a:rPr lang="en-US" dirty="0">
                <a:noFill/>
              </a:rPr>
              <a:t> </a:t>
            </a:r>
          </a:p>
        </p:txBody>
      </p:sp>
      <p:sp>
        <p:nvSpPr>
          <p:cNvPr id="36868" name="Date Placeholder 3">
            <a:extLst>
              <a:ext uri="{FF2B5EF4-FFF2-40B4-BE49-F238E27FC236}">
                <a16:creationId xmlns:a16="http://schemas.microsoft.com/office/drawing/2014/main" id="{1AFCBCEA-4E86-33CE-70A2-FFA31BFDDC9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2C6483-8307-4801-B41C-1A3A747D76AC}"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D29EA67B-C681-030B-FA38-09B25FDE9DDB}"/>
              </a:ext>
            </a:extLst>
          </p:cNvPr>
          <p:cNvSpPr>
            <a:spLocks noGrp="1"/>
          </p:cNvSpPr>
          <p:nvPr>
            <p:ph type="sldNum" sz="quarter" idx="12"/>
          </p:nvPr>
        </p:nvSpPr>
        <p:spPr/>
        <p:txBody>
          <a:bodyPr/>
          <a:lstStyle/>
          <a:p>
            <a:pPr>
              <a:defRPr/>
            </a:pPr>
            <a:fld id="{946B52BC-12FB-4977-BAB3-CD2ABFCD1B2B}" type="slidenum">
              <a:rPr lang="en-US" smtClean="0"/>
              <a:pPr>
                <a:defRPr/>
              </a:pPr>
              <a:t>29</a:t>
            </a:fld>
            <a:endParaRPr lang="en-US"/>
          </a:p>
        </p:txBody>
      </p:sp>
      <p:sp>
        <p:nvSpPr>
          <p:cNvPr id="36870" name="Footer Placeholder 5">
            <a:extLst>
              <a:ext uri="{FF2B5EF4-FFF2-40B4-BE49-F238E27FC236}">
                <a16:creationId xmlns:a16="http://schemas.microsoft.com/office/drawing/2014/main" id="{D2479106-EF2D-063B-D396-E4415F8335E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3905D5A-8C8D-69A9-CA3E-E38F364E1926}"/>
              </a:ext>
            </a:extLst>
          </p:cNvPr>
          <p:cNvSpPr>
            <a:spLocks noGrp="1" noChangeArrowheads="1"/>
          </p:cNvSpPr>
          <p:nvPr>
            <p:ph type="title"/>
          </p:nvPr>
        </p:nvSpPr>
        <p:spPr/>
        <p:txBody>
          <a:bodyPr>
            <a:noAutofit/>
          </a:bodyPr>
          <a:lstStyle/>
          <a:p>
            <a:pPr algn="l" eaLnBrk="1" fontAlgn="auto" hangingPunct="1">
              <a:spcAft>
                <a:spcPts val="0"/>
              </a:spcAft>
              <a:defRPr/>
            </a:pPr>
            <a:r>
              <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Definition: Inferential Statistics</a:t>
            </a:r>
          </a:p>
        </p:txBody>
      </p:sp>
      <p:sp>
        <p:nvSpPr>
          <p:cNvPr id="16387" name="Rectangle 3">
            <a:extLst>
              <a:ext uri="{FF2B5EF4-FFF2-40B4-BE49-F238E27FC236}">
                <a16:creationId xmlns:a16="http://schemas.microsoft.com/office/drawing/2014/main" id="{F35D5738-0BF3-2258-8C2D-AC5499FE5290}"/>
              </a:ext>
            </a:extLst>
          </p:cNvPr>
          <p:cNvSpPr>
            <a:spLocks noGrp="1" noChangeArrowheads="1"/>
          </p:cNvSpPr>
          <p:nvPr>
            <p:ph sz="quarter" idx="1"/>
          </p:nvPr>
        </p:nvSpPr>
        <p:spPr>
          <a:xfrm>
            <a:off x="271463" y="1500188"/>
            <a:ext cx="8229600" cy="4525962"/>
          </a:xfrm>
        </p:spPr>
        <p:txBody>
          <a:bodyPr/>
          <a:lstStyle/>
          <a:p>
            <a:pPr marL="0" indent="0" algn="just" eaLnBrk="1" hangingPunct="1">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It involves drawing conclusions about a population based on the information from a sample of the population. It involves gathering data on a sample of a population and also involves analyzing this data in order to make inferences about the entire population.</a:t>
            </a:r>
            <a:endParaRPr lang="en-US" altLang="en-US" sz="3500">
              <a:latin typeface="Times New Roman" panose="02020603050405020304" pitchFamily="18" charset="0"/>
              <a:cs typeface="Times New Roman" panose="02020603050405020304" pitchFamily="18" charset="0"/>
            </a:endParaRPr>
          </a:p>
        </p:txBody>
      </p:sp>
      <p:sp>
        <p:nvSpPr>
          <p:cNvPr id="16388" name="Date Placeholder 1">
            <a:extLst>
              <a:ext uri="{FF2B5EF4-FFF2-40B4-BE49-F238E27FC236}">
                <a16:creationId xmlns:a16="http://schemas.microsoft.com/office/drawing/2014/main" id="{25222270-ADF5-53A0-B0AF-5C1F025A706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14C2E8-9903-4A18-ACA6-5BE6515E0BB2}" type="datetime2">
              <a:rPr lang="en-US" altLang="en-US" sz="1400">
                <a:solidFill>
                  <a:srgbClr val="FFFFFF"/>
                </a:solidFill>
              </a:rPr>
              <a:pPr/>
              <a:t>Friday, March 31, 2023</a:t>
            </a:fld>
            <a:endParaRPr lang="en-US" altLang="en-US" sz="1400">
              <a:solidFill>
                <a:srgbClr val="FFFFFF"/>
              </a:solidFill>
            </a:endParaRPr>
          </a:p>
        </p:txBody>
      </p:sp>
      <p:sp>
        <p:nvSpPr>
          <p:cNvPr id="3" name="Slide Number Placeholder 2">
            <a:extLst>
              <a:ext uri="{FF2B5EF4-FFF2-40B4-BE49-F238E27FC236}">
                <a16:creationId xmlns:a16="http://schemas.microsoft.com/office/drawing/2014/main" id="{6E755C97-6C8F-A502-DD5F-ACA23B6088F1}"/>
              </a:ext>
            </a:extLst>
          </p:cNvPr>
          <p:cNvSpPr>
            <a:spLocks noGrp="1"/>
          </p:cNvSpPr>
          <p:nvPr>
            <p:ph type="sldNum" sz="quarter" idx="12"/>
          </p:nvPr>
        </p:nvSpPr>
        <p:spPr/>
        <p:txBody>
          <a:bodyPr/>
          <a:lstStyle/>
          <a:p>
            <a:pPr>
              <a:defRPr/>
            </a:pPr>
            <a:fld id="{2B6F7E8A-2CB5-4DAF-AE5D-FD16F88A8006}" type="slidenum">
              <a:rPr lang="en-US" smtClean="0"/>
              <a:pPr>
                <a:defRPr/>
              </a:pPr>
              <a:t>3</a:t>
            </a:fld>
            <a:endParaRPr lang="en-US"/>
          </a:p>
        </p:txBody>
      </p:sp>
      <p:sp>
        <p:nvSpPr>
          <p:cNvPr id="16390" name="Footer Placeholder 5">
            <a:extLst>
              <a:ext uri="{FF2B5EF4-FFF2-40B4-BE49-F238E27FC236}">
                <a16:creationId xmlns:a16="http://schemas.microsoft.com/office/drawing/2014/main" id="{A18B390F-A80D-FE4A-15B6-BE5BC10C776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B216-F9AE-0701-EF0B-1CE68BD3127A}"/>
              </a:ext>
            </a:extLst>
          </p:cNvPr>
          <p:cNvSpPr>
            <a:spLocks noGrp="1"/>
          </p:cNvSpPr>
          <p:nvPr>
            <p:ph type="title"/>
          </p:nvPr>
        </p:nvSpPr>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Complement:</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ADE3537D-509A-6235-60EB-09C420121645}"/>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2151" t="-2133" r="-3441"/>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 name="Text Box 11">
            <a:extLst>
              <a:ext uri="{FF2B5EF4-FFF2-40B4-BE49-F238E27FC236}">
                <a16:creationId xmlns:a16="http://schemas.microsoft.com/office/drawing/2014/main" id="{1ED8EC74-469E-0AC4-EE15-CFBBA518E255}"/>
              </a:ext>
            </a:extLst>
          </p:cNvPr>
          <p:cNvSpPr txBox="1">
            <a:spLocks noChangeArrowheads="1"/>
          </p:cNvSpPr>
          <p:nvPr/>
        </p:nvSpPr>
        <p:spPr bwMode="auto">
          <a:xfrm>
            <a:off x="2124075" y="4797425"/>
            <a:ext cx="6705600" cy="1200150"/>
          </a:xfrm>
          <a:prstGeom prst="rect">
            <a:avLst/>
          </a:prstGeom>
          <a:solidFill>
            <a:schemeClr val="bg1">
              <a:lumMod val="95000"/>
            </a:schemeClr>
          </a:solidFill>
          <a:ln w="9525">
            <a:noFill/>
            <a:miter lim="800000"/>
            <a:headEnd/>
            <a:tailEnd/>
          </a:ln>
        </p:spPr>
        <p:txBody>
          <a:bodyPr>
            <a:spAutoFit/>
          </a:bodyPr>
          <a:lstStyle/>
          <a:p>
            <a:pPr algn="just" eaLnBrk="1" hangingPunct="1">
              <a:spcBef>
                <a:spcPct val="50000"/>
              </a:spcBef>
              <a:defRPr/>
            </a:pPr>
            <a:r>
              <a:rPr lang="en-US" dirty="0">
                <a:cs typeface="Times New Roman" pitchFamily="18" charset="0"/>
              </a:rPr>
              <a:t>If we know the probability of rain is 20% or 0.2 then the probability of the complement (no rain) is 1 - 0.2 = 0.8 or 80%</a:t>
            </a:r>
          </a:p>
        </p:txBody>
      </p:sp>
      <p:pic>
        <p:nvPicPr>
          <p:cNvPr id="6" name="Picture 10" descr="pe02946_">
            <a:extLst>
              <a:ext uri="{FF2B5EF4-FFF2-40B4-BE49-F238E27FC236}">
                <a16:creationId xmlns:a16="http://schemas.microsoft.com/office/drawing/2014/main" id="{E3947F5F-3B4E-02C6-48AF-5312774C4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365625"/>
            <a:ext cx="13716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Date Placeholder 3">
            <a:extLst>
              <a:ext uri="{FF2B5EF4-FFF2-40B4-BE49-F238E27FC236}">
                <a16:creationId xmlns:a16="http://schemas.microsoft.com/office/drawing/2014/main" id="{749A3C6A-D32E-F7D8-2B49-131D6584158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94851E-3006-41C4-90BA-1C63F2B29D8D}" type="datetime2">
              <a:rPr lang="en-US" altLang="en-US" sz="1400">
                <a:solidFill>
                  <a:srgbClr val="FFFFFF"/>
                </a:solidFill>
              </a:rPr>
              <a:pPr/>
              <a:t>Friday, March 31, 2023</a:t>
            </a:fld>
            <a:endParaRPr lang="en-US" altLang="en-US" sz="1400">
              <a:solidFill>
                <a:srgbClr val="FFFFFF"/>
              </a:solidFill>
            </a:endParaRPr>
          </a:p>
        </p:txBody>
      </p:sp>
      <p:sp>
        <p:nvSpPr>
          <p:cNvPr id="7" name="Slide Number Placeholder 6">
            <a:extLst>
              <a:ext uri="{FF2B5EF4-FFF2-40B4-BE49-F238E27FC236}">
                <a16:creationId xmlns:a16="http://schemas.microsoft.com/office/drawing/2014/main" id="{E4F1D66C-54C8-523C-818F-6A4CA974C6F8}"/>
              </a:ext>
            </a:extLst>
          </p:cNvPr>
          <p:cNvSpPr>
            <a:spLocks noGrp="1"/>
          </p:cNvSpPr>
          <p:nvPr>
            <p:ph type="sldNum" sz="quarter" idx="12"/>
          </p:nvPr>
        </p:nvSpPr>
        <p:spPr/>
        <p:txBody>
          <a:bodyPr/>
          <a:lstStyle/>
          <a:p>
            <a:pPr>
              <a:defRPr/>
            </a:pPr>
            <a:fld id="{50F5DFD5-73DF-4465-BA9B-595A96E702A0}" type="slidenum">
              <a:rPr lang="en-US" smtClean="0"/>
              <a:pPr>
                <a:defRPr/>
              </a:pPr>
              <a:t>30</a:t>
            </a:fld>
            <a:endParaRPr lang="en-US"/>
          </a:p>
        </p:txBody>
      </p:sp>
      <p:sp>
        <p:nvSpPr>
          <p:cNvPr id="37896" name="Footer Placeholder 8">
            <a:extLst>
              <a:ext uri="{FF2B5EF4-FFF2-40B4-BE49-F238E27FC236}">
                <a16:creationId xmlns:a16="http://schemas.microsoft.com/office/drawing/2014/main" id="{733CC68E-9003-34F4-1FE9-7405290ED2D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www.projectalevel.co.uk/pics/sets4.gif">
            <a:extLst>
              <a:ext uri="{FF2B5EF4-FFF2-40B4-BE49-F238E27FC236}">
                <a16:creationId xmlns:a16="http://schemas.microsoft.com/office/drawing/2014/main" id="{86568ABB-15E2-BC27-51A7-FE845EEAE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628775"/>
            <a:ext cx="70612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Box 11">
            <a:extLst>
              <a:ext uri="{FF2B5EF4-FFF2-40B4-BE49-F238E27FC236}">
                <a16:creationId xmlns:a16="http://schemas.microsoft.com/office/drawing/2014/main" id="{B996F1BF-AE21-6C32-53D7-B18F64070924}"/>
              </a:ext>
            </a:extLst>
          </p:cNvPr>
          <p:cNvSpPr txBox="1">
            <a:spLocks noChangeArrowheads="1"/>
          </p:cNvSpPr>
          <p:nvPr/>
        </p:nvSpPr>
        <p:spPr bwMode="auto">
          <a:xfrm>
            <a:off x="6300788" y="1773238"/>
            <a:ext cx="647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3200" b="1"/>
              <a:t>S</a:t>
            </a:r>
          </a:p>
        </p:txBody>
      </p:sp>
      <p:sp>
        <p:nvSpPr>
          <p:cNvPr id="13" name="TextBox 12">
            <a:extLst>
              <a:ext uri="{FF2B5EF4-FFF2-40B4-BE49-F238E27FC236}">
                <a16:creationId xmlns:a16="http://schemas.microsoft.com/office/drawing/2014/main" id="{F434A448-3E48-D9FA-834A-E63C69247822}"/>
              </a:ext>
            </a:extLst>
          </p:cNvPr>
          <p:cNvSpPr txBox="1">
            <a:spLocks noRot="1" noChangeAspect="1" noMove="1" noResize="1" noEditPoints="1" noAdjustHandles="1" noChangeArrowheads="1" noChangeShapeType="1" noTextEdit="1"/>
          </p:cNvSpPr>
          <p:nvPr/>
        </p:nvSpPr>
        <p:spPr>
          <a:xfrm>
            <a:off x="6156176" y="3068960"/>
            <a:ext cx="504056" cy="584775"/>
          </a:xfrm>
          <a:prstGeom prst="rect">
            <a:avLst/>
          </a:prstGeom>
          <a:blipFill>
            <a:blip r:embed="rId3"/>
            <a:stretch>
              <a:fillRect/>
            </a:stretch>
          </a:blipFill>
        </p:spPr>
        <p:txBody>
          <a:bodyPr/>
          <a:lstStyle/>
          <a:p>
            <a:r>
              <a:rPr lang="en-US">
                <a:noFill/>
              </a:rPr>
              <a:t> </a:t>
            </a:r>
          </a:p>
        </p:txBody>
      </p:sp>
      <p:sp>
        <p:nvSpPr>
          <p:cNvPr id="38917" name="Date Placeholder 13">
            <a:extLst>
              <a:ext uri="{FF2B5EF4-FFF2-40B4-BE49-F238E27FC236}">
                <a16:creationId xmlns:a16="http://schemas.microsoft.com/office/drawing/2014/main" id="{B3050446-CF76-717D-55CF-1C9BBF5E5F5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DEF8A5-1A70-4A93-B0AF-4F72846C4869}" type="datetime2">
              <a:rPr lang="en-US" altLang="en-US" sz="1400">
                <a:solidFill>
                  <a:srgbClr val="FFFFFF"/>
                </a:solidFill>
              </a:rPr>
              <a:pPr/>
              <a:t>Friday, March 31, 2023</a:t>
            </a:fld>
            <a:endParaRPr lang="en-US" altLang="en-US" sz="1400">
              <a:solidFill>
                <a:srgbClr val="FFFFFF"/>
              </a:solidFill>
            </a:endParaRPr>
          </a:p>
        </p:txBody>
      </p:sp>
      <p:sp>
        <p:nvSpPr>
          <p:cNvPr id="15" name="Slide Number Placeholder 14">
            <a:extLst>
              <a:ext uri="{FF2B5EF4-FFF2-40B4-BE49-F238E27FC236}">
                <a16:creationId xmlns:a16="http://schemas.microsoft.com/office/drawing/2014/main" id="{0D8EDF9B-81FB-E20F-C5B1-98DA3D2FA5AF}"/>
              </a:ext>
            </a:extLst>
          </p:cNvPr>
          <p:cNvSpPr>
            <a:spLocks noGrp="1"/>
          </p:cNvSpPr>
          <p:nvPr>
            <p:ph type="sldNum" sz="quarter" idx="12"/>
          </p:nvPr>
        </p:nvSpPr>
        <p:spPr/>
        <p:txBody>
          <a:bodyPr/>
          <a:lstStyle/>
          <a:p>
            <a:pPr>
              <a:defRPr/>
            </a:pPr>
            <a:fld id="{0C588165-1EF7-4898-AEDC-D4FEE658FB9F}" type="slidenum">
              <a:rPr lang="en-US" smtClean="0"/>
              <a:pPr>
                <a:defRPr/>
              </a:pPr>
              <a:t>31</a:t>
            </a:fld>
            <a:endParaRPr lang="en-US"/>
          </a:p>
        </p:txBody>
      </p:sp>
      <p:sp>
        <p:nvSpPr>
          <p:cNvPr id="38919" name="Footer Placeholder 6">
            <a:extLst>
              <a:ext uri="{FF2B5EF4-FFF2-40B4-BE49-F238E27FC236}">
                <a16:creationId xmlns:a16="http://schemas.microsoft.com/office/drawing/2014/main" id="{AE1E3D39-AD30-6E11-409F-DF8F5EE6D99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F374-FCBB-10CE-9132-EDC2D38EF367}"/>
              </a:ext>
            </a:extLst>
          </p:cNvPr>
          <p:cNvSpPr>
            <a:spLocks noGrp="1"/>
          </p:cNvSpPr>
          <p:nvPr>
            <p:ph type="title"/>
          </p:nvPr>
        </p:nvSpPr>
        <p:spPr>
          <a:xfrm>
            <a:off x="301625" y="4619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11:</a:t>
            </a:r>
          </a:p>
        </p:txBody>
      </p:sp>
      <p:sp>
        <p:nvSpPr>
          <p:cNvPr id="3" name="Content Placeholder 2">
            <a:extLst>
              <a:ext uri="{FF2B5EF4-FFF2-40B4-BE49-F238E27FC236}">
                <a16:creationId xmlns:a16="http://schemas.microsoft.com/office/drawing/2014/main" id="{43EBA865-24B3-487B-F9FC-FB5A8DAD21C7}"/>
              </a:ext>
            </a:extLst>
          </p:cNvPr>
          <p:cNvSpPr>
            <a:spLocks noGrp="1" noRot="1" noChangeAspect="1" noMove="1" noResize="1" noEditPoints="1" noAdjustHandles="1" noChangeArrowheads="1" noChangeShapeType="1" noTextEdit="1"/>
          </p:cNvSpPr>
          <p:nvPr>
            <p:ph sz="quarter" idx="1"/>
          </p:nvPr>
        </p:nvSpPr>
        <p:spPr>
          <a:xfrm>
            <a:off x="301752" y="1305272"/>
            <a:ext cx="8503920" cy="4572000"/>
          </a:xfrm>
          <a:blipFill rotWithShape="1">
            <a:blip r:embed="rId2"/>
            <a:stretch>
              <a:fillRect l="-1720" t="-1733" r="-2724"/>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39940" name="Date Placeholder 3">
            <a:extLst>
              <a:ext uri="{FF2B5EF4-FFF2-40B4-BE49-F238E27FC236}">
                <a16:creationId xmlns:a16="http://schemas.microsoft.com/office/drawing/2014/main" id="{77094BBC-BE68-2117-A701-B14EEDC3F3C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ABE8C6-D17B-4FF0-B033-770A3D2702C2}"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1142FE4B-A4E1-C181-CFFA-F1D3416BEB48}"/>
              </a:ext>
            </a:extLst>
          </p:cNvPr>
          <p:cNvSpPr>
            <a:spLocks noGrp="1"/>
          </p:cNvSpPr>
          <p:nvPr>
            <p:ph type="sldNum" sz="quarter" idx="12"/>
          </p:nvPr>
        </p:nvSpPr>
        <p:spPr/>
        <p:txBody>
          <a:bodyPr/>
          <a:lstStyle/>
          <a:p>
            <a:pPr>
              <a:defRPr/>
            </a:pPr>
            <a:fld id="{A6D2634B-F841-46C2-B31F-4BCCB29E68A3}" type="slidenum">
              <a:rPr lang="en-US" smtClean="0"/>
              <a:pPr>
                <a:defRPr/>
              </a:pPr>
              <a:t>32</a:t>
            </a:fld>
            <a:endParaRPr lang="en-US"/>
          </a:p>
        </p:txBody>
      </p:sp>
      <p:sp>
        <p:nvSpPr>
          <p:cNvPr id="39942" name="Footer Placeholder 5">
            <a:extLst>
              <a:ext uri="{FF2B5EF4-FFF2-40B4-BE49-F238E27FC236}">
                <a16:creationId xmlns:a16="http://schemas.microsoft.com/office/drawing/2014/main" id="{41745C2B-CED7-C2A7-2286-CB22DD16C0F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AE5D-AB05-AAE5-FC8E-1EBFBA231BB6}"/>
              </a:ext>
            </a:extLst>
          </p:cNvPr>
          <p:cNvSpPr>
            <a:spLocks noGrp="1"/>
          </p:cNvSpPr>
          <p:nvPr>
            <p:ph type="title"/>
          </p:nvPr>
        </p:nvSpPr>
        <p:spPr>
          <a:xfrm>
            <a:off x="301625" y="4619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Union:</a:t>
            </a:r>
          </a:p>
        </p:txBody>
      </p:sp>
      <p:sp>
        <p:nvSpPr>
          <p:cNvPr id="3" name="Content Placeholder 2">
            <a:extLst>
              <a:ext uri="{FF2B5EF4-FFF2-40B4-BE49-F238E27FC236}">
                <a16:creationId xmlns:a16="http://schemas.microsoft.com/office/drawing/2014/main" id="{41258F0E-25BE-670F-FD73-E965DBD35022}"/>
              </a:ext>
            </a:extLst>
          </p:cNvPr>
          <p:cNvSpPr>
            <a:spLocks noGrp="1" noRot="1" noChangeAspect="1" noMove="1" noResize="1" noEditPoints="1" noAdjustHandles="1" noChangeArrowheads="1" noChangeShapeType="1" noTextEdit="1"/>
          </p:cNvSpPr>
          <p:nvPr>
            <p:ph sz="quarter" idx="1"/>
          </p:nvPr>
        </p:nvSpPr>
        <p:spPr>
          <a:blipFill rotWithShape="0">
            <a:blip r:embed="rId2"/>
            <a:stretch>
              <a:fillRect l="-2151" t="-2133" r="-2079"/>
            </a:stretch>
          </a:blipFill>
          <a:ln>
            <a:miter lim="800000"/>
            <a:headEnd/>
            <a:tailEnd/>
          </a:ln>
        </p:spPr>
        <p:txBody>
          <a:bodyPr/>
          <a:lstStyle/>
          <a:p>
            <a:pPr>
              <a:buFont typeface="Wingdings 2" panose="05020102010507070707" pitchFamily="18" charset="2"/>
              <a:buNone/>
              <a:defRPr/>
            </a:pPr>
            <a:r>
              <a:rPr lang="en-US" dirty="0">
                <a:noFill/>
              </a:rPr>
              <a:t> </a:t>
            </a:r>
          </a:p>
        </p:txBody>
      </p:sp>
      <p:sp>
        <p:nvSpPr>
          <p:cNvPr id="40964" name="Date Placeholder 3">
            <a:extLst>
              <a:ext uri="{FF2B5EF4-FFF2-40B4-BE49-F238E27FC236}">
                <a16:creationId xmlns:a16="http://schemas.microsoft.com/office/drawing/2014/main" id="{E6A4076C-9964-3ABC-7F60-8944782E98C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865687-B0F0-4D4F-883C-D75AC6E39703}"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8AEE6E92-C715-120E-7EFB-9446C3F45661}"/>
              </a:ext>
            </a:extLst>
          </p:cNvPr>
          <p:cNvSpPr>
            <a:spLocks noGrp="1"/>
          </p:cNvSpPr>
          <p:nvPr>
            <p:ph type="sldNum" sz="quarter" idx="12"/>
          </p:nvPr>
        </p:nvSpPr>
        <p:spPr/>
        <p:txBody>
          <a:bodyPr/>
          <a:lstStyle/>
          <a:p>
            <a:pPr>
              <a:defRPr/>
            </a:pPr>
            <a:fld id="{9722EA69-DFD6-458A-8A6A-D0F95C5B7DC3}" type="slidenum">
              <a:rPr lang="en-US" smtClean="0"/>
              <a:pPr>
                <a:defRPr/>
              </a:pPr>
              <a:t>33</a:t>
            </a:fld>
            <a:endParaRPr lang="en-US"/>
          </a:p>
        </p:txBody>
      </p:sp>
      <p:pic>
        <p:nvPicPr>
          <p:cNvPr id="40966" name="Picture 5">
            <a:extLst>
              <a:ext uri="{FF2B5EF4-FFF2-40B4-BE49-F238E27FC236}">
                <a16:creationId xmlns:a16="http://schemas.microsoft.com/office/drawing/2014/main" id="{1820326C-9A5F-A86E-F60B-5757E95349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475" y="3933825"/>
            <a:ext cx="25812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TextBox 6">
            <a:extLst>
              <a:ext uri="{FF2B5EF4-FFF2-40B4-BE49-F238E27FC236}">
                <a16:creationId xmlns:a16="http://schemas.microsoft.com/office/drawing/2014/main" id="{25954822-2E72-5E15-0774-453AA88E0ECD}"/>
              </a:ext>
            </a:extLst>
          </p:cNvPr>
          <p:cNvSpPr txBox="1">
            <a:spLocks noChangeArrowheads="1"/>
          </p:cNvSpPr>
          <p:nvPr/>
        </p:nvSpPr>
        <p:spPr bwMode="auto">
          <a:xfrm>
            <a:off x="4267200" y="3640138"/>
            <a:ext cx="6477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3200" b="1"/>
              <a:t>S</a:t>
            </a:r>
          </a:p>
        </p:txBody>
      </p:sp>
      <p:sp>
        <p:nvSpPr>
          <p:cNvPr id="40968" name="Footer Placeholder 7">
            <a:extLst>
              <a:ext uri="{FF2B5EF4-FFF2-40B4-BE49-F238E27FC236}">
                <a16:creationId xmlns:a16="http://schemas.microsoft.com/office/drawing/2014/main" id="{FDB43243-4032-4435-BA40-3711A620F7A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AF9D-B31C-3284-AF8F-9A64C23036A3}"/>
              </a:ext>
            </a:extLst>
          </p:cNvPr>
          <p:cNvSpPr>
            <a:spLocks noGrp="1"/>
          </p:cNvSpPr>
          <p:nvPr>
            <p:ph type="title"/>
          </p:nvPr>
        </p:nvSpPr>
        <p:spPr>
          <a:xfrm>
            <a:off x="271463" y="4619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12:</a:t>
            </a:r>
          </a:p>
        </p:txBody>
      </p:sp>
      <p:sp>
        <p:nvSpPr>
          <p:cNvPr id="3" name="Content Placeholder 2">
            <a:extLst>
              <a:ext uri="{FF2B5EF4-FFF2-40B4-BE49-F238E27FC236}">
                <a16:creationId xmlns:a16="http://schemas.microsoft.com/office/drawing/2014/main" id="{206A57AB-11E4-18B8-33CB-85613FDACDAB}"/>
              </a:ext>
            </a:extLst>
          </p:cNvPr>
          <p:cNvSpPr>
            <a:spLocks noGrp="1" noRot="1" noChangeAspect="1" noMove="1" noResize="1" noEditPoints="1" noAdjustHandles="1" noChangeArrowheads="1" noChangeShapeType="1" noTextEdit="1"/>
          </p:cNvSpPr>
          <p:nvPr>
            <p:ph sz="quarter" idx="1"/>
          </p:nvPr>
        </p:nvSpPr>
        <p:spPr>
          <a:blipFill rotWithShape="0">
            <a:blip r:embed="rId2"/>
            <a:stretch>
              <a:fillRect l="-1720" t="-1733" r="-1649"/>
            </a:stretch>
          </a:blipFill>
          <a:ln>
            <a:miter lim="800000"/>
            <a:headEnd/>
            <a:tailEnd/>
          </a:ln>
        </p:spPr>
        <p:txBody>
          <a:bodyPr/>
          <a:lstStyle/>
          <a:p>
            <a:pPr>
              <a:buFont typeface="Wingdings 2" panose="05020102010507070707" pitchFamily="18" charset="2"/>
              <a:buNone/>
              <a:defRPr/>
            </a:pPr>
            <a:r>
              <a:rPr lang="en-US" dirty="0">
                <a:noFill/>
              </a:rPr>
              <a:t> </a:t>
            </a:r>
          </a:p>
        </p:txBody>
      </p:sp>
      <p:sp>
        <p:nvSpPr>
          <p:cNvPr id="41988" name="Date Placeholder 3">
            <a:extLst>
              <a:ext uri="{FF2B5EF4-FFF2-40B4-BE49-F238E27FC236}">
                <a16:creationId xmlns:a16="http://schemas.microsoft.com/office/drawing/2014/main" id="{989D4C72-0F15-DBC5-F9D1-61F68398342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0D4F94-F791-448F-B06D-FE13B29AD475}"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4D38539E-FB58-757E-0B8A-F9C842D910AB}"/>
              </a:ext>
            </a:extLst>
          </p:cNvPr>
          <p:cNvSpPr>
            <a:spLocks noGrp="1"/>
          </p:cNvSpPr>
          <p:nvPr>
            <p:ph type="sldNum" sz="quarter" idx="12"/>
          </p:nvPr>
        </p:nvSpPr>
        <p:spPr/>
        <p:txBody>
          <a:bodyPr/>
          <a:lstStyle/>
          <a:p>
            <a:pPr>
              <a:defRPr/>
            </a:pPr>
            <a:fld id="{D6E07D81-9A2A-40CE-939D-87828AE435C7}" type="slidenum">
              <a:rPr lang="en-US" smtClean="0"/>
              <a:pPr>
                <a:defRPr/>
              </a:pPr>
              <a:t>34</a:t>
            </a:fld>
            <a:endParaRPr lang="en-US"/>
          </a:p>
        </p:txBody>
      </p:sp>
      <p:sp>
        <p:nvSpPr>
          <p:cNvPr id="41990" name="Footer Placeholder 6">
            <a:extLst>
              <a:ext uri="{FF2B5EF4-FFF2-40B4-BE49-F238E27FC236}">
                <a16:creationId xmlns:a16="http://schemas.microsoft.com/office/drawing/2014/main" id="{A9DAB85C-D4C1-705C-B972-87073462A7E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D3D1-82A1-E35B-8191-D2F94FDFF034}"/>
              </a:ext>
            </a:extLst>
          </p:cNvPr>
          <p:cNvSpPr>
            <a:spLocks noGrp="1"/>
          </p:cNvSpPr>
          <p:nvPr>
            <p:ph type="title"/>
          </p:nvPr>
        </p:nvSpPr>
        <p:spPr>
          <a:xfrm>
            <a:off x="107950" y="509588"/>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Intersection:</a:t>
            </a:r>
          </a:p>
        </p:txBody>
      </p:sp>
      <p:sp>
        <p:nvSpPr>
          <p:cNvPr id="3" name="Content Placeholder 2">
            <a:extLst>
              <a:ext uri="{FF2B5EF4-FFF2-40B4-BE49-F238E27FC236}">
                <a16:creationId xmlns:a16="http://schemas.microsoft.com/office/drawing/2014/main" id="{716F9F50-F2D1-3BF7-4664-2775945A6FE7}"/>
              </a:ext>
            </a:extLst>
          </p:cNvPr>
          <p:cNvSpPr>
            <a:spLocks noGrp="1" noRot="1" noChangeAspect="1" noMove="1" noResize="1" noEditPoints="1" noAdjustHandles="1" noChangeArrowheads="1" noChangeShapeType="1" noTextEdit="1"/>
          </p:cNvSpPr>
          <p:nvPr>
            <p:ph sz="quarter" idx="1"/>
          </p:nvPr>
        </p:nvSpPr>
        <p:spPr>
          <a:blipFill rotWithShape="0">
            <a:blip r:embed="rId2"/>
            <a:stretch>
              <a:fillRect l="-2151" t="-2133" r="-2079"/>
            </a:stretch>
          </a:blipFill>
          <a:ln>
            <a:miter lim="800000"/>
            <a:headEnd/>
            <a:tailEnd/>
          </a:ln>
        </p:spPr>
        <p:txBody>
          <a:bodyPr/>
          <a:lstStyle/>
          <a:p>
            <a:pPr>
              <a:buFont typeface="Wingdings 2" panose="05020102010507070707" pitchFamily="18" charset="2"/>
              <a:buNone/>
              <a:defRPr/>
            </a:pPr>
            <a:r>
              <a:rPr lang="en-US" dirty="0">
                <a:noFill/>
              </a:rPr>
              <a:t> n </a:t>
            </a:r>
          </a:p>
        </p:txBody>
      </p:sp>
      <p:sp>
        <p:nvSpPr>
          <p:cNvPr id="43012" name="Date Placeholder 3">
            <a:extLst>
              <a:ext uri="{FF2B5EF4-FFF2-40B4-BE49-F238E27FC236}">
                <a16:creationId xmlns:a16="http://schemas.microsoft.com/office/drawing/2014/main" id="{578D95F0-9CA2-9F48-729E-E41A3F899D7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EA68F5-532B-4EE8-A059-F2E388CE4AA6}"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DF04077A-7F0A-26DF-C5FC-BCC5E6032E4A}"/>
              </a:ext>
            </a:extLst>
          </p:cNvPr>
          <p:cNvSpPr>
            <a:spLocks noGrp="1"/>
          </p:cNvSpPr>
          <p:nvPr>
            <p:ph type="sldNum" sz="quarter" idx="12"/>
          </p:nvPr>
        </p:nvSpPr>
        <p:spPr/>
        <p:txBody>
          <a:bodyPr/>
          <a:lstStyle/>
          <a:p>
            <a:pPr>
              <a:defRPr/>
            </a:pPr>
            <a:fld id="{F2DCB65C-DF7B-4814-BA85-823CE66DB2B0}" type="slidenum">
              <a:rPr lang="en-US" smtClean="0"/>
              <a:pPr>
                <a:defRPr/>
              </a:pPr>
              <a:t>35</a:t>
            </a:fld>
            <a:endParaRPr lang="en-US"/>
          </a:p>
        </p:txBody>
      </p:sp>
      <p:pic>
        <p:nvPicPr>
          <p:cNvPr id="43014" name="Picture 2" descr="https://upload.wikimedia.org/wikipedia/commons/thumb/7/7b/Venn_A_intersect_B_alt.svg/2000px-Venn_A_intersect_B_alt.svg.png">
            <a:extLst>
              <a:ext uri="{FF2B5EF4-FFF2-40B4-BE49-F238E27FC236}">
                <a16:creationId xmlns:a16="http://schemas.microsoft.com/office/drawing/2014/main" id="{91CEB38C-7339-FEAE-9AEF-696CB1D13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4149725"/>
            <a:ext cx="2695575"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CB40391-DFC8-B0DE-872D-017803FFED96}"/>
              </a:ext>
            </a:extLst>
          </p:cNvPr>
          <p:cNvSpPr/>
          <p:nvPr/>
        </p:nvSpPr>
        <p:spPr>
          <a:xfrm>
            <a:off x="2339975" y="3895725"/>
            <a:ext cx="3671888" cy="2286000"/>
          </a:xfrm>
          <a:prstGeom prst="rect">
            <a:avLst/>
          </a:prstGeom>
          <a:noFill/>
          <a:ln w="2857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3016" name="TextBox 7">
            <a:extLst>
              <a:ext uri="{FF2B5EF4-FFF2-40B4-BE49-F238E27FC236}">
                <a16:creationId xmlns:a16="http://schemas.microsoft.com/office/drawing/2014/main" id="{5A3FA0FB-9A65-5813-0612-6FFDE939D3C2}"/>
              </a:ext>
            </a:extLst>
          </p:cNvPr>
          <p:cNvSpPr txBox="1">
            <a:spLocks noChangeArrowheads="1"/>
          </p:cNvSpPr>
          <p:nvPr/>
        </p:nvSpPr>
        <p:spPr bwMode="auto">
          <a:xfrm>
            <a:off x="5688013" y="3636963"/>
            <a:ext cx="647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3200" b="1"/>
              <a:t>S</a:t>
            </a:r>
          </a:p>
        </p:txBody>
      </p:sp>
      <p:sp>
        <p:nvSpPr>
          <p:cNvPr id="43017" name="Footer Placeholder 8">
            <a:extLst>
              <a:ext uri="{FF2B5EF4-FFF2-40B4-BE49-F238E27FC236}">
                <a16:creationId xmlns:a16="http://schemas.microsoft.com/office/drawing/2014/main" id="{8E044531-5ECD-BE1D-5261-213A0FD4C2C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3B96-FF1F-5130-1048-17B7329DE9D5}"/>
              </a:ext>
            </a:extLst>
          </p:cNvPr>
          <p:cNvSpPr>
            <a:spLocks noGrp="1"/>
          </p:cNvSpPr>
          <p:nvPr>
            <p:ph type="title"/>
          </p:nvPr>
        </p:nvSpPr>
        <p:spPr>
          <a:xfrm>
            <a:off x="246063" y="49371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13:</a:t>
            </a:r>
          </a:p>
        </p:txBody>
      </p:sp>
      <p:sp>
        <p:nvSpPr>
          <p:cNvPr id="3" name="Content Placeholder 2">
            <a:extLst>
              <a:ext uri="{FF2B5EF4-FFF2-40B4-BE49-F238E27FC236}">
                <a16:creationId xmlns:a16="http://schemas.microsoft.com/office/drawing/2014/main" id="{2EFA0788-4EA0-EB39-743D-66E115106A91}"/>
              </a:ext>
            </a:extLst>
          </p:cNvPr>
          <p:cNvSpPr>
            <a:spLocks noGrp="1" noRot="1" noChangeAspect="1" noMove="1" noResize="1" noEditPoints="1" noAdjustHandles="1" noChangeArrowheads="1" noChangeShapeType="1" noTextEdit="1"/>
          </p:cNvSpPr>
          <p:nvPr>
            <p:ph sz="quarter" idx="1"/>
          </p:nvPr>
        </p:nvSpPr>
        <p:spPr>
          <a:blipFill rotWithShape="0">
            <a:blip r:embed="rId2"/>
            <a:stretch>
              <a:fillRect l="-1720" t="-1733" r="-1649"/>
            </a:stretch>
          </a:blipFill>
          <a:ln>
            <a:miter lim="800000"/>
            <a:headEnd/>
            <a:tailEnd/>
          </a:ln>
        </p:spPr>
        <p:txBody>
          <a:bodyPr/>
          <a:lstStyle/>
          <a:p>
            <a:pPr>
              <a:buFont typeface="Wingdings 2" panose="05020102010507070707" pitchFamily="18" charset="2"/>
              <a:buNone/>
              <a:defRPr/>
            </a:pPr>
            <a:r>
              <a:rPr lang="en-US" dirty="0">
                <a:noFill/>
              </a:rPr>
              <a:t>  </a:t>
            </a:r>
          </a:p>
        </p:txBody>
      </p:sp>
      <p:sp>
        <p:nvSpPr>
          <p:cNvPr id="44036" name="Date Placeholder 3">
            <a:extLst>
              <a:ext uri="{FF2B5EF4-FFF2-40B4-BE49-F238E27FC236}">
                <a16:creationId xmlns:a16="http://schemas.microsoft.com/office/drawing/2014/main" id="{0EC8064E-CA60-3DE8-39F2-4BFE4F388C8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E03814-BFB4-4212-B1DA-5BC537F8997B}"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69B8E410-5D85-8F6A-2335-94F2134434CB}"/>
              </a:ext>
            </a:extLst>
          </p:cNvPr>
          <p:cNvSpPr>
            <a:spLocks noGrp="1"/>
          </p:cNvSpPr>
          <p:nvPr>
            <p:ph type="sldNum" sz="quarter" idx="12"/>
          </p:nvPr>
        </p:nvSpPr>
        <p:spPr/>
        <p:txBody>
          <a:bodyPr/>
          <a:lstStyle/>
          <a:p>
            <a:pPr>
              <a:defRPr/>
            </a:pPr>
            <a:fld id="{052A2CBE-A073-48BD-9E41-D99E9960BFE7}" type="slidenum">
              <a:rPr lang="en-US" smtClean="0"/>
              <a:pPr>
                <a:defRPr/>
              </a:pPr>
              <a:t>36</a:t>
            </a:fld>
            <a:endParaRPr lang="en-US"/>
          </a:p>
        </p:txBody>
      </p:sp>
      <p:sp>
        <p:nvSpPr>
          <p:cNvPr id="44038" name="Footer Placeholder 5">
            <a:extLst>
              <a:ext uri="{FF2B5EF4-FFF2-40B4-BE49-F238E27FC236}">
                <a16:creationId xmlns:a16="http://schemas.microsoft.com/office/drawing/2014/main" id="{E382D512-F23D-B9EB-1C7A-AB83512A134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73EFAA6-1877-D59E-D5EB-9A760E5F8918}"/>
              </a:ext>
            </a:extLst>
          </p:cNvPr>
          <p:cNvSpPr>
            <a:spLocks noGrp="1" noChangeArrowheads="1"/>
          </p:cNvSpPr>
          <p:nvPr>
            <p:ph type="title"/>
          </p:nvPr>
        </p:nvSpPr>
        <p:spPr>
          <a:xfrm>
            <a:off x="-816428" y="228600"/>
            <a:ext cx="54102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800" b="1" dirty="0"/>
              <a:t>Example</a:t>
            </a:r>
            <a:endParaRPr lang="en-US" altLang="en-US" sz="4800" dirty="0"/>
          </a:p>
        </p:txBody>
      </p:sp>
      <p:sp>
        <p:nvSpPr>
          <p:cNvPr id="93187" name="Rectangle 3">
            <a:extLst>
              <a:ext uri="{FF2B5EF4-FFF2-40B4-BE49-F238E27FC236}">
                <a16:creationId xmlns:a16="http://schemas.microsoft.com/office/drawing/2014/main" id="{20B87E0A-24F7-58AC-0A20-4ED362E0EE47}"/>
              </a:ext>
            </a:extLst>
          </p:cNvPr>
          <p:cNvSpPr>
            <a:spLocks noGrp="1" noChangeArrowheads="1"/>
          </p:cNvSpPr>
          <p:nvPr>
            <p:ph type="body" idx="1"/>
          </p:nvPr>
        </p:nvSpPr>
        <p:spPr>
          <a:xfrm>
            <a:off x="228600" y="1524000"/>
            <a:ext cx="8153400" cy="2590800"/>
          </a:xfrm>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spcBef>
                <a:spcPct val="0"/>
              </a:spcBef>
              <a:buFontTx/>
              <a:buNone/>
            </a:pPr>
            <a:r>
              <a:rPr lang="en-US" altLang="en-US"/>
              <a:t>    </a:t>
            </a:r>
            <a:r>
              <a:rPr lang="en-US" altLang="en-US" sz="3200">
                <a:solidFill>
                  <a:schemeClr val="tx1"/>
                </a:solidFill>
              </a:rPr>
              <a:t>Select a student from the classroom and </a:t>
            </a:r>
          </a:p>
          <a:p>
            <a:pPr>
              <a:spcBef>
                <a:spcPct val="0"/>
              </a:spcBef>
              <a:buFontTx/>
              <a:buNone/>
            </a:pPr>
            <a:r>
              <a:rPr lang="en-US" altLang="en-US" sz="3200">
                <a:solidFill>
                  <a:schemeClr val="tx1"/>
                </a:solidFill>
              </a:rPr>
              <a:t>	 record his/her</a:t>
            </a:r>
            <a:r>
              <a:rPr lang="en-US" altLang="en-US" sz="3200" b="1">
                <a:solidFill>
                  <a:schemeClr val="tx1"/>
                </a:solidFill>
              </a:rPr>
              <a:t> hair color </a:t>
            </a:r>
            <a:r>
              <a:rPr lang="en-US" altLang="en-US" sz="3200">
                <a:solidFill>
                  <a:schemeClr val="tx1"/>
                </a:solidFill>
              </a:rPr>
              <a:t>and</a:t>
            </a:r>
            <a:r>
              <a:rPr lang="en-US" altLang="en-US" sz="3200" b="1">
                <a:solidFill>
                  <a:schemeClr val="tx1"/>
                </a:solidFill>
              </a:rPr>
              <a:t> gender.</a:t>
            </a:r>
            <a:endParaRPr lang="en-US" altLang="en-US" sz="3200">
              <a:solidFill>
                <a:schemeClr val="tx1"/>
              </a:solidFill>
            </a:endParaRPr>
          </a:p>
          <a:p>
            <a:pPr lvl="1">
              <a:spcBef>
                <a:spcPct val="0"/>
              </a:spcBef>
            </a:pPr>
            <a:r>
              <a:rPr lang="en-US" altLang="en-US" sz="3200" b="1">
                <a:solidFill>
                  <a:schemeClr val="tx1"/>
                </a:solidFill>
              </a:rPr>
              <a:t>A: </a:t>
            </a:r>
            <a:r>
              <a:rPr lang="en-US" altLang="en-US" sz="3200">
                <a:solidFill>
                  <a:schemeClr val="tx1"/>
                </a:solidFill>
              </a:rPr>
              <a:t>student has brown hair</a:t>
            </a:r>
            <a:endParaRPr lang="en-US" altLang="en-US" sz="3200" b="1">
              <a:solidFill>
                <a:schemeClr val="tx1"/>
              </a:solidFill>
            </a:endParaRPr>
          </a:p>
          <a:p>
            <a:pPr lvl="1">
              <a:spcBef>
                <a:spcPct val="0"/>
              </a:spcBef>
            </a:pPr>
            <a:r>
              <a:rPr lang="en-US" altLang="en-US" sz="3200" b="1">
                <a:solidFill>
                  <a:schemeClr val="tx1"/>
                </a:solidFill>
              </a:rPr>
              <a:t>B: </a:t>
            </a:r>
            <a:r>
              <a:rPr lang="en-US" altLang="en-US" sz="3200">
                <a:solidFill>
                  <a:schemeClr val="tx1"/>
                </a:solidFill>
              </a:rPr>
              <a:t>student is female</a:t>
            </a:r>
            <a:endParaRPr lang="en-US" altLang="en-US" sz="3200" b="1">
              <a:solidFill>
                <a:schemeClr val="tx1"/>
              </a:solidFill>
            </a:endParaRPr>
          </a:p>
          <a:p>
            <a:pPr lvl="1">
              <a:spcBef>
                <a:spcPct val="0"/>
              </a:spcBef>
            </a:pPr>
            <a:r>
              <a:rPr lang="en-US" altLang="en-US" sz="3200" b="1">
                <a:solidFill>
                  <a:schemeClr val="tx1"/>
                </a:solidFill>
              </a:rPr>
              <a:t>C:</a:t>
            </a:r>
            <a:r>
              <a:rPr lang="en-US" altLang="en-US" sz="3200">
                <a:solidFill>
                  <a:schemeClr val="tx1"/>
                </a:solidFill>
              </a:rPr>
              <a:t> student is male</a:t>
            </a:r>
          </a:p>
        </p:txBody>
      </p:sp>
      <p:grpSp>
        <p:nvGrpSpPr>
          <p:cNvPr id="93198" name="Group 14">
            <a:extLst>
              <a:ext uri="{FF2B5EF4-FFF2-40B4-BE49-F238E27FC236}">
                <a16:creationId xmlns:a16="http://schemas.microsoft.com/office/drawing/2014/main" id="{7628AFC8-F6F3-5D83-9CE9-146E7FA9567B}"/>
              </a:ext>
            </a:extLst>
          </p:cNvPr>
          <p:cNvGrpSpPr>
            <a:grpSpLocks/>
          </p:cNvGrpSpPr>
          <p:nvPr/>
        </p:nvGrpSpPr>
        <p:grpSpPr bwMode="auto">
          <a:xfrm>
            <a:off x="7239000" y="76200"/>
            <a:ext cx="1676400" cy="1752600"/>
            <a:chOff x="4368" y="48"/>
            <a:chExt cx="1344" cy="1296"/>
          </a:xfrm>
        </p:grpSpPr>
        <p:sp>
          <p:nvSpPr>
            <p:cNvPr id="93189" name="Rectangle 5">
              <a:extLst>
                <a:ext uri="{FF2B5EF4-FFF2-40B4-BE49-F238E27FC236}">
                  <a16:creationId xmlns:a16="http://schemas.microsoft.com/office/drawing/2014/main" id="{97D3F7B0-6A93-8C2A-82AE-1623583FB566}"/>
                </a:ext>
              </a:extLst>
            </p:cNvPr>
            <p:cNvSpPr>
              <a:spLocks noChangeArrowheads="1"/>
            </p:cNvSpPr>
            <p:nvPr/>
          </p:nvSpPr>
          <p:spPr bwMode="auto">
            <a:xfrm>
              <a:off x="4368" y="48"/>
              <a:ext cx="1344" cy="1296"/>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93188" name="Picture 4">
              <a:extLst>
                <a:ext uri="{FF2B5EF4-FFF2-40B4-BE49-F238E27FC236}">
                  <a16:creationId xmlns:a16="http://schemas.microsoft.com/office/drawing/2014/main" id="{C2BCB7A1-26AA-5D3D-51CE-42095569C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 y="144"/>
              <a:ext cx="1152" cy="1107"/>
            </a:xfrm>
            <a:prstGeom prst="rect">
              <a:avLst/>
            </a:prstGeom>
            <a:noFill/>
            <a:extLst>
              <a:ext uri="{909E8E84-426E-40DD-AFC4-6F175D3DCCD1}">
                <a14:hiddenFill xmlns:a14="http://schemas.microsoft.com/office/drawing/2010/main">
                  <a:solidFill>
                    <a:srgbClr val="FFFFFF"/>
                  </a:solidFill>
                </a14:hiddenFill>
              </a:ext>
            </a:extLst>
          </p:spPr>
        </p:pic>
      </p:grpSp>
      <p:sp>
        <p:nvSpPr>
          <p:cNvPr id="93191" name="Text Box 7">
            <a:extLst>
              <a:ext uri="{FF2B5EF4-FFF2-40B4-BE49-F238E27FC236}">
                <a16:creationId xmlns:a16="http://schemas.microsoft.com/office/drawing/2014/main" id="{3583D61A-E7D3-FE26-38B9-9D5BD5896840}"/>
              </a:ext>
            </a:extLst>
          </p:cNvPr>
          <p:cNvSpPr txBox="1">
            <a:spLocks noChangeArrowheads="1"/>
          </p:cNvSpPr>
          <p:nvPr/>
        </p:nvSpPr>
        <p:spPr bwMode="auto">
          <a:xfrm>
            <a:off x="609600" y="4038600"/>
            <a:ext cx="8534400"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US" altLang="en-US" sz="3200" dirty="0"/>
              <a:t>What is the relationship between events </a:t>
            </a:r>
            <a:r>
              <a:rPr lang="en-US" altLang="en-US" sz="3200" b="1" dirty="0"/>
              <a:t>B</a:t>
            </a:r>
            <a:r>
              <a:rPr lang="en-US" altLang="en-US" sz="3200" dirty="0"/>
              <a:t> and </a:t>
            </a:r>
            <a:r>
              <a:rPr lang="en-US" altLang="en-US" sz="3200" b="1" dirty="0"/>
              <a:t>C</a:t>
            </a:r>
            <a:r>
              <a:rPr lang="en-US" altLang="en-US" sz="3200" dirty="0"/>
              <a:t>?</a:t>
            </a:r>
          </a:p>
          <a:p>
            <a:pPr>
              <a:lnSpc>
                <a:spcPct val="90000"/>
              </a:lnSpc>
              <a:spcBef>
                <a:spcPct val="20000"/>
              </a:spcBef>
              <a:buFontTx/>
              <a:buChar char="•"/>
            </a:pPr>
            <a:r>
              <a:rPr lang="en-US" altLang="en-US" sz="3200" b="1" dirty="0">
                <a:solidFill>
                  <a:srgbClr val="333333"/>
                </a:solidFill>
              </a:rPr>
              <a:t>A</a:t>
            </a:r>
            <a:r>
              <a:rPr lang="en-US" altLang="en-US" sz="3200" b="1" baseline="30000" dirty="0">
                <a:solidFill>
                  <a:srgbClr val="333333"/>
                </a:solidFill>
              </a:rPr>
              <a:t>C</a:t>
            </a:r>
            <a:r>
              <a:rPr lang="en-US" altLang="en-US" sz="3200" b="1" dirty="0">
                <a:solidFill>
                  <a:srgbClr val="333333"/>
                </a:solidFill>
              </a:rPr>
              <a:t>:</a:t>
            </a:r>
            <a:r>
              <a:rPr lang="en-US" altLang="en-US" sz="3200" b="1" dirty="0">
                <a:solidFill>
                  <a:schemeClr val="accent2"/>
                </a:solidFill>
              </a:rPr>
              <a:t> </a:t>
            </a:r>
          </a:p>
          <a:p>
            <a:pPr>
              <a:lnSpc>
                <a:spcPct val="90000"/>
              </a:lnSpc>
              <a:spcBef>
                <a:spcPct val="20000"/>
              </a:spcBef>
              <a:buFontTx/>
              <a:buChar char="•"/>
            </a:pPr>
            <a:r>
              <a:rPr lang="en-US" altLang="en-US" sz="3200" b="1" dirty="0">
                <a:solidFill>
                  <a:srgbClr val="333333"/>
                </a:solidFill>
              </a:rPr>
              <a:t>B</a:t>
            </a:r>
            <a:r>
              <a:rPr lang="en-US" altLang="en-US" sz="3200" b="1" dirty="0">
                <a:solidFill>
                  <a:srgbClr val="333333"/>
                </a:solidFill>
                <a:sym typeface="Symbol" panose="05050102010706020507" pitchFamily="18" charset="2"/>
              </a:rPr>
              <a:t>C:</a:t>
            </a:r>
            <a:r>
              <a:rPr lang="en-US" altLang="en-US" sz="3200" b="1" dirty="0">
                <a:solidFill>
                  <a:schemeClr val="accent2"/>
                </a:solidFill>
                <a:sym typeface="Symbol" panose="05050102010706020507" pitchFamily="18" charset="2"/>
              </a:rPr>
              <a:t> </a:t>
            </a:r>
          </a:p>
          <a:p>
            <a:pPr>
              <a:lnSpc>
                <a:spcPct val="90000"/>
              </a:lnSpc>
              <a:spcBef>
                <a:spcPct val="20000"/>
              </a:spcBef>
              <a:buFontTx/>
              <a:buChar char="•"/>
            </a:pPr>
            <a:r>
              <a:rPr lang="en-US" altLang="en-US" sz="3200" b="1" dirty="0">
                <a:solidFill>
                  <a:srgbClr val="333333"/>
                </a:solidFill>
                <a:sym typeface="Symbol" panose="05050102010706020507" pitchFamily="18" charset="2"/>
              </a:rPr>
              <a:t>BC:</a:t>
            </a:r>
            <a:endParaRPr lang="en-US" altLang="en-US" dirty="0"/>
          </a:p>
        </p:txBody>
      </p:sp>
      <p:sp>
        <p:nvSpPr>
          <p:cNvPr id="93192" name="Text Box 8">
            <a:extLst>
              <a:ext uri="{FF2B5EF4-FFF2-40B4-BE49-F238E27FC236}">
                <a16:creationId xmlns:a16="http://schemas.microsoft.com/office/drawing/2014/main" id="{67DB353C-8C2C-E612-9D4F-C364F16437D9}"/>
              </a:ext>
            </a:extLst>
          </p:cNvPr>
          <p:cNvSpPr txBox="1">
            <a:spLocks noChangeArrowheads="1"/>
          </p:cNvSpPr>
          <p:nvPr/>
        </p:nvSpPr>
        <p:spPr bwMode="auto">
          <a:xfrm>
            <a:off x="4343400" y="3505200"/>
            <a:ext cx="4343400" cy="4857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Mutually exclusive; B = C</a:t>
            </a:r>
            <a:r>
              <a:rPr lang="en-US" altLang="en-US" baseline="30000">
                <a:solidFill>
                  <a:srgbClr val="F4ECC6"/>
                </a:solidFill>
              </a:rPr>
              <a:t>C</a:t>
            </a:r>
            <a:endParaRPr lang="en-US" altLang="en-US">
              <a:solidFill>
                <a:srgbClr val="F4ECC6"/>
              </a:solidFill>
            </a:endParaRPr>
          </a:p>
        </p:txBody>
      </p:sp>
      <p:sp>
        <p:nvSpPr>
          <p:cNvPr id="93193" name="Text Box 9">
            <a:extLst>
              <a:ext uri="{FF2B5EF4-FFF2-40B4-BE49-F238E27FC236}">
                <a16:creationId xmlns:a16="http://schemas.microsoft.com/office/drawing/2014/main" id="{906CB25F-104E-1BA9-80BB-23198242816E}"/>
              </a:ext>
            </a:extLst>
          </p:cNvPr>
          <p:cNvSpPr txBox="1">
            <a:spLocks noChangeArrowheads="1"/>
          </p:cNvSpPr>
          <p:nvPr/>
        </p:nvSpPr>
        <p:spPr bwMode="auto">
          <a:xfrm>
            <a:off x="1905000" y="4648200"/>
            <a:ext cx="5257800" cy="4857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Student does not have brown hair</a:t>
            </a:r>
          </a:p>
        </p:txBody>
      </p:sp>
      <p:sp>
        <p:nvSpPr>
          <p:cNvPr id="93194" name="Text Box 10">
            <a:extLst>
              <a:ext uri="{FF2B5EF4-FFF2-40B4-BE49-F238E27FC236}">
                <a16:creationId xmlns:a16="http://schemas.microsoft.com/office/drawing/2014/main" id="{0F607451-5EA6-6438-E75A-C01635AC9667}"/>
              </a:ext>
            </a:extLst>
          </p:cNvPr>
          <p:cNvSpPr txBox="1">
            <a:spLocks noChangeArrowheads="1"/>
          </p:cNvSpPr>
          <p:nvPr/>
        </p:nvSpPr>
        <p:spPr bwMode="auto">
          <a:xfrm>
            <a:off x="1981200" y="5181600"/>
            <a:ext cx="5257800" cy="4857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Student is both male and female = </a:t>
            </a:r>
            <a:r>
              <a:rPr lang="en-US" altLang="en-US">
                <a:solidFill>
                  <a:srgbClr val="F4ECC6"/>
                </a:solidFill>
                <a:sym typeface="Symbol" panose="05050102010706020507" pitchFamily="18" charset="2"/>
              </a:rPr>
              <a:t></a:t>
            </a:r>
            <a:endParaRPr lang="en-US" altLang="en-US">
              <a:solidFill>
                <a:srgbClr val="F4ECC6"/>
              </a:solidFill>
            </a:endParaRPr>
          </a:p>
        </p:txBody>
      </p:sp>
      <p:sp>
        <p:nvSpPr>
          <p:cNvPr id="93195" name="Text Box 11">
            <a:extLst>
              <a:ext uri="{FF2B5EF4-FFF2-40B4-BE49-F238E27FC236}">
                <a16:creationId xmlns:a16="http://schemas.microsoft.com/office/drawing/2014/main" id="{45EC5872-6A44-BD91-0604-1F98780FBFF5}"/>
              </a:ext>
            </a:extLst>
          </p:cNvPr>
          <p:cNvSpPr txBox="1">
            <a:spLocks noChangeArrowheads="1"/>
          </p:cNvSpPr>
          <p:nvPr/>
        </p:nvSpPr>
        <p:spPr bwMode="auto">
          <a:xfrm>
            <a:off x="1905000" y="5715000"/>
            <a:ext cx="6553200" cy="4857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Student is either male and female = </a:t>
            </a:r>
            <a:r>
              <a:rPr lang="en-US" altLang="en-US">
                <a:solidFill>
                  <a:srgbClr val="F4ECC6"/>
                </a:solidFill>
                <a:sym typeface="Symbol" panose="05050102010706020507" pitchFamily="18" charset="2"/>
              </a:rPr>
              <a:t>all students = S</a:t>
            </a:r>
            <a:endParaRPr lang="en-US" altLang="en-US">
              <a:solidFill>
                <a:srgbClr val="F4ECC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3191"/>
                                        </p:tgtEl>
                                        <p:attrNameLst>
                                          <p:attrName>style.visibility</p:attrName>
                                        </p:attrNameLst>
                                      </p:cBhvr>
                                      <p:to>
                                        <p:strVal val="visible"/>
                                      </p:to>
                                    </p:set>
                                    <p:animEffect transition="in" filter="wipe(up)">
                                      <p:cBhvr>
                                        <p:cTn id="7" dur="500"/>
                                        <p:tgtEl>
                                          <p:spTgt spid="931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3192"/>
                                        </p:tgtEl>
                                        <p:attrNameLst>
                                          <p:attrName>style.visibility</p:attrName>
                                        </p:attrNameLst>
                                      </p:cBhvr>
                                      <p:to>
                                        <p:strVal val="visible"/>
                                      </p:to>
                                    </p:set>
                                    <p:animEffect transition="in" filter="dissolve">
                                      <p:cBhvr>
                                        <p:cTn id="12" dur="500"/>
                                        <p:tgtEl>
                                          <p:spTgt spid="931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3193"/>
                                        </p:tgtEl>
                                        <p:attrNameLst>
                                          <p:attrName>style.visibility</p:attrName>
                                        </p:attrNameLst>
                                      </p:cBhvr>
                                      <p:to>
                                        <p:strVal val="visible"/>
                                      </p:to>
                                    </p:set>
                                    <p:animEffect transition="in" filter="dissolve">
                                      <p:cBhvr>
                                        <p:cTn id="17" dur="500"/>
                                        <p:tgtEl>
                                          <p:spTgt spid="931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3194"/>
                                        </p:tgtEl>
                                        <p:attrNameLst>
                                          <p:attrName>style.visibility</p:attrName>
                                        </p:attrNameLst>
                                      </p:cBhvr>
                                      <p:to>
                                        <p:strVal val="visible"/>
                                      </p:to>
                                    </p:set>
                                    <p:animEffect transition="in" filter="dissolve">
                                      <p:cBhvr>
                                        <p:cTn id="22" dur="500"/>
                                        <p:tgtEl>
                                          <p:spTgt spid="931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3195"/>
                                        </p:tgtEl>
                                        <p:attrNameLst>
                                          <p:attrName>style.visibility</p:attrName>
                                        </p:attrNameLst>
                                      </p:cBhvr>
                                      <p:to>
                                        <p:strVal val="visible"/>
                                      </p:to>
                                    </p:set>
                                    <p:animEffect transition="in" filter="dissolve">
                                      <p:cBhvr>
                                        <p:cTn id="27" dur="500"/>
                                        <p:tgtEl>
                                          <p:spTgt spid="9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autoUpdateAnimBg="0"/>
      <p:bldP spid="93192" grpId="0" animBg="1" autoUpdateAnimBg="0"/>
      <p:bldP spid="93193" grpId="0" animBg="1" autoUpdateAnimBg="0"/>
      <p:bldP spid="93194" grpId="0" animBg="1" autoUpdateAnimBg="0"/>
      <p:bldP spid="93195"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93AA-04A7-230F-77ED-089E8B238F01}"/>
              </a:ext>
            </a:extLst>
          </p:cNvPr>
          <p:cNvSpPr>
            <a:spLocks noGrp="1"/>
          </p:cNvSpPr>
          <p:nvPr>
            <p:ph type="title"/>
          </p:nvPr>
        </p:nvSpPr>
        <p:spPr>
          <a:xfrm>
            <a:off x="266700" y="4619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Mutually Exclusive or Disjoint:</a:t>
            </a:r>
          </a:p>
        </p:txBody>
      </p:sp>
      <p:sp>
        <p:nvSpPr>
          <p:cNvPr id="3" name="Content Placeholder 2">
            <a:extLst>
              <a:ext uri="{FF2B5EF4-FFF2-40B4-BE49-F238E27FC236}">
                <a16:creationId xmlns:a16="http://schemas.microsoft.com/office/drawing/2014/main" id="{3710F10D-B925-4353-105C-922BBB75EC17}"/>
              </a:ext>
            </a:extLst>
          </p:cNvPr>
          <p:cNvSpPr>
            <a:spLocks noGrp="1" noRot="1" noChangeAspect="1" noMove="1" noResize="1" noEditPoints="1" noAdjustHandles="1" noChangeArrowheads="1" noChangeShapeType="1" noTextEdit="1"/>
          </p:cNvSpPr>
          <p:nvPr>
            <p:ph sz="quarter" idx="1"/>
          </p:nvPr>
        </p:nvSpPr>
        <p:spPr>
          <a:blipFill rotWithShape="0">
            <a:blip r:embed="rId2"/>
            <a:stretch>
              <a:fillRect l="-2151" t="-2133" r="-2079" b="-2533"/>
            </a:stretch>
          </a:blipFill>
          <a:ln>
            <a:miter lim="800000"/>
            <a:headEnd/>
            <a:tailEnd/>
          </a:ln>
        </p:spPr>
        <p:txBody>
          <a:bodyPr/>
          <a:lstStyle/>
          <a:p>
            <a:pPr>
              <a:buFont typeface="Wingdings 2" panose="05020102010507070707" pitchFamily="18" charset="2"/>
              <a:buNone/>
              <a:defRPr/>
            </a:pPr>
            <a:r>
              <a:rPr lang="en-US" dirty="0">
                <a:noFill/>
              </a:rPr>
              <a:t> </a:t>
            </a:r>
          </a:p>
        </p:txBody>
      </p:sp>
      <p:sp>
        <p:nvSpPr>
          <p:cNvPr id="45060" name="Date Placeholder 3">
            <a:extLst>
              <a:ext uri="{FF2B5EF4-FFF2-40B4-BE49-F238E27FC236}">
                <a16:creationId xmlns:a16="http://schemas.microsoft.com/office/drawing/2014/main" id="{B729D4B5-7C77-127C-3688-52A39E3680A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3A9291-EB2C-4BCF-A311-FF8249D8EC6D}"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1592A78C-03F1-4AE5-A43F-431CDB1ED077}"/>
              </a:ext>
            </a:extLst>
          </p:cNvPr>
          <p:cNvSpPr>
            <a:spLocks noGrp="1"/>
          </p:cNvSpPr>
          <p:nvPr>
            <p:ph type="sldNum" sz="quarter" idx="12"/>
          </p:nvPr>
        </p:nvSpPr>
        <p:spPr/>
        <p:txBody>
          <a:bodyPr/>
          <a:lstStyle/>
          <a:p>
            <a:pPr>
              <a:defRPr/>
            </a:pPr>
            <a:fld id="{320CCA84-141F-488C-8A1A-D0691FA5F4D4}" type="slidenum">
              <a:rPr lang="en-US" smtClean="0"/>
              <a:pPr>
                <a:defRPr/>
              </a:pPr>
              <a:t>38</a:t>
            </a:fld>
            <a:endParaRPr lang="en-US"/>
          </a:p>
        </p:txBody>
      </p:sp>
      <p:sp>
        <p:nvSpPr>
          <p:cNvPr id="45062" name="Footer Placeholder 5">
            <a:extLst>
              <a:ext uri="{FF2B5EF4-FFF2-40B4-BE49-F238E27FC236}">
                <a16:creationId xmlns:a16="http://schemas.microsoft.com/office/drawing/2014/main" id="{5B9C2AF3-5E8F-F3F3-0851-B122F67EAB7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a:extLst>
              <a:ext uri="{FF2B5EF4-FFF2-40B4-BE49-F238E27FC236}">
                <a16:creationId xmlns:a16="http://schemas.microsoft.com/office/drawing/2014/main" id="{BD690C3C-8AC1-C5B8-1160-41BF8D0B7F9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A64E9FC-A2CB-40C8-991F-AF6CC81192A4}"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0AFA8F0C-F051-F50E-184B-1CB0A4014370}"/>
              </a:ext>
            </a:extLst>
          </p:cNvPr>
          <p:cNvSpPr>
            <a:spLocks noGrp="1"/>
          </p:cNvSpPr>
          <p:nvPr>
            <p:ph type="sldNum" sz="quarter" idx="12"/>
          </p:nvPr>
        </p:nvSpPr>
        <p:spPr/>
        <p:txBody>
          <a:bodyPr/>
          <a:lstStyle/>
          <a:p>
            <a:pPr>
              <a:defRPr/>
            </a:pPr>
            <a:fld id="{E71A9506-80B8-4DC0-9759-35BAB096C54E}" type="slidenum">
              <a:rPr lang="en-US" smtClean="0"/>
              <a:pPr>
                <a:defRPr/>
              </a:pPr>
              <a:t>39</a:t>
            </a:fld>
            <a:endParaRPr lang="en-US"/>
          </a:p>
        </p:txBody>
      </p:sp>
      <p:pic>
        <p:nvPicPr>
          <p:cNvPr id="46084" name="Picture 2" descr="https://upload.wikimedia.org/wikipedia/commons/thumb/d/df/Disjunkte_Mengen.svg/2000px-Disjunkte_Mengen.svg.png">
            <a:extLst>
              <a:ext uri="{FF2B5EF4-FFF2-40B4-BE49-F238E27FC236}">
                <a16:creationId xmlns:a16="http://schemas.microsoft.com/office/drawing/2014/main" id="{0394D13C-287C-8A2C-5FF1-EE7F5423202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787525" y="2276475"/>
            <a:ext cx="5532438" cy="3073400"/>
          </a:xfrm>
          <a:noFill/>
          <a:ln w="38100">
            <a:solidFill>
              <a:schemeClr val="tx1"/>
            </a:solidFill>
            <a:miter lim="800000"/>
            <a:headEnd/>
            <a:tailEnd/>
          </a:ln>
        </p:spPr>
      </p:pic>
      <p:sp>
        <p:nvSpPr>
          <p:cNvPr id="46085" name="Footer Placeholder 5">
            <a:extLst>
              <a:ext uri="{FF2B5EF4-FFF2-40B4-BE49-F238E27FC236}">
                <a16:creationId xmlns:a16="http://schemas.microsoft.com/office/drawing/2014/main" id="{83A39DB3-42A1-A077-5AE2-4777C54BDC3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8032-4371-FFAB-120C-178E58DB4A43}"/>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1:</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55700D21-D6E1-6347-BB7E-A572DC2E78EF}"/>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IN" sz="3500" dirty="0"/>
              <a:t>In October 2002, ABCNEWS poll found that 73 percent of Americans </a:t>
            </a:r>
            <a:r>
              <a:rPr lang="en-IN" sz="3500" dirty="0" err="1"/>
              <a:t>favor</a:t>
            </a:r>
            <a:r>
              <a:rPr lang="en-IN" sz="3500" dirty="0"/>
              <a:t> a law that would require every gun sold in the United States to be test-fired first, so law enforcement would have its ballistic fingerprint in case it were ever used in a crime.</a:t>
            </a:r>
          </a:p>
          <a:p>
            <a:pPr algn="just">
              <a:defRPr/>
            </a:pPr>
            <a:endParaRPr lang="en-US" sz="3500" dirty="0"/>
          </a:p>
        </p:txBody>
      </p:sp>
      <p:sp>
        <p:nvSpPr>
          <p:cNvPr id="17412" name="Date Placeholder 3">
            <a:extLst>
              <a:ext uri="{FF2B5EF4-FFF2-40B4-BE49-F238E27FC236}">
                <a16:creationId xmlns:a16="http://schemas.microsoft.com/office/drawing/2014/main" id="{06F6DEB1-3B61-6AD9-BC0E-02E4174654B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1D5595-9D1F-4600-BDE1-57FF962147A9}"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1D3B580A-4277-9BFF-CCE6-8D6C6386D236}"/>
              </a:ext>
            </a:extLst>
          </p:cNvPr>
          <p:cNvSpPr>
            <a:spLocks noGrp="1"/>
          </p:cNvSpPr>
          <p:nvPr>
            <p:ph type="sldNum" sz="quarter" idx="12"/>
          </p:nvPr>
        </p:nvSpPr>
        <p:spPr/>
        <p:txBody>
          <a:bodyPr/>
          <a:lstStyle/>
          <a:p>
            <a:pPr>
              <a:defRPr/>
            </a:pPr>
            <a:fld id="{806718DF-B05F-4066-9662-38F91D01526B}" type="slidenum">
              <a:rPr lang="en-US" smtClean="0"/>
              <a:pPr>
                <a:defRPr/>
              </a:pPr>
              <a:t>4</a:t>
            </a:fld>
            <a:endParaRPr lang="en-US"/>
          </a:p>
        </p:txBody>
      </p:sp>
      <p:sp>
        <p:nvSpPr>
          <p:cNvPr id="17414" name="Footer Placeholder 5">
            <a:extLst>
              <a:ext uri="{FF2B5EF4-FFF2-40B4-BE49-F238E27FC236}">
                <a16:creationId xmlns:a16="http://schemas.microsoft.com/office/drawing/2014/main" id="{6C9865C1-6D79-6E85-D9AC-F202581C516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AA6C-0C83-D601-6438-025359C43465}"/>
              </a:ext>
            </a:extLst>
          </p:cNvPr>
          <p:cNvSpPr>
            <a:spLocks noGrp="1"/>
          </p:cNvSpPr>
          <p:nvPr>
            <p:ph type="title"/>
          </p:nvPr>
        </p:nvSpPr>
        <p:spPr>
          <a:xfrm>
            <a:off x="271463" y="49371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Addition Rule:</a:t>
            </a:r>
          </a:p>
        </p:txBody>
      </p:sp>
      <p:sp>
        <p:nvSpPr>
          <p:cNvPr id="3" name="Content Placeholder 2">
            <a:extLst>
              <a:ext uri="{FF2B5EF4-FFF2-40B4-BE49-F238E27FC236}">
                <a16:creationId xmlns:a16="http://schemas.microsoft.com/office/drawing/2014/main" id="{A6ED7ED2-4417-FFBE-C003-2F6B89E13336}"/>
              </a:ext>
            </a:extLst>
          </p:cNvPr>
          <p:cNvSpPr>
            <a:spLocks noGrp="1" noRot="1" noChangeAspect="1" noMove="1" noResize="1" noEditPoints="1" noAdjustHandles="1" noChangeArrowheads="1" noChangeShapeType="1" noTextEdit="1"/>
          </p:cNvSpPr>
          <p:nvPr>
            <p:ph sz="quarter" idx="1"/>
          </p:nvPr>
        </p:nvSpPr>
        <p:spPr>
          <a:xfrm>
            <a:off x="301752" y="1628800"/>
            <a:ext cx="8503920" cy="4572000"/>
          </a:xfrm>
          <a:blipFill rotWithShape="0">
            <a:blip r:embed="rId2"/>
            <a:stretch>
              <a:fillRect l="-1792" t="-1733" r="-1649"/>
            </a:stretch>
          </a:blipFill>
          <a:ln>
            <a:miter lim="800000"/>
            <a:headEnd/>
            <a:tailEnd/>
          </a:ln>
        </p:spPr>
        <p:txBody>
          <a:bodyPr/>
          <a:lstStyle/>
          <a:p>
            <a:pPr>
              <a:buFont typeface="Wingdings 2" panose="05020102010507070707" pitchFamily="18" charset="2"/>
              <a:buNone/>
              <a:defRPr/>
            </a:pPr>
            <a:r>
              <a:rPr lang="en-US" dirty="0">
                <a:noFill/>
              </a:rPr>
              <a:t>  </a:t>
            </a:r>
          </a:p>
        </p:txBody>
      </p:sp>
      <p:sp>
        <p:nvSpPr>
          <p:cNvPr id="47108" name="Date Placeholder 3">
            <a:extLst>
              <a:ext uri="{FF2B5EF4-FFF2-40B4-BE49-F238E27FC236}">
                <a16:creationId xmlns:a16="http://schemas.microsoft.com/office/drawing/2014/main" id="{D88C5B33-C0C2-A440-857B-D62D2D4CCFF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685E6E-DDF4-4E20-820D-91FBF6AF4A34}"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39D6D1D-F85C-A235-C4EF-A44E7140C050}"/>
              </a:ext>
            </a:extLst>
          </p:cNvPr>
          <p:cNvSpPr>
            <a:spLocks noGrp="1"/>
          </p:cNvSpPr>
          <p:nvPr>
            <p:ph type="sldNum" sz="quarter" idx="12"/>
          </p:nvPr>
        </p:nvSpPr>
        <p:spPr/>
        <p:txBody>
          <a:bodyPr/>
          <a:lstStyle/>
          <a:p>
            <a:pPr>
              <a:defRPr/>
            </a:pPr>
            <a:fld id="{1A47FA57-578A-4F5B-889A-442D061AA164}" type="slidenum">
              <a:rPr lang="en-US" smtClean="0"/>
              <a:pPr>
                <a:defRPr/>
              </a:pPr>
              <a:t>40</a:t>
            </a:fld>
            <a:endParaRPr lang="en-US"/>
          </a:p>
        </p:txBody>
      </p:sp>
      <p:sp>
        <p:nvSpPr>
          <p:cNvPr id="47110" name="Footer Placeholder 5">
            <a:extLst>
              <a:ext uri="{FF2B5EF4-FFF2-40B4-BE49-F238E27FC236}">
                <a16:creationId xmlns:a16="http://schemas.microsoft.com/office/drawing/2014/main" id="{657C30AB-5587-0C44-EA09-71222B3E06F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404D-39C0-7FF4-CE4B-7770C4F8BACC}"/>
              </a:ext>
            </a:extLst>
          </p:cNvPr>
          <p:cNvSpPr>
            <a:spLocks noGrp="1"/>
          </p:cNvSpPr>
          <p:nvPr>
            <p:ph type="title"/>
          </p:nvPr>
        </p:nvSpPr>
        <p:spPr>
          <a:xfrm>
            <a:off x="260350" y="358775"/>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15:</a:t>
            </a:r>
          </a:p>
        </p:txBody>
      </p:sp>
      <p:sp>
        <p:nvSpPr>
          <p:cNvPr id="3" name="Content Placeholder 2">
            <a:extLst>
              <a:ext uri="{FF2B5EF4-FFF2-40B4-BE49-F238E27FC236}">
                <a16:creationId xmlns:a16="http://schemas.microsoft.com/office/drawing/2014/main" id="{51DF80DA-D897-30CF-2FDD-5B49348327FA}"/>
              </a:ext>
            </a:extLst>
          </p:cNvPr>
          <p:cNvSpPr>
            <a:spLocks noGrp="1" noRot="1" noChangeAspect="1" noMove="1" noResize="1" noEditPoints="1" noAdjustHandles="1" noChangeArrowheads="1" noChangeShapeType="1" noTextEdit="1"/>
          </p:cNvSpPr>
          <p:nvPr>
            <p:ph sz="quarter" idx="1"/>
          </p:nvPr>
        </p:nvSpPr>
        <p:spPr>
          <a:xfrm>
            <a:off x="301752" y="1412776"/>
            <a:ext cx="8503920" cy="4572000"/>
          </a:xfrm>
          <a:blipFill rotWithShape="1">
            <a:blip r:embed="rId2"/>
            <a:stretch>
              <a:fillRect l="-1720" t="-1733" r="-2724" b="-13467"/>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48132" name="Date Placeholder 3">
            <a:extLst>
              <a:ext uri="{FF2B5EF4-FFF2-40B4-BE49-F238E27FC236}">
                <a16:creationId xmlns:a16="http://schemas.microsoft.com/office/drawing/2014/main" id="{91E7A5D5-7677-EF30-B0C4-A0C98CDDFFD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79CC87-3288-4A78-B4F2-722AA608B06D}"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C172CA9C-84ED-25A3-934C-AC954A80168C}"/>
              </a:ext>
            </a:extLst>
          </p:cNvPr>
          <p:cNvSpPr>
            <a:spLocks noGrp="1"/>
          </p:cNvSpPr>
          <p:nvPr>
            <p:ph type="sldNum" sz="quarter" idx="12"/>
          </p:nvPr>
        </p:nvSpPr>
        <p:spPr/>
        <p:txBody>
          <a:bodyPr/>
          <a:lstStyle/>
          <a:p>
            <a:pPr>
              <a:defRPr/>
            </a:pPr>
            <a:fld id="{33BEA42E-0A47-4198-BBF1-58C01B9F8B7B}" type="slidenum">
              <a:rPr lang="en-US" smtClean="0"/>
              <a:pPr>
                <a:defRPr/>
              </a:pPr>
              <a:t>41</a:t>
            </a:fld>
            <a:endParaRPr lang="en-US"/>
          </a:p>
        </p:txBody>
      </p:sp>
      <p:sp>
        <p:nvSpPr>
          <p:cNvPr id="48134" name="Footer Placeholder 5">
            <a:extLst>
              <a:ext uri="{FF2B5EF4-FFF2-40B4-BE49-F238E27FC236}">
                <a16:creationId xmlns:a16="http://schemas.microsoft.com/office/drawing/2014/main" id="{43663A49-21A7-1A8A-6DED-040C36FB39E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80BC-8A22-6F11-1ABD-939CD86DEB89}"/>
              </a:ext>
            </a:extLst>
          </p:cNvPr>
          <p:cNvSpPr>
            <a:spLocks noGrp="1"/>
          </p:cNvSpPr>
          <p:nvPr>
            <p:ph type="title"/>
          </p:nvPr>
        </p:nvSpPr>
        <p:spPr>
          <a:xfrm>
            <a:off x="95250" y="3573463"/>
            <a:ext cx="8534400" cy="758825"/>
          </a:xfrm>
        </p:spPr>
        <p:txBody>
          <a:bodyPr/>
          <a:lstStyle/>
          <a:p>
            <a:pPr>
              <a:defRPr/>
            </a:pPr>
            <a:r>
              <a:rPr lang="en-US" sz="45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Conditional Probability</a:t>
            </a:r>
            <a:b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9155" name="Date Placeholder 3">
            <a:extLst>
              <a:ext uri="{FF2B5EF4-FFF2-40B4-BE49-F238E27FC236}">
                <a16:creationId xmlns:a16="http://schemas.microsoft.com/office/drawing/2014/main" id="{4EEA2AB1-7835-5438-79AD-FD7D44303CF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A3BCBD-3434-468A-B3A2-3782E4A74063}"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6BEB19E2-068C-A459-8645-3DE4322E3518}"/>
              </a:ext>
            </a:extLst>
          </p:cNvPr>
          <p:cNvSpPr>
            <a:spLocks noGrp="1"/>
          </p:cNvSpPr>
          <p:nvPr>
            <p:ph type="sldNum" sz="quarter" idx="12"/>
          </p:nvPr>
        </p:nvSpPr>
        <p:spPr/>
        <p:txBody>
          <a:bodyPr/>
          <a:lstStyle/>
          <a:p>
            <a:pPr>
              <a:defRPr/>
            </a:pPr>
            <a:fld id="{B93D3D93-9980-428D-A431-21C5CEE22F7B}" type="slidenum">
              <a:rPr lang="en-US" smtClean="0"/>
              <a:pPr>
                <a:defRPr/>
              </a:pPr>
              <a:t>42</a:t>
            </a:fld>
            <a:endParaRPr lang="en-US"/>
          </a:p>
        </p:txBody>
      </p:sp>
      <p:sp>
        <p:nvSpPr>
          <p:cNvPr id="49157" name="Footer Placeholder 5">
            <a:extLst>
              <a:ext uri="{FF2B5EF4-FFF2-40B4-BE49-F238E27FC236}">
                <a16:creationId xmlns:a16="http://schemas.microsoft.com/office/drawing/2014/main" id="{CB29D672-28C0-0488-C36A-C184A9D3E4E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7D3F-EB0E-DBB3-2BF3-8135C5090C01}"/>
              </a:ext>
            </a:extLst>
          </p:cNvPr>
          <p:cNvSpPr>
            <a:spLocks noGrp="1"/>
          </p:cNvSpPr>
          <p:nvPr>
            <p:ph type="title"/>
          </p:nvPr>
        </p:nvSpPr>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p>
        </p:txBody>
      </p:sp>
      <p:sp>
        <p:nvSpPr>
          <p:cNvPr id="50179" name="Date Placeholder 3">
            <a:extLst>
              <a:ext uri="{FF2B5EF4-FFF2-40B4-BE49-F238E27FC236}">
                <a16:creationId xmlns:a16="http://schemas.microsoft.com/office/drawing/2014/main" id="{7ABED8DB-584A-AE3A-4135-DE4EB490B2B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1B7B0E-A7AC-459A-8751-8445A1BAE3C5}"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4FC379D7-A352-75AB-9719-0C80C43C7FC7}"/>
              </a:ext>
            </a:extLst>
          </p:cNvPr>
          <p:cNvSpPr>
            <a:spLocks noGrp="1"/>
          </p:cNvSpPr>
          <p:nvPr>
            <p:ph type="sldNum" sz="quarter" idx="12"/>
          </p:nvPr>
        </p:nvSpPr>
        <p:spPr/>
        <p:txBody>
          <a:bodyPr/>
          <a:lstStyle/>
          <a:p>
            <a:pPr>
              <a:defRPr/>
            </a:pPr>
            <a:fld id="{5D7C2746-0A7B-47AE-B27C-4349CA7A5AE4}" type="slidenum">
              <a:rPr lang="en-US" smtClean="0"/>
              <a:pPr>
                <a:defRPr/>
              </a:pPr>
              <a:t>43</a:t>
            </a:fld>
            <a:endParaRPr lang="en-US"/>
          </a:p>
        </p:txBody>
      </p:sp>
      <p:sp>
        <p:nvSpPr>
          <p:cNvPr id="50181" name="Footer Placeholder 5">
            <a:extLst>
              <a:ext uri="{FF2B5EF4-FFF2-40B4-BE49-F238E27FC236}">
                <a16:creationId xmlns:a16="http://schemas.microsoft.com/office/drawing/2014/main" id="{76C821C2-B9F9-70D0-5FB4-1E82F36EDF5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8" name="Content Placeholder 2">
            <a:extLst>
              <a:ext uri="{FF2B5EF4-FFF2-40B4-BE49-F238E27FC236}">
                <a16:creationId xmlns:a16="http://schemas.microsoft.com/office/drawing/2014/main" id="{F8CF5E8C-A6F5-7953-5E08-99902F9665D8}"/>
              </a:ext>
            </a:extLst>
          </p:cNvPr>
          <p:cNvSpPr>
            <a:spLocks noGrp="1" noRot="1" noChangeAspect="1" noMove="1" noResize="1" noEditPoints="1" noAdjustHandles="1" noChangeArrowheads="1" noChangeShapeType="1" noTextEdit="1"/>
          </p:cNvSpPr>
          <p:nvPr>
            <p:ph sz="quarter" idx="1"/>
          </p:nvPr>
        </p:nvSpPr>
        <p:spPr>
          <a:xfrm>
            <a:off x="301752" y="1449288"/>
            <a:ext cx="8503920" cy="4572000"/>
          </a:xfrm>
          <a:blipFill>
            <a:blip r:embed="rId2"/>
            <a:stretch>
              <a:fillRect l="-1720" t="-1733" r="-1649" b="-3733"/>
            </a:stretch>
          </a:blipFill>
          <a:ln>
            <a:miter lim="800000"/>
            <a:headEnd/>
            <a:tailEnd/>
          </a:ln>
        </p:spPr>
        <p:txBody>
          <a:bodyPr/>
          <a:lstStyle/>
          <a:p>
            <a:r>
              <a:rPr lang="en-US">
                <a:noFill/>
              </a:rPr>
              <a:t> </a:t>
            </a:r>
          </a:p>
        </p:txBody>
      </p:sp>
    </p:spTree>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2453-C0D6-B839-5D57-603010A7A05B}"/>
              </a:ext>
            </a:extLst>
          </p:cNvPr>
          <p:cNvSpPr>
            <a:spLocks noGrp="1"/>
          </p:cNvSpPr>
          <p:nvPr>
            <p:ph type="title"/>
          </p:nvPr>
        </p:nvSpPr>
        <p:spPr>
          <a:xfrm>
            <a:off x="95250" y="4619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16:</a:t>
            </a:r>
          </a:p>
        </p:txBody>
      </p:sp>
      <p:sp>
        <p:nvSpPr>
          <p:cNvPr id="3" name="Content Placeholder 2">
            <a:extLst>
              <a:ext uri="{FF2B5EF4-FFF2-40B4-BE49-F238E27FC236}">
                <a16:creationId xmlns:a16="http://schemas.microsoft.com/office/drawing/2014/main" id="{DB98A7EC-F084-562B-455B-DF1DF79D1E89}"/>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600" r="-2796"/>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1204" name="Date Placeholder 3">
            <a:extLst>
              <a:ext uri="{FF2B5EF4-FFF2-40B4-BE49-F238E27FC236}">
                <a16:creationId xmlns:a16="http://schemas.microsoft.com/office/drawing/2014/main" id="{39AE2AD6-22EF-D6EA-015B-E1711CE9A18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766376-E519-4092-9031-4DCE373DDDC4}"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6E560F16-8B3B-C4EB-3607-07BA73C96DA9}"/>
              </a:ext>
            </a:extLst>
          </p:cNvPr>
          <p:cNvSpPr>
            <a:spLocks noGrp="1"/>
          </p:cNvSpPr>
          <p:nvPr>
            <p:ph type="sldNum" sz="quarter" idx="12"/>
          </p:nvPr>
        </p:nvSpPr>
        <p:spPr/>
        <p:txBody>
          <a:bodyPr/>
          <a:lstStyle/>
          <a:p>
            <a:pPr>
              <a:defRPr/>
            </a:pPr>
            <a:fld id="{2EA995B6-AFB5-4A12-A0B4-37400C85A029}" type="slidenum">
              <a:rPr lang="en-US" smtClean="0"/>
              <a:pPr>
                <a:defRPr/>
              </a:pPr>
              <a:t>44</a:t>
            </a:fld>
            <a:endParaRPr lang="en-US"/>
          </a:p>
        </p:txBody>
      </p:sp>
      <p:sp>
        <p:nvSpPr>
          <p:cNvPr id="51206" name="Footer Placeholder 5">
            <a:extLst>
              <a:ext uri="{FF2B5EF4-FFF2-40B4-BE49-F238E27FC236}">
                <a16:creationId xmlns:a16="http://schemas.microsoft.com/office/drawing/2014/main" id="{523F0700-A1FE-CF6E-7A2C-C843A6E2DE3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C2EC-48F6-A0F0-397C-07CFC171FF34}"/>
              </a:ext>
            </a:extLst>
          </p:cNvPr>
          <p:cNvSpPr>
            <a:spLocks noGrp="1"/>
          </p:cNvSpPr>
          <p:nvPr>
            <p:ph type="title"/>
          </p:nvPr>
        </p:nvSpPr>
        <p:spPr>
          <a:xfrm>
            <a:off x="250825" y="40481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16: Continue….</a:t>
            </a:r>
            <a:endParaRPr lang="en-GB" sz="4500" dirty="0"/>
          </a:p>
        </p:txBody>
      </p:sp>
      <p:sp>
        <p:nvSpPr>
          <p:cNvPr id="3" name="Content Placeholder 2">
            <a:extLst>
              <a:ext uri="{FF2B5EF4-FFF2-40B4-BE49-F238E27FC236}">
                <a16:creationId xmlns:a16="http://schemas.microsoft.com/office/drawing/2014/main" id="{DBBF46F6-0E04-D400-C185-948E3970AE21}"/>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600" r="-2652"/>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2228" name="Date Placeholder 3">
            <a:extLst>
              <a:ext uri="{FF2B5EF4-FFF2-40B4-BE49-F238E27FC236}">
                <a16:creationId xmlns:a16="http://schemas.microsoft.com/office/drawing/2014/main" id="{50E24B4C-A7C8-67C9-3FF9-2EFFD3C6E73D}"/>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193508-A870-47E1-92EF-8551A4AE848C}"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E535CE51-004F-D672-25C3-1338EC66B38E}"/>
              </a:ext>
            </a:extLst>
          </p:cNvPr>
          <p:cNvSpPr>
            <a:spLocks noGrp="1"/>
          </p:cNvSpPr>
          <p:nvPr>
            <p:ph type="sldNum" sz="quarter" idx="12"/>
          </p:nvPr>
        </p:nvSpPr>
        <p:spPr/>
        <p:txBody>
          <a:bodyPr/>
          <a:lstStyle/>
          <a:p>
            <a:pPr>
              <a:defRPr/>
            </a:pPr>
            <a:fld id="{783D3503-798D-48E5-A081-7E442D88018F}" type="slidenum">
              <a:rPr lang="en-US" smtClean="0"/>
              <a:pPr>
                <a:defRPr/>
              </a:pPr>
              <a:t>45</a:t>
            </a:fld>
            <a:endParaRPr lang="en-US"/>
          </a:p>
        </p:txBody>
      </p:sp>
      <p:sp>
        <p:nvSpPr>
          <p:cNvPr id="52230" name="Footer Placeholder 5">
            <a:extLst>
              <a:ext uri="{FF2B5EF4-FFF2-40B4-BE49-F238E27FC236}">
                <a16:creationId xmlns:a16="http://schemas.microsoft.com/office/drawing/2014/main" id="{E4F3DD73-C8E9-15FA-9697-35A94205487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7359-949F-82D5-78A7-CCE1B09D4AD2}"/>
              </a:ext>
            </a:extLst>
          </p:cNvPr>
          <p:cNvSpPr>
            <a:spLocks noGrp="1"/>
          </p:cNvSpPr>
          <p:nvPr>
            <p:ph type="title"/>
          </p:nvPr>
        </p:nvSpPr>
        <p:spPr>
          <a:xfrm>
            <a:off x="179388" y="5127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Multiplication Rule:</a:t>
            </a:r>
          </a:p>
        </p:txBody>
      </p:sp>
      <p:sp>
        <p:nvSpPr>
          <p:cNvPr id="3" name="Content Placeholder 2">
            <a:extLst>
              <a:ext uri="{FF2B5EF4-FFF2-40B4-BE49-F238E27FC236}">
                <a16:creationId xmlns:a16="http://schemas.microsoft.com/office/drawing/2014/main" id="{1E4325FF-34F6-196F-B4C5-C624E1B70222}"/>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733" r="-2724"/>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3252" name="Date Placeholder 3">
            <a:extLst>
              <a:ext uri="{FF2B5EF4-FFF2-40B4-BE49-F238E27FC236}">
                <a16:creationId xmlns:a16="http://schemas.microsoft.com/office/drawing/2014/main" id="{05392DE3-250A-B5E9-66EE-085DB5702A6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B0EAB8-1A86-4C81-B155-CEF3D0FFD46E}"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185E1D30-5526-4F02-1071-CE49041D1AA9}"/>
              </a:ext>
            </a:extLst>
          </p:cNvPr>
          <p:cNvSpPr>
            <a:spLocks noGrp="1"/>
          </p:cNvSpPr>
          <p:nvPr>
            <p:ph type="sldNum" sz="quarter" idx="12"/>
          </p:nvPr>
        </p:nvSpPr>
        <p:spPr/>
        <p:txBody>
          <a:bodyPr/>
          <a:lstStyle/>
          <a:p>
            <a:pPr>
              <a:defRPr/>
            </a:pPr>
            <a:fld id="{A8F8E4BA-1D2D-4DC8-AC06-01AD22054FB8}" type="slidenum">
              <a:rPr lang="en-US" smtClean="0"/>
              <a:pPr>
                <a:defRPr/>
              </a:pPr>
              <a:t>46</a:t>
            </a:fld>
            <a:endParaRPr lang="en-US"/>
          </a:p>
        </p:txBody>
      </p:sp>
      <p:sp>
        <p:nvSpPr>
          <p:cNvPr id="53254" name="Footer Placeholder 5">
            <a:extLst>
              <a:ext uri="{FF2B5EF4-FFF2-40B4-BE49-F238E27FC236}">
                <a16:creationId xmlns:a16="http://schemas.microsoft.com/office/drawing/2014/main" id="{E772B936-4B4D-5F50-6D4C-12EE4ED67E8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A771-7BBA-F41B-EF49-829F4B05C2EF}"/>
              </a:ext>
            </a:extLst>
          </p:cNvPr>
          <p:cNvSpPr>
            <a:spLocks noGrp="1"/>
          </p:cNvSpPr>
          <p:nvPr>
            <p:ph type="title"/>
          </p:nvPr>
        </p:nvSpPr>
        <p:spPr>
          <a:xfrm>
            <a:off x="271463" y="49371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17:</a:t>
            </a:r>
          </a:p>
        </p:txBody>
      </p:sp>
      <p:sp>
        <p:nvSpPr>
          <p:cNvPr id="3" name="Content Placeholder 2">
            <a:extLst>
              <a:ext uri="{FF2B5EF4-FFF2-40B4-BE49-F238E27FC236}">
                <a16:creationId xmlns:a16="http://schemas.microsoft.com/office/drawing/2014/main" id="{5E0D12DF-534C-4FB4-D85D-A8DF50E9191C}"/>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733" r="-2724"/>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4276" name="Date Placeholder 3">
            <a:extLst>
              <a:ext uri="{FF2B5EF4-FFF2-40B4-BE49-F238E27FC236}">
                <a16:creationId xmlns:a16="http://schemas.microsoft.com/office/drawing/2014/main" id="{A782F8A1-6660-FEF2-6FB1-1443AC4410E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0DF8A2-6370-4368-B893-E25BCF99F775}"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7687E1A4-90A4-D415-D5CC-B045CD1BC39B}"/>
              </a:ext>
            </a:extLst>
          </p:cNvPr>
          <p:cNvSpPr>
            <a:spLocks noGrp="1"/>
          </p:cNvSpPr>
          <p:nvPr>
            <p:ph type="sldNum" sz="quarter" idx="12"/>
          </p:nvPr>
        </p:nvSpPr>
        <p:spPr/>
        <p:txBody>
          <a:bodyPr/>
          <a:lstStyle/>
          <a:p>
            <a:pPr>
              <a:defRPr/>
            </a:pPr>
            <a:fld id="{C75D1292-D648-4CCA-B236-3A468C937ED9}" type="slidenum">
              <a:rPr lang="en-US" smtClean="0"/>
              <a:pPr>
                <a:defRPr/>
              </a:pPr>
              <a:t>47</a:t>
            </a:fld>
            <a:endParaRPr lang="en-US"/>
          </a:p>
        </p:txBody>
      </p:sp>
      <p:sp>
        <p:nvSpPr>
          <p:cNvPr id="54278" name="Footer Placeholder 5">
            <a:extLst>
              <a:ext uri="{FF2B5EF4-FFF2-40B4-BE49-F238E27FC236}">
                <a16:creationId xmlns:a16="http://schemas.microsoft.com/office/drawing/2014/main" id="{0F13376F-330C-2466-9EFB-1B3931797BE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8290-B1F3-B2E6-5BDC-2A229CF43BF9}"/>
              </a:ext>
            </a:extLst>
          </p:cNvPr>
          <p:cNvSpPr>
            <a:spLocks noGrp="1"/>
          </p:cNvSpPr>
          <p:nvPr>
            <p:ph type="title"/>
          </p:nvPr>
        </p:nvSpPr>
        <p:spPr>
          <a:xfrm>
            <a:off x="152400" y="384175"/>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4000" dirty="0"/>
          </a:p>
        </p:txBody>
      </p:sp>
      <p:sp>
        <p:nvSpPr>
          <p:cNvPr id="3" name="Content Placeholder 2">
            <a:extLst>
              <a:ext uri="{FF2B5EF4-FFF2-40B4-BE49-F238E27FC236}">
                <a16:creationId xmlns:a16="http://schemas.microsoft.com/office/drawing/2014/main" id="{517F3A1F-EC56-925F-FFEF-1775651B2ADA}"/>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sz="2400" dirty="0">
                <a:latin typeface="Times New Roman" pitchFamily="18" charset="0"/>
                <a:cs typeface="Times New Roman" pitchFamily="18" charset="0"/>
              </a:rPr>
              <a:t>The following data from the 100 Senators from the 108</a:t>
            </a:r>
            <a:r>
              <a:rPr lang="en-US" sz="2400" baseline="30000" dirty="0">
                <a:latin typeface="Times New Roman" pitchFamily="18" charset="0"/>
                <a:cs typeface="Times New Roman" pitchFamily="18" charset="0"/>
              </a:rPr>
              <a:t>th</a:t>
            </a:r>
            <a:r>
              <a:rPr lang="en-US" sz="2400" dirty="0">
                <a:latin typeface="Times New Roman" pitchFamily="18" charset="0"/>
                <a:cs typeface="Times New Roman" pitchFamily="18" charset="0"/>
              </a:rPr>
              <a:t> Congress of the United States.</a:t>
            </a:r>
          </a:p>
          <a:p>
            <a:pPr>
              <a:buFont typeface="Wingdings 2" panose="05020102010507070707" pitchFamily="18" charset="2"/>
              <a:buNone/>
              <a:defRPr/>
            </a:pPr>
            <a:endParaRPr lang="en-US" sz="2400" dirty="0">
              <a:latin typeface="Times New Roman" pitchFamily="18" charset="0"/>
              <a:cs typeface="Times New Roman" pitchFamily="18" charset="0"/>
            </a:endParaRPr>
          </a:p>
          <a:p>
            <a:pPr>
              <a:buFont typeface="Wingdings 2" panose="05020102010507070707" pitchFamily="18" charset="2"/>
              <a:buNone/>
              <a:defRPr/>
            </a:pPr>
            <a:endParaRPr lang="en-US" sz="2400" dirty="0">
              <a:latin typeface="Times New Roman" pitchFamily="18" charset="0"/>
              <a:cs typeface="Times New Roman" pitchFamily="18" charset="0"/>
            </a:endParaRPr>
          </a:p>
          <a:p>
            <a:pPr>
              <a:buFont typeface="Wingdings 2" panose="05020102010507070707" pitchFamily="18" charset="2"/>
              <a:buNone/>
              <a:defRPr/>
            </a:pPr>
            <a:endParaRPr lang="en-US" sz="2400" dirty="0">
              <a:latin typeface="Times New Roman" pitchFamily="18" charset="0"/>
              <a:cs typeface="Times New Roman" pitchFamily="18" charset="0"/>
            </a:endParaRPr>
          </a:p>
          <a:p>
            <a:pPr marL="457200" indent="-457200" algn="just">
              <a:buFont typeface="+mj-lt"/>
              <a:buAutoNum type="alphaLcPeriod"/>
              <a:defRPr/>
            </a:pPr>
            <a:r>
              <a:rPr lang="en-US" sz="2400" dirty="0">
                <a:latin typeface="Times New Roman" pitchFamily="18" charset="0"/>
                <a:cs typeface="Times New Roman" pitchFamily="18" charset="0"/>
              </a:rPr>
              <a:t>If we randomly select one Senator, what is the conditional probability of getting a Female, given that a Republican was selected? </a:t>
            </a:r>
          </a:p>
          <a:p>
            <a:pPr marL="457200" indent="-457200" algn="just">
              <a:buFont typeface="+mj-lt"/>
              <a:buAutoNum type="alphaLcPeriod"/>
              <a:defRPr/>
            </a:pPr>
            <a:r>
              <a:rPr lang="en-US" sz="2400" dirty="0">
                <a:latin typeface="Times New Roman" pitchFamily="18" charset="0"/>
                <a:cs typeface="Times New Roman" pitchFamily="18" charset="0"/>
              </a:rPr>
              <a:t>If we randomly select one Senator, let A be the event that the selected Senator is a female and B be the event that the selected Senator is a Republican. Are the events A and B are mutually exclusive?</a:t>
            </a:r>
          </a:p>
        </p:txBody>
      </p:sp>
      <p:sp>
        <p:nvSpPr>
          <p:cNvPr id="55300" name="Date Placeholder 3">
            <a:extLst>
              <a:ext uri="{FF2B5EF4-FFF2-40B4-BE49-F238E27FC236}">
                <a16:creationId xmlns:a16="http://schemas.microsoft.com/office/drawing/2014/main" id="{6C5D20D5-295A-6DA3-85D3-6CD96EA6605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7D8C2E-DC11-4C7B-AC06-E65B5EC3CC61}" type="datetime2">
              <a:rPr lang="en-US" altLang="en-US" sz="1400">
                <a:solidFill>
                  <a:srgbClr val="FFFFFF"/>
                </a:solidFill>
              </a:rPr>
              <a:pPr/>
              <a:t>Friday, March 31, 2023</a:t>
            </a:fld>
            <a:endParaRPr lang="en-US" altLang="en-US" sz="1400">
              <a:solidFill>
                <a:srgbClr val="FFFFFF"/>
              </a:solidFill>
            </a:endParaRPr>
          </a:p>
        </p:txBody>
      </p:sp>
      <p:sp>
        <p:nvSpPr>
          <p:cNvPr id="55301" name="Footer Placeholder 4">
            <a:extLst>
              <a:ext uri="{FF2B5EF4-FFF2-40B4-BE49-F238E27FC236}">
                <a16:creationId xmlns:a16="http://schemas.microsoft.com/office/drawing/2014/main" id="{31EB0CFC-6D15-2340-C4C1-5577E17AC0F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5C455BF0-9C74-92A5-D76A-B1C133BD96F1}"/>
              </a:ext>
            </a:extLst>
          </p:cNvPr>
          <p:cNvSpPr>
            <a:spLocks noGrp="1"/>
          </p:cNvSpPr>
          <p:nvPr>
            <p:ph type="sldNum" sz="quarter" idx="12"/>
          </p:nvPr>
        </p:nvSpPr>
        <p:spPr/>
        <p:txBody>
          <a:bodyPr/>
          <a:lstStyle/>
          <a:p>
            <a:pPr>
              <a:defRPr/>
            </a:pPr>
            <a:fld id="{A593177A-21DE-42F4-BC2F-97F135BAE3AC}" type="slidenum">
              <a:rPr lang="en-US" smtClean="0"/>
              <a:pPr>
                <a:defRPr/>
              </a:pPr>
              <a:t>48</a:t>
            </a:fld>
            <a:endParaRPr lang="en-US"/>
          </a:p>
        </p:txBody>
      </p:sp>
      <p:graphicFrame>
        <p:nvGraphicFramePr>
          <p:cNvPr id="7" name="Table 6">
            <a:extLst>
              <a:ext uri="{FF2B5EF4-FFF2-40B4-BE49-F238E27FC236}">
                <a16:creationId xmlns:a16="http://schemas.microsoft.com/office/drawing/2014/main" id="{7DFBFC61-9783-F3BA-BDFA-D6E3C310E036}"/>
              </a:ext>
            </a:extLst>
          </p:cNvPr>
          <p:cNvGraphicFramePr>
            <a:graphicFrameLocks noGrp="1"/>
          </p:cNvGraphicFramePr>
          <p:nvPr/>
        </p:nvGraphicFramePr>
        <p:xfrm>
          <a:off x="1143000" y="2438400"/>
          <a:ext cx="5638801" cy="1189038"/>
        </p:xfrm>
        <a:graphic>
          <a:graphicData uri="http://schemas.openxmlformats.org/drawingml/2006/table">
            <a:tbl>
              <a:tblPr>
                <a:tableStyleId>{69CF1AB2-1976-4502-BF36-3FF5EA218861}</a:tableStyleId>
              </a:tblPr>
              <a:tblGrid>
                <a:gridCol w="15240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1981201">
                  <a:extLst>
                    <a:ext uri="{9D8B030D-6E8A-4147-A177-3AD203B41FA5}">
                      <a16:colId xmlns:a16="http://schemas.microsoft.com/office/drawing/2014/main" val="20002"/>
                    </a:ext>
                  </a:extLst>
                </a:gridCol>
              </a:tblGrid>
              <a:tr h="396346">
                <a:tc>
                  <a:txBody>
                    <a:bodyPr/>
                    <a:lstStyle/>
                    <a:p>
                      <a:pPr marL="0" marR="0" algn="ctr">
                        <a:spcBef>
                          <a:spcPts val="0"/>
                        </a:spcBef>
                        <a:spcAft>
                          <a:spcPts val="0"/>
                        </a:spcAft>
                      </a:pPr>
                      <a:endParaRPr lang="en-US" sz="2600" dirty="0">
                        <a:latin typeface="Times New Roman"/>
                        <a:ea typeface="Times New Roman"/>
                      </a:endParaRPr>
                    </a:p>
                  </a:txBody>
                  <a:tcPr marL="68580" marR="68580" marT="0" marB="0"/>
                </a:tc>
                <a:tc>
                  <a:txBody>
                    <a:bodyPr/>
                    <a:lstStyle/>
                    <a:p>
                      <a:pPr marL="0" marR="0" algn="ctr">
                        <a:spcBef>
                          <a:spcPts val="0"/>
                        </a:spcBef>
                        <a:spcAft>
                          <a:spcPts val="0"/>
                        </a:spcAft>
                      </a:pPr>
                      <a:r>
                        <a:rPr lang="en-US" sz="2600"/>
                        <a:t>Republican</a:t>
                      </a:r>
                      <a:endParaRPr lang="en-US" sz="2600">
                        <a:latin typeface="Times New Roman"/>
                        <a:ea typeface="Times New Roman"/>
                      </a:endParaRPr>
                    </a:p>
                  </a:txBody>
                  <a:tcPr marL="68580" marR="68580" marT="0" marB="0"/>
                </a:tc>
                <a:tc>
                  <a:txBody>
                    <a:bodyPr/>
                    <a:lstStyle/>
                    <a:p>
                      <a:pPr marL="0" marR="0" algn="ctr">
                        <a:spcBef>
                          <a:spcPts val="0"/>
                        </a:spcBef>
                        <a:spcAft>
                          <a:spcPts val="0"/>
                        </a:spcAft>
                      </a:pPr>
                      <a:r>
                        <a:rPr lang="en-US" sz="2600"/>
                        <a:t>Democrat</a:t>
                      </a:r>
                      <a:endParaRPr lang="en-US" sz="2600">
                        <a:latin typeface="Times New Roman"/>
                        <a:ea typeface="Times New Roman"/>
                      </a:endParaRPr>
                    </a:p>
                  </a:txBody>
                  <a:tcPr marL="68580" marR="68580" marT="0" marB="0"/>
                </a:tc>
                <a:extLst>
                  <a:ext uri="{0D108BD9-81ED-4DB2-BD59-A6C34878D82A}">
                    <a16:rowId xmlns:a16="http://schemas.microsoft.com/office/drawing/2014/main" val="10000"/>
                  </a:ext>
                </a:extLst>
              </a:tr>
              <a:tr h="396346">
                <a:tc>
                  <a:txBody>
                    <a:bodyPr/>
                    <a:lstStyle/>
                    <a:p>
                      <a:pPr marL="0" marR="0" algn="ctr">
                        <a:spcBef>
                          <a:spcPts val="0"/>
                        </a:spcBef>
                        <a:spcAft>
                          <a:spcPts val="0"/>
                        </a:spcAft>
                      </a:pPr>
                      <a:r>
                        <a:rPr lang="en-US" sz="2600" dirty="0"/>
                        <a:t>Male</a:t>
                      </a:r>
                      <a:endParaRPr lang="en-US" sz="2600" dirty="0">
                        <a:latin typeface="Times New Roman"/>
                        <a:ea typeface="Times New Roman"/>
                      </a:endParaRPr>
                    </a:p>
                  </a:txBody>
                  <a:tcPr marL="68580" marR="68580" marT="0" marB="0"/>
                </a:tc>
                <a:tc>
                  <a:txBody>
                    <a:bodyPr/>
                    <a:lstStyle/>
                    <a:p>
                      <a:pPr marL="0" marR="0" algn="ctr">
                        <a:spcBef>
                          <a:spcPts val="0"/>
                        </a:spcBef>
                        <a:spcAft>
                          <a:spcPts val="0"/>
                        </a:spcAft>
                      </a:pPr>
                      <a:r>
                        <a:rPr lang="en-US" sz="2600" dirty="0"/>
                        <a:t>46</a:t>
                      </a:r>
                      <a:endParaRPr lang="en-US" sz="2600" dirty="0">
                        <a:latin typeface="Times New Roman"/>
                        <a:ea typeface="Times New Roman"/>
                      </a:endParaRPr>
                    </a:p>
                  </a:txBody>
                  <a:tcPr marL="68580" marR="68580" marT="0" marB="0"/>
                </a:tc>
                <a:tc>
                  <a:txBody>
                    <a:bodyPr/>
                    <a:lstStyle/>
                    <a:p>
                      <a:pPr marL="0" marR="0" algn="ctr">
                        <a:spcBef>
                          <a:spcPts val="0"/>
                        </a:spcBef>
                        <a:spcAft>
                          <a:spcPts val="0"/>
                        </a:spcAft>
                      </a:pPr>
                      <a:r>
                        <a:rPr lang="en-US" sz="2600"/>
                        <a:t>39</a:t>
                      </a:r>
                      <a:endParaRPr lang="en-US" sz="2600">
                        <a:latin typeface="Times New Roman"/>
                        <a:ea typeface="Times New Roman"/>
                      </a:endParaRPr>
                    </a:p>
                  </a:txBody>
                  <a:tcPr marL="68580" marR="68580" marT="0" marB="0"/>
                </a:tc>
                <a:extLst>
                  <a:ext uri="{0D108BD9-81ED-4DB2-BD59-A6C34878D82A}">
                    <a16:rowId xmlns:a16="http://schemas.microsoft.com/office/drawing/2014/main" val="10001"/>
                  </a:ext>
                </a:extLst>
              </a:tr>
              <a:tr h="396346">
                <a:tc>
                  <a:txBody>
                    <a:bodyPr/>
                    <a:lstStyle/>
                    <a:p>
                      <a:pPr marL="0" marR="0" algn="ctr">
                        <a:spcBef>
                          <a:spcPts val="0"/>
                        </a:spcBef>
                        <a:spcAft>
                          <a:spcPts val="0"/>
                        </a:spcAft>
                      </a:pPr>
                      <a:r>
                        <a:rPr lang="en-US" sz="2600"/>
                        <a:t>Female</a:t>
                      </a:r>
                      <a:endParaRPr lang="en-US" sz="2600">
                        <a:latin typeface="Times New Roman"/>
                        <a:ea typeface="Times New Roman"/>
                      </a:endParaRPr>
                    </a:p>
                  </a:txBody>
                  <a:tcPr marL="68580" marR="68580" marT="0" marB="0"/>
                </a:tc>
                <a:tc>
                  <a:txBody>
                    <a:bodyPr/>
                    <a:lstStyle/>
                    <a:p>
                      <a:pPr marL="0" marR="0" algn="ctr">
                        <a:spcBef>
                          <a:spcPts val="0"/>
                        </a:spcBef>
                        <a:spcAft>
                          <a:spcPts val="0"/>
                        </a:spcAft>
                      </a:pPr>
                      <a:r>
                        <a:rPr lang="en-US" sz="2600" dirty="0"/>
                        <a:t>5</a:t>
                      </a:r>
                      <a:endParaRPr lang="en-US" sz="2600" dirty="0">
                        <a:latin typeface="Times New Roman"/>
                        <a:ea typeface="Times New Roman"/>
                      </a:endParaRPr>
                    </a:p>
                  </a:txBody>
                  <a:tcPr marL="68580" marR="68580" marT="0" marB="0"/>
                </a:tc>
                <a:tc>
                  <a:txBody>
                    <a:bodyPr/>
                    <a:lstStyle/>
                    <a:p>
                      <a:pPr marL="0" marR="0" algn="ctr">
                        <a:spcBef>
                          <a:spcPts val="0"/>
                        </a:spcBef>
                        <a:spcAft>
                          <a:spcPts val="0"/>
                        </a:spcAft>
                      </a:pPr>
                      <a:r>
                        <a:rPr lang="en-US" sz="2600" dirty="0"/>
                        <a:t>10</a:t>
                      </a:r>
                      <a:endParaRPr lang="en-US" sz="2600" dirty="0">
                        <a:latin typeface="Times New Roman"/>
                        <a:ea typeface="Times New Roman"/>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8E9A-8AF5-7A22-38E5-983499482E86}"/>
              </a:ext>
            </a:extLst>
          </p:cNvPr>
          <p:cNvSpPr>
            <a:spLocks noGrp="1"/>
          </p:cNvSpPr>
          <p:nvPr>
            <p:ph type="title"/>
          </p:nvPr>
        </p:nvSpPr>
        <p:spPr>
          <a:xfrm>
            <a:off x="271463" y="484188"/>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Bayes’ Rule:</a:t>
            </a:r>
          </a:p>
        </p:txBody>
      </p:sp>
      <p:sp>
        <p:nvSpPr>
          <p:cNvPr id="3" name="Content Placeholder 2">
            <a:extLst>
              <a:ext uri="{FF2B5EF4-FFF2-40B4-BE49-F238E27FC236}">
                <a16:creationId xmlns:a16="http://schemas.microsoft.com/office/drawing/2014/main" id="{1D3D3916-5209-C727-3D68-D3A6574FFC69}"/>
              </a:ext>
            </a:extLst>
          </p:cNvPr>
          <p:cNvSpPr>
            <a:spLocks noGrp="1" noRot="1" noChangeAspect="1" noMove="1" noResize="1" noEditPoints="1" noAdjustHandles="1" noChangeArrowheads="1" noChangeShapeType="1" noTextEdit="1"/>
          </p:cNvSpPr>
          <p:nvPr>
            <p:ph sz="quarter" idx="1"/>
          </p:nvPr>
        </p:nvSpPr>
        <p:spPr>
          <a:xfrm>
            <a:off x="301752" y="1377280"/>
            <a:ext cx="8503920" cy="4572000"/>
          </a:xfrm>
          <a:blipFill rotWithShape="1">
            <a:blip r:embed="rId2"/>
            <a:stretch>
              <a:fillRect l="-1505" t="-1333" r="-5591"/>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6324" name="Date Placeholder 3">
            <a:extLst>
              <a:ext uri="{FF2B5EF4-FFF2-40B4-BE49-F238E27FC236}">
                <a16:creationId xmlns:a16="http://schemas.microsoft.com/office/drawing/2014/main" id="{CD9D0FAF-5610-DCEE-D617-1942E92AEDB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F4994A-A05B-4C6C-8BC4-B53F27789060}"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83ED5DA0-6802-5556-5B38-632DBD8CCEB4}"/>
              </a:ext>
            </a:extLst>
          </p:cNvPr>
          <p:cNvSpPr>
            <a:spLocks noGrp="1"/>
          </p:cNvSpPr>
          <p:nvPr>
            <p:ph type="sldNum" sz="quarter" idx="12"/>
          </p:nvPr>
        </p:nvSpPr>
        <p:spPr/>
        <p:txBody>
          <a:bodyPr/>
          <a:lstStyle/>
          <a:p>
            <a:pPr>
              <a:defRPr/>
            </a:pPr>
            <a:fld id="{1870FB13-7FA3-48C0-AB54-E6465F84BEA6}" type="slidenum">
              <a:rPr lang="en-US" smtClean="0"/>
              <a:pPr>
                <a:defRPr/>
              </a:pPr>
              <a:t>49</a:t>
            </a:fld>
            <a:endParaRPr lang="en-US"/>
          </a:p>
        </p:txBody>
      </p:sp>
      <p:sp>
        <p:nvSpPr>
          <p:cNvPr id="56326" name="Footer Placeholder 5">
            <a:extLst>
              <a:ext uri="{FF2B5EF4-FFF2-40B4-BE49-F238E27FC236}">
                <a16:creationId xmlns:a16="http://schemas.microsoft.com/office/drawing/2014/main" id="{33D5DBAC-9C7C-F0CB-BC1F-9ED0DCD9BF1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B09C4-E1BE-9DED-4A86-075B8C9A36A2}"/>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2:</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8435" name="Content Placeholder 2">
            <a:extLst>
              <a:ext uri="{FF2B5EF4-FFF2-40B4-BE49-F238E27FC236}">
                <a16:creationId xmlns:a16="http://schemas.microsoft.com/office/drawing/2014/main" id="{31AD72F3-9969-B219-16FA-B938C57F2061}"/>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A StarBucks manager examines the amount of brewed coffee sold in the last five weeks in order to guess the demand for this week.</a:t>
            </a:r>
            <a:endParaRPr lang="en-US" altLang="en-US" sz="3500">
              <a:latin typeface="Times New Roman" panose="02020603050405020304" pitchFamily="18" charset="0"/>
              <a:cs typeface="Times New Roman" panose="02020603050405020304" pitchFamily="18" charset="0"/>
            </a:endParaRPr>
          </a:p>
        </p:txBody>
      </p:sp>
      <p:sp>
        <p:nvSpPr>
          <p:cNvPr id="18436" name="Date Placeholder 3">
            <a:extLst>
              <a:ext uri="{FF2B5EF4-FFF2-40B4-BE49-F238E27FC236}">
                <a16:creationId xmlns:a16="http://schemas.microsoft.com/office/drawing/2014/main" id="{69EC5BCE-4ACE-5595-625A-8587A36A061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4FC0EF-93ED-4EC2-9A77-ECA31FF857F6}"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C7B1450B-B856-CAD1-F943-91C9F0805D67}"/>
              </a:ext>
            </a:extLst>
          </p:cNvPr>
          <p:cNvSpPr>
            <a:spLocks noGrp="1"/>
          </p:cNvSpPr>
          <p:nvPr>
            <p:ph type="sldNum" sz="quarter" idx="12"/>
          </p:nvPr>
        </p:nvSpPr>
        <p:spPr/>
        <p:txBody>
          <a:bodyPr/>
          <a:lstStyle/>
          <a:p>
            <a:pPr>
              <a:defRPr/>
            </a:pPr>
            <a:fld id="{BE5D8A22-CCF6-4CF8-A913-8D6BC8656370}" type="slidenum">
              <a:rPr lang="en-US" smtClean="0"/>
              <a:pPr>
                <a:defRPr/>
              </a:pPr>
              <a:t>5</a:t>
            </a:fld>
            <a:endParaRPr lang="en-US"/>
          </a:p>
        </p:txBody>
      </p:sp>
      <p:sp>
        <p:nvSpPr>
          <p:cNvPr id="18438" name="Footer Placeholder 5">
            <a:extLst>
              <a:ext uri="{FF2B5EF4-FFF2-40B4-BE49-F238E27FC236}">
                <a16:creationId xmlns:a16="http://schemas.microsoft.com/office/drawing/2014/main" id="{1B65CDC8-2053-5D5C-0017-16581902DE2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2AF8-AF5D-92F0-9F39-D8CCC110276D}"/>
              </a:ext>
            </a:extLst>
          </p:cNvPr>
          <p:cNvSpPr>
            <a:spLocks noGrp="1"/>
          </p:cNvSpPr>
          <p:nvPr>
            <p:ph type="title"/>
          </p:nvPr>
        </p:nvSpPr>
        <p:spPr>
          <a:xfrm>
            <a:off x="107950" y="333375"/>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Venn diagram for Bayes’ rule</a:t>
            </a:r>
          </a:p>
        </p:txBody>
      </p:sp>
      <p:sp>
        <p:nvSpPr>
          <p:cNvPr id="57347" name="Date Placeholder 3">
            <a:extLst>
              <a:ext uri="{FF2B5EF4-FFF2-40B4-BE49-F238E27FC236}">
                <a16:creationId xmlns:a16="http://schemas.microsoft.com/office/drawing/2014/main" id="{96F06A0B-BB6D-B851-DE1C-6855E2D30DD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A73821-5E7A-4CAC-BE53-6C7265ED81A8}"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33E31328-0521-C7DD-60D8-10BD7C1633EC}"/>
              </a:ext>
            </a:extLst>
          </p:cNvPr>
          <p:cNvSpPr>
            <a:spLocks noGrp="1"/>
          </p:cNvSpPr>
          <p:nvPr>
            <p:ph type="sldNum" sz="quarter" idx="12"/>
          </p:nvPr>
        </p:nvSpPr>
        <p:spPr/>
        <p:txBody>
          <a:bodyPr/>
          <a:lstStyle/>
          <a:p>
            <a:pPr>
              <a:defRPr/>
            </a:pPr>
            <a:fld id="{CA81178B-80A6-42C4-BB64-79D0F4B36612}" type="slidenum">
              <a:rPr lang="en-US" smtClean="0"/>
              <a:pPr>
                <a:defRPr/>
              </a:pPr>
              <a:t>50</a:t>
            </a:fld>
            <a:endParaRPr lang="en-US"/>
          </a:p>
        </p:txBody>
      </p:sp>
      <p:pic>
        <p:nvPicPr>
          <p:cNvPr id="57349" name="Picture 2">
            <a:extLst>
              <a:ext uri="{FF2B5EF4-FFF2-40B4-BE49-F238E27FC236}">
                <a16:creationId xmlns:a16="http://schemas.microsoft.com/office/drawing/2014/main" id="{01E086C5-531C-F42B-CAEB-2A6BEE8AC638}"/>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835150" y="1628775"/>
            <a:ext cx="5332413" cy="30892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0" name="Rectangle 5">
            <a:extLst>
              <a:ext uri="{FF2B5EF4-FFF2-40B4-BE49-F238E27FC236}">
                <a16:creationId xmlns:a16="http://schemas.microsoft.com/office/drawing/2014/main" id="{FC30BD63-CCB4-B214-F099-9F83B9E2DC0F}"/>
              </a:ext>
            </a:extLst>
          </p:cNvPr>
          <p:cNvSpPr>
            <a:spLocks noChangeArrowheads="1"/>
          </p:cNvSpPr>
          <p:nvPr/>
        </p:nvSpPr>
        <p:spPr bwMode="auto">
          <a:xfrm>
            <a:off x="250825" y="4973638"/>
            <a:ext cx="83534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IN" altLang="en-US"/>
              <a:t>This rule can be generalized for any finite number (two or more) of partitions</a:t>
            </a:r>
            <a:endParaRPr lang="en-GB" altLang="en-US"/>
          </a:p>
        </p:txBody>
      </p:sp>
      <p:sp>
        <p:nvSpPr>
          <p:cNvPr id="57351" name="Footer Placeholder 6">
            <a:extLst>
              <a:ext uri="{FF2B5EF4-FFF2-40B4-BE49-F238E27FC236}">
                <a16:creationId xmlns:a16="http://schemas.microsoft.com/office/drawing/2014/main" id="{2329AFE2-5F2C-9F1A-A6AD-C07B252A7BB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E555-2EFE-F996-E03F-51964CFF3B0D}"/>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
        <p:nvSpPr>
          <p:cNvPr id="3" name="Content Placeholder 2">
            <a:extLst>
              <a:ext uri="{FF2B5EF4-FFF2-40B4-BE49-F238E27FC236}">
                <a16:creationId xmlns:a16="http://schemas.microsoft.com/office/drawing/2014/main" id="{7398A66C-9419-FF01-6CF8-2DCEC9CFC5F4}"/>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US" altLang="en-US" sz="2800">
                <a:latin typeface="Times New Roman" panose="02020603050405020304" pitchFamily="18" charset="0"/>
                <a:cs typeface="Times New Roman" panose="02020603050405020304" pitchFamily="18" charset="0"/>
              </a:rPr>
              <a:t>Three plants, C</a:t>
            </a:r>
            <a:r>
              <a:rPr lang="en-US" altLang="en-US" sz="2800" baseline="-25000">
                <a:latin typeface="Times New Roman" panose="02020603050405020304" pitchFamily="18" charset="0"/>
                <a:cs typeface="Times New Roman" panose="02020603050405020304" pitchFamily="18" charset="0"/>
              </a:rPr>
              <a:t>1</a:t>
            </a:r>
            <a:r>
              <a:rPr lang="en-US" altLang="en-US" sz="2800">
                <a:latin typeface="Times New Roman" panose="02020603050405020304" pitchFamily="18" charset="0"/>
                <a:cs typeface="Times New Roman" panose="02020603050405020304" pitchFamily="18" charset="0"/>
              </a:rPr>
              <a:t>, C</a:t>
            </a:r>
            <a:r>
              <a:rPr lang="en-US" altLang="en-US" sz="2800" baseline="-25000">
                <a:latin typeface="Times New Roman" panose="02020603050405020304" pitchFamily="18" charset="0"/>
                <a:cs typeface="Times New Roman" panose="02020603050405020304" pitchFamily="18" charset="0"/>
              </a:rPr>
              <a:t>2</a:t>
            </a:r>
            <a:r>
              <a:rPr lang="en-US" altLang="en-US" sz="2800">
                <a:latin typeface="Times New Roman" panose="02020603050405020304" pitchFamily="18" charset="0"/>
                <a:cs typeface="Times New Roman" panose="02020603050405020304" pitchFamily="18" charset="0"/>
              </a:rPr>
              <a:t>, and C</a:t>
            </a:r>
            <a:r>
              <a:rPr lang="en-US" altLang="en-US" sz="2800" baseline="-25000">
                <a:latin typeface="Times New Roman" panose="02020603050405020304" pitchFamily="18" charset="0"/>
                <a:cs typeface="Times New Roman" panose="02020603050405020304" pitchFamily="18" charset="0"/>
              </a:rPr>
              <a:t>3</a:t>
            </a:r>
            <a:r>
              <a:rPr lang="en-US" altLang="en-US" sz="2800">
                <a:latin typeface="Times New Roman" panose="02020603050405020304" pitchFamily="18" charset="0"/>
                <a:cs typeface="Times New Roman" panose="02020603050405020304" pitchFamily="18" charset="0"/>
              </a:rPr>
              <a:t>, produce respectively, 10%, 50%, and 40% of a company’s output. Although plant C</a:t>
            </a:r>
            <a:r>
              <a:rPr lang="en-US" altLang="en-US" sz="2800" baseline="-25000">
                <a:latin typeface="Times New Roman" panose="02020603050405020304" pitchFamily="18" charset="0"/>
                <a:cs typeface="Times New Roman" panose="02020603050405020304" pitchFamily="18" charset="0"/>
              </a:rPr>
              <a:t>1</a:t>
            </a:r>
            <a:r>
              <a:rPr lang="en-US" altLang="en-US" sz="2800">
                <a:latin typeface="Times New Roman" panose="02020603050405020304" pitchFamily="18" charset="0"/>
                <a:cs typeface="Times New Roman" panose="02020603050405020304" pitchFamily="18" charset="0"/>
              </a:rPr>
              <a:t> is a small plant, its manager believes in high quality and only 1% of its products are defective. The other two, C</a:t>
            </a:r>
            <a:r>
              <a:rPr lang="en-US" altLang="en-US" sz="2800" baseline="-25000">
                <a:latin typeface="Times New Roman" panose="02020603050405020304" pitchFamily="18" charset="0"/>
                <a:cs typeface="Times New Roman" panose="02020603050405020304" pitchFamily="18" charset="0"/>
              </a:rPr>
              <a:t>2</a:t>
            </a:r>
            <a:r>
              <a:rPr lang="en-US" altLang="en-US" sz="2800">
                <a:latin typeface="Times New Roman" panose="02020603050405020304" pitchFamily="18" charset="0"/>
                <a:cs typeface="Times New Roman" panose="02020603050405020304" pitchFamily="18" charset="0"/>
              </a:rPr>
              <a:t> and C</a:t>
            </a:r>
            <a:r>
              <a:rPr lang="en-US" altLang="en-US" sz="2800" baseline="-25000">
                <a:latin typeface="Times New Roman" panose="02020603050405020304" pitchFamily="18" charset="0"/>
                <a:cs typeface="Times New Roman" panose="02020603050405020304" pitchFamily="18" charset="0"/>
              </a:rPr>
              <a:t>3</a:t>
            </a:r>
            <a:r>
              <a:rPr lang="en-US" altLang="en-US" sz="2800">
                <a:latin typeface="Times New Roman" panose="02020603050405020304" pitchFamily="18" charset="0"/>
                <a:cs typeface="Times New Roman" panose="02020603050405020304" pitchFamily="18" charset="0"/>
              </a:rPr>
              <a:t>, are worse and produce items that are 3% and 4% defective, respectively. All products are sent to a central warehouse. One item is selected at random and observed to be defective, then what is the conditional probability that it comes from plant C</a:t>
            </a:r>
            <a:r>
              <a:rPr lang="en-US" altLang="en-US" sz="2800" baseline="-25000">
                <a:latin typeface="Times New Roman" panose="02020603050405020304" pitchFamily="18" charset="0"/>
                <a:cs typeface="Times New Roman" panose="02020603050405020304" pitchFamily="18" charset="0"/>
              </a:rPr>
              <a:t>1</a:t>
            </a:r>
            <a:r>
              <a:rPr lang="en-US" altLang="en-US" sz="2800">
                <a:latin typeface="Times New Roman" panose="02020603050405020304" pitchFamily="18" charset="0"/>
                <a:cs typeface="Times New Roman" panose="02020603050405020304" pitchFamily="18" charset="0"/>
              </a:rPr>
              <a:t>.(We define event D as defective)</a:t>
            </a:r>
          </a:p>
          <a:p>
            <a:pPr marL="0" indent="0" algn="just">
              <a:buFont typeface="Wingdings 2" panose="05020102010507070707" pitchFamily="18" charset="2"/>
              <a:buNone/>
            </a:pPr>
            <a:r>
              <a:rPr lang="en-US" altLang="en-US" sz="2800" b="1">
                <a:solidFill>
                  <a:srgbClr val="FF0000"/>
                </a:solidFill>
                <a:latin typeface="Times New Roman" panose="02020603050405020304" pitchFamily="18" charset="0"/>
                <a:cs typeface="Times New Roman" panose="02020603050405020304" pitchFamily="18" charset="0"/>
              </a:rPr>
              <a:t>Ans : 1/32</a:t>
            </a:r>
          </a:p>
          <a:p>
            <a:pPr marL="0" indent="0" algn="just">
              <a:buFont typeface="Wingdings 2" panose="05020102010507070707" pitchFamily="18" charset="2"/>
              <a:buNone/>
            </a:pPr>
            <a:endParaRPr lang="en-US" altLang="en-US" sz="2800">
              <a:latin typeface="Times New Roman" panose="02020603050405020304" pitchFamily="18" charset="0"/>
              <a:cs typeface="Times New Roman" panose="02020603050405020304" pitchFamily="18" charset="0"/>
            </a:endParaRPr>
          </a:p>
        </p:txBody>
      </p:sp>
      <p:sp>
        <p:nvSpPr>
          <p:cNvPr id="58372" name="Date Placeholder 3">
            <a:extLst>
              <a:ext uri="{FF2B5EF4-FFF2-40B4-BE49-F238E27FC236}">
                <a16:creationId xmlns:a16="http://schemas.microsoft.com/office/drawing/2014/main" id="{CDE0BC11-BFE4-9E49-3DFA-4943A6887C0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C550DB-EE61-417F-968F-69BDE7728A26}" type="datetime2">
              <a:rPr lang="en-US" altLang="en-US" sz="1400">
                <a:solidFill>
                  <a:srgbClr val="FFFFFF"/>
                </a:solidFill>
              </a:rPr>
              <a:pPr/>
              <a:t>Friday, March 31, 2023</a:t>
            </a:fld>
            <a:endParaRPr lang="en-US" altLang="en-US" sz="1400">
              <a:solidFill>
                <a:srgbClr val="FFFFFF"/>
              </a:solidFill>
            </a:endParaRPr>
          </a:p>
        </p:txBody>
      </p:sp>
      <p:sp>
        <p:nvSpPr>
          <p:cNvPr id="58373" name="Footer Placeholder 4">
            <a:extLst>
              <a:ext uri="{FF2B5EF4-FFF2-40B4-BE49-F238E27FC236}">
                <a16:creationId xmlns:a16="http://schemas.microsoft.com/office/drawing/2014/main" id="{A7DA183C-34E7-5B5D-008B-B49E0A92A13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FFDE1A64-E66D-9A35-B91E-2F237245D91F}"/>
              </a:ext>
            </a:extLst>
          </p:cNvPr>
          <p:cNvSpPr>
            <a:spLocks noGrp="1"/>
          </p:cNvSpPr>
          <p:nvPr>
            <p:ph type="sldNum" sz="quarter" idx="12"/>
          </p:nvPr>
        </p:nvSpPr>
        <p:spPr/>
        <p:txBody>
          <a:bodyPr/>
          <a:lstStyle/>
          <a:p>
            <a:pPr>
              <a:defRPr/>
            </a:pPr>
            <a:fld id="{54B4EA4B-49D1-4CBC-BDA2-8475059D75E6}" type="slidenum">
              <a:rPr lang="en-US" smtClean="0"/>
              <a:pPr>
                <a:defRPr/>
              </a:pPr>
              <a:t>51</a:t>
            </a:fld>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9D0D-431F-91F9-BEA8-365E84F46C6A}"/>
              </a:ext>
            </a:extLst>
          </p:cNvPr>
          <p:cNvSpPr>
            <a:spLocks noGrp="1"/>
          </p:cNvSpPr>
          <p:nvPr>
            <p:ph type="title"/>
          </p:nvPr>
        </p:nvSpPr>
        <p:spPr>
          <a:xfrm>
            <a:off x="301625" y="293688"/>
            <a:ext cx="8534400" cy="758825"/>
          </a:xfrm>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18:</a:t>
            </a:r>
          </a:p>
        </p:txBody>
      </p:sp>
      <p:sp>
        <p:nvSpPr>
          <p:cNvPr id="3" name="Content Placeholder 2">
            <a:extLst>
              <a:ext uri="{FF2B5EF4-FFF2-40B4-BE49-F238E27FC236}">
                <a16:creationId xmlns:a16="http://schemas.microsoft.com/office/drawing/2014/main" id="{BFF94EA0-A9C5-52EA-AB0D-F269671B10E5}"/>
              </a:ext>
            </a:extLst>
          </p:cNvPr>
          <p:cNvSpPr>
            <a:spLocks noGrp="1" noRot="1" noChangeAspect="1" noMove="1" noResize="1" noEditPoints="1" noAdjustHandles="1" noChangeArrowheads="1" noChangeShapeType="1" noTextEdit="1"/>
          </p:cNvSpPr>
          <p:nvPr>
            <p:ph sz="quarter" idx="1"/>
          </p:nvPr>
        </p:nvSpPr>
        <p:spPr>
          <a:xfrm>
            <a:off x="301752" y="1449288"/>
            <a:ext cx="8503920" cy="4572000"/>
          </a:xfrm>
          <a:blipFill rotWithShape="1">
            <a:blip r:embed="rId2"/>
            <a:stretch>
              <a:fillRect l="-1720" t="-1733" r="-2796" b="-2133"/>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9396" name="Date Placeholder 3">
            <a:extLst>
              <a:ext uri="{FF2B5EF4-FFF2-40B4-BE49-F238E27FC236}">
                <a16:creationId xmlns:a16="http://schemas.microsoft.com/office/drawing/2014/main" id="{69B9B648-ECF7-FDD8-ABDE-A5C2720C41B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DC35FEF-A608-49E3-BE30-C1A68C6182BB}"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8A6E792E-EAE1-0F7D-E9F2-BCF1DE5E172D}"/>
              </a:ext>
            </a:extLst>
          </p:cNvPr>
          <p:cNvSpPr>
            <a:spLocks noGrp="1"/>
          </p:cNvSpPr>
          <p:nvPr>
            <p:ph type="sldNum" sz="quarter" idx="12"/>
          </p:nvPr>
        </p:nvSpPr>
        <p:spPr/>
        <p:txBody>
          <a:bodyPr/>
          <a:lstStyle/>
          <a:p>
            <a:pPr>
              <a:defRPr/>
            </a:pPr>
            <a:fld id="{5084BA36-3681-46B8-A676-F113ED06B710}" type="slidenum">
              <a:rPr lang="en-US" smtClean="0"/>
              <a:pPr>
                <a:defRPr/>
              </a:pPr>
              <a:t>52</a:t>
            </a:fld>
            <a:endParaRPr lang="en-US"/>
          </a:p>
        </p:txBody>
      </p:sp>
      <p:sp>
        <p:nvSpPr>
          <p:cNvPr id="59398" name="Footer Placeholder 5">
            <a:extLst>
              <a:ext uri="{FF2B5EF4-FFF2-40B4-BE49-F238E27FC236}">
                <a16:creationId xmlns:a16="http://schemas.microsoft.com/office/drawing/2014/main" id="{302BF66A-1FEA-16CB-8377-F16FB8FC69B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9FE683-681E-89CD-2EF5-E4BE6F080529}"/>
              </a:ext>
            </a:extLst>
          </p:cNvPr>
          <p:cNvSpPr>
            <a:spLocks noGrp="1" noRot="1" noChangeAspect="1" noMove="1" noResize="1" noEditPoints="1" noAdjustHandles="1" noChangeArrowheads="1" noChangeShapeType="1" noTextEdit="1"/>
          </p:cNvSpPr>
          <p:nvPr>
            <p:ph sz="quarter" idx="1"/>
          </p:nvPr>
        </p:nvSpPr>
        <p:spPr>
          <a:xfrm>
            <a:off x="301752" y="1340768"/>
            <a:ext cx="8503920" cy="4572000"/>
          </a:xfrm>
          <a:blipFill rotWithShape="1">
            <a:blip r:embed="rId2"/>
            <a:stretch>
              <a:fillRect l="-1147" t="-1067" r="-2079"/>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60419" name="Date Placeholder 3">
            <a:extLst>
              <a:ext uri="{FF2B5EF4-FFF2-40B4-BE49-F238E27FC236}">
                <a16:creationId xmlns:a16="http://schemas.microsoft.com/office/drawing/2014/main" id="{DF85EFAF-9D53-89CC-D062-2CE554AC0A8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C95521-1E27-4EF0-899D-DB953DF3C874}"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3EA19FD7-BE79-F672-0B53-ABC7775B369B}"/>
              </a:ext>
            </a:extLst>
          </p:cNvPr>
          <p:cNvSpPr>
            <a:spLocks noGrp="1"/>
          </p:cNvSpPr>
          <p:nvPr>
            <p:ph type="sldNum" sz="quarter" idx="12"/>
          </p:nvPr>
        </p:nvSpPr>
        <p:spPr/>
        <p:txBody>
          <a:bodyPr/>
          <a:lstStyle/>
          <a:p>
            <a:pPr>
              <a:defRPr/>
            </a:pPr>
            <a:fld id="{E07FCC49-6A2E-4D09-988D-3E38148124AB}" type="slidenum">
              <a:rPr lang="en-US" smtClean="0"/>
              <a:pPr>
                <a:defRPr/>
              </a:pPr>
              <a:t>53</a:t>
            </a:fld>
            <a:endParaRPr lang="en-US"/>
          </a:p>
        </p:txBody>
      </p:sp>
      <p:sp>
        <p:nvSpPr>
          <p:cNvPr id="60421" name="Footer Placeholder 5">
            <a:extLst>
              <a:ext uri="{FF2B5EF4-FFF2-40B4-BE49-F238E27FC236}">
                <a16:creationId xmlns:a16="http://schemas.microsoft.com/office/drawing/2014/main" id="{900464AF-C471-1371-033E-833043C9D66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0D1B-F008-16F6-149E-33665E4032C6}"/>
              </a:ext>
            </a:extLst>
          </p:cNvPr>
          <p:cNvSpPr>
            <a:spLocks noGrp="1"/>
          </p:cNvSpPr>
          <p:nvPr>
            <p:ph type="title"/>
          </p:nvPr>
        </p:nvSpPr>
        <p:spPr>
          <a:xfrm>
            <a:off x="179388" y="438150"/>
            <a:ext cx="8534400" cy="758825"/>
          </a:xfrm>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Independence:</a:t>
            </a:r>
          </a:p>
        </p:txBody>
      </p:sp>
      <p:sp>
        <p:nvSpPr>
          <p:cNvPr id="3" name="Content Placeholder 2">
            <a:extLst>
              <a:ext uri="{FF2B5EF4-FFF2-40B4-BE49-F238E27FC236}">
                <a16:creationId xmlns:a16="http://schemas.microsoft.com/office/drawing/2014/main" id="{688E1E22-032F-F801-4544-FA606B62C613}"/>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935" t="-1733" r="-2939"/>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61444" name="Date Placeholder 3">
            <a:extLst>
              <a:ext uri="{FF2B5EF4-FFF2-40B4-BE49-F238E27FC236}">
                <a16:creationId xmlns:a16="http://schemas.microsoft.com/office/drawing/2014/main" id="{7B64CD39-242A-72A4-E0D4-A20E2C0954D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C13A1B-65A2-45C6-9056-1914430FE2F7}"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DCC1510F-AA13-EB66-5767-0BB648E03116}"/>
              </a:ext>
            </a:extLst>
          </p:cNvPr>
          <p:cNvSpPr>
            <a:spLocks noGrp="1"/>
          </p:cNvSpPr>
          <p:nvPr>
            <p:ph type="sldNum" sz="quarter" idx="12"/>
          </p:nvPr>
        </p:nvSpPr>
        <p:spPr/>
        <p:txBody>
          <a:bodyPr/>
          <a:lstStyle/>
          <a:p>
            <a:pPr>
              <a:defRPr/>
            </a:pPr>
            <a:fld id="{F538C48A-4937-4536-AD53-EB9F004C0306}" type="slidenum">
              <a:rPr lang="en-US" smtClean="0"/>
              <a:pPr>
                <a:defRPr/>
              </a:pPr>
              <a:t>54</a:t>
            </a:fld>
            <a:endParaRPr lang="en-US"/>
          </a:p>
        </p:txBody>
      </p:sp>
      <p:sp>
        <p:nvSpPr>
          <p:cNvPr id="61446" name="Footer Placeholder 5">
            <a:extLst>
              <a:ext uri="{FF2B5EF4-FFF2-40B4-BE49-F238E27FC236}">
                <a16:creationId xmlns:a16="http://schemas.microsoft.com/office/drawing/2014/main" id="{C8B15976-9669-5E30-8DAD-C5B50ECB977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DCC7-2B3C-BAAD-340B-63EB309D0499}"/>
              </a:ext>
            </a:extLst>
          </p:cNvPr>
          <p:cNvSpPr>
            <a:spLocks noGrp="1"/>
          </p:cNvSpPr>
          <p:nvPr>
            <p:ph type="title"/>
          </p:nvPr>
        </p:nvSpPr>
        <p:spPr>
          <a:xfrm>
            <a:off x="250825" y="3068638"/>
            <a:ext cx="8534400" cy="758825"/>
          </a:xfrm>
        </p:spPr>
        <p:txBody>
          <a:bodyPr/>
          <a:lstStyle/>
          <a:p>
            <a:pPr>
              <a:defRPr/>
            </a:pPr>
            <a:r>
              <a:rPr lang="en-GB" sz="4500" dirty="0">
                <a:solidFill>
                  <a:srgbClr val="C00000"/>
                </a:solidFill>
                <a:effectLst>
                  <a:outerShdw blurRad="38100" dist="38100" dir="2700000" algn="tl">
                    <a:srgbClr val="000000">
                      <a:alpha val="43137"/>
                    </a:srgbClr>
                  </a:outerShdw>
                </a:effectLst>
              </a:rPr>
              <a:t>Counting</a:t>
            </a:r>
          </a:p>
        </p:txBody>
      </p:sp>
      <p:sp>
        <p:nvSpPr>
          <p:cNvPr id="62467" name="Date Placeholder 3">
            <a:extLst>
              <a:ext uri="{FF2B5EF4-FFF2-40B4-BE49-F238E27FC236}">
                <a16:creationId xmlns:a16="http://schemas.microsoft.com/office/drawing/2014/main" id="{BF376265-5BCE-4923-44AB-619DF95CF00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DC9C5F-D7BF-4D49-BA55-2AE4A053FB1F}"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E6EA8C73-7ED2-AE79-3F7D-B27362732A32}"/>
              </a:ext>
            </a:extLst>
          </p:cNvPr>
          <p:cNvSpPr>
            <a:spLocks noGrp="1"/>
          </p:cNvSpPr>
          <p:nvPr>
            <p:ph type="sldNum" sz="quarter" idx="12"/>
          </p:nvPr>
        </p:nvSpPr>
        <p:spPr/>
        <p:txBody>
          <a:bodyPr/>
          <a:lstStyle/>
          <a:p>
            <a:pPr>
              <a:defRPr/>
            </a:pPr>
            <a:fld id="{1103C8D6-CF10-4FE0-AD58-97F980EF41CC}" type="slidenum">
              <a:rPr lang="en-US" smtClean="0"/>
              <a:pPr>
                <a:defRPr/>
              </a:pPr>
              <a:t>55</a:t>
            </a:fld>
            <a:endParaRPr lang="en-US"/>
          </a:p>
        </p:txBody>
      </p:sp>
      <p:sp>
        <p:nvSpPr>
          <p:cNvPr id="62469" name="Footer Placeholder 5">
            <a:extLst>
              <a:ext uri="{FF2B5EF4-FFF2-40B4-BE49-F238E27FC236}">
                <a16:creationId xmlns:a16="http://schemas.microsoft.com/office/drawing/2014/main" id="{C070517A-4E9C-2B02-69D4-80A09F9CDB1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E251E-06AD-035F-E3E4-4F880B2FD5BF}"/>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Counting:</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E0182454-1FB0-5661-70A3-A5D79C306EC7}"/>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733" r="-2724"/>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63492" name="Date Placeholder 3">
            <a:extLst>
              <a:ext uri="{FF2B5EF4-FFF2-40B4-BE49-F238E27FC236}">
                <a16:creationId xmlns:a16="http://schemas.microsoft.com/office/drawing/2014/main" id="{98837C5F-2FD8-5906-30AC-185C55D1E8E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DC3159-F826-41C8-821E-76D827BB43B3}"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74C44B32-86B2-F7EE-0609-314536146492}"/>
              </a:ext>
            </a:extLst>
          </p:cNvPr>
          <p:cNvSpPr>
            <a:spLocks noGrp="1"/>
          </p:cNvSpPr>
          <p:nvPr>
            <p:ph type="sldNum" sz="quarter" idx="12"/>
          </p:nvPr>
        </p:nvSpPr>
        <p:spPr/>
        <p:txBody>
          <a:bodyPr/>
          <a:lstStyle/>
          <a:p>
            <a:pPr>
              <a:defRPr/>
            </a:pPr>
            <a:fld id="{186A6293-68C5-4594-A717-47FBCA7BD611}" type="slidenum">
              <a:rPr lang="en-US" smtClean="0"/>
              <a:pPr>
                <a:defRPr/>
              </a:pPr>
              <a:t>56</a:t>
            </a:fld>
            <a:endParaRPr lang="en-US"/>
          </a:p>
        </p:txBody>
      </p:sp>
      <p:sp>
        <p:nvSpPr>
          <p:cNvPr id="63494" name="Footer Placeholder 5">
            <a:extLst>
              <a:ext uri="{FF2B5EF4-FFF2-40B4-BE49-F238E27FC236}">
                <a16:creationId xmlns:a16="http://schemas.microsoft.com/office/drawing/2014/main" id="{86298737-491E-E118-2B86-8D7AF032C99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CEA3-8E7E-E1C1-9F8B-0F5846A88D43}"/>
              </a:ext>
            </a:extLst>
          </p:cNvPr>
          <p:cNvSpPr>
            <a:spLocks noGrp="1"/>
          </p:cNvSpPr>
          <p:nvPr>
            <p:ph type="title"/>
          </p:nvPr>
        </p:nvSpPr>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20:</a:t>
            </a:r>
          </a:p>
        </p:txBody>
      </p:sp>
      <p:sp>
        <p:nvSpPr>
          <p:cNvPr id="3" name="Content Placeholder 2">
            <a:extLst>
              <a:ext uri="{FF2B5EF4-FFF2-40B4-BE49-F238E27FC236}">
                <a16:creationId xmlns:a16="http://schemas.microsoft.com/office/drawing/2014/main" id="{97E38AC6-1621-4217-6C5E-E7F4BD7B56DB}"/>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733" r="-2796"/>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64516" name="Date Placeholder 3">
            <a:extLst>
              <a:ext uri="{FF2B5EF4-FFF2-40B4-BE49-F238E27FC236}">
                <a16:creationId xmlns:a16="http://schemas.microsoft.com/office/drawing/2014/main" id="{F0CE7299-2210-74AE-B83F-463EE3E9657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C5E156-252B-489F-97B4-E9085654B994}"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F9A8D32B-7DE9-24A1-1DCC-F1497E2289C0}"/>
              </a:ext>
            </a:extLst>
          </p:cNvPr>
          <p:cNvSpPr>
            <a:spLocks noGrp="1"/>
          </p:cNvSpPr>
          <p:nvPr>
            <p:ph type="sldNum" sz="quarter" idx="12"/>
          </p:nvPr>
        </p:nvSpPr>
        <p:spPr/>
        <p:txBody>
          <a:bodyPr/>
          <a:lstStyle/>
          <a:p>
            <a:pPr>
              <a:defRPr/>
            </a:pPr>
            <a:fld id="{40216486-0F86-49E6-9D23-5085CB5BD92C}" type="slidenum">
              <a:rPr lang="en-US" smtClean="0"/>
              <a:pPr>
                <a:defRPr/>
              </a:pPr>
              <a:t>57</a:t>
            </a:fld>
            <a:endParaRPr lang="en-US"/>
          </a:p>
        </p:txBody>
      </p:sp>
      <p:sp>
        <p:nvSpPr>
          <p:cNvPr id="64518" name="Footer Placeholder 5">
            <a:extLst>
              <a:ext uri="{FF2B5EF4-FFF2-40B4-BE49-F238E27FC236}">
                <a16:creationId xmlns:a16="http://schemas.microsoft.com/office/drawing/2014/main" id="{A2F924CF-7F5C-B4BD-5453-0179C5863EF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2AEF-525A-C37D-402B-EC0EA563950F}"/>
              </a:ext>
            </a:extLst>
          </p:cNvPr>
          <p:cNvSpPr>
            <a:spLocks noGrp="1"/>
          </p:cNvSpPr>
          <p:nvPr>
            <p:ph type="title"/>
          </p:nvPr>
        </p:nvSpPr>
        <p:spPr>
          <a:xfrm>
            <a:off x="301625" y="460375"/>
            <a:ext cx="8534400" cy="758825"/>
          </a:xfrm>
        </p:spPr>
        <p:txBody>
          <a:bodyPr/>
          <a:lstStyle/>
          <a:p>
            <a:pPr algn="l">
              <a:defRPr/>
            </a:pPr>
            <a:r>
              <a:rPr lang="en-US" altLang="en-US" sz="4500" b="1" dirty="0">
                <a:solidFill>
                  <a:srgbClr val="C00000"/>
                </a:solidFill>
                <a:effectLst>
                  <a:outerShdw blurRad="38100" dist="38100" dir="2700000" algn="tl">
                    <a:srgbClr val="000000">
                      <a:alpha val="43137"/>
                    </a:srgbClr>
                  </a:outerShdw>
                </a:effectLst>
              </a:rPr>
              <a:t>Factorial</a:t>
            </a:r>
            <a:endParaRPr lang="en-US" sz="4500" b="1" dirty="0">
              <a:solidFill>
                <a:srgbClr val="C0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D36CBAC-3A1B-88F2-2D31-64C7B89947CB}"/>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altLang="en-US" sz="2800" dirty="0"/>
              <a:t>The </a:t>
            </a:r>
            <a:r>
              <a:rPr lang="en-US" altLang="en-US" sz="2800" b="1" u="sng" dirty="0"/>
              <a:t>factorial</a:t>
            </a:r>
            <a:r>
              <a:rPr lang="en-US" altLang="en-US" sz="2800" dirty="0"/>
              <a:t> of a number is the product of all the whole numbers from the number down to 1. The factorial of 0 is defined to be 1.</a:t>
            </a:r>
          </a:p>
          <a:p>
            <a:pPr>
              <a:buFont typeface="Wingdings 2" panose="05020102010507070707" pitchFamily="18" charset="2"/>
              <a:buNone/>
              <a:defRPr/>
            </a:pPr>
            <a:endParaRPr lang="en-US" dirty="0"/>
          </a:p>
        </p:txBody>
      </p:sp>
      <p:sp>
        <p:nvSpPr>
          <p:cNvPr id="65540" name="Date Placeholder 3">
            <a:extLst>
              <a:ext uri="{FF2B5EF4-FFF2-40B4-BE49-F238E27FC236}">
                <a16:creationId xmlns:a16="http://schemas.microsoft.com/office/drawing/2014/main" id="{196DB70F-C030-3183-7245-4B7DCCEC489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19DB3A-3C5B-49CB-A89E-9D67A3139DED}" type="datetime2">
              <a:rPr lang="en-US" altLang="en-US" sz="1400">
                <a:solidFill>
                  <a:srgbClr val="FFFFFF"/>
                </a:solidFill>
              </a:rPr>
              <a:pPr/>
              <a:t>Friday, March 31, 2023</a:t>
            </a:fld>
            <a:endParaRPr lang="en-US" altLang="en-US" sz="1400">
              <a:solidFill>
                <a:srgbClr val="FFFFFF"/>
              </a:solidFill>
            </a:endParaRPr>
          </a:p>
        </p:txBody>
      </p:sp>
      <p:sp>
        <p:nvSpPr>
          <p:cNvPr id="65541" name="Footer Placeholder 4">
            <a:extLst>
              <a:ext uri="{FF2B5EF4-FFF2-40B4-BE49-F238E27FC236}">
                <a16:creationId xmlns:a16="http://schemas.microsoft.com/office/drawing/2014/main" id="{8F154D82-C2DF-C3AC-3846-CC4C81D0EF1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CAC6CC90-E810-A5FA-E85A-1470671E365D}"/>
              </a:ext>
            </a:extLst>
          </p:cNvPr>
          <p:cNvSpPr>
            <a:spLocks noGrp="1"/>
          </p:cNvSpPr>
          <p:nvPr>
            <p:ph type="sldNum" sz="quarter" idx="12"/>
          </p:nvPr>
        </p:nvSpPr>
        <p:spPr/>
        <p:txBody>
          <a:bodyPr/>
          <a:lstStyle/>
          <a:p>
            <a:pPr>
              <a:defRPr/>
            </a:pPr>
            <a:fld id="{ABBE45A2-7B98-468C-A238-9B7EDBFA6761}" type="slidenum">
              <a:rPr lang="en-US" smtClean="0"/>
              <a:pPr>
                <a:defRPr/>
              </a:pPr>
              <a:t>58</a:t>
            </a:fld>
            <a:endParaRPr lang="en-US"/>
          </a:p>
        </p:txBody>
      </p:sp>
      <p:sp>
        <p:nvSpPr>
          <p:cNvPr id="7" name="Text Box 13">
            <a:extLst>
              <a:ext uri="{FF2B5EF4-FFF2-40B4-BE49-F238E27FC236}">
                <a16:creationId xmlns:a16="http://schemas.microsoft.com/office/drawing/2014/main" id="{18FDB6D7-170C-C512-1186-30BAE474CB65}"/>
              </a:ext>
            </a:extLst>
          </p:cNvPr>
          <p:cNvSpPr txBox="1">
            <a:spLocks noChangeArrowheads="1"/>
          </p:cNvSpPr>
          <p:nvPr/>
        </p:nvSpPr>
        <p:spPr bwMode="auto">
          <a:xfrm>
            <a:off x="914400" y="3124200"/>
            <a:ext cx="7391400" cy="833438"/>
          </a:xfrm>
          <a:prstGeom prst="rect">
            <a:avLst/>
          </a:prstGeom>
          <a:noFill/>
          <a:ln>
            <a:noFill/>
          </a:ln>
          <a:effectLst/>
        </p:spPr>
        <p:txBody>
          <a:bodyPr>
            <a:spAutoFit/>
          </a:bodyPr>
          <a:lstStyle/>
          <a:p>
            <a:pPr eaLnBrk="1" hangingPunct="1">
              <a:spcBef>
                <a:spcPct val="50000"/>
              </a:spcBef>
              <a:defRPr/>
            </a:pPr>
            <a:r>
              <a:rPr lang="en-US" altLang="en-US" sz="4800" b="1" dirty="0">
                <a:solidFill>
                  <a:srgbClr val="FF0000"/>
                </a:solidFill>
                <a:effectLst>
                  <a:outerShdw blurRad="38100" dist="38100" dir="2700000" algn="tl">
                    <a:srgbClr val="C0C0C0"/>
                  </a:outerShdw>
                </a:effectLst>
              </a:rPr>
              <a:t>5!</a:t>
            </a:r>
            <a:r>
              <a:rPr lang="en-US" altLang="en-US" sz="4800" dirty="0"/>
              <a:t> = </a:t>
            </a:r>
            <a:r>
              <a:rPr lang="en-US" altLang="en-US" sz="4800" b="1" dirty="0">
                <a:solidFill>
                  <a:srgbClr val="FF0000"/>
                </a:solidFill>
                <a:effectLst>
                  <a:outerShdw blurRad="38100" dist="38100" dir="2700000" algn="tl">
                    <a:srgbClr val="C0C0C0"/>
                  </a:outerShdw>
                </a:effectLst>
              </a:rPr>
              <a:t>5</a:t>
            </a:r>
            <a:r>
              <a:rPr lang="en-US" altLang="en-US" sz="4800" dirty="0"/>
              <a:t> • </a:t>
            </a:r>
            <a:r>
              <a:rPr lang="en-US" altLang="en-US" sz="4800" b="1" dirty="0">
                <a:solidFill>
                  <a:srgbClr val="FF0000"/>
                </a:solidFill>
                <a:effectLst>
                  <a:outerShdw blurRad="38100" dist="38100" dir="2700000" algn="tl">
                    <a:srgbClr val="C0C0C0"/>
                  </a:outerShdw>
                </a:effectLst>
              </a:rPr>
              <a:t>4</a:t>
            </a:r>
            <a:r>
              <a:rPr lang="en-US" altLang="en-US" sz="4800" dirty="0"/>
              <a:t> • </a:t>
            </a:r>
            <a:r>
              <a:rPr lang="en-US" altLang="en-US" sz="4800" b="1" dirty="0">
                <a:solidFill>
                  <a:srgbClr val="FF0000"/>
                </a:solidFill>
                <a:effectLst>
                  <a:outerShdw blurRad="38100" dist="38100" dir="2700000" algn="tl">
                    <a:srgbClr val="C0C0C0"/>
                  </a:outerShdw>
                </a:effectLst>
              </a:rPr>
              <a:t>3</a:t>
            </a:r>
            <a:r>
              <a:rPr lang="en-US" altLang="en-US" sz="4800" dirty="0"/>
              <a:t> • </a:t>
            </a:r>
            <a:r>
              <a:rPr lang="en-US" altLang="en-US" sz="4800" b="1" dirty="0">
                <a:solidFill>
                  <a:srgbClr val="FF0000"/>
                </a:solidFill>
                <a:effectLst>
                  <a:outerShdw blurRad="38100" dist="38100" dir="2700000" algn="tl">
                    <a:srgbClr val="C0C0C0"/>
                  </a:outerShdw>
                </a:effectLst>
              </a:rPr>
              <a:t>2</a:t>
            </a:r>
            <a:r>
              <a:rPr lang="en-US" altLang="en-US" sz="4800" dirty="0"/>
              <a:t> • </a:t>
            </a:r>
            <a:r>
              <a:rPr lang="en-US" altLang="en-US" sz="4800" b="1" dirty="0">
                <a:solidFill>
                  <a:srgbClr val="FF0000"/>
                </a:solidFill>
                <a:effectLst>
                  <a:outerShdw blurRad="38100" dist="38100" dir="2700000" algn="tl">
                    <a:srgbClr val="C0C0C0"/>
                  </a:outerShdw>
                </a:effectLst>
              </a:rPr>
              <a:t>1</a:t>
            </a:r>
            <a:r>
              <a:rPr lang="en-US" altLang="en-US" dirty="0"/>
              <a:t> </a:t>
            </a:r>
          </a:p>
        </p:txBody>
      </p:sp>
      <p:grpSp>
        <p:nvGrpSpPr>
          <p:cNvPr id="8" name="Group 16">
            <a:extLst>
              <a:ext uri="{FF2B5EF4-FFF2-40B4-BE49-F238E27FC236}">
                <a16:creationId xmlns:a16="http://schemas.microsoft.com/office/drawing/2014/main" id="{88A85937-7182-8412-FA62-A8FDBDBF541A}"/>
              </a:ext>
            </a:extLst>
          </p:cNvPr>
          <p:cNvGrpSpPr>
            <a:grpSpLocks/>
          </p:cNvGrpSpPr>
          <p:nvPr/>
        </p:nvGrpSpPr>
        <p:grpSpPr bwMode="auto">
          <a:xfrm>
            <a:off x="990600" y="4343400"/>
            <a:ext cx="6932613" cy="933450"/>
            <a:chOff x="625" y="3252"/>
            <a:chExt cx="4367" cy="588"/>
          </a:xfrm>
        </p:grpSpPr>
        <p:sp>
          <p:nvSpPr>
            <p:cNvPr id="65545" name="Text Box 14">
              <a:extLst>
                <a:ext uri="{FF2B5EF4-FFF2-40B4-BE49-F238E27FC236}">
                  <a16:creationId xmlns:a16="http://schemas.microsoft.com/office/drawing/2014/main" id="{A7A57B3B-4A4B-C3A8-B7FB-7E5844DA05F1}"/>
                </a:ext>
              </a:extLst>
            </p:cNvPr>
            <p:cNvSpPr txBox="1">
              <a:spLocks noChangeArrowheads="1"/>
            </p:cNvSpPr>
            <p:nvPr/>
          </p:nvSpPr>
          <p:spPr bwMode="auto">
            <a:xfrm>
              <a:off x="630" y="3540"/>
              <a:ext cx="4362" cy="300"/>
            </a:xfrm>
            <a:prstGeom prst="rect">
              <a:avLst/>
            </a:prstGeom>
            <a:noFill/>
            <a:ln w="1905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Read 5! as “five factorial.”</a:t>
              </a:r>
            </a:p>
          </p:txBody>
        </p:sp>
        <p:sp>
          <p:nvSpPr>
            <p:cNvPr id="65546" name="Text Box 15">
              <a:extLst>
                <a:ext uri="{FF2B5EF4-FFF2-40B4-BE49-F238E27FC236}">
                  <a16:creationId xmlns:a16="http://schemas.microsoft.com/office/drawing/2014/main" id="{E20AEA85-F3E5-90CB-5DE1-D24642DDE7F0}"/>
                </a:ext>
              </a:extLst>
            </p:cNvPr>
            <p:cNvSpPr txBox="1">
              <a:spLocks noChangeArrowheads="1"/>
            </p:cNvSpPr>
            <p:nvPr/>
          </p:nvSpPr>
          <p:spPr bwMode="auto">
            <a:xfrm>
              <a:off x="625" y="3252"/>
              <a:ext cx="1593" cy="288"/>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b="1">
                  <a:solidFill>
                    <a:schemeClr val="bg1"/>
                  </a:solidFill>
                </a:rPr>
                <a:t>Reading Math</a:t>
              </a:r>
              <a:endParaRPr lang="en-US" altLang="en-US" b="1"/>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style.rotation</p:attrName>
                                        </p:attrNameLst>
                                      </p:cBhvr>
                                      <p:tavLst>
                                        <p:tav tm="0">
                                          <p:val>
                                            <p:fltVal val="720"/>
                                          </p:val>
                                        </p:tav>
                                        <p:tav tm="100000">
                                          <p:val>
                                            <p:fltVal val="0"/>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7788-4FFF-753F-9658-94B840860AAB}"/>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
        <p:nvSpPr>
          <p:cNvPr id="66563" name="Content Placeholder 2">
            <a:extLst>
              <a:ext uri="{FF2B5EF4-FFF2-40B4-BE49-F238E27FC236}">
                <a16:creationId xmlns:a16="http://schemas.microsoft.com/office/drawing/2014/main" id="{6BCB7938-BC92-4B0B-3931-DB93966DC3D8}"/>
              </a:ext>
            </a:extLst>
          </p:cNvPr>
          <p:cNvSpPr>
            <a:spLocks noGrp="1" noChangeArrowheads="1"/>
          </p:cNvSpPr>
          <p:nvPr>
            <p:ph sz="quarter" idx="1"/>
          </p:nvPr>
        </p:nvSpPr>
        <p:spPr>
          <a:xfrm>
            <a:off x="301625" y="1527175"/>
            <a:ext cx="8504238" cy="4572000"/>
          </a:xfrm>
        </p:spPr>
        <p:txBody>
          <a:bodyPr/>
          <a:lstStyle/>
          <a:p>
            <a:pPr marL="0" indent="0">
              <a:lnSpc>
                <a:spcPct val="90000"/>
              </a:lnSpc>
              <a:spcBef>
                <a:spcPct val="0"/>
              </a:spcBef>
            </a:pPr>
            <a:endParaRPr lang="en-US" altLang="en-US" sz="700" b="1">
              <a:solidFill>
                <a:srgbClr val="00FFFF"/>
              </a:solidFill>
              <a:sym typeface="Symbol" panose="05050102010706020507" pitchFamily="18" charset="2"/>
            </a:endParaRPr>
          </a:p>
          <a:p>
            <a:pPr marL="0" indent="0" algn="just">
              <a:lnSpc>
                <a:spcPct val="90000"/>
              </a:lnSpc>
              <a:spcBef>
                <a:spcPct val="0"/>
              </a:spcBef>
              <a:buFont typeface="Wingdings 2" panose="05020102010507070707" pitchFamily="18" charset="2"/>
              <a:buNone/>
            </a:pPr>
            <a:r>
              <a:rPr lang="en-US" altLang="en-US" sz="3000">
                <a:latin typeface="Times New Roman" panose="02020603050405020304" pitchFamily="18" charset="0"/>
                <a:cs typeface="Times New Roman" panose="02020603050405020304" pitchFamily="18" charset="0"/>
                <a:sym typeface="Symbol" panose="05050102010706020507" pitchFamily="18" charset="2"/>
              </a:rPr>
              <a:t>How many different license plates are there that containing exactly three English letters ?</a:t>
            </a:r>
          </a:p>
          <a:p>
            <a:pPr marL="0" indent="0" algn="just">
              <a:lnSpc>
                <a:spcPct val="90000"/>
              </a:lnSpc>
              <a:spcBef>
                <a:spcPct val="0"/>
              </a:spcBef>
            </a:pPr>
            <a:endParaRPr lang="en-US" altLang="en-US" sz="3000">
              <a:latin typeface="Times New Roman" panose="02020603050405020304" pitchFamily="18" charset="0"/>
              <a:cs typeface="Times New Roman" panose="02020603050405020304" pitchFamily="18" charset="0"/>
              <a:sym typeface="Symbol" panose="05050102010706020507" pitchFamily="18" charset="2"/>
            </a:endParaRPr>
          </a:p>
          <a:p>
            <a:pPr marL="0" indent="0" algn="just">
              <a:lnSpc>
                <a:spcPct val="90000"/>
              </a:lnSpc>
              <a:spcBef>
                <a:spcPct val="0"/>
              </a:spcBef>
              <a:buFont typeface="Wingdings 2" panose="05020102010507070707" pitchFamily="18" charset="2"/>
              <a:buNone/>
            </a:pPr>
            <a:r>
              <a:rPr lang="en-US" altLang="en-US" sz="3000" b="1">
                <a:solidFill>
                  <a:srgbClr val="C00000"/>
                </a:solidFill>
                <a:latin typeface="Times New Roman" panose="02020603050405020304" pitchFamily="18" charset="0"/>
                <a:cs typeface="Times New Roman" panose="02020603050405020304" pitchFamily="18" charset="0"/>
                <a:sym typeface="Symbol" panose="05050102010706020507" pitchFamily="18" charset="2"/>
              </a:rPr>
              <a:t>Solution:</a:t>
            </a:r>
          </a:p>
          <a:p>
            <a:pPr marL="0" indent="0" algn="just">
              <a:lnSpc>
                <a:spcPct val="90000"/>
              </a:lnSpc>
              <a:spcBef>
                <a:spcPct val="0"/>
              </a:spcBef>
              <a:buFont typeface="Wingdings 2" panose="05020102010507070707" pitchFamily="18" charset="2"/>
              <a:buNone/>
            </a:pPr>
            <a:r>
              <a:rPr lang="en-US" altLang="en-US" sz="3000">
                <a:latin typeface="Times New Roman" panose="02020603050405020304" pitchFamily="18" charset="0"/>
                <a:cs typeface="Times New Roman" panose="02020603050405020304" pitchFamily="18" charset="0"/>
                <a:sym typeface="Symbol" panose="05050102010706020507" pitchFamily="18" charset="2"/>
              </a:rPr>
              <a:t>There are 26 possibilities to pick the first letter, then 26 possibilities for the second one, and 26 for the last one. </a:t>
            </a:r>
          </a:p>
          <a:p>
            <a:pPr marL="0" indent="0" algn="just">
              <a:lnSpc>
                <a:spcPct val="90000"/>
              </a:lnSpc>
              <a:spcBef>
                <a:spcPct val="0"/>
              </a:spcBef>
              <a:buFont typeface="Wingdings 2" panose="05020102010507070707" pitchFamily="18" charset="2"/>
              <a:buNone/>
            </a:pPr>
            <a:endParaRPr lang="en-US" altLang="en-US" sz="3000">
              <a:latin typeface="Times New Roman" panose="02020603050405020304" pitchFamily="18" charset="0"/>
              <a:cs typeface="Times New Roman" panose="02020603050405020304" pitchFamily="18" charset="0"/>
              <a:sym typeface="Symbol" panose="05050102010706020507" pitchFamily="18" charset="2"/>
            </a:endParaRPr>
          </a:p>
          <a:p>
            <a:pPr marL="0" indent="0" algn="just">
              <a:lnSpc>
                <a:spcPct val="90000"/>
              </a:lnSpc>
              <a:spcBef>
                <a:spcPct val="0"/>
              </a:spcBef>
              <a:buFont typeface="Wingdings 2" panose="05020102010507070707" pitchFamily="18" charset="2"/>
              <a:buNone/>
            </a:pPr>
            <a:r>
              <a:rPr lang="en-US" altLang="en-US" sz="3000">
                <a:latin typeface="Times New Roman" panose="02020603050405020304" pitchFamily="18" charset="0"/>
                <a:cs typeface="Times New Roman" panose="02020603050405020304" pitchFamily="18" charset="0"/>
                <a:sym typeface="Symbol" panose="05050102010706020507" pitchFamily="18" charset="2"/>
              </a:rPr>
              <a:t>So there are 26*26*26 = 17576 different license plates.</a:t>
            </a:r>
          </a:p>
          <a:p>
            <a:pPr marL="0" indent="0" algn="just">
              <a:lnSpc>
                <a:spcPct val="90000"/>
              </a:lnSpc>
              <a:spcBef>
                <a:spcPct val="0"/>
              </a:spcBef>
            </a:pPr>
            <a:endParaRPr lang="en-US" altLang="en-US" sz="3000">
              <a:latin typeface="Times New Roman" panose="02020603050405020304" pitchFamily="18" charset="0"/>
              <a:cs typeface="Times New Roman" panose="02020603050405020304" pitchFamily="18" charset="0"/>
              <a:sym typeface="Symbol" panose="05050102010706020507" pitchFamily="18" charset="2"/>
            </a:endParaRPr>
          </a:p>
          <a:p>
            <a:pPr marL="0" indent="0">
              <a:buFont typeface="Wingdings 2" panose="05020102010507070707" pitchFamily="18" charset="2"/>
              <a:buNone/>
            </a:pPr>
            <a:endParaRPr lang="en-US" altLang="en-US"/>
          </a:p>
        </p:txBody>
      </p:sp>
      <p:sp>
        <p:nvSpPr>
          <p:cNvPr id="66564" name="Date Placeholder 3">
            <a:extLst>
              <a:ext uri="{FF2B5EF4-FFF2-40B4-BE49-F238E27FC236}">
                <a16:creationId xmlns:a16="http://schemas.microsoft.com/office/drawing/2014/main" id="{99A44FC0-E410-67CD-94C7-DE89585C451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E39E13-6FE5-4A53-BBDE-27B6F9E2D21C}" type="datetime2">
              <a:rPr lang="en-US" altLang="en-US" sz="1400">
                <a:solidFill>
                  <a:srgbClr val="FFFFFF"/>
                </a:solidFill>
              </a:rPr>
              <a:pPr/>
              <a:t>Friday, March 31, 2023</a:t>
            </a:fld>
            <a:endParaRPr lang="en-US" altLang="en-US" sz="1400">
              <a:solidFill>
                <a:srgbClr val="FFFFFF"/>
              </a:solidFill>
            </a:endParaRPr>
          </a:p>
        </p:txBody>
      </p:sp>
      <p:sp>
        <p:nvSpPr>
          <p:cNvPr id="66565" name="Footer Placeholder 4">
            <a:extLst>
              <a:ext uri="{FF2B5EF4-FFF2-40B4-BE49-F238E27FC236}">
                <a16:creationId xmlns:a16="http://schemas.microsoft.com/office/drawing/2014/main" id="{32ADDEC4-2C75-5123-374C-503B1864C77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3A296889-6E5D-2E6C-1B94-E64BAB693DF6}"/>
              </a:ext>
            </a:extLst>
          </p:cNvPr>
          <p:cNvSpPr>
            <a:spLocks noGrp="1"/>
          </p:cNvSpPr>
          <p:nvPr>
            <p:ph type="sldNum" sz="quarter" idx="12"/>
          </p:nvPr>
        </p:nvSpPr>
        <p:spPr/>
        <p:txBody>
          <a:bodyPr/>
          <a:lstStyle/>
          <a:p>
            <a:pPr>
              <a:defRPr/>
            </a:pPr>
            <a:fld id="{1813805D-B164-4C8D-B00E-9E06A7F8F1FF}" type="slidenum">
              <a:rPr lang="en-US" smtClean="0"/>
              <a:pPr>
                <a:defRPr/>
              </a:pPr>
              <a:t>59</a:t>
            </a:fld>
            <a:endParaRPr lang="en-US"/>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AF17F0BC-25D7-02A6-C090-0313DD21C6EE}"/>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In making inferences about unknown population parameters based on the information from a sample of the population, understanding of likelihood or probability is essential. </a:t>
            </a:r>
          </a:p>
          <a:p>
            <a:pPr marL="0" indent="0" algn="just">
              <a:buFont typeface="Wingdings 2" panose="05020102010507070707" pitchFamily="18" charset="2"/>
              <a:buNone/>
            </a:pPr>
            <a:endParaRPr lang="en-IN" altLang="en-US" sz="3500">
              <a:latin typeface="Times New Roman" panose="02020603050405020304" pitchFamily="18" charset="0"/>
              <a:cs typeface="Times New Roman" panose="02020603050405020304" pitchFamily="18" charset="0"/>
            </a:endParaRPr>
          </a:p>
        </p:txBody>
      </p:sp>
      <p:sp>
        <p:nvSpPr>
          <p:cNvPr id="19459" name="Date Placeholder 1">
            <a:extLst>
              <a:ext uri="{FF2B5EF4-FFF2-40B4-BE49-F238E27FC236}">
                <a16:creationId xmlns:a16="http://schemas.microsoft.com/office/drawing/2014/main" id="{632B001B-6A94-FEA4-36E2-36863DBD382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FED959-D230-4F95-8851-478F539E58A5}" type="datetime2">
              <a:rPr lang="en-US" altLang="en-US" sz="1400">
                <a:solidFill>
                  <a:srgbClr val="FFFFFF"/>
                </a:solidFill>
              </a:rPr>
              <a:pPr/>
              <a:t>Friday, March 31, 2023</a:t>
            </a:fld>
            <a:endParaRPr lang="en-US" altLang="en-US" sz="1400">
              <a:solidFill>
                <a:srgbClr val="FFFFFF"/>
              </a:solidFill>
            </a:endParaRPr>
          </a:p>
        </p:txBody>
      </p:sp>
      <p:sp>
        <p:nvSpPr>
          <p:cNvPr id="4" name="Slide Number Placeholder 3">
            <a:extLst>
              <a:ext uri="{FF2B5EF4-FFF2-40B4-BE49-F238E27FC236}">
                <a16:creationId xmlns:a16="http://schemas.microsoft.com/office/drawing/2014/main" id="{DFF91E95-52B6-5CF4-F4C5-AD9EAE094BDE}"/>
              </a:ext>
            </a:extLst>
          </p:cNvPr>
          <p:cNvSpPr>
            <a:spLocks noGrp="1"/>
          </p:cNvSpPr>
          <p:nvPr>
            <p:ph type="sldNum" sz="quarter" idx="12"/>
          </p:nvPr>
        </p:nvSpPr>
        <p:spPr/>
        <p:txBody>
          <a:bodyPr/>
          <a:lstStyle/>
          <a:p>
            <a:pPr>
              <a:defRPr/>
            </a:pPr>
            <a:fld id="{22919AF4-64CF-4723-94B1-2E55402CB13F}" type="slidenum">
              <a:rPr lang="en-US" smtClean="0"/>
              <a:pPr>
                <a:defRPr/>
              </a:pPr>
              <a:t>6</a:t>
            </a:fld>
            <a:endParaRPr lang="en-US"/>
          </a:p>
        </p:txBody>
      </p:sp>
      <p:sp>
        <p:nvSpPr>
          <p:cNvPr id="19461" name="Footer Placeholder 4">
            <a:extLst>
              <a:ext uri="{FF2B5EF4-FFF2-40B4-BE49-F238E27FC236}">
                <a16:creationId xmlns:a16="http://schemas.microsoft.com/office/drawing/2014/main" id="{B7B9DC95-4383-22C3-84DB-1CAE5CF2D57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B61A-E74F-22B2-B00C-7CD865F8683D}"/>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
        <p:nvSpPr>
          <p:cNvPr id="3" name="Content Placeholder 2">
            <a:extLst>
              <a:ext uri="{FF2B5EF4-FFF2-40B4-BE49-F238E27FC236}">
                <a16:creationId xmlns:a16="http://schemas.microsoft.com/office/drawing/2014/main" id="{EE040AE4-33CF-1B0B-7A04-B98BA6FF0B80}"/>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altLang="en-US" sz="3600" dirty="0"/>
              <a:t>A PIN is a sequence of any 4 digits . </a:t>
            </a:r>
            <a:r>
              <a:rPr lang="en-US" altLang="en-US" sz="3600" i="1" dirty="0"/>
              <a:t>e.g., 5279, 4346, 0270.</a:t>
            </a:r>
          </a:p>
          <a:p>
            <a:pPr marL="457200" indent="-457200" algn="just">
              <a:buFont typeface="+mj-lt"/>
              <a:buAutoNum type="alphaLcPeriod"/>
              <a:defRPr/>
            </a:pPr>
            <a:r>
              <a:rPr lang="en-US" altLang="en-US" sz="3600" dirty="0"/>
              <a:t>How many different PINs are possible? (</a:t>
            </a:r>
            <a:r>
              <a:rPr lang="en-US" altLang="en-US" sz="3600" dirty="0">
                <a:solidFill>
                  <a:schemeClr val="accent5">
                    <a:lumMod val="50000"/>
                  </a:schemeClr>
                </a:solidFill>
              </a:rPr>
              <a:t>repetitions allowed</a:t>
            </a:r>
            <a:r>
              <a:rPr lang="en-US" altLang="en-US" sz="3600" dirty="0"/>
              <a:t>)</a:t>
            </a:r>
          </a:p>
          <a:p>
            <a:pPr marL="457200" indent="-457200" algn="just">
              <a:buFont typeface="+mj-lt"/>
              <a:buAutoNum type="alphaLcPeriod"/>
              <a:defRPr/>
            </a:pPr>
            <a:r>
              <a:rPr lang="en-US" altLang="en-US" sz="3600" dirty="0"/>
              <a:t>How many different PINs are possible?(</a:t>
            </a:r>
            <a:r>
              <a:rPr lang="en-US" altLang="en-US" sz="3600" i="1" dirty="0">
                <a:solidFill>
                  <a:schemeClr val="accent5">
                    <a:lumMod val="50000"/>
                  </a:schemeClr>
                </a:solidFill>
              </a:rPr>
              <a:t>repetitions are not allowed</a:t>
            </a:r>
            <a:r>
              <a:rPr lang="en-US" altLang="en-US" sz="3600" i="1" dirty="0">
                <a:solidFill>
                  <a:srgbClr val="009900"/>
                </a:solidFill>
              </a:rPr>
              <a:t>)</a:t>
            </a:r>
            <a:endParaRPr lang="en-US" sz="3600" dirty="0"/>
          </a:p>
        </p:txBody>
      </p:sp>
      <p:sp>
        <p:nvSpPr>
          <p:cNvPr id="67588" name="Date Placeholder 3">
            <a:extLst>
              <a:ext uri="{FF2B5EF4-FFF2-40B4-BE49-F238E27FC236}">
                <a16:creationId xmlns:a16="http://schemas.microsoft.com/office/drawing/2014/main" id="{6D58CC36-3930-86B4-DB5C-DF2CDA3B3BE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D0ECE0-12A1-4647-BD12-232728399411}" type="datetime2">
              <a:rPr lang="en-US" altLang="en-US" sz="1400">
                <a:solidFill>
                  <a:srgbClr val="FFFFFF"/>
                </a:solidFill>
              </a:rPr>
              <a:pPr/>
              <a:t>Friday, March 31, 2023</a:t>
            </a:fld>
            <a:endParaRPr lang="en-US" altLang="en-US" sz="1400">
              <a:solidFill>
                <a:srgbClr val="FFFFFF"/>
              </a:solidFill>
            </a:endParaRPr>
          </a:p>
        </p:txBody>
      </p:sp>
      <p:sp>
        <p:nvSpPr>
          <p:cNvPr id="67589" name="Footer Placeholder 4">
            <a:extLst>
              <a:ext uri="{FF2B5EF4-FFF2-40B4-BE49-F238E27FC236}">
                <a16:creationId xmlns:a16="http://schemas.microsoft.com/office/drawing/2014/main" id="{D9161C7F-931F-0857-67AF-E5016D3AB51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2B72E56C-FA57-3771-EAF2-7684D3160701}"/>
              </a:ext>
            </a:extLst>
          </p:cNvPr>
          <p:cNvSpPr>
            <a:spLocks noGrp="1"/>
          </p:cNvSpPr>
          <p:nvPr>
            <p:ph type="sldNum" sz="quarter" idx="12"/>
          </p:nvPr>
        </p:nvSpPr>
        <p:spPr/>
        <p:txBody>
          <a:bodyPr/>
          <a:lstStyle/>
          <a:p>
            <a:pPr>
              <a:defRPr/>
            </a:pPr>
            <a:fld id="{B1E6845B-11A7-40FD-A937-2306D2ABA854}" type="slidenum">
              <a:rPr lang="en-US" smtClean="0"/>
              <a:pPr>
                <a:defRPr/>
              </a:pPr>
              <a:t>60</a:t>
            </a:fld>
            <a:endParaRPr lang="en-US"/>
          </a:p>
        </p:txBody>
      </p:sp>
    </p:spTree>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A75C1-CA8A-2FB0-C2CA-088A1BAC9453}"/>
              </a:ext>
            </a:extLst>
          </p:cNvPr>
          <p:cNvSpPr>
            <a:spLocks noGrp="1"/>
          </p:cNvSpPr>
          <p:nvPr>
            <p:ph sz="quarter" idx="1"/>
          </p:nvPr>
        </p:nvSpPr>
        <p:spPr>
          <a:xfrm>
            <a:off x="301625" y="1527175"/>
            <a:ext cx="8504238" cy="4572000"/>
          </a:xfrm>
        </p:spPr>
        <p:txBody>
          <a:bodyPr/>
          <a:lstStyle/>
          <a:p>
            <a:pPr algn="just" eaLnBrk="1" hangingPunct="1">
              <a:defRPr/>
            </a:pPr>
            <a:r>
              <a:rPr lang="en-US" sz="3500" dirty="0">
                <a:latin typeface="Times New Roman" pitchFamily="18" charset="0"/>
                <a:cs typeface="Times New Roman" pitchFamily="18" charset="0"/>
              </a:rPr>
              <a:t>How many different 7-place license plates are possible if the first 3 places are to be occupied by letters and the final 4 by numbers?</a:t>
            </a:r>
          </a:p>
          <a:p>
            <a:pPr algn="just" eaLnBrk="1" hangingPunct="1">
              <a:buFontTx/>
              <a:buNone/>
              <a:defRPr/>
            </a:pPr>
            <a:r>
              <a:rPr lang="en-US" sz="3500" dirty="0">
                <a:latin typeface="Times New Roman" pitchFamily="18" charset="0"/>
                <a:cs typeface="Times New Roman" pitchFamily="18" charset="0"/>
              </a:rPr>
              <a:t>	26×26×26×10×10×10×10 = 175,760,000</a:t>
            </a:r>
          </a:p>
          <a:p>
            <a:pPr algn="just" eaLnBrk="1" hangingPunct="1">
              <a:defRPr/>
            </a:pPr>
            <a:r>
              <a:rPr lang="en-US" sz="3500" dirty="0">
                <a:latin typeface="Times New Roman" pitchFamily="18" charset="0"/>
                <a:cs typeface="Times New Roman" pitchFamily="18" charset="0"/>
              </a:rPr>
              <a:t>How about if repetition among letters and numbers were prohibited?</a:t>
            </a:r>
          </a:p>
          <a:p>
            <a:pPr marL="0" indent="0" algn="just" eaLnBrk="1" hangingPunct="1">
              <a:buFontTx/>
              <a:buNone/>
              <a:defRPr/>
            </a:pPr>
            <a:r>
              <a:rPr lang="en-US" sz="3500" dirty="0">
                <a:latin typeface="Times New Roman" pitchFamily="18" charset="0"/>
                <a:cs typeface="Times New Roman" pitchFamily="18" charset="0"/>
              </a:rPr>
              <a:t>   26×25×24×10×9×8×7 = 78,624,000</a:t>
            </a:r>
          </a:p>
          <a:p>
            <a:pPr algn="just">
              <a:buFont typeface="Wingdings 2" panose="05020102010507070707" pitchFamily="18" charset="2"/>
              <a:buNone/>
              <a:defRPr/>
            </a:pPr>
            <a:endParaRPr lang="en-US" sz="3500" dirty="0">
              <a:latin typeface="Times New Roman" pitchFamily="18" charset="0"/>
              <a:cs typeface="Times New Roman" pitchFamily="18" charset="0"/>
            </a:endParaRPr>
          </a:p>
        </p:txBody>
      </p:sp>
      <p:sp>
        <p:nvSpPr>
          <p:cNvPr id="68611" name="Date Placeholder 3">
            <a:extLst>
              <a:ext uri="{FF2B5EF4-FFF2-40B4-BE49-F238E27FC236}">
                <a16:creationId xmlns:a16="http://schemas.microsoft.com/office/drawing/2014/main" id="{F068361D-3D36-0E5E-21A1-20C3D6D34A7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4A00C0-865D-4468-89E0-50E82C4457D8}" type="datetime2">
              <a:rPr lang="en-US" altLang="en-US" sz="1400">
                <a:solidFill>
                  <a:srgbClr val="FFFFFF"/>
                </a:solidFill>
              </a:rPr>
              <a:pPr/>
              <a:t>Friday, March 31, 2023</a:t>
            </a:fld>
            <a:endParaRPr lang="en-US" altLang="en-US" sz="1400">
              <a:solidFill>
                <a:srgbClr val="FFFFFF"/>
              </a:solidFill>
            </a:endParaRPr>
          </a:p>
        </p:txBody>
      </p:sp>
      <p:sp>
        <p:nvSpPr>
          <p:cNvPr id="68612" name="Footer Placeholder 4">
            <a:extLst>
              <a:ext uri="{FF2B5EF4-FFF2-40B4-BE49-F238E27FC236}">
                <a16:creationId xmlns:a16="http://schemas.microsoft.com/office/drawing/2014/main" id="{61472891-5D2F-D9B8-6A65-54C11E54C34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001EEFE8-ABC4-FB06-FA83-28D7B340117A}"/>
              </a:ext>
            </a:extLst>
          </p:cNvPr>
          <p:cNvSpPr>
            <a:spLocks noGrp="1"/>
          </p:cNvSpPr>
          <p:nvPr>
            <p:ph type="sldNum" sz="quarter" idx="12"/>
          </p:nvPr>
        </p:nvSpPr>
        <p:spPr/>
        <p:txBody>
          <a:bodyPr/>
          <a:lstStyle/>
          <a:p>
            <a:pPr>
              <a:defRPr/>
            </a:pPr>
            <a:fld id="{88B952E5-CD56-49C6-84F6-D995CC64E6DE}" type="slidenum">
              <a:rPr lang="en-US" smtClean="0"/>
              <a:pPr>
                <a:defRPr/>
              </a:pPr>
              <a:t>61</a:t>
            </a:fld>
            <a:endParaRPr lang="en-US"/>
          </a:p>
        </p:txBody>
      </p:sp>
      <p:sp>
        <p:nvSpPr>
          <p:cNvPr id="7" name="Title 1">
            <a:extLst>
              <a:ext uri="{FF2B5EF4-FFF2-40B4-BE49-F238E27FC236}">
                <a16:creationId xmlns:a16="http://schemas.microsoft.com/office/drawing/2014/main" id="{874B0FCF-C3BC-DC50-DF7C-388CA0E737E5}"/>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a:extLst>
              <a:ext uri="{FF2B5EF4-FFF2-40B4-BE49-F238E27FC236}">
                <a16:creationId xmlns:a16="http://schemas.microsoft.com/office/drawing/2014/main" id="{F9ADB845-0782-907F-7AB6-B8BE11A2864B}"/>
              </a:ext>
            </a:extLst>
          </p:cNvPr>
          <p:cNvSpPr>
            <a:spLocks noGrp="1" noChangeArrowheads="1"/>
          </p:cNvSpPr>
          <p:nvPr>
            <p:ph sz="quarter" idx="1"/>
          </p:nvPr>
        </p:nvSpPr>
        <p:spPr>
          <a:xfrm>
            <a:off x="301625" y="1527175"/>
            <a:ext cx="8613775" cy="4572000"/>
          </a:xfrm>
        </p:spPr>
        <p:txBody>
          <a:bodyPr/>
          <a:lstStyle/>
          <a:p>
            <a:pPr marL="0" indent="0" algn="just">
              <a:buFont typeface="Wingdings 2" panose="05020102010507070707" pitchFamily="18" charset="2"/>
              <a:buNone/>
            </a:pPr>
            <a:r>
              <a:rPr lang="en-US" altLang="en-US" sz="3500">
                <a:latin typeface="Times New Roman" panose="02020603050405020304" pitchFamily="18" charset="0"/>
                <a:cs typeface="Times New Roman" panose="02020603050405020304" pitchFamily="18" charset="0"/>
              </a:rPr>
              <a:t>How many ways are there for 5 people in this class to give STAT 154 course presentations? (There are 30 students in this section 11 Class )</a:t>
            </a:r>
          </a:p>
          <a:p>
            <a:pPr marL="0" indent="0" algn="just">
              <a:buFont typeface="Wingdings 2" panose="05020102010507070707" pitchFamily="18" charset="2"/>
              <a:buNone/>
            </a:pPr>
            <a:endParaRPr lang="en-US" altLang="en-US" sz="350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endParaRPr lang="en-US" altLang="en-US" sz="3500">
              <a:latin typeface="Times New Roman" panose="02020603050405020304" pitchFamily="18" charset="0"/>
              <a:cs typeface="Times New Roman" panose="02020603050405020304" pitchFamily="18" charset="0"/>
            </a:endParaRPr>
          </a:p>
        </p:txBody>
      </p:sp>
      <p:sp>
        <p:nvSpPr>
          <p:cNvPr id="69635" name="Date Placeholder 3">
            <a:extLst>
              <a:ext uri="{FF2B5EF4-FFF2-40B4-BE49-F238E27FC236}">
                <a16:creationId xmlns:a16="http://schemas.microsoft.com/office/drawing/2014/main" id="{E5590E78-ABAD-0987-C147-CFED1104116D}"/>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2A3513-FC03-4A01-A90B-7051563ABDC5}" type="datetime2">
              <a:rPr lang="en-US" altLang="en-US" sz="1400">
                <a:solidFill>
                  <a:srgbClr val="FFFFFF"/>
                </a:solidFill>
              </a:rPr>
              <a:pPr/>
              <a:t>Friday, March 31, 2023</a:t>
            </a:fld>
            <a:endParaRPr lang="en-US" altLang="en-US" sz="1400">
              <a:solidFill>
                <a:srgbClr val="FFFFFF"/>
              </a:solidFill>
            </a:endParaRPr>
          </a:p>
        </p:txBody>
      </p:sp>
      <p:sp>
        <p:nvSpPr>
          <p:cNvPr id="69636" name="Footer Placeholder 4">
            <a:extLst>
              <a:ext uri="{FF2B5EF4-FFF2-40B4-BE49-F238E27FC236}">
                <a16:creationId xmlns:a16="http://schemas.microsoft.com/office/drawing/2014/main" id="{8B1DD76F-1313-8340-E2B8-9C76AAC9AED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504E3F15-A2B9-1407-5081-799F6F539C6B}"/>
              </a:ext>
            </a:extLst>
          </p:cNvPr>
          <p:cNvSpPr>
            <a:spLocks noGrp="1"/>
          </p:cNvSpPr>
          <p:nvPr>
            <p:ph type="sldNum" sz="quarter" idx="12"/>
          </p:nvPr>
        </p:nvSpPr>
        <p:spPr/>
        <p:txBody>
          <a:bodyPr/>
          <a:lstStyle/>
          <a:p>
            <a:pPr>
              <a:defRPr/>
            </a:pPr>
            <a:fld id="{AB6AF018-2740-4B3F-9631-8BE24CA12AD4}" type="slidenum">
              <a:rPr lang="en-US" smtClean="0"/>
              <a:pPr>
                <a:defRPr/>
              </a:pPr>
              <a:t>62</a:t>
            </a:fld>
            <a:endParaRPr lang="en-US"/>
          </a:p>
        </p:txBody>
      </p:sp>
      <p:sp>
        <p:nvSpPr>
          <p:cNvPr id="7" name="Title 1">
            <a:extLst>
              <a:ext uri="{FF2B5EF4-FFF2-40B4-BE49-F238E27FC236}">
                <a16:creationId xmlns:a16="http://schemas.microsoft.com/office/drawing/2014/main" id="{CC06F7C1-99CB-1D93-B0FD-C93401FA4278}"/>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Tree>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AF577-C380-53EC-6615-227A7CBA4FAF}"/>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altLang="en-US" sz="2500" dirty="0">
                <a:latin typeface="Times New Roman" pitchFamily="18" charset="0"/>
                <a:cs typeface="Times New Roman" pitchFamily="18" charset="0"/>
              </a:rPr>
              <a:t>How many different letter arrangements can be made from the letters</a:t>
            </a:r>
          </a:p>
          <a:p>
            <a:pPr>
              <a:buFont typeface="Wingdings 2" panose="05020102010507070707" pitchFamily="18" charset="2"/>
              <a:buNone/>
              <a:defRPr/>
            </a:pPr>
            <a:r>
              <a:rPr lang="en-US" altLang="en-US" sz="2500" dirty="0">
                <a:latin typeface="Times New Roman" pitchFamily="18" charset="0"/>
                <a:cs typeface="Times New Roman" pitchFamily="18" charset="0"/>
              </a:rPr>
              <a:t>(a) fluke;</a:t>
            </a:r>
          </a:p>
          <a:p>
            <a:pPr lvl="1">
              <a:defRPr/>
            </a:pPr>
            <a:r>
              <a:rPr lang="en-US" altLang="en-US" sz="2500" dirty="0">
                <a:latin typeface="Times New Roman" pitchFamily="18" charset="0"/>
                <a:cs typeface="Times New Roman" pitchFamily="18" charset="0"/>
              </a:rPr>
              <a:t>5!</a:t>
            </a:r>
          </a:p>
          <a:p>
            <a:pPr>
              <a:buFont typeface="Wingdings 2" panose="05020102010507070707" pitchFamily="18" charset="2"/>
              <a:buNone/>
              <a:defRPr/>
            </a:pPr>
            <a:r>
              <a:rPr lang="en-US" altLang="en-US" sz="2500" dirty="0">
                <a:latin typeface="Times New Roman" pitchFamily="18" charset="0"/>
                <a:cs typeface="Times New Roman" pitchFamily="18" charset="0"/>
              </a:rPr>
              <a:t>(b) propose;</a:t>
            </a:r>
          </a:p>
          <a:p>
            <a:pPr lvl="1">
              <a:defRPr/>
            </a:pPr>
            <a:r>
              <a:rPr lang="en-US" altLang="en-US" sz="2500" dirty="0">
                <a:latin typeface="Times New Roman" pitchFamily="18" charset="0"/>
                <a:cs typeface="Times New Roman" pitchFamily="18" charset="0"/>
              </a:rPr>
              <a:t>7!/(2!2!)</a:t>
            </a:r>
          </a:p>
          <a:p>
            <a:pPr>
              <a:buFont typeface="Wingdings 2" panose="05020102010507070707" pitchFamily="18" charset="2"/>
              <a:buNone/>
              <a:defRPr/>
            </a:pPr>
            <a:r>
              <a:rPr lang="en-US" altLang="en-US" sz="2500" dirty="0">
                <a:latin typeface="Times New Roman" pitchFamily="18" charset="0"/>
                <a:cs typeface="Times New Roman" pitchFamily="18" charset="0"/>
              </a:rPr>
              <a:t>(c) </a:t>
            </a:r>
            <a:r>
              <a:rPr lang="en-US" altLang="en-US" sz="2500" dirty="0" err="1">
                <a:latin typeface="Times New Roman" pitchFamily="18" charset="0"/>
                <a:cs typeface="Times New Roman" pitchFamily="18" charset="0"/>
              </a:rPr>
              <a:t>mississippi</a:t>
            </a:r>
            <a:r>
              <a:rPr lang="en-US" altLang="en-US" sz="2500" dirty="0">
                <a:latin typeface="Times New Roman" pitchFamily="18" charset="0"/>
                <a:cs typeface="Times New Roman" pitchFamily="18" charset="0"/>
              </a:rPr>
              <a:t>;</a:t>
            </a:r>
          </a:p>
          <a:p>
            <a:pPr lvl="1">
              <a:defRPr/>
            </a:pPr>
            <a:r>
              <a:rPr lang="en-US" altLang="en-US" sz="2500" dirty="0">
                <a:latin typeface="Times New Roman" pitchFamily="18" charset="0"/>
                <a:cs typeface="Times New Roman" pitchFamily="18" charset="0"/>
              </a:rPr>
              <a:t>11!/(4!4!2!)</a:t>
            </a:r>
          </a:p>
          <a:p>
            <a:pPr>
              <a:buFont typeface="Wingdings 2" panose="05020102010507070707" pitchFamily="18" charset="2"/>
              <a:buNone/>
              <a:defRPr/>
            </a:pPr>
            <a:r>
              <a:rPr lang="en-US" altLang="en-US" sz="2500" dirty="0">
                <a:latin typeface="Times New Roman" pitchFamily="18" charset="0"/>
                <a:cs typeface="Times New Roman" pitchFamily="18" charset="0"/>
              </a:rPr>
              <a:t>(d) arrange</a:t>
            </a:r>
          </a:p>
          <a:p>
            <a:pPr lvl="1">
              <a:defRPr/>
            </a:pPr>
            <a:r>
              <a:rPr lang="en-US" altLang="en-US" sz="2500" dirty="0">
                <a:latin typeface="Times New Roman" pitchFamily="18" charset="0"/>
                <a:cs typeface="Times New Roman" pitchFamily="18" charset="0"/>
              </a:rPr>
              <a:t>7!/(2!2!)</a:t>
            </a:r>
          </a:p>
          <a:p>
            <a:pPr>
              <a:buFont typeface="Wingdings 2" panose="05020102010507070707" pitchFamily="18" charset="2"/>
              <a:buNone/>
              <a:defRPr/>
            </a:pPr>
            <a:endParaRPr lang="en-US" sz="2500" dirty="0">
              <a:latin typeface="Times New Roman" pitchFamily="18" charset="0"/>
              <a:cs typeface="Times New Roman" pitchFamily="18" charset="0"/>
            </a:endParaRPr>
          </a:p>
        </p:txBody>
      </p:sp>
      <p:sp>
        <p:nvSpPr>
          <p:cNvPr id="70659" name="Date Placeholder 3">
            <a:extLst>
              <a:ext uri="{FF2B5EF4-FFF2-40B4-BE49-F238E27FC236}">
                <a16:creationId xmlns:a16="http://schemas.microsoft.com/office/drawing/2014/main" id="{344B7585-1E76-DE5D-01BA-BE12705EC9F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C8C0AB-1FFA-4164-92DA-8D632997B390}" type="datetime2">
              <a:rPr lang="en-US" altLang="en-US" sz="1400">
                <a:solidFill>
                  <a:srgbClr val="FFFFFF"/>
                </a:solidFill>
              </a:rPr>
              <a:pPr/>
              <a:t>Friday, March 31, 2023</a:t>
            </a:fld>
            <a:endParaRPr lang="en-US" altLang="en-US" sz="1400">
              <a:solidFill>
                <a:srgbClr val="FFFFFF"/>
              </a:solidFill>
            </a:endParaRPr>
          </a:p>
        </p:txBody>
      </p:sp>
      <p:sp>
        <p:nvSpPr>
          <p:cNvPr id="70660" name="Footer Placeholder 4">
            <a:extLst>
              <a:ext uri="{FF2B5EF4-FFF2-40B4-BE49-F238E27FC236}">
                <a16:creationId xmlns:a16="http://schemas.microsoft.com/office/drawing/2014/main" id="{B411B508-0EBC-0108-4067-B683787FDD6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EC02E409-9231-C9D6-B68B-39A5706BAF90}"/>
              </a:ext>
            </a:extLst>
          </p:cNvPr>
          <p:cNvSpPr>
            <a:spLocks noGrp="1"/>
          </p:cNvSpPr>
          <p:nvPr>
            <p:ph type="sldNum" sz="quarter" idx="12"/>
          </p:nvPr>
        </p:nvSpPr>
        <p:spPr/>
        <p:txBody>
          <a:bodyPr/>
          <a:lstStyle/>
          <a:p>
            <a:pPr>
              <a:defRPr/>
            </a:pPr>
            <a:fld id="{DC0FAB7C-8D3A-40F4-9C1C-7E76D73F169C}" type="slidenum">
              <a:rPr lang="en-US" smtClean="0"/>
              <a:pPr>
                <a:defRPr/>
              </a:pPr>
              <a:t>63</a:t>
            </a:fld>
            <a:endParaRPr lang="en-US"/>
          </a:p>
        </p:txBody>
      </p:sp>
      <p:sp>
        <p:nvSpPr>
          <p:cNvPr id="7" name="Title 1">
            <a:extLst>
              <a:ext uri="{FF2B5EF4-FFF2-40B4-BE49-F238E27FC236}">
                <a16:creationId xmlns:a16="http://schemas.microsoft.com/office/drawing/2014/main" id="{855BA1CF-F1E4-7584-0EFE-1B2B279E7D9C}"/>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6AE407-665E-D430-0C5A-6A9E52669E1A}"/>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altLang="en-US" sz="3500" dirty="0">
                <a:latin typeface="Times New Roman" pitchFamily="18" charset="0"/>
                <a:cs typeface="Times New Roman" pitchFamily="18" charset="0"/>
              </a:rPr>
              <a:t>The number of ways in which a subset of objects can be selected from a given set of objects, where </a:t>
            </a:r>
            <a:r>
              <a:rPr lang="en-US" altLang="en-US" sz="3500" dirty="0">
                <a:solidFill>
                  <a:srgbClr val="7030A0"/>
                </a:solidFill>
                <a:latin typeface="Times New Roman" pitchFamily="18" charset="0"/>
                <a:cs typeface="Times New Roman" pitchFamily="18" charset="0"/>
              </a:rPr>
              <a:t>order is important</a:t>
            </a:r>
            <a:r>
              <a:rPr lang="en-US" altLang="en-US" sz="3500" dirty="0">
                <a:latin typeface="Times New Roman" pitchFamily="18" charset="0"/>
                <a:cs typeface="Times New Roman" pitchFamily="18" charset="0"/>
              </a:rPr>
              <a:t>. </a:t>
            </a:r>
          </a:p>
          <a:p>
            <a:pPr marL="0" indent="0" algn="just">
              <a:buFont typeface="Wingdings 2" panose="05020102010507070707" pitchFamily="18" charset="2"/>
              <a:buNone/>
              <a:defRPr/>
            </a:pPr>
            <a:r>
              <a:rPr lang="en-US" altLang="en-US" sz="3500" dirty="0">
                <a:solidFill>
                  <a:srgbClr val="FF0000"/>
                </a:solidFill>
                <a:latin typeface="Times New Roman" pitchFamily="18" charset="0"/>
                <a:cs typeface="Times New Roman" pitchFamily="18" charset="0"/>
              </a:rPr>
              <a:t>Example</a:t>
            </a:r>
            <a:r>
              <a:rPr lang="en-US" altLang="en-US" sz="3500" dirty="0">
                <a:solidFill>
                  <a:srgbClr val="002060"/>
                </a:solidFill>
                <a:latin typeface="Times New Roman" pitchFamily="18" charset="0"/>
                <a:cs typeface="Times New Roman" pitchFamily="18" charset="0"/>
              </a:rPr>
              <a:t>:</a:t>
            </a:r>
          </a:p>
          <a:p>
            <a:pPr marL="0" indent="0" algn="just">
              <a:buFont typeface="Wingdings 2" panose="05020102010507070707" pitchFamily="18" charset="2"/>
              <a:buNone/>
              <a:defRPr/>
            </a:pPr>
            <a:r>
              <a:rPr lang="en-US" altLang="en-US" sz="3500" dirty="0">
                <a:solidFill>
                  <a:srgbClr val="002060"/>
                </a:solidFill>
                <a:latin typeface="Times New Roman" pitchFamily="18" charset="0"/>
                <a:cs typeface="Times New Roman" pitchFamily="18" charset="0"/>
              </a:rPr>
              <a:t>Given the set of three letters, {A, B, C}, how many possibilities are there for selecting any two letters where order is important? </a:t>
            </a:r>
          </a:p>
          <a:p>
            <a:pPr marL="0" indent="0" algn="just">
              <a:buFont typeface="Wingdings 2" panose="05020102010507070707" pitchFamily="18" charset="2"/>
              <a:buNone/>
              <a:defRPr/>
            </a:pPr>
            <a:r>
              <a:rPr lang="en-US" altLang="en-US" sz="3500" dirty="0">
                <a:solidFill>
                  <a:srgbClr val="002060"/>
                </a:solidFill>
                <a:latin typeface="Times New Roman" pitchFamily="18" charset="0"/>
                <a:cs typeface="Times New Roman" pitchFamily="18" charset="0"/>
              </a:rPr>
              <a:t>(AB, AC, BC, BA, CA, CB) </a:t>
            </a:r>
          </a:p>
          <a:p>
            <a:pPr>
              <a:buFont typeface="Wingdings 2" panose="05020102010507070707" pitchFamily="18" charset="2"/>
              <a:buNone/>
              <a:defRPr/>
            </a:pPr>
            <a:endParaRPr lang="en-US" dirty="0"/>
          </a:p>
        </p:txBody>
      </p:sp>
      <p:sp>
        <p:nvSpPr>
          <p:cNvPr id="71683" name="Date Placeholder 3">
            <a:extLst>
              <a:ext uri="{FF2B5EF4-FFF2-40B4-BE49-F238E27FC236}">
                <a16:creationId xmlns:a16="http://schemas.microsoft.com/office/drawing/2014/main" id="{2C770FEA-D803-C45C-D6CF-3F836B0A39C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6FBEB1-73C6-49A1-AD0D-5831F01A02B2}" type="datetime2">
              <a:rPr lang="en-US" altLang="en-US" sz="1400">
                <a:solidFill>
                  <a:srgbClr val="FFFFFF"/>
                </a:solidFill>
              </a:rPr>
              <a:pPr/>
              <a:t>Friday, March 31, 2023</a:t>
            </a:fld>
            <a:endParaRPr lang="en-US" altLang="en-US" sz="1400">
              <a:solidFill>
                <a:srgbClr val="FFFFFF"/>
              </a:solidFill>
            </a:endParaRPr>
          </a:p>
        </p:txBody>
      </p:sp>
      <p:sp>
        <p:nvSpPr>
          <p:cNvPr id="71684" name="Footer Placeholder 4">
            <a:extLst>
              <a:ext uri="{FF2B5EF4-FFF2-40B4-BE49-F238E27FC236}">
                <a16:creationId xmlns:a16="http://schemas.microsoft.com/office/drawing/2014/main" id="{F416AC47-E41A-2CB3-960E-CC6D8536ADB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BF042632-AE1E-ACF6-1E39-CFB89929BEF8}"/>
              </a:ext>
            </a:extLst>
          </p:cNvPr>
          <p:cNvSpPr>
            <a:spLocks noGrp="1"/>
          </p:cNvSpPr>
          <p:nvPr>
            <p:ph type="sldNum" sz="quarter" idx="12"/>
          </p:nvPr>
        </p:nvSpPr>
        <p:spPr/>
        <p:txBody>
          <a:bodyPr/>
          <a:lstStyle/>
          <a:p>
            <a:pPr>
              <a:defRPr/>
            </a:pPr>
            <a:fld id="{A1AAC6A1-7C51-4B54-BAA4-D7C538EDF6EC}" type="slidenum">
              <a:rPr lang="en-US" smtClean="0"/>
              <a:pPr>
                <a:defRPr/>
              </a:pPr>
              <a:t>64</a:t>
            </a:fld>
            <a:endParaRPr lang="en-US"/>
          </a:p>
        </p:txBody>
      </p:sp>
      <p:sp>
        <p:nvSpPr>
          <p:cNvPr id="7" name="Title 1">
            <a:extLst>
              <a:ext uri="{FF2B5EF4-FFF2-40B4-BE49-F238E27FC236}">
                <a16:creationId xmlns:a16="http://schemas.microsoft.com/office/drawing/2014/main" id="{865A55EF-4563-7945-A2F0-22B793FAEF45}"/>
              </a:ext>
            </a:extLst>
          </p:cNvPr>
          <p:cNvSpPr>
            <a:spLocks noGrp="1"/>
          </p:cNvSpPr>
          <p:nvPr>
            <p:ph type="title"/>
          </p:nvPr>
        </p:nvSpPr>
        <p:spPr>
          <a:xfrm>
            <a:off x="301625" y="460375"/>
            <a:ext cx="8534400" cy="758825"/>
          </a:xfrm>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Permutation: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1AF17-BC2F-7D36-FE35-64A37A2E8FA7}"/>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600" r="-2724" b="-6000"/>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72707" name="Date Placeholder 3">
            <a:extLst>
              <a:ext uri="{FF2B5EF4-FFF2-40B4-BE49-F238E27FC236}">
                <a16:creationId xmlns:a16="http://schemas.microsoft.com/office/drawing/2014/main" id="{F38A5A6F-957E-FFAB-77E9-2BB4B2DF83B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97BB19-B760-43A9-92F3-567AFE7FB46D}"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13BBB781-27E0-05BA-8183-1B1F9EA74066}"/>
              </a:ext>
            </a:extLst>
          </p:cNvPr>
          <p:cNvSpPr>
            <a:spLocks noGrp="1"/>
          </p:cNvSpPr>
          <p:nvPr>
            <p:ph type="sldNum" sz="quarter" idx="12"/>
          </p:nvPr>
        </p:nvSpPr>
        <p:spPr/>
        <p:txBody>
          <a:bodyPr/>
          <a:lstStyle/>
          <a:p>
            <a:pPr>
              <a:defRPr/>
            </a:pPr>
            <a:fld id="{DF8DD3BE-3EA3-4CB9-9BD5-3D1FAE53E4FF}" type="slidenum">
              <a:rPr lang="en-US" smtClean="0"/>
              <a:pPr>
                <a:defRPr/>
              </a:pPr>
              <a:t>65</a:t>
            </a:fld>
            <a:endParaRPr lang="en-US"/>
          </a:p>
        </p:txBody>
      </p:sp>
      <p:sp>
        <p:nvSpPr>
          <p:cNvPr id="72709" name="Footer Placeholder 6">
            <a:extLst>
              <a:ext uri="{FF2B5EF4-FFF2-40B4-BE49-F238E27FC236}">
                <a16:creationId xmlns:a16="http://schemas.microsoft.com/office/drawing/2014/main" id="{05AC9B4F-1E23-FDD7-5712-2271F6BFB8B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0797-92E3-B5A2-9AAD-82993257672A}"/>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23:</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82F8164-BD4C-5DDC-B476-3F259F33F6F6}"/>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733" r="-2724" b="-12667"/>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73732" name="Date Placeholder 3">
            <a:extLst>
              <a:ext uri="{FF2B5EF4-FFF2-40B4-BE49-F238E27FC236}">
                <a16:creationId xmlns:a16="http://schemas.microsoft.com/office/drawing/2014/main" id="{18102584-55AC-D41F-D704-FD4FE69B059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0226E1-C539-4A8D-9044-7E83A0F83E6F}"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44FC8852-27BA-362B-B2DB-02DA5801FD26}"/>
              </a:ext>
            </a:extLst>
          </p:cNvPr>
          <p:cNvSpPr>
            <a:spLocks noGrp="1"/>
          </p:cNvSpPr>
          <p:nvPr>
            <p:ph type="sldNum" sz="quarter" idx="12"/>
          </p:nvPr>
        </p:nvSpPr>
        <p:spPr/>
        <p:txBody>
          <a:bodyPr/>
          <a:lstStyle/>
          <a:p>
            <a:pPr>
              <a:defRPr/>
            </a:pPr>
            <a:fld id="{DA42CEDF-6AD5-4C37-81FF-237E03F3C10B}" type="slidenum">
              <a:rPr lang="en-US" smtClean="0"/>
              <a:pPr>
                <a:defRPr/>
              </a:pPr>
              <a:t>66</a:t>
            </a:fld>
            <a:endParaRPr lang="en-US"/>
          </a:p>
        </p:txBody>
      </p:sp>
      <p:sp>
        <p:nvSpPr>
          <p:cNvPr id="73734" name="Footer Placeholder 5">
            <a:extLst>
              <a:ext uri="{FF2B5EF4-FFF2-40B4-BE49-F238E27FC236}">
                <a16:creationId xmlns:a16="http://schemas.microsoft.com/office/drawing/2014/main" id="{37239A13-C363-2DE8-6566-DDF2C41CFF0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ACF07-8E6D-9B78-DEC8-9DE116FF2C52}"/>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altLang="en-US" sz="3500" dirty="0">
                <a:latin typeface="Times New Roman" pitchFamily="18" charset="0"/>
                <a:cs typeface="Times New Roman" pitchFamily="18" charset="0"/>
              </a:rPr>
              <a:t>The number of ways in which a subset of objects can be selected from a given set of objects, where </a:t>
            </a:r>
            <a:r>
              <a:rPr lang="en-US" altLang="en-US" sz="3500" dirty="0">
                <a:solidFill>
                  <a:srgbClr val="7030A0"/>
                </a:solidFill>
                <a:latin typeface="Times New Roman" pitchFamily="18" charset="0"/>
                <a:cs typeface="Times New Roman" pitchFamily="18" charset="0"/>
              </a:rPr>
              <a:t>order is </a:t>
            </a:r>
            <a:r>
              <a:rPr lang="en-US" altLang="en-US" sz="3500" u="sng" dirty="0">
                <a:solidFill>
                  <a:srgbClr val="7030A0"/>
                </a:solidFill>
                <a:latin typeface="Times New Roman" pitchFamily="18" charset="0"/>
                <a:cs typeface="Times New Roman" pitchFamily="18" charset="0"/>
              </a:rPr>
              <a:t>not</a:t>
            </a:r>
            <a:r>
              <a:rPr lang="en-US" altLang="en-US" sz="3500" dirty="0">
                <a:solidFill>
                  <a:srgbClr val="7030A0"/>
                </a:solidFill>
                <a:latin typeface="Times New Roman" pitchFamily="18" charset="0"/>
                <a:cs typeface="Times New Roman" pitchFamily="18" charset="0"/>
              </a:rPr>
              <a:t> important</a:t>
            </a:r>
            <a:r>
              <a:rPr lang="en-US" altLang="en-US" sz="3500" dirty="0">
                <a:latin typeface="Times New Roman" pitchFamily="18" charset="0"/>
                <a:cs typeface="Times New Roman" pitchFamily="18" charset="0"/>
              </a:rPr>
              <a:t>. </a:t>
            </a:r>
          </a:p>
          <a:p>
            <a:pPr marL="0" indent="0" algn="just">
              <a:buFont typeface="Wingdings 2" panose="05020102010507070707" pitchFamily="18" charset="2"/>
              <a:buNone/>
              <a:defRPr/>
            </a:pPr>
            <a:r>
              <a:rPr lang="en-US" altLang="en-US" sz="3500" dirty="0">
                <a:solidFill>
                  <a:srgbClr val="FF0000"/>
                </a:solidFill>
                <a:latin typeface="Times New Roman" pitchFamily="18" charset="0"/>
                <a:cs typeface="Times New Roman" pitchFamily="18" charset="0"/>
              </a:rPr>
              <a:t>Example:</a:t>
            </a:r>
          </a:p>
          <a:p>
            <a:pPr marL="0" indent="0" algn="just">
              <a:buFont typeface="Wingdings 2" panose="05020102010507070707" pitchFamily="18" charset="2"/>
              <a:buNone/>
              <a:defRPr/>
            </a:pPr>
            <a:r>
              <a:rPr lang="en-US" altLang="en-US" sz="3500" dirty="0">
                <a:solidFill>
                  <a:srgbClr val="002060"/>
                </a:solidFill>
                <a:latin typeface="Times New Roman" pitchFamily="18" charset="0"/>
                <a:cs typeface="Times New Roman" pitchFamily="18" charset="0"/>
              </a:rPr>
              <a:t>Given the set of three letters, {A, B, C}, how many possibilities are there for selecting any two letters where order is not important? </a:t>
            </a:r>
          </a:p>
          <a:p>
            <a:pPr marL="0" indent="0" algn="just">
              <a:buFont typeface="Wingdings 2" panose="05020102010507070707" pitchFamily="18" charset="2"/>
              <a:buNone/>
              <a:defRPr/>
            </a:pPr>
            <a:r>
              <a:rPr lang="en-US" altLang="en-US" sz="3500" dirty="0">
                <a:solidFill>
                  <a:srgbClr val="002060"/>
                </a:solidFill>
                <a:latin typeface="Times New Roman" pitchFamily="18" charset="0"/>
                <a:cs typeface="Times New Roman" pitchFamily="18" charset="0"/>
              </a:rPr>
              <a:t>(AB, AC, BC). </a:t>
            </a:r>
          </a:p>
          <a:p>
            <a:pPr>
              <a:buFont typeface="Wingdings 2" panose="05020102010507070707" pitchFamily="18" charset="2"/>
              <a:buNone/>
              <a:defRPr/>
            </a:pPr>
            <a:endParaRPr lang="en-US" sz="3500" dirty="0"/>
          </a:p>
        </p:txBody>
      </p:sp>
      <p:sp>
        <p:nvSpPr>
          <p:cNvPr id="74755" name="Date Placeholder 3">
            <a:extLst>
              <a:ext uri="{FF2B5EF4-FFF2-40B4-BE49-F238E27FC236}">
                <a16:creationId xmlns:a16="http://schemas.microsoft.com/office/drawing/2014/main" id="{DECE1F5F-4C94-3CCE-2D8E-F16A4263455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C4ACBB-C80B-43D5-A0CA-6681C47D26AE}" type="datetime2">
              <a:rPr lang="en-US" altLang="en-US" sz="1400">
                <a:solidFill>
                  <a:srgbClr val="FFFFFF"/>
                </a:solidFill>
              </a:rPr>
              <a:pPr/>
              <a:t>Friday, March 31, 2023</a:t>
            </a:fld>
            <a:endParaRPr lang="en-US" altLang="en-US" sz="1400">
              <a:solidFill>
                <a:srgbClr val="FFFFFF"/>
              </a:solidFill>
            </a:endParaRPr>
          </a:p>
        </p:txBody>
      </p:sp>
      <p:sp>
        <p:nvSpPr>
          <p:cNvPr id="74756" name="Footer Placeholder 4">
            <a:extLst>
              <a:ext uri="{FF2B5EF4-FFF2-40B4-BE49-F238E27FC236}">
                <a16:creationId xmlns:a16="http://schemas.microsoft.com/office/drawing/2014/main" id="{B1D23921-2B5D-F898-D5FD-02F621BC77F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46181C65-3A3A-E75A-0362-914121E5BE44}"/>
              </a:ext>
            </a:extLst>
          </p:cNvPr>
          <p:cNvSpPr>
            <a:spLocks noGrp="1"/>
          </p:cNvSpPr>
          <p:nvPr>
            <p:ph type="sldNum" sz="quarter" idx="12"/>
          </p:nvPr>
        </p:nvSpPr>
        <p:spPr/>
        <p:txBody>
          <a:bodyPr/>
          <a:lstStyle/>
          <a:p>
            <a:pPr>
              <a:defRPr/>
            </a:pPr>
            <a:fld id="{63AC108E-8D27-4FF4-8E8A-B7BD39EF5D4A}" type="slidenum">
              <a:rPr lang="en-US" smtClean="0"/>
              <a:pPr>
                <a:defRPr/>
              </a:pPr>
              <a:t>67</a:t>
            </a:fld>
            <a:endParaRPr lang="en-US"/>
          </a:p>
        </p:txBody>
      </p:sp>
      <p:sp>
        <p:nvSpPr>
          <p:cNvPr id="7" name="Title 1">
            <a:extLst>
              <a:ext uri="{FF2B5EF4-FFF2-40B4-BE49-F238E27FC236}">
                <a16:creationId xmlns:a16="http://schemas.microsoft.com/office/drawing/2014/main" id="{BD271B98-1AA7-0AB2-06FB-B759218BB503}"/>
              </a:ext>
            </a:extLst>
          </p:cNvPr>
          <p:cNvSpPr>
            <a:spLocks noGrp="1"/>
          </p:cNvSpPr>
          <p:nvPr>
            <p:ph type="title"/>
          </p:nvPr>
        </p:nvSpPr>
        <p:spPr>
          <a:xfrm>
            <a:off x="301625" y="384175"/>
            <a:ext cx="8534400" cy="758825"/>
          </a:xfrm>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Combination: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04E923-EA52-4631-33BA-57DAC13ED65E}"/>
              </a:ext>
            </a:extLst>
          </p:cNvPr>
          <p:cNvSpPr>
            <a:spLocks noGrp="1" noRot="1" noChangeAspect="1" noMove="1" noResize="1" noEditPoints="1" noAdjustHandles="1" noChangeArrowheads="1" noChangeShapeType="1" noTextEdit="1"/>
          </p:cNvSpPr>
          <p:nvPr>
            <p:ph sz="quarter" idx="1"/>
          </p:nvPr>
        </p:nvSpPr>
        <p:spPr>
          <a:blipFill rotWithShape="1">
            <a:blip r:embed="rId3"/>
            <a:stretch>
              <a:fillRect l="-1720" t="-1733" r="-2724"/>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75779" name="Date Placeholder 3">
            <a:extLst>
              <a:ext uri="{FF2B5EF4-FFF2-40B4-BE49-F238E27FC236}">
                <a16:creationId xmlns:a16="http://schemas.microsoft.com/office/drawing/2014/main" id="{A162E329-6137-7595-BF55-5BEBEAEC80D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90644A-20CA-4FBE-B310-7E504D75E4E2}"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4A6D93A6-FC1A-6204-47DE-BD54232AEC80}"/>
              </a:ext>
            </a:extLst>
          </p:cNvPr>
          <p:cNvSpPr>
            <a:spLocks noGrp="1"/>
          </p:cNvSpPr>
          <p:nvPr>
            <p:ph type="sldNum" sz="quarter" idx="12"/>
          </p:nvPr>
        </p:nvSpPr>
        <p:spPr/>
        <p:txBody>
          <a:bodyPr/>
          <a:lstStyle/>
          <a:p>
            <a:pPr>
              <a:defRPr/>
            </a:pPr>
            <a:fld id="{0358DC84-EA1E-4512-A574-C0CE29FAACF5}" type="slidenum">
              <a:rPr lang="en-US" smtClean="0"/>
              <a:pPr>
                <a:defRPr/>
              </a:pPr>
              <a:t>68</a:t>
            </a:fld>
            <a:endParaRPr lang="en-US"/>
          </a:p>
        </p:txBody>
      </p:sp>
      <p:sp>
        <p:nvSpPr>
          <p:cNvPr id="75781" name="Footer Placeholder 5">
            <a:extLst>
              <a:ext uri="{FF2B5EF4-FFF2-40B4-BE49-F238E27FC236}">
                <a16:creationId xmlns:a16="http://schemas.microsoft.com/office/drawing/2014/main" id="{B4A26752-D08B-9228-FB87-88B20019516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a:extLst>
              <a:ext uri="{FF2B5EF4-FFF2-40B4-BE49-F238E27FC236}">
                <a16:creationId xmlns:a16="http://schemas.microsoft.com/office/drawing/2014/main" id="{0D26A7D4-55F3-0B50-9B5A-DBF63A563DA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73F9A0-798E-4296-8560-30E608609360}" type="datetime2">
              <a:rPr lang="en-US" altLang="en-US" sz="1400">
                <a:solidFill>
                  <a:srgbClr val="FFFFFF"/>
                </a:solidFill>
              </a:rPr>
              <a:pPr/>
              <a:t>Friday, March 31, 2023</a:t>
            </a:fld>
            <a:endParaRPr lang="en-US" altLang="en-US" sz="1400">
              <a:solidFill>
                <a:srgbClr val="FFFFFF"/>
              </a:solidFill>
            </a:endParaRPr>
          </a:p>
        </p:txBody>
      </p:sp>
      <p:sp>
        <p:nvSpPr>
          <p:cNvPr id="77827" name="Footer Placeholder 4">
            <a:extLst>
              <a:ext uri="{FF2B5EF4-FFF2-40B4-BE49-F238E27FC236}">
                <a16:creationId xmlns:a16="http://schemas.microsoft.com/office/drawing/2014/main" id="{2014C883-8877-30F3-3E9E-CB5EAC83F6F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016975C7-4EE0-540F-B6BF-0E39095233CC}"/>
              </a:ext>
            </a:extLst>
          </p:cNvPr>
          <p:cNvSpPr>
            <a:spLocks noGrp="1"/>
          </p:cNvSpPr>
          <p:nvPr>
            <p:ph type="sldNum" sz="quarter" idx="12"/>
          </p:nvPr>
        </p:nvSpPr>
        <p:spPr/>
        <p:txBody>
          <a:bodyPr/>
          <a:lstStyle/>
          <a:p>
            <a:pPr>
              <a:defRPr/>
            </a:pPr>
            <a:fld id="{208AF5ED-6686-49C9-A704-2A3F8DC4E5B9}" type="slidenum">
              <a:rPr lang="en-US" smtClean="0"/>
              <a:pPr>
                <a:defRPr/>
              </a:pPr>
              <a:t>69</a:t>
            </a:fld>
            <a:endParaRPr lang="en-US"/>
          </a:p>
        </p:txBody>
      </p:sp>
      <p:pic>
        <p:nvPicPr>
          <p:cNvPr id="7" name="Picture 6" descr="mangreen">
            <a:extLst>
              <a:ext uri="{FF2B5EF4-FFF2-40B4-BE49-F238E27FC236}">
                <a16:creationId xmlns:a16="http://schemas.microsoft.com/office/drawing/2014/main" id="{AF7369B5-BAD9-499A-6292-97A98A5B1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2420938"/>
            <a:ext cx="5857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manpurple">
            <a:extLst>
              <a:ext uri="{FF2B5EF4-FFF2-40B4-BE49-F238E27FC236}">
                <a16:creationId xmlns:a16="http://schemas.microsoft.com/office/drawing/2014/main" id="{B9B454E7-7D7E-9A19-046E-652E9F820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420938"/>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manred">
            <a:extLst>
              <a:ext uri="{FF2B5EF4-FFF2-40B4-BE49-F238E27FC236}">
                <a16:creationId xmlns:a16="http://schemas.microsoft.com/office/drawing/2014/main" id="{5CBDD489-8BC4-28D6-6821-776283F8A8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420938"/>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manturqoise">
            <a:extLst>
              <a:ext uri="{FF2B5EF4-FFF2-40B4-BE49-F238E27FC236}">
                <a16:creationId xmlns:a16="http://schemas.microsoft.com/office/drawing/2014/main" id="{4765ED1E-D07A-FFBF-4851-A7B4DF42C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420938"/>
            <a:ext cx="582612"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manblue">
            <a:extLst>
              <a:ext uri="{FF2B5EF4-FFF2-40B4-BE49-F238E27FC236}">
                <a16:creationId xmlns:a16="http://schemas.microsoft.com/office/drawing/2014/main" id="{B43FDF30-BC50-594C-43CB-37A92E7F34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8100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manblue">
            <a:extLst>
              <a:ext uri="{FF2B5EF4-FFF2-40B4-BE49-F238E27FC236}">
                <a16:creationId xmlns:a16="http://schemas.microsoft.com/office/drawing/2014/main" id="{BE0C61DC-6EB6-6ACA-AC74-A1F0798D61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manblue">
            <a:extLst>
              <a:ext uri="{FF2B5EF4-FFF2-40B4-BE49-F238E27FC236}">
                <a16:creationId xmlns:a16="http://schemas.microsoft.com/office/drawing/2014/main" id="{30D58CCD-3BDA-8620-7F5B-648C0B2920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8862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manblue">
            <a:extLst>
              <a:ext uri="{FF2B5EF4-FFF2-40B4-BE49-F238E27FC236}">
                <a16:creationId xmlns:a16="http://schemas.microsoft.com/office/drawing/2014/main" id="{CB5DBC84-6109-F101-AAB0-CC68E86AB9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manpurple">
            <a:extLst>
              <a:ext uri="{FF2B5EF4-FFF2-40B4-BE49-F238E27FC236}">
                <a16:creationId xmlns:a16="http://schemas.microsoft.com/office/drawing/2014/main" id="{00CD1963-985D-E47B-2284-BF4495B31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8100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manpurple">
            <a:extLst>
              <a:ext uri="{FF2B5EF4-FFF2-40B4-BE49-F238E27FC236}">
                <a16:creationId xmlns:a16="http://schemas.microsoft.com/office/drawing/2014/main" id="{4E300322-F9B9-7811-8656-A39D2E3AC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8862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manpurple">
            <a:extLst>
              <a:ext uri="{FF2B5EF4-FFF2-40B4-BE49-F238E27FC236}">
                <a16:creationId xmlns:a16="http://schemas.microsoft.com/office/drawing/2014/main" id="{70BCF436-D402-C7BB-E492-940230FE6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manpurple">
            <a:extLst>
              <a:ext uri="{FF2B5EF4-FFF2-40B4-BE49-F238E27FC236}">
                <a16:creationId xmlns:a16="http://schemas.microsoft.com/office/drawing/2014/main" id="{410DC44A-5E3F-0789-04BB-8D0BA022D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8862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manturqoise">
            <a:extLst>
              <a:ext uri="{FF2B5EF4-FFF2-40B4-BE49-F238E27FC236}">
                <a16:creationId xmlns:a16="http://schemas.microsoft.com/office/drawing/2014/main" id="{80C836AC-68A4-8561-6A8B-B589DAD991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105400"/>
            <a:ext cx="5826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manturqoise">
            <a:extLst>
              <a:ext uri="{FF2B5EF4-FFF2-40B4-BE49-F238E27FC236}">
                <a16:creationId xmlns:a16="http://schemas.microsoft.com/office/drawing/2014/main" id="{C33A612B-3465-F96B-5113-F477794773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886200"/>
            <a:ext cx="5826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manturqoise">
            <a:extLst>
              <a:ext uri="{FF2B5EF4-FFF2-40B4-BE49-F238E27FC236}">
                <a16:creationId xmlns:a16="http://schemas.microsoft.com/office/drawing/2014/main" id="{320D5761-AB49-BED8-F93A-79FD5E4F87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5105400"/>
            <a:ext cx="5826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manturqoise">
            <a:extLst>
              <a:ext uri="{FF2B5EF4-FFF2-40B4-BE49-F238E27FC236}">
                <a16:creationId xmlns:a16="http://schemas.microsoft.com/office/drawing/2014/main" id="{CDDA42E7-9E5A-CA4A-D737-006335AF43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3886200"/>
            <a:ext cx="5826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manred">
            <a:extLst>
              <a:ext uri="{FF2B5EF4-FFF2-40B4-BE49-F238E27FC236}">
                <a16:creationId xmlns:a16="http://schemas.microsoft.com/office/drawing/2014/main" id="{F2418623-54DE-CDED-5DD7-97894053F2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8862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manred">
            <a:extLst>
              <a:ext uri="{FF2B5EF4-FFF2-40B4-BE49-F238E27FC236}">
                <a16:creationId xmlns:a16="http://schemas.microsoft.com/office/drawing/2014/main" id="{2761F38A-3214-D4F9-1EDC-4DF9B5D619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descr="manred">
            <a:extLst>
              <a:ext uri="{FF2B5EF4-FFF2-40B4-BE49-F238E27FC236}">
                <a16:creationId xmlns:a16="http://schemas.microsoft.com/office/drawing/2014/main" id="{8D22D7E9-9393-DD1D-9198-56DE2DACF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descr="manred">
            <a:extLst>
              <a:ext uri="{FF2B5EF4-FFF2-40B4-BE49-F238E27FC236}">
                <a16:creationId xmlns:a16="http://schemas.microsoft.com/office/drawing/2014/main" id="{2D74EED2-8552-F725-1191-7ACC198934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descr="mangreen">
            <a:extLst>
              <a:ext uri="{FF2B5EF4-FFF2-40B4-BE49-F238E27FC236}">
                <a16:creationId xmlns:a16="http://schemas.microsoft.com/office/drawing/2014/main" id="{AB15B3E5-009E-0067-1B40-AC1D1F093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105400"/>
            <a:ext cx="5857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descr="mangreen">
            <a:extLst>
              <a:ext uri="{FF2B5EF4-FFF2-40B4-BE49-F238E27FC236}">
                <a16:creationId xmlns:a16="http://schemas.microsoft.com/office/drawing/2014/main" id="{A9FB7F69-7A89-2663-365A-ED37CC753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886200"/>
            <a:ext cx="5857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descr="mangreen">
            <a:extLst>
              <a:ext uri="{FF2B5EF4-FFF2-40B4-BE49-F238E27FC236}">
                <a16:creationId xmlns:a16="http://schemas.microsoft.com/office/drawing/2014/main" id="{97B1D3C6-02F5-76B1-B81E-3BD4AD474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3886200"/>
            <a:ext cx="5857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descr="mangreen">
            <a:extLst>
              <a:ext uri="{FF2B5EF4-FFF2-40B4-BE49-F238E27FC236}">
                <a16:creationId xmlns:a16="http://schemas.microsoft.com/office/drawing/2014/main" id="{0C6C09A3-6B43-D7FF-E9A6-909BF934C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5105400"/>
            <a:ext cx="5857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 name="Object 32">
            <a:extLst>
              <a:ext uri="{FF2B5EF4-FFF2-40B4-BE49-F238E27FC236}">
                <a16:creationId xmlns:a16="http://schemas.microsoft.com/office/drawing/2014/main" id="{6ABBAE8E-29F4-1D5A-411E-4A2EA9113D26}"/>
              </a:ext>
            </a:extLst>
          </p:cNvPr>
          <p:cNvGraphicFramePr>
            <a:graphicFrameLocks noChangeAspect="1"/>
          </p:cNvGraphicFramePr>
          <p:nvPr/>
        </p:nvGraphicFramePr>
        <p:xfrm>
          <a:off x="3454400" y="2420938"/>
          <a:ext cx="5491163" cy="1204912"/>
        </p:xfrm>
        <a:graphic>
          <a:graphicData uri="http://schemas.openxmlformats.org/presentationml/2006/ole">
            <mc:AlternateContent xmlns:mc="http://schemas.openxmlformats.org/markup-compatibility/2006">
              <mc:Choice xmlns:v="urn:schemas-microsoft-com:vml" Requires="v">
                <p:oleObj name="Equation" r:id="rId7" imgW="1968500" imgH="431800" progId="Equation.3">
                  <p:embed/>
                </p:oleObj>
              </mc:Choice>
              <mc:Fallback>
                <p:oleObj name="Equation" r:id="rId7" imgW="1968500" imgH="431800"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4400" y="2420938"/>
                        <a:ext cx="5491163" cy="1204912"/>
                      </a:xfrm>
                      <a:prstGeom prst="rect">
                        <a:avLst/>
                      </a:prstGeom>
                      <a:noFill/>
                      <a:ln>
                        <a:noFill/>
                      </a:ln>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Line 34">
            <a:extLst>
              <a:ext uri="{FF2B5EF4-FFF2-40B4-BE49-F238E27FC236}">
                <a16:creationId xmlns:a16="http://schemas.microsoft.com/office/drawing/2014/main" id="{2B103BA1-FAEB-29EB-F8B9-572E4E723495}"/>
              </a:ext>
            </a:extLst>
          </p:cNvPr>
          <p:cNvSpPr>
            <a:spLocks noChangeShapeType="1"/>
          </p:cNvSpPr>
          <p:nvPr/>
        </p:nvSpPr>
        <p:spPr bwMode="auto">
          <a:xfrm flipH="1">
            <a:off x="7019925" y="2492375"/>
            <a:ext cx="1081088" cy="9366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Rectangle 32">
            <a:extLst>
              <a:ext uri="{FF2B5EF4-FFF2-40B4-BE49-F238E27FC236}">
                <a16:creationId xmlns:a16="http://schemas.microsoft.com/office/drawing/2014/main" id="{DC4779D7-0CD1-B543-F70C-1C117F2F1D83}"/>
              </a:ext>
            </a:extLst>
          </p:cNvPr>
          <p:cNvSpPr/>
          <p:nvPr/>
        </p:nvSpPr>
        <p:spPr>
          <a:xfrm>
            <a:off x="152400" y="304800"/>
            <a:ext cx="8839200" cy="1938338"/>
          </a:xfrm>
          <a:prstGeom prst="rect">
            <a:avLst/>
          </a:prstGeom>
          <a:solidFill>
            <a:schemeClr val="accent1">
              <a:lumMod val="20000"/>
              <a:lumOff val="80000"/>
            </a:schemeClr>
          </a:solidFill>
        </p:spPr>
        <p:txBody>
          <a:bodyPr>
            <a:spAutoFit/>
          </a:bodyPr>
          <a:lstStyle/>
          <a:p>
            <a:pPr algn="just" eaLnBrk="1" hangingPunct="1">
              <a:spcBef>
                <a:spcPct val="50000"/>
              </a:spcBef>
              <a:defRPr/>
            </a:pPr>
            <a:r>
              <a:rPr lang="en-US" altLang="en-US" dirty="0">
                <a:solidFill>
                  <a:srgbClr val="C00000"/>
                </a:solidFill>
                <a:cs typeface="Times New Roman" pitchFamily="18" charset="0"/>
              </a:rPr>
              <a:t>Example:</a:t>
            </a:r>
            <a:r>
              <a:rPr lang="en-US" altLang="en-US" dirty="0">
                <a:cs typeface="Times New Roman" pitchFamily="18" charset="0"/>
              </a:rPr>
              <a:t> You need 2 people on your committee and you have 5 to choose from.  You can see that this is without repetition because you can only choose a person once, and order doesn’t matter.  You need 2 committee members but it doesn't matter who is chosen first.  How many combinations are there?</a:t>
            </a:r>
          </a:p>
        </p:txBody>
      </p:sp>
      <p:pic>
        <p:nvPicPr>
          <p:cNvPr id="34" name="Picture 5" descr="manblue">
            <a:extLst>
              <a:ext uri="{FF2B5EF4-FFF2-40B4-BE49-F238E27FC236}">
                <a16:creationId xmlns:a16="http://schemas.microsoft.com/office/drawing/2014/main" id="{EAD33B2B-2329-4AF1-DD3B-E59E2BF11D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438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31">
            <a:extLst>
              <a:ext uri="{FF2B5EF4-FFF2-40B4-BE49-F238E27FC236}">
                <a16:creationId xmlns:a16="http://schemas.microsoft.com/office/drawing/2014/main" id="{687263E9-93AB-0D15-F24A-9BE9A0805147}"/>
              </a:ext>
            </a:extLst>
          </p:cNvPr>
          <p:cNvSpPr>
            <a:spLocks noChangeArrowheads="1"/>
          </p:cNvSpPr>
          <p:nvPr/>
        </p:nvSpPr>
        <p:spPr bwMode="auto">
          <a:xfrm>
            <a:off x="2819400" y="381000"/>
            <a:ext cx="1143000" cy="381000"/>
          </a:xfrm>
          <a:prstGeom prst="roundRect">
            <a:avLst>
              <a:gd name="adj" fmla="val 16667"/>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AU" altLang="en-US">
              <a:solidFill>
                <a:srgbClr val="FF0000"/>
              </a:solidFill>
            </a:endParaRPr>
          </a:p>
        </p:txBody>
      </p:sp>
      <p:sp>
        <p:nvSpPr>
          <p:cNvPr id="2" name="Oval 1">
            <a:extLst>
              <a:ext uri="{FF2B5EF4-FFF2-40B4-BE49-F238E27FC236}">
                <a16:creationId xmlns:a16="http://schemas.microsoft.com/office/drawing/2014/main" id="{37C74AC9-333A-4F87-4073-A5AC9B0F3388}"/>
              </a:ext>
            </a:extLst>
          </p:cNvPr>
          <p:cNvSpPr/>
          <p:nvPr/>
        </p:nvSpPr>
        <p:spPr>
          <a:xfrm>
            <a:off x="26988" y="2135188"/>
            <a:ext cx="3497262" cy="1708150"/>
          </a:xfrm>
          <a:prstGeom prst="ellipse">
            <a:avLst/>
          </a:prstGeom>
          <a:no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1+#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dissolve">
                                      <p:cBhvr>
                                        <p:cTn id="18" dur="500"/>
                                        <p:tgtEl>
                                          <p:spTgt spid="35"/>
                                        </p:tgtEl>
                                      </p:cBhvr>
                                    </p:animEffect>
                                  </p:childTnLst>
                                </p:cTn>
                              </p:par>
                            </p:childTnLst>
                          </p:cTn>
                        </p:par>
                        <p:par>
                          <p:cTn id="19" fill="hold" nodeType="afterGroup">
                            <p:stCondLst>
                              <p:cond delay="500"/>
                            </p:stCondLst>
                            <p:childTnLst>
                              <p:par>
                                <p:cTn id="20" presetID="2" presetClass="entr" presetSubtype="2"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000"/>
                            </p:stCondLst>
                            <p:childTnLst>
                              <p:par>
                                <p:cTn id="25" presetID="2" presetClass="entr" presetSubtype="2"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500"/>
                            </p:stCondLst>
                            <p:childTnLst>
                              <p:par>
                                <p:cTn id="30" presetID="2" presetClass="entr" presetSubtype="2"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500"/>
                            </p:stCondLst>
                            <p:childTnLst>
                              <p:par>
                                <p:cTn id="41" presetID="2" presetClass="entr" presetSubtype="2"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1+#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1+#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fill="hold"/>
                                        <p:tgtEl>
                                          <p:spTgt spid="13"/>
                                        </p:tgtEl>
                                        <p:attrNameLst>
                                          <p:attrName>ppt_x</p:attrName>
                                        </p:attrNameLst>
                                      </p:cBhvr>
                                      <p:tavLst>
                                        <p:tav tm="0">
                                          <p:val>
                                            <p:strVal val="1+#ppt_w/2"/>
                                          </p:val>
                                        </p:tav>
                                        <p:tav tm="100000">
                                          <p:val>
                                            <p:strVal val="#ppt_x"/>
                                          </p:val>
                                        </p:tav>
                                      </p:tavLst>
                                    </p:anim>
                                    <p:anim calcmode="lin" valueType="num">
                                      <p:cBhvr additive="base">
                                        <p:cTn id="61" dur="500" fill="hold"/>
                                        <p:tgtEl>
                                          <p:spTgt spid="13"/>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1+#ppt_w/2"/>
                                          </p:val>
                                        </p:tav>
                                        <p:tav tm="100000">
                                          <p:val>
                                            <p:strVal val="#ppt_x"/>
                                          </p:val>
                                        </p:tav>
                                      </p:tavLst>
                                    </p:anim>
                                    <p:anim calcmode="lin" valueType="num">
                                      <p:cBhvr additive="base">
                                        <p:cTn id="6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1+#ppt_w/2"/>
                                          </p:val>
                                        </p:tav>
                                        <p:tav tm="100000">
                                          <p:val>
                                            <p:strVal val="#ppt_x"/>
                                          </p:val>
                                        </p:tav>
                                      </p:tavLst>
                                    </p:anim>
                                    <p:anim calcmode="lin" valueType="num">
                                      <p:cBhvr additive="base">
                                        <p:cTn id="72" dur="500" fill="hold"/>
                                        <p:tgtEl>
                                          <p:spTgt spid="14"/>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500"/>
                            </p:stCondLst>
                            <p:childTnLst>
                              <p:par>
                                <p:cTn id="74" presetID="2" presetClass="entr" presetSubtype="2" fill="hold" nodeType="after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1+#ppt_w/2"/>
                                          </p:val>
                                        </p:tav>
                                        <p:tav tm="100000">
                                          <p:val>
                                            <p:strVal val="#ppt_x"/>
                                          </p:val>
                                        </p:tav>
                                      </p:tavLst>
                                    </p:anim>
                                    <p:anim calcmode="lin" valueType="num">
                                      <p:cBhvr additive="base">
                                        <p:cTn id="77"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2"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 calcmode="lin" valueType="num">
                                      <p:cBhvr additive="base">
                                        <p:cTn id="82" dur="500" fill="hold"/>
                                        <p:tgtEl>
                                          <p:spTgt spid="16"/>
                                        </p:tgtEl>
                                        <p:attrNameLst>
                                          <p:attrName>ppt_x</p:attrName>
                                        </p:attrNameLst>
                                      </p:cBhvr>
                                      <p:tavLst>
                                        <p:tav tm="0">
                                          <p:val>
                                            <p:strVal val="1+#ppt_w/2"/>
                                          </p:val>
                                        </p:tav>
                                        <p:tav tm="100000">
                                          <p:val>
                                            <p:strVal val="#ppt_x"/>
                                          </p:val>
                                        </p:tav>
                                      </p:tavLst>
                                    </p:anim>
                                    <p:anim calcmode="lin" valueType="num">
                                      <p:cBhvr additive="base">
                                        <p:cTn id="83" dur="500" fill="hold"/>
                                        <p:tgtEl>
                                          <p:spTgt spid="16"/>
                                        </p:tgtEl>
                                        <p:attrNameLst>
                                          <p:attrName>ppt_y</p:attrName>
                                        </p:attrNameLst>
                                      </p:cBhvr>
                                      <p:tavLst>
                                        <p:tav tm="0">
                                          <p:val>
                                            <p:strVal val="#ppt_y"/>
                                          </p:val>
                                        </p:tav>
                                        <p:tav tm="100000">
                                          <p:val>
                                            <p:strVal val="#ppt_y"/>
                                          </p:val>
                                        </p:tav>
                                      </p:tavLst>
                                    </p:anim>
                                  </p:childTnLst>
                                </p:cTn>
                              </p:par>
                            </p:childTnLst>
                          </p:cTn>
                        </p:par>
                        <p:par>
                          <p:cTn id="84" fill="hold" nodeType="afterGroup">
                            <p:stCondLst>
                              <p:cond delay="500"/>
                            </p:stCondLst>
                            <p:childTnLst>
                              <p:par>
                                <p:cTn id="85" presetID="2" presetClass="entr" presetSubtype="2" fill="hold" nodeType="after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500" fill="hold"/>
                                        <p:tgtEl>
                                          <p:spTgt spid="20"/>
                                        </p:tgtEl>
                                        <p:attrNameLst>
                                          <p:attrName>ppt_x</p:attrName>
                                        </p:attrNameLst>
                                      </p:cBhvr>
                                      <p:tavLst>
                                        <p:tav tm="0">
                                          <p:val>
                                            <p:strVal val="1+#ppt_w/2"/>
                                          </p:val>
                                        </p:tav>
                                        <p:tav tm="100000">
                                          <p:val>
                                            <p:strVal val="#ppt_x"/>
                                          </p:val>
                                        </p:tav>
                                      </p:tavLst>
                                    </p:anim>
                                    <p:anim calcmode="lin" valueType="num">
                                      <p:cBhvr additive="base">
                                        <p:cTn id="8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2" fill="hold" nodeType="clickEffect">
                                  <p:stCondLst>
                                    <p:cond delay="0"/>
                                  </p:stCondLst>
                                  <p:childTnLst>
                                    <p:set>
                                      <p:cBhvr>
                                        <p:cTn id="92" dur="1" fill="hold">
                                          <p:stCondLst>
                                            <p:cond delay="0"/>
                                          </p:stCondLst>
                                        </p:cTn>
                                        <p:tgtEl>
                                          <p:spTgt spid="17"/>
                                        </p:tgtEl>
                                        <p:attrNameLst>
                                          <p:attrName>style.visibility</p:attrName>
                                        </p:attrNameLst>
                                      </p:cBhvr>
                                      <p:to>
                                        <p:strVal val="visible"/>
                                      </p:to>
                                    </p:set>
                                    <p:anim calcmode="lin" valueType="num">
                                      <p:cBhvr additive="base">
                                        <p:cTn id="93" dur="500" fill="hold"/>
                                        <p:tgtEl>
                                          <p:spTgt spid="17"/>
                                        </p:tgtEl>
                                        <p:attrNameLst>
                                          <p:attrName>ppt_x</p:attrName>
                                        </p:attrNameLst>
                                      </p:cBhvr>
                                      <p:tavLst>
                                        <p:tav tm="0">
                                          <p:val>
                                            <p:strVal val="1+#ppt_w/2"/>
                                          </p:val>
                                        </p:tav>
                                        <p:tav tm="100000">
                                          <p:val>
                                            <p:strVal val="#ppt_x"/>
                                          </p:val>
                                        </p:tav>
                                      </p:tavLst>
                                    </p:anim>
                                    <p:anim calcmode="lin" valueType="num">
                                      <p:cBhvr additive="base">
                                        <p:cTn id="94" dur="500" fill="hold"/>
                                        <p:tgtEl>
                                          <p:spTgt spid="17"/>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500"/>
                            </p:stCondLst>
                            <p:childTnLst>
                              <p:par>
                                <p:cTn id="96" presetID="2" presetClass="entr" presetSubtype="2" fill="hold" nodeType="after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fill="hold"/>
                                        <p:tgtEl>
                                          <p:spTgt spid="24"/>
                                        </p:tgtEl>
                                        <p:attrNameLst>
                                          <p:attrName>ppt_x</p:attrName>
                                        </p:attrNameLst>
                                      </p:cBhvr>
                                      <p:tavLst>
                                        <p:tav tm="0">
                                          <p:val>
                                            <p:strVal val="1+#ppt_w/2"/>
                                          </p:val>
                                        </p:tav>
                                        <p:tav tm="100000">
                                          <p:val>
                                            <p:strVal val="#ppt_x"/>
                                          </p:val>
                                        </p:tav>
                                      </p:tavLst>
                                    </p:anim>
                                    <p:anim calcmode="lin" valueType="num">
                                      <p:cBhvr additive="base">
                                        <p:cTn id="99"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2" fill="hold" nodeType="clickEffect">
                                  <p:stCondLst>
                                    <p:cond delay="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500" fill="hold"/>
                                        <p:tgtEl>
                                          <p:spTgt spid="18"/>
                                        </p:tgtEl>
                                        <p:attrNameLst>
                                          <p:attrName>ppt_x</p:attrName>
                                        </p:attrNameLst>
                                      </p:cBhvr>
                                      <p:tavLst>
                                        <p:tav tm="0">
                                          <p:val>
                                            <p:strVal val="1+#ppt_w/2"/>
                                          </p:val>
                                        </p:tav>
                                        <p:tav tm="100000">
                                          <p:val>
                                            <p:strVal val="#ppt_x"/>
                                          </p:val>
                                        </p:tav>
                                      </p:tavLst>
                                    </p:anim>
                                    <p:anim calcmode="lin" valueType="num">
                                      <p:cBhvr additive="base">
                                        <p:cTn id="105" dur="500" fill="hold"/>
                                        <p:tgtEl>
                                          <p:spTgt spid="18"/>
                                        </p:tgtEl>
                                        <p:attrNameLst>
                                          <p:attrName>ppt_y</p:attrName>
                                        </p:attrNameLst>
                                      </p:cBhvr>
                                      <p:tavLst>
                                        <p:tav tm="0">
                                          <p:val>
                                            <p:strVal val="#ppt_y"/>
                                          </p:val>
                                        </p:tav>
                                        <p:tav tm="100000">
                                          <p:val>
                                            <p:strVal val="#ppt_y"/>
                                          </p:val>
                                        </p:tav>
                                      </p:tavLst>
                                    </p:anim>
                                  </p:childTnLst>
                                </p:cTn>
                              </p:par>
                            </p:childTnLst>
                          </p:cTn>
                        </p:par>
                        <p:par>
                          <p:cTn id="106" fill="hold" nodeType="afterGroup">
                            <p:stCondLst>
                              <p:cond delay="500"/>
                            </p:stCondLst>
                            <p:childTnLst>
                              <p:par>
                                <p:cTn id="107" presetID="2" presetClass="entr" presetSubtype="2" fill="hold" nodeType="after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1+#ppt_w/2"/>
                                          </p:val>
                                        </p:tav>
                                        <p:tav tm="100000">
                                          <p:val>
                                            <p:strVal val="#ppt_x"/>
                                          </p:val>
                                        </p:tav>
                                      </p:tavLst>
                                    </p:anim>
                                    <p:anim calcmode="lin" valueType="num">
                                      <p:cBhvr additive="base">
                                        <p:cTn id="11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2" fill="hold" nodeType="clickEffect">
                                  <p:stCondLst>
                                    <p:cond delay="0"/>
                                  </p:stCondLst>
                                  <p:childTnLst>
                                    <p:set>
                                      <p:cBhvr>
                                        <p:cTn id="114" dur="1" fill="hold">
                                          <p:stCondLst>
                                            <p:cond delay="0"/>
                                          </p:stCondLst>
                                        </p:cTn>
                                        <p:tgtEl>
                                          <p:spTgt spid="21"/>
                                        </p:tgtEl>
                                        <p:attrNameLst>
                                          <p:attrName>style.visibility</p:attrName>
                                        </p:attrNameLst>
                                      </p:cBhvr>
                                      <p:to>
                                        <p:strVal val="visible"/>
                                      </p:to>
                                    </p:set>
                                    <p:anim calcmode="lin" valueType="num">
                                      <p:cBhvr additive="base">
                                        <p:cTn id="115" dur="500" fill="hold"/>
                                        <p:tgtEl>
                                          <p:spTgt spid="21"/>
                                        </p:tgtEl>
                                        <p:attrNameLst>
                                          <p:attrName>ppt_x</p:attrName>
                                        </p:attrNameLst>
                                      </p:cBhvr>
                                      <p:tavLst>
                                        <p:tav tm="0">
                                          <p:val>
                                            <p:strVal val="1+#ppt_w/2"/>
                                          </p:val>
                                        </p:tav>
                                        <p:tav tm="100000">
                                          <p:val>
                                            <p:strVal val="#ppt_x"/>
                                          </p:val>
                                        </p:tav>
                                      </p:tavLst>
                                    </p:anim>
                                    <p:anim calcmode="lin" valueType="num">
                                      <p:cBhvr additive="base">
                                        <p:cTn id="116" dur="500" fill="hold"/>
                                        <p:tgtEl>
                                          <p:spTgt spid="21"/>
                                        </p:tgtEl>
                                        <p:attrNameLst>
                                          <p:attrName>ppt_y</p:attrName>
                                        </p:attrNameLst>
                                      </p:cBhvr>
                                      <p:tavLst>
                                        <p:tav tm="0">
                                          <p:val>
                                            <p:strVal val="#ppt_y"/>
                                          </p:val>
                                        </p:tav>
                                        <p:tav tm="100000">
                                          <p:val>
                                            <p:strVal val="#ppt_y"/>
                                          </p:val>
                                        </p:tav>
                                      </p:tavLst>
                                    </p:anim>
                                  </p:childTnLst>
                                </p:cTn>
                              </p:par>
                            </p:childTnLst>
                          </p:cTn>
                        </p:par>
                        <p:par>
                          <p:cTn id="117" fill="hold" nodeType="afterGroup">
                            <p:stCondLst>
                              <p:cond delay="500"/>
                            </p:stCondLst>
                            <p:childTnLst>
                              <p:par>
                                <p:cTn id="118" presetID="2" presetClass="entr" presetSubtype="2" fill="hold" nodeType="afterEffect">
                                  <p:stCondLst>
                                    <p:cond delay="0"/>
                                  </p:stCondLst>
                                  <p:childTnLst>
                                    <p:set>
                                      <p:cBhvr>
                                        <p:cTn id="119" dur="1" fill="hold">
                                          <p:stCondLst>
                                            <p:cond delay="0"/>
                                          </p:stCondLst>
                                        </p:cTn>
                                        <p:tgtEl>
                                          <p:spTgt spid="25"/>
                                        </p:tgtEl>
                                        <p:attrNameLst>
                                          <p:attrName>style.visibility</p:attrName>
                                        </p:attrNameLst>
                                      </p:cBhvr>
                                      <p:to>
                                        <p:strVal val="visible"/>
                                      </p:to>
                                    </p:set>
                                    <p:anim calcmode="lin" valueType="num">
                                      <p:cBhvr additive="base">
                                        <p:cTn id="120" dur="500" fill="hold"/>
                                        <p:tgtEl>
                                          <p:spTgt spid="25"/>
                                        </p:tgtEl>
                                        <p:attrNameLst>
                                          <p:attrName>ppt_x</p:attrName>
                                        </p:attrNameLst>
                                      </p:cBhvr>
                                      <p:tavLst>
                                        <p:tav tm="0">
                                          <p:val>
                                            <p:strVal val="1+#ppt_w/2"/>
                                          </p:val>
                                        </p:tav>
                                        <p:tav tm="100000">
                                          <p:val>
                                            <p:strVal val="#ppt_x"/>
                                          </p:val>
                                        </p:tav>
                                      </p:tavLst>
                                    </p:anim>
                                    <p:anim calcmode="lin" valueType="num">
                                      <p:cBhvr additive="base">
                                        <p:cTn id="121"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2" fill="hold" nodeType="clickEffect">
                                  <p:stCondLst>
                                    <p:cond delay="0"/>
                                  </p:stCondLst>
                                  <p:childTnLst>
                                    <p:set>
                                      <p:cBhvr>
                                        <p:cTn id="125" dur="1" fill="hold">
                                          <p:stCondLst>
                                            <p:cond delay="0"/>
                                          </p:stCondLst>
                                        </p:cTn>
                                        <p:tgtEl>
                                          <p:spTgt spid="22"/>
                                        </p:tgtEl>
                                        <p:attrNameLst>
                                          <p:attrName>style.visibility</p:attrName>
                                        </p:attrNameLst>
                                      </p:cBhvr>
                                      <p:to>
                                        <p:strVal val="visible"/>
                                      </p:to>
                                    </p:set>
                                    <p:anim calcmode="lin" valueType="num">
                                      <p:cBhvr additive="base">
                                        <p:cTn id="126" dur="500" fill="hold"/>
                                        <p:tgtEl>
                                          <p:spTgt spid="22"/>
                                        </p:tgtEl>
                                        <p:attrNameLst>
                                          <p:attrName>ppt_x</p:attrName>
                                        </p:attrNameLst>
                                      </p:cBhvr>
                                      <p:tavLst>
                                        <p:tav tm="0">
                                          <p:val>
                                            <p:strVal val="1+#ppt_w/2"/>
                                          </p:val>
                                        </p:tav>
                                        <p:tav tm="100000">
                                          <p:val>
                                            <p:strVal val="#ppt_x"/>
                                          </p:val>
                                        </p:tav>
                                      </p:tavLst>
                                    </p:anim>
                                    <p:anim calcmode="lin" valueType="num">
                                      <p:cBhvr additive="base">
                                        <p:cTn id="127" dur="500" fill="hold"/>
                                        <p:tgtEl>
                                          <p:spTgt spid="22"/>
                                        </p:tgtEl>
                                        <p:attrNameLst>
                                          <p:attrName>ppt_y</p:attrName>
                                        </p:attrNameLst>
                                      </p:cBhvr>
                                      <p:tavLst>
                                        <p:tav tm="0">
                                          <p:val>
                                            <p:strVal val="#ppt_y"/>
                                          </p:val>
                                        </p:tav>
                                        <p:tav tm="100000">
                                          <p:val>
                                            <p:strVal val="#ppt_y"/>
                                          </p:val>
                                        </p:tav>
                                      </p:tavLst>
                                    </p:anim>
                                  </p:childTnLst>
                                </p:cTn>
                              </p:par>
                            </p:childTnLst>
                          </p:cTn>
                        </p:par>
                        <p:par>
                          <p:cTn id="128" fill="hold" nodeType="afterGroup">
                            <p:stCondLst>
                              <p:cond delay="500"/>
                            </p:stCondLst>
                            <p:childTnLst>
                              <p:par>
                                <p:cTn id="129" presetID="2" presetClass="entr" presetSubtype="2" fill="hold" nodeType="afterEffect">
                                  <p:stCondLst>
                                    <p:cond delay="0"/>
                                  </p:stCondLst>
                                  <p:childTnLst>
                                    <p:set>
                                      <p:cBhvr>
                                        <p:cTn id="130" dur="1" fill="hold">
                                          <p:stCondLst>
                                            <p:cond delay="0"/>
                                          </p:stCondLst>
                                        </p:cTn>
                                        <p:tgtEl>
                                          <p:spTgt spid="29"/>
                                        </p:tgtEl>
                                        <p:attrNameLst>
                                          <p:attrName>style.visibility</p:attrName>
                                        </p:attrNameLst>
                                      </p:cBhvr>
                                      <p:to>
                                        <p:strVal val="visible"/>
                                      </p:to>
                                    </p:set>
                                    <p:anim calcmode="lin" valueType="num">
                                      <p:cBhvr additive="base">
                                        <p:cTn id="131" dur="500" fill="hold"/>
                                        <p:tgtEl>
                                          <p:spTgt spid="29"/>
                                        </p:tgtEl>
                                        <p:attrNameLst>
                                          <p:attrName>ppt_x</p:attrName>
                                        </p:attrNameLst>
                                      </p:cBhvr>
                                      <p:tavLst>
                                        <p:tav tm="0">
                                          <p:val>
                                            <p:strVal val="1+#ppt_w/2"/>
                                          </p:val>
                                        </p:tav>
                                        <p:tav tm="100000">
                                          <p:val>
                                            <p:strVal val="#ppt_x"/>
                                          </p:val>
                                        </p:tav>
                                      </p:tavLst>
                                    </p:anim>
                                    <p:anim calcmode="lin" valueType="num">
                                      <p:cBhvr additive="base">
                                        <p:cTn id="13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 presetClass="entr" presetSubtype="2" fill="hold" nodeType="clickEffect">
                                  <p:stCondLst>
                                    <p:cond delay="0"/>
                                  </p:stCondLst>
                                  <p:childTnLst>
                                    <p:set>
                                      <p:cBhvr>
                                        <p:cTn id="136" dur="1" fill="hold">
                                          <p:stCondLst>
                                            <p:cond delay="0"/>
                                          </p:stCondLst>
                                        </p:cTn>
                                        <p:tgtEl>
                                          <p:spTgt spid="26"/>
                                        </p:tgtEl>
                                        <p:attrNameLst>
                                          <p:attrName>style.visibility</p:attrName>
                                        </p:attrNameLst>
                                      </p:cBhvr>
                                      <p:to>
                                        <p:strVal val="visible"/>
                                      </p:to>
                                    </p:set>
                                    <p:anim calcmode="lin" valueType="num">
                                      <p:cBhvr additive="base">
                                        <p:cTn id="137" dur="500" fill="hold"/>
                                        <p:tgtEl>
                                          <p:spTgt spid="26"/>
                                        </p:tgtEl>
                                        <p:attrNameLst>
                                          <p:attrName>ppt_x</p:attrName>
                                        </p:attrNameLst>
                                      </p:cBhvr>
                                      <p:tavLst>
                                        <p:tav tm="0">
                                          <p:val>
                                            <p:strVal val="1+#ppt_w/2"/>
                                          </p:val>
                                        </p:tav>
                                        <p:tav tm="100000">
                                          <p:val>
                                            <p:strVal val="#ppt_x"/>
                                          </p:val>
                                        </p:tav>
                                      </p:tavLst>
                                    </p:anim>
                                    <p:anim calcmode="lin" valueType="num">
                                      <p:cBhvr additive="base">
                                        <p:cTn id="138" dur="500" fill="hold"/>
                                        <p:tgtEl>
                                          <p:spTgt spid="26"/>
                                        </p:tgtEl>
                                        <p:attrNameLst>
                                          <p:attrName>ppt_y</p:attrName>
                                        </p:attrNameLst>
                                      </p:cBhvr>
                                      <p:tavLst>
                                        <p:tav tm="0">
                                          <p:val>
                                            <p:strVal val="#ppt_y"/>
                                          </p:val>
                                        </p:tav>
                                        <p:tav tm="100000">
                                          <p:val>
                                            <p:strVal val="#ppt_y"/>
                                          </p:val>
                                        </p:tav>
                                      </p:tavLst>
                                    </p:anim>
                                  </p:childTnLst>
                                </p:cTn>
                              </p:par>
                            </p:childTnLst>
                          </p:cTn>
                        </p:par>
                        <p:par>
                          <p:cTn id="139" fill="hold" nodeType="afterGroup">
                            <p:stCondLst>
                              <p:cond delay="500"/>
                            </p:stCondLst>
                            <p:childTnLst>
                              <p:par>
                                <p:cTn id="140" presetID="2" presetClass="entr" presetSubtype="2" fill="hold" nodeType="afterEffect">
                                  <p:stCondLst>
                                    <p:cond delay="0"/>
                                  </p:stCondLst>
                                  <p:childTnLst>
                                    <p:set>
                                      <p:cBhvr>
                                        <p:cTn id="141" dur="1" fill="hold">
                                          <p:stCondLst>
                                            <p:cond delay="0"/>
                                          </p:stCondLst>
                                        </p:cTn>
                                        <p:tgtEl>
                                          <p:spTgt spid="30"/>
                                        </p:tgtEl>
                                        <p:attrNameLst>
                                          <p:attrName>style.visibility</p:attrName>
                                        </p:attrNameLst>
                                      </p:cBhvr>
                                      <p:to>
                                        <p:strVal val="visible"/>
                                      </p:to>
                                    </p:set>
                                    <p:anim calcmode="lin" valueType="num">
                                      <p:cBhvr additive="base">
                                        <p:cTn id="142" dur="500" fill="hold"/>
                                        <p:tgtEl>
                                          <p:spTgt spid="30"/>
                                        </p:tgtEl>
                                        <p:attrNameLst>
                                          <p:attrName>ppt_x</p:attrName>
                                        </p:attrNameLst>
                                      </p:cBhvr>
                                      <p:tavLst>
                                        <p:tav tm="0">
                                          <p:val>
                                            <p:strVal val="1+#ppt_w/2"/>
                                          </p:val>
                                        </p:tav>
                                        <p:tav tm="100000">
                                          <p:val>
                                            <p:strVal val="#ppt_x"/>
                                          </p:val>
                                        </p:tav>
                                      </p:tavLst>
                                    </p:anim>
                                    <p:anim calcmode="lin" valueType="num">
                                      <p:cBhvr additive="base">
                                        <p:cTn id="143"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44" fill="hold" nodeType="clickPar">
                      <p:stCondLst>
                        <p:cond delay="indefinite"/>
                      </p:stCondLst>
                      <p:childTnLst>
                        <p:par>
                          <p:cTn id="145" fill="hold" nodeType="withGroup">
                            <p:stCondLst>
                              <p:cond delay="0"/>
                            </p:stCondLst>
                            <p:childTnLst>
                              <p:par>
                                <p:cTn id="146" presetID="5" presetClass="entr" presetSubtype="10" fill="hold" nodeType="click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checkerboard(across)">
                                      <p:cBhvr>
                                        <p:cTn id="148" dur="500"/>
                                        <p:tgtEl>
                                          <p:spTgt spid="31"/>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12" fill="hold" nodeType="clickEffect">
                                  <p:stCondLst>
                                    <p:cond delay="0"/>
                                  </p:stCondLst>
                                  <p:childTnLst>
                                    <p:set>
                                      <p:cBhvr>
                                        <p:cTn id="152" dur="1" fill="hold">
                                          <p:stCondLst>
                                            <p:cond delay="0"/>
                                          </p:stCondLst>
                                        </p:cTn>
                                        <p:tgtEl>
                                          <p:spTgt spid="32"/>
                                        </p:tgtEl>
                                        <p:attrNameLst>
                                          <p:attrName>style.visibility</p:attrName>
                                        </p:attrNameLst>
                                      </p:cBhvr>
                                      <p:to>
                                        <p:strVal val="visible"/>
                                      </p:to>
                                    </p:set>
                                    <p:anim calcmode="lin" valueType="num">
                                      <p:cBhvr additive="base">
                                        <p:cTn id="153" dur="500" fill="hold"/>
                                        <p:tgtEl>
                                          <p:spTgt spid="32"/>
                                        </p:tgtEl>
                                        <p:attrNameLst>
                                          <p:attrName>ppt_x</p:attrName>
                                        </p:attrNameLst>
                                      </p:cBhvr>
                                      <p:tavLst>
                                        <p:tav tm="0">
                                          <p:val>
                                            <p:strVal val="0-#ppt_w/2"/>
                                          </p:val>
                                        </p:tav>
                                        <p:tav tm="100000">
                                          <p:val>
                                            <p:strVal val="#ppt_x"/>
                                          </p:val>
                                        </p:tav>
                                      </p:tavLst>
                                    </p:anim>
                                    <p:anim calcmode="lin" valueType="num">
                                      <p:cBhvr additive="base">
                                        <p:cTn id="15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56" presetClass="path" presetSubtype="0" accel="50000" decel="50000" fill="hold" nodeType="clickEffect">
                                  <p:stCondLst>
                                    <p:cond delay="0"/>
                                  </p:stCondLst>
                                  <p:childTnLst>
                                    <p:animMotion origin="layout" path="M 3.88889E-6 -2.96296E-6 L -3.33333E-6 1.11111E-6 " pathEditMode="relative" rAng="0" ptsTypes="AA">
                                      <p:cBhvr>
                                        <p:cTn id="158" dur="2000" fill="hold"/>
                                        <p:tgtEl>
                                          <p:spTgt spid="32"/>
                                        </p:tgtEl>
                                        <p:attrNameLst>
                                          <p:attrName>ppt_x</p:attrName>
                                          <p:attrName>ppt_y</p:attrName>
                                        </p:attrNameLst>
                                      </p:cBhvr>
                                      <p:rCtr x="1580" y="-21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212FB-48E0-E72B-6DB5-9A44D88DA709}"/>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IN" sz="3500" dirty="0">
                <a:latin typeface="Times New Roman" pitchFamily="18" charset="0"/>
                <a:cs typeface="Times New Roman" pitchFamily="18" charset="0"/>
              </a:rPr>
              <a:t>Probabilities or chances are computed relative to the idealistic or the perfect world points of view. </a:t>
            </a:r>
          </a:p>
          <a:p>
            <a:pPr marL="0" indent="0" algn="just">
              <a:buFont typeface="Wingdings 2" panose="05020102010507070707" pitchFamily="18" charset="2"/>
              <a:buNone/>
              <a:defRPr/>
            </a:pPr>
            <a:endParaRPr lang="en-IN" sz="3500" dirty="0">
              <a:latin typeface="Times New Roman" pitchFamily="18" charset="0"/>
              <a:cs typeface="Times New Roman" pitchFamily="18" charset="0"/>
            </a:endParaRPr>
          </a:p>
          <a:p>
            <a:pPr marL="0" indent="0" algn="just">
              <a:buFont typeface="Wingdings 2" panose="05020102010507070707" pitchFamily="18" charset="2"/>
              <a:buNone/>
              <a:defRPr/>
            </a:pPr>
            <a:r>
              <a:rPr lang="en-IN" sz="3500" dirty="0">
                <a:latin typeface="Times New Roman" pitchFamily="18" charset="0"/>
                <a:cs typeface="Times New Roman" pitchFamily="18" charset="0"/>
              </a:rPr>
              <a:t>To understand the probabilities and hence the population distributions, the concepts listed in the next few slides are introduced:</a:t>
            </a:r>
            <a:endParaRPr lang="en-US" sz="3500" dirty="0">
              <a:latin typeface="Times New Roman" pitchFamily="18" charset="0"/>
              <a:cs typeface="Times New Roman" pitchFamily="18" charset="0"/>
            </a:endParaRPr>
          </a:p>
          <a:p>
            <a:pPr>
              <a:buFont typeface="Wingdings 2" panose="05020102010507070707" pitchFamily="18" charset="2"/>
              <a:buNone/>
              <a:defRPr/>
            </a:pPr>
            <a:endParaRPr lang="en-US" sz="3500" dirty="0"/>
          </a:p>
        </p:txBody>
      </p:sp>
      <p:sp>
        <p:nvSpPr>
          <p:cNvPr id="20483" name="Date Placeholder 3">
            <a:extLst>
              <a:ext uri="{FF2B5EF4-FFF2-40B4-BE49-F238E27FC236}">
                <a16:creationId xmlns:a16="http://schemas.microsoft.com/office/drawing/2014/main" id="{D948DAFB-2208-B8AB-BF79-733574D5C1D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57D510-8165-46DF-95E8-72B9258233BA}"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085544BA-2AA2-1D72-D918-69D82C0B9869}"/>
              </a:ext>
            </a:extLst>
          </p:cNvPr>
          <p:cNvSpPr>
            <a:spLocks noGrp="1"/>
          </p:cNvSpPr>
          <p:nvPr>
            <p:ph type="sldNum" sz="quarter" idx="12"/>
          </p:nvPr>
        </p:nvSpPr>
        <p:spPr/>
        <p:txBody>
          <a:bodyPr/>
          <a:lstStyle/>
          <a:p>
            <a:pPr>
              <a:defRPr/>
            </a:pPr>
            <a:fld id="{80031BE9-49A1-4C1C-8076-B07869F728DA}" type="slidenum">
              <a:rPr lang="en-US" smtClean="0"/>
              <a:pPr>
                <a:defRPr/>
              </a:pPr>
              <a:t>7</a:t>
            </a:fld>
            <a:endParaRPr lang="en-US"/>
          </a:p>
        </p:txBody>
      </p:sp>
      <p:sp>
        <p:nvSpPr>
          <p:cNvPr id="20485" name="Footer Placeholder 5">
            <a:extLst>
              <a:ext uri="{FF2B5EF4-FFF2-40B4-BE49-F238E27FC236}">
                <a16:creationId xmlns:a16="http://schemas.microsoft.com/office/drawing/2014/main" id="{CE68BD7D-6308-EA0B-DC84-853A9782E7F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ED71-28B4-FAFD-4E0B-52D1FC50D621}"/>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24:</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8851" name="Date Placeholder 3">
            <a:extLst>
              <a:ext uri="{FF2B5EF4-FFF2-40B4-BE49-F238E27FC236}">
                <a16:creationId xmlns:a16="http://schemas.microsoft.com/office/drawing/2014/main" id="{39BB4A08-2BCF-2CEA-08B2-6D46B0564C6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072CBA-75AA-4A81-AB5B-BF1E5FD34FFF}"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E03BAEBA-1C7A-225C-865F-946F1C5E8F66}"/>
              </a:ext>
            </a:extLst>
          </p:cNvPr>
          <p:cNvSpPr>
            <a:spLocks noGrp="1"/>
          </p:cNvSpPr>
          <p:nvPr>
            <p:ph type="sldNum" sz="quarter" idx="12"/>
          </p:nvPr>
        </p:nvSpPr>
        <p:spPr/>
        <p:txBody>
          <a:bodyPr/>
          <a:lstStyle/>
          <a:p>
            <a:pPr>
              <a:defRPr/>
            </a:pPr>
            <a:fld id="{C8C29788-95FF-4FDE-918C-05B8179FCD11}" type="slidenum">
              <a:rPr lang="en-US" smtClean="0"/>
              <a:pPr>
                <a:defRPr/>
              </a:pPr>
              <a:t>70</a:t>
            </a:fld>
            <a:endParaRPr lang="en-US"/>
          </a:p>
        </p:txBody>
      </p:sp>
      <p:sp>
        <p:nvSpPr>
          <p:cNvPr id="78853" name="Footer Placeholder 5">
            <a:extLst>
              <a:ext uri="{FF2B5EF4-FFF2-40B4-BE49-F238E27FC236}">
                <a16:creationId xmlns:a16="http://schemas.microsoft.com/office/drawing/2014/main" id="{9DF3994F-3DB8-1076-0DE5-597FF66933C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8" name="Content Placeholder 2">
            <a:extLst>
              <a:ext uri="{FF2B5EF4-FFF2-40B4-BE49-F238E27FC236}">
                <a16:creationId xmlns:a16="http://schemas.microsoft.com/office/drawing/2014/main" id="{7A819857-C527-3729-5E61-51064FAD13E3}"/>
              </a:ext>
            </a:extLst>
          </p:cNvPr>
          <p:cNvSpPr>
            <a:spLocks noGrp="1" noRot="1" noChangeAspect="1" noMove="1" noResize="1" noEditPoints="1" noAdjustHandles="1" noChangeArrowheads="1" noChangeShapeType="1" noTextEdit="1"/>
          </p:cNvSpPr>
          <p:nvPr>
            <p:ph sz="quarter" idx="1"/>
          </p:nvPr>
        </p:nvSpPr>
        <p:spPr>
          <a:xfrm>
            <a:off x="259080" y="1447800"/>
            <a:ext cx="8503920" cy="4572000"/>
          </a:xfrm>
          <a:blipFill>
            <a:blip r:embed="rId2"/>
            <a:stretch>
              <a:fillRect l="-1720" t="-1733" r="-1649" b="-8267"/>
            </a:stretch>
          </a:blipFill>
          <a:ln>
            <a:miter lim="800000"/>
            <a:headEnd/>
            <a:tailEnd/>
          </a:ln>
        </p:spPr>
        <p:txBody>
          <a:bodyPr/>
          <a:lstStyle/>
          <a:p>
            <a:r>
              <a:rPr lang="en-US">
                <a:noFill/>
              </a:rPr>
              <a:t> </a:t>
            </a:r>
          </a:p>
        </p:txBody>
      </p:sp>
    </p:spTree>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0C340-AA5E-5D80-51A3-02A3B0B069C2}"/>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2151" t="-2133"/>
            </a:stretch>
          </a:blipFill>
          <a:ln>
            <a:miter lim="800000"/>
            <a:headEnd/>
            <a:tailEnd/>
          </a:ln>
        </p:spPr>
        <p:txBody>
          <a:bodyPr/>
          <a:lstStyle/>
          <a:p>
            <a:pPr>
              <a:buFont typeface="Wingdings 2" panose="05020102010507070707" pitchFamily="18" charset="2"/>
              <a:buNone/>
              <a:defRPr/>
            </a:pPr>
            <a:r>
              <a:rPr lang="en-GB" dirty="0">
                <a:ln>
                  <a:solidFill>
                    <a:schemeClr val="tx1"/>
                  </a:solidFill>
                </a:ln>
                <a:noFill/>
              </a:rPr>
              <a:t>  </a:t>
            </a:r>
          </a:p>
        </p:txBody>
      </p:sp>
      <p:sp>
        <p:nvSpPr>
          <p:cNvPr id="79875" name="Date Placeholder 3">
            <a:extLst>
              <a:ext uri="{FF2B5EF4-FFF2-40B4-BE49-F238E27FC236}">
                <a16:creationId xmlns:a16="http://schemas.microsoft.com/office/drawing/2014/main" id="{10868A47-1A90-DC07-418B-B9C74262153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6FC98A-3249-4026-AD0F-9E9483375B1D}"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929616B8-2569-CA6C-3A0D-7C83E820C2A3}"/>
              </a:ext>
            </a:extLst>
          </p:cNvPr>
          <p:cNvSpPr>
            <a:spLocks noGrp="1"/>
          </p:cNvSpPr>
          <p:nvPr>
            <p:ph type="sldNum" sz="quarter" idx="12"/>
          </p:nvPr>
        </p:nvSpPr>
        <p:spPr/>
        <p:txBody>
          <a:bodyPr/>
          <a:lstStyle/>
          <a:p>
            <a:pPr>
              <a:defRPr/>
            </a:pPr>
            <a:fld id="{E7554BE0-234C-4C80-812D-0EEB00D40E88}" type="slidenum">
              <a:rPr lang="en-US" smtClean="0"/>
              <a:pPr>
                <a:defRPr/>
              </a:pPr>
              <a:t>71</a:t>
            </a:fld>
            <a:endParaRPr lang="en-US"/>
          </a:p>
        </p:txBody>
      </p:sp>
      <p:sp>
        <p:nvSpPr>
          <p:cNvPr id="79877" name="Footer Placeholder 5">
            <a:extLst>
              <a:ext uri="{FF2B5EF4-FFF2-40B4-BE49-F238E27FC236}">
                <a16:creationId xmlns:a16="http://schemas.microsoft.com/office/drawing/2014/main" id="{D3B16908-86CF-C9BC-7203-E85C03DDBC8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8604-7C2C-25E1-EDDC-62EFDBB3F5CF}"/>
              </a:ext>
            </a:extLst>
          </p:cNvPr>
          <p:cNvSpPr>
            <a:spLocks noGrp="1"/>
          </p:cNvSpPr>
          <p:nvPr>
            <p:ph type="title"/>
          </p:nvPr>
        </p:nvSpPr>
        <p:spPr>
          <a:xfrm>
            <a:off x="152400" y="384175"/>
            <a:ext cx="8534400" cy="758825"/>
          </a:xfrm>
        </p:spPr>
        <p:txBody>
          <a:bodyPr/>
          <a:lstStyle/>
          <a:p>
            <a:pPr algn="l">
              <a:defRPr/>
            </a:pPr>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0899" name="Content Placeholder 2">
            <a:extLst>
              <a:ext uri="{FF2B5EF4-FFF2-40B4-BE49-F238E27FC236}">
                <a16:creationId xmlns:a16="http://schemas.microsoft.com/office/drawing/2014/main" id="{5B6CB785-DEAF-31E5-D7CC-7A40CE2EB1F4}"/>
              </a:ext>
            </a:extLst>
          </p:cNvPr>
          <p:cNvSpPr>
            <a:spLocks noGrp="1" noChangeArrowheads="1"/>
          </p:cNvSpPr>
          <p:nvPr>
            <p:ph sz="quarter" idx="1"/>
          </p:nvPr>
        </p:nvSpPr>
        <p:spPr>
          <a:xfrm>
            <a:off x="228600" y="1371600"/>
            <a:ext cx="8504238" cy="4572000"/>
          </a:xfrm>
        </p:spPr>
        <p:txBody>
          <a:bodyPr/>
          <a:lstStyle/>
          <a:p>
            <a:pPr marL="0" indent="0" algn="just">
              <a:buFont typeface="Wingdings 2" panose="05020102010507070707" pitchFamily="18" charset="2"/>
              <a:buNone/>
            </a:pPr>
            <a:r>
              <a:rPr lang="en-US" altLang="en-US" sz="2800">
                <a:latin typeface="Times New Roman" panose="02020603050405020304" pitchFamily="18" charset="0"/>
                <a:cs typeface="Times New Roman" panose="02020603050405020304" pitchFamily="18" charset="0"/>
              </a:rPr>
              <a:t>Two men and two women from a firm will attend a conference. If the firm has ten men and nine women, in how many different ways can the conference attendees be selected?</a:t>
            </a:r>
          </a:p>
          <a:p>
            <a:pPr marL="0" indent="0" algn="just" eaLnBrk="1" hangingPunct="1">
              <a:buFont typeface="Wingdings 2" panose="05020102010507070707" pitchFamily="18" charset="2"/>
              <a:buNone/>
            </a:pPr>
            <a:r>
              <a:rPr lang="en-US" altLang="en-US" sz="2800" b="1">
                <a:latin typeface="Times New Roman" panose="02020603050405020304" pitchFamily="18" charset="0"/>
                <a:cs typeface="Times New Roman" panose="02020603050405020304" pitchFamily="18" charset="0"/>
              </a:rPr>
              <a:t>Stage 1</a:t>
            </a:r>
            <a:r>
              <a:rPr lang="en-US" altLang="en-US" sz="2800">
                <a:latin typeface="Times New Roman" panose="02020603050405020304" pitchFamily="18" charset="0"/>
                <a:cs typeface="Times New Roman" panose="02020603050405020304" pitchFamily="18" charset="0"/>
              </a:rPr>
              <a:t>: Select the two women from the nine available.</a:t>
            </a:r>
          </a:p>
          <a:p>
            <a:pPr marL="0" indent="0" algn="just" eaLnBrk="1" hangingPunct="1">
              <a:buFont typeface="Wingdings 2" panose="05020102010507070707" pitchFamily="18" charset="2"/>
              <a:buNone/>
            </a:pPr>
            <a:endParaRPr lang="en-US" altLang="en-US" sz="2800">
              <a:latin typeface="Times New Roman" panose="02020603050405020304" pitchFamily="18" charset="0"/>
              <a:cs typeface="Times New Roman" panose="02020603050405020304" pitchFamily="18" charset="0"/>
            </a:endParaRPr>
          </a:p>
          <a:p>
            <a:pPr marL="0" indent="0" algn="just" eaLnBrk="1" hangingPunct="1">
              <a:buFont typeface="Wingdings 2" panose="05020102010507070707" pitchFamily="18" charset="2"/>
              <a:buNone/>
            </a:pPr>
            <a:r>
              <a:rPr lang="en-US" altLang="en-US" sz="2800" b="1">
                <a:latin typeface="Times New Roman" panose="02020603050405020304" pitchFamily="18" charset="0"/>
                <a:cs typeface="Times New Roman" panose="02020603050405020304" pitchFamily="18" charset="0"/>
              </a:rPr>
              <a:t>Stage 2</a:t>
            </a:r>
            <a:r>
              <a:rPr lang="en-US" altLang="en-US" sz="2800">
                <a:latin typeface="Times New Roman" panose="02020603050405020304" pitchFamily="18" charset="0"/>
                <a:cs typeface="Times New Roman" panose="02020603050405020304" pitchFamily="18" charset="0"/>
              </a:rPr>
              <a:t>: Select the two men from the ten available.</a:t>
            </a:r>
          </a:p>
          <a:p>
            <a:pPr marL="0" indent="0" algn="just" eaLnBrk="1" hangingPunct="1">
              <a:buFont typeface="Wingdings 2" panose="05020102010507070707" pitchFamily="18" charset="2"/>
              <a:buNone/>
            </a:pPr>
            <a:endParaRPr lang="en-US" altLang="en-US" sz="2800">
              <a:latin typeface="Times New Roman" panose="02020603050405020304" pitchFamily="18" charset="0"/>
              <a:cs typeface="Times New Roman" panose="02020603050405020304" pitchFamily="18" charset="0"/>
            </a:endParaRPr>
          </a:p>
          <a:p>
            <a:pPr marL="0" indent="0" algn="just" eaLnBrk="1" hangingPunct="1">
              <a:buFont typeface="Wingdings 2" panose="05020102010507070707" pitchFamily="18" charset="2"/>
              <a:buNone/>
            </a:pPr>
            <a:r>
              <a:rPr lang="en-US" altLang="en-US" sz="2800">
                <a:latin typeface="Times New Roman" panose="02020603050405020304" pitchFamily="18" charset="0"/>
                <a:cs typeface="Times New Roman" panose="02020603050405020304" pitchFamily="18" charset="0"/>
              </a:rPr>
              <a:t>Thus, choosing the women and then choosing the men can be done in  36*45 = 1620 ways.</a:t>
            </a:r>
          </a:p>
          <a:p>
            <a:pPr marL="0" indent="0" algn="just">
              <a:buFont typeface="Wingdings 2" panose="05020102010507070707" pitchFamily="18" charset="2"/>
              <a:buNone/>
            </a:pPr>
            <a:endParaRPr lang="en-US" altLang="en-US" sz="2800">
              <a:latin typeface="Times New Roman" panose="02020603050405020304" pitchFamily="18" charset="0"/>
              <a:cs typeface="Times New Roman" panose="02020603050405020304" pitchFamily="18" charset="0"/>
            </a:endParaRPr>
          </a:p>
        </p:txBody>
      </p:sp>
      <p:sp>
        <p:nvSpPr>
          <p:cNvPr id="80900" name="Date Placeholder 3">
            <a:extLst>
              <a:ext uri="{FF2B5EF4-FFF2-40B4-BE49-F238E27FC236}">
                <a16:creationId xmlns:a16="http://schemas.microsoft.com/office/drawing/2014/main" id="{234529C4-73B8-07E3-2C4D-4205D39CE70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DD4AAF-3A71-4276-A814-927D55B58D90}" type="datetime2">
              <a:rPr lang="en-US" altLang="en-US" sz="1400">
                <a:solidFill>
                  <a:srgbClr val="FFFFFF"/>
                </a:solidFill>
              </a:rPr>
              <a:pPr/>
              <a:t>Friday, March 31, 2023</a:t>
            </a:fld>
            <a:endParaRPr lang="en-US" altLang="en-US" sz="1400">
              <a:solidFill>
                <a:srgbClr val="FFFFFF"/>
              </a:solidFill>
            </a:endParaRPr>
          </a:p>
        </p:txBody>
      </p:sp>
      <p:sp>
        <p:nvSpPr>
          <p:cNvPr id="80901" name="Footer Placeholder 4">
            <a:extLst>
              <a:ext uri="{FF2B5EF4-FFF2-40B4-BE49-F238E27FC236}">
                <a16:creationId xmlns:a16="http://schemas.microsoft.com/office/drawing/2014/main" id="{A8F6146B-8973-47A2-591D-C66C37D2E9F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14D38474-4AF6-C08A-097A-553E8DCB670C}"/>
              </a:ext>
            </a:extLst>
          </p:cNvPr>
          <p:cNvSpPr>
            <a:spLocks noGrp="1"/>
          </p:cNvSpPr>
          <p:nvPr>
            <p:ph type="sldNum" sz="quarter" idx="12"/>
          </p:nvPr>
        </p:nvSpPr>
        <p:spPr/>
        <p:txBody>
          <a:bodyPr/>
          <a:lstStyle/>
          <a:p>
            <a:pPr>
              <a:defRPr/>
            </a:pPr>
            <a:fld id="{9E59CD39-012E-4705-A30F-FBEBBBC55197}" type="slidenum">
              <a:rPr lang="en-US" smtClean="0"/>
              <a:pPr>
                <a:defRPr/>
              </a:pPr>
              <a:t>72</a:t>
            </a:fld>
            <a:endParaRPr lang="en-US"/>
          </a:p>
        </p:txBody>
      </p:sp>
      <p:graphicFrame>
        <p:nvGraphicFramePr>
          <p:cNvPr id="80903" name="Object 2">
            <a:extLst>
              <a:ext uri="{FF2B5EF4-FFF2-40B4-BE49-F238E27FC236}">
                <a16:creationId xmlns:a16="http://schemas.microsoft.com/office/drawing/2014/main" id="{455AD60B-CF19-1A28-D7A4-C4CC394CFA6A}"/>
              </a:ext>
            </a:extLst>
          </p:cNvPr>
          <p:cNvGraphicFramePr>
            <a:graphicFrameLocks noChangeAspect="1"/>
          </p:cNvGraphicFramePr>
          <p:nvPr/>
        </p:nvGraphicFramePr>
        <p:xfrm>
          <a:off x="3057525" y="3581400"/>
          <a:ext cx="1882775" cy="609600"/>
        </p:xfrm>
        <a:graphic>
          <a:graphicData uri="http://schemas.openxmlformats.org/presentationml/2006/ole">
            <mc:AlternateContent xmlns:mc="http://schemas.openxmlformats.org/markup-compatibility/2006">
              <mc:Choice xmlns:v="urn:schemas-microsoft-com:vml" Requires="v">
                <p:oleObj name="Equation" r:id="rId2" imgW="1333500" imgH="431800" progId="Equation.3">
                  <p:embed/>
                </p:oleObj>
              </mc:Choice>
              <mc:Fallback>
                <p:oleObj name="Equation" r:id="rId2" imgW="1333500" imgH="4318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525" y="3581400"/>
                        <a:ext cx="18827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4" name="Object 3">
            <a:extLst>
              <a:ext uri="{FF2B5EF4-FFF2-40B4-BE49-F238E27FC236}">
                <a16:creationId xmlns:a16="http://schemas.microsoft.com/office/drawing/2014/main" id="{E87438EB-7A46-3E35-4D37-FEF877C8E7D2}"/>
              </a:ext>
            </a:extLst>
          </p:cNvPr>
          <p:cNvGraphicFramePr>
            <a:graphicFrameLocks noChangeAspect="1"/>
          </p:cNvGraphicFramePr>
          <p:nvPr/>
        </p:nvGraphicFramePr>
        <p:xfrm>
          <a:off x="3052763" y="4724400"/>
          <a:ext cx="2008187" cy="609600"/>
        </p:xfrm>
        <a:graphic>
          <a:graphicData uri="http://schemas.openxmlformats.org/presentationml/2006/ole">
            <mc:AlternateContent xmlns:mc="http://schemas.openxmlformats.org/markup-compatibility/2006">
              <mc:Choice xmlns:v="urn:schemas-microsoft-com:vml" Requires="v">
                <p:oleObj name="Equation" r:id="rId4" imgW="1422400" imgH="431800" progId="Equation.3">
                  <p:embed/>
                </p:oleObj>
              </mc:Choice>
              <mc:Fallback>
                <p:oleObj name="Equation" r:id="rId4" imgW="1422400" imgH="431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2763" y="4724400"/>
                        <a:ext cx="20081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1A508-1A5E-4D75-46C8-4FC8DE0EE6D4}"/>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US" altLang="en-US" sz="3200">
                <a:latin typeface="Times New Roman" panose="02020603050405020304" pitchFamily="18" charset="0"/>
                <a:cs typeface="Times New Roman" panose="02020603050405020304" pitchFamily="18" charset="0"/>
              </a:rPr>
              <a:t>A basketball team consists of two centers, five forwards, and four guards. In how many ways can the coach select a starting line up of one center, two forwards, and two guards?</a:t>
            </a:r>
            <a:endParaRPr lang="en-US" altLang="en-US" sz="3200">
              <a:solidFill>
                <a:srgbClr val="C00000"/>
              </a:solidFill>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r>
              <a:rPr lang="en-US" altLang="en-US" sz="3200">
                <a:solidFill>
                  <a:srgbClr val="C00000"/>
                </a:solidFill>
                <a:latin typeface="Times New Roman" panose="02020603050405020304" pitchFamily="18" charset="0"/>
                <a:cs typeface="Times New Roman" panose="02020603050405020304" pitchFamily="18" charset="0"/>
              </a:rPr>
              <a:t>Ans:</a:t>
            </a:r>
            <a:endParaRPr lang="en-US" altLang="en-US" sz="320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endParaRPr lang="en-US" altLang="en-US" sz="320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r>
              <a:rPr lang="en-US" altLang="en-US" sz="3200">
                <a:latin typeface="Times New Roman" panose="02020603050405020304" pitchFamily="18" charset="0"/>
                <a:cs typeface="Times New Roman" panose="02020603050405020304" pitchFamily="18" charset="0"/>
              </a:rPr>
              <a:t>Thus, the number of ways to select the starting line up is  2*10*6  = </a:t>
            </a:r>
            <a:r>
              <a:rPr lang="en-US" altLang="en-US" sz="3200">
                <a:solidFill>
                  <a:srgbClr val="FF0000"/>
                </a:solidFill>
                <a:latin typeface="Times New Roman" panose="02020603050405020304" pitchFamily="18" charset="0"/>
                <a:cs typeface="Times New Roman" panose="02020603050405020304" pitchFamily="18" charset="0"/>
              </a:rPr>
              <a:t>120</a:t>
            </a:r>
            <a:r>
              <a:rPr lang="en-US" altLang="en-US" sz="3200">
                <a:latin typeface="Times New Roman" panose="02020603050405020304" pitchFamily="18" charset="0"/>
                <a:cs typeface="Times New Roman" panose="02020603050405020304" pitchFamily="18" charset="0"/>
              </a:rPr>
              <a:t>.</a:t>
            </a:r>
          </a:p>
          <a:p>
            <a:pPr marL="0" indent="0" algn="just">
              <a:buFont typeface="Wingdings 2" panose="05020102010507070707" pitchFamily="18" charset="2"/>
              <a:buNone/>
            </a:pPr>
            <a:endParaRPr lang="en-US" altLang="en-US" sz="320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endParaRPr lang="en-US" altLang="en-US" sz="3200">
              <a:latin typeface="Times New Roman" panose="02020603050405020304" pitchFamily="18" charset="0"/>
              <a:cs typeface="Times New Roman" panose="02020603050405020304" pitchFamily="18" charset="0"/>
            </a:endParaRPr>
          </a:p>
        </p:txBody>
      </p:sp>
      <p:sp>
        <p:nvSpPr>
          <p:cNvPr id="81923" name="Date Placeholder 3">
            <a:extLst>
              <a:ext uri="{FF2B5EF4-FFF2-40B4-BE49-F238E27FC236}">
                <a16:creationId xmlns:a16="http://schemas.microsoft.com/office/drawing/2014/main" id="{DAFCAA1C-C795-F5A9-2B11-E2F2AE813A9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FCD2C8-9BEF-40AA-9D93-B3D2742B33C0}" type="datetime2">
              <a:rPr lang="en-US" altLang="en-US" sz="1400">
                <a:solidFill>
                  <a:srgbClr val="FFFFFF"/>
                </a:solidFill>
              </a:rPr>
              <a:pPr/>
              <a:t>Friday, March 31, 2023</a:t>
            </a:fld>
            <a:endParaRPr lang="en-US" altLang="en-US" sz="1400">
              <a:solidFill>
                <a:srgbClr val="FFFFFF"/>
              </a:solidFill>
            </a:endParaRPr>
          </a:p>
        </p:txBody>
      </p:sp>
      <p:sp>
        <p:nvSpPr>
          <p:cNvPr id="81924" name="Footer Placeholder 4">
            <a:extLst>
              <a:ext uri="{FF2B5EF4-FFF2-40B4-BE49-F238E27FC236}">
                <a16:creationId xmlns:a16="http://schemas.microsoft.com/office/drawing/2014/main" id="{5813395A-5C67-AC5E-3C20-E9742DB3EB9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0AED20CC-9655-673B-9F80-9EF5398D68F6}"/>
              </a:ext>
            </a:extLst>
          </p:cNvPr>
          <p:cNvSpPr>
            <a:spLocks noGrp="1"/>
          </p:cNvSpPr>
          <p:nvPr>
            <p:ph type="sldNum" sz="quarter" idx="12"/>
          </p:nvPr>
        </p:nvSpPr>
        <p:spPr/>
        <p:txBody>
          <a:bodyPr/>
          <a:lstStyle/>
          <a:p>
            <a:pPr>
              <a:defRPr/>
            </a:pPr>
            <a:fld id="{E11E082C-A8E4-4A98-9E50-9C26A21654EF}" type="slidenum">
              <a:rPr lang="en-US" smtClean="0"/>
              <a:pPr>
                <a:defRPr/>
              </a:pPr>
              <a:t>73</a:t>
            </a:fld>
            <a:endParaRPr lang="en-US"/>
          </a:p>
        </p:txBody>
      </p:sp>
      <p:sp>
        <p:nvSpPr>
          <p:cNvPr id="7" name="Title 1">
            <a:extLst>
              <a:ext uri="{FF2B5EF4-FFF2-40B4-BE49-F238E27FC236}">
                <a16:creationId xmlns:a16="http://schemas.microsoft.com/office/drawing/2014/main" id="{7763ECC9-62AF-07C3-3E92-0EFA232B76FE}"/>
              </a:ext>
            </a:extLst>
          </p:cNvPr>
          <p:cNvSpPr>
            <a:spLocks noGrp="1"/>
          </p:cNvSpPr>
          <p:nvPr>
            <p:ph type="title"/>
          </p:nvPr>
        </p:nvSpPr>
        <p:spPr>
          <a:xfrm>
            <a:off x="152400" y="384175"/>
            <a:ext cx="8534400" cy="758825"/>
          </a:xfrm>
        </p:spPr>
        <p:txBody>
          <a:bodyPr/>
          <a:lstStyle/>
          <a:p>
            <a:pPr algn="l">
              <a:defRPr/>
            </a:pPr>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2" name="Object 4">
            <a:extLst>
              <a:ext uri="{FF2B5EF4-FFF2-40B4-BE49-F238E27FC236}">
                <a16:creationId xmlns:a16="http://schemas.microsoft.com/office/drawing/2014/main" id="{0D67A1B1-184B-68F1-86E8-48873AAC4395}"/>
              </a:ext>
            </a:extLst>
          </p:cNvPr>
          <p:cNvGraphicFramePr>
            <a:graphicFrameLocks noChangeAspect="1"/>
          </p:cNvGraphicFramePr>
          <p:nvPr/>
        </p:nvGraphicFramePr>
        <p:xfrm>
          <a:off x="1447800" y="4114800"/>
          <a:ext cx="2873375" cy="630238"/>
        </p:xfrm>
        <a:graphic>
          <a:graphicData uri="http://schemas.openxmlformats.org/presentationml/2006/ole">
            <mc:AlternateContent xmlns:mc="http://schemas.openxmlformats.org/markup-compatibility/2006">
              <mc:Choice xmlns:v="urn:schemas-microsoft-com:vml" Requires="v">
                <p:oleObj name="Equation" r:id="rId2" imgW="812447" imgH="177723" progId="Equation.3">
                  <p:embed/>
                </p:oleObj>
              </mc:Choice>
              <mc:Fallback>
                <p:oleObj name="Equation" r:id="rId2" imgW="812447" imgH="177723"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14800"/>
                        <a:ext cx="2873375"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a:extLst>
              <a:ext uri="{FF2B5EF4-FFF2-40B4-BE49-F238E27FC236}">
                <a16:creationId xmlns:a16="http://schemas.microsoft.com/office/drawing/2014/main" id="{D7B9BC6F-B9D3-3892-CE82-CC1C1563263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DD0C0A-1D49-4B4B-85EF-95ADFFE169AE}" type="datetime2">
              <a:rPr lang="en-US" altLang="en-US" sz="1400">
                <a:solidFill>
                  <a:srgbClr val="FFFFFF"/>
                </a:solidFill>
              </a:rPr>
              <a:pPr/>
              <a:t>Friday, March 31, 2023</a:t>
            </a:fld>
            <a:endParaRPr lang="en-US" altLang="en-US" sz="1400">
              <a:solidFill>
                <a:srgbClr val="FFFFFF"/>
              </a:solidFill>
            </a:endParaRPr>
          </a:p>
        </p:txBody>
      </p:sp>
      <p:sp>
        <p:nvSpPr>
          <p:cNvPr id="82947" name="Footer Placeholder 4">
            <a:extLst>
              <a:ext uri="{FF2B5EF4-FFF2-40B4-BE49-F238E27FC236}">
                <a16:creationId xmlns:a16="http://schemas.microsoft.com/office/drawing/2014/main" id="{3139F5FF-7BD3-6C77-B365-803EB4CA6FB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7C9D862B-B38E-44C1-FCF7-EDA757196073}"/>
              </a:ext>
            </a:extLst>
          </p:cNvPr>
          <p:cNvSpPr>
            <a:spLocks noGrp="1"/>
          </p:cNvSpPr>
          <p:nvPr>
            <p:ph type="sldNum" sz="quarter" idx="12"/>
          </p:nvPr>
        </p:nvSpPr>
        <p:spPr/>
        <p:txBody>
          <a:bodyPr/>
          <a:lstStyle/>
          <a:p>
            <a:pPr>
              <a:defRPr/>
            </a:pPr>
            <a:fld id="{95BBB106-EDD1-403C-BDB1-B1C1AC414293}" type="slidenum">
              <a:rPr lang="en-US" smtClean="0"/>
              <a:pPr>
                <a:defRPr/>
              </a:pPr>
              <a:t>74</a:t>
            </a:fld>
            <a:endParaRPr lang="en-US"/>
          </a:p>
        </p:txBody>
      </p:sp>
      <p:pic>
        <p:nvPicPr>
          <p:cNvPr id="7" name="table">
            <a:extLst>
              <a:ext uri="{FF2B5EF4-FFF2-40B4-BE49-F238E27FC236}">
                <a16:creationId xmlns:a16="http://schemas.microsoft.com/office/drawing/2014/main" id="{F9402B69-82D6-385F-95F4-C757E2021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3" y="1533525"/>
            <a:ext cx="80010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7C25202F-7042-C07D-56E1-56B68CBD5659}"/>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Permutation &amp; Combination</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A49E-655F-5993-FAAF-9258E86218E5}"/>
              </a:ext>
            </a:extLst>
          </p:cNvPr>
          <p:cNvSpPr>
            <a:spLocks noGrp="1"/>
          </p:cNvSpPr>
          <p:nvPr>
            <p:ph type="title"/>
          </p:nvPr>
        </p:nvSpPr>
        <p:spPr>
          <a:xfrm>
            <a:off x="152400" y="381000"/>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 Your calculator….</a:t>
            </a:r>
          </a:p>
        </p:txBody>
      </p:sp>
      <p:sp>
        <p:nvSpPr>
          <p:cNvPr id="83971" name="Date Placeholder 3">
            <a:extLst>
              <a:ext uri="{FF2B5EF4-FFF2-40B4-BE49-F238E27FC236}">
                <a16:creationId xmlns:a16="http://schemas.microsoft.com/office/drawing/2014/main" id="{F6E1C506-6B9E-282B-29A0-1127F65D75F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074FE9-A7AE-424B-9B61-82A9FFC7B437}" type="datetime2">
              <a:rPr lang="en-US" altLang="en-US" sz="1400">
                <a:solidFill>
                  <a:srgbClr val="FFFFFF"/>
                </a:solidFill>
              </a:rPr>
              <a:pPr/>
              <a:t>Friday, March 31, 2023</a:t>
            </a:fld>
            <a:endParaRPr lang="en-US" altLang="en-US" sz="1400">
              <a:solidFill>
                <a:srgbClr val="FFFFFF"/>
              </a:solidFill>
            </a:endParaRPr>
          </a:p>
        </p:txBody>
      </p:sp>
      <p:sp>
        <p:nvSpPr>
          <p:cNvPr id="83972" name="Footer Placeholder 4">
            <a:extLst>
              <a:ext uri="{FF2B5EF4-FFF2-40B4-BE49-F238E27FC236}">
                <a16:creationId xmlns:a16="http://schemas.microsoft.com/office/drawing/2014/main" id="{92BBA880-46C5-E11C-D857-3CF8F5772C6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4D9BBDFD-E39A-1B7A-D8D4-657C8BF268BC}"/>
              </a:ext>
            </a:extLst>
          </p:cNvPr>
          <p:cNvSpPr>
            <a:spLocks noGrp="1"/>
          </p:cNvSpPr>
          <p:nvPr>
            <p:ph type="sldNum" sz="quarter" idx="12"/>
          </p:nvPr>
        </p:nvSpPr>
        <p:spPr/>
        <p:txBody>
          <a:bodyPr/>
          <a:lstStyle/>
          <a:p>
            <a:pPr>
              <a:defRPr/>
            </a:pPr>
            <a:fld id="{C804AB4C-ED53-4995-80D0-BD9D5F3D4E3B}" type="slidenum">
              <a:rPr lang="en-US" smtClean="0"/>
              <a:pPr>
                <a:defRPr/>
              </a:pPr>
              <a:t>75</a:t>
            </a:fld>
            <a:endParaRPr lang="en-US"/>
          </a:p>
        </p:txBody>
      </p:sp>
      <p:pic>
        <p:nvPicPr>
          <p:cNvPr id="5" name="Picture 4" descr="Graphical user interface, text, application">
            <a:extLst>
              <a:ext uri="{FF2B5EF4-FFF2-40B4-BE49-F238E27FC236}">
                <a16:creationId xmlns:a16="http://schemas.microsoft.com/office/drawing/2014/main" id="{7B0AC7BA-AA38-973B-8DE2-222042676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15" y="2123295"/>
            <a:ext cx="8385148" cy="2058018"/>
          </a:xfrm>
          <a:prstGeom prst="rect">
            <a:avLst/>
          </a:prstGeom>
        </p:spPr>
      </p:pic>
    </p:spTree>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E0325-D274-885E-FCEC-6CD49C69C939}"/>
              </a:ext>
            </a:extLst>
          </p:cNvPr>
          <p:cNvSpPr>
            <a:spLocks noGrp="1"/>
          </p:cNvSpPr>
          <p:nvPr>
            <p:ph sz="quarter" idx="1"/>
          </p:nvPr>
        </p:nvSpPr>
        <p:spPr>
          <a:xfrm>
            <a:off x="301625" y="1527175"/>
            <a:ext cx="8504238" cy="4721225"/>
          </a:xfrm>
        </p:spPr>
        <p:txBody>
          <a:bodyPr/>
          <a:lstStyle/>
          <a:p>
            <a:pPr marL="0" indent="0" algn="just">
              <a:buFont typeface="Wingdings 2" panose="05020102010507070707" pitchFamily="18" charset="2"/>
              <a:buNone/>
              <a:defRPr/>
            </a:pPr>
            <a:r>
              <a:rPr lang="en-US" sz="2500" dirty="0">
                <a:latin typeface="Times New Roman" panose="02020603050405020304" pitchFamily="18" charset="0"/>
                <a:cs typeface="Times New Roman" panose="02020603050405020304" pitchFamily="18" charset="0"/>
              </a:rPr>
              <a:t>A group of 7 seniors,5 juniors and 4 sophomores have volunteered to be peer tutors. Mr. Delucky needs to choose 12 students out of the group.</a:t>
            </a:r>
          </a:p>
          <a:p>
            <a:pPr marL="514350" indent="-514350" algn="just">
              <a:buFont typeface="+mj-lt"/>
              <a:buAutoNum type="alphaLcPeriod"/>
              <a:defRPr/>
            </a:pPr>
            <a:r>
              <a:rPr lang="en-US" sz="2500" dirty="0">
                <a:latin typeface="Times New Roman" panose="02020603050405020304" pitchFamily="18" charset="0"/>
                <a:cs typeface="Times New Roman" panose="02020603050405020304" pitchFamily="18" charset="0"/>
              </a:rPr>
              <a:t>How many ways can the 12 students be chosen?</a:t>
            </a:r>
          </a:p>
          <a:p>
            <a:pPr marL="514350" indent="-514350" algn="just">
              <a:buFont typeface="+mj-lt"/>
              <a:buAutoNum type="alphaLcPeriod"/>
              <a:defRPr/>
            </a:pPr>
            <a:r>
              <a:rPr lang="en-US" sz="2500" dirty="0">
                <a:latin typeface="Times New Roman" panose="02020603050405020304" pitchFamily="18" charset="0"/>
                <a:cs typeface="Times New Roman" panose="02020603050405020304" pitchFamily="18" charset="0"/>
              </a:rPr>
              <a:t>If the students are chosen randomly, what is the probability that 4 seniors,4 juniors and 4 sophomores will be selected?</a:t>
            </a:r>
          </a:p>
          <a:p>
            <a:pPr marL="514350" indent="-514350" algn="just">
              <a:buFont typeface="+mj-lt"/>
              <a:buAutoNum type="alphaLcPeriod"/>
              <a:defRPr/>
            </a:pPr>
            <a:r>
              <a:rPr lang="en-US" sz="2500" dirty="0">
                <a:latin typeface="Times New Roman" panose="02020603050405020304" pitchFamily="18" charset="0"/>
                <a:cs typeface="Times New Roman" panose="02020603050405020304" pitchFamily="18" charset="0"/>
              </a:rPr>
              <a:t>If the students are chosen randomly, what is the probability that 4 seniors, juniors and at least 3 sophomores will be selected?</a:t>
            </a:r>
          </a:p>
          <a:p>
            <a:pPr marL="514350" indent="-514350" algn="just">
              <a:buFont typeface="+mj-lt"/>
              <a:buAutoNum type="alphaLcPeriod"/>
              <a:defRPr/>
            </a:pPr>
            <a:endParaRPr lang="en-US" sz="2500" dirty="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defRPr/>
            </a:pPr>
            <a:r>
              <a:rPr lang="en-US" sz="2500" dirty="0" err="1">
                <a:solidFill>
                  <a:srgbClr val="FF0000"/>
                </a:solidFill>
                <a:latin typeface="Times New Roman" panose="02020603050405020304" pitchFamily="18" charset="0"/>
                <a:cs typeface="Times New Roman" panose="02020603050405020304" pitchFamily="18" charset="0"/>
              </a:rPr>
              <a:t>Ans</a:t>
            </a:r>
            <a:r>
              <a:rPr lang="en-US" sz="2500" dirty="0">
                <a:solidFill>
                  <a:srgbClr val="FF0000"/>
                </a:solidFill>
                <a:latin typeface="Times New Roman" panose="02020603050405020304" pitchFamily="18" charset="0"/>
                <a:cs typeface="Times New Roman" panose="02020603050405020304" pitchFamily="18" charset="0"/>
              </a:rPr>
              <a:t>: a-1820, b-175/1820,c-?</a:t>
            </a:r>
          </a:p>
        </p:txBody>
      </p:sp>
      <p:sp>
        <p:nvSpPr>
          <p:cNvPr id="84995" name="Date Placeholder 3">
            <a:extLst>
              <a:ext uri="{FF2B5EF4-FFF2-40B4-BE49-F238E27FC236}">
                <a16:creationId xmlns:a16="http://schemas.microsoft.com/office/drawing/2014/main" id="{309E839F-D207-FAA0-FC81-7A0E1B83118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26DBA4-DA93-49AF-A461-D26D7822EFE3}" type="datetime2">
              <a:rPr lang="en-US" altLang="en-US" sz="1400">
                <a:solidFill>
                  <a:srgbClr val="FFFFFF"/>
                </a:solidFill>
              </a:rPr>
              <a:pPr/>
              <a:t>Friday, March 31, 2023</a:t>
            </a:fld>
            <a:endParaRPr lang="en-US" altLang="en-US" sz="1400">
              <a:solidFill>
                <a:srgbClr val="FFFFFF"/>
              </a:solidFill>
            </a:endParaRPr>
          </a:p>
        </p:txBody>
      </p:sp>
      <p:sp>
        <p:nvSpPr>
          <p:cNvPr id="84996" name="Footer Placeholder 4">
            <a:extLst>
              <a:ext uri="{FF2B5EF4-FFF2-40B4-BE49-F238E27FC236}">
                <a16:creationId xmlns:a16="http://schemas.microsoft.com/office/drawing/2014/main" id="{D5E61A99-B38B-6B34-F248-3E8D555C501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95F1E544-F951-79DF-04D5-09CFD427AD18}"/>
              </a:ext>
            </a:extLst>
          </p:cNvPr>
          <p:cNvSpPr>
            <a:spLocks noGrp="1"/>
          </p:cNvSpPr>
          <p:nvPr>
            <p:ph type="sldNum" sz="quarter" idx="12"/>
          </p:nvPr>
        </p:nvSpPr>
        <p:spPr/>
        <p:txBody>
          <a:bodyPr/>
          <a:lstStyle/>
          <a:p>
            <a:pPr>
              <a:defRPr/>
            </a:pPr>
            <a:fld id="{7DEA0EA2-8B6D-4C32-84BA-55A0F01F58B1}" type="slidenum">
              <a:rPr lang="en-US" smtClean="0"/>
              <a:pPr>
                <a:defRPr/>
              </a:pPr>
              <a:t>76</a:t>
            </a:fld>
            <a:endParaRPr lang="en-US"/>
          </a:p>
        </p:txBody>
      </p:sp>
      <p:sp>
        <p:nvSpPr>
          <p:cNvPr id="7" name="Title 1">
            <a:extLst>
              <a:ext uri="{FF2B5EF4-FFF2-40B4-BE49-F238E27FC236}">
                <a16:creationId xmlns:a16="http://schemas.microsoft.com/office/drawing/2014/main" id="{A4C8056C-4B0B-53BF-E44E-3E15421869DF}"/>
              </a:ext>
            </a:extLst>
          </p:cNvPr>
          <p:cNvSpPr>
            <a:spLocks noGrp="1"/>
          </p:cNvSpPr>
          <p:nvPr>
            <p:ph type="title"/>
          </p:nvPr>
        </p:nvSpPr>
        <p:spPr/>
        <p:txBody>
          <a:bodyPr/>
          <a:lstStyle/>
          <a:p>
            <a:pPr algn="l">
              <a:defRPr/>
            </a:pPr>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E6353-A3FC-3234-74A0-9698CF05A861}"/>
              </a:ext>
            </a:extLst>
          </p:cNvPr>
          <p:cNvSpPr>
            <a:spLocks noGrp="1"/>
          </p:cNvSpPr>
          <p:nvPr>
            <p:ph type="title"/>
          </p:nvPr>
        </p:nvSpPr>
        <p:spPr/>
        <p:txBody>
          <a:bodyPr/>
          <a:lstStyle/>
          <a:p>
            <a:pPr algn="l">
              <a:defRPr/>
            </a:pPr>
            <a:r>
              <a:rPr lang="en-US" altLang="en-US"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dirty="0"/>
          </a:p>
        </p:txBody>
      </p:sp>
      <p:sp>
        <p:nvSpPr>
          <p:cNvPr id="86019" name="Date Placeholder 3">
            <a:extLst>
              <a:ext uri="{FF2B5EF4-FFF2-40B4-BE49-F238E27FC236}">
                <a16:creationId xmlns:a16="http://schemas.microsoft.com/office/drawing/2014/main" id="{092306C8-66AD-2AF1-4DB6-EBDF965FEE6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09C829-3F56-46A6-8C99-62519FEFEA08}" type="datetime2">
              <a:rPr lang="en-US" altLang="en-US" sz="1400">
                <a:solidFill>
                  <a:srgbClr val="FFFFFF"/>
                </a:solidFill>
              </a:rPr>
              <a:pPr/>
              <a:t>Friday, March 31, 2023</a:t>
            </a:fld>
            <a:endParaRPr lang="en-US" altLang="en-US" sz="1400">
              <a:solidFill>
                <a:srgbClr val="FFFFFF"/>
              </a:solidFill>
            </a:endParaRPr>
          </a:p>
        </p:txBody>
      </p:sp>
      <p:sp>
        <p:nvSpPr>
          <p:cNvPr id="86020" name="Footer Placeholder 4">
            <a:extLst>
              <a:ext uri="{FF2B5EF4-FFF2-40B4-BE49-F238E27FC236}">
                <a16:creationId xmlns:a16="http://schemas.microsoft.com/office/drawing/2014/main" id="{1341F647-75A8-BE6D-B575-F1D0C9641E0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AA17A318-7D3F-9468-6A02-270653C4CF90}"/>
              </a:ext>
            </a:extLst>
          </p:cNvPr>
          <p:cNvSpPr>
            <a:spLocks noGrp="1"/>
          </p:cNvSpPr>
          <p:nvPr>
            <p:ph type="sldNum" sz="quarter" idx="12"/>
          </p:nvPr>
        </p:nvSpPr>
        <p:spPr/>
        <p:txBody>
          <a:bodyPr/>
          <a:lstStyle/>
          <a:p>
            <a:pPr>
              <a:defRPr/>
            </a:pPr>
            <a:fld id="{0565C939-7BDD-4CAC-AA3F-BED4D39A2CF1}" type="slidenum">
              <a:rPr lang="en-US" smtClean="0"/>
              <a:pPr>
                <a:defRPr/>
              </a:pPr>
              <a:t>77</a:t>
            </a:fld>
            <a:endParaRPr lang="en-US"/>
          </a:p>
        </p:txBody>
      </p:sp>
      <p:sp>
        <p:nvSpPr>
          <p:cNvPr id="86022" name="Rectangle 6">
            <a:extLst>
              <a:ext uri="{FF2B5EF4-FFF2-40B4-BE49-F238E27FC236}">
                <a16:creationId xmlns:a16="http://schemas.microsoft.com/office/drawing/2014/main" id="{167AA36A-EC33-F2BD-7F95-AA4F3405E687}"/>
              </a:ext>
            </a:extLst>
          </p:cNvPr>
          <p:cNvSpPr>
            <a:spLocks noChangeArrowheads="1"/>
          </p:cNvSpPr>
          <p:nvPr/>
        </p:nvSpPr>
        <p:spPr bwMode="auto">
          <a:xfrm>
            <a:off x="228600" y="1384300"/>
            <a:ext cx="85344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428750" indent="-51435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3200">
                <a:cs typeface="Times New Roman" panose="02020603050405020304" pitchFamily="18" charset="0"/>
              </a:rPr>
              <a:t>A box contains 24 transistors, 4 of which are defective. If 4 are sold at random, find the following probabilities.</a:t>
            </a:r>
          </a:p>
          <a:p>
            <a:pPr lvl="2" eaLnBrk="1" hangingPunct="1">
              <a:buClr>
                <a:srgbClr val="FF0000"/>
              </a:buClr>
              <a:buSzPct val="100000"/>
              <a:buFont typeface="Georgia" panose="02040502050405020303" pitchFamily="18" charset="0"/>
              <a:buAutoNum type="alphaLcPeriod"/>
            </a:pPr>
            <a:r>
              <a:rPr lang="en-US" altLang="en-US" sz="3200">
                <a:cs typeface="Times New Roman" panose="02020603050405020304" pitchFamily="18" charset="0"/>
              </a:rPr>
              <a:t>Exactly 2 are defective. </a:t>
            </a:r>
          </a:p>
          <a:p>
            <a:pPr lvl="2" eaLnBrk="1" hangingPunct="1">
              <a:buClr>
                <a:srgbClr val="FF0000"/>
              </a:buClr>
              <a:buSzPct val="100000"/>
              <a:buFont typeface="Georgia" panose="02040502050405020303" pitchFamily="18" charset="0"/>
              <a:buAutoNum type="alphaLcPeriod"/>
            </a:pPr>
            <a:endParaRPr lang="en-US" altLang="en-US" sz="3200">
              <a:cs typeface="Times New Roman" panose="02020603050405020304" pitchFamily="18" charset="0"/>
            </a:endParaRPr>
          </a:p>
          <a:p>
            <a:pPr lvl="2" eaLnBrk="1" hangingPunct="1">
              <a:buClr>
                <a:srgbClr val="FF0000"/>
              </a:buClr>
              <a:buSzPct val="100000"/>
              <a:buFont typeface="Georgia" panose="02040502050405020303" pitchFamily="18" charset="0"/>
              <a:buAutoNum type="alphaLcPeriod"/>
            </a:pPr>
            <a:r>
              <a:rPr lang="en-US" altLang="en-US" sz="3200">
                <a:cs typeface="Times New Roman" panose="02020603050405020304" pitchFamily="18" charset="0"/>
              </a:rPr>
              <a:t>All are defective.</a:t>
            </a:r>
          </a:p>
          <a:p>
            <a:pPr lvl="2" eaLnBrk="1" hangingPunct="1">
              <a:buClr>
                <a:srgbClr val="FF0000"/>
              </a:buClr>
              <a:buSzPct val="100000"/>
              <a:buFont typeface="Georgia" panose="02040502050405020303" pitchFamily="18" charset="0"/>
              <a:buAutoNum type="alphaLcPeriod"/>
            </a:pPr>
            <a:endParaRPr lang="en-US" altLang="en-US" sz="3200">
              <a:cs typeface="Times New Roman" panose="02020603050405020304" pitchFamily="18" charset="0"/>
            </a:endParaRPr>
          </a:p>
          <a:p>
            <a:pPr lvl="2" eaLnBrk="1" hangingPunct="1">
              <a:buClr>
                <a:srgbClr val="FF0000"/>
              </a:buClr>
              <a:buSzPct val="100000"/>
              <a:buFont typeface="Georgia" panose="02040502050405020303" pitchFamily="18" charset="0"/>
              <a:buAutoNum type="alphaLcPeriod"/>
            </a:pPr>
            <a:r>
              <a:rPr lang="en-US" altLang="en-US" sz="3200" i="1">
                <a:cs typeface="Times New Roman" panose="02020603050405020304" pitchFamily="18" charset="0"/>
              </a:rPr>
              <a:t> </a:t>
            </a:r>
            <a:r>
              <a:rPr lang="en-US" altLang="en-US" sz="3200">
                <a:cs typeface="Times New Roman" panose="02020603050405020304" pitchFamily="18" charset="0"/>
              </a:rPr>
              <a:t>None is defective. </a:t>
            </a:r>
          </a:p>
          <a:p>
            <a:pPr lvl="2" eaLnBrk="1" hangingPunct="1">
              <a:buClr>
                <a:srgbClr val="FF0000"/>
              </a:buClr>
              <a:buSzPct val="100000"/>
              <a:buFont typeface="Georgia" panose="02040502050405020303" pitchFamily="18" charset="0"/>
              <a:buAutoNum type="alphaLcPeriod"/>
            </a:pPr>
            <a:endParaRPr lang="en-US" altLang="en-US" sz="3200">
              <a:cs typeface="Times New Roman" panose="02020603050405020304" pitchFamily="18" charset="0"/>
            </a:endParaRPr>
          </a:p>
          <a:p>
            <a:pPr lvl="2" eaLnBrk="1" hangingPunct="1">
              <a:buClr>
                <a:srgbClr val="FF0000"/>
              </a:buClr>
              <a:buSzPct val="100000"/>
              <a:buFont typeface="Georgia" panose="02040502050405020303" pitchFamily="18" charset="0"/>
              <a:buAutoNum type="alphaLcPeriod"/>
            </a:pPr>
            <a:r>
              <a:rPr lang="en-US" altLang="en-US" sz="3200">
                <a:cs typeface="Times New Roman" panose="02020603050405020304" pitchFamily="18" charset="0"/>
              </a:rPr>
              <a:t>At least 1 is defective.</a:t>
            </a:r>
          </a:p>
        </p:txBody>
      </p:sp>
      <p:sp>
        <p:nvSpPr>
          <p:cNvPr id="8" name="TextBox 7">
            <a:extLst>
              <a:ext uri="{FF2B5EF4-FFF2-40B4-BE49-F238E27FC236}">
                <a16:creationId xmlns:a16="http://schemas.microsoft.com/office/drawing/2014/main" id="{F02778A8-8371-D8F0-B90C-CC4A904CB4F1}"/>
              </a:ext>
            </a:extLst>
          </p:cNvPr>
          <p:cNvSpPr txBox="1">
            <a:spLocks noRot="1" noChangeAspect="1" noMove="1" noResize="1" noEditPoints="1" noAdjustHandles="1" noChangeArrowheads="1" noChangeShapeType="1" noTextEdit="1"/>
          </p:cNvSpPr>
          <p:nvPr/>
        </p:nvSpPr>
        <p:spPr>
          <a:xfrm>
            <a:off x="5638800" y="2911598"/>
            <a:ext cx="1295400" cy="669414"/>
          </a:xfrm>
          <a:prstGeom prst="rect">
            <a:avLst/>
          </a:prstGeom>
          <a:blipFill>
            <a:blip r:embed="rId3"/>
            <a:stretch>
              <a:fillRect/>
            </a:stretch>
          </a:blipFill>
          <a:ln>
            <a:solidFill>
              <a:schemeClr val="accent1"/>
            </a:solidFill>
          </a:ln>
        </p:spPr>
        <p:txBody>
          <a:bodyPr/>
          <a:lstStyle/>
          <a:p>
            <a:r>
              <a:rPr lang="en-US">
                <a:noFill/>
              </a:rPr>
              <a:t> </a:t>
            </a:r>
          </a:p>
        </p:txBody>
      </p:sp>
      <p:sp>
        <p:nvSpPr>
          <p:cNvPr id="9" name="TextBox 8">
            <a:extLst>
              <a:ext uri="{FF2B5EF4-FFF2-40B4-BE49-F238E27FC236}">
                <a16:creationId xmlns:a16="http://schemas.microsoft.com/office/drawing/2014/main" id="{63C23DC1-F9AE-F0F5-B01F-306A328DE08A}"/>
              </a:ext>
            </a:extLst>
          </p:cNvPr>
          <p:cNvSpPr txBox="1">
            <a:spLocks noRot="1" noChangeAspect="1" noMove="1" noResize="1" noEditPoints="1" noAdjustHandles="1" noChangeArrowheads="1" noChangeShapeType="1" noTextEdit="1"/>
          </p:cNvSpPr>
          <p:nvPr/>
        </p:nvSpPr>
        <p:spPr>
          <a:xfrm>
            <a:off x="5647099" y="5486400"/>
            <a:ext cx="1295400" cy="695960"/>
          </a:xfrm>
          <a:prstGeom prst="rect">
            <a:avLst/>
          </a:prstGeom>
          <a:blipFill>
            <a:blip r:embed="rId4"/>
            <a:stretch>
              <a:fillRect/>
            </a:stretch>
          </a:blipFill>
          <a:ln>
            <a:solidFill>
              <a:schemeClr val="accent1"/>
            </a:solidFill>
          </a:ln>
        </p:spPr>
        <p:txBody>
          <a:bodyPr/>
          <a:lstStyle/>
          <a:p>
            <a:r>
              <a:rPr lang="en-US">
                <a:noFill/>
              </a:rPr>
              <a:t> </a:t>
            </a:r>
          </a:p>
        </p:txBody>
      </p:sp>
      <p:sp>
        <p:nvSpPr>
          <p:cNvPr id="10" name="TextBox 9">
            <a:extLst>
              <a:ext uri="{FF2B5EF4-FFF2-40B4-BE49-F238E27FC236}">
                <a16:creationId xmlns:a16="http://schemas.microsoft.com/office/drawing/2014/main" id="{6ADC3BD5-DDB7-DD7D-7CDA-3AB38D02A8F0}"/>
              </a:ext>
            </a:extLst>
          </p:cNvPr>
          <p:cNvSpPr txBox="1">
            <a:spLocks noRot="1" noChangeAspect="1" noMove="1" noResize="1" noEditPoints="1" noAdjustHandles="1" noChangeArrowheads="1" noChangeShapeType="1" noTextEdit="1"/>
          </p:cNvSpPr>
          <p:nvPr/>
        </p:nvSpPr>
        <p:spPr>
          <a:xfrm>
            <a:off x="5638800" y="4625305"/>
            <a:ext cx="1295400" cy="676852"/>
          </a:xfrm>
          <a:prstGeom prst="rect">
            <a:avLst/>
          </a:prstGeom>
          <a:blipFill>
            <a:blip r:embed="rId5"/>
            <a:stretch>
              <a:fillRect/>
            </a:stretch>
          </a:blipFill>
          <a:ln>
            <a:solidFill>
              <a:schemeClr val="accent1"/>
            </a:solidFill>
          </a:ln>
        </p:spPr>
        <p:txBody>
          <a:bodyPr/>
          <a:lstStyle/>
          <a:p>
            <a:r>
              <a:rPr lang="en-US">
                <a:noFill/>
              </a:rPr>
              <a:t> </a:t>
            </a:r>
          </a:p>
        </p:txBody>
      </p:sp>
      <p:sp>
        <p:nvSpPr>
          <p:cNvPr id="11" name="TextBox 10">
            <a:extLst>
              <a:ext uri="{FF2B5EF4-FFF2-40B4-BE49-F238E27FC236}">
                <a16:creationId xmlns:a16="http://schemas.microsoft.com/office/drawing/2014/main" id="{CE996A25-467E-0960-2908-C54A7663890A}"/>
              </a:ext>
            </a:extLst>
          </p:cNvPr>
          <p:cNvSpPr txBox="1">
            <a:spLocks noRot="1" noChangeAspect="1" noMove="1" noResize="1" noEditPoints="1" noAdjustHandles="1" noChangeArrowheads="1" noChangeShapeType="1" noTextEdit="1"/>
          </p:cNvSpPr>
          <p:nvPr/>
        </p:nvSpPr>
        <p:spPr>
          <a:xfrm>
            <a:off x="5632010" y="3787105"/>
            <a:ext cx="1295400" cy="670568"/>
          </a:xfrm>
          <a:prstGeom prst="rect">
            <a:avLst/>
          </a:prstGeom>
          <a:blipFill>
            <a:blip r:embed="rId6"/>
            <a:stretch>
              <a:fillRect/>
            </a:stretch>
          </a:blipFill>
          <a:ln>
            <a:solidFill>
              <a:schemeClr val="accent1"/>
            </a:solidFill>
          </a:ln>
        </p:spPr>
        <p:txBody>
          <a:bodyPr/>
          <a:lstStyle/>
          <a:p>
            <a:r>
              <a:rPr lang="en-US">
                <a:noFill/>
              </a:rPr>
              <a: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3">
            <a:extLst>
              <a:ext uri="{FF2B5EF4-FFF2-40B4-BE49-F238E27FC236}">
                <a16:creationId xmlns:a16="http://schemas.microsoft.com/office/drawing/2014/main" id="{3110846C-879F-63CF-C8F1-FCC55DA659B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7310B3-32B0-49AB-881C-BEB3CCFBB60A}" type="datetime2">
              <a:rPr lang="en-US" altLang="en-US" sz="1400">
                <a:solidFill>
                  <a:srgbClr val="FFFFFF"/>
                </a:solidFill>
              </a:rPr>
              <a:pPr/>
              <a:t>Friday, March 31, 2023</a:t>
            </a:fld>
            <a:endParaRPr lang="en-US" altLang="en-US" sz="1400">
              <a:solidFill>
                <a:srgbClr val="FFFFFF"/>
              </a:solidFill>
            </a:endParaRPr>
          </a:p>
        </p:txBody>
      </p:sp>
      <p:sp>
        <p:nvSpPr>
          <p:cNvPr id="88067" name="Footer Placeholder 4">
            <a:extLst>
              <a:ext uri="{FF2B5EF4-FFF2-40B4-BE49-F238E27FC236}">
                <a16:creationId xmlns:a16="http://schemas.microsoft.com/office/drawing/2014/main" id="{D4C7378B-82CD-3E66-5E8D-506D7445A7F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2FD0D158-C6C5-A0F1-706D-6D21F0F24659}"/>
              </a:ext>
            </a:extLst>
          </p:cNvPr>
          <p:cNvSpPr>
            <a:spLocks noGrp="1"/>
          </p:cNvSpPr>
          <p:nvPr>
            <p:ph type="sldNum" sz="quarter" idx="12"/>
          </p:nvPr>
        </p:nvSpPr>
        <p:spPr/>
        <p:txBody>
          <a:bodyPr/>
          <a:lstStyle/>
          <a:p>
            <a:pPr>
              <a:defRPr/>
            </a:pPr>
            <a:fld id="{CFB76E22-94BB-440A-BEBB-54EB84440160}" type="slidenum">
              <a:rPr lang="en-US" smtClean="0"/>
              <a:pPr>
                <a:defRPr/>
              </a:pPr>
              <a:t>78</a:t>
            </a:fld>
            <a:endParaRPr lang="en-US"/>
          </a:p>
        </p:txBody>
      </p:sp>
      <p:sp>
        <p:nvSpPr>
          <p:cNvPr id="88069" name="Rectangle 6">
            <a:extLst>
              <a:ext uri="{FF2B5EF4-FFF2-40B4-BE49-F238E27FC236}">
                <a16:creationId xmlns:a16="http://schemas.microsoft.com/office/drawing/2014/main" id="{9A7F116F-D1B3-5D0D-3F22-78BD5C8A85A1}"/>
              </a:ext>
            </a:extLst>
          </p:cNvPr>
          <p:cNvSpPr>
            <a:spLocks noChangeArrowheads="1"/>
          </p:cNvSpPr>
          <p:nvPr/>
        </p:nvSpPr>
        <p:spPr bwMode="auto">
          <a:xfrm>
            <a:off x="228600" y="1536700"/>
            <a:ext cx="86074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3000">
                <a:cs typeface="Times New Roman" panose="02020603050405020304" pitchFamily="18" charset="0"/>
              </a:rPr>
              <a:t>A statistics student wants to ensure that she is not late for an early class because of a malfunctioning alarm clock. Instead of using one alarm clock, she decides to use three. What is the probability that at least one of her alarm clocks works correctly if each individual alarm clock has a 90% chance of working correctly?</a:t>
            </a:r>
          </a:p>
        </p:txBody>
      </p:sp>
      <p:sp>
        <p:nvSpPr>
          <p:cNvPr id="8" name="Title 1">
            <a:extLst>
              <a:ext uri="{FF2B5EF4-FFF2-40B4-BE49-F238E27FC236}">
                <a16:creationId xmlns:a16="http://schemas.microsoft.com/office/drawing/2014/main" id="{87516A65-0C23-2144-3BA9-638C6462FE63}"/>
              </a:ext>
            </a:extLst>
          </p:cNvPr>
          <p:cNvSpPr>
            <a:spLocks noGrp="1"/>
          </p:cNvSpPr>
          <p:nvPr>
            <p:ph type="title"/>
          </p:nvPr>
        </p:nvSpPr>
        <p:spPr>
          <a:xfrm>
            <a:off x="152400" y="363538"/>
            <a:ext cx="8534400" cy="758825"/>
          </a:xfrm>
        </p:spPr>
        <p:txBody>
          <a:bodyPr/>
          <a:lstStyle/>
          <a:p>
            <a:pPr algn="l">
              <a:defRPr/>
            </a:pPr>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a:extLst>
              <a:ext uri="{FF2B5EF4-FFF2-40B4-BE49-F238E27FC236}">
                <a16:creationId xmlns:a16="http://schemas.microsoft.com/office/drawing/2014/main" id="{E6742FB3-13DD-B7DA-383B-79527E51D34C}"/>
              </a:ext>
            </a:extLst>
          </p:cNvPr>
          <p:cNvSpPr>
            <a:spLocks noGrp="1" noChangeArrowheads="1"/>
          </p:cNvSpPr>
          <p:nvPr>
            <p:ph sz="quarter" idx="1"/>
          </p:nvPr>
        </p:nvSpPr>
        <p:spPr>
          <a:xfrm>
            <a:off x="301625" y="1527175"/>
            <a:ext cx="8232775" cy="4572000"/>
          </a:xfrm>
        </p:spPr>
        <p:txBody>
          <a:bodyPr/>
          <a:lstStyle/>
          <a:p>
            <a:pPr marL="0" indent="0" algn="just">
              <a:lnSpc>
                <a:spcPct val="120000"/>
              </a:lnSpc>
              <a:buFont typeface="Wingdings 2" panose="05020102010507070707" pitchFamily="18" charset="2"/>
              <a:buNone/>
            </a:pPr>
            <a:r>
              <a:rPr lang="en-US" altLang="en-US" sz="2800"/>
              <a:t>if the probability of each clock working correctly is 0.9, then the probability of it failing is </a:t>
            </a:r>
            <a:r>
              <a:rPr lang="en-US" altLang="en-US" sz="2800">
                <a:solidFill>
                  <a:srgbClr val="FF0000"/>
                </a:solidFill>
              </a:rPr>
              <a:t>0.1. </a:t>
            </a:r>
            <a:br>
              <a:rPr lang="en-US" altLang="en-US" sz="2800"/>
            </a:br>
            <a:r>
              <a:rPr lang="en-US" altLang="en-US" sz="2800"/>
              <a:t>The probability of all three clocks failing is </a:t>
            </a:r>
          </a:p>
          <a:p>
            <a:pPr marL="0" indent="0">
              <a:lnSpc>
                <a:spcPct val="120000"/>
              </a:lnSpc>
              <a:buFont typeface="Wingdings 2" panose="05020102010507070707" pitchFamily="18" charset="2"/>
              <a:buNone/>
            </a:pPr>
            <a:r>
              <a:rPr lang="en-US" altLang="en-US" sz="2800">
                <a:solidFill>
                  <a:srgbClr val="FF0000"/>
                </a:solidFill>
              </a:rPr>
              <a:t>0.1 x 0.1 x 0.1 = 0.001 </a:t>
            </a:r>
            <a:br>
              <a:rPr lang="en-US" altLang="en-US" sz="2800"/>
            </a:br>
            <a:endParaRPr lang="en-US" altLang="en-US" sz="2800"/>
          </a:p>
          <a:p>
            <a:pPr marL="0" indent="0" algn="just">
              <a:lnSpc>
                <a:spcPct val="120000"/>
              </a:lnSpc>
              <a:buFont typeface="Wingdings 2" panose="05020102010507070707" pitchFamily="18" charset="2"/>
              <a:buNone/>
            </a:pPr>
            <a:r>
              <a:rPr lang="en-US" altLang="en-US" sz="2800"/>
              <a:t>So the probability that at least one of them functions correctly is </a:t>
            </a:r>
            <a:r>
              <a:rPr lang="en-US" altLang="en-US" sz="2800">
                <a:solidFill>
                  <a:srgbClr val="FF0000"/>
                </a:solidFill>
              </a:rPr>
              <a:t>1 - 0.001 = 0.999. </a:t>
            </a:r>
            <a:br>
              <a:rPr lang="en-US" altLang="en-US" sz="2000"/>
            </a:br>
            <a:endParaRPr lang="en-US" altLang="en-US" sz="2000"/>
          </a:p>
        </p:txBody>
      </p:sp>
      <p:sp>
        <p:nvSpPr>
          <p:cNvPr id="89091" name="Date Placeholder 3">
            <a:extLst>
              <a:ext uri="{FF2B5EF4-FFF2-40B4-BE49-F238E27FC236}">
                <a16:creationId xmlns:a16="http://schemas.microsoft.com/office/drawing/2014/main" id="{187C16BB-074C-5256-83BD-B88BEE0B755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4F9E68-66C4-4886-8333-3614E1818CD9}" type="datetime2">
              <a:rPr lang="en-US" altLang="en-US" sz="1400">
                <a:solidFill>
                  <a:srgbClr val="FFFFFF"/>
                </a:solidFill>
              </a:rPr>
              <a:pPr/>
              <a:t>Friday, March 31, 2023</a:t>
            </a:fld>
            <a:endParaRPr lang="en-US" altLang="en-US" sz="1400">
              <a:solidFill>
                <a:srgbClr val="FFFFFF"/>
              </a:solidFill>
            </a:endParaRPr>
          </a:p>
        </p:txBody>
      </p:sp>
      <p:sp>
        <p:nvSpPr>
          <p:cNvPr id="89092" name="Footer Placeholder 4">
            <a:extLst>
              <a:ext uri="{FF2B5EF4-FFF2-40B4-BE49-F238E27FC236}">
                <a16:creationId xmlns:a16="http://schemas.microsoft.com/office/drawing/2014/main" id="{0E447FED-6349-7204-87ED-FBB7B5DF1FD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D9576BE4-5485-4555-8705-7DDE18F41FA9}"/>
              </a:ext>
            </a:extLst>
          </p:cNvPr>
          <p:cNvSpPr>
            <a:spLocks noGrp="1"/>
          </p:cNvSpPr>
          <p:nvPr>
            <p:ph type="sldNum" sz="quarter" idx="12"/>
          </p:nvPr>
        </p:nvSpPr>
        <p:spPr/>
        <p:txBody>
          <a:bodyPr/>
          <a:lstStyle/>
          <a:p>
            <a:pPr>
              <a:defRPr/>
            </a:pPr>
            <a:fld id="{916AE252-D420-4FAC-B565-C1C523A541B1}" type="slidenum">
              <a:rPr lang="en-US" smtClean="0"/>
              <a:pPr>
                <a:defRPr/>
              </a:pPr>
              <a:t>79</a:t>
            </a:fld>
            <a:endParaRPr lang="en-US"/>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5DEA550D-DD8F-A6FD-F627-73219803A0F3}"/>
              </a:ext>
            </a:extLst>
          </p:cNvPr>
          <p:cNvSpPr>
            <a:spLocks noGrp="1" noChangeArrowheads="1"/>
          </p:cNvSpPr>
          <p:nvPr>
            <p:ph type="title"/>
          </p:nvPr>
        </p:nvSpPr>
        <p:spPr>
          <a:xfrm>
            <a:off x="533400" y="282238"/>
            <a:ext cx="7772400" cy="838200"/>
          </a:xfrm>
        </p:spPr>
        <p:txBody>
          <a:bodyPr/>
          <a:lstStyle/>
          <a:p>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Why Learn Probability?</a:t>
            </a:r>
          </a:p>
        </p:txBody>
      </p:sp>
      <p:sp>
        <p:nvSpPr>
          <p:cNvPr id="143363" name="Rectangle 3">
            <a:extLst>
              <a:ext uri="{FF2B5EF4-FFF2-40B4-BE49-F238E27FC236}">
                <a16:creationId xmlns:a16="http://schemas.microsoft.com/office/drawing/2014/main" id="{EC920937-1BDC-7D13-7C01-201F65E65C4B}"/>
              </a:ext>
            </a:extLst>
          </p:cNvPr>
          <p:cNvSpPr>
            <a:spLocks noGrp="1" noChangeArrowheads="1"/>
          </p:cNvSpPr>
          <p:nvPr>
            <p:ph type="body" idx="1"/>
          </p:nvPr>
        </p:nvSpPr>
        <p:spPr>
          <a:xfrm>
            <a:off x="419100" y="1387137"/>
            <a:ext cx="8153400" cy="2895600"/>
          </a:xfrm>
        </p:spPr>
        <p:txBody>
          <a:bodyPr/>
          <a:lstStyle/>
          <a:p>
            <a:pPr algn="just"/>
            <a:r>
              <a:rPr lang="en-US" altLang="en-US" sz="2800" dirty="0">
                <a:solidFill>
                  <a:schemeClr val="tx1"/>
                </a:solidFill>
                <a:latin typeface="Times New Roman" panose="02020603050405020304" pitchFamily="18" charset="0"/>
                <a:cs typeface="Times New Roman" panose="02020603050405020304" pitchFamily="18" charset="0"/>
              </a:rPr>
              <a:t>Nothing in life is certain. In everything we do, we gauge the chances of successful outcomes, from business to medicine to the weather</a:t>
            </a:r>
          </a:p>
          <a:p>
            <a:pPr algn="just"/>
            <a:r>
              <a:rPr lang="en-US" altLang="en-US" sz="2800" dirty="0">
                <a:solidFill>
                  <a:schemeClr val="tx1"/>
                </a:solidFill>
                <a:latin typeface="Times New Roman" panose="02020603050405020304" pitchFamily="18" charset="0"/>
                <a:cs typeface="Times New Roman" panose="02020603050405020304" pitchFamily="18" charset="0"/>
              </a:rPr>
              <a:t>A probability provides a quantitative description of the chances or likelihoods associated with various outcomes</a:t>
            </a:r>
          </a:p>
          <a:p>
            <a:pPr algn="just"/>
            <a:r>
              <a:rPr lang="en-US" altLang="en-US" sz="2800" dirty="0">
                <a:solidFill>
                  <a:schemeClr val="tx1"/>
                </a:solidFill>
                <a:latin typeface="Times New Roman" panose="02020603050405020304" pitchFamily="18" charset="0"/>
                <a:cs typeface="Times New Roman" panose="02020603050405020304" pitchFamily="18" charset="0"/>
              </a:rPr>
              <a:t>It provides a bridge between descriptive and inferential statistics</a:t>
            </a:r>
          </a:p>
          <a:p>
            <a:pPr algn="just"/>
            <a:endParaRPr lang="en-US" altLang="en-US" sz="2800" dirty="0">
              <a:solidFill>
                <a:schemeClr val="tx1"/>
              </a:solidFill>
              <a:latin typeface="Times New Roman" panose="02020603050405020304" pitchFamily="18" charset="0"/>
              <a:cs typeface="Times New Roman" panose="02020603050405020304" pitchFamily="18" charset="0"/>
            </a:endParaRPr>
          </a:p>
        </p:txBody>
      </p:sp>
      <p:sp>
        <p:nvSpPr>
          <p:cNvPr id="143364" name="Oval 4">
            <a:extLst>
              <a:ext uri="{FF2B5EF4-FFF2-40B4-BE49-F238E27FC236}">
                <a16:creationId xmlns:a16="http://schemas.microsoft.com/office/drawing/2014/main" id="{A9513FD5-6CBC-1054-7B81-7E73746FFB0D}"/>
              </a:ext>
            </a:extLst>
          </p:cNvPr>
          <p:cNvSpPr>
            <a:spLocks noChangeArrowheads="1"/>
          </p:cNvSpPr>
          <p:nvPr/>
        </p:nvSpPr>
        <p:spPr bwMode="auto">
          <a:xfrm>
            <a:off x="1219200" y="5410200"/>
            <a:ext cx="1752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Population</a:t>
            </a:r>
          </a:p>
        </p:txBody>
      </p:sp>
      <p:sp>
        <p:nvSpPr>
          <p:cNvPr id="143365" name="Oval 5">
            <a:extLst>
              <a:ext uri="{FF2B5EF4-FFF2-40B4-BE49-F238E27FC236}">
                <a16:creationId xmlns:a16="http://schemas.microsoft.com/office/drawing/2014/main" id="{877CFDA5-3291-8F9D-84E6-4C248448AB48}"/>
              </a:ext>
            </a:extLst>
          </p:cNvPr>
          <p:cNvSpPr>
            <a:spLocks noChangeArrowheads="1"/>
          </p:cNvSpPr>
          <p:nvPr/>
        </p:nvSpPr>
        <p:spPr bwMode="auto">
          <a:xfrm>
            <a:off x="4724400" y="5410200"/>
            <a:ext cx="1676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Sample</a:t>
            </a:r>
          </a:p>
        </p:txBody>
      </p:sp>
      <p:sp>
        <p:nvSpPr>
          <p:cNvPr id="143375" name="Line 15">
            <a:extLst>
              <a:ext uri="{FF2B5EF4-FFF2-40B4-BE49-F238E27FC236}">
                <a16:creationId xmlns:a16="http://schemas.microsoft.com/office/drawing/2014/main" id="{DD69DD6F-48C1-8BB8-0436-B34361C4059B}"/>
              </a:ext>
            </a:extLst>
          </p:cNvPr>
          <p:cNvSpPr>
            <a:spLocks noChangeShapeType="1"/>
          </p:cNvSpPr>
          <p:nvPr/>
        </p:nvSpPr>
        <p:spPr bwMode="auto">
          <a:xfrm>
            <a:off x="2667000" y="54102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6" name="Line 16">
            <a:extLst>
              <a:ext uri="{FF2B5EF4-FFF2-40B4-BE49-F238E27FC236}">
                <a16:creationId xmlns:a16="http://schemas.microsoft.com/office/drawing/2014/main" id="{14CEF9AE-4158-6A89-4305-32464EB87BF3}"/>
              </a:ext>
            </a:extLst>
          </p:cNvPr>
          <p:cNvSpPr>
            <a:spLocks noChangeShapeType="1"/>
          </p:cNvSpPr>
          <p:nvPr/>
        </p:nvSpPr>
        <p:spPr bwMode="auto">
          <a:xfrm flipH="1">
            <a:off x="2667000" y="59436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7" name="Text Box 17">
            <a:extLst>
              <a:ext uri="{FF2B5EF4-FFF2-40B4-BE49-F238E27FC236}">
                <a16:creationId xmlns:a16="http://schemas.microsoft.com/office/drawing/2014/main" id="{2FABB499-C702-7116-57A9-98B8F345780F}"/>
              </a:ext>
            </a:extLst>
          </p:cNvPr>
          <p:cNvSpPr txBox="1">
            <a:spLocks noChangeArrowheads="1"/>
          </p:cNvSpPr>
          <p:nvPr/>
        </p:nvSpPr>
        <p:spPr bwMode="auto">
          <a:xfrm>
            <a:off x="2971800" y="4876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C0066"/>
                </a:solidFill>
              </a:rPr>
              <a:t>Probability</a:t>
            </a:r>
          </a:p>
        </p:txBody>
      </p:sp>
      <p:sp>
        <p:nvSpPr>
          <p:cNvPr id="143378" name="Text Box 18">
            <a:extLst>
              <a:ext uri="{FF2B5EF4-FFF2-40B4-BE49-F238E27FC236}">
                <a16:creationId xmlns:a16="http://schemas.microsoft.com/office/drawing/2014/main" id="{9369D386-6FA6-3C6E-FBCD-B94492592E88}"/>
              </a:ext>
            </a:extLst>
          </p:cNvPr>
          <p:cNvSpPr txBox="1">
            <a:spLocks noChangeArrowheads="1"/>
          </p:cNvSpPr>
          <p:nvPr/>
        </p:nvSpPr>
        <p:spPr bwMode="auto">
          <a:xfrm>
            <a:off x="3124200" y="5943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C0066"/>
                </a:solidFill>
              </a:rPr>
              <a:t>Statistics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3364"/>
                                        </p:tgtEl>
                                        <p:attrNameLst>
                                          <p:attrName>style.visibility</p:attrName>
                                        </p:attrNameLst>
                                      </p:cBhvr>
                                      <p:to>
                                        <p:strVal val="visible"/>
                                      </p:to>
                                    </p:set>
                                    <p:anim calcmode="lin" valueType="num">
                                      <p:cBhvr additive="base">
                                        <p:cTn id="19" dur="500" fill="hold"/>
                                        <p:tgtEl>
                                          <p:spTgt spid="143364"/>
                                        </p:tgtEl>
                                        <p:attrNameLst>
                                          <p:attrName>ppt_x</p:attrName>
                                        </p:attrNameLst>
                                      </p:cBhvr>
                                      <p:tavLst>
                                        <p:tav tm="0">
                                          <p:val>
                                            <p:strVal val="#ppt_x"/>
                                          </p:val>
                                        </p:tav>
                                        <p:tav tm="100000">
                                          <p:val>
                                            <p:strVal val="#ppt_x"/>
                                          </p:val>
                                        </p:tav>
                                      </p:tavLst>
                                    </p:anim>
                                    <p:anim calcmode="lin" valueType="num">
                                      <p:cBhvr additive="base">
                                        <p:cTn id="20" dur="500" fill="hold"/>
                                        <p:tgtEl>
                                          <p:spTgt spid="14336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3365"/>
                                        </p:tgtEl>
                                        <p:attrNameLst>
                                          <p:attrName>style.visibility</p:attrName>
                                        </p:attrNameLst>
                                      </p:cBhvr>
                                      <p:to>
                                        <p:strVal val="visible"/>
                                      </p:to>
                                    </p:set>
                                    <p:anim calcmode="lin" valueType="num">
                                      <p:cBhvr additive="base">
                                        <p:cTn id="23" dur="500" fill="hold"/>
                                        <p:tgtEl>
                                          <p:spTgt spid="143365"/>
                                        </p:tgtEl>
                                        <p:attrNameLst>
                                          <p:attrName>ppt_x</p:attrName>
                                        </p:attrNameLst>
                                      </p:cBhvr>
                                      <p:tavLst>
                                        <p:tav tm="0">
                                          <p:val>
                                            <p:strVal val="#ppt_x"/>
                                          </p:val>
                                        </p:tav>
                                        <p:tav tm="100000">
                                          <p:val>
                                            <p:strVal val="#ppt_x"/>
                                          </p:val>
                                        </p:tav>
                                      </p:tavLst>
                                    </p:anim>
                                    <p:anim calcmode="lin" valueType="num">
                                      <p:cBhvr additive="base">
                                        <p:cTn id="24" dur="500" fill="hold"/>
                                        <p:tgtEl>
                                          <p:spTgt spid="14336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43377"/>
                                        </p:tgtEl>
                                        <p:attrNameLst>
                                          <p:attrName>style.visibility</p:attrName>
                                        </p:attrNameLst>
                                      </p:cBhvr>
                                      <p:to>
                                        <p:strVal val="visible"/>
                                      </p:to>
                                    </p:set>
                                    <p:anim calcmode="lin" valueType="num">
                                      <p:cBhvr additive="base">
                                        <p:cTn id="29" dur="500" fill="hold"/>
                                        <p:tgtEl>
                                          <p:spTgt spid="143377"/>
                                        </p:tgtEl>
                                        <p:attrNameLst>
                                          <p:attrName>ppt_x</p:attrName>
                                        </p:attrNameLst>
                                      </p:cBhvr>
                                      <p:tavLst>
                                        <p:tav tm="0">
                                          <p:val>
                                            <p:strVal val="#ppt_x"/>
                                          </p:val>
                                        </p:tav>
                                        <p:tav tm="100000">
                                          <p:val>
                                            <p:strVal val="#ppt_x"/>
                                          </p:val>
                                        </p:tav>
                                      </p:tavLst>
                                    </p:anim>
                                    <p:anim calcmode="lin" valueType="num">
                                      <p:cBhvr additive="base">
                                        <p:cTn id="30" dur="500" fill="hold"/>
                                        <p:tgtEl>
                                          <p:spTgt spid="14337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3375"/>
                                        </p:tgtEl>
                                        <p:attrNameLst>
                                          <p:attrName>style.visibility</p:attrName>
                                        </p:attrNameLst>
                                      </p:cBhvr>
                                      <p:to>
                                        <p:strVal val="visible"/>
                                      </p:to>
                                    </p:set>
                                    <p:anim calcmode="lin" valueType="num">
                                      <p:cBhvr additive="base">
                                        <p:cTn id="33" dur="500" fill="hold"/>
                                        <p:tgtEl>
                                          <p:spTgt spid="143375"/>
                                        </p:tgtEl>
                                        <p:attrNameLst>
                                          <p:attrName>ppt_x</p:attrName>
                                        </p:attrNameLst>
                                      </p:cBhvr>
                                      <p:tavLst>
                                        <p:tav tm="0">
                                          <p:val>
                                            <p:strVal val="#ppt_x"/>
                                          </p:val>
                                        </p:tav>
                                        <p:tav tm="100000">
                                          <p:val>
                                            <p:strVal val="#ppt_x"/>
                                          </p:val>
                                        </p:tav>
                                      </p:tavLst>
                                    </p:anim>
                                    <p:anim calcmode="lin" valueType="num">
                                      <p:cBhvr additive="base">
                                        <p:cTn id="34" dur="500" fill="hold"/>
                                        <p:tgtEl>
                                          <p:spTgt spid="143375"/>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43376"/>
                                        </p:tgtEl>
                                        <p:attrNameLst>
                                          <p:attrName>style.visibility</p:attrName>
                                        </p:attrNameLst>
                                      </p:cBhvr>
                                      <p:to>
                                        <p:strVal val="visible"/>
                                      </p:to>
                                    </p:set>
                                    <p:anim calcmode="lin" valueType="num">
                                      <p:cBhvr additive="base">
                                        <p:cTn id="39" dur="500" fill="hold"/>
                                        <p:tgtEl>
                                          <p:spTgt spid="143376"/>
                                        </p:tgtEl>
                                        <p:attrNameLst>
                                          <p:attrName>ppt_x</p:attrName>
                                        </p:attrNameLst>
                                      </p:cBhvr>
                                      <p:tavLst>
                                        <p:tav tm="0">
                                          <p:val>
                                            <p:strVal val="#ppt_x"/>
                                          </p:val>
                                        </p:tav>
                                        <p:tav tm="100000">
                                          <p:val>
                                            <p:strVal val="#ppt_x"/>
                                          </p:val>
                                        </p:tav>
                                      </p:tavLst>
                                    </p:anim>
                                    <p:anim calcmode="lin" valueType="num">
                                      <p:cBhvr additive="base">
                                        <p:cTn id="40" dur="500" fill="hold"/>
                                        <p:tgtEl>
                                          <p:spTgt spid="14337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3378"/>
                                        </p:tgtEl>
                                        <p:attrNameLst>
                                          <p:attrName>style.visibility</p:attrName>
                                        </p:attrNameLst>
                                      </p:cBhvr>
                                      <p:to>
                                        <p:strVal val="visible"/>
                                      </p:to>
                                    </p:set>
                                    <p:anim calcmode="lin" valueType="num">
                                      <p:cBhvr additive="base">
                                        <p:cTn id="43" dur="500" fill="hold"/>
                                        <p:tgtEl>
                                          <p:spTgt spid="143378"/>
                                        </p:tgtEl>
                                        <p:attrNameLst>
                                          <p:attrName>ppt_x</p:attrName>
                                        </p:attrNameLst>
                                      </p:cBhvr>
                                      <p:tavLst>
                                        <p:tav tm="0">
                                          <p:val>
                                            <p:strVal val="#ppt_x"/>
                                          </p:val>
                                        </p:tav>
                                        <p:tav tm="100000">
                                          <p:val>
                                            <p:strVal val="#ppt_x"/>
                                          </p:val>
                                        </p:tav>
                                      </p:tavLst>
                                    </p:anim>
                                    <p:anim calcmode="lin" valueType="num">
                                      <p:cBhvr additive="base">
                                        <p:cTn id="44" dur="500" fill="hold"/>
                                        <p:tgtEl>
                                          <p:spTgt spid="1433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P spid="143364" grpId="0" animBg="1"/>
      <p:bldP spid="143365" grpId="0" animBg="1"/>
      <p:bldP spid="143377" grpId="0"/>
      <p:bldP spid="14337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53CC87-BBB7-47F7-9F16-FCE151BEE5BD}" type="datetime2">
              <a:rPr lang="en-US" altLang="en-US" sz="1400">
                <a:solidFill>
                  <a:srgbClr val="FFFFFF"/>
                </a:solidFill>
              </a:rPr>
              <a:pPr/>
              <a:t>Friday, March 31,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80</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3" name="TextBox 2">
            <a:extLst>
              <a:ext uri="{FF2B5EF4-FFF2-40B4-BE49-F238E27FC236}">
                <a16:creationId xmlns:a16="http://schemas.microsoft.com/office/drawing/2014/main" id="{5C86C50B-7B7B-66D7-95BB-6222A8749EE0}"/>
              </a:ext>
            </a:extLst>
          </p:cNvPr>
          <p:cNvSpPr txBox="1"/>
          <p:nvPr/>
        </p:nvSpPr>
        <p:spPr>
          <a:xfrm>
            <a:off x="152400" y="1468438"/>
            <a:ext cx="8763000" cy="4031873"/>
          </a:xfrm>
          <a:prstGeom prst="rect">
            <a:avLst/>
          </a:prstGeom>
          <a:noFill/>
        </p:spPr>
        <p:txBody>
          <a:bodyPr wrap="square">
            <a:spAutoFit/>
          </a:bodyPr>
          <a:lstStyle/>
          <a:p>
            <a:pPr algn="just"/>
            <a:r>
              <a:rPr lang="en-US" sz="3200" b="0" i="0" u="none" strike="noStrike" baseline="0" dirty="0">
                <a:solidFill>
                  <a:srgbClr val="000000"/>
                </a:solidFill>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3200" b="0" i="0" u="none" strike="noStrike" baseline="0" dirty="0">
                <a:solidFill>
                  <a:srgbClr val="000000"/>
                </a:solidFill>
                <a:cs typeface="Times New Roman" panose="02020603050405020304" pitchFamily="18" charset="0"/>
              </a:rPr>
              <a:t>course page </a:t>
            </a:r>
            <a:r>
              <a:rPr lang="fr-FR" sz="3200" b="0" i="0" u="none" strike="noStrike" baseline="0" dirty="0">
                <a:solidFill>
                  <a:srgbClr val="0000FF"/>
                </a:solidFill>
                <a:cs typeface="Times New Roman" panose="02020603050405020304" pitchFamily="18" charset="0"/>
                <a:hlinkClick r:id="rId2"/>
              </a:rPr>
              <a:t>https://mayooran1987.github.io/MC3020/</a:t>
            </a:r>
            <a:endParaRPr lang="fr-FR" sz="3200" b="0" i="0" u="none" strike="noStrike" baseline="0" dirty="0">
              <a:solidFill>
                <a:srgbClr val="0000FF"/>
              </a:solidFill>
              <a:cs typeface="Times New Roman" panose="02020603050405020304" pitchFamily="18" charset="0"/>
            </a:endParaRPr>
          </a:p>
          <a:p>
            <a:pPr algn="just"/>
            <a:endParaRPr lang="fr-FR" sz="3200" b="0" i="0" u="none" strike="noStrike" baseline="0" dirty="0">
              <a:solidFill>
                <a:srgbClr val="0000FF"/>
              </a:solidFill>
              <a:cs typeface="Times New Roman" panose="02020603050405020304" pitchFamily="18" charset="0"/>
            </a:endParaRPr>
          </a:p>
          <a:p>
            <a:pPr marL="457200" indent="-457200" algn="just">
              <a:buFont typeface="Arial" panose="020B0604020202020204" pitchFamily="34" charset="0"/>
              <a:buChar char="•"/>
            </a:pPr>
            <a:r>
              <a:rPr lang="en-US" sz="3200" b="0" i="0" u="none" strike="noStrike" baseline="0" dirty="0">
                <a:solidFill>
                  <a:srgbClr val="000000"/>
                </a:solidFill>
                <a:cs typeface="Times New Roman" panose="02020603050405020304" pitchFamily="18" charset="0"/>
              </a:rPr>
              <a:t>Microsoft Team folder </a:t>
            </a:r>
            <a:r>
              <a:rPr lang="en-US" sz="3200" b="0" i="0" u="none" strike="noStrike" baseline="0" dirty="0">
                <a:solidFill>
                  <a:srgbClr val="0000FF"/>
                </a:solidFill>
                <a:cs typeface="Times New Roman" panose="02020603050405020304" pitchFamily="18" charset="0"/>
                <a:hlinkClick r:id="rId3"/>
              </a:rPr>
              <a:t>link</a:t>
            </a:r>
            <a:endParaRPr lang="en-US" sz="3200" dirty="0">
              <a:cs typeface="Times New Roman" panose="02020603050405020304" pitchFamily="18" charset="0"/>
            </a:endParaRPr>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D8C50F59-02CA-E2C3-D2B8-8DE0436417F3}"/>
              </a:ext>
            </a:extLst>
          </p:cNvPr>
          <p:cNvSpPr>
            <a:spLocks noGrp="1" noChangeArrowheads="1"/>
          </p:cNvSpPr>
          <p:nvPr>
            <p:ph type="title"/>
          </p:nvPr>
        </p:nvSpPr>
        <p:spPr>
          <a:xfrm>
            <a:off x="76200" y="0"/>
            <a:ext cx="9067800" cy="1143000"/>
          </a:xfrm>
        </p:spPr>
        <p:txBody>
          <a:bodyPr/>
          <a:lstStyle/>
          <a:p>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Probabilistic vs Statistical Reasoning</a:t>
            </a:r>
          </a:p>
        </p:txBody>
      </p:sp>
      <p:sp>
        <p:nvSpPr>
          <p:cNvPr id="169987" name="Rectangle 3">
            <a:extLst>
              <a:ext uri="{FF2B5EF4-FFF2-40B4-BE49-F238E27FC236}">
                <a16:creationId xmlns:a16="http://schemas.microsoft.com/office/drawing/2014/main" id="{114883E7-7E68-6034-B221-56BC863A34F0}"/>
              </a:ext>
            </a:extLst>
          </p:cNvPr>
          <p:cNvSpPr>
            <a:spLocks noGrp="1" noChangeArrowheads="1"/>
          </p:cNvSpPr>
          <p:nvPr>
            <p:ph type="body" idx="1"/>
          </p:nvPr>
        </p:nvSpPr>
        <p:spPr>
          <a:xfrm>
            <a:off x="649550" y="1524000"/>
            <a:ext cx="7772400" cy="4114800"/>
          </a:xfrm>
        </p:spPr>
        <p:txBody>
          <a:bodyPr/>
          <a:lstStyle/>
          <a:p>
            <a:pPr algn="just">
              <a:lnSpc>
                <a:spcPct val="120000"/>
              </a:lnSpc>
            </a:pPr>
            <a:r>
              <a:rPr lang="en-US" altLang="en-US" sz="2400" dirty="0">
                <a:solidFill>
                  <a:schemeClr val="tx1"/>
                </a:solidFill>
                <a:latin typeface="Times New Roman" panose="02020603050405020304" pitchFamily="18" charset="0"/>
                <a:cs typeface="Times New Roman" panose="02020603050405020304" pitchFamily="18" charset="0"/>
              </a:rPr>
              <a:t>Suppose I know exactly the proportions of </a:t>
            </a:r>
            <a:r>
              <a:rPr lang="en-US" altLang="en-US" sz="2400" dirty="0" err="1">
                <a:latin typeface="Times New Roman" panose="02020603050405020304" pitchFamily="18" charset="0"/>
                <a:cs typeface="Times New Roman" panose="02020603050405020304" pitchFamily="18" charset="0"/>
              </a:rPr>
              <a:t>Senaro</a:t>
            </a:r>
            <a:r>
              <a:rPr lang="en-US" altLang="en-US" sz="2400" dirty="0">
                <a:latin typeface="Times New Roman" panose="02020603050405020304" pitchFamily="18" charset="0"/>
                <a:cs typeface="Times New Roman" panose="02020603050405020304" pitchFamily="18" charset="0"/>
              </a:rPr>
              <a:t> </a:t>
            </a:r>
            <a:r>
              <a:rPr lang="en-US" sz="2400" dirty="0"/>
              <a:t>GN 125</a:t>
            </a:r>
            <a:r>
              <a:rPr lang="en-US" altLang="en-US" sz="2400" dirty="0">
                <a:latin typeface="Times New Roman" panose="02020603050405020304" pitchFamily="18" charset="0"/>
                <a:cs typeface="Times New Roman" panose="02020603050405020304" pitchFamily="18" charset="0"/>
              </a:rPr>
              <a:t> motorbike</a:t>
            </a:r>
            <a:r>
              <a:rPr lang="en-US" altLang="en-US" sz="2400" dirty="0">
                <a:solidFill>
                  <a:schemeClr val="tx1"/>
                </a:solidFill>
                <a:latin typeface="Times New Roman" panose="02020603050405020304" pitchFamily="18" charset="0"/>
                <a:cs typeface="Times New Roman" panose="02020603050405020304" pitchFamily="18" charset="0"/>
              </a:rPr>
              <a:t> </a:t>
            </a:r>
            <a:r>
              <a:rPr lang="en-US" sz="2400" dirty="0"/>
              <a:t>assembles</a:t>
            </a:r>
            <a:r>
              <a:rPr lang="en-US" altLang="en-US" sz="2400" dirty="0">
                <a:solidFill>
                  <a:schemeClr val="tx1"/>
                </a:solidFill>
                <a:latin typeface="Times New Roman" panose="02020603050405020304" pitchFamily="18" charset="0"/>
                <a:cs typeface="Times New Roman" panose="02020603050405020304" pitchFamily="18" charset="0"/>
              </a:rPr>
              <a:t> in Sri Lanka. Then I can find the probability that the first bike I see in the street is a </a:t>
            </a:r>
            <a:r>
              <a:rPr lang="en-US" altLang="en-US" sz="2400" dirty="0" err="1">
                <a:latin typeface="Times New Roman" panose="02020603050405020304" pitchFamily="18" charset="0"/>
                <a:cs typeface="Times New Roman" panose="02020603050405020304" pitchFamily="18" charset="0"/>
              </a:rPr>
              <a:t>Senaro</a:t>
            </a:r>
            <a:r>
              <a:rPr lang="en-US" altLang="en-US" sz="2400" dirty="0">
                <a:latin typeface="Times New Roman" panose="02020603050405020304" pitchFamily="18" charset="0"/>
                <a:cs typeface="Times New Roman" panose="02020603050405020304" pitchFamily="18" charset="0"/>
              </a:rPr>
              <a:t> </a:t>
            </a:r>
            <a:r>
              <a:rPr lang="en-US" sz="2400" dirty="0"/>
              <a:t>GN 125</a:t>
            </a:r>
            <a:r>
              <a:rPr lang="en-US" altLang="en-US" sz="2400" dirty="0">
                <a:solidFill>
                  <a:schemeClr val="tx1"/>
                </a:solidFill>
                <a:latin typeface="Times New Roman" panose="02020603050405020304" pitchFamily="18" charset="0"/>
                <a:cs typeface="Times New Roman" panose="02020603050405020304" pitchFamily="18" charset="0"/>
              </a:rPr>
              <a:t>. This is </a:t>
            </a:r>
            <a:r>
              <a:rPr lang="en-US" altLang="en-US" sz="2400" dirty="0">
                <a:solidFill>
                  <a:srgbClr val="CC0066"/>
                </a:solidFill>
                <a:latin typeface="Times New Roman" panose="02020603050405020304" pitchFamily="18" charset="0"/>
                <a:cs typeface="Times New Roman" panose="02020603050405020304" pitchFamily="18" charset="0"/>
              </a:rPr>
              <a:t>probabilistic reasoning</a:t>
            </a:r>
            <a:r>
              <a:rPr lang="en-US" altLang="en-US" sz="2400" dirty="0">
                <a:solidFill>
                  <a:schemeClr val="tx1"/>
                </a:solidFill>
                <a:latin typeface="Times New Roman" panose="02020603050405020304" pitchFamily="18" charset="0"/>
                <a:cs typeface="Times New Roman" panose="02020603050405020304" pitchFamily="18" charset="0"/>
              </a:rPr>
              <a:t> as I know the population and predict the sample.</a:t>
            </a:r>
          </a:p>
          <a:p>
            <a:pPr algn="just">
              <a:lnSpc>
                <a:spcPct val="120000"/>
              </a:lnSpc>
            </a:pPr>
            <a:r>
              <a:rPr lang="en-US" altLang="en-US" sz="2400" dirty="0">
                <a:solidFill>
                  <a:schemeClr val="tx1"/>
                </a:solidFill>
                <a:latin typeface="Times New Roman" panose="02020603050405020304" pitchFamily="18" charset="0"/>
                <a:cs typeface="Times New Roman" panose="02020603050405020304" pitchFamily="18" charset="0"/>
              </a:rPr>
              <a:t>Now, suppose that I do not know the proportions of </a:t>
            </a:r>
            <a:r>
              <a:rPr lang="en-US" altLang="en-US" sz="2400" dirty="0" err="1">
                <a:latin typeface="Times New Roman" panose="02020603050405020304" pitchFamily="18" charset="0"/>
                <a:cs typeface="Times New Roman" panose="02020603050405020304" pitchFamily="18" charset="0"/>
              </a:rPr>
              <a:t>Senaro</a:t>
            </a:r>
            <a:r>
              <a:rPr lang="en-US" altLang="en-US" sz="2400" dirty="0">
                <a:latin typeface="Times New Roman" panose="02020603050405020304" pitchFamily="18" charset="0"/>
                <a:cs typeface="Times New Roman" panose="02020603050405020304" pitchFamily="18" charset="0"/>
              </a:rPr>
              <a:t> </a:t>
            </a:r>
            <a:r>
              <a:rPr lang="en-US" sz="2400" dirty="0"/>
              <a:t>GN 125</a:t>
            </a:r>
            <a:r>
              <a:rPr lang="en-US" altLang="en-US" sz="2400" dirty="0">
                <a:latin typeface="Times New Roman" panose="02020603050405020304" pitchFamily="18" charset="0"/>
                <a:cs typeface="Times New Roman" panose="02020603050405020304" pitchFamily="18" charset="0"/>
              </a:rPr>
              <a:t> motorbike </a:t>
            </a:r>
            <a:r>
              <a:rPr lang="en-US" sz="2400" dirty="0"/>
              <a:t>assembles</a:t>
            </a:r>
            <a:r>
              <a:rPr lang="en-US" altLang="en-US" sz="2400" dirty="0">
                <a:latin typeface="Times New Roman" panose="02020603050405020304" pitchFamily="18" charset="0"/>
                <a:cs typeface="Times New Roman" panose="02020603050405020304" pitchFamily="18" charset="0"/>
              </a:rPr>
              <a:t> in Sri Lanka</a:t>
            </a:r>
            <a:r>
              <a:rPr lang="en-US" altLang="en-US" sz="2400" dirty="0">
                <a:solidFill>
                  <a:schemeClr val="tx1"/>
                </a:solidFill>
                <a:latin typeface="Times New Roman" panose="02020603050405020304" pitchFamily="18" charset="0"/>
                <a:cs typeface="Times New Roman" panose="02020603050405020304" pitchFamily="18" charset="0"/>
              </a:rPr>
              <a:t>, but would like to estimate them. I observe a random sample of </a:t>
            </a:r>
            <a:r>
              <a:rPr lang="en-US" altLang="en-US" sz="2400" dirty="0" err="1">
                <a:latin typeface="Times New Roman" panose="02020603050405020304" pitchFamily="18" charset="0"/>
                <a:cs typeface="Times New Roman" panose="02020603050405020304" pitchFamily="18" charset="0"/>
              </a:rPr>
              <a:t>Senaro</a:t>
            </a:r>
            <a:r>
              <a:rPr lang="en-US" altLang="en-US" sz="2400" dirty="0">
                <a:latin typeface="Times New Roman" panose="02020603050405020304" pitchFamily="18" charset="0"/>
                <a:cs typeface="Times New Roman" panose="02020603050405020304" pitchFamily="18" charset="0"/>
              </a:rPr>
              <a:t> </a:t>
            </a:r>
            <a:r>
              <a:rPr lang="en-US" sz="2400" dirty="0"/>
              <a:t>GN 125</a:t>
            </a:r>
            <a:r>
              <a:rPr lang="en-US" altLang="en-US" sz="2400" dirty="0">
                <a:latin typeface="Times New Roman" panose="02020603050405020304" pitchFamily="18" charset="0"/>
                <a:cs typeface="Times New Roman" panose="02020603050405020304" pitchFamily="18" charset="0"/>
              </a:rPr>
              <a:t> </a:t>
            </a:r>
            <a:r>
              <a:rPr lang="en-US" altLang="en-US" sz="2400" dirty="0">
                <a:solidFill>
                  <a:schemeClr val="tx1"/>
                </a:solidFill>
                <a:latin typeface="Times New Roman" panose="02020603050405020304" pitchFamily="18" charset="0"/>
                <a:cs typeface="Times New Roman" panose="02020603050405020304" pitchFamily="18" charset="0"/>
              </a:rPr>
              <a:t>bikes in the street and then I have an estimate of the proportions of the population. This is </a:t>
            </a:r>
            <a:r>
              <a:rPr lang="en-US" altLang="en-US" sz="2400" dirty="0">
                <a:solidFill>
                  <a:srgbClr val="CC0066"/>
                </a:solidFill>
                <a:latin typeface="Times New Roman" panose="02020603050405020304" pitchFamily="18" charset="0"/>
                <a:cs typeface="Times New Roman" panose="02020603050405020304" pitchFamily="18" charset="0"/>
              </a:rPr>
              <a:t>statistical reasoning</a:t>
            </a:r>
            <a:r>
              <a:rPr lang="en-US" altLang="en-US" sz="2400" dirty="0">
                <a:solidFill>
                  <a:schemeClr val="tx1"/>
                </a:solidFill>
                <a:latin typeface="Times New Roman" panose="02020603050405020304" pitchFamily="18" charset="0"/>
                <a:cs typeface="Times New Roman" panose="02020603050405020304" pitchFamily="18" charset="0"/>
              </a:rPr>
              <a: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wipe(down)">
                                      <p:cBhvr>
                                        <p:cTn id="7" dur="500"/>
                                        <p:tgtEl>
                                          <p:spTgt spid="169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wipe(down)">
                                      <p:cBhvr>
                                        <p:cTn id="12" dur="500"/>
                                        <p:tgtEl>
                                          <p:spTgt spid="169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1590</TotalTime>
  <Words>2702</Words>
  <Application>Microsoft Office PowerPoint</Application>
  <PresentationFormat>On-screen Show (4:3)</PresentationFormat>
  <Paragraphs>545</Paragraphs>
  <Slides>80</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90" baseType="lpstr">
      <vt:lpstr>Algerian</vt:lpstr>
      <vt:lpstr>Arial</vt:lpstr>
      <vt:lpstr>Bookman Old Style</vt:lpstr>
      <vt:lpstr>Calibri</vt:lpstr>
      <vt:lpstr>Georgia</vt:lpstr>
      <vt:lpstr>Times New Roman</vt:lpstr>
      <vt:lpstr>Wingdings</vt:lpstr>
      <vt:lpstr>Wingdings 2</vt:lpstr>
      <vt:lpstr>Civic</vt:lpstr>
      <vt:lpstr>Equation</vt:lpstr>
      <vt:lpstr>PowerPoint Presentation</vt:lpstr>
      <vt:lpstr>PowerPoint Presentation</vt:lpstr>
      <vt:lpstr>Definition: Inferential Statistics</vt:lpstr>
      <vt:lpstr>Example 1:</vt:lpstr>
      <vt:lpstr>Example 2:</vt:lpstr>
      <vt:lpstr>PowerPoint Presentation</vt:lpstr>
      <vt:lpstr>PowerPoint Presentation</vt:lpstr>
      <vt:lpstr>Why Learn Probability?</vt:lpstr>
      <vt:lpstr>Probabilistic vs Statistical Reasoning</vt:lpstr>
      <vt:lpstr>Experiment:</vt:lpstr>
      <vt:lpstr>Examples</vt:lpstr>
      <vt:lpstr>Sample Space</vt:lpstr>
      <vt:lpstr>Example</vt:lpstr>
      <vt:lpstr>Definitions:</vt:lpstr>
      <vt:lpstr>Probability:</vt:lpstr>
      <vt:lpstr>Basic Approaches to Computing Probability</vt:lpstr>
      <vt:lpstr>Approach #1: </vt:lpstr>
      <vt:lpstr>Approach #2: </vt:lpstr>
      <vt:lpstr>Example 8:</vt:lpstr>
      <vt:lpstr>Approach #3:</vt:lpstr>
      <vt:lpstr>Example 3.9:</vt:lpstr>
      <vt:lpstr>Example:</vt:lpstr>
      <vt:lpstr>PowerPoint Presentation</vt:lpstr>
      <vt:lpstr>PowerPoint Presentation</vt:lpstr>
      <vt:lpstr>PowerPoint Presentation</vt:lpstr>
      <vt:lpstr>PowerPoint Presentation</vt:lpstr>
      <vt:lpstr>PowerPoint Presentation</vt:lpstr>
      <vt:lpstr>Subset/Sub event:</vt:lpstr>
      <vt:lpstr>Example 10:</vt:lpstr>
      <vt:lpstr>Complement:</vt:lpstr>
      <vt:lpstr>PowerPoint Presentation</vt:lpstr>
      <vt:lpstr>Example 11:</vt:lpstr>
      <vt:lpstr>Union:</vt:lpstr>
      <vt:lpstr>Example 12:</vt:lpstr>
      <vt:lpstr>Intersection:</vt:lpstr>
      <vt:lpstr>Example 13:</vt:lpstr>
      <vt:lpstr>Example</vt:lpstr>
      <vt:lpstr>Mutually Exclusive or Disjoint:</vt:lpstr>
      <vt:lpstr>PowerPoint Presentation</vt:lpstr>
      <vt:lpstr>Addition Rule:</vt:lpstr>
      <vt:lpstr>Example 15:</vt:lpstr>
      <vt:lpstr>Conditional Probability </vt:lpstr>
      <vt:lpstr>Definition:</vt:lpstr>
      <vt:lpstr>Example 16:</vt:lpstr>
      <vt:lpstr>Example 16: Continue….</vt:lpstr>
      <vt:lpstr>Multiplication Rule:</vt:lpstr>
      <vt:lpstr>Example 17:</vt:lpstr>
      <vt:lpstr>Example:</vt:lpstr>
      <vt:lpstr>Bayes’ Rule:</vt:lpstr>
      <vt:lpstr>Venn diagram for Bayes’ rule</vt:lpstr>
      <vt:lpstr>Example</vt:lpstr>
      <vt:lpstr>Example 18:</vt:lpstr>
      <vt:lpstr>PowerPoint Presentation</vt:lpstr>
      <vt:lpstr>Independence:</vt:lpstr>
      <vt:lpstr>Counting</vt:lpstr>
      <vt:lpstr>Counting:</vt:lpstr>
      <vt:lpstr>Example 20:</vt:lpstr>
      <vt:lpstr>Factorial</vt:lpstr>
      <vt:lpstr>Example</vt:lpstr>
      <vt:lpstr>Example</vt:lpstr>
      <vt:lpstr>Example</vt:lpstr>
      <vt:lpstr>Example</vt:lpstr>
      <vt:lpstr>Example</vt:lpstr>
      <vt:lpstr>Permutation:</vt:lpstr>
      <vt:lpstr>PowerPoint Presentation</vt:lpstr>
      <vt:lpstr>Example 23:</vt:lpstr>
      <vt:lpstr>Combination:</vt:lpstr>
      <vt:lpstr>PowerPoint Presentation</vt:lpstr>
      <vt:lpstr>PowerPoint Presentation</vt:lpstr>
      <vt:lpstr>Example 24:</vt:lpstr>
      <vt:lpstr>PowerPoint Presentation</vt:lpstr>
      <vt:lpstr> Example: </vt:lpstr>
      <vt:lpstr> Example: </vt:lpstr>
      <vt:lpstr>Permutation &amp; Combination</vt:lpstr>
      <vt:lpstr>In Your calculator….</vt:lpstr>
      <vt:lpstr> Example: </vt:lpstr>
      <vt:lpstr> Example: </vt:lpstr>
      <vt:lpstr> Example: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thevaraja.mayooran@mnsu.edu</dc:creator>
  <cp:lastModifiedBy>Mayooran Thevaraja</cp:lastModifiedBy>
  <cp:revision>179</cp:revision>
  <dcterms:created xsi:type="dcterms:W3CDTF">2004-07-31T21:46:05Z</dcterms:created>
  <dcterms:modified xsi:type="dcterms:W3CDTF">2023-03-30T21:00:12Z</dcterms:modified>
</cp:coreProperties>
</file>