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5"/>
  </p:sldMasterIdLst>
  <p:notesMasterIdLst>
    <p:notesMasterId r:id="rId31"/>
  </p:notesMasterIdLst>
  <p:handoutMasterIdLst>
    <p:handoutMasterId r:id="rId32"/>
  </p:handoutMasterIdLst>
  <p:sldIdLst>
    <p:sldId id="256" r:id="rId6"/>
    <p:sldId id="380" r:id="rId7"/>
    <p:sldId id="454" r:id="rId8"/>
    <p:sldId id="441" r:id="rId9"/>
    <p:sldId id="453" r:id="rId10"/>
    <p:sldId id="443" r:id="rId11"/>
    <p:sldId id="440" r:id="rId12"/>
    <p:sldId id="451" r:id="rId13"/>
    <p:sldId id="445" r:id="rId14"/>
    <p:sldId id="446" r:id="rId15"/>
    <p:sldId id="450" r:id="rId16"/>
    <p:sldId id="448" r:id="rId17"/>
    <p:sldId id="452" r:id="rId18"/>
    <p:sldId id="258" r:id="rId19"/>
    <p:sldId id="259" r:id="rId20"/>
    <p:sldId id="260" r:id="rId21"/>
    <p:sldId id="303" r:id="rId22"/>
    <p:sldId id="304" r:id="rId23"/>
    <p:sldId id="310" r:id="rId24"/>
    <p:sldId id="457" r:id="rId25"/>
    <p:sldId id="456" r:id="rId26"/>
    <p:sldId id="312" r:id="rId27"/>
    <p:sldId id="313" r:id="rId28"/>
    <p:sldId id="315" r:id="rId29"/>
    <p:sldId id="379" r:id="rId30"/>
  </p:sldIdLst>
  <p:sldSz cx="9144000" cy="6858000" type="screen4x3"/>
  <p:notesSz cx="9236075" cy="7010400"/>
  <p:defaultTex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2842" autoAdjust="0"/>
    <p:restoredTop sz="93969" autoAdjust="0"/>
  </p:normalViewPr>
  <p:slideViewPr>
    <p:cSldViewPr>
      <p:cViewPr varScale="1">
        <p:scale>
          <a:sx n="114" d="100"/>
          <a:sy n="114" d="100"/>
        </p:scale>
        <p:origin x="1122"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heme" Target="theme/theme1.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02299" cy="351737"/>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sz="quarter" idx="1"/>
          </p:nvPr>
        </p:nvSpPr>
        <p:spPr>
          <a:xfrm>
            <a:off x="5231639" y="1"/>
            <a:ext cx="4002299" cy="351737"/>
          </a:xfrm>
          <a:prstGeom prst="rect">
            <a:avLst/>
          </a:prstGeom>
        </p:spPr>
        <p:txBody>
          <a:bodyPr vert="horz" lIns="92830" tIns="46415" rIns="92830" bIns="46415" rtlCol="0"/>
          <a:lstStyle>
            <a:lvl1pPr algn="r">
              <a:defRPr sz="1200"/>
            </a:lvl1pPr>
          </a:lstStyle>
          <a:p>
            <a:fld id="{5596585D-6C38-4FC7-9105-42B20B8E3710}" type="datetimeFigureOut">
              <a:rPr lang="en-US" smtClean="0"/>
              <a:t>7/18/2023</a:t>
            </a:fld>
            <a:endParaRPr lang="en-US"/>
          </a:p>
        </p:txBody>
      </p:sp>
      <p:sp>
        <p:nvSpPr>
          <p:cNvPr id="4" name="Footer Placeholder 3"/>
          <p:cNvSpPr>
            <a:spLocks noGrp="1"/>
          </p:cNvSpPr>
          <p:nvPr>
            <p:ph type="ftr" sz="quarter" idx="2"/>
          </p:nvPr>
        </p:nvSpPr>
        <p:spPr>
          <a:xfrm>
            <a:off x="0" y="6658664"/>
            <a:ext cx="4002299" cy="351736"/>
          </a:xfrm>
          <a:prstGeom prst="rect">
            <a:avLst/>
          </a:prstGeom>
        </p:spPr>
        <p:txBody>
          <a:bodyPr vert="horz" lIns="92830" tIns="46415" rIns="92830" bIns="46415" rtlCol="0" anchor="b"/>
          <a:lstStyle>
            <a:lvl1pPr algn="l">
              <a:defRPr sz="1200"/>
            </a:lvl1pPr>
          </a:lstStyle>
          <a:p>
            <a:endParaRPr lang="en-US"/>
          </a:p>
        </p:txBody>
      </p:sp>
      <p:sp>
        <p:nvSpPr>
          <p:cNvPr id="5" name="Slide Number Placeholder 4"/>
          <p:cNvSpPr>
            <a:spLocks noGrp="1"/>
          </p:cNvSpPr>
          <p:nvPr>
            <p:ph type="sldNum" sz="quarter" idx="3"/>
          </p:nvPr>
        </p:nvSpPr>
        <p:spPr>
          <a:xfrm>
            <a:off x="5231639" y="6658664"/>
            <a:ext cx="4002299" cy="351736"/>
          </a:xfrm>
          <a:prstGeom prst="rect">
            <a:avLst/>
          </a:prstGeom>
        </p:spPr>
        <p:txBody>
          <a:bodyPr vert="horz" lIns="92830" tIns="46415" rIns="92830" bIns="46415" rtlCol="0" anchor="b"/>
          <a:lstStyle>
            <a:lvl1pPr algn="r">
              <a:defRPr sz="1200"/>
            </a:lvl1pPr>
          </a:lstStyle>
          <a:p>
            <a:fld id="{A233DD61-9F3E-4BB0-AA25-653D0287ABF9}" type="slidenum">
              <a:rPr lang="en-US" smtClean="0"/>
              <a:t>‹#›</a:t>
            </a:fld>
            <a:endParaRPr lang="en-US"/>
          </a:p>
        </p:txBody>
      </p:sp>
    </p:spTree>
    <p:extLst>
      <p:ext uri="{BB962C8B-B14F-4D97-AF65-F5344CB8AC3E}">
        <p14:creationId xmlns:p14="http://schemas.microsoft.com/office/powerpoint/2010/main" val="15618265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02299" cy="350520"/>
          </a:xfrm>
          <a:prstGeom prst="rect">
            <a:avLst/>
          </a:prstGeom>
        </p:spPr>
        <p:txBody>
          <a:bodyPr vert="horz" lIns="92830" tIns="46415" rIns="92830" bIns="46415" rtlCol="0"/>
          <a:lstStyle>
            <a:lvl1pPr algn="l">
              <a:defRPr sz="1200"/>
            </a:lvl1pPr>
          </a:lstStyle>
          <a:p>
            <a:pPr>
              <a:defRPr/>
            </a:pPr>
            <a:endParaRPr lang="en-US"/>
          </a:p>
        </p:txBody>
      </p:sp>
      <p:sp>
        <p:nvSpPr>
          <p:cNvPr id="3" name="Date Placeholder 2"/>
          <p:cNvSpPr>
            <a:spLocks noGrp="1"/>
          </p:cNvSpPr>
          <p:nvPr>
            <p:ph type="dt" idx="1"/>
          </p:nvPr>
        </p:nvSpPr>
        <p:spPr>
          <a:xfrm>
            <a:off x="5231639" y="0"/>
            <a:ext cx="4002299" cy="350520"/>
          </a:xfrm>
          <a:prstGeom prst="rect">
            <a:avLst/>
          </a:prstGeom>
        </p:spPr>
        <p:txBody>
          <a:bodyPr vert="horz" lIns="92830" tIns="46415" rIns="92830" bIns="46415" rtlCol="0"/>
          <a:lstStyle>
            <a:lvl1pPr algn="r">
              <a:defRPr sz="1200"/>
            </a:lvl1pPr>
          </a:lstStyle>
          <a:p>
            <a:pPr>
              <a:defRPr/>
            </a:pPr>
            <a:fld id="{C062B8BA-7DD6-45CB-B9CF-92C454F61A16}" type="datetimeFigureOut">
              <a:rPr lang="en-US"/>
              <a:pPr>
                <a:defRPr/>
              </a:pPr>
              <a:t>7/18/2023</a:t>
            </a:fld>
            <a:endParaRPr lang="en-US"/>
          </a:p>
        </p:txBody>
      </p:sp>
      <p:sp>
        <p:nvSpPr>
          <p:cNvPr id="4" name="Slide Image Placeholder 3"/>
          <p:cNvSpPr>
            <a:spLocks noGrp="1" noRot="1" noChangeAspect="1"/>
          </p:cNvSpPr>
          <p:nvPr>
            <p:ph type="sldImg" idx="2"/>
          </p:nvPr>
        </p:nvSpPr>
        <p:spPr>
          <a:xfrm>
            <a:off x="2865438" y="525463"/>
            <a:ext cx="3505200" cy="2628900"/>
          </a:xfrm>
          <a:prstGeom prst="rect">
            <a:avLst/>
          </a:prstGeom>
          <a:noFill/>
          <a:ln w="12700">
            <a:solidFill>
              <a:prstClr val="black"/>
            </a:solidFill>
          </a:ln>
        </p:spPr>
        <p:txBody>
          <a:bodyPr vert="horz" lIns="92830" tIns="46415" rIns="92830" bIns="46415" rtlCol="0" anchor="ctr"/>
          <a:lstStyle/>
          <a:p>
            <a:pPr lvl="0"/>
            <a:endParaRPr lang="en-US" noProof="0"/>
          </a:p>
        </p:txBody>
      </p:sp>
      <p:sp>
        <p:nvSpPr>
          <p:cNvPr id="5" name="Notes Placeholder 4"/>
          <p:cNvSpPr>
            <a:spLocks noGrp="1"/>
          </p:cNvSpPr>
          <p:nvPr>
            <p:ph type="body" sz="quarter" idx="3"/>
          </p:nvPr>
        </p:nvSpPr>
        <p:spPr>
          <a:xfrm>
            <a:off x="923608" y="3329940"/>
            <a:ext cx="7388860" cy="3154680"/>
          </a:xfrm>
          <a:prstGeom prst="rect">
            <a:avLst/>
          </a:prstGeom>
        </p:spPr>
        <p:txBody>
          <a:bodyPr vert="horz" lIns="92830" tIns="46415" rIns="92830" bIns="46415"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658664"/>
            <a:ext cx="4002299" cy="350520"/>
          </a:xfrm>
          <a:prstGeom prst="rect">
            <a:avLst/>
          </a:prstGeom>
        </p:spPr>
        <p:txBody>
          <a:bodyPr vert="horz" lIns="92830" tIns="46415" rIns="92830" bIns="46415"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5231639" y="6658664"/>
            <a:ext cx="4002299" cy="350520"/>
          </a:xfrm>
          <a:prstGeom prst="rect">
            <a:avLst/>
          </a:prstGeom>
        </p:spPr>
        <p:txBody>
          <a:bodyPr vert="horz" wrap="square" lIns="92830" tIns="46415" rIns="92830" bIns="46415" numCol="1" anchor="b" anchorCtr="0" compatLnSpc="1">
            <a:prstTxWarp prst="textNoShape">
              <a:avLst/>
            </a:prstTxWarp>
          </a:bodyPr>
          <a:lstStyle>
            <a:lvl1pPr algn="r">
              <a:defRPr sz="1200"/>
            </a:lvl1pPr>
          </a:lstStyle>
          <a:p>
            <a:fld id="{E7ACAE1A-B1C8-417A-8789-BDC75692300E}" type="slidenum">
              <a:rPr lang="en-US" altLang="en-US"/>
              <a:pPr/>
              <a:t>‹#›</a:t>
            </a:fld>
            <a:endParaRPr lang="en-US" altLang="en-US"/>
          </a:p>
        </p:txBody>
      </p:sp>
    </p:spTree>
    <p:extLst>
      <p:ext uri="{BB962C8B-B14F-4D97-AF65-F5344CB8AC3E}">
        <p14:creationId xmlns:p14="http://schemas.microsoft.com/office/powerpoint/2010/main" val="29869445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F71DF6E8-6104-66C1-C8F5-79A33D74354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0AE70FFB-D1A9-4C28-B554-0E4D3CB80D63}" type="slidenum">
              <a:rPr lang="he-IL" altLang="en-US" sz="1200">
                <a:latin typeface="Times New Roman" panose="02020603050405020304" pitchFamily="18" charset="0"/>
              </a:rPr>
              <a:pPr/>
              <a:t>4</a:t>
            </a:fld>
            <a:endParaRPr lang="en-US" altLang="en-US" sz="1200">
              <a:latin typeface="Times New Roman" panose="02020603050405020304" pitchFamily="18" charset="0"/>
            </a:endParaRPr>
          </a:p>
        </p:txBody>
      </p:sp>
      <p:sp>
        <p:nvSpPr>
          <p:cNvPr id="58371" name="Rectangle 2">
            <a:extLst>
              <a:ext uri="{FF2B5EF4-FFF2-40B4-BE49-F238E27FC236}">
                <a16:creationId xmlns:a16="http://schemas.microsoft.com/office/drawing/2014/main" id="{21C5E754-DA2F-43DE-432B-5223F1931D79}"/>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EC71EB7B-0AD9-2356-4C5D-9F1A23DE4FB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7632FBCA-40D2-5619-EF9B-7107947CB12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7D337083-B990-4BDC-BC74-DABED789A742}" type="slidenum">
              <a:rPr lang="he-IL" altLang="en-US" sz="1200">
                <a:latin typeface="Times New Roman" panose="02020603050405020304" pitchFamily="18" charset="0"/>
              </a:rPr>
              <a:pPr/>
              <a:t>13</a:t>
            </a:fld>
            <a:endParaRPr lang="en-US" altLang="en-US" sz="1200">
              <a:latin typeface="Times New Roman" panose="02020603050405020304" pitchFamily="18" charset="0"/>
            </a:endParaRPr>
          </a:p>
        </p:txBody>
      </p:sp>
      <p:sp>
        <p:nvSpPr>
          <p:cNvPr id="67587" name="Rectangle 2">
            <a:extLst>
              <a:ext uri="{FF2B5EF4-FFF2-40B4-BE49-F238E27FC236}">
                <a16:creationId xmlns:a16="http://schemas.microsoft.com/office/drawing/2014/main" id="{039210E2-D521-F70E-C5D8-DC42A45867B8}"/>
              </a:ext>
            </a:extLst>
          </p:cNvPr>
          <p:cNvSpPr>
            <a:spLocks noGrp="1" noRot="1" noChangeAspect="1" noChangeArrowheads="1" noTextEdit="1"/>
          </p:cNvSpPr>
          <p:nvPr>
            <p:ph type="sldImg"/>
          </p:nvPr>
        </p:nvSpPr>
        <p:spPr>
          <a:ln/>
        </p:spPr>
      </p:sp>
      <p:sp>
        <p:nvSpPr>
          <p:cNvPr id="67588" name="Rectangle 3">
            <a:extLst>
              <a:ext uri="{FF2B5EF4-FFF2-40B4-BE49-F238E27FC236}">
                <a16:creationId xmlns:a16="http://schemas.microsoft.com/office/drawing/2014/main" id="{6626B9A2-C077-04B1-6D96-8FC3E8FE545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0F3F94B8-0116-4507-9233-B39992EAD3E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5C4B45C-163B-4E06-8FC5-39A638E70C58}" type="slidenum">
              <a:rPr lang="en-US" altLang="en-US" sz="1200"/>
              <a:pPr/>
              <a:t>14</a:t>
            </a:fld>
            <a:endParaRPr lang="en-US" altLang="en-US" sz="1200"/>
          </a:p>
        </p:txBody>
      </p:sp>
      <p:sp>
        <p:nvSpPr>
          <p:cNvPr id="51203" name="Rectangle 2">
            <a:extLst>
              <a:ext uri="{FF2B5EF4-FFF2-40B4-BE49-F238E27FC236}">
                <a16:creationId xmlns:a16="http://schemas.microsoft.com/office/drawing/2014/main" id="{086EA6BA-ABCE-64F9-F6B2-EB51CAD9B046}"/>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972784D9-C0B4-535F-0578-8A85542ED37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C6D6C354-C5C2-D48D-0C00-496A92F289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F6FDB37-C508-4CA5-BA06-BF2579D2E8F8}" type="slidenum">
              <a:rPr lang="en-US" altLang="en-US" sz="1200"/>
              <a:pPr/>
              <a:t>15</a:t>
            </a:fld>
            <a:endParaRPr lang="en-US" altLang="en-US" sz="1200"/>
          </a:p>
        </p:txBody>
      </p:sp>
      <p:sp>
        <p:nvSpPr>
          <p:cNvPr id="52227" name="Rectangle 2">
            <a:extLst>
              <a:ext uri="{FF2B5EF4-FFF2-40B4-BE49-F238E27FC236}">
                <a16:creationId xmlns:a16="http://schemas.microsoft.com/office/drawing/2014/main" id="{0681393F-54F1-C09B-4ACA-AFCE8A544540}"/>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41871796-7B7B-37FD-F3F4-E7FD6DBE0E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C06012E2-EA4A-4A76-3A47-2849AB12D05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8D7A9D9-4B02-4926-891D-381DDBF6055B}" type="slidenum">
              <a:rPr lang="en-US" altLang="en-US" sz="1200"/>
              <a:pPr/>
              <a:t>16</a:t>
            </a:fld>
            <a:endParaRPr lang="en-US" altLang="en-US" sz="1200"/>
          </a:p>
        </p:txBody>
      </p:sp>
      <p:sp>
        <p:nvSpPr>
          <p:cNvPr id="53251" name="Rectangle 2">
            <a:extLst>
              <a:ext uri="{FF2B5EF4-FFF2-40B4-BE49-F238E27FC236}">
                <a16:creationId xmlns:a16="http://schemas.microsoft.com/office/drawing/2014/main" id="{71455292-744D-F736-ABC5-05C2C096D5B1}"/>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BF93D6FB-C988-9A36-220C-DE237146B5D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3321A284-732A-D9B3-A7E8-7580B3B7983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FCB4DF5-D874-4F54-A230-ABDAC6C6CC3C}" type="slidenum">
              <a:rPr lang="en-US" altLang="en-US" sz="1200"/>
              <a:pPr/>
              <a:t>17</a:t>
            </a:fld>
            <a:endParaRPr lang="en-US" altLang="en-US" sz="1200"/>
          </a:p>
        </p:txBody>
      </p:sp>
      <p:sp>
        <p:nvSpPr>
          <p:cNvPr id="62467" name="Rectangle 2">
            <a:extLst>
              <a:ext uri="{FF2B5EF4-FFF2-40B4-BE49-F238E27FC236}">
                <a16:creationId xmlns:a16="http://schemas.microsoft.com/office/drawing/2014/main" id="{563996C4-4838-6A94-5529-005F99CFD342}"/>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7A77937F-8289-3B44-42D6-B68329B173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DF8B7FAF-4B9E-0423-B248-C9E4F8FE4A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7558F4E-EF17-4ADA-A14D-883FC6405064}" type="slidenum">
              <a:rPr lang="en-US" altLang="en-US" sz="1200"/>
              <a:pPr/>
              <a:t>18</a:t>
            </a:fld>
            <a:endParaRPr lang="en-US" altLang="en-US" sz="1200"/>
          </a:p>
        </p:txBody>
      </p:sp>
      <p:sp>
        <p:nvSpPr>
          <p:cNvPr id="63491" name="Rectangle 2">
            <a:extLst>
              <a:ext uri="{FF2B5EF4-FFF2-40B4-BE49-F238E27FC236}">
                <a16:creationId xmlns:a16="http://schemas.microsoft.com/office/drawing/2014/main" id="{5CDE3CB8-40B7-7373-31A5-44EFB88F8A2F}"/>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EBF82F22-C26B-A158-37EF-1E92CE0F7CF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6E60D99D-52E2-FFB7-22FB-6EFFB87A713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E1FADBD-C2F7-4BD8-9AC8-3C91552AA435}" type="slidenum">
              <a:rPr lang="en-US" altLang="en-US" sz="1200"/>
              <a:pPr/>
              <a:t>19</a:t>
            </a:fld>
            <a:endParaRPr lang="en-US" altLang="en-US" sz="1200"/>
          </a:p>
        </p:txBody>
      </p:sp>
      <p:sp>
        <p:nvSpPr>
          <p:cNvPr id="77827" name="Rectangle 2">
            <a:extLst>
              <a:ext uri="{FF2B5EF4-FFF2-40B4-BE49-F238E27FC236}">
                <a16:creationId xmlns:a16="http://schemas.microsoft.com/office/drawing/2014/main" id="{6F026ECF-0362-5792-0033-0F2E4091A35E}"/>
              </a:ext>
            </a:extLst>
          </p:cNvPr>
          <p:cNvSpPr>
            <a:spLocks noGrp="1" noRot="1" noChangeAspect="1" noChangeArrowheads="1" noTextEdit="1"/>
          </p:cNvSpPr>
          <p:nvPr>
            <p:ph type="sldImg"/>
          </p:nvPr>
        </p:nvSpPr>
        <p:spPr>
          <a:ln/>
        </p:spPr>
      </p:sp>
      <p:sp>
        <p:nvSpPr>
          <p:cNvPr id="77828" name="Rectangle 3">
            <a:extLst>
              <a:ext uri="{FF2B5EF4-FFF2-40B4-BE49-F238E27FC236}">
                <a16:creationId xmlns:a16="http://schemas.microsoft.com/office/drawing/2014/main" id="{811BFE9F-6801-2182-4A0E-538AB0A020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4B7DDE77-A1E3-A35B-3C47-DBBD21D29B7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F365FA9-483D-42CB-BAB6-5BF23C0CF6EC}" type="slidenum">
              <a:rPr lang="en-US" altLang="en-US" sz="1200"/>
              <a:pPr/>
              <a:t>22</a:t>
            </a:fld>
            <a:endParaRPr lang="en-US" altLang="en-US" sz="1200"/>
          </a:p>
        </p:txBody>
      </p:sp>
      <p:sp>
        <p:nvSpPr>
          <p:cNvPr id="78851" name="Rectangle 2">
            <a:extLst>
              <a:ext uri="{FF2B5EF4-FFF2-40B4-BE49-F238E27FC236}">
                <a16:creationId xmlns:a16="http://schemas.microsoft.com/office/drawing/2014/main" id="{122FDA5E-A112-034D-0B57-B2A08CC58E32}"/>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8597CF83-7BB4-BC70-3F30-52C9E66A7B6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19ED361B-5FFD-127E-971A-96DC0F5B8EE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218CB90-1756-4C30-9C0C-035E521BFEC1}" type="slidenum">
              <a:rPr lang="en-US" altLang="en-US" sz="1200"/>
              <a:pPr/>
              <a:t>23</a:t>
            </a:fld>
            <a:endParaRPr lang="en-US" altLang="en-US" sz="1200"/>
          </a:p>
        </p:txBody>
      </p:sp>
      <p:sp>
        <p:nvSpPr>
          <p:cNvPr id="79875" name="Rectangle 2">
            <a:extLst>
              <a:ext uri="{FF2B5EF4-FFF2-40B4-BE49-F238E27FC236}">
                <a16:creationId xmlns:a16="http://schemas.microsoft.com/office/drawing/2014/main" id="{FD6CCB24-C4B7-B88A-80EE-13E0F8B89353}"/>
              </a:ext>
            </a:extLst>
          </p:cNvPr>
          <p:cNvSpPr>
            <a:spLocks noGrp="1" noRot="1" noChangeAspect="1" noChangeArrowheads="1" noTextEdit="1"/>
          </p:cNvSpPr>
          <p:nvPr>
            <p:ph type="sldImg"/>
          </p:nvPr>
        </p:nvSpPr>
        <p:spPr>
          <a:ln/>
        </p:spPr>
      </p:sp>
      <p:sp>
        <p:nvSpPr>
          <p:cNvPr id="79876" name="Rectangle 3">
            <a:extLst>
              <a:ext uri="{FF2B5EF4-FFF2-40B4-BE49-F238E27FC236}">
                <a16:creationId xmlns:a16="http://schemas.microsoft.com/office/drawing/2014/main" id="{64553F90-F5B8-2334-4822-154E7D99661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8BE6358D-9D59-3673-3003-3416163C48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1A0E3AB-7B65-4A44-AF25-59A625211860}" type="slidenum">
              <a:rPr lang="en-US" altLang="en-US" sz="1200"/>
              <a:pPr/>
              <a:t>24</a:t>
            </a:fld>
            <a:endParaRPr lang="en-US" altLang="en-US" sz="1200"/>
          </a:p>
        </p:txBody>
      </p:sp>
      <p:sp>
        <p:nvSpPr>
          <p:cNvPr id="81923" name="Rectangle 2">
            <a:extLst>
              <a:ext uri="{FF2B5EF4-FFF2-40B4-BE49-F238E27FC236}">
                <a16:creationId xmlns:a16="http://schemas.microsoft.com/office/drawing/2014/main" id="{256A70C0-BCCE-C366-3624-9FCE87763C4A}"/>
              </a:ext>
            </a:extLst>
          </p:cNvPr>
          <p:cNvSpPr>
            <a:spLocks noGrp="1" noRot="1" noChangeAspect="1" noChangeArrowheads="1" noTextEdit="1"/>
          </p:cNvSpPr>
          <p:nvPr>
            <p:ph type="sldImg"/>
          </p:nvPr>
        </p:nvSpPr>
        <p:spPr>
          <a:ln/>
        </p:spPr>
      </p:sp>
      <p:sp>
        <p:nvSpPr>
          <p:cNvPr id="81924" name="Rectangle 3">
            <a:extLst>
              <a:ext uri="{FF2B5EF4-FFF2-40B4-BE49-F238E27FC236}">
                <a16:creationId xmlns:a16="http://schemas.microsoft.com/office/drawing/2014/main" id="{6BD4DD4F-0DD0-92A8-098A-AA5082B2115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DF62F5B7-36CD-8751-4AD6-AC6D4E57B88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BC845DA8-5E7F-4E5F-AF8A-353AE6FDA9B0}" type="slidenum">
              <a:rPr lang="he-IL" altLang="en-US" sz="1200">
                <a:latin typeface="Times New Roman" panose="02020603050405020304" pitchFamily="18" charset="0"/>
              </a:rPr>
              <a:pPr/>
              <a:t>5</a:t>
            </a:fld>
            <a:endParaRPr lang="en-US" altLang="en-US" sz="1200">
              <a:latin typeface="Times New Roman" panose="02020603050405020304" pitchFamily="18" charset="0"/>
            </a:endParaRPr>
          </a:p>
        </p:txBody>
      </p:sp>
      <p:sp>
        <p:nvSpPr>
          <p:cNvPr id="59395" name="Rectangle 2">
            <a:extLst>
              <a:ext uri="{FF2B5EF4-FFF2-40B4-BE49-F238E27FC236}">
                <a16:creationId xmlns:a16="http://schemas.microsoft.com/office/drawing/2014/main" id="{4C3A9628-DB02-1E9D-ECF2-3C7B2CA74034}"/>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DCF76B68-3501-A715-FA88-B3DB1107E5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6EA6EB11-5E42-EC22-71F8-F15B3E1DF2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0BE78A86-B2A3-4E6B-A996-82FF4C92C646}" type="slidenum">
              <a:rPr lang="he-IL" altLang="en-US" sz="1200">
                <a:latin typeface="Times New Roman" panose="02020603050405020304" pitchFamily="18" charset="0"/>
              </a:rPr>
              <a:pPr/>
              <a:t>6</a:t>
            </a:fld>
            <a:endParaRPr lang="en-US" altLang="en-US" sz="1200">
              <a:latin typeface="Times New Roman" panose="02020603050405020304" pitchFamily="18" charset="0"/>
            </a:endParaRPr>
          </a:p>
        </p:txBody>
      </p:sp>
      <p:sp>
        <p:nvSpPr>
          <p:cNvPr id="60419" name="Rectangle 2">
            <a:extLst>
              <a:ext uri="{FF2B5EF4-FFF2-40B4-BE49-F238E27FC236}">
                <a16:creationId xmlns:a16="http://schemas.microsoft.com/office/drawing/2014/main" id="{AAD6B86B-11A2-E206-8098-B821D3567BAA}"/>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6B89F3B2-5752-9052-F127-4475A540650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23EECD26-0BB4-EBDD-8178-742DC087F0D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055A5D70-DDBA-461A-8E38-C8587FC63E9C}" type="slidenum">
              <a:rPr lang="he-IL" altLang="en-US" sz="1200">
                <a:latin typeface="Times New Roman" panose="02020603050405020304" pitchFamily="18" charset="0"/>
              </a:rPr>
              <a:pPr/>
              <a:t>7</a:t>
            </a:fld>
            <a:endParaRPr lang="en-US" altLang="en-US" sz="1200">
              <a:latin typeface="Times New Roman" panose="02020603050405020304" pitchFamily="18" charset="0"/>
            </a:endParaRPr>
          </a:p>
        </p:txBody>
      </p:sp>
      <p:sp>
        <p:nvSpPr>
          <p:cNvPr id="61443" name="Rectangle 2">
            <a:extLst>
              <a:ext uri="{FF2B5EF4-FFF2-40B4-BE49-F238E27FC236}">
                <a16:creationId xmlns:a16="http://schemas.microsoft.com/office/drawing/2014/main" id="{872A79BB-45B9-F8AC-3FAD-4AEF05B37C58}"/>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43CD7165-B208-3E87-2081-E565A6E0D58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BE390FB5-4CA4-CCD4-30ED-0CC1BEEC83F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E8F8493A-0FE2-4117-B36D-49DA2D7B2700}" type="slidenum">
              <a:rPr lang="he-IL" altLang="en-US" sz="1200">
                <a:latin typeface="Times New Roman" panose="02020603050405020304" pitchFamily="18" charset="0"/>
              </a:rPr>
              <a:pPr/>
              <a:t>8</a:t>
            </a:fld>
            <a:endParaRPr lang="en-US" altLang="en-US" sz="1200">
              <a:latin typeface="Times New Roman" panose="02020603050405020304" pitchFamily="18" charset="0"/>
            </a:endParaRPr>
          </a:p>
        </p:txBody>
      </p:sp>
      <p:sp>
        <p:nvSpPr>
          <p:cNvPr id="62467" name="Rectangle 2">
            <a:extLst>
              <a:ext uri="{FF2B5EF4-FFF2-40B4-BE49-F238E27FC236}">
                <a16:creationId xmlns:a16="http://schemas.microsoft.com/office/drawing/2014/main" id="{512E47F4-BFEE-CCDC-2F43-38CEA2084283}"/>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9DA52974-88D4-1BC4-9BB0-96773117BC7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A09346F3-1E54-4E9A-2D46-E49A3D78C61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F0F8E229-94C9-4BFD-B03F-DD4EE7F7FB08}" type="slidenum">
              <a:rPr lang="he-IL" altLang="en-US" sz="1200">
                <a:latin typeface="Times New Roman" panose="02020603050405020304" pitchFamily="18" charset="0"/>
              </a:rPr>
              <a:pPr/>
              <a:t>9</a:t>
            </a:fld>
            <a:endParaRPr lang="en-US" altLang="en-US" sz="1200">
              <a:latin typeface="Times New Roman" panose="02020603050405020304" pitchFamily="18" charset="0"/>
            </a:endParaRPr>
          </a:p>
        </p:txBody>
      </p:sp>
      <p:sp>
        <p:nvSpPr>
          <p:cNvPr id="63491" name="Rectangle 2">
            <a:extLst>
              <a:ext uri="{FF2B5EF4-FFF2-40B4-BE49-F238E27FC236}">
                <a16:creationId xmlns:a16="http://schemas.microsoft.com/office/drawing/2014/main" id="{5EAEA961-DAA3-4A8E-082C-63BE30C13B1F}"/>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E667C402-4AD3-BE1C-27C3-4AB68DAF526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132D8847-0A4C-6624-CDA9-F87D585D583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B9073A57-A089-47F1-8032-C86A604736B5}" type="slidenum">
              <a:rPr lang="he-IL" altLang="en-US" sz="1200">
                <a:latin typeface="Times New Roman" panose="02020603050405020304" pitchFamily="18" charset="0"/>
              </a:rPr>
              <a:pPr/>
              <a:t>10</a:t>
            </a:fld>
            <a:endParaRPr lang="en-US" altLang="en-US" sz="1200">
              <a:latin typeface="Times New Roman" panose="02020603050405020304" pitchFamily="18" charset="0"/>
            </a:endParaRPr>
          </a:p>
        </p:txBody>
      </p:sp>
      <p:sp>
        <p:nvSpPr>
          <p:cNvPr id="64515" name="Rectangle 2">
            <a:extLst>
              <a:ext uri="{FF2B5EF4-FFF2-40B4-BE49-F238E27FC236}">
                <a16:creationId xmlns:a16="http://schemas.microsoft.com/office/drawing/2014/main" id="{B99E552C-B966-ADBE-EB1A-7A9D3D8CEE30}"/>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B264C006-0031-02A8-39C0-095EC5C6554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6D5702A8-E08B-258B-016C-290AED086D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377B0142-94D1-4F73-85B1-7BBEFEAF24B5}" type="slidenum">
              <a:rPr lang="he-IL" altLang="en-US" sz="1200">
                <a:latin typeface="Times New Roman" panose="02020603050405020304" pitchFamily="18" charset="0"/>
              </a:rPr>
              <a:pPr/>
              <a:t>11</a:t>
            </a:fld>
            <a:endParaRPr lang="en-US" altLang="en-US" sz="1200">
              <a:latin typeface="Times New Roman" panose="02020603050405020304" pitchFamily="18" charset="0"/>
            </a:endParaRPr>
          </a:p>
        </p:txBody>
      </p:sp>
      <p:sp>
        <p:nvSpPr>
          <p:cNvPr id="65539" name="Rectangle 2">
            <a:extLst>
              <a:ext uri="{FF2B5EF4-FFF2-40B4-BE49-F238E27FC236}">
                <a16:creationId xmlns:a16="http://schemas.microsoft.com/office/drawing/2014/main" id="{5BB059EA-9D8C-F66B-9DD4-F7408139A22E}"/>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id="{D089EB47-9E7C-A57E-7D22-FC7DC63B275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34F20560-BA20-505F-2028-0F562D4877F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AA15E467-01B4-4EAA-B4EA-C9B6F30CCF4B}" type="slidenum">
              <a:rPr lang="he-IL" altLang="en-US" sz="1200">
                <a:latin typeface="Times New Roman" panose="02020603050405020304" pitchFamily="18" charset="0"/>
              </a:rPr>
              <a:pPr/>
              <a:t>12</a:t>
            </a:fld>
            <a:endParaRPr lang="en-US" altLang="en-US" sz="1200">
              <a:latin typeface="Times New Roman" panose="02020603050405020304" pitchFamily="18" charset="0"/>
            </a:endParaRPr>
          </a:p>
        </p:txBody>
      </p:sp>
      <p:sp>
        <p:nvSpPr>
          <p:cNvPr id="66563" name="Rectangle 2">
            <a:extLst>
              <a:ext uri="{FF2B5EF4-FFF2-40B4-BE49-F238E27FC236}">
                <a16:creationId xmlns:a16="http://schemas.microsoft.com/office/drawing/2014/main" id="{D6AD27CB-D4ED-6593-0E59-01F60A43FB31}"/>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D914721B-963E-5BCD-F7CC-3B02C7E2BF2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grpSp>
          <p:nvGrpSpPr>
            <p:cNvPr id="5" name="Group 3"/>
            <p:cNvGrpSpPr>
              <a:grpSpLocks/>
            </p:cNvGrpSpPr>
            <p:nvPr/>
          </p:nvGrpSpPr>
          <p:grpSpPr bwMode="auto">
            <a:xfrm>
              <a:off x="0" y="0"/>
              <a:ext cx="5760" cy="4320"/>
              <a:chOff x="0" y="0"/>
              <a:chExt cx="5760" cy="4320"/>
            </a:xfrm>
          </p:grpSpPr>
          <p:sp>
            <p:nvSpPr>
              <p:cNvPr id="15" name="Rectangle 4"/>
              <p:cNvSpPr>
                <a:spLocks noChangeArrowheads="1"/>
              </p:cNvSpPr>
              <p:nvPr/>
            </p:nvSpPr>
            <p:spPr bwMode="ltGray">
              <a:xfrm>
                <a:off x="2112" y="0"/>
                <a:ext cx="3648" cy="96"/>
              </a:xfrm>
              <a:prstGeom prst="rect">
                <a:avLst/>
              </a:prstGeom>
              <a:solidFill>
                <a:schemeClr val="folHlink"/>
              </a:solidFill>
              <a:ln w="9525">
                <a:noFill/>
                <a:miter lim="800000"/>
                <a:headEnd/>
                <a:tailEnd/>
              </a:ln>
              <a:effectLst/>
            </p:spPr>
            <p:txBody>
              <a:bodyPr wrap="none" anchor="ctr"/>
              <a:lstStyle/>
              <a:p>
                <a:pPr>
                  <a:defRPr/>
                </a:pPr>
                <a:endParaRPr lang="en-US"/>
              </a:p>
            </p:txBody>
          </p:sp>
          <p:grpSp>
            <p:nvGrpSpPr>
              <p:cNvPr id="16" name="Group 5"/>
              <p:cNvGrpSpPr>
                <a:grpSpLocks/>
              </p:cNvGrpSpPr>
              <p:nvPr userDrawn="1"/>
            </p:nvGrpSpPr>
            <p:grpSpPr bwMode="auto">
              <a:xfrm>
                <a:off x="0" y="0"/>
                <a:ext cx="5760" cy="4320"/>
                <a:chOff x="0" y="0"/>
                <a:chExt cx="5760" cy="4320"/>
              </a:xfrm>
            </p:grpSpPr>
            <p:sp>
              <p:nvSpPr>
                <p:cNvPr id="18"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9"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0"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1"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2"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3"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4"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5"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6"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7"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8"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9"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2"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3"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4"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5"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6"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7"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8"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9"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grpSp>
          <p:sp>
            <p:nvSpPr>
              <p:cNvPr id="17" name="Line 57"/>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lstStyle/>
              <a:p>
                <a:pPr>
                  <a:defRPr/>
                </a:pPr>
                <a:endParaRPr lang="en-US"/>
              </a:p>
            </p:txBody>
          </p:sp>
        </p:grpSp>
        <p:grpSp>
          <p:nvGrpSpPr>
            <p:cNvPr id="6" name="Group 58"/>
            <p:cNvGrpSpPr>
              <a:grpSpLocks/>
            </p:cNvGrpSpPr>
            <p:nvPr userDrawn="1"/>
          </p:nvGrpSpPr>
          <p:grpSpPr bwMode="auto">
            <a:xfrm>
              <a:off x="3" y="559"/>
              <a:ext cx="4192" cy="1796"/>
              <a:chOff x="3" y="559"/>
              <a:chExt cx="4192" cy="1796"/>
            </a:xfrm>
          </p:grpSpPr>
          <p:sp>
            <p:nvSpPr>
              <p:cNvPr id="11" name="Line 59"/>
              <p:cNvSpPr>
                <a:spLocks noChangeShapeType="1"/>
              </p:cNvSpPr>
              <p:nvPr/>
            </p:nvSpPr>
            <p:spPr bwMode="ltGray">
              <a:xfrm>
                <a:off x="506" y="559"/>
                <a:ext cx="0" cy="1796"/>
              </a:xfrm>
              <a:prstGeom prst="line">
                <a:avLst/>
              </a:prstGeom>
              <a:noFill/>
              <a:ln w="9525">
                <a:solidFill>
                  <a:schemeClr val="hlink"/>
                </a:solidFill>
                <a:round/>
                <a:headEnd/>
                <a:tailEnd/>
              </a:ln>
              <a:effectLst/>
            </p:spPr>
            <p:txBody>
              <a:bodyPr wrap="none" anchor="ctr"/>
              <a:lstStyle/>
              <a:p>
                <a:pPr>
                  <a:defRPr/>
                </a:pPr>
                <a:endParaRPr lang="en-US"/>
              </a:p>
            </p:txBody>
          </p:sp>
          <p:sp>
            <p:nvSpPr>
              <p:cNvPr id="12" name="Line 60"/>
              <p:cNvSpPr>
                <a:spLocks noChangeShapeType="1"/>
              </p:cNvSpPr>
              <p:nvPr/>
            </p:nvSpPr>
            <p:spPr bwMode="ltGray">
              <a:xfrm flipH="1" flipV="1">
                <a:off x="3" y="1924"/>
                <a:ext cx="3211" cy="1"/>
              </a:xfrm>
              <a:prstGeom prst="line">
                <a:avLst/>
              </a:prstGeom>
              <a:noFill/>
              <a:ln w="9525">
                <a:solidFill>
                  <a:schemeClr val="hlink"/>
                </a:solidFill>
                <a:round/>
                <a:headEnd/>
                <a:tailEnd/>
              </a:ln>
              <a:effectLst/>
            </p:spPr>
            <p:txBody>
              <a:bodyPr wrap="none" anchor="ctr"/>
              <a:lstStyle/>
              <a:p>
                <a:pPr>
                  <a:defRPr/>
                </a:pPr>
                <a:endParaRPr lang="en-US"/>
              </a:p>
            </p:txBody>
          </p:sp>
          <p:sp>
            <p:nvSpPr>
              <p:cNvPr id="13" name="Line 61"/>
              <p:cNvSpPr>
                <a:spLocks noChangeShapeType="1"/>
              </p:cNvSpPr>
              <p:nvPr/>
            </p:nvSpPr>
            <p:spPr bwMode="ltGray">
              <a:xfrm flipH="1" flipV="1">
                <a:off x="384" y="938"/>
                <a:ext cx="3811" cy="1"/>
              </a:xfrm>
              <a:prstGeom prst="line">
                <a:avLst/>
              </a:prstGeom>
              <a:noFill/>
              <a:ln w="9525">
                <a:solidFill>
                  <a:schemeClr val="hlink"/>
                </a:solidFill>
                <a:round/>
                <a:headEnd/>
                <a:tailEnd/>
              </a:ln>
              <a:effectLst/>
            </p:spPr>
            <p:txBody>
              <a:bodyPr wrap="none" anchor="ctr"/>
              <a:lstStyle/>
              <a:p>
                <a:pPr>
                  <a:defRPr/>
                </a:pPr>
                <a:endParaRPr lang="en-US"/>
              </a:p>
            </p:txBody>
          </p:sp>
          <p:sp>
            <p:nvSpPr>
              <p:cNvPr id="14" name="Arc 62"/>
              <p:cNvSpPr>
                <a:spLocks/>
              </p:cNvSpPr>
              <p:nvPr/>
            </p:nvSpPr>
            <p:spPr bwMode="ltGray">
              <a:xfrm rot="16200000" flipH="1">
                <a:off x="426" y="860"/>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defRPr/>
                </a:pPr>
                <a:endParaRPr lang="en-US"/>
              </a:p>
            </p:txBody>
          </p:sp>
        </p:grpSp>
        <p:grpSp>
          <p:nvGrpSpPr>
            <p:cNvPr id="7" name="Group 63"/>
            <p:cNvGrpSpPr>
              <a:grpSpLocks/>
            </p:cNvGrpSpPr>
            <p:nvPr userDrawn="1"/>
          </p:nvGrpSpPr>
          <p:grpSpPr bwMode="auto">
            <a:xfrm>
              <a:off x="1480" y="1952"/>
              <a:ext cx="3808" cy="1812"/>
              <a:chOff x="1480" y="1952"/>
              <a:chExt cx="3808" cy="1812"/>
            </a:xfrm>
          </p:grpSpPr>
          <p:sp>
            <p:nvSpPr>
              <p:cNvPr id="8" name="Line 64"/>
              <p:cNvSpPr>
                <a:spLocks noChangeShapeType="1"/>
              </p:cNvSpPr>
              <p:nvPr/>
            </p:nvSpPr>
            <p:spPr bwMode="ltGray">
              <a:xfrm flipV="1">
                <a:off x="1480" y="3442"/>
                <a:ext cx="3808" cy="0"/>
              </a:xfrm>
              <a:prstGeom prst="line">
                <a:avLst/>
              </a:prstGeom>
              <a:noFill/>
              <a:ln w="9525">
                <a:solidFill>
                  <a:schemeClr val="hlink"/>
                </a:solidFill>
                <a:round/>
                <a:headEnd/>
                <a:tailEnd/>
              </a:ln>
              <a:effectLst/>
            </p:spPr>
            <p:txBody>
              <a:bodyPr wrap="none" anchor="ctr"/>
              <a:lstStyle/>
              <a:p>
                <a:pPr>
                  <a:defRPr/>
                </a:pPr>
                <a:endParaRPr lang="en-US"/>
              </a:p>
            </p:txBody>
          </p:sp>
          <p:sp>
            <p:nvSpPr>
              <p:cNvPr id="9" name="Line 65"/>
              <p:cNvSpPr>
                <a:spLocks noChangeShapeType="1"/>
              </p:cNvSpPr>
              <p:nvPr/>
            </p:nvSpPr>
            <p:spPr bwMode="ltGray">
              <a:xfrm flipH="1">
                <a:off x="5172" y="1952"/>
                <a:ext cx="0" cy="1812"/>
              </a:xfrm>
              <a:prstGeom prst="line">
                <a:avLst/>
              </a:prstGeom>
              <a:noFill/>
              <a:ln w="9525">
                <a:solidFill>
                  <a:schemeClr val="hlink"/>
                </a:solidFill>
                <a:round/>
                <a:headEnd/>
                <a:tailEnd/>
              </a:ln>
              <a:effectLst/>
            </p:spPr>
            <p:txBody>
              <a:bodyPr wrap="none" anchor="ctr"/>
              <a:lstStyle/>
              <a:p>
                <a:pPr>
                  <a:defRPr/>
                </a:pPr>
                <a:endParaRPr lang="en-US"/>
              </a:p>
            </p:txBody>
          </p:sp>
          <p:sp>
            <p:nvSpPr>
              <p:cNvPr id="10" name="Arc 66"/>
              <p:cNvSpPr>
                <a:spLocks/>
              </p:cNvSpPr>
              <p:nvPr/>
            </p:nvSpPr>
            <p:spPr bwMode="ltGray">
              <a:xfrm rot="5400000">
                <a:off x="5097" y="3347"/>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defRPr/>
                </a:pPr>
                <a:endParaRPr lang="en-US"/>
              </a:p>
            </p:txBody>
          </p:sp>
        </p:grpSp>
      </p:grpSp>
      <p:sp>
        <p:nvSpPr>
          <p:cNvPr id="4163" name="Rectangle 67"/>
          <p:cNvSpPr>
            <a:spLocks noGrp="1" noChangeArrowheads="1"/>
          </p:cNvSpPr>
          <p:nvPr>
            <p:ph type="ctrTitle"/>
          </p:nvPr>
        </p:nvSpPr>
        <p:spPr>
          <a:xfrm>
            <a:off x="990600" y="1752600"/>
            <a:ext cx="7772400" cy="1143000"/>
          </a:xfrm>
        </p:spPr>
        <p:txBody>
          <a:bodyPr/>
          <a:lstStyle>
            <a:lvl1pPr>
              <a:defRPr/>
            </a:lvl1pPr>
          </a:lstStyle>
          <a:p>
            <a:r>
              <a:rPr lang="en-US"/>
              <a:t>Click to edit Master title style</a:t>
            </a:r>
          </a:p>
        </p:txBody>
      </p:sp>
      <p:sp>
        <p:nvSpPr>
          <p:cNvPr id="4164" name="Rectangle 6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itchFamily="2" charset="2"/>
              <a:buNone/>
              <a:defRPr/>
            </a:lvl1pPr>
          </a:lstStyle>
          <a:p>
            <a:r>
              <a:rPr lang="en-US"/>
              <a:t>Click to edit Master subtitle style</a:t>
            </a:r>
          </a:p>
        </p:txBody>
      </p:sp>
      <p:sp>
        <p:nvSpPr>
          <p:cNvPr id="69" name="Rectangle 69"/>
          <p:cNvSpPr>
            <a:spLocks noGrp="1" noChangeArrowheads="1"/>
          </p:cNvSpPr>
          <p:nvPr>
            <p:ph type="dt" sz="quarter" idx="10"/>
          </p:nvPr>
        </p:nvSpPr>
        <p:spPr/>
        <p:txBody>
          <a:bodyPr/>
          <a:lstStyle>
            <a:lvl1pPr>
              <a:defRPr/>
            </a:lvl1pPr>
          </a:lstStyle>
          <a:p>
            <a:pPr>
              <a:defRPr/>
            </a:pPr>
            <a:fld id="{5500F48D-5B12-4E44-A63A-9DA5D5F68140}" type="datetime5">
              <a:rPr lang="en-US" smtClean="0"/>
              <a:t>18-Jul-23</a:t>
            </a:fld>
            <a:endParaRPr lang="en-US"/>
          </a:p>
        </p:txBody>
      </p:sp>
      <p:sp>
        <p:nvSpPr>
          <p:cNvPr id="70" name="Rectangle 70"/>
          <p:cNvSpPr>
            <a:spLocks noGrp="1" noChangeArrowheads="1"/>
          </p:cNvSpPr>
          <p:nvPr>
            <p:ph type="ftr" sz="quarter" idx="11"/>
          </p:nvPr>
        </p:nvSpPr>
        <p:spPr/>
        <p:txBody>
          <a:bodyPr/>
          <a:lstStyle>
            <a:lvl1pPr>
              <a:defRPr/>
            </a:lvl1pPr>
          </a:lstStyle>
          <a:p>
            <a:pPr>
              <a:defRPr/>
            </a:pPr>
            <a:r>
              <a:rPr lang="en-US"/>
              <a:t>MP9510</a:t>
            </a:r>
          </a:p>
        </p:txBody>
      </p:sp>
      <p:sp>
        <p:nvSpPr>
          <p:cNvPr id="71" name="Rectangle 71"/>
          <p:cNvSpPr>
            <a:spLocks noGrp="1" noChangeArrowheads="1"/>
          </p:cNvSpPr>
          <p:nvPr>
            <p:ph type="sldNum" sz="quarter" idx="12"/>
          </p:nvPr>
        </p:nvSpPr>
        <p:spPr/>
        <p:txBody>
          <a:bodyPr/>
          <a:lstStyle>
            <a:lvl1pPr>
              <a:defRPr/>
            </a:lvl1pPr>
          </a:lstStyle>
          <a:p>
            <a:fld id="{CA63EC99-652E-423E-9994-FF69F02CC9FF}" type="slidenum">
              <a:rPr lang="en-US" altLang="en-US"/>
              <a:pPr/>
              <a:t>‹#›</a:t>
            </a:fld>
            <a:endParaRPr lang="en-US" altLang="en-US"/>
          </a:p>
        </p:txBody>
      </p:sp>
    </p:spTree>
    <p:extLst>
      <p:ext uri="{BB962C8B-B14F-4D97-AF65-F5344CB8AC3E}">
        <p14:creationId xmlns:p14="http://schemas.microsoft.com/office/powerpoint/2010/main" val="739456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5"/>
          <p:cNvSpPr>
            <a:spLocks noGrp="1" noChangeArrowheads="1"/>
          </p:cNvSpPr>
          <p:nvPr>
            <p:ph type="dt" sz="half" idx="10"/>
          </p:nvPr>
        </p:nvSpPr>
        <p:spPr>
          <a:ln/>
        </p:spPr>
        <p:txBody>
          <a:bodyPr/>
          <a:lstStyle>
            <a:lvl1pPr>
              <a:defRPr/>
            </a:lvl1pPr>
          </a:lstStyle>
          <a:p>
            <a:pPr>
              <a:defRPr/>
            </a:pPr>
            <a:fld id="{A5B56310-5EFA-49E8-A861-CF33843217EA}" type="datetime5">
              <a:rPr lang="en-US" smtClean="0"/>
              <a:t>18-Jul-23</a:t>
            </a:fld>
            <a:endParaRPr lang="en-US"/>
          </a:p>
        </p:txBody>
      </p:sp>
      <p:sp>
        <p:nvSpPr>
          <p:cNvPr id="5" name="Rectangle 66"/>
          <p:cNvSpPr>
            <a:spLocks noGrp="1" noChangeArrowheads="1"/>
          </p:cNvSpPr>
          <p:nvPr>
            <p:ph type="ftr" sz="quarter" idx="11"/>
          </p:nvPr>
        </p:nvSpPr>
        <p:spPr>
          <a:ln/>
        </p:spPr>
        <p:txBody>
          <a:bodyPr/>
          <a:lstStyle>
            <a:lvl1pPr>
              <a:defRPr/>
            </a:lvl1pPr>
          </a:lstStyle>
          <a:p>
            <a:pPr>
              <a:defRPr/>
            </a:pPr>
            <a:r>
              <a:rPr lang="en-US"/>
              <a:t>MP9510</a:t>
            </a:r>
          </a:p>
        </p:txBody>
      </p:sp>
      <p:sp>
        <p:nvSpPr>
          <p:cNvPr id="6" name="Rectangle 67"/>
          <p:cNvSpPr>
            <a:spLocks noGrp="1" noChangeArrowheads="1"/>
          </p:cNvSpPr>
          <p:nvPr>
            <p:ph type="sldNum" sz="quarter" idx="12"/>
          </p:nvPr>
        </p:nvSpPr>
        <p:spPr>
          <a:ln/>
        </p:spPr>
        <p:txBody>
          <a:bodyPr/>
          <a:lstStyle>
            <a:lvl1pPr>
              <a:defRPr/>
            </a:lvl1pPr>
          </a:lstStyle>
          <a:p>
            <a:fld id="{B81C6A37-11FC-49D4-870F-EFFC10521369}" type="slidenum">
              <a:rPr lang="en-US" altLang="en-US"/>
              <a:pPr/>
              <a:t>‹#›</a:t>
            </a:fld>
            <a:endParaRPr lang="en-US" altLang="en-US"/>
          </a:p>
        </p:txBody>
      </p:sp>
    </p:spTree>
    <p:extLst>
      <p:ext uri="{BB962C8B-B14F-4D97-AF65-F5344CB8AC3E}">
        <p14:creationId xmlns:p14="http://schemas.microsoft.com/office/powerpoint/2010/main" val="3494115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04800"/>
            <a:ext cx="200025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304800"/>
            <a:ext cx="584835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5"/>
          <p:cNvSpPr>
            <a:spLocks noGrp="1" noChangeArrowheads="1"/>
          </p:cNvSpPr>
          <p:nvPr>
            <p:ph type="dt" sz="half" idx="10"/>
          </p:nvPr>
        </p:nvSpPr>
        <p:spPr>
          <a:ln/>
        </p:spPr>
        <p:txBody>
          <a:bodyPr/>
          <a:lstStyle>
            <a:lvl1pPr>
              <a:defRPr/>
            </a:lvl1pPr>
          </a:lstStyle>
          <a:p>
            <a:pPr>
              <a:defRPr/>
            </a:pPr>
            <a:fld id="{9F82B679-881D-43BC-AA7E-247E52B16015}" type="datetime5">
              <a:rPr lang="en-US" smtClean="0"/>
              <a:t>18-Jul-23</a:t>
            </a:fld>
            <a:endParaRPr lang="en-US"/>
          </a:p>
        </p:txBody>
      </p:sp>
      <p:sp>
        <p:nvSpPr>
          <p:cNvPr id="5" name="Rectangle 66"/>
          <p:cNvSpPr>
            <a:spLocks noGrp="1" noChangeArrowheads="1"/>
          </p:cNvSpPr>
          <p:nvPr>
            <p:ph type="ftr" sz="quarter" idx="11"/>
          </p:nvPr>
        </p:nvSpPr>
        <p:spPr>
          <a:ln/>
        </p:spPr>
        <p:txBody>
          <a:bodyPr/>
          <a:lstStyle>
            <a:lvl1pPr>
              <a:defRPr/>
            </a:lvl1pPr>
          </a:lstStyle>
          <a:p>
            <a:pPr>
              <a:defRPr/>
            </a:pPr>
            <a:r>
              <a:rPr lang="en-US"/>
              <a:t>MP9510</a:t>
            </a:r>
          </a:p>
        </p:txBody>
      </p:sp>
      <p:sp>
        <p:nvSpPr>
          <p:cNvPr id="6" name="Rectangle 67"/>
          <p:cNvSpPr>
            <a:spLocks noGrp="1" noChangeArrowheads="1"/>
          </p:cNvSpPr>
          <p:nvPr>
            <p:ph type="sldNum" sz="quarter" idx="12"/>
          </p:nvPr>
        </p:nvSpPr>
        <p:spPr>
          <a:ln/>
        </p:spPr>
        <p:txBody>
          <a:bodyPr/>
          <a:lstStyle>
            <a:lvl1pPr>
              <a:defRPr/>
            </a:lvl1pPr>
          </a:lstStyle>
          <a:p>
            <a:fld id="{C33C555A-3071-4598-846E-5841E8C568DB}" type="slidenum">
              <a:rPr lang="en-US" altLang="en-US"/>
              <a:pPr/>
              <a:t>‹#›</a:t>
            </a:fld>
            <a:endParaRPr lang="en-US" altLang="en-US"/>
          </a:p>
        </p:txBody>
      </p:sp>
    </p:spTree>
    <p:extLst>
      <p:ext uri="{BB962C8B-B14F-4D97-AF65-F5344CB8AC3E}">
        <p14:creationId xmlns:p14="http://schemas.microsoft.com/office/powerpoint/2010/main" val="20333368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300038" y="152400"/>
            <a:ext cx="8643937" cy="62722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a:extLst>
              <a:ext uri="{FF2B5EF4-FFF2-40B4-BE49-F238E27FC236}">
                <a16:creationId xmlns:a16="http://schemas.microsoft.com/office/drawing/2014/main" id="{BCB0D275-5980-59A0-3291-DCE8712A961E}"/>
              </a:ext>
            </a:extLst>
          </p:cNvPr>
          <p:cNvSpPr>
            <a:spLocks noGrp="1" noChangeArrowheads="1"/>
          </p:cNvSpPr>
          <p:nvPr>
            <p:ph type="ftr" sz="quarter" idx="10"/>
          </p:nvPr>
        </p:nvSpPr>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90A24D27-A4B3-882D-106B-B9499A5943BB}"/>
              </a:ext>
            </a:extLst>
          </p:cNvPr>
          <p:cNvSpPr>
            <a:spLocks noGrp="1" noChangeArrowheads="1"/>
          </p:cNvSpPr>
          <p:nvPr>
            <p:ph type="sldNum" sz="quarter" idx="11"/>
          </p:nvPr>
        </p:nvSpPr>
        <p:spPr/>
        <p:txBody>
          <a:bodyPr/>
          <a:lstStyle>
            <a:lvl1pPr>
              <a:defRPr/>
            </a:lvl1pPr>
          </a:lstStyle>
          <a:p>
            <a:fld id="{CB872E3C-A9C7-4184-8834-7CFE3C05265F}" type="slidenum">
              <a:rPr lang="he-IL" altLang="en-US"/>
              <a:pPr/>
              <a:t>‹#›</a:t>
            </a:fld>
            <a:endParaRPr lang="en-US" altLang="en-US"/>
          </a:p>
        </p:txBody>
      </p:sp>
    </p:spTree>
    <p:extLst>
      <p:ext uri="{BB962C8B-B14F-4D97-AF65-F5344CB8AC3E}">
        <p14:creationId xmlns:p14="http://schemas.microsoft.com/office/powerpoint/2010/main" val="844525855"/>
      </p:ext>
    </p:extLst>
  </p:cSld>
  <p:clrMapOvr>
    <a:masterClrMapping/>
  </p:clrMapOvr>
  <p:transition>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5"/>
          <p:cNvSpPr>
            <a:spLocks noGrp="1" noChangeArrowheads="1"/>
          </p:cNvSpPr>
          <p:nvPr>
            <p:ph type="dt" sz="half" idx="10"/>
          </p:nvPr>
        </p:nvSpPr>
        <p:spPr>
          <a:ln/>
        </p:spPr>
        <p:txBody>
          <a:bodyPr/>
          <a:lstStyle>
            <a:lvl1pPr>
              <a:defRPr/>
            </a:lvl1pPr>
          </a:lstStyle>
          <a:p>
            <a:pPr>
              <a:defRPr/>
            </a:pPr>
            <a:fld id="{2AF5996E-93A1-4F6A-8DBB-CDE847FAC071}" type="datetime5">
              <a:rPr lang="en-US" smtClean="0"/>
              <a:t>18-Jul-23</a:t>
            </a:fld>
            <a:endParaRPr lang="en-US"/>
          </a:p>
        </p:txBody>
      </p:sp>
      <p:sp>
        <p:nvSpPr>
          <p:cNvPr id="5" name="Rectangle 66"/>
          <p:cNvSpPr>
            <a:spLocks noGrp="1" noChangeArrowheads="1"/>
          </p:cNvSpPr>
          <p:nvPr>
            <p:ph type="ftr" sz="quarter" idx="11"/>
          </p:nvPr>
        </p:nvSpPr>
        <p:spPr>
          <a:ln/>
        </p:spPr>
        <p:txBody>
          <a:bodyPr/>
          <a:lstStyle>
            <a:lvl1pPr>
              <a:defRPr/>
            </a:lvl1pPr>
          </a:lstStyle>
          <a:p>
            <a:pPr>
              <a:defRPr/>
            </a:pPr>
            <a:r>
              <a:rPr lang="en-US"/>
              <a:t>MP9510</a:t>
            </a:r>
          </a:p>
        </p:txBody>
      </p:sp>
      <p:sp>
        <p:nvSpPr>
          <p:cNvPr id="6" name="Rectangle 67"/>
          <p:cNvSpPr>
            <a:spLocks noGrp="1" noChangeArrowheads="1"/>
          </p:cNvSpPr>
          <p:nvPr>
            <p:ph type="sldNum" sz="quarter" idx="12"/>
          </p:nvPr>
        </p:nvSpPr>
        <p:spPr>
          <a:ln/>
        </p:spPr>
        <p:txBody>
          <a:bodyPr/>
          <a:lstStyle>
            <a:lvl1pPr>
              <a:defRPr/>
            </a:lvl1pPr>
          </a:lstStyle>
          <a:p>
            <a:fld id="{906F6DFE-AA00-4BFD-9D61-CA29BB78DE22}" type="slidenum">
              <a:rPr lang="en-US" altLang="en-US"/>
              <a:pPr/>
              <a:t>‹#›</a:t>
            </a:fld>
            <a:endParaRPr lang="en-US" altLang="en-US"/>
          </a:p>
        </p:txBody>
      </p:sp>
    </p:spTree>
    <p:extLst>
      <p:ext uri="{BB962C8B-B14F-4D97-AF65-F5344CB8AC3E}">
        <p14:creationId xmlns:p14="http://schemas.microsoft.com/office/powerpoint/2010/main" val="2650089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5"/>
          <p:cNvSpPr>
            <a:spLocks noGrp="1" noChangeArrowheads="1"/>
          </p:cNvSpPr>
          <p:nvPr>
            <p:ph type="dt" sz="half" idx="10"/>
          </p:nvPr>
        </p:nvSpPr>
        <p:spPr>
          <a:ln/>
        </p:spPr>
        <p:txBody>
          <a:bodyPr/>
          <a:lstStyle>
            <a:lvl1pPr>
              <a:defRPr/>
            </a:lvl1pPr>
          </a:lstStyle>
          <a:p>
            <a:pPr>
              <a:defRPr/>
            </a:pPr>
            <a:fld id="{A36C9E45-88B1-4900-A98F-86FF49AC6DCA}" type="datetime5">
              <a:rPr lang="en-US" smtClean="0"/>
              <a:t>18-Jul-23</a:t>
            </a:fld>
            <a:endParaRPr lang="en-US"/>
          </a:p>
        </p:txBody>
      </p:sp>
      <p:sp>
        <p:nvSpPr>
          <p:cNvPr id="5" name="Rectangle 66"/>
          <p:cNvSpPr>
            <a:spLocks noGrp="1" noChangeArrowheads="1"/>
          </p:cNvSpPr>
          <p:nvPr>
            <p:ph type="ftr" sz="quarter" idx="11"/>
          </p:nvPr>
        </p:nvSpPr>
        <p:spPr>
          <a:ln/>
        </p:spPr>
        <p:txBody>
          <a:bodyPr/>
          <a:lstStyle>
            <a:lvl1pPr>
              <a:defRPr/>
            </a:lvl1pPr>
          </a:lstStyle>
          <a:p>
            <a:pPr>
              <a:defRPr/>
            </a:pPr>
            <a:r>
              <a:rPr lang="en-US"/>
              <a:t>MP9510</a:t>
            </a:r>
          </a:p>
        </p:txBody>
      </p:sp>
      <p:sp>
        <p:nvSpPr>
          <p:cNvPr id="6" name="Rectangle 67"/>
          <p:cNvSpPr>
            <a:spLocks noGrp="1" noChangeArrowheads="1"/>
          </p:cNvSpPr>
          <p:nvPr>
            <p:ph type="sldNum" sz="quarter" idx="12"/>
          </p:nvPr>
        </p:nvSpPr>
        <p:spPr>
          <a:ln/>
        </p:spPr>
        <p:txBody>
          <a:bodyPr/>
          <a:lstStyle>
            <a:lvl1pPr>
              <a:defRPr/>
            </a:lvl1pPr>
          </a:lstStyle>
          <a:p>
            <a:fld id="{28915E2E-821C-4579-8AE0-E553BEBE6D9D}" type="slidenum">
              <a:rPr lang="en-US" altLang="en-US"/>
              <a:pPr/>
              <a:t>‹#›</a:t>
            </a:fld>
            <a:endParaRPr lang="en-US" altLang="en-US"/>
          </a:p>
        </p:txBody>
      </p:sp>
    </p:spTree>
    <p:extLst>
      <p:ext uri="{BB962C8B-B14F-4D97-AF65-F5344CB8AC3E}">
        <p14:creationId xmlns:p14="http://schemas.microsoft.com/office/powerpoint/2010/main" val="737637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06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5"/>
          <p:cNvSpPr>
            <a:spLocks noGrp="1" noChangeArrowheads="1"/>
          </p:cNvSpPr>
          <p:nvPr>
            <p:ph type="dt" sz="half" idx="10"/>
          </p:nvPr>
        </p:nvSpPr>
        <p:spPr>
          <a:ln/>
        </p:spPr>
        <p:txBody>
          <a:bodyPr/>
          <a:lstStyle>
            <a:lvl1pPr>
              <a:defRPr/>
            </a:lvl1pPr>
          </a:lstStyle>
          <a:p>
            <a:pPr>
              <a:defRPr/>
            </a:pPr>
            <a:fld id="{2143691D-C9E9-4717-BA07-4B04CCECA657}" type="datetime5">
              <a:rPr lang="en-US" smtClean="0"/>
              <a:t>18-Jul-23</a:t>
            </a:fld>
            <a:endParaRPr lang="en-US"/>
          </a:p>
        </p:txBody>
      </p:sp>
      <p:sp>
        <p:nvSpPr>
          <p:cNvPr id="6" name="Rectangle 66"/>
          <p:cNvSpPr>
            <a:spLocks noGrp="1" noChangeArrowheads="1"/>
          </p:cNvSpPr>
          <p:nvPr>
            <p:ph type="ftr" sz="quarter" idx="11"/>
          </p:nvPr>
        </p:nvSpPr>
        <p:spPr>
          <a:ln/>
        </p:spPr>
        <p:txBody>
          <a:bodyPr/>
          <a:lstStyle>
            <a:lvl1pPr>
              <a:defRPr/>
            </a:lvl1pPr>
          </a:lstStyle>
          <a:p>
            <a:pPr>
              <a:defRPr/>
            </a:pPr>
            <a:r>
              <a:rPr lang="en-US"/>
              <a:t>MP9510</a:t>
            </a:r>
          </a:p>
        </p:txBody>
      </p:sp>
      <p:sp>
        <p:nvSpPr>
          <p:cNvPr id="7" name="Rectangle 67"/>
          <p:cNvSpPr>
            <a:spLocks noGrp="1" noChangeArrowheads="1"/>
          </p:cNvSpPr>
          <p:nvPr>
            <p:ph type="sldNum" sz="quarter" idx="12"/>
          </p:nvPr>
        </p:nvSpPr>
        <p:spPr>
          <a:ln/>
        </p:spPr>
        <p:txBody>
          <a:bodyPr/>
          <a:lstStyle>
            <a:lvl1pPr>
              <a:defRPr/>
            </a:lvl1pPr>
          </a:lstStyle>
          <a:p>
            <a:fld id="{4C915C84-E981-4772-88FA-32C12CB1B3F9}" type="slidenum">
              <a:rPr lang="en-US" altLang="en-US"/>
              <a:pPr/>
              <a:t>‹#›</a:t>
            </a:fld>
            <a:endParaRPr lang="en-US" altLang="en-US"/>
          </a:p>
        </p:txBody>
      </p:sp>
    </p:spTree>
    <p:extLst>
      <p:ext uri="{BB962C8B-B14F-4D97-AF65-F5344CB8AC3E}">
        <p14:creationId xmlns:p14="http://schemas.microsoft.com/office/powerpoint/2010/main" val="1174258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5"/>
          <p:cNvSpPr>
            <a:spLocks noGrp="1" noChangeArrowheads="1"/>
          </p:cNvSpPr>
          <p:nvPr>
            <p:ph type="dt" sz="half" idx="10"/>
          </p:nvPr>
        </p:nvSpPr>
        <p:spPr>
          <a:ln/>
        </p:spPr>
        <p:txBody>
          <a:bodyPr/>
          <a:lstStyle>
            <a:lvl1pPr>
              <a:defRPr/>
            </a:lvl1pPr>
          </a:lstStyle>
          <a:p>
            <a:pPr>
              <a:defRPr/>
            </a:pPr>
            <a:fld id="{D0FB59AC-DFA3-4FC2-94EF-07EB013EFD20}" type="datetime5">
              <a:rPr lang="en-US" smtClean="0"/>
              <a:t>18-Jul-23</a:t>
            </a:fld>
            <a:endParaRPr lang="en-US"/>
          </a:p>
        </p:txBody>
      </p:sp>
      <p:sp>
        <p:nvSpPr>
          <p:cNvPr id="8" name="Rectangle 66"/>
          <p:cNvSpPr>
            <a:spLocks noGrp="1" noChangeArrowheads="1"/>
          </p:cNvSpPr>
          <p:nvPr>
            <p:ph type="ftr" sz="quarter" idx="11"/>
          </p:nvPr>
        </p:nvSpPr>
        <p:spPr>
          <a:ln/>
        </p:spPr>
        <p:txBody>
          <a:bodyPr/>
          <a:lstStyle>
            <a:lvl1pPr>
              <a:defRPr/>
            </a:lvl1pPr>
          </a:lstStyle>
          <a:p>
            <a:pPr>
              <a:defRPr/>
            </a:pPr>
            <a:r>
              <a:rPr lang="en-US"/>
              <a:t>MP9510</a:t>
            </a:r>
          </a:p>
        </p:txBody>
      </p:sp>
      <p:sp>
        <p:nvSpPr>
          <p:cNvPr id="9" name="Rectangle 67"/>
          <p:cNvSpPr>
            <a:spLocks noGrp="1" noChangeArrowheads="1"/>
          </p:cNvSpPr>
          <p:nvPr>
            <p:ph type="sldNum" sz="quarter" idx="12"/>
          </p:nvPr>
        </p:nvSpPr>
        <p:spPr>
          <a:ln/>
        </p:spPr>
        <p:txBody>
          <a:bodyPr/>
          <a:lstStyle>
            <a:lvl1pPr>
              <a:defRPr/>
            </a:lvl1pPr>
          </a:lstStyle>
          <a:p>
            <a:fld id="{3BF9180D-8241-483A-9321-2791A1E5BC44}" type="slidenum">
              <a:rPr lang="en-US" altLang="en-US"/>
              <a:pPr/>
              <a:t>‹#›</a:t>
            </a:fld>
            <a:endParaRPr lang="en-US" altLang="en-US"/>
          </a:p>
        </p:txBody>
      </p:sp>
    </p:spTree>
    <p:extLst>
      <p:ext uri="{BB962C8B-B14F-4D97-AF65-F5344CB8AC3E}">
        <p14:creationId xmlns:p14="http://schemas.microsoft.com/office/powerpoint/2010/main" val="684882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5"/>
          <p:cNvSpPr>
            <a:spLocks noGrp="1" noChangeArrowheads="1"/>
          </p:cNvSpPr>
          <p:nvPr>
            <p:ph type="dt" sz="half" idx="10"/>
          </p:nvPr>
        </p:nvSpPr>
        <p:spPr>
          <a:ln/>
        </p:spPr>
        <p:txBody>
          <a:bodyPr/>
          <a:lstStyle>
            <a:lvl1pPr>
              <a:defRPr/>
            </a:lvl1pPr>
          </a:lstStyle>
          <a:p>
            <a:pPr>
              <a:defRPr/>
            </a:pPr>
            <a:fld id="{9B85000F-EB5B-4589-B98B-184EC1C3A0FF}" type="datetime5">
              <a:rPr lang="en-US" smtClean="0"/>
              <a:t>18-Jul-23</a:t>
            </a:fld>
            <a:endParaRPr lang="en-US"/>
          </a:p>
        </p:txBody>
      </p:sp>
      <p:sp>
        <p:nvSpPr>
          <p:cNvPr id="4" name="Rectangle 66"/>
          <p:cNvSpPr>
            <a:spLocks noGrp="1" noChangeArrowheads="1"/>
          </p:cNvSpPr>
          <p:nvPr>
            <p:ph type="ftr" sz="quarter" idx="11"/>
          </p:nvPr>
        </p:nvSpPr>
        <p:spPr>
          <a:ln/>
        </p:spPr>
        <p:txBody>
          <a:bodyPr/>
          <a:lstStyle>
            <a:lvl1pPr>
              <a:defRPr/>
            </a:lvl1pPr>
          </a:lstStyle>
          <a:p>
            <a:pPr>
              <a:defRPr/>
            </a:pPr>
            <a:r>
              <a:rPr lang="en-US"/>
              <a:t>MP9510</a:t>
            </a:r>
          </a:p>
        </p:txBody>
      </p:sp>
      <p:sp>
        <p:nvSpPr>
          <p:cNvPr id="5" name="Rectangle 67"/>
          <p:cNvSpPr>
            <a:spLocks noGrp="1" noChangeArrowheads="1"/>
          </p:cNvSpPr>
          <p:nvPr>
            <p:ph type="sldNum" sz="quarter" idx="12"/>
          </p:nvPr>
        </p:nvSpPr>
        <p:spPr>
          <a:ln/>
        </p:spPr>
        <p:txBody>
          <a:bodyPr/>
          <a:lstStyle>
            <a:lvl1pPr>
              <a:defRPr/>
            </a:lvl1pPr>
          </a:lstStyle>
          <a:p>
            <a:fld id="{CF032AB6-D187-4901-BF06-D8E6A249A485}" type="slidenum">
              <a:rPr lang="en-US" altLang="en-US"/>
              <a:pPr/>
              <a:t>‹#›</a:t>
            </a:fld>
            <a:endParaRPr lang="en-US" altLang="en-US"/>
          </a:p>
        </p:txBody>
      </p:sp>
    </p:spTree>
    <p:extLst>
      <p:ext uri="{BB962C8B-B14F-4D97-AF65-F5344CB8AC3E}">
        <p14:creationId xmlns:p14="http://schemas.microsoft.com/office/powerpoint/2010/main" val="3444564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5"/>
          <p:cNvSpPr>
            <a:spLocks noGrp="1" noChangeArrowheads="1"/>
          </p:cNvSpPr>
          <p:nvPr>
            <p:ph type="dt" sz="half" idx="10"/>
          </p:nvPr>
        </p:nvSpPr>
        <p:spPr>
          <a:ln/>
        </p:spPr>
        <p:txBody>
          <a:bodyPr/>
          <a:lstStyle>
            <a:lvl1pPr>
              <a:defRPr/>
            </a:lvl1pPr>
          </a:lstStyle>
          <a:p>
            <a:pPr>
              <a:defRPr/>
            </a:pPr>
            <a:fld id="{488F146F-FF2E-4F52-8E87-0584C41863F6}" type="datetime5">
              <a:rPr lang="en-US" smtClean="0"/>
              <a:t>18-Jul-23</a:t>
            </a:fld>
            <a:endParaRPr lang="en-US"/>
          </a:p>
        </p:txBody>
      </p:sp>
      <p:sp>
        <p:nvSpPr>
          <p:cNvPr id="3" name="Rectangle 66"/>
          <p:cNvSpPr>
            <a:spLocks noGrp="1" noChangeArrowheads="1"/>
          </p:cNvSpPr>
          <p:nvPr>
            <p:ph type="ftr" sz="quarter" idx="11"/>
          </p:nvPr>
        </p:nvSpPr>
        <p:spPr>
          <a:ln/>
        </p:spPr>
        <p:txBody>
          <a:bodyPr/>
          <a:lstStyle>
            <a:lvl1pPr>
              <a:defRPr/>
            </a:lvl1pPr>
          </a:lstStyle>
          <a:p>
            <a:pPr>
              <a:defRPr/>
            </a:pPr>
            <a:r>
              <a:rPr lang="en-US"/>
              <a:t>MP9510</a:t>
            </a:r>
          </a:p>
        </p:txBody>
      </p:sp>
      <p:sp>
        <p:nvSpPr>
          <p:cNvPr id="4" name="Rectangle 67"/>
          <p:cNvSpPr>
            <a:spLocks noGrp="1" noChangeArrowheads="1"/>
          </p:cNvSpPr>
          <p:nvPr>
            <p:ph type="sldNum" sz="quarter" idx="12"/>
          </p:nvPr>
        </p:nvSpPr>
        <p:spPr>
          <a:ln/>
        </p:spPr>
        <p:txBody>
          <a:bodyPr/>
          <a:lstStyle>
            <a:lvl1pPr>
              <a:defRPr/>
            </a:lvl1pPr>
          </a:lstStyle>
          <a:p>
            <a:fld id="{CE044D25-0416-42B9-9B68-64245915A2EA}" type="slidenum">
              <a:rPr lang="en-US" altLang="en-US"/>
              <a:pPr/>
              <a:t>‹#›</a:t>
            </a:fld>
            <a:endParaRPr lang="en-US" altLang="en-US"/>
          </a:p>
        </p:txBody>
      </p:sp>
    </p:spTree>
    <p:extLst>
      <p:ext uri="{BB962C8B-B14F-4D97-AF65-F5344CB8AC3E}">
        <p14:creationId xmlns:p14="http://schemas.microsoft.com/office/powerpoint/2010/main" val="1264735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5"/>
          <p:cNvSpPr>
            <a:spLocks noGrp="1" noChangeArrowheads="1"/>
          </p:cNvSpPr>
          <p:nvPr>
            <p:ph type="dt" sz="half" idx="10"/>
          </p:nvPr>
        </p:nvSpPr>
        <p:spPr>
          <a:ln/>
        </p:spPr>
        <p:txBody>
          <a:bodyPr/>
          <a:lstStyle>
            <a:lvl1pPr>
              <a:defRPr/>
            </a:lvl1pPr>
          </a:lstStyle>
          <a:p>
            <a:pPr>
              <a:defRPr/>
            </a:pPr>
            <a:fld id="{7AB39081-DC93-4EF6-811A-CD8C8C1D53ED}" type="datetime5">
              <a:rPr lang="en-US" smtClean="0"/>
              <a:t>18-Jul-23</a:t>
            </a:fld>
            <a:endParaRPr lang="en-US"/>
          </a:p>
        </p:txBody>
      </p:sp>
      <p:sp>
        <p:nvSpPr>
          <p:cNvPr id="6" name="Rectangle 66"/>
          <p:cNvSpPr>
            <a:spLocks noGrp="1" noChangeArrowheads="1"/>
          </p:cNvSpPr>
          <p:nvPr>
            <p:ph type="ftr" sz="quarter" idx="11"/>
          </p:nvPr>
        </p:nvSpPr>
        <p:spPr>
          <a:ln/>
        </p:spPr>
        <p:txBody>
          <a:bodyPr/>
          <a:lstStyle>
            <a:lvl1pPr>
              <a:defRPr/>
            </a:lvl1pPr>
          </a:lstStyle>
          <a:p>
            <a:pPr>
              <a:defRPr/>
            </a:pPr>
            <a:r>
              <a:rPr lang="en-US"/>
              <a:t>MP9510</a:t>
            </a:r>
          </a:p>
        </p:txBody>
      </p:sp>
      <p:sp>
        <p:nvSpPr>
          <p:cNvPr id="7" name="Rectangle 67"/>
          <p:cNvSpPr>
            <a:spLocks noGrp="1" noChangeArrowheads="1"/>
          </p:cNvSpPr>
          <p:nvPr>
            <p:ph type="sldNum" sz="quarter" idx="12"/>
          </p:nvPr>
        </p:nvSpPr>
        <p:spPr>
          <a:ln/>
        </p:spPr>
        <p:txBody>
          <a:bodyPr/>
          <a:lstStyle>
            <a:lvl1pPr>
              <a:defRPr/>
            </a:lvl1pPr>
          </a:lstStyle>
          <a:p>
            <a:fld id="{8B600604-C3E4-4810-A29C-BC6EC5F413A9}" type="slidenum">
              <a:rPr lang="en-US" altLang="en-US"/>
              <a:pPr/>
              <a:t>‹#›</a:t>
            </a:fld>
            <a:endParaRPr lang="en-US" altLang="en-US"/>
          </a:p>
        </p:txBody>
      </p:sp>
    </p:spTree>
    <p:extLst>
      <p:ext uri="{BB962C8B-B14F-4D97-AF65-F5344CB8AC3E}">
        <p14:creationId xmlns:p14="http://schemas.microsoft.com/office/powerpoint/2010/main" val="2420061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5"/>
          <p:cNvSpPr>
            <a:spLocks noGrp="1" noChangeArrowheads="1"/>
          </p:cNvSpPr>
          <p:nvPr>
            <p:ph type="dt" sz="half" idx="10"/>
          </p:nvPr>
        </p:nvSpPr>
        <p:spPr>
          <a:ln/>
        </p:spPr>
        <p:txBody>
          <a:bodyPr/>
          <a:lstStyle>
            <a:lvl1pPr>
              <a:defRPr/>
            </a:lvl1pPr>
          </a:lstStyle>
          <a:p>
            <a:pPr>
              <a:defRPr/>
            </a:pPr>
            <a:fld id="{18E75620-6601-4009-940A-252437109BD6}" type="datetime5">
              <a:rPr lang="en-US" smtClean="0"/>
              <a:t>18-Jul-23</a:t>
            </a:fld>
            <a:endParaRPr lang="en-US"/>
          </a:p>
        </p:txBody>
      </p:sp>
      <p:sp>
        <p:nvSpPr>
          <p:cNvPr id="6" name="Rectangle 66"/>
          <p:cNvSpPr>
            <a:spLocks noGrp="1" noChangeArrowheads="1"/>
          </p:cNvSpPr>
          <p:nvPr>
            <p:ph type="ftr" sz="quarter" idx="11"/>
          </p:nvPr>
        </p:nvSpPr>
        <p:spPr>
          <a:ln/>
        </p:spPr>
        <p:txBody>
          <a:bodyPr/>
          <a:lstStyle>
            <a:lvl1pPr>
              <a:defRPr/>
            </a:lvl1pPr>
          </a:lstStyle>
          <a:p>
            <a:pPr>
              <a:defRPr/>
            </a:pPr>
            <a:r>
              <a:rPr lang="en-US"/>
              <a:t>MP9510</a:t>
            </a:r>
          </a:p>
        </p:txBody>
      </p:sp>
      <p:sp>
        <p:nvSpPr>
          <p:cNvPr id="7" name="Rectangle 67"/>
          <p:cNvSpPr>
            <a:spLocks noGrp="1" noChangeArrowheads="1"/>
          </p:cNvSpPr>
          <p:nvPr>
            <p:ph type="sldNum" sz="quarter" idx="12"/>
          </p:nvPr>
        </p:nvSpPr>
        <p:spPr>
          <a:ln/>
        </p:spPr>
        <p:txBody>
          <a:bodyPr/>
          <a:lstStyle>
            <a:lvl1pPr>
              <a:defRPr/>
            </a:lvl1pPr>
          </a:lstStyle>
          <a:p>
            <a:fld id="{896D834D-1C07-4079-953C-BF75EB7ADA62}" type="slidenum">
              <a:rPr lang="en-US" altLang="en-US"/>
              <a:pPr/>
              <a:t>‹#›</a:t>
            </a:fld>
            <a:endParaRPr lang="en-US" altLang="en-US"/>
          </a:p>
        </p:txBody>
      </p:sp>
    </p:spTree>
    <p:extLst>
      <p:ext uri="{BB962C8B-B14F-4D97-AF65-F5344CB8AC3E}">
        <p14:creationId xmlns:p14="http://schemas.microsoft.com/office/powerpoint/2010/main" val="1521375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98" name="Group 2"/>
          <p:cNvGrpSpPr>
            <a:grpSpLocks/>
          </p:cNvGrpSpPr>
          <p:nvPr/>
        </p:nvGrpSpPr>
        <p:grpSpPr bwMode="auto">
          <a:xfrm>
            <a:off x="0" y="0"/>
            <a:ext cx="9144000" cy="6858000"/>
            <a:chOff x="0" y="0"/>
            <a:chExt cx="5760" cy="4320"/>
          </a:xfrm>
        </p:grpSpPr>
        <p:grpSp>
          <p:nvGrpSpPr>
            <p:cNvPr id="4104" name="Group 3"/>
            <p:cNvGrpSpPr>
              <a:grpSpLocks/>
            </p:cNvGrpSpPr>
            <p:nvPr/>
          </p:nvGrpSpPr>
          <p:grpSpPr bwMode="auto">
            <a:xfrm>
              <a:off x="0" y="0"/>
              <a:ext cx="5760" cy="4320"/>
              <a:chOff x="0" y="0"/>
              <a:chExt cx="5760" cy="4320"/>
            </a:xfrm>
          </p:grpSpPr>
          <p:grpSp>
            <p:nvGrpSpPr>
              <p:cNvPr id="4111" name="Group 4"/>
              <p:cNvGrpSpPr>
                <a:grpSpLocks/>
              </p:cNvGrpSpPr>
              <p:nvPr/>
            </p:nvGrpSpPr>
            <p:grpSpPr bwMode="auto">
              <a:xfrm>
                <a:off x="0" y="192"/>
                <a:ext cx="5760" cy="4032"/>
                <a:chOff x="0" y="192"/>
                <a:chExt cx="5760" cy="4032"/>
              </a:xfrm>
            </p:grpSpPr>
            <p:sp>
              <p:nvSpPr>
                <p:cNvPr id="3077"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78"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79"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80"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81"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82"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83"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84"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85"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86"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87"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88"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89"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90"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91"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92"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93"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94"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95"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96"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97"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98"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grpSp>
          <p:grpSp>
            <p:nvGrpSpPr>
              <p:cNvPr id="4112" name="Group 27"/>
              <p:cNvGrpSpPr>
                <a:grpSpLocks/>
              </p:cNvGrpSpPr>
              <p:nvPr/>
            </p:nvGrpSpPr>
            <p:grpSpPr bwMode="auto">
              <a:xfrm>
                <a:off x="192" y="0"/>
                <a:ext cx="5376" cy="4320"/>
                <a:chOff x="192" y="0"/>
                <a:chExt cx="5376" cy="4320"/>
              </a:xfrm>
            </p:grpSpPr>
            <p:sp>
              <p:nvSpPr>
                <p:cNvPr id="310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0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0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0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0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0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0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0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0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0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1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1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1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1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1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1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1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1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1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1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2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2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2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2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2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2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2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2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2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grpSp>
        </p:grpSp>
        <p:sp>
          <p:nvSpPr>
            <p:cNvPr id="3129" name="Rectangle 57" descr="60%"/>
            <p:cNvSpPr>
              <a:spLocks noChangeArrowheads="1"/>
            </p:cNvSpPr>
            <p:nvPr/>
          </p:nvSpPr>
          <p:spPr bwMode="ltGray">
            <a:xfrm>
              <a:off x="2112" y="0"/>
              <a:ext cx="3648" cy="96"/>
            </a:xfrm>
            <a:prstGeom prst="rect">
              <a:avLst/>
            </a:prstGeom>
            <a:pattFill prst="pct60">
              <a:fgClr>
                <a:schemeClr val="folHlink"/>
              </a:fgClr>
              <a:bgClr>
                <a:schemeClr val="bg1"/>
              </a:bgClr>
            </a:pattFill>
            <a:ln w="9525">
              <a:noFill/>
              <a:miter lim="800000"/>
              <a:headEnd/>
              <a:tailEnd/>
            </a:ln>
            <a:effectLst/>
          </p:spPr>
          <p:txBody>
            <a:bodyPr wrap="none" anchor="ctr"/>
            <a:lstStyle/>
            <a:p>
              <a:pPr>
                <a:defRPr/>
              </a:pPr>
              <a:endParaRPr lang="en-US"/>
            </a:p>
          </p:txBody>
        </p:sp>
        <p:sp>
          <p:nvSpPr>
            <p:cNvPr id="3130" name="Line 58"/>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lstStyle/>
            <a:p>
              <a:pPr>
                <a:defRPr/>
              </a:pPr>
              <a:endParaRPr lang="en-US"/>
            </a:p>
          </p:txBody>
        </p:sp>
        <p:grpSp>
          <p:nvGrpSpPr>
            <p:cNvPr id="4107" name="Group 59"/>
            <p:cNvGrpSpPr>
              <a:grpSpLocks/>
            </p:cNvGrpSpPr>
            <p:nvPr/>
          </p:nvGrpSpPr>
          <p:grpSpPr bwMode="auto">
            <a:xfrm>
              <a:off x="261" y="892"/>
              <a:ext cx="1124" cy="1464"/>
              <a:chOff x="96" y="916"/>
              <a:chExt cx="2208" cy="2876"/>
            </a:xfrm>
          </p:grpSpPr>
          <p:sp>
            <p:nvSpPr>
              <p:cNvPr id="3132" name="Line 60"/>
              <p:cNvSpPr>
                <a:spLocks noChangeShapeType="1"/>
              </p:cNvSpPr>
              <p:nvPr/>
            </p:nvSpPr>
            <p:spPr bwMode="ltGray">
              <a:xfrm flipH="1">
                <a:off x="96" y="1038"/>
                <a:ext cx="2208" cy="0"/>
              </a:xfrm>
              <a:prstGeom prst="line">
                <a:avLst/>
              </a:prstGeom>
              <a:noFill/>
              <a:ln w="9525">
                <a:solidFill>
                  <a:schemeClr val="hlink"/>
                </a:solidFill>
                <a:round/>
                <a:headEnd/>
                <a:tailEnd/>
              </a:ln>
              <a:effectLst/>
            </p:spPr>
            <p:txBody>
              <a:bodyPr wrap="none" anchor="ctr"/>
              <a:lstStyle/>
              <a:p>
                <a:pPr>
                  <a:defRPr/>
                </a:pPr>
                <a:endParaRPr lang="en-US"/>
              </a:p>
            </p:txBody>
          </p:sp>
          <p:sp>
            <p:nvSpPr>
              <p:cNvPr id="3133" name="Line 61"/>
              <p:cNvSpPr>
                <a:spLocks noChangeShapeType="1"/>
              </p:cNvSpPr>
              <p:nvPr/>
            </p:nvSpPr>
            <p:spPr bwMode="ltGray">
              <a:xfrm>
                <a:off x="336" y="920"/>
                <a:ext cx="0" cy="2872"/>
              </a:xfrm>
              <a:prstGeom prst="line">
                <a:avLst/>
              </a:prstGeom>
              <a:noFill/>
              <a:ln w="9525">
                <a:solidFill>
                  <a:schemeClr val="hlink"/>
                </a:solidFill>
                <a:round/>
                <a:headEnd/>
                <a:tailEnd/>
              </a:ln>
              <a:effectLst/>
            </p:spPr>
            <p:txBody>
              <a:bodyPr wrap="none" anchor="ctr"/>
              <a:lstStyle/>
              <a:p>
                <a:pPr>
                  <a:defRPr/>
                </a:pPr>
                <a:endParaRPr lang="en-US"/>
              </a:p>
            </p:txBody>
          </p:sp>
          <p:sp>
            <p:nvSpPr>
              <p:cNvPr id="3134" name="Arc 62"/>
              <p:cNvSpPr>
                <a:spLocks/>
              </p:cNvSpPr>
              <p:nvPr/>
            </p:nvSpPr>
            <p:spPr bwMode="ltGray">
              <a:xfrm flipH="1">
                <a:off x="218" y="916"/>
                <a:ext cx="238" cy="240"/>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defRPr/>
                </a:pPr>
                <a:endParaRPr lang="en-US"/>
              </a:p>
            </p:txBody>
          </p:sp>
        </p:grpSp>
      </p:grpSp>
      <p:sp>
        <p:nvSpPr>
          <p:cNvPr id="4099" name="Rectangle 63"/>
          <p:cNvSpPr>
            <a:spLocks noGrp="1" noChangeArrowheads="1"/>
          </p:cNvSpPr>
          <p:nvPr>
            <p:ph type="title"/>
          </p:nvPr>
        </p:nvSpPr>
        <p:spPr bwMode="auto">
          <a:xfrm>
            <a:off x="609600" y="304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4100" name="Rectangle 64" descr="Rectangle: Click to edit Master text styles&#10;Second level&#10;Third level&#10;Fourth level&#10;Fifth level"/>
          <p:cNvSpPr>
            <a:spLocks noGrp="1" noChangeArrowheads="1"/>
          </p:cNvSpPr>
          <p:nvPr>
            <p:ph type="body" idx="1"/>
          </p:nvPr>
        </p:nvSpPr>
        <p:spPr bwMode="auto">
          <a:xfrm>
            <a:off x="838200" y="19050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137" name="Rectangle 65"/>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pPr>
              <a:defRPr/>
            </a:pPr>
            <a:fld id="{93533A13-28BA-4790-B96F-7DE4B2D63914}" type="datetime5">
              <a:rPr lang="en-US" smtClean="0"/>
              <a:t>18-Jul-23</a:t>
            </a:fld>
            <a:endParaRPr lang="en-US"/>
          </a:p>
        </p:txBody>
      </p:sp>
      <p:sp>
        <p:nvSpPr>
          <p:cNvPr id="3138" name="Rectangle 6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vl1pPr>
          </a:lstStyle>
          <a:p>
            <a:pPr>
              <a:defRPr/>
            </a:pPr>
            <a:r>
              <a:rPr lang="en-US"/>
              <a:t>MP9510</a:t>
            </a:r>
          </a:p>
        </p:txBody>
      </p:sp>
      <p:sp>
        <p:nvSpPr>
          <p:cNvPr id="3139" name="Rectangle 67"/>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fld id="{24BEC557-609C-41B5-9F8A-9EE44349FD52}"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96"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7" r:id="rId12"/>
  </p:sldLayoutIdLst>
  <p:hf hdr="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hlink"/>
        </a:buClr>
        <a:buSzPct val="110000"/>
        <a:buFont typeface="Wingdings" panose="05000000000000000000" pitchFamily="2" charset="2"/>
        <a:buBlip>
          <a:blip r:embed="rId14"/>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hlink"/>
        </a:buClr>
        <a:buSzPct val="95000"/>
        <a:buFont typeface="Wingdings" panose="05000000000000000000" pitchFamily="2" charset="2"/>
        <a:buChar char="w"/>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ayooran@eng.jfn.ac.lk" TargetMode="Externa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9.wmf"/><Relationship Id="rId5" Type="http://schemas.openxmlformats.org/officeDocument/2006/relationships/oleObject" Target="../embeddings/oleObject8.bin"/><Relationship Id="rId4" Type="http://schemas.openxmlformats.org/officeDocument/2006/relationships/image" Target="../media/image10.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1.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wmf"/><Relationship Id="rId5" Type="http://schemas.openxmlformats.org/officeDocument/2006/relationships/oleObject" Target="../embeddings/oleObject11.bin"/><Relationship Id="rId4" Type="http://schemas.openxmlformats.org/officeDocument/2006/relationships/image" Target="../media/image9.wmf"/></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4.wmf"/><Relationship Id="rId4" Type="http://schemas.openxmlformats.org/officeDocument/2006/relationships/oleObject" Target="../embeddings/oleObject12.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5.wmf"/></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oleObject" Target="../embeddings/oleObject19.bin"/><Relationship Id="rId18" Type="http://schemas.openxmlformats.org/officeDocument/2006/relationships/image" Target="../media/image24.wmf"/><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image" Target="../media/image21.wmf"/><Relationship Id="rId17" Type="http://schemas.openxmlformats.org/officeDocument/2006/relationships/oleObject" Target="../embeddings/oleObject21.bin"/><Relationship Id="rId2" Type="http://schemas.openxmlformats.org/officeDocument/2006/relationships/notesSlide" Target="../notesSlides/notesSlide15.xml"/><Relationship Id="rId16" Type="http://schemas.openxmlformats.org/officeDocument/2006/relationships/image" Target="../media/image23.wmf"/><Relationship Id="rId20" Type="http://schemas.openxmlformats.org/officeDocument/2006/relationships/image" Target="../media/image25.wmf"/><Relationship Id="rId1" Type="http://schemas.openxmlformats.org/officeDocument/2006/relationships/slideLayout" Target="../slideLayouts/slideLayout6.xml"/><Relationship Id="rId6" Type="http://schemas.openxmlformats.org/officeDocument/2006/relationships/image" Target="../media/image18.wmf"/><Relationship Id="rId11" Type="http://schemas.openxmlformats.org/officeDocument/2006/relationships/oleObject" Target="../embeddings/oleObject18.bin"/><Relationship Id="rId5" Type="http://schemas.openxmlformats.org/officeDocument/2006/relationships/oleObject" Target="../embeddings/oleObject15.bin"/><Relationship Id="rId15" Type="http://schemas.openxmlformats.org/officeDocument/2006/relationships/oleObject" Target="../embeddings/oleObject20.bin"/><Relationship Id="rId10" Type="http://schemas.openxmlformats.org/officeDocument/2006/relationships/image" Target="../media/image20.wmf"/><Relationship Id="rId19" Type="http://schemas.openxmlformats.org/officeDocument/2006/relationships/oleObject" Target="../embeddings/oleObject22.bin"/><Relationship Id="rId4" Type="http://schemas.openxmlformats.org/officeDocument/2006/relationships/image" Target="../media/image17.wmf"/><Relationship Id="rId9" Type="http://schemas.openxmlformats.org/officeDocument/2006/relationships/oleObject" Target="../embeddings/oleObject17.bin"/><Relationship Id="rId14" Type="http://schemas.openxmlformats.org/officeDocument/2006/relationships/image" Target="../media/image22.w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26.w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28.wmf"/><Relationship Id="rId5" Type="http://schemas.openxmlformats.org/officeDocument/2006/relationships/oleObject" Target="../embeddings/oleObject25.bin"/><Relationship Id="rId4" Type="http://schemas.openxmlformats.org/officeDocument/2006/relationships/image" Target="../media/image27.wmf"/></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mayooran1987.github.io/MC3020/" TargetMode="Externa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6.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8.wmf"/><Relationship Id="rId5" Type="http://schemas.openxmlformats.org/officeDocument/2006/relationships/oleObject" Target="../embeddings/oleObject5.bin"/><Relationship Id="rId4" Type="http://schemas.openxmlformats.org/officeDocument/2006/relationships/image" Target="../media/image7.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990600" y="2819400"/>
            <a:ext cx="8001000" cy="1981200"/>
          </a:xfrm>
        </p:spPr>
        <p:txBody>
          <a:bodyPr/>
          <a:lstStyle/>
          <a:p>
            <a:pPr algn="ctr" eaLnBrk="1" hangingPunct="1"/>
            <a:r>
              <a:rPr lang="en-GB" dirty="0">
                <a:solidFill>
                  <a:srgbClr val="C00000"/>
                </a:solidFill>
                <a:latin typeface="Algerian" panose="04020705040A02060702" pitchFamily="82" charset="0"/>
              </a:rPr>
              <a:t>MC9510- </a:t>
            </a:r>
            <a:br>
              <a:rPr lang="en-GB" dirty="0">
                <a:solidFill>
                  <a:srgbClr val="C00000"/>
                </a:solidFill>
                <a:latin typeface="Algerian" panose="04020705040A02060702" pitchFamily="82" charset="0"/>
              </a:rPr>
            </a:br>
            <a:r>
              <a:rPr lang="en-GB" dirty="0">
                <a:solidFill>
                  <a:srgbClr val="C00000"/>
                </a:solidFill>
                <a:latin typeface="Algerian" panose="04020705040A02060702" pitchFamily="82" charset="0"/>
              </a:rPr>
              <a:t>Modelling in Operations Research</a:t>
            </a:r>
            <a:br>
              <a:rPr lang="en-GB" dirty="0">
                <a:solidFill>
                  <a:srgbClr val="C00000"/>
                </a:solidFill>
                <a:latin typeface="Algerian" panose="04020705040A02060702" pitchFamily="82" charset="0"/>
              </a:rPr>
            </a:br>
            <a:r>
              <a:rPr lang="en-GB" sz="7200" dirty="0">
                <a:solidFill>
                  <a:srgbClr val="C00000"/>
                </a:solidFill>
                <a:latin typeface="Algerian" panose="04020705040A02060702" pitchFamily="82" charset="0"/>
              </a:rPr>
              <a:t> </a:t>
            </a:r>
            <a:r>
              <a:rPr lang="en-NZ" sz="7200" b="1" i="1" dirty="0">
                <a:solidFill>
                  <a:srgbClr val="002060"/>
                </a:solidFill>
                <a:effectLst/>
                <a:latin typeface="Times New Roman" panose="02020603050405020304" pitchFamily="18" charset="0"/>
                <a:ea typeface="MS Mincho" panose="02020609040205080304" pitchFamily="49" charset="-128"/>
                <a:cs typeface="Latha" panose="020B0604020202020204" pitchFamily="34" charset="0"/>
              </a:rPr>
              <a:t>Markov process</a:t>
            </a:r>
            <a:br>
              <a:rPr lang="en-NZ" sz="1800" dirty="0">
                <a:effectLst/>
                <a:latin typeface="Calibri" panose="020F0502020204030204" pitchFamily="34" charset="0"/>
                <a:ea typeface="MS Mincho" panose="02020609040205080304" pitchFamily="49" charset="-128"/>
                <a:cs typeface="Latha" panose="020B0604020202020204" pitchFamily="34" charset="0"/>
              </a:rPr>
            </a:br>
            <a:endParaRPr lang="en-US" altLang="en-US" dirty="0">
              <a:solidFill>
                <a:srgbClr val="C00000"/>
              </a:solidFill>
            </a:endParaRPr>
          </a:p>
        </p:txBody>
      </p:sp>
      <p:pic>
        <p:nvPicPr>
          <p:cNvPr id="6154" name="Picture 10" descr="http://previews.123rf.com/images/texelart/texelart1101/texelart110100012/8559184-Red-man-speaking-at-a-conference-Stock-Photo-podium.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4343400"/>
            <a:ext cx="2365375" cy="236537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13">
            <a:extLst>
              <a:ext uri="{FF2B5EF4-FFF2-40B4-BE49-F238E27FC236}">
                <a16:creationId xmlns:a16="http://schemas.microsoft.com/office/drawing/2014/main" id="{2B6BA9AC-28E5-44A6-839C-B873CFC47E40}"/>
              </a:ext>
            </a:extLst>
          </p:cNvPr>
          <p:cNvSpPr>
            <a:spLocks noChangeArrowheads="1"/>
          </p:cNvSpPr>
          <p:nvPr/>
        </p:nvSpPr>
        <p:spPr bwMode="auto">
          <a:xfrm>
            <a:off x="1943100" y="3581400"/>
            <a:ext cx="64008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2400" b="1" dirty="0">
              <a:latin typeface="Bookman Old Style" panose="02050604050505020204" pitchFamily="18" charset="0"/>
              <a:cs typeface="Arabic Typesetting" panose="03020402040406030203" pitchFamily="66" charset="-78"/>
            </a:endParaRPr>
          </a:p>
          <a:p>
            <a:pPr algn="ctr" eaLnBrk="1" hangingPunct="1">
              <a:spcBef>
                <a:spcPct val="0"/>
              </a:spcBef>
              <a:buFontTx/>
              <a:buNone/>
            </a:pPr>
            <a:r>
              <a:rPr lang="en-US" altLang="en-US" sz="2400" dirty="0">
                <a:latin typeface="Bookman Old Style" panose="02050604050505020204" pitchFamily="18" charset="0"/>
                <a:cs typeface="Arabic Typesetting" panose="03020402040406030203" pitchFamily="66" charset="-78"/>
              </a:rPr>
              <a:t> </a:t>
            </a:r>
          </a:p>
          <a:p>
            <a:pPr algn="ctr" eaLnBrk="1" hangingPunct="1">
              <a:spcBef>
                <a:spcPct val="0"/>
              </a:spcBef>
              <a:buFontTx/>
              <a:buNone/>
            </a:pPr>
            <a:r>
              <a:rPr lang="en-US" altLang="en-US" sz="2400" dirty="0">
                <a:latin typeface="Bookman Old Style" panose="02050604050505020204" pitchFamily="18" charset="0"/>
                <a:cs typeface="Arabic Typesetting" panose="03020402040406030203" pitchFamily="66" charset="-78"/>
              </a:rPr>
              <a:t>T. Mayooran, </a:t>
            </a:r>
          </a:p>
          <a:p>
            <a:pPr algn="ctr" eaLnBrk="1" hangingPunct="1">
              <a:spcBef>
                <a:spcPct val="0"/>
              </a:spcBef>
              <a:buFontTx/>
              <a:buNone/>
            </a:pPr>
            <a:r>
              <a:rPr lang="en-US" altLang="en-US" sz="2400" dirty="0">
                <a:latin typeface="Bookman Old Style" panose="02050604050505020204" pitchFamily="18" charset="0"/>
                <a:cs typeface="Arabic Typesetting" panose="03020402040406030203" pitchFamily="66" charset="-78"/>
              </a:rPr>
              <a:t>Department of Interdisciplinary Studies,</a:t>
            </a:r>
          </a:p>
          <a:p>
            <a:pPr algn="ctr" eaLnBrk="1" hangingPunct="1">
              <a:lnSpc>
                <a:spcPct val="110000"/>
              </a:lnSpc>
              <a:spcBef>
                <a:spcPct val="0"/>
              </a:spcBef>
              <a:buFontTx/>
              <a:buNone/>
            </a:pPr>
            <a:r>
              <a:rPr lang="en-US" altLang="en-US" sz="2400" dirty="0">
                <a:latin typeface="Bookman Old Style" panose="02050604050505020204" pitchFamily="18" charset="0"/>
                <a:cs typeface="Arabic Typesetting" panose="03020402040406030203" pitchFamily="66" charset="-78"/>
              </a:rPr>
              <a:t>Faculty of Engineering,</a:t>
            </a:r>
          </a:p>
          <a:p>
            <a:pPr algn="ctr" eaLnBrk="1" hangingPunct="1">
              <a:lnSpc>
                <a:spcPct val="110000"/>
              </a:lnSpc>
              <a:spcBef>
                <a:spcPct val="0"/>
              </a:spcBef>
              <a:buFontTx/>
              <a:buNone/>
            </a:pPr>
            <a:r>
              <a:rPr lang="en-US" altLang="en-US" sz="2400" dirty="0">
                <a:latin typeface="Bookman Old Style" panose="02050604050505020204" pitchFamily="18" charset="0"/>
                <a:cs typeface="Arabic Typesetting" panose="03020402040406030203" pitchFamily="66" charset="-78"/>
              </a:rPr>
              <a:t>University of Jaffna</a:t>
            </a:r>
            <a:r>
              <a:rPr lang="en-US" altLang="en-US" sz="2400" b="1" dirty="0">
                <a:latin typeface="Bookman Old Style" panose="02050604050505020204" pitchFamily="18" charset="0"/>
                <a:cs typeface="Arabic Typesetting" panose="03020402040406030203" pitchFamily="66" charset="-78"/>
              </a:rPr>
              <a:t>.</a:t>
            </a:r>
          </a:p>
          <a:p>
            <a:pPr algn="ctr" eaLnBrk="1" hangingPunct="1">
              <a:lnSpc>
                <a:spcPct val="110000"/>
              </a:lnSpc>
              <a:spcBef>
                <a:spcPct val="0"/>
              </a:spcBef>
              <a:buFontTx/>
              <a:buNone/>
            </a:pPr>
            <a:endParaRPr lang="en-US" altLang="en-US" sz="2400" b="1" dirty="0">
              <a:latin typeface="Bookman Old Style" panose="02050604050505020204" pitchFamily="18" charset="0"/>
              <a:cs typeface="Arabic Typesetting" panose="03020402040406030203" pitchFamily="66" charset="-78"/>
            </a:endParaRPr>
          </a:p>
          <a:p>
            <a:pPr algn="ctr" eaLnBrk="1" hangingPunct="1">
              <a:lnSpc>
                <a:spcPct val="110000"/>
              </a:lnSpc>
              <a:spcBef>
                <a:spcPct val="0"/>
              </a:spcBef>
              <a:buFontTx/>
              <a:buNone/>
            </a:pPr>
            <a:r>
              <a:rPr lang="en-US" altLang="en-US" sz="2400" dirty="0">
                <a:latin typeface="Bookman Old Style" panose="02050604050505020204" pitchFamily="18" charset="0"/>
                <a:cs typeface="Arabic Typesetting" panose="03020402040406030203" pitchFamily="66" charset="-78"/>
              </a:rPr>
              <a:t>Email: </a:t>
            </a:r>
            <a:r>
              <a:rPr lang="en-US" altLang="en-US" sz="2400" dirty="0">
                <a:latin typeface="Bookman Old Style" panose="02050604050505020204" pitchFamily="18" charset="0"/>
                <a:cs typeface="Arabic Typesetting" panose="03020402040406030203" pitchFamily="66" charset="-78"/>
                <a:hlinkClick r:id="rId3"/>
              </a:rPr>
              <a:t>mayooran@eng.jfn.ac.lk</a:t>
            </a:r>
            <a:endParaRPr lang="en-US" altLang="en-US" sz="2400" dirty="0">
              <a:latin typeface="Bookman Old Style" panose="02050604050505020204" pitchFamily="18" charset="0"/>
              <a:cs typeface="Arabic Typesetting" panose="03020402040406030203" pitchFamily="66" charset="-78"/>
            </a:endParaRPr>
          </a:p>
          <a:p>
            <a:pPr algn="ctr" eaLnBrk="1" hangingPunct="1">
              <a:spcBef>
                <a:spcPct val="0"/>
              </a:spcBef>
              <a:buFontTx/>
              <a:buNone/>
            </a:pPr>
            <a:r>
              <a:rPr lang="en-US" altLang="en-US" sz="2400" b="1" dirty="0">
                <a:latin typeface="Bookman Old Style" panose="02050604050505020204" pitchFamily="18" charset="0"/>
                <a:cs typeface="Arabic Typesetting" panose="03020402040406030203" pitchFamily="66" charset="-78"/>
              </a:rPr>
              <a:t>	</a:t>
            </a:r>
            <a:r>
              <a:rPr lang="en-US" altLang="en-US" sz="2400" b="1" dirty="0">
                <a:latin typeface="Bookman Old Style" panose="02050604050505020204" pitchFamily="18" charset="0"/>
                <a:cs typeface="Tahoma" panose="020B0604030504040204" pitchFamily="34" charset="0"/>
              </a:rPr>
              <a:t> </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Slide Number Placeholder 3">
            <a:extLst>
              <a:ext uri="{FF2B5EF4-FFF2-40B4-BE49-F238E27FC236}">
                <a16:creationId xmlns:a16="http://schemas.microsoft.com/office/drawing/2014/main" id="{4328F421-A07C-9850-7251-B750B73D1360}"/>
              </a:ext>
            </a:extLst>
          </p:cNvPr>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9ED4E4BE-FF75-4E1C-9939-9D0BBB41A5A5}" type="slidenum">
              <a:rPr lang="he-IL" altLang="en-US" sz="1600">
                <a:latin typeface="Times New Roman" panose="02020603050405020304" pitchFamily="18" charset="0"/>
              </a:rPr>
              <a:pPr/>
              <a:t>10</a:t>
            </a:fld>
            <a:endParaRPr lang="en-US" altLang="en-US" sz="1600">
              <a:latin typeface="Times New Roman" panose="02020603050405020304" pitchFamily="18" charset="0"/>
            </a:endParaRPr>
          </a:p>
        </p:txBody>
      </p:sp>
      <p:sp>
        <p:nvSpPr>
          <p:cNvPr id="268291" name="Text Box 3">
            <a:extLst>
              <a:ext uri="{FF2B5EF4-FFF2-40B4-BE49-F238E27FC236}">
                <a16:creationId xmlns:a16="http://schemas.microsoft.com/office/drawing/2014/main" id="{57723035-63A1-D5C4-2A75-54F2D47777FC}"/>
              </a:ext>
            </a:extLst>
          </p:cNvPr>
          <p:cNvSpPr txBox="1">
            <a:spLocks noChangeArrowheads="1"/>
          </p:cNvSpPr>
          <p:nvPr/>
        </p:nvSpPr>
        <p:spPr bwMode="auto">
          <a:xfrm>
            <a:off x="713581" y="1581500"/>
            <a:ext cx="7896225"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dirty="0"/>
              <a:t>Given that a person is currently a </a:t>
            </a:r>
            <a:r>
              <a:rPr lang="en-US" altLang="en-US" dirty="0">
                <a:solidFill>
                  <a:srgbClr val="3333CC"/>
                </a:solidFill>
              </a:rPr>
              <a:t>Pepsi</a:t>
            </a:r>
            <a:r>
              <a:rPr lang="en-US" altLang="en-US" dirty="0"/>
              <a:t> purchaser, what is the probability that he will purchase </a:t>
            </a:r>
            <a:r>
              <a:rPr lang="en-US" altLang="en-US" dirty="0">
                <a:solidFill>
                  <a:schemeClr val="hlink"/>
                </a:solidFill>
              </a:rPr>
              <a:t>Coke</a:t>
            </a:r>
            <a:r>
              <a:rPr lang="en-US" altLang="en-US" dirty="0"/>
              <a:t> two purchases from now?</a:t>
            </a:r>
          </a:p>
          <a:p>
            <a:pPr>
              <a:spcBef>
                <a:spcPct val="50000"/>
              </a:spcBef>
            </a:pPr>
            <a:r>
              <a:rPr lang="en-US" altLang="en-US" sz="2000" dirty="0" err="1">
                <a:latin typeface="Times New Roman" panose="02020603050405020304" pitchFamily="18" charset="0"/>
                <a:cs typeface="Times New Roman" panose="02020603050405020304" pitchFamily="18" charset="0"/>
              </a:rPr>
              <a:t>Pr</a:t>
            </a:r>
            <a:r>
              <a:rPr lang="en-US" altLang="en-US" sz="2000" dirty="0"/>
              <a:t>[ </a:t>
            </a:r>
            <a:r>
              <a:rPr lang="en-US" altLang="en-US" sz="2000" dirty="0">
                <a:solidFill>
                  <a:srgbClr val="3333CC"/>
                </a:solidFill>
              </a:rPr>
              <a:t>Pepsi</a:t>
            </a:r>
            <a:r>
              <a:rPr lang="en-US" altLang="en-US" sz="2000" dirty="0">
                <a:sym typeface="Wingdings" panose="05000000000000000000" pitchFamily="2" charset="2"/>
              </a:rPr>
              <a:t>?</a:t>
            </a:r>
            <a:r>
              <a:rPr lang="en-US" altLang="en-US" sz="2000" dirty="0">
                <a:solidFill>
                  <a:schemeClr val="hlink"/>
                </a:solidFill>
                <a:sym typeface="Wingdings" panose="05000000000000000000" pitchFamily="2" charset="2"/>
              </a:rPr>
              <a:t>Coke </a:t>
            </a:r>
            <a:r>
              <a:rPr lang="en-US" altLang="en-US" sz="2000" dirty="0">
                <a:sym typeface="Wingdings" panose="05000000000000000000" pitchFamily="2" charset="2"/>
              </a:rPr>
              <a:t>] </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a:t>
            </a:r>
            <a:r>
              <a:rPr lang="en-US" altLang="en-US" sz="2000" dirty="0">
                <a:sym typeface="Wingdings" panose="05000000000000000000" pitchFamily="2" charset="2"/>
              </a:rPr>
              <a:t> </a:t>
            </a:r>
          </a:p>
          <a:p>
            <a:pPr>
              <a:spcBef>
                <a:spcPct val="50000"/>
              </a:spcBef>
            </a:pPr>
            <a:r>
              <a:rPr lang="en-US" altLang="en-US" sz="2000" dirty="0" err="1">
                <a:latin typeface="Times New Roman" panose="02020603050405020304" pitchFamily="18" charset="0"/>
                <a:cs typeface="Times New Roman" panose="02020603050405020304" pitchFamily="18" charset="0"/>
              </a:rPr>
              <a:t>Pr</a:t>
            </a:r>
            <a:r>
              <a:rPr lang="en-US" altLang="en-US" sz="2000" dirty="0"/>
              <a:t>[ </a:t>
            </a:r>
            <a:r>
              <a:rPr lang="en-US" altLang="en-US" sz="2000" dirty="0" err="1">
                <a:solidFill>
                  <a:srgbClr val="3333CC"/>
                </a:solidFill>
              </a:rPr>
              <a:t>Pepsi</a:t>
            </a:r>
            <a:r>
              <a:rPr lang="en-US" altLang="en-US" sz="2000" dirty="0" err="1">
                <a:sym typeface="Wingdings" panose="05000000000000000000" pitchFamily="2" charset="2"/>
              </a:rPr>
              <a:t></a:t>
            </a:r>
            <a:r>
              <a:rPr lang="en-US" altLang="en-US" sz="2000" dirty="0" err="1">
                <a:solidFill>
                  <a:schemeClr val="hlink"/>
                </a:solidFill>
                <a:sym typeface="Wingdings" panose="05000000000000000000" pitchFamily="2" charset="2"/>
              </a:rPr>
              <a:t>Coke</a:t>
            </a:r>
            <a:r>
              <a:rPr lang="en-US" altLang="en-US" sz="2000" dirty="0" err="1">
                <a:sym typeface="Wingdings" panose="05000000000000000000" pitchFamily="2" charset="2"/>
              </a:rPr>
              <a:t></a:t>
            </a:r>
            <a:r>
              <a:rPr lang="en-US" altLang="en-US" sz="2000" dirty="0" err="1">
                <a:solidFill>
                  <a:schemeClr val="hlink"/>
                </a:solidFill>
                <a:sym typeface="Wingdings" panose="05000000000000000000" pitchFamily="2" charset="2"/>
              </a:rPr>
              <a:t>Coke</a:t>
            </a:r>
            <a:r>
              <a:rPr lang="en-US" altLang="en-US" sz="2000" dirty="0">
                <a:solidFill>
                  <a:schemeClr val="hlink"/>
                </a:solidFill>
                <a:sym typeface="Wingdings" panose="05000000000000000000" pitchFamily="2" charset="2"/>
              </a:rPr>
              <a:t> </a:t>
            </a:r>
            <a:r>
              <a:rPr lang="en-US" altLang="en-US" sz="2000" dirty="0">
                <a:sym typeface="Wingdings" panose="05000000000000000000" pitchFamily="2" charset="2"/>
              </a:rPr>
              <a:t>] </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a:t>
            </a:r>
            <a:r>
              <a:rPr lang="en-US" altLang="en-US" sz="2000" dirty="0">
                <a:sym typeface="Wingdings" panose="05000000000000000000" pitchFamily="2" charset="2"/>
              </a:rPr>
              <a:t> </a:t>
            </a:r>
            <a:r>
              <a:rPr lang="en-US" altLang="en-US" sz="2000" dirty="0" err="1">
                <a:latin typeface="Times New Roman" panose="02020603050405020304" pitchFamily="18" charset="0"/>
                <a:cs typeface="Times New Roman" panose="02020603050405020304" pitchFamily="18" charset="0"/>
              </a:rPr>
              <a:t>Pr</a:t>
            </a:r>
            <a:r>
              <a:rPr lang="en-US" altLang="en-US" sz="2000" dirty="0"/>
              <a:t>[ </a:t>
            </a:r>
            <a:r>
              <a:rPr lang="en-US" altLang="en-US" sz="2000" dirty="0">
                <a:solidFill>
                  <a:srgbClr val="3333CC"/>
                </a:solidFill>
              </a:rPr>
              <a:t>Pepsi</a:t>
            </a:r>
            <a:r>
              <a:rPr lang="en-US" altLang="en-US" sz="2000" dirty="0">
                <a:sym typeface="Wingdings" panose="05000000000000000000" pitchFamily="2" charset="2"/>
              </a:rPr>
              <a:t> </a:t>
            </a:r>
            <a:r>
              <a:rPr lang="en-US" altLang="en-US" sz="2000" dirty="0">
                <a:solidFill>
                  <a:srgbClr val="3333CC"/>
                </a:solidFill>
              </a:rPr>
              <a:t>Pepsi</a:t>
            </a:r>
            <a:r>
              <a:rPr lang="en-US" altLang="en-US" sz="2000" dirty="0">
                <a:sym typeface="Wingdings" panose="05000000000000000000" pitchFamily="2" charset="2"/>
              </a:rPr>
              <a:t> </a:t>
            </a:r>
            <a:r>
              <a:rPr lang="en-US" altLang="en-US" sz="2000" dirty="0">
                <a:solidFill>
                  <a:schemeClr val="hlink"/>
                </a:solidFill>
                <a:sym typeface="Wingdings" panose="05000000000000000000" pitchFamily="2" charset="2"/>
              </a:rPr>
              <a:t>Coke </a:t>
            </a:r>
            <a:r>
              <a:rPr lang="en-US" altLang="en-US" sz="2000" dirty="0">
                <a:sym typeface="Wingdings" panose="05000000000000000000" pitchFamily="2" charset="2"/>
              </a:rPr>
              <a:t>] </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a:t>
            </a:r>
          </a:p>
          <a:p>
            <a:pPr>
              <a:spcBef>
                <a:spcPct val="50000"/>
              </a:spcBef>
            </a:pP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0.2  *    0.9             +                0.8    *     0.2            = 0.34   </a:t>
            </a:r>
          </a:p>
        </p:txBody>
      </p:sp>
      <p:graphicFrame>
        <p:nvGraphicFramePr>
          <p:cNvPr id="268302" name="Object 14">
            <a:extLst>
              <a:ext uri="{FF2B5EF4-FFF2-40B4-BE49-F238E27FC236}">
                <a16:creationId xmlns:a16="http://schemas.microsoft.com/office/drawing/2014/main" id="{AEB49A26-1DE7-FCF2-1B58-829F4DAF3CB4}"/>
              </a:ext>
            </a:extLst>
          </p:cNvPr>
          <p:cNvGraphicFramePr>
            <a:graphicFrameLocks noChangeAspect="1"/>
          </p:cNvGraphicFramePr>
          <p:nvPr/>
        </p:nvGraphicFramePr>
        <p:xfrm>
          <a:off x="636588" y="4273550"/>
          <a:ext cx="7686675" cy="1336675"/>
        </p:xfrm>
        <a:graphic>
          <a:graphicData uri="http://schemas.openxmlformats.org/presentationml/2006/ole">
            <mc:AlternateContent xmlns:mc="http://schemas.openxmlformats.org/markup-compatibility/2006">
              <mc:Choice xmlns:v="urn:schemas-microsoft-com:vml" Requires="v">
                <p:oleObj name="Equation" r:id="rId3" imgW="2628720" imgH="457200" progId="Equation.3">
                  <p:embed/>
                </p:oleObj>
              </mc:Choice>
              <mc:Fallback>
                <p:oleObj name="Equation" r:id="rId3" imgW="2628720" imgH="457200" progId="Equation.3">
                  <p:embed/>
                  <p:pic>
                    <p:nvPicPr>
                      <p:cNvPr id="268302" name="Object 14">
                        <a:extLst>
                          <a:ext uri="{FF2B5EF4-FFF2-40B4-BE49-F238E27FC236}">
                            <a16:creationId xmlns:a16="http://schemas.microsoft.com/office/drawing/2014/main" id="{AEB49A26-1DE7-FCF2-1B58-829F4DAF3C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588" y="4273550"/>
                        <a:ext cx="7686675" cy="1336675"/>
                      </a:xfrm>
                      <a:prstGeom prst="rect">
                        <a:avLst/>
                      </a:prstGeom>
                      <a:solidFill>
                        <a:srgbClr val="FFFF99"/>
                      </a:solidFill>
                      <a:ln>
                        <a:noFill/>
                      </a:ln>
                      <a:effectLst/>
                      <a:extLs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8303" name="Oval 15">
            <a:extLst>
              <a:ext uri="{FF2B5EF4-FFF2-40B4-BE49-F238E27FC236}">
                <a16:creationId xmlns:a16="http://schemas.microsoft.com/office/drawing/2014/main" id="{5653B616-A707-2334-AEF5-B433B3869F32}"/>
              </a:ext>
            </a:extLst>
          </p:cNvPr>
          <p:cNvSpPr>
            <a:spLocks noChangeArrowheads="1"/>
          </p:cNvSpPr>
          <p:nvPr/>
        </p:nvSpPr>
        <p:spPr bwMode="auto">
          <a:xfrm>
            <a:off x="6022975" y="4921250"/>
            <a:ext cx="950913" cy="688975"/>
          </a:xfrm>
          <a:prstGeom prst="ellipse">
            <a:avLst/>
          </a:prstGeom>
          <a:noFill/>
          <a:ln w="254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endParaRPr lang="en-US" altLang="en-US"/>
          </a:p>
        </p:txBody>
      </p:sp>
      <p:sp>
        <p:nvSpPr>
          <p:cNvPr id="5127" name="Rectangle 21">
            <a:extLst>
              <a:ext uri="{FF2B5EF4-FFF2-40B4-BE49-F238E27FC236}">
                <a16:creationId xmlns:a16="http://schemas.microsoft.com/office/drawing/2014/main" id="{F7F6938E-0DA9-69A1-045C-6018AA219A87}"/>
              </a:ext>
            </a:extLst>
          </p:cNvPr>
          <p:cNvSpPr>
            <a:spLocks noChangeArrowheads="1"/>
          </p:cNvSpPr>
          <p:nvPr/>
        </p:nvSpPr>
        <p:spPr bwMode="auto">
          <a:xfrm>
            <a:off x="455613" y="207963"/>
            <a:ext cx="84121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nchor="ct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sz="3600" b="1">
                <a:solidFill>
                  <a:srgbClr val="000099"/>
                </a:solidFill>
                <a:latin typeface="Arial" panose="020B0604020202020204" pitchFamily="34" charset="0"/>
              </a:rPr>
              <a:t>Markov Process</a:t>
            </a:r>
            <a:br>
              <a:rPr lang="en-US" altLang="en-US" sz="3600" b="1">
                <a:solidFill>
                  <a:srgbClr val="000099"/>
                </a:solidFill>
                <a:latin typeface="Arial" panose="020B0604020202020204" pitchFamily="34" charset="0"/>
              </a:rPr>
            </a:br>
            <a:r>
              <a:rPr lang="en-US" altLang="en-US" b="1">
                <a:solidFill>
                  <a:srgbClr val="000099"/>
                </a:solidFill>
                <a:latin typeface="Arial" panose="020B0604020202020204" pitchFamily="34" charset="0"/>
              </a:rPr>
              <a:t>Coke vs. Pepsi Example </a:t>
            </a:r>
            <a:r>
              <a:rPr lang="en-US" altLang="en-US" sz="1800" b="1">
                <a:solidFill>
                  <a:srgbClr val="000099"/>
                </a:solidFill>
                <a:latin typeface="Arial" panose="020B0604020202020204" pitchFamily="34" charset="0"/>
              </a:rPr>
              <a:t>(cont)</a:t>
            </a:r>
          </a:p>
        </p:txBody>
      </p:sp>
      <p:sp>
        <p:nvSpPr>
          <p:cNvPr id="268310" name="Line 22">
            <a:extLst>
              <a:ext uri="{FF2B5EF4-FFF2-40B4-BE49-F238E27FC236}">
                <a16:creationId xmlns:a16="http://schemas.microsoft.com/office/drawing/2014/main" id="{FF107D7A-47AF-977C-4C22-E0D776E21087}"/>
              </a:ext>
            </a:extLst>
          </p:cNvPr>
          <p:cNvSpPr>
            <a:spLocks noChangeShapeType="1"/>
          </p:cNvSpPr>
          <p:nvPr/>
        </p:nvSpPr>
        <p:spPr bwMode="auto">
          <a:xfrm flipV="1">
            <a:off x="2609850" y="5722938"/>
            <a:ext cx="11113" cy="40798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268311" name="Text Box 23">
            <a:extLst>
              <a:ext uri="{FF2B5EF4-FFF2-40B4-BE49-F238E27FC236}">
                <a16:creationId xmlns:a16="http://schemas.microsoft.com/office/drawing/2014/main" id="{6EA2421F-C645-2910-61DC-DD227E71CCB4}"/>
              </a:ext>
            </a:extLst>
          </p:cNvPr>
          <p:cNvSpPr txBox="1">
            <a:spLocks noChangeArrowheads="1"/>
          </p:cNvSpPr>
          <p:nvPr/>
        </p:nvSpPr>
        <p:spPr bwMode="auto">
          <a:xfrm>
            <a:off x="1960563" y="6116638"/>
            <a:ext cx="1546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a:solidFill>
                  <a:srgbClr val="3333CC"/>
                </a:solidFill>
              </a:rPr>
              <a:t>Pepsi</a:t>
            </a:r>
            <a:r>
              <a:rPr lang="en-US" altLang="en-US"/>
              <a:t> </a:t>
            </a:r>
            <a:r>
              <a:rPr lang="en-US" altLang="en-US">
                <a:sym typeface="Wingdings" panose="05000000000000000000" pitchFamily="2" charset="2"/>
              </a:rPr>
              <a:t> ?</a:t>
            </a:r>
            <a:endParaRPr lang="en-US" altLang="en-US"/>
          </a:p>
        </p:txBody>
      </p:sp>
      <p:sp>
        <p:nvSpPr>
          <p:cNvPr id="268312" name="AutoShape 24">
            <a:extLst>
              <a:ext uri="{FF2B5EF4-FFF2-40B4-BE49-F238E27FC236}">
                <a16:creationId xmlns:a16="http://schemas.microsoft.com/office/drawing/2014/main" id="{B6BEC61F-E38B-69E4-8B54-97567C64E1A3}"/>
              </a:ext>
            </a:extLst>
          </p:cNvPr>
          <p:cNvSpPr>
            <a:spLocks/>
          </p:cNvSpPr>
          <p:nvPr/>
        </p:nvSpPr>
        <p:spPr bwMode="auto">
          <a:xfrm rot="5400000">
            <a:off x="2540794" y="4863307"/>
            <a:ext cx="149225" cy="1385887"/>
          </a:xfrm>
          <a:prstGeom prst="rightBrace">
            <a:avLst>
              <a:gd name="adj1" fmla="val 77394"/>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endParaRPr lang="en-US" altLang="en-US"/>
          </a:p>
        </p:txBody>
      </p:sp>
      <p:sp>
        <p:nvSpPr>
          <p:cNvPr id="268313" name="AutoShape 25">
            <a:extLst>
              <a:ext uri="{FF2B5EF4-FFF2-40B4-BE49-F238E27FC236}">
                <a16:creationId xmlns:a16="http://schemas.microsoft.com/office/drawing/2014/main" id="{0D98DDA4-4859-9718-B0D5-6F88004902DA}"/>
              </a:ext>
            </a:extLst>
          </p:cNvPr>
          <p:cNvSpPr>
            <a:spLocks/>
          </p:cNvSpPr>
          <p:nvPr/>
        </p:nvSpPr>
        <p:spPr bwMode="auto">
          <a:xfrm>
            <a:off x="4302125" y="4413250"/>
            <a:ext cx="88900" cy="1125538"/>
          </a:xfrm>
          <a:prstGeom prst="rightBrace">
            <a:avLst>
              <a:gd name="adj1" fmla="val 105506"/>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endParaRPr lang="en-US" altLang="en-US"/>
          </a:p>
        </p:txBody>
      </p:sp>
      <p:sp>
        <p:nvSpPr>
          <p:cNvPr id="268314" name="Line 26">
            <a:extLst>
              <a:ext uri="{FF2B5EF4-FFF2-40B4-BE49-F238E27FC236}">
                <a16:creationId xmlns:a16="http://schemas.microsoft.com/office/drawing/2014/main" id="{C21A730E-4949-9AD1-F467-4846CFCD4172}"/>
              </a:ext>
            </a:extLst>
          </p:cNvPr>
          <p:cNvSpPr>
            <a:spLocks noChangeShapeType="1"/>
          </p:cNvSpPr>
          <p:nvPr/>
        </p:nvSpPr>
        <p:spPr bwMode="auto">
          <a:xfrm>
            <a:off x="4449763" y="4970463"/>
            <a:ext cx="1111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68315" name="Line 27">
            <a:extLst>
              <a:ext uri="{FF2B5EF4-FFF2-40B4-BE49-F238E27FC236}">
                <a16:creationId xmlns:a16="http://schemas.microsoft.com/office/drawing/2014/main" id="{00C22379-70A7-263D-F0B3-852C44185793}"/>
              </a:ext>
            </a:extLst>
          </p:cNvPr>
          <p:cNvSpPr>
            <a:spLocks noChangeShapeType="1"/>
          </p:cNvSpPr>
          <p:nvPr/>
        </p:nvSpPr>
        <p:spPr bwMode="auto">
          <a:xfrm>
            <a:off x="4578350" y="4962525"/>
            <a:ext cx="0" cy="109855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268316" name="Text Box 28">
            <a:extLst>
              <a:ext uri="{FF2B5EF4-FFF2-40B4-BE49-F238E27FC236}">
                <a16:creationId xmlns:a16="http://schemas.microsoft.com/office/drawing/2014/main" id="{6D2C8004-1199-7D3B-8652-C3FD8D79052E}"/>
              </a:ext>
            </a:extLst>
          </p:cNvPr>
          <p:cNvSpPr txBox="1">
            <a:spLocks noChangeArrowheads="1"/>
          </p:cNvSpPr>
          <p:nvPr/>
        </p:nvSpPr>
        <p:spPr bwMode="auto">
          <a:xfrm>
            <a:off x="3733800" y="6099175"/>
            <a:ext cx="1500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a:sym typeface="Wingdings" panose="05000000000000000000" pitchFamily="2" charset="2"/>
              </a:rPr>
              <a:t>?  </a:t>
            </a:r>
            <a:r>
              <a:rPr lang="en-US" altLang="en-US">
                <a:solidFill>
                  <a:schemeClr val="hlink"/>
                </a:solidFill>
                <a:sym typeface="Wingdings" panose="05000000000000000000" pitchFamily="2" charset="2"/>
              </a:rPr>
              <a:t>Coke</a:t>
            </a:r>
            <a:endParaRPr lang="en-US" altLang="en-US">
              <a:solidFill>
                <a:schemeClr val="hlink"/>
              </a:solidFill>
            </a:endParaRPr>
          </a:p>
        </p:txBody>
      </p:sp>
      <p:graphicFrame>
        <p:nvGraphicFramePr>
          <p:cNvPr id="268319" name="Object 31">
            <a:extLst>
              <a:ext uri="{FF2B5EF4-FFF2-40B4-BE49-F238E27FC236}">
                <a16:creationId xmlns:a16="http://schemas.microsoft.com/office/drawing/2014/main" id="{CD7CDAC4-A971-F185-20D5-5704C3B8E0E7}"/>
              </a:ext>
            </a:extLst>
          </p:cNvPr>
          <p:cNvGraphicFramePr>
            <a:graphicFrameLocks noChangeAspect="1"/>
          </p:cNvGraphicFramePr>
          <p:nvPr/>
        </p:nvGraphicFramePr>
        <p:xfrm>
          <a:off x="660400" y="4270375"/>
          <a:ext cx="2849563" cy="1336675"/>
        </p:xfrm>
        <a:graphic>
          <a:graphicData uri="http://schemas.openxmlformats.org/presentationml/2006/ole">
            <mc:AlternateContent xmlns:mc="http://schemas.openxmlformats.org/markup-compatibility/2006">
              <mc:Choice xmlns:v="urn:schemas-microsoft-com:vml" Requires="v">
                <p:oleObj name="Equation" r:id="rId5" imgW="952200" imgH="457200" progId="Equation.3">
                  <p:embed/>
                </p:oleObj>
              </mc:Choice>
              <mc:Fallback>
                <p:oleObj name="Equation" r:id="rId5" imgW="952200" imgH="457200" progId="Equation.3">
                  <p:embed/>
                  <p:pic>
                    <p:nvPicPr>
                      <p:cNvPr id="268319" name="Object 31">
                        <a:extLst>
                          <a:ext uri="{FF2B5EF4-FFF2-40B4-BE49-F238E27FC236}">
                            <a16:creationId xmlns:a16="http://schemas.microsoft.com/office/drawing/2014/main" id="{CD7CDAC4-A971-F185-20D5-5704C3B8E0E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0400" y="4270375"/>
                        <a:ext cx="2849563" cy="1336675"/>
                      </a:xfrm>
                      <a:prstGeom prst="rect">
                        <a:avLst/>
                      </a:prstGeom>
                      <a:solidFill>
                        <a:srgbClr val="FFFF99"/>
                      </a:solidFill>
                      <a:ln>
                        <a:noFill/>
                      </a:ln>
                      <a:effectLst/>
                      <a:extLs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68291">
                                            <p:txEl>
                                              <p:pRg st="1" end="1"/>
                                            </p:txEl>
                                          </p:spTgt>
                                        </p:tgtEl>
                                        <p:attrNameLst>
                                          <p:attrName>style.visibility</p:attrName>
                                        </p:attrNameLst>
                                      </p:cBhvr>
                                      <p:to>
                                        <p:strVal val="visible"/>
                                      </p:to>
                                    </p:set>
                                    <p:animEffect transition="in" filter="wipe(left)">
                                      <p:cBhvr>
                                        <p:cTn id="7" dur="500"/>
                                        <p:tgtEl>
                                          <p:spTgt spid="26829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68291">
                                            <p:txEl>
                                              <p:pRg st="2" end="2"/>
                                            </p:txEl>
                                          </p:spTgt>
                                        </p:tgtEl>
                                        <p:attrNameLst>
                                          <p:attrName>style.visibility</p:attrName>
                                        </p:attrNameLst>
                                      </p:cBhvr>
                                      <p:to>
                                        <p:strVal val="visible"/>
                                      </p:to>
                                    </p:set>
                                    <p:animEffect transition="in" filter="wipe(left)">
                                      <p:cBhvr>
                                        <p:cTn id="12" dur="500"/>
                                        <p:tgtEl>
                                          <p:spTgt spid="26829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68291">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xit" presetSubtype="0" fill="hold" nodeType="clickEffect">
                                  <p:stCondLst>
                                    <p:cond delay="0"/>
                                  </p:stCondLst>
                                  <p:childTnLst>
                                    <p:set>
                                      <p:cBhvr>
                                        <p:cTn id="20" dur="1" fill="hold">
                                          <p:stCondLst>
                                            <p:cond delay="0"/>
                                          </p:stCondLst>
                                        </p:cTn>
                                        <p:tgtEl>
                                          <p:spTgt spid="268319"/>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26830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268303"/>
                                        </p:tgtEl>
                                        <p:attrNameLst>
                                          <p:attrName>style.visibility</p:attrName>
                                        </p:attrNameLst>
                                      </p:cBhvr>
                                      <p:to>
                                        <p:strVal val="visible"/>
                                      </p:to>
                                    </p:set>
                                    <p:anim calcmode="lin" valueType="num">
                                      <p:cBhvr additive="base">
                                        <p:cTn id="27" dur="500" fill="hold"/>
                                        <p:tgtEl>
                                          <p:spTgt spid="268303"/>
                                        </p:tgtEl>
                                        <p:attrNameLst>
                                          <p:attrName>ppt_x</p:attrName>
                                        </p:attrNameLst>
                                      </p:cBhvr>
                                      <p:tavLst>
                                        <p:tav tm="0">
                                          <p:val>
                                            <p:strVal val="#ppt_x"/>
                                          </p:val>
                                        </p:tav>
                                        <p:tav tm="100000">
                                          <p:val>
                                            <p:strVal val="#ppt_x"/>
                                          </p:val>
                                        </p:tav>
                                      </p:tavLst>
                                    </p:anim>
                                    <p:anim calcmode="lin" valueType="num">
                                      <p:cBhvr additive="base">
                                        <p:cTn id="28" dur="500" fill="hold"/>
                                        <p:tgtEl>
                                          <p:spTgt spid="268303"/>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26831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6831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8311"/>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26831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6831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6831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83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303" grpId="0" animBg="1"/>
      <p:bldP spid="268311" grpId="0"/>
      <p:bldP spid="268312" grpId="0" animBg="1"/>
      <p:bldP spid="268313" grpId="0" animBg="1"/>
      <p:bldP spid="2683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3">
            <a:extLst>
              <a:ext uri="{FF2B5EF4-FFF2-40B4-BE49-F238E27FC236}">
                <a16:creationId xmlns:a16="http://schemas.microsoft.com/office/drawing/2014/main" id="{919AB5FD-1F79-D31B-F7F4-234ADDFD379A}"/>
              </a:ext>
            </a:extLst>
          </p:cNvPr>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AFE58D45-FD2B-4C1F-B887-E586001CA52C}" type="slidenum">
              <a:rPr lang="he-IL" altLang="en-US" sz="1600">
                <a:latin typeface="Times New Roman" panose="02020603050405020304" pitchFamily="18" charset="0"/>
              </a:rPr>
              <a:pPr/>
              <a:t>11</a:t>
            </a:fld>
            <a:endParaRPr lang="en-US" altLang="en-US" sz="1600">
              <a:latin typeface="Times New Roman" panose="02020603050405020304" pitchFamily="18" charset="0"/>
            </a:endParaRPr>
          </a:p>
        </p:txBody>
      </p:sp>
      <p:sp>
        <p:nvSpPr>
          <p:cNvPr id="6148" name="Text Box 2">
            <a:extLst>
              <a:ext uri="{FF2B5EF4-FFF2-40B4-BE49-F238E27FC236}">
                <a16:creationId xmlns:a16="http://schemas.microsoft.com/office/drawing/2014/main" id="{C79E3B42-9AFA-8933-43EA-59049EB23CE6}"/>
              </a:ext>
            </a:extLst>
          </p:cNvPr>
          <p:cNvSpPr txBox="1">
            <a:spLocks noChangeArrowheads="1"/>
          </p:cNvSpPr>
          <p:nvPr/>
        </p:nvSpPr>
        <p:spPr bwMode="auto">
          <a:xfrm>
            <a:off x="500063" y="1571625"/>
            <a:ext cx="836771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dirty="0"/>
              <a:t>Given that a person is currently a </a:t>
            </a:r>
            <a:r>
              <a:rPr lang="en-US" altLang="en-US" dirty="0">
                <a:solidFill>
                  <a:schemeClr val="hlink"/>
                </a:solidFill>
              </a:rPr>
              <a:t>Coke</a:t>
            </a:r>
            <a:r>
              <a:rPr lang="en-US" altLang="en-US" dirty="0"/>
              <a:t> purchaser, what is the probability that he will purchase </a:t>
            </a:r>
            <a:r>
              <a:rPr lang="en-US" altLang="en-US" dirty="0">
                <a:solidFill>
                  <a:srgbClr val="3333CC"/>
                </a:solidFill>
              </a:rPr>
              <a:t>Pepsi</a:t>
            </a:r>
            <a:r>
              <a:rPr lang="en-US" altLang="en-US" dirty="0"/>
              <a:t> </a:t>
            </a:r>
            <a:r>
              <a:rPr lang="en-US" altLang="en-US" b="1" dirty="0">
                <a:solidFill>
                  <a:srgbClr val="993300"/>
                </a:solidFill>
              </a:rPr>
              <a:t>three</a:t>
            </a:r>
            <a:r>
              <a:rPr lang="en-US" altLang="en-US" dirty="0"/>
              <a:t> purchases from now?</a:t>
            </a:r>
          </a:p>
        </p:txBody>
      </p:sp>
      <p:sp>
        <p:nvSpPr>
          <p:cNvPr id="6149" name="Rectangle 5">
            <a:extLst>
              <a:ext uri="{FF2B5EF4-FFF2-40B4-BE49-F238E27FC236}">
                <a16:creationId xmlns:a16="http://schemas.microsoft.com/office/drawing/2014/main" id="{5F572A19-FAE2-3935-4C02-BCEBA979C0CC}"/>
              </a:ext>
            </a:extLst>
          </p:cNvPr>
          <p:cNvSpPr>
            <a:spLocks noChangeArrowheads="1"/>
          </p:cNvSpPr>
          <p:nvPr/>
        </p:nvSpPr>
        <p:spPr bwMode="auto">
          <a:xfrm>
            <a:off x="455613" y="207963"/>
            <a:ext cx="84121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nchor="ct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sz="3600" b="1" dirty="0">
                <a:solidFill>
                  <a:srgbClr val="C00000"/>
                </a:solidFill>
                <a:latin typeface="Times New Roman" panose="02020603050405020304" pitchFamily="18" charset="0"/>
                <a:cs typeface="Times New Roman" panose="02020603050405020304" pitchFamily="18" charset="0"/>
              </a:rPr>
              <a:t>Markov Process</a:t>
            </a:r>
            <a:br>
              <a:rPr lang="en-US" altLang="en-US" sz="3600" b="1" dirty="0">
                <a:solidFill>
                  <a:srgbClr val="C00000"/>
                </a:solidFill>
                <a:latin typeface="Times New Roman" panose="02020603050405020304" pitchFamily="18" charset="0"/>
                <a:cs typeface="Times New Roman" panose="02020603050405020304" pitchFamily="18" charset="0"/>
              </a:rPr>
            </a:br>
            <a:r>
              <a:rPr lang="en-US" altLang="en-US" b="1" dirty="0">
                <a:solidFill>
                  <a:srgbClr val="C00000"/>
                </a:solidFill>
                <a:latin typeface="Times New Roman" panose="02020603050405020304" pitchFamily="18" charset="0"/>
                <a:cs typeface="Times New Roman" panose="02020603050405020304" pitchFamily="18" charset="0"/>
              </a:rPr>
              <a:t>Coke vs. Pepsi Example </a:t>
            </a:r>
            <a:r>
              <a:rPr lang="en-US" altLang="en-US" sz="1800" b="1" dirty="0">
                <a:solidFill>
                  <a:srgbClr val="C00000"/>
                </a:solidFill>
                <a:latin typeface="Times New Roman" panose="02020603050405020304" pitchFamily="18" charset="0"/>
                <a:cs typeface="Times New Roman" panose="02020603050405020304" pitchFamily="18" charset="0"/>
              </a:rPr>
              <a:t>(</a:t>
            </a:r>
            <a:r>
              <a:rPr lang="en-US" altLang="en-US" sz="1800" b="1" dirty="0" err="1">
                <a:solidFill>
                  <a:srgbClr val="C00000"/>
                </a:solidFill>
                <a:latin typeface="Times New Roman" panose="02020603050405020304" pitchFamily="18" charset="0"/>
                <a:cs typeface="Times New Roman" panose="02020603050405020304" pitchFamily="18" charset="0"/>
              </a:rPr>
              <a:t>cont</a:t>
            </a:r>
            <a:r>
              <a:rPr lang="en-US" altLang="en-US" sz="1800" b="1" dirty="0">
                <a:solidFill>
                  <a:srgbClr val="C00000"/>
                </a:solidFill>
                <a:latin typeface="Times New Roman" panose="02020603050405020304" pitchFamily="18" charset="0"/>
                <a:cs typeface="Times New Roman" panose="02020603050405020304" pitchFamily="18" charset="0"/>
              </a:rPr>
              <a:t>)</a:t>
            </a:r>
          </a:p>
        </p:txBody>
      </p:sp>
      <p:graphicFrame>
        <p:nvGraphicFramePr>
          <p:cNvPr id="274445" name="Object 13">
            <a:extLst>
              <a:ext uri="{FF2B5EF4-FFF2-40B4-BE49-F238E27FC236}">
                <a16:creationId xmlns:a16="http://schemas.microsoft.com/office/drawing/2014/main" id="{DA374CCC-0262-CAAF-E3EE-997936122DB7}"/>
              </a:ext>
            </a:extLst>
          </p:cNvPr>
          <p:cNvGraphicFramePr>
            <a:graphicFrameLocks noChangeAspect="1"/>
          </p:cNvGraphicFramePr>
          <p:nvPr/>
        </p:nvGraphicFramePr>
        <p:xfrm>
          <a:off x="195263" y="3378200"/>
          <a:ext cx="8540750" cy="1336675"/>
        </p:xfrm>
        <a:graphic>
          <a:graphicData uri="http://schemas.openxmlformats.org/presentationml/2006/ole">
            <mc:AlternateContent xmlns:mc="http://schemas.openxmlformats.org/markup-compatibility/2006">
              <mc:Choice xmlns:v="urn:schemas-microsoft-com:vml" Requires="v">
                <p:oleObj name="Equation" r:id="rId3" imgW="2920680" imgH="457200" progId="Equation.3">
                  <p:embed/>
                </p:oleObj>
              </mc:Choice>
              <mc:Fallback>
                <p:oleObj name="Equation" r:id="rId3" imgW="2920680" imgH="457200" progId="Equation.3">
                  <p:embed/>
                  <p:pic>
                    <p:nvPicPr>
                      <p:cNvPr id="274445" name="Object 13">
                        <a:extLst>
                          <a:ext uri="{FF2B5EF4-FFF2-40B4-BE49-F238E27FC236}">
                            <a16:creationId xmlns:a16="http://schemas.microsoft.com/office/drawing/2014/main" id="{DA374CCC-0262-CAAF-E3EE-997936122D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263" y="3378200"/>
                        <a:ext cx="8540750" cy="1336675"/>
                      </a:xfrm>
                      <a:prstGeom prst="rect">
                        <a:avLst/>
                      </a:prstGeom>
                      <a:solidFill>
                        <a:srgbClr val="FFFF99"/>
                      </a:solidFill>
                      <a:ln>
                        <a:noFill/>
                      </a:ln>
                      <a:effectLst/>
                      <a:extLs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4446" name="Oval 14">
            <a:extLst>
              <a:ext uri="{FF2B5EF4-FFF2-40B4-BE49-F238E27FC236}">
                <a16:creationId xmlns:a16="http://schemas.microsoft.com/office/drawing/2014/main" id="{7E03750E-0A47-351C-00FC-957E19609C27}"/>
              </a:ext>
            </a:extLst>
          </p:cNvPr>
          <p:cNvSpPr>
            <a:spLocks noChangeArrowheads="1"/>
          </p:cNvSpPr>
          <p:nvPr/>
        </p:nvSpPr>
        <p:spPr bwMode="auto">
          <a:xfrm>
            <a:off x="7385050" y="3300413"/>
            <a:ext cx="1165225" cy="688975"/>
          </a:xfrm>
          <a:prstGeom prst="ellipse">
            <a:avLst/>
          </a:prstGeom>
          <a:noFill/>
          <a:ln w="254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endParaRPr lang="en-US" altLang="en-US"/>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7444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nodeType="clickEffect">
                                  <p:stCondLst>
                                    <p:cond delay="0"/>
                                  </p:stCondLst>
                                  <p:childTnLst>
                                    <p:set>
                                      <p:cBhvr>
                                        <p:cTn id="10" dur="1" fill="hold">
                                          <p:stCondLst>
                                            <p:cond delay="0"/>
                                          </p:stCondLst>
                                        </p:cTn>
                                        <p:tgtEl>
                                          <p:spTgt spid="274446"/>
                                        </p:tgtEl>
                                        <p:attrNameLst>
                                          <p:attrName>style.visibility</p:attrName>
                                        </p:attrNameLst>
                                      </p:cBhvr>
                                      <p:to>
                                        <p:strVal val="visible"/>
                                      </p:to>
                                    </p:set>
                                    <p:anim calcmode="lin" valueType="num">
                                      <p:cBhvr additive="base">
                                        <p:cTn id="11" dur="500" fill="hold"/>
                                        <p:tgtEl>
                                          <p:spTgt spid="274446"/>
                                        </p:tgtEl>
                                        <p:attrNameLst>
                                          <p:attrName>ppt_x</p:attrName>
                                        </p:attrNameLst>
                                      </p:cBhvr>
                                      <p:tavLst>
                                        <p:tav tm="0">
                                          <p:val>
                                            <p:strVal val="#ppt_x"/>
                                          </p:val>
                                        </p:tav>
                                        <p:tav tm="100000">
                                          <p:val>
                                            <p:strVal val="#ppt_x"/>
                                          </p:val>
                                        </p:tav>
                                      </p:tavLst>
                                    </p:anim>
                                    <p:anim calcmode="lin" valueType="num">
                                      <p:cBhvr additive="base">
                                        <p:cTn id="12" dur="500" fill="hold"/>
                                        <p:tgtEl>
                                          <p:spTgt spid="2744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4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Slide Number Placeholder 4">
            <a:extLst>
              <a:ext uri="{FF2B5EF4-FFF2-40B4-BE49-F238E27FC236}">
                <a16:creationId xmlns:a16="http://schemas.microsoft.com/office/drawing/2014/main" id="{549E5BB5-C843-F9C3-AE91-E10E8D1FED9B}"/>
              </a:ext>
            </a:extLst>
          </p:cNvPr>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8FDC6BB5-834B-4075-83E1-EF1BCDB63EAD}" type="slidenum">
              <a:rPr lang="he-IL" altLang="en-US" sz="1600">
                <a:latin typeface="Times New Roman" panose="02020603050405020304" pitchFamily="18" charset="0"/>
              </a:rPr>
              <a:pPr/>
              <a:t>12</a:t>
            </a:fld>
            <a:endParaRPr lang="en-US" altLang="en-US" sz="1600">
              <a:latin typeface="Times New Roman" panose="02020603050405020304" pitchFamily="18" charset="0"/>
            </a:endParaRPr>
          </a:p>
        </p:txBody>
      </p:sp>
      <p:sp>
        <p:nvSpPr>
          <p:cNvPr id="270339" name="Text Box 3">
            <a:extLst>
              <a:ext uri="{FF2B5EF4-FFF2-40B4-BE49-F238E27FC236}">
                <a16:creationId xmlns:a16="http://schemas.microsoft.com/office/drawing/2014/main" id="{1DDAF4D1-8DD5-0685-A0C3-D2A556995EE5}"/>
              </a:ext>
            </a:extLst>
          </p:cNvPr>
          <p:cNvSpPr txBox="1">
            <a:spLocks noChangeArrowheads="1"/>
          </p:cNvSpPr>
          <p:nvPr/>
        </p:nvSpPr>
        <p:spPr bwMode="auto">
          <a:xfrm>
            <a:off x="398463" y="1546225"/>
            <a:ext cx="8577262"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buFontTx/>
              <a:buChar char="•"/>
            </a:pPr>
            <a:r>
              <a:rPr lang="en-US" altLang="en-US" sz="2000"/>
              <a:t>Assume each person makes one cola purchase per week</a:t>
            </a:r>
          </a:p>
          <a:p>
            <a:pPr>
              <a:spcBef>
                <a:spcPct val="50000"/>
              </a:spcBef>
              <a:buFontTx/>
              <a:buChar char="•"/>
            </a:pPr>
            <a:r>
              <a:rPr lang="en-US" altLang="en-US" sz="2000"/>
              <a:t>Suppose </a:t>
            </a:r>
            <a:r>
              <a:rPr lang="en-US" altLang="en-US" sz="2000">
                <a:solidFill>
                  <a:schemeClr val="hlink"/>
                </a:solidFill>
              </a:rPr>
              <a:t>60%</a:t>
            </a:r>
            <a:r>
              <a:rPr lang="en-US" altLang="en-US" sz="2000"/>
              <a:t> of all people now drink </a:t>
            </a:r>
            <a:r>
              <a:rPr lang="en-US" altLang="en-US" sz="2000">
                <a:solidFill>
                  <a:schemeClr val="hlink"/>
                </a:solidFill>
              </a:rPr>
              <a:t>Coke</a:t>
            </a:r>
            <a:r>
              <a:rPr lang="en-US" altLang="en-US" sz="2000"/>
              <a:t>, and </a:t>
            </a:r>
            <a:r>
              <a:rPr lang="en-US" altLang="en-US" sz="2000">
                <a:solidFill>
                  <a:srgbClr val="3333CC"/>
                </a:solidFill>
              </a:rPr>
              <a:t>40%</a:t>
            </a:r>
            <a:r>
              <a:rPr lang="en-US" altLang="en-US" sz="2000"/>
              <a:t> drink </a:t>
            </a:r>
            <a:r>
              <a:rPr lang="en-US" altLang="en-US" sz="2000">
                <a:solidFill>
                  <a:srgbClr val="3333CC"/>
                </a:solidFill>
              </a:rPr>
              <a:t>Pepsi</a:t>
            </a:r>
          </a:p>
          <a:p>
            <a:pPr>
              <a:spcBef>
                <a:spcPct val="50000"/>
              </a:spcBef>
              <a:buFontTx/>
              <a:buChar char="•"/>
            </a:pPr>
            <a:r>
              <a:rPr lang="en-US" altLang="en-US" sz="2000"/>
              <a:t>What fraction of people will be drinking </a:t>
            </a:r>
            <a:r>
              <a:rPr lang="en-US" altLang="en-US" sz="2000">
                <a:solidFill>
                  <a:schemeClr val="hlink"/>
                </a:solidFill>
              </a:rPr>
              <a:t>Coke</a:t>
            </a:r>
            <a:r>
              <a:rPr lang="en-US" altLang="en-US" sz="2000"/>
              <a:t> three weeks from now?</a:t>
            </a:r>
            <a:endParaRPr lang="en-US" altLang="en-US" sz="2000" i="1">
              <a:latin typeface="Times New Roman" panose="02020603050405020304" pitchFamily="18" charset="0"/>
              <a:cs typeface="Times New Roman" panose="02020603050405020304" pitchFamily="18" charset="0"/>
            </a:endParaRPr>
          </a:p>
        </p:txBody>
      </p:sp>
      <p:sp>
        <p:nvSpPr>
          <p:cNvPr id="7174" name="Rectangle 15">
            <a:extLst>
              <a:ext uri="{FF2B5EF4-FFF2-40B4-BE49-F238E27FC236}">
                <a16:creationId xmlns:a16="http://schemas.microsoft.com/office/drawing/2014/main" id="{35EBF002-D303-C4C1-46E1-9BA40C5B5A1E}"/>
              </a:ext>
            </a:extLst>
          </p:cNvPr>
          <p:cNvSpPr>
            <a:spLocks noGrp="1" noChangeArrowheads="1"/>
          </p:cNvSpPr>
          <p:nvPr>
            <p:ph type="title"/>
          </p:nvPr>
        </p:nvSpPr>
        <p:spPr>
          <a:noFill/>
        </p:spPr>
        <p:txBody>
          <a:bodyPr/>
          <a:lstStyle/>
          <a:p>
            <a:pPr algn="l"/>
            <a:r>
              <a:rPr lang="en-US" altLang="en-US" dirty="0">
                <a:solidFill>
                  <a:srgbClr val="C00000"/>
                </a:solidFill>
                <a:latin typeface="Times New Roman" panose="02020603050405020304" pitchFamily="18" charset="0"/>
                <a:cs typeface="Times New Roman" panose="02020603050405020304" pitchFamily="18" charset="0"/>
              </a:rPr>
              <a:t>Markov Process</a:t>
            </a:r>
            <a:br>
              <a:rPr lang="en-US" altLang="en-US" dirty="0">
                <a:solidFill>
                  <a:srgbClr val="C00000"/>
                </a:solidFill>
                <a:latin typeface="Times New Roman" panose="02020603050405020304" pitchFamily="18" charset="0"/>
                <a:cs typeface="Times New Roman" panose="02020603050405020304" pitchFamily="18" charset="0"/>
              </a:rPr>
            </a:br>
            <a:r>
              <a:rPr lang="en-US" altLang="en-US" sz="2400" dirty="0">
                <a:solidFill>
                  <a:srgbClr val="C00000"/>
                </a:solidFill>
                <a:latin typeface="Times New Roman" panose="02020603050405020304" pitchFamily="18" charset="0"/>
                <a:cs typeface="Times New Roman" panose="02020603050405020304" pitchFamily="18" charset="0"/>
              </a:rPr>
              <a:t>Coke vs. Pepsi Example </a:t>
            </a:r>
            <a:r>
              <a:rPr lang="en-US" altLang="en-US" sz="1800" dirty="0">
                <a:solidFill>
                  <a:srgbClr val="C00000"/>
                </a:solidFill>
                <a:latin typeface="Times New Roman" panose="02020603050405020304" pitchFamily="18" charset="0"/>
                <a:cs typeface="Times New Roman" panose="02020603050405020304" pitchFamily="18" charset="0"/>
              </a:rPr>
              <a:t>(</a:t>
            </a:r>
            <a:r>
              <a:rPr lang="en-US" altLang="en-US" sz="1800" dirty="0" err="1">
                <a:solidFill>
                  <a:srgbClr val="C00000"/>
                </a:solidFill>
                <a:latin typeface="Times New Roman" panose="02020603050405020304" pitchFamily="18" charset="0"/>
                <a:cs typeface="Times New Roman" panose="02020603050405020304" pitchFamily="18" charset="0"/>
              </a:rPr>
              <a:t>cont</a:t>
            </a:r>
            <a:r>
              <a:rPr lang="en-US" altLang="en-US" sz="1800" dirty="0">
                <a:solidFill>
                  <a:srgbClr val="C00000"/>
                </a:solidFill>
                <a:latin typeface="Times New Roman" panose="02020603050405020304" pitchFamily="18" charset="0"/>
                <a:cs typeface="Times New Roman" panose="02020603050405020304" pitchFamily="18" charset="0"/>
              </a:rPr>
              <a:t>)</a:t>
            </a:r>
          </a:p>
        </p:txBody>
      </p:sp>
      <p:graphicFrame>
        <p:nvGraphicFramePr>
          <p:cNvPr id="270352" name="Object 16">
            <a:extLst>
              <a:ext uri="{FF2B5EF4-FFF2-40B4-BE49-F238E27FC236}">
                <a16:creationId xmlns:a16="http://schemas.microsoft.com/office/drawing/2014/main" id="{92028D30-0C7F-1B0B-5C44-72BBAF1C91ED}"/>
              </a:ext>
            </a:extLst>
          </p:cNvPr>
          <p:cNvGraphicFramePr>
            <a:graphicFrameLocks noGrp="1" noChangeAspect="1"/>
          </p:cNvGraphicFramePr>
          <p:nvPr>
            <p:ph idx="1"/>
          </p:nvPr>
        </p:nvGraphicFramePr>
        <p:xfrm>
          <a:off x="1952625" y="3074988"/>
          <a:ext cx="2033588" cy="976312"/>
        </p:xfrm>
        <a:graphic>
          <a:graphicData uri="http://schemas.openxmlformats.org/presentationml/2006/ole">
            <mc:AlternateContent xmlns:mc="http://schemas.openxmlformats.org/markup-compatibility/2006">
              <mc:Choice xmlns:v="urn:schemas-microsoft-com:vml" Requires="v">
                <p:oleObj name="Equation" r:id="rId3" imgW="952200" imgH="457200" progId="Equation.3">
                  <p:embed/>
                </p:oleObj>
              </mc:Choice>
              <mc:Fallback>
                <p:oleObj name="Equation" r:id="rId3" imgW="952200" imgH="457200" progId="Equation.3">
                  <p:embed/>
                  <p:pic>
                    <p:nvPicPr>
                      <p:cNvPr id="270352" name="Object 16">
                        <a:extLst>
                          <a:ext uri="{FF2B5EF4-FFF2-40B4-BE49-F238E27FC236}">
                            <a16:creationId xmlns:a16="http://schemas.microsoft.com/office/drawing/2014/main" id="{92028D30-0C7F-1B0B-5C44-72BBAF1C91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2625" y="3074988"/>
                        <a:ext cx="2033588" cy="976312"/>
                      </a:xfrm>
                      <a:prstGeom prst="rect">
                        <a:avLst/>
                      </a:prstGeom>
                      <a:solidFill>
                        <a:srgbClr val="FFFF99"/>
                      </a:solidFill>
                      <a:ln>
                        <a:noFill/>
                      </a:ln>
                      <a:effectLst/>
                      <a:extLs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0356" name="Object 20">
            <a:extLst>
              <a:ext uri="{FF2B5EF4-FFF2-40B4-BE49-F238E27FC236}">
                <a16:creationId xmlns:a16="http://schemas.microsoft.com/office/drawing/2014/main" id="{4A71761A-A6DA-05AB-E4A7-3D3EECC645E8}"/>
              </a:ext>
            </a:extLst>
          </p:cNvPr>
          <p:cNvGraphicFramePr>
            <a:graphicFrameLocks noChangeAspect="1"/>
          </p:cNvGraphicFramePr>
          <p:nvPr/>
        </p:nvGraphicFramePr>
        <p:xfrm>
          <a:off x="4494213" y="3082925"/>
          <a:ext cx="2828925" cy="969963"/>
        </p:xfrm>
        <a:graphic>
          <a:graphicData uri="http://schemas.openxmlformats.org/presentationml/2006/ole">
            <mc:AlternateContent xmlns:mc="http://schemas.openxmlformats.org/markup-compatibility/2006">
              <mc:Choice xmlns:v="urn:schemas-microsoft-com:vml" Requires="v">
                <p:oleObj name="משוואה" r:id="rId5" imgW="1333440" imgH="457200" progId="Equation.3">
                  <p:embed/>
                </p:oleObj>
              </mc:Choice>
              <mc:Fallback>
                <p:oleObj name="משוואה" r:id="rId5" imgW="1333440" imgH="457200" progId="Equation.3">
                  <p:embed/>
                  <p:pic>
                    <p:nvPicPr>
                      <p:cNvPr id="270356" name="Object 20">
                        <a:extLst>
                          <a:ext uri="{FF2B5EF4-FFF2-40B4-BE49-F238E27FC236}">
                            <a16:creationId xmlns:a16="http://schemas.microsoft.com/office/drawing/2014/main" id="{4A71761A-A6DA-05AB-E4A7-3D3EECC645E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4213" y="3082925"/>
                        <a:ext cx="2828925" cy="969963"/>
                      </a:xfrm>
                      <a:prstGeom prst="rect">
                        <a:avLst/>
                      </a:prstGeom>
                      <a:solidFill>
                        <a:srgbClr val="FFFF99"/>
                      </a:solidFill>
                      <a:ln>
                        <a:noFill/>
                      </a:ln>
                      <a:effectLst/>
                      <a:extLs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0357" name="Text Box 21">
            <a:extLst>
              <a:ext uri="{FF2B5EF4-FFF2-40B4-BE49-F238E27FC236}">
                <a16:creationId xmlns:a16="http://schemas.microsoft.com/office/drawing/2014/main" id="{B8F704F3-DC78-0D18-AEE5-12227E27A2AD}"/>
              </a:ext>
            </a:extLst>
          </p:cNvPr>
          <p:cNvSpPr txBox="1">
            <a:spLocks noChangeArrowheads="1"/>
          </p:cNvSpPr>
          <p:nvPr/>
        </p:nvSpPr>
        <p:spPr bwMode="auto">
          <a:xfrm>
            <a:off x="704850" y="4237038"/>
            <a:ext cx="6653213" cy="213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a:latin typeface="Times New Roman" panose="02020603050405020304" pitchFamily="18" charset="0"/>
                <a:cs typeface="Times New Roman" panose="02020603050405020304" pitchFamily="18" charset="0"/>
              </a:rPr>
              <a:t>Pr[</a:t>
            </a:r>
            <a:r>
              <a:rPr lang="en-US" altLang="en-US" i="1">
                <a:latin typeface="Times New Roman" panose="02020603050405020304" pitchFamily="18" charset="0"/>
                <a:cs typeface="Times New Roman" panose="02020603050405020304" pitchFamily="18" charset="0"/>
              </a:rPr>
              <a:t>X</a:t>
            </a:r>
            <a:r>
              <a:rPr lang="en-US" altLang="en-US" baseline="-25000">
                <a:latin typeface="Times New Roman" panose="02020603050405020304" pitchFamily="18" charset="0"/>
                <a:cs typeface="Times New Roman" panose="02020603050405020304" pitchFamily="18" charset="0"/>
              </a:rPr>
              <a:t>3</a:t>
            </a:r>
            <a:r>
              <a:rPr lang="en-US" altLang="en-US" i="1">
                <a:latin typeface="Times New Roman" panose="02020603050405020304" pitchFamily="18" charset="0"/>
                <a:cs typeface="Times New Roman" panose="02020603050405020304" pitchFamily="18" charset="0"/>
              </a:rPr>
              <a:t>=</a:t>
            </a:r>
            <a:r>
              <a:rPr lang="en-US" altLang="en-US">
                <a:solidFill>
                  <a:schemeClr val="hlink"/>
                </a:solidFill>
                <a:latin typeface="Times New Roman" panose="02020603050405020304" pitchFamily="18" charset="0"/>
                <a:cs typeface="Times New Roman" panose="02020603050405020304" pitchFamily="18" charset="0"/>
              </a:rPr>
              <a:t>Coke</a:t>
            </a:r>
            <a:r>
              <a:rPr lang="en-US" altLang="en-US">
                <a:latin typeface="Times New Roman" panose="02020603050405020304" pitchFamily="18" charset="0"/>
                <a:cs typeface="Times New Roman" panose="02020603050405020304" pitchFamily="18" charset="0"/>
              </a:rPr>
              <a:t>] = 0.6 * 0.781  +  0.4 * 0.438  =  0.6438</a:t>
            </a:r>
          </a:p>
          <a:p>
            <a:endParaRPr lang="en-US" altLang="en-US">
              <a:latin typeface="Times New Roman" panose="02020603050405020304" pitchFamily="18" charset="0"/>
              <a:cs typeface="Times New Roman" panose="02020603050405020304" pitchFamily="18" charset="0"/>
            </a:endParaRPr>
          </a:p>
          <a:p>
            <a:pPr>
              <a:lnSpc>
                <a:spcPct val="120000"/>
              </a:lnSpc>
            </a:pPr>
            <a:r>
              <a:rPr lang="en-US" altLang="en-US" i="1">
                <a:latin typeface="Times New Roman" panose="02020603050405020304" pitchFamily="18" charset="0"/>
                <a:cs typeface="Times New Roman" panose="02020603050405020304" pitchFamily="18" charset="0"/>
              </a:rPr>
              <a:t>Q</a:t>
            </a:r>
            <a:r>
              <a:rPr lang="en-US" altLang="en-US" i="1" baseline="-25000">
                <a:latin typeface="Times New Roman" panose="02020603050405020304" pitchFamily="18" charset="0"/>
                <a:cs typeface="Times New Roman" panose="02020603050405020304" pitchFamily="18" charset="0"/>
              </a:rPr>
              <a:t>i</a:t>
            </a:r>
            <a:r>
              <a:rPr lang="en-US" altLang="en-US" i="1">
                <a:latin typeface="Times New Roman" panose="02020603050405020304" pitchFamily="18" charset="0"/>
                <a:cs typeface="Times New Roman" panose="02020603050405020304" pitchFamily="18" charset="0"/>
              </a:rPr>
              <a:t> </a:t>
            </a:r>
            <a:r>
              <a:rPr lang="en-US" altLang="en-US">
                <a:cs typeface="Times New Roman" panose="02020603050405020304" pitchFamily="18" charset="0"/>
              </a:rPr>
              <a:t>- the distribution in week </a:t>
            </a:r>
            <a:r>
              <a:rPr lang="en-US" altLang="en-US" i="1">
                <a:latin typeface="Times New Roman" panose="02020603050405020304" pitchFamily="18" charset="0"/>
                <a:cs typeface="Times New Roman" panose="02020603050405020304" pitchFamily="18" charset="0"/>
              </a:rPr>
              <a:t>i</a:t>
            </a:r>
          </a:p>
          <a:p>
            <a:pPr>
              <a:lnSpc>
                <a:spcPct val="120000"/>
              </a:lnSpc>
            </a:pPr>
            <a:r>
              <a:rPr lang="en-US" altLang="en-US" i="1">
                <a:latin typeface="Times New Roman" panose="02020603050405020304" pitchFamily="18" charset="0"/>
                <a:cs typeface="Times New Roman" panose="02020603050405020304" pitchFamily="18" charset="0"/>
              </a:rPr>
              <a:t>Q</a:t>
            </a:r>
            <a:r>
              <a:rPr lang="en-US" altLang="en-US" baseline="-25000">
                <a:latin typeface="Times New Roman" panose="02020603050405020304" pitchFamily="18" charset="0"/>
                <a:cs typeface="Times New Roman" panose="02020603050405020304" pitchFamily="18" charset="0"/>
              </a:rPr>
              <a:t>0</a:t>
            </a:r>
            <a:r>
              <a:rPr lang="en-US" altLang="en-US" i="1">
                <a:latin typeface="Times New Roman" panose="02020603050405020304" pitchFamily="18" charset="0"/>
                <a:cs typeface="Times New Roman" panose="02020603050405020304" pitchFamily="18" charset="0"/>
              </a:rPr>
              <a:t>=(0.6,0.4)</a:t>
            </a:r>
            <a:r>
              <a:rPr lang="en-US" altLang="en-US"/>
              <a:t> - initial distribution</a:t>
            </a:r>
            <a:endParaRPr lang="en-US" altLang="en-US">
              <a:latin typeface="Times New Roman" panose="02020603050405020304" pitchFamily="18" charset="0"/>
              <a:cs typeface="Times New Roman" panose="02020603050405020304" pitchFamily="18" charset="0"/>
            </a:endParaRPr>
          </a:p>
          <a:p>
            <a:pPr>
              <a:lnSpc>
                <a:spcPct val="120000"/>
              </a:lnSpc>
            </a:pPr>
            <a:r>
              <a:rPr lang="en-US" altLang="en-US" i="1">
                <a:latin typeface="Times New Roman" panose="02020603050405020304" pitchFamily="18" charset="0"/>
                <a:cs typeface="Times New Roman" panose="02020603050405020304" pitchFamily="18" charset="0"/>
              </a:rPr>
              <a:t>Q</a:t>
            </a:r>
            <a:r>
              <a:rPr lang="en-US" altLang="en-US" baseline="-25000">
                <a:latin typeface="Times New Roman" panose="02020603050405020304" pitchFamily="18" charset="0"/>
                <a:cs typeface="Times New Roman" panose="02020603050405020304" pitchFamily="18" charset="0"/>
              </a:rPr>
              <a:t>3</a:t>
            </a:r>
            <a:r>
              <a:rPr lang="en-US" altLang="en-US" i="1">
                <a:latin typeface="Times New Roman" panose="02020603050405020304" pitchFamily="18" charset="0"/>
                <a:cs typeface="Times New Roman" panose="02020603050405020304" pitchFamily="18" charset="0"/>
              </a:rPr>
              <a:t>= Q</a:t>
            </a:r>
            <a:r>
              <a:rPr lang="en-US" altLang="en-US" baseline="-25000">
                <a:latin typeface="Times New Roman" panose="02020603050405020304" pitchFamily="18" charset="0"/>
                <a:cs typeface="Times New Roman" panose="02020603050405020304" pitchFamily="18" charset="0"/>
              </a:rPr>
              <a:t>0</a:t>
            </a:r>
            <a:r>
              <a:rPr lang="en-US" altLang="en-US" i="1">
                <a:latin typeface="Times New Roman" panose="02020603050405020304" pitchFamily="18" charset="0"/>
                <a:cs typeface="Times New Roman" panose="02020603050405020304" pitchFamily="18" charset="0"/>
              </a:rPr>
              <a:t> * P</a:t>
            </a:r>
            <a:r>
              <a:rPr lang="en-US" altLang="en-US" i="1" baseline="30000">
                <a:latin typeface="Times New Roman" panose="02020603050405020304" pitchFamily="18" charset="0"/>
                <a:cs typeface="Times New Roman" panose="02020603050405020304" pitchFamily="18" charset="0"/>
              </a:rPr>
              <a:t>3 </a:t>
            </a:r>
            <a:r>
              <a:rPr lang="en-US" altLang="en-US" i="1">
                <a:latin typeface="Times New Roman" panose="02020603050405020304" pitchFamily="18" charset="0"/>
                <a:cs typeface="Times New Roman" panose="02020603050405020304" pitchFamily="18" charset="0"/>
              </a:rPr>
              <a:t>=</a:t>
            </a:r>
            <a:r>
              <a:rPr lang="en-US" altLang="en-US">
                <a:latin typeface="Times New Roman" panose="02020603050405020304" pitchFamily="18" charset="0"/>
                <a:cs typeface="Times New Roman" panose="02020603050405020304" pitchFamily="18" charset="0"/>
              </a:rPr>
              <a:t>(0.6438</a:t>
            </a:r>
            <a:r>
              <a:rPr lang="en-US" altLang="en-US" i="1">
                <a:latin typeface="Times New Roman" panose="02020603050405020304" pitchFamily="18" charset="0"/>
                <a:cs typeface="Times New Roman" panose="02020603050405020304" pitchFamily="18" charset="0"/>
              </a:rPr>
              <a:t>,0.3562</a:t>
            </a:r>
            <a:r>
              <a:rPr lang="en-US" altLang="en-US">
                <a:latin typeface="Times New Roman" panose="02020603050405020304" pitchFamily="18" charset="0"/>
                <a:cs typeface="Times New Roman" panose="02020603050405020304" pitchFamily="18" charset="0"/>
              </a:rPr>
              <a:t>)</a:t>
            </a:r>
            <a:r>
              <a:rPr lang="en-US" altLang="en-US" i="1">
                <a:latin typeface="Times New Roman" panose="02020603050405020304" pitchFamily="18" charset="0"/>
                <a:cs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70339">
                                            <p:txEl>
                                              <p:pRg st="1" end="1"/>
                                            </p:txEl>
                                          </p:spTgt>
                                        </p:tgtEl>
                                        <p:attrNameLst>
                                          <p:attrName>style.visibility</p:attrName>
                                        </p:attrNameLst>
                                      </p:cBhvr>
                                      <p:to>
                                        <p:strVal val="visible"/>
                                      </p:to>
                                    </p:set>
                                    <p:animEffect transition="in" filter="wipe(left)">
                                      <p:cBhvr>
                                        <p:cTn id="7" dur="500"/>
                                        <p:tgtEl>
                                          <p:spTgt spid="27033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70339">
                                            <p:txEl>
                                              <p:pRg st="2" end="2"/>
                                            </p:txEl>
                                          </p:spTgt>
                                        </p:tgtEl>
                                        <p:attrNameLst>
                                          <p:attrName>style.visibility</p:attrName>
                                        </p:attrNameLst>
                                      </p:cBhvr>
                                      <p:to>
                                        <p:strVal val="visible"/>
                                      </p:to>
                                    </p:set>
                                    <p:animEffect transition="in" filter="wipe(left)">
                                      <p:cBhvr>
                                        <p:cTn id="12" dur="500"/>
                                        <p:tgtEl>
                                          <p:spTgt spid="27033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7035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035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270357">
                                            <p:txEl>
                                              <p:pRg st="0" end="0"/>
                                            </p:txEl>
                                          </p:spTgt>
                                        </p:tgtEl>
                                        <p:attrNameLst>
                                          <p:attrName>style.visibility</p:attrName>
                                        </p:attrNameLst>
                                      </p:cBhvr>
                                      <p:to>
                                        <p:strVal val="visible"/>
                                      </p:to>
                                    </p:set>
                                    <p:animEffect transition="in" filter="wipe(left)">
                                      <p:cBhvr>
                                        <p:cTn id="23" dur="500"/>
                                        <p:tgtEl>
                                          <p:spTgt spid="270357">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270357">
                                            <p:txEl>
                                              <p:pRg st="2" end="2"/>
                                            </p:txEl>
                                          </p:spTgt>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270357">
                                            <p:txEl>
                                              <p:pRg st="3" end="3"/>
                                            </p:txEl>
                                          </p:spTgt>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27035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5">
            <a:extLst>
              <a:ext uri="{FF2B5EF4-FFF2-40B4-BE49-F238E27FC236}">
                <a16:creationId xmlns:a16="http://schemas.microsoft.com/office/drawing/2014/main" id="{CA8BE7AC-DB02-2B27-CC24-6F3A385F5B9A}"/>
              </a:ext>
            </a:extLst>
          </p:cNvPr>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4CAE7495-70E6-48BC-8130-B56BFFC94BD0}" type="slidenum">
              <a:rPr lang="he-IL" altLang="en-US" sz="1600">
                <a:latin typeface="Times New Roman" panose="02020603050405020304" pitchFamily="18" charset="0"/>
              </a:rPr>
              <a:pPr/>
              <a:t>13</a:t>
            </a:fld>
            <a:endParaRPr lang="en-US" altLang="en-US" sz="1600">
              <a:latin typeface="Times New Roman" panose="02020603050405020304" pitchFamily="18" charset="0"/>
            </a:endParaRPr>
          </a:p>
        </p:txBody>
      </p:sp>
      <p:pic>
        <p:nvPicPr>
          <p:cNvPr id="8196" name="Picture 7" descr="tutorial5_simulation">
            <a:extLst>
              <a:ext uri="{FF2B5EF4-FFF2-40B4-BE49-F238E27FC236}">
                <a16:creationId xmlns:a16="http://schemas.microsoft.com/office/drawing/2014/main" id="{B541ECD5-6284-5C15-E7AD-F4DBE09ED71C}"/>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1076325" y="1663700"/>
            <a:ext cx="6607175" cy="4954588"/>
          </a:xfrm>
          <a:noFill/>
        </p:spPr>
      </p:pic>
      <p:sp>
        <p:nvSpPr>
          <p:cNvPr id="8197" name="Text Box 2">
            <a:extLst>
              <a:ext uri="{FF2B5EF4-FFF2-40B4-BE49-F238E27FC236}">
                <a16:creationId xmlns:a16="http://schemas.microsoft.com/office/drawing/2014/main" id="{614B46FD-FBE4-6512-1755-A3BDB56B330B}"/>
              </a:ext>
            </a:extLst>
          </p:cNvPr>
          <p:cNvSpPr txBox="1">
            <a:spLocks noChangeArrowheads="1"/>
          </p:cNvSpPr>
          <p:nvPr/>
        </p:nvSpPr>
        <p:spPr bwMode="auto">
          <a:xfrm>
            <a:off x="681073" y="1338449"/>
            <a:ext cx="8577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2000" dirty="0"/>
              <a:t>Simulation:</a:t>
            </a:r>
            <a:endParaRPr lang="en-US" altLang="en-US" sz="2000" i="1" dirty="0">
              <a:latin typeface="Times New Roman" panose="02020603050405020304" pitchFamily="18" charset="0"/>
              <a:cs typeface="Times New Roman" panose="02020603050405020304" pitchFamily="18" charset="0"/>
            </a:endParaRPr>
          </a:p>
        </p:txBody>
      </p:sp>
      <p:sp>
        <p:nvSpPr>
          <p:cNvPr id="8198" name="Rectangle 3">
            <a:extLst>
              <a:ext uri="{FF2B5EF4-FFF2-40B4-BE49-F238E27FC236}">
                <a16:creationId xmlns:a16="http://schemas.microsoft.com/office/drawing/2014/main" id="{51A1565B-3A45-DD52-8DB3-EAD8FFE9205B}"/>
              </a:ext>
            </a:extLst>
          </p:cNvPr>
          <p:cNvSpPr>
            <a:spLocks noGrp="1" noChangeArrowheads="1"/>
          </p:cNvSpPr>
          <p:nvPr>
            <p:ph type="title"/>
          </p:nvPr>
        </p:nvSpPr>
        <p:spPr>
          <a:noFill/>
        </p:spPr>
        <p:txBody>
          <a:bodyPr/>
          <a:lstStyle/>
          <a:p>
            <a:pPr algn="l"/>
            <a:r>
              <a:rPr lang="en-US" altLang="en-US" dirty="0">
                <a:solidFill>
                  <a:srgbClr val="C00000"/>
                </a:solidFill>
                <a:latin typeface="Times New Roman" panose="02020603050405020304" pitchFamily="18" charset="0"/>
                <a:cs typeface="Times New Roman" panose="02020603050405020304" pitchFamily="18" charset="0"/>
              </a:rPr>
              <a:t>Markov Process</a:t>
            </a:r>
            <a:br>
              <a:rPr lang="en-US" altLang="en-US" dirty="0">
                <a:solidFill>
                  <a:srgbClr val="C00000"/>
                </a:solidFill>
                <a:latin typeface="Times New Roman" panose="02020603050405020304" pitchFamily="18" charset="0"/>
                <a:cs typeface="Times New Roman" panose="02020603050405020304" pitchFamily="18" charset="0"/>
              </a:rPr>
            </a:br>
            <a:r>
              <a:rPr lang="en-US" altLang="en-US" sz="2400" dirty="0">
                <a:solidFill>
                  <a:srgbClr val="C00000"/>
                </a:solidFill>
                <a:latin typeface="Times New Roman" panose="02020603050405020304" pitchFamily="18" charset="0"/>
                <a:cs typeface="Times New Roman" panose="02020603050405020304" pitchFamily="18" charset="0"/>
              </a:rPr>
              <a:t>Coke vs. Pepsi Example </a:t>
            </a:r>
            <a:r>
              <a:rPr lang="en-US" altLang="en-US" sz="1800" dirty="0">
                <a:solidFill>
                  <a:srgbClr val="C00000"/>
                </a:solidFill>
                <a:latin typeface="Times New Roman" panose="02020603050405020304" pitchFamily="18" charset="0"/>
                <a:cs typeface="Times New Roman" panose="02020603050405020304" pitchFamily="18" charset="0"/>
              </a:rPr>
              <a:t>(</a:t>
            </a:r>
            <a:r>
              <a:rPr lang="en-US" altLang="en-US" sz="1800" dirty="0" err="1">
                <a:solidFill>
                  <a:srgbClr val="C00000"/>
                </a:solidFill>
                <a:latin typeface="Times New Roman" panose="02020603050405020304" pitchFamily="18" charset="0"/>
                <a:cs typeface="Times New Roman" panose="02020603050405020304" pitchFamily="18" charset="0"/>
              </a:rPr>
              <a:t>cont</a:t>
            </a:r>
            <a:r>
              <a:rPr lang="en-US" altLang="en-US" sz="1800" dirty="0">
                <a:solidFill>
                  <a:srgbClr val="C00000"/>
                </a:solidFill>
                <a:latin typeface="Times New Roman" panose="02020603050405020304" pitchFamily="18" charset="0"/>
                <a:cs typeface="Times New Roman" panose="02020603050405020304" pitchFamily="18" charset="0"/>
              </a:rPr>
              <a:t>)</a:t>
            </a:r>
          </a:p>
        </p:txBody>
      </p:sp>
      <p:sp>
        <p:nvSpPr>
          <p:cNvPr id="8199" name="Text Box 9">
            <a:extLst>
              <a:ext uri="{FF2B5EF4-FFF2-40B4-BE49-F238E27FC236}">
                <a16:creationId xmlns:a16="http://schemas.microsoft.com/office/drawing/2014/main" id="{1CC8ED17-A827-3493-958F-70E8CECE7F9F}"/>
              </a:ext>
            </a:extLst>
          </p:cNvPr>
          <p:cNvSpPr txBox="1">
            <a:spLocks noChangeArrowheads="1"/>
          </p:cNvSpPr>
          <p:nvPr/>
        </p:nvSpPr>
        <p:spPr bwMode="auto">
          <a:xfrm>
            <a:off x="3565525" y="6210300"/>
            <a:ext cx="1165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a:latin typeface="Times New Roman" panose="02020603050405020304" pitchFamily="18" charset="0"/>
                <a:cs typeface="Times New Roman" panose="02020603050405020304" pitchFamily="18" charset="0"/>
              </a:rPr>
              <a:t>week - </a:t>
            </a:r>
            <a:r>
              <a:rPr lang="en-US" altLang="en-US" i="1">
                <a:latin typeface="Times New Roman" panose="02020603050405020304" pitchFamily="18" charset="0"/>
                <a:cs typeface="Times New Roman" panose="02020603050405020304" pitchFamily="18" charset="0"/>
              </a:rPr>
              <a:t>i</a:t>
            </a:r>
          </a:p>
        </p:txBody>
      </p:sp>
      <p:sp>
        <p:nvSpPr>
          <p:cNvPr id="8200" name="Text Box 10">
            <a:extLst>
              <a:ext uri="{FF2B5EF4-FFF2-40B4-BE49-F238E27FC236}">
                <a16:creationId xmlns:a16="http://schemas.microsoft.com/office/drawing/2014/main" id="{DD635AD1-2137-BEB3-E317-4EB22E443F91}"/>
              </a:ext>
            </a:extLst>
          </p:cNvPr>
          <p:cNvSpPr txBox="1">
            <a:spLocks noChangeArrowheads="1"/>
          </p:cNvSpPr>
          <p:nvPr/>
        </p:nvSpPr>
        <p:spPr bwMode="auto">
          <a:xfrm rot="-5400000">
            <a:off x="421481" y="3733007"/>
            <a:ext cx="1868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a:latin typeface="Times New Roman" panose="02020603050405020304" pitchFamily="18" charset="0"/>
                <a:cs typeface="Times New Roman" panose="02020603050405020304" pitchFamily="18" charset="0"/>
              </a:rPr>
              <a:t>Pr[</a:t>
            </a:r>
            <a:r>
              <a:rPr lang="en-US" altLang="en-US" i="1">
                <a:latin typeface="Times New Roman" panose="02020603050405020304" pitchFamily="18" charset="0"/>
                <a:cs typeface="Times New Roman" panose="02020603050405020304" pitchFamily="18" charset="0"/>
              </a:rPr>
              <a:t>X</a:t>
            </a:r>
            <a:r>
              <a:rPr lang="en-US" altLang="en-US" i="1" baseline="-25000">
                <a:latin typeface="Times New Roman" panose="02020603050405020304" pitchFamily="18" charset="0"/>
                <a:cs typeface="Times New Roman" panose="02020603050405020304" pitchFamily="18" charset="0"/>
              </a:rPr>
              <a:t>i</a:t>
            </a:r>
            <a:r>
              <a:rPr lang="en-US" altLang="en-US" i="1">
                <a:latin typeface="Times New Roman" panose="02020603050405020304" pitchFamily="18"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 </a:t>
            </a:r>
            <a:r>
              <a:rPr lang="en-US" altLang="en-US">
                <a:solidFill>
                  <a:srgbClr val="3333CC"/>
                </a:solidFill>
                <a:latin typeface="Times New Roman" panose="02020603050405020304" pitchFamily="18" charset="0"/>
                <a:cs typeface="Times New Roman" panose="02020603050405020304" pitchFamily="18" charset="0"/>
              </a:rPr>
              <a:t>Coke</a:t>
            </a:r>
            <a:r>
              <a:rPr lang="en-US" altLang="en-US">
                <a:latin typeface="Times New Roman" panose="02020603050405020304" pitchFamily="18" charset="0"/>
                <a:cs typeface="Times New Roman" panose="02020603050405020304" pitchFamily="18" charset="0"/>
              </a:rPr>
              <a:t>]</a:t>
            </a:r>
            <a:endParaRPr lang="en-US" altLang="en-US" i="1">
              <a:latin typeface="Times New Roman" panose="02020603050405020304" pitchFamily="18" charset="0"/>
              <a:cs typeface="Times New Roman" panose="02020603050405020304" pitchFamily="18" charset="0"/>
            </a:endParaRPr>
          </a:p>
        </p:txBody>
      </p:sp>
      <p:sp>
        <p:nvSpPr>
          <p:cNvPr id="281611" name="Text Box 11">
            <a:extLst>
              <a:ext uri="{FF2B5EF4-FFF2-40B4-BE49-F238E27FC236}">
                <a16:creationId xmlns:a16="http://schemas.microsoft.com/office/drawing/2014/main" id="{696953E9-71A2-2B52-A0CD-A5F5C4D5ACEC}"/>
              </a:ext>
            </a:extLst>
          </p:cNvPr>
          <p:cNvSpPr txBox="1">
            <a:spLocks noChangeArrowheads="1"/>
          </p:cNvSpPr>
          <p:nvPr/>
        </p:nvSpPr>
        <p:spPr bwMode="auto">
          <a:xfrm>
            <a:off x="6554788" y="2019300"/>
            <a:ext cx="573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a:latin typeface="Times New Roman" panose="02020603050405020304" pitchFamily="18" charset="0"/>
                <a:cs typeface="Times New Roman" panose="02020603050405020304" pitchFamily="18" charset="0"/>
              </a:rPr>
              <a:t>2/3</a:t>
            </a:r>
          </a:p>
        </p:txBody>
      </p:sp>
      <p:graphicFrame>
        <p:nvGraphicFramePr>
          <p:cNvPr id="281612" name="Object 12">
            <a:extLst>
              <a:ext uri="{FF2B5EF4-FFF2-40B4-BE49-F238E27FC236}">
                <a16:creationId xmlns:a16="http://schemas.microsoft.com/office/drawing/2014/main" id="{69597551-153F-B7CE-27B2-4052ACD61CB8}"/>
              </a:ext>
            </a:extLst>
          </p:cNvPr>
          <p:cNvGraphicFramePr>
            <a:graphicFrameLocks noChangeAspect="1"/>
          </p:cNvGraphicFramePr>
          <p:nvPr/>
        </p:nvGraphicFramePr>
        <p:xfrm>
          <a:off x="3754438" y="2593975"/>
          <a:ext cx="2727325" cy="715963"/>
        </p:xfrm>
        <a:graphic>
          <a:graphicData uri="http://schemas.openxmlformats.org/presentationml/2006/ole">
            <mc:AlternateContent xmlns:mc="http://schemas.openxmlformats.org/markup-compatibility/2006">
              <mc:Choice xmlns:v="urn:schemas-microsoft-com:vml" Requires="v">
                <p:oleObj name="משוואה" r:id="rId4" imgW="1739880" imgH="457200" progId="Equation.3">
                  <p:embed/>
                </p:oleObj>
              </mc:Choice>
              <mc:Fallback>
                <p:oleObj name="משוואה" r:id="rId4" imgW="1739880" imgH="457200" progId="Equation.3">
                  <p:embed/>
                  <p:pic>
                    <p:nvPicPr>
                      <p:cNvPr id="281612" name="Object 12">
                        <a:extLst>
                          <a:ext uri="{FF2B5EF4-FFF2-40B4-BE49-F238E27FC236}">
                            <a16:creationId xmlns:a16="http://schemas.microsoft.com/office/drawing/2014/main" id="{69597551-153F-B7CE-27B2-4052ACD61C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54438" y="2593975"/>
                        <a:ext cx="2727325" cy="715963"/>
                      </a:xfrm>
                      <a:prstGeom prst="rect">
                        <a:avLst/>
                      </a:prstGeom>
                      <a:solidFill>
                        <a:srgbClr val="FFFF99"/>
                      </a:solidFill>
                      <a:ln>
                        <a:noFill/>
                      </a:ln>
                      <a:effectLst/>
                      <a:extLs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16">
            <a:extLst>
              <a:ext uri="{FF2B5EF4-FFF2-40B4-BE49-F238E27FC236}">
                <a16:creationId xmlns:a16="http://schemas.microsoft.com/office/drawing/2014/main" id="{B3921F22-FDC4-AB01-1FC1-C8D875DDB27E}"/>
              </a:ext>
            </a:extLst>
          </p:cNvPr>
          <p:cNvGrpSpPr>
            <a:grpSpLocks/>
          </p:cNvGrpSpPr>
          <p:nvPr/>
        </p:nvGrpSpPr>
        <p:grpSpPr bwMode="auto">
          <a:xfrm>
            <a:off x="3589338" y="3195638"/>
            <a:ext cx="2871787" cy="806450"/>
            <a:chOff x="2261" y="2013"/>
            <a:chExt cx="1809" cy="508"/>
          </a:xfrm>
        </p:grpSpPr>
        <p:sp>
          <p:nvSpPr>
            <p:cNvPr id="8214" name="Text Box 13">
              <a:extLst>
                <a:ext uri="{FF2B5EF4-FFF2-40B4-BE49-F238E27FC236}">
                  <a16:creationId xmlns:a16="http://schemas.microsoft.com/office/drawing/2014/main" id="{6EF18D6F-4EF4-F792-01A1-63973AA3450B}"/>
                </a:ext>
              </a:extLst>
            </p:cNvPr>
            <p:cNvSpPr txBox="1">
              <a:spLocks noChangeArrowheads="1"/>
            </p:cNvSpPr>
            <p:nvPr/>
          </p:nvSpPr>
          <p:spPr bwMode="auto">
            <a:xfrm>
              <a:off x="2261" y="2271"/>
              <a:ext cx="18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sz="2000">
                  <a:solidFill>
                    <a:srgbClr val="993300"/>
                  </a:solidFill>
                </a:rPr>
                <a:t>stationary distribution</a:t>
              </a:r>
            </a:p>
          </p:txBody>
        </p:sp>
        <p:sp>
          <p:nvSpPr>
            <p:cNvPr id="8215" name="Line 14">
              <a:extLst>
                <a:ext uri="{FF2B5EF4-FFF2-40B4-BE49-F238E27FC236}">
                  <a16:creationId xmlns:a16="http://schemas.microsoft.com/office/drawing/2014/main" id="{75C90BF7-BDF6-ED0D-A235-611908EB2421}"/>
                </a:ext>
              </a:extLst>
            </p:cNvPr>
            <p:cNvSpPr>
              <a:spLocks noChangeShapeType="1"/>
            </p:cNvSpPr>
            <p:nvPr/>
          </p:nvSpPr>
          <p:spPr bwMode="auto">
            <a:xfrm>
              <a:off x="2615" y="2017"/>
              <a:ext cx="444" cy="326"/>
            </a:xfrm>
            <a:prstGeom prst="line">
              <a:avLst/>
            </a:prstGeom>
            <a:noFill/>
            <a:ln w="25400">
              <a:solidFill>
                <a:srgbClr val="993300"/>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US"/>
            </a:p>
          </p:txBody>
        </p:sp>
        <p:sp>
          <p:nvSpPr>
            <p:cNvPr id="8216" name="Line 15">
              <a:extLst>
                <a:ext uri="{FF2B5EF4-FFF2-40B4-BE49-F238E27FC236}">
                  <a16:creationId xmlns:a16="http://schemas.microsoft.com/office/drawing/2014/main" id="{E3A7425F-4B35-7502-8DBD-C2546BE0C233}"/>
                </a:ext>
              </a:extLst>
            </p:cNvPr>
            <p:cNvSpPr>
              <a:spLocks noChangeShapeType="1"/>
            </p:cNvSpPr>
            <p:nvPr/>
          </p:nvSpPr>
          <p:spPr bwMode="auto">
            <a:xfrm flipH="1">
              <a:off x="3350" y="2013"/>
              <a:ext cx="444" cy="318"/>
            </a:xfrm>
            <a:prstGeom prst="line">
              <a:avLst/>
            </a:prstGeom>
            <a:noFill/>
            <a:ln w="25400">
              <a:solidFill>
                <a:srgbClr val="993300"/>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8203" name="Group 17">
            <a:extLst>
              <a:ext uri="{FF2B5EF4-FFF2-40B4-BE49-F238E27FC236}">
                <a16:creationId xmlns:a16="http://schemas.microsoft.com/office/drawing/2014/main" id="{5CA1C98C-10F2-F835-D11D-17459BE7A742}"/>
              </a:ext>
            </a:extLst>
          </p:cNvPr>
          <p:cNvGrpSpPr>
            <a:grpSpLocks/>
          </p:cNvGrpSpPr>
          <p:nvPr/>
        </p:nvGrpSpPr>
        <p:grpSpPr bwMode="auto">
          <a:xfrm>
            <a:off x="2767013" y="4670425"/>
            <a:ext cx="3562350" cy="1243013"/>
            <a:chOff x="469" y="2387"/>
            <a:chExt cx="2603" cy="1179"/>
          </a:xfrm>
        </p:grpSpPr>
        <p:sp>
          <p:nvSpPr>
            <p:cNvPr id="8204" name="Oval 18">
              <a:extLst>
                <a:ext uri="{FF2B5EF4-FFF2-40B4-BE49-F238E27FC236}">
                  <a16:creationId xmlns:a16="http://schemas.microsoft.com/office/drawing/2014/main" id="{AFCA9059-43B7-7BCB-774F-C4861277EAB6}"/>
                </a:ext>
              </a:extLst>
            </p:cNvPr>
            <p:cNvSpPr>
              <a:spLocks noChangeArrowheads="1"/>
            </p:cNvSpPr>
            <p:nvPr/>
          </p:nvSpPr>
          <p:spPr bwMode="auto">
            <a:xfrm>
              <a:off x="764" y="2711"/>
              <a:ext cx="643" cy="480"/>
            </a:xfrm>
            <a:prstGeom prst="ellipse">
              <a:avLst/>
            </a:prstGeom>
            <a:solidFill>
              <a:srgbClr val="FFFF00"/>
            </a:solidFill>
            <a:ln w="25400">
              <a:solidFill>
                <a:schemeClr val="tx1"/>
              </a:solidFill>
              <a:round/>
              <a:headEnd/>
              <a:tailEnd/>
            </a:ln>
          </p:spPr>
          <p:txBody>
            <a:bodyPr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sz="1800">
                  <a:latin typeface="Times New Roman" panose="02020603050405020304" pitchFamily="18" charset="0"/>
                </a:rPr>
                <a:t>coke</a:t>
              </a:r>
            </a:p>
          </p:txBody>
        </p:sp>
        <p:sp>
          <p:nvSpPr>
            <p:cNvPr id="8205" name="Oval 19">
              <a:extLst>
                <a:ext uri="{FF2B5EF4-FFF2-40B4-BE49-F238E27FC236}">
                  <a16:creationId xmlns:a16="http://schemas.microsoft.com/office/drawing/2014/main" id="{B6BE6CF6-F756-97A2-81FE-340FA27473AF}"/>
                </a:ext>
              </a:extLst>
            </p:cNvPr>
            <p:cNvSpPr>
              <a:spLocks noChangeArrowheads="1"/>
            </p:cNvSpPr>
            <p:nvPr/>
          </p:nvSpPr>
          <p:spPr bwMode="auto">
            <a:xfrm>
              <a:off x="2002" y="2717"/>
              <a:ext cx="652" cy="480"/>
            </a:xfrm>
            <a:prstGeom prst="ellipse">
              <a:avLst/>
            </a:prstGeom>
            <a:solidFill>
              <a:srgbClr val="FFFF00"/>
            </a:solidFill>
            <a:ln w="25400">
              <a:solidFill>
                <a:schemeClr val="tx1"/>
              </a:solidFill>
              <a:round/>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sz="1800">
                  <a:latin typeface="Times New Roman" panose="02020603050405020304" pitchFamily="18" charset="0"/>
                </a:rPr>
                <a:t>pepsi</a:t>
              </a:r>
            </a:p>
          </p:txBody>
        </p:sp>
        <p:cxnSp>
          <p:nvCxnSpPr>
            <p:cNvPr id="8206" name="AutoShape 20">
              <a:extLst>
                <a:ext uri="{FF2B5EF4-FFF2-40B4-BE49-F238E27FC236}">
                  <a16:creationId xmlns:a16="http://schemas.microsoft.com/office/drawing/2014/main" id="{8DCB3360-659E-87A7-1F4A-F2C379FE74CE}"/>
                </a:ext>
              </a:extLst>
            </p:cNvPr>
            <p:cNvCxnSpPr>
              <a:cxnSpLocks noChangeShapeType="1"/>
              <a:stCxn id="8204" idx="7"/>
              <a:endCxn id="8205" idx="1"/>
            </p:cNvCxnSpPr>
            <p:nvPr/>
          </p:nvCxnSpPr>
          <p:spPr bwMode="auto">
            <a:xfrm rot="5400000" flipV="1">
              <a:off x="1693" y="2422"/>
              <a:ext cx="6" cy="765"/>
            </a:xfrm>
            <a:prstGeom prst="curvedConnector3">
              <a:avLst>
                <a:gd name="adj1" fmla="val -3250000"/>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207" name="AutoShape 21">
              <a:extLst>
                <a:ext uri="{FF2B5EF4-FFF2-40B4-BE49-F238E27FC236}">
                  <a16:creationId xmlns:a16="http://schemas.microsoft.com/office/drawing/2014/main" id="{17A2CA1F-6F6F-1B86-503F-2AB903EFF7A1}"/>
                </a:ext>
              </a:extLst>
            </p:cNvPr>
            <p:cNvCxnSpPr>
              <a:cxnSpLocks noChangeShapeType="1"/>
              <a:stCxn id="8205" idx="3"/>
              <a:endCxn id="8204" idx="5"/>
            </p:cNvCxnSpPr>
            <p:nvPr/>
          </p:nvCxnSpPr>
          <p:spPr bwMode="auto">
            <a:xfrm rot="16200000" flipV="1">
              <a:off x="1693" y="2720"/>
              <a:ext cx="6" cy="765"/>
            </a:xfrm>
            <a:prstGeom prst="curvedConnector3">
              <a:avLst>
                <a:gd name="adj1" fmla="val -3250000"/>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208" name="AutoShape 22">
              <a:extLst>
                <a:ext uri="{FF2B5EF4-FFF2-40B4-BE49-F238E27FC236}">
                  <a16:creationId xmlns:a16="http://schemas.microsoft.com/office/drawing/2014/main" id="{62FF9A9A-B46A-4DDA-4AC5-1859C9360F98}"/>
                </a:ext>
              </a:extLst>
            </p:cNvPr>
            <p:cNvCxnSpPr>
              <a:cxnSpLocks noChangeShapeType="1"/>
              <a:stCxn id="8205" idx="7"/>
              <a:endCxn id="8205" idx="6"/>
            </p:cNvCxnSpPr>
            <p:nvPr/>
          </p:nvCxnSpPr>
          <p:spPr bwMode="auto">
            <a:xfrm rot="5400000" flipV="1">
              <a:off x="2558" y="2827"/>
              <a:ext cx="149" cy="111"/>
            </a:xfrm>
            <a:prstGeom prst="curvedConnector4">
              <a:avLst>
                <a:gd name="adj1" fmla="val -130870"/>
                <a:gd name="adj2" fmla="val 222523"/>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209" name="AutoShape 23">
              <a:extLst>
                <a:ext uri="{FF2B5EF4-FFF2-40B4-BE49-F238E27FC236}">
                  <a16:creationId xmlns:a16="http://schemas.microsoft.com/office/drawing/2014/main" id="{CA3D0A5B-3546-7847-360B-8615282C9DEF}"/>
                </a:ext>
              </a:extLst>
            </p:cNvPr>
            <p:cNvCxnSpPr>
              <a:cxnSpLocks noChangeShapeType="1"/>
              <a:stCxn id="8204" idx="1"/>
              <a:endCxn id="8204" idx="2"/>
            </p:cNvCxnSpPr>
            <p:nvPr/>
          </p:nvCxnSpPr>
          <p:spPr bwMode="auto">
            <a:xfrm rot="-5400000" flipH="1" flipV="1">
              <a:off x="731" y="2826"/>
              <a:ext cx="149" cy="102"/>
            </a:xfrm>
            <a:prstGeom prst="curvedConnector4">
              <a:avLst>
                <a:gd name="adj1" fmla="val -130870"/>
                <a:gd name="adj2" fmla="val 233333"/>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8210" name="Text Box 24">
              <a:extLst>
                <a:ext uri="{FF2B5EF4-FFF2-40B4-BE49-F238E27FC236}">
                  <a16:creationId xmlns:a16="http://schemas.microsoft.com/office/drawing/2014/main" id="{B4AAA5AE-2D64-7255-8E88-7B4C208B250E}"/>
                </a:ext>
              </a:extLst>
            </p:cNvPr>
            <p:cNvSpPr txBox="1">
              <a:spLocks noChangeArrowheads="1"/>
            </p:cNvSpPr>
            <p:nvPr/>
          </p:nvSpPr>
          <p:spPr bwMode="auto">
            <a:xfrm>
              <a:off x="1525" y="2387"/>
              <a:ext cx="314"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400">
                  <a:latin typeface="Times New Roman" panose="02020603050405020304" pitchFamily="18" charset="0"/>
                </a:rPr>
                <a:t>0.1</a:t>
              </a:r>
            </a:p>
          </p:txBody>
        </p:sp>
        <p:sp>
          <p:nvSpPr>
            <p:cNvPr id="8211" name="Text Box 25">
              <a:extLst>
                <a:ext uri="{FF2B5EF4-FFF2-40B4-BE49-F238E27FC236}">
                  <a16:creationId xmlns:a16="http://schemas.microsoft.com/office/drawing/2014/main" id="{CD9FFC99-8C3C-49B8-CF84-5B6C199E149D}"/>
                </a:ext>
              </a:extLst>
            </p:cNvPr>
            <p:cNvSpPr txBox="1">
              <a:spLocks noChangeArrowheads="1"/>
            </p:cNvSpPr>
            <p:nvPr/>
          </p:nvSpPr>
          <p:spPr bwMode="auto">
            <a:xfrm>
              <a:off x="469" y="2446"/>
              <a:ext cx="314"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400">
                  <a:latin typeface="Times New Roman" panose="02020603050405020304" pitchFamily="18" charset="0"/>
                </a:rPr>
                <a:t>0.9</a:t>
              </a:r>
            </a:p>
          </p:txBody>
        </p:sp>
        <p:sp>
          <p:nvSpPr>
            <p:cNvPr id="8212" name="Text Box 26">
              <a:extLst>
                <a:ext uri="{FF2B5EF4-FFF2-40B4-BE49-F238E27FC236}">
                  <a16:creationId xmlns:a16="http://schemas.microsoft.com/office/drawing/2014/main" id="{6D17D79F-299A-7BE5-75FD-C941775F5A4C}"/>
                </a:ext>
              </a:extLst>
            </p:cNvPr>
            <p:cNvSpPr txBox="1">
              <a:spLocks noChangeArrowheads="1"/>
            </p:cNvSpPr>
            <p:nvPr/>
          </p:nvSpPr>
          <p:spPr bwMode="auto">
            <a:xfrm>
              <a:off x="2758" y="2468"/>
              <a:ext cx="314"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400">
                  <a:latin typeface="Times New Roman" panose="02020603050405020304" pitchFamily="18" charset="0"/>
                </a:rPr>
                <a:t>0.8</a:t>
              </a:r>
            </a:p>
          </p:txBody>
        </p:sp>
        <p:sp>
          <p:nvSpPr>
            <p:cNvPr id="8213" name="Text Box 27">
              <a:extLst>
                <a:ext uri="{FF2B5EF4-FFF2-40B4-BE49-F238E27FC236}">
                  <a16:creationId xmlns:a16="http://schemas.microsoft.com/office/drawing/2014/main" id="{770EDCEF-E156-CDFE-33F3-820EA1D85AD5}"/>
                </a:ext>
              </a:extLst>
            </p:cNvPr>
            <p:cNvSpPr txBox="1">
              <a:spLocks noChangeArrowheads="1"/>
            </p:cNvSpPr>
            <p:nvPr/>
          </p:nvSpPr>
          <p:spPr bwMode="auto">
            <a:xfrm>
              <a:off x="1538" y="3277"/>
              <a:ext cx="314"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400">
                  <a:latin typeface="Times New Roman" panose="02020603050405020304" pitchFamily="18" charset="0"/>
                </a:rPr>
                <a:t>0.2</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16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 presetClass="entr" presetSubtype="10" fill="hold" nodeType="clickEffect">
                                  <p:stCondLst>
                                    <p:cond delay="0"/>
                                  </p:stCondLst>
                                  <p:childTnLst>
                                    <p:set>
                                      <p:cBhvr>
                                        <p:cTn id="10" dur="1" fill="hold">
                                          <p:stCondLst>
                                            <p:cond delay="0"/>
                                          </p:stCondLst>
                                        </p:cTn>
                                        <p:tgtEl>
                                          <p:spTgt spid="281612"/>
                                        </p:tgtEl>
                                        <p:attrNameLst>
                                          <p:attrName>style.visibility</p:attrName>
                                        </p:attrNameLst>
                                      </p:cBhvr>
                                      <p:to>
                                        <p:strVal val="visible"/>
                                      </p:to>
                                    </p:set>
                                    <p:animEffect transition="in" filter="checkerboard(across)">
                                      <p:cBhvr>
                                        <p:cTn id="11" dur="500"/>
                                        <p:tgtEl>
                                          <p:spTgt spid="28161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4"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ext Box 4">
            <a:extLst>
              <a:ext uri="{FF2B5EF4-FFF2-40B4-BE49-F238E27FC236}">
                <a16:creationId xmlns:a16="http://schemas.microsoft.com/office/drawing/2014/main" id="{E1AE58DE-AE98-26C7-3D31-BBFAF00B43FF}"/>
              </a:ext>
            </a:extLst>
          </p:cNvPr>
          <p:cNvSpPr txBox="1">
            <a:spLocks noChangeArrowheads="1"/>
          </p:cNvSpPr>
          <p:nvPr/>
        </p:nvSpPr>
        <p:spPr bwMode="auto">
          <a:xfrm>
            <a:off x="598415" y="1600200"/>
            <a:ext cx="8545585"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Aft>
                <a:spcPct val="50000"/>
              </a:spcAft>
            </a:pPr>
            <a:r>
              <a:rPr lang="en-US" altLang="en-US" dirty="0">
                <a:solidFill>
                  <a:schemeClr val="bg2">
                    <a:lumMod val="50000"/>
                  </a:schemeClr>
                </a:solidFill>
                <a:latin typeface="Bookman Old Style" panose="02050604050505020204" pitchFamily="18" charset="0"/>
              </a:rPr>
              <a:t>A stochastic process { </a:t>
            </a:r>
            <a:r>
              <a:rPr lang="en-US" altLang="en-US" i="1" dirty="0" err="1">
                <a:solidFill>
                  <a:schemeClr val="bg2">
                    <a:lumMod val="50000"/>
                  </a:schemeClr>
                </a:solidFill>
                <a:latin typeface="Bookman Old Style" panose="02050604050505020204" pitchFamily="18" charset="0"/>
              </a:rPr>
              <a:t>X</a:t>
            </a:r>
            <a:r>
              <a:rPr lang="en-US" altLang="en-US" i="1" baseline="-25000" dirty="0" err="1">
                <a:solidFill>
                  <a:schemeClr val="bg2">
                    <a:lumMod val="50000"/>
                  </a:schemeClr>
                </a:solidFill>
                <a:latin typeface="Bookman Old Style" panose="02050604050505020204" pitchFamily="18" charset="0"/>
              </a:rPr>
              <a:t>n</a:t>
            </a:r>
            <a:r>
              <a:rPr lang="en-US" altLang="en-US" baseline="-25000" dirty="0">
                <a:solidFill>
                  <a:schemeClr val="bg2">
                    <a:lumMod val="50000"/>
                  </a:schemeClr>
                </a:solidFill>
                <a:latin typeface="Bookman Old Style" panose="02050604050505020204" pitchFamily="18" charset="0"/>
              </a:rPr>
              <a:t> </a:t>
            </a:r>
            <a:r>
              <a:rPr lang="en-US" altLang="en-US" dirty="0">
                <a:solidFill>
                  <a:schemeClr val="bg2">
                    <a:lumMod val="50000"/>
                  </a:schemeClr>
                </a:solidFill>
                <a:latin typeface="Bookman Old Style" panose="02050604050505020204" pitchFamily="18" charset="0"/>
              </a:rPr>
              <a:t>} is called a Markov chain if </a:t>
            </a:r>
          </a:p>
          <a:p>
            <a:r>
              <a:rPr lang="en-US" altLang="en-US" dirty="0" err="1">
                <a:solidFill>
                  <a:schemeClr val="bg2">
                    <a:lumMod val="50000"/>
                  </a:schemeClr>
                </a:solidFill>
                <a:latin typeface="Bookman Old Style" panose="02050604050505020204" pitchFamily="18" charset="0"/>
              </a:rPr>
              <a:t>Pr</a:t>
            </a:r>
            <a:r>
              <a:rPr lang="en-US" altLang="en-US" dirty="0">
                <a:solidFill>
                  <a:schemeClr val="bg2">
                    <a:lumMod val="50000"/>
                  </a:schemeClr>
                </a:solidFill>
                <a:latin typeface="Bookman Old Style" panose="02050604050505020204" pitchFamily="18" charset="0"/>
              </a:rPr>
              <a:t>{ </a:t>
            </a:r>
            <a:r>
              <a:rPr lang="en-US" altLang="en-US" i="1" dirty="0">
                <a:solidFill>
                  <a:schemeClr val="bg2">
                    <a:lumMod val="50000"/>
                  </a:schemeClr>
                </a:solidFill>
                <a:latin typeface="Bookman Old Style" panose="02050604050505020204" pitchFamily="18" charset="0"/>
              </a:rPr>
              <a:t>X</a:t>
            </a:r>
            <a:r>
              <a:rPr lang="en-US" altLang="en-US" i="1" baseline="-25000" dirty="0">
                <a:solidFill>
                  <a:schemeClr val="bg2">
                    <a:lumMod val="50000"/>
                  </a:schemeClr>
                </a:solidFill>
                <a:latin typeface="Bookman Old Style" panose="02050604050505020204" pitchFamily="18" charset="0"/>
              </a:rPr>
              <a:t>n</a:t>
            </a:r>
            <a:r>
              <a:rPr lang="en-US" altLang="en-US" baseline="-25000" dirty="0">
                <a:solidFill>
                  <a:schemeClr val="bg2">
                    <a:lumMod val="50000"/>
                  </a:schemeClr>
                </a:solidFill>
                <a:latin typeface="Bookman Old Style" panose="02050604050505020204" pitchFamily="18" charset="0"/>
              </a:rPr>
              <a:t>+1</a:t>
            </a:r>
            <a:r>
              <a:rPr lang="en-US" altLang="en-US" dirty="0">
                <a:solidFill>
                  <a:schemeClr val="bg2">
                    <a:lumMod val="50000"/>
                  </a:schemeClr>
                </a:solidFill>
                <a:latin typeface="Bookman Old Style" panose="02050604050505020204" pitchFamily="18" charset="0"/>
              </a:rPr>
              <a:t> = </a:t>
            </a:r>
            <a:r>
              <a:rPr lang="en-US" altLang="en-US" i="1" dirty="0">
                <a:solidFill>
                  <a:schemeClr val="bg2">
                    <a:lumMod val="50000"/>
                  </a:schemeClr>
                </a:solidFill>
                <a:latin typeface="Bookman Old Style" panose="02050604050505020204" pitchFamily="18" charset="0"/>
              </a:rPr>
              <a:t>j</a:t>
            </a:r>
            <a:r>
              <a:rPr lang="en-US" altLang="en-US" dirty="0">
                <a:solidFill>
                  <a:schemeClr val="bg2">
                    <a:lumMod val="50000"/>
                  </a:schemeClr>
                </a:solidFill>
                <a:latin typeface="Bookman Old Style" panose="02050604050505020204" pitchFamily="18" charset="0"/>
              </a:rPr>
              <a:t>  | </a:t>
            </a:r>
            <a:r>
              <a:rPr lang="en-US" altLang="en-US" i="1" dirty="0">
                <a:solidFill>
                  <a:schemeClr val="bg2">
                    <a:lumMod val="50000"/>
                  </a:schemeClr>
                </a:solidFill>
                <a:latin typeface="Bookman Old Style" panose="02050604050505020204" pitchFamily="18" charset="0"/>
              </a:rPr>
              <a:t>X</a:t>
            </a:r>
            <a:r>
              <a:rPr lang="en-US" altLang="en-US" baseline="-25000" dirty="0">
                <a:solidFill>
                  <a:schemeClr val="bg2">
                    <a:lumMod val="50000"/>
                  </a:schemeClr>
                </a:solidFill>
                <a:latin typeface="Bookman Old Style" panose="02050604050505020204" pitchFamily="18" charset="0"/>
              </a:rPr>
              <a:t>0</a:t>
            </a:r>
            <a:r>
              <a:rPr lang="en-US" altLang="en-US" dirty="0">
                <a:solidFill>
                  <a:schemeClr val="bg2">
                    <a:lumMod val="50000"/>
                  </a:schemeClr>
                </a:solidFill>
                <a:latin typeface="Bookman Old Style" panose="02050604050505020204" pitchFamily="18" charset="0"/>
              </a:rPr>
              <a:t> = </a:t>
            </a:r>
            <a:r>
              <a:rPr lang="en-US" altLang="en-US" i="1" dirty="0">
                <a:solidFill>
                  <a:schemeClr val="bg2">
                    <a:lumMod val="50000"/>
                  </a:schemeClr>
                </a:solidFill>
                <a:latin typeface="Bookman Old Style" panose="02050604050505020204" pitchFamily="18" charset="0"/>
              </a:rPr>
              <a:t>k</a:t>
            </a:r>
            <a:r>
              <a:rPr lang="en-US" altLang="en-US" baseline="-25000" dirty="0">
                <a:solidFill>
                  <a:schemeClr val="bg2">
                    <a:lumMod val="50000"/>
                  </a:schemeClr>
                </a:solidFill>
                <a:latin typeface="Bookman Old Style" panose="02050604050505020204" pitchFamily="18" charset="0"/>
              </a:rPr>
              <a:t>0</a:t>
            </a:r>
            <a:r>
              <a:rPr lang="en-US" altLang="en-US" dirty="0">
                <a:solidFill>
                  <a:schemeClr val="bg2">
                    <a:lumMod val="50000"/>
                  </a:schemeClr>
                </a:solidFill>
                <a:latin typeface="Bookman Old Style" panose="02050604050505020204" pitchFamily="18" charset="0"/>
              </a:rPr>
              <a:t>, . . . , </a:t>
            </a:r>
            <a:r>
              <a:rPr lang="en-US" altLang="en-US" i="1" dirty="0">
                <a:solidFill>
                  <a:schemeClr val="bg2">
                    <a:lumMod val="50000"/>
                  </a:schemeClr>
                </a:solidFill>
                <a:latin typeface="Bookman Old Style" panose="02050604050505020204" pitchFamily="18" charset="0"/>
              </a:rPr>
              <a:t>X</a:t>
            </a:r>
            <a:r>
              <a:rPr lang="en-US" altLang="en-US" i="1" baseline="-25000" dirty="0">
                <a:solidFill>
                  <a:schemeClr val="bg2">
                    <a:lumMod val="50000"/>
                  </a:schemeClr>
                </a:solidFill>
                <a:latin typeface="Bookman Old Style" panose="02050604050505020204" pitchFamily="18" charset="0"/>
              </a:rPr>
              <a:t>n</a:t>
            </a:r>
            <a:r>
              <a:rPr lang="en-US" altLang="en-US" baseline="-25000" dirty="0">
                <a:solidFill>
                  <a:schemeClr val="bg2">
                    <a:lumMod val="50000"/>
                  </a:schemeClr>
                </a:solidFill>
                <a:latin typeface="Bookman Old Style" panose="02050604050505020204" pitchFamily="18" charset="0"/>
              </a:rPr>
              <a:t>-1</a:t>
            </a:r>
            <a:r>
              <a:rPr lang="en-US" altLang="en-US" dirty="0">
                <a:solidFill>
                  <a:schemeClr val="bg2">
                    <a:lumMod val="50000"/>
                  </a:schemeClr>
                </a:solidFill>
                <a:latin typeface="Bookman Old Style" panose="02050604050505020204" pitchFamily="18" charset="0"/>
              </a:rPr>
              <a:t> = </a:t>
            </a:r>
            <a:r>
              <a:rPr lang="en-US" altLang="en-US" i="1" dirty="0">
                <a:solidFill>
                  <a:schemeClr val="bg2">
                    <a:lumMod val="50000"/>
                  </a:schemeClr>
                </a:solidFill>
                <a:latin typeface="Bookman Old Style" panose="02050604050505020204" pitchFamily="18" charset="0"/>
              </a:rPr>
              <a:t>k</a:t>
            </a:r>
            <a:r>
              <a:rPr lang="en-US" altLang="en-US" i="1" baseline="-25000" dirty="0">
                <a:solidFill>
                  <a:schemeClr val="bg2">
                    <a:lumMod val="50000"/>
                  </a:schemeClr>
                </a:solidFill>
                <a:latin typeface="Bookman Old Style" panose="02050604050505020204" pitchFamily="18" charset="0"/>
              </a:rPr>
              <a:t>n</a:t>
            </a:r>
            <a:r>
              <a:rPr lang="en-US" altLang="en-US" baseline="-25000" dirty="0">
                <a:solidFill>
                  <a:schemeClr val="bg2">
                    <a:lumMod val="50000"/>
                  </a:schemeClr>
                </a:solidFill>
                <a:latin typeface="Bookman Old Style" panose="02050604050505020204" pitchFamily="18" charset="0"/>
              </a:rPr>
              <a:t>-1</a:t>
            </a:r>
            <a:r>
              <a:rPr lang="en-US" altLang="en-US" dirty="0">
                <a:solidFill>
                  <a:schemeClr val="bg2">
                    <a:lumMod val="50000"/>
                  </a:schemeClr>
                </a:solidFill>
                <a:latin typeface="Bookman Old Style" panose="02050604050505020204" pitchFamily="18" charset="0"/>
              </a:rPr>
              <a:t>, </a:t>
            </a:r>
            <a:r>
              <a:rPr lang="en-US" altLang="en-US" i="1" dirty="0" err="1">
                <a:solidFill>
                  <a:schemeClr val="bg2">
                    <a:lumMod val="50000"/>
                  </a:schemeClr>
                </a:solidFill>
                <a:latin typeface="Bookman Old Style" panose="02050604050505020204" pitchFamily="18" charset="0"/>
              </a:rPr>
              <a:t>X</a:t>
            </a:r>
            <a:r>
              <a:rPr lang="en-US" altLang="en-US" i="1" baseline="-25000" dirty="0" err="1">
                <a:solidFill>
                  <a:schemeClr val="bg2">
                    <a:lumMod val="50000"/>
                  </a:schemeClr>
                </a:solidFill>
                <a:latin typeface="Bookman Old Style" panose="02050604050505020204" pitchFamily="18" charset="0"/>
              </a:rPr>
              <a:t>n</a:t>
            </a:r>
            <a:r>
              <a:rPr lang="en-US" altLang="en-US" dirty="0">
                <a:solidFill>
                  <a:schemeClr val="bg2">
                    <a:lumMod val="50000"/>
                  </a:schemeClr>
                </a:solidFill>
                <a:latin typeface="Bookman Old Style" panose="02050604050505020204" pitchFamily="18" charset="0"/>
              </a:rPr>
              <a:t> = </a:t>
            </a:r>
            <a:r>
              <a:rPr lang="en-US" altLang="en-US" i="1" dirty="0" err="1">
                <a:solidFill>
                  <a:schemeClr val="bg2">
                    <a:lumMod val="50000"/>
                  </a:schemeClr>
                </a:solidFill>
                <a:latin typeface="Bookman Old Style" panose="02050604050505020204" pitchFamily="18" charset="0"/>
              </a:rPr>
              <a:t>i</a:t>
            </a:r>
            <a:r>
              <a:rPr lang="en-US" altLang="en-US" dirty="0">
                <a:solidFill>
                  <a:schemeClr val="bg2">
                    <a:lumMod val="50000"/>
                  </a:schemeClr>
                </a:solidFill>
                <a:latin typeface="Bookman Old Style" panose="02050604050505020204" pitchFamily="18" charset="0"/>
              </a:rPr>
              <a:t> }</a:t>
            </a:r>
          </a:p>
          <a:p>
            <a:endParaRPr lang="en-US" altLang="en-US" dirty="0">
              <a:solidFill>
                <a:schemeClr val="bg2">
                  <a:lumMod val="50000"/>
                </a:schemeClr>
              </a:solidFill>
              <a:latin typeface="Bookman Old Style" panose="02050604050505020204" pitchFamily="18" charset="0"/>
            </a:endParaRPr>
          </a:p>
          <a:p>
            <a:r>
              <a:rPr lang="en-US" altLang="en-US" dirty="0">
                <a:solidFill>
                  <a:schemeClr val="bg2">
                    <a:lumMod val="50000"/>
                  </a:schemeClr>
                </a:solidFill>
                <a:latin typeface="Bookman Old Style" panose="02050604050505020204" pitchFamily="18" charset="0"/>
              </a:rPr>
              <a:t> 	= </a:t>
            </a:r>
            <a:r>
              <a:rPr lang="en-US" altLang="en-US" dirty="0" err="1">
                <a:solidFill>
                  <a:schemeClr val="bg2">
                    <a:lumMod val="50000"/>
                  </a:schemeClr>
                </a:solidFill>
                <a:latin typeface="Bookman Old Style" panose="02050604050505020204" pitchFamily="18" charset="0"/>
              </a:rPr>
              <a:t>Pr</a:t>
            </a:r>
            <a:r>
              <a:rPr lang="en-US" altLang="en-US" dirty="0">
                <a:solidFill>
                  <a:schemeClr val="bg2">
                    <a:lumMod val="50000"/>
                  </a:schemeClr>
                </a:solidFill>
                <a:latin typeface="Bookman Old Style" panose="02050604050505020204" pitchFamily="18" charset="0"/>
              </a:rPr>
              <a:t>{ </a:t>
            </a:r>
            <a:r>
              <a:rPr lang="en-US" altLang="en-US" i="1" dirty="0">
                <a:solidFill>
                  <a:schemeClr val="bg2">
                    <a:lumMod val="50000"/>
                  </a:schemeClr>
                </a:solidFill>
                <a:latin typeface="Bookman Old Style" panose="02050604050505020204" pitchFamily="18" charset="0"/>
              </a:rPr>
              <a:t>X</a:t>
            </a:r>
            <a:r>
              <a:rPr lang="en-US" altLang="en-US" i="1" baseline="-25000" dirty="0">
                <a:solidFill>
                  <a:schemeClr val="bg2">
                    <a:lumMod val="50000"/>
                  </a:schemeClr>
                </a:solidFill>
                <a:latin typeface="Bookman Old Style" panose="02050604050505020204" pitchFamily="18" charset="0"/>
              </a:rPr>
              <a:t>n</a:t>
            </a:r>
            <a:r>
              <a:rPr lang="en-US" altLang="en-US" baseline="-25000" dirty="0">
                <a:solidFill>
                  <a:schemeClr val="bg2">
                    <a:lumMod val="50000"/>
                  </a:schemeClr>
                </a:solidFill>
                <a:latin typeface="Bookman Old Style" panose="02050604050505020204" pitchFamily="18" charset="0"/>
              </a:rPr>
              <a:t>+1</a:t>
            </a:r>
            <a:r>
              <a:rPr lang="en-US" altLang="en-US" dirty="0">
                <a:solidFill>
                  <a:schemeClr val="bg2">
                    <a:lumMod val="50000"/>
                  </a:schemeClr>
                </a:solidFill>
                <a:latin typeface="Bookman Old Style" panose="02050604050505020204" pitchFamily="18" charset="0"/>
              </a:rPr>
              <a:t> = </a:t>
            </a:r>
            <a:r>
              <a:rPr lang="en-US" altLang="en-US" i="1" dirty="0">
                <a:solidFill>
                  <a:schemeClr val="bg2">
                    <a:lumMod val="50000"/>
                  </a:schemeClr>
                </a:solidFill>
                <a:latin typeface="Bookman Old Style" panose="02050604050505020204" pitchFamily="18" charset="0"/>
              </a:rPr>
              <a:t>j</a:t>
            </a:r>
            <a:r>
              <a:rPr lang="en-US" altLang="en-US" dirty="0">
                <a:solidFill>
                  <a:schemeClr val="bg2">
                    <a:lumMod val="50000"/>
                  </a:schemeClr>
                </a:solidFill>
                <a:latin typeface="Bookman Old Style" panose="02050604050505020204" pitchFamily="18" charset="0"/>
              </a:rPr>
              <a:t> |</a:t>
            </a:r>
            <a:r>
              <a:rPr lang="en-US" altLang="en-US" baseline="-25000" dirty="0">
                <a:solidFill>
                  <a:schemeClr val="bg2">
                    <a:lumMod val="50000"/>
                  </a:schemeClr>
                </a:solidFill>
                <a:latin typeface="Century Gothic" panose="020B0502020202020204" pitchFamily="34" charset="0"/>
              </a:rPr>
              <a:t> </a:t>
            </a:r>
            <a:r>
              <a:rPr lang="en-US" altLang="en-US" i="1" dirty="0" err="1">
                <a:solidFill>
                  <a:schemeClr val="bg2">
                    <a:lumMod val="50000"/>
                  </a:schemeClr>
                </a:solidFill>
                <a:latin typeface="Bookman Old Style" panose="02050604050505020204" pitchFamily="18" charset="0"/>
              </a:rPr>
              <a:t>X</a:t>
            </a:r>
            <a:r>
              <a:rPr lang="en-US" altLang="en-US" i="1" baseline="-25000" dirty="0" err="1">
                <a:solidFill>
                  <a:schemeClr val="bg2">
                    <a:lumMod val="50000"/>
                  </a:schemeClr>
                </a:solidFill>
                <a:latin typeface="Bookman Old Style" panose="02050604050505020204" pitchFamily="18" charset="0"/>
              </a:rPr>
              <a:t>n</a:t>
            </a:r>
            <a:r>
              <a:rPr lang="en-US" altLang="en-US" dirty="0">
                <a:solidFill>
                  <a:schemeClr val="bg2">
                    <a:lumMod val="50000"/>
                  </a:schemeClr>
                </a:solidFill>
                <a:latin typeface="Bookman Old Style" panose="02050604050505020204" pitchFamily="18" charset="0"/>
              </a:rPr>
              <a:t> = </a:t>
            </a:r>
            <a:r>
              <a:rPr lang="en-US" altLang="en-US" i="1" dirty="0" err="1">
                <a:solidFill>
                  <a:schemeClr val="bg2">
                    <a:lumMod val="50000"/>
                  </a:schemeClr>
                </a:solidFill>
                <a:latin typeface="Bookman Old Style" panose="02050604050505020204" pitchFamily="18" charset="0"/>
              </a:rPr>
              <a:t>i</a:t>
            </a:r>
            <a:r>
              <a:rPr lang="en-US" altLang="en-US" dirty="0">
                <a:solidFill>
                  <a:schemeClr val="bg2">
                    <a:lumMod val="50000"/>
                  </a:schemeClr>
                </a:solidFill>
                <a:latin typeface="Bookman Old Style" panose="02050604050505020204" pitchFamily="18" charset="0"/>
              </a:rPr>
              <a:t> }     </a:t>
            </a:r>
            <a:r>
              <a:rPr lang="en-US" altLang="en-US" b="1" dirty="0">
                <a:solidFill>
                  <a:schemeClr val="bg2">
                    <a:lumMod val="50000"/>
                  </a:schemeClr>
                </a:solidFill>
                <a:latin typeface="Bookman Old Style" panose="02050604050505020204" pitchFamily="18" charset="0"/>
                <a:sym typeface="Symbol" panose="05050102010706020507" pitchFamily="18" charset="2"/>
              </a:rPr>
              <a:t></a:t>
            </a:r>
            <a:r>
              <a:rPr lang="en-US" altLang="en-US" b="1" dirty="0">
                <a:solidFill>
                  <a:schemeClr val="bg2">
                    <a:lumMod val="50000"/>
                  </a:schemeClr>
                </a:solidFill>
                <a:latin typeface="Bookman Old Style" panose="02050604050505020204" pitchFamily="18" charset="0"/>
              </a:rPr>
              <a:t> </a:t>
            </a:r>
            <a:r>
              <a:rPr lang="en-US" altLang="en-US" dirty="0">
                <a:solidFill>
                  <a:schemeClr val="bg2">
                    <a:lumMod val="50000"/>
                  </a:schemeClr>
                </a:solidFill>
                <a:latin typeface="Bookman Old Style" panose="02050604050505020204" pitchFamily="18" charset="0"/>
              </a:rPr>
              <a:t>transition probabilities</a:t>
            </a:r>
          </a:p>
          <a:p>
            <a:r>
              <a:rPr lang="en-US" altLang="en-US" dirty="0">
                <a:solidFill>
                  <a:schemeClr val="bg2">
                    <a:lumMod val="50000"/>
                  </a:schemeClr>
                </a:solidFill>
                <a:latin typeface="Bookman Old Style" panose="02050604050505020204" pitchFamily="18" charset="0"/>
              </a:rPr>
              <a:t> </a:t>
            </a:r>
          </a:p>
          <a:p>
            <a:r>
              <a:rPr lang="en-US" altLang="en-US" dirty="0">
                <a:solidFill>
                  <a:schemeClr val="bg2">
                    <a:lumMod val="50000"/>
                  </a:schemeClr>
                </a:solidFill>
                <a:latin typeface="Bookman Old Style" panose="02050604050505020204" pitchFamily="18" charset="0"/>
              </a:rPr>
              <a:t>	for every   </a:t>
            </a:r>
            <a:r>
              <a:rPr lang="en-US" altLang="en-US" i="1" dirty="0" err="1">
                <a:solidFill>
                  <a:schemeClr val="bg2">
                    <a:lumMod val="50000"/>
                  </a:schemeClr>
                </a:solidFill>
                <a:latin typeface="Bookman Old Style" panose="02050604050505020204" pitchFamily="18" charset="0"/>
              </a:rPr>
              <a:t>i</a:t>
            </a:r>
            <a:r>
              <a:rPr lang="en-US" altLang="en-US" dirty="0">
                <a:solidFill>
                  <a:schemeClr val="bg2">
                    <a:lumMod val="50000"/>
                  </a:schemeClr>
                </a:solidFill>
                <a:latin typeface="Bookman Old Style" panose="02050604050505020204" pitchFamily="18" charset="0"/>
              </a:rPr>
              <a:t>, </a:t>
            </a:r>
            <a:r>
              <a:rPr lang="en-US" altLang="en-US" i="1" dirty="0">
                <a:solidFill>
                  <a:schemeClr val="bg2">
                    <a:lumMod val="50000"/>
                  </a:schemeClr>
                </a:solidFill>
                <a:latin typeface="Bookman Old Style" panose="02050604050505020204" pitchFamily="18" charset="0"/>
              </a:rPr>
              <a:t>j</a:t>
            </a:r>
            <a:r>
              <a:rPr lang="en-US" altLang="en-US" dirty="0">
                <a:solidFill>
                  <a:schemeClr val="bg2">
                    <a:lumMod val="50000"/>
                  </a:schemeClr>
                </a:solidFill>
                <a:latin typeface="Bookman Old Style" panose="02050604050505020204" pitchFamily="18" charset="0"/>
              </a:rPr>
              <a:t>, </a:t>
            </a:r>
            <a:r>
              <a:rPr lang="en-US" altLang="en-US" i="1" dirty="0">
                <a:solidFill>
                  <a:schemeClr val="bg2">
                    <a:lumMod val="50000"/>
                  </a:schemeClr>
                </a:solidFill>
                <a:latin typeface="Bookman Old Style" panose="02050604050505020204" pitchFamily="18" charset="0"/>
              </a:rPr>
              <a:t>k</a:t>
            </a:r>
            <a:r>
              <a:rPr lang="en-US" altLang="en-US" baseline="-25000" dirty="0">
                <a:solidFill>
                  <a:schemeClr val="bg2">
                    <a:lumMod val="50000"/>
                  </a:schemeClr>
                </a:solidFill>
                <a:latin typeface="Bookman Old Style" panose="02050604050505020204" pitchFamily="18" charset="0"/>
              </a:rPr>
              <a:t>0</a:t>
            </a:r>
            <a:r>
              <a:rPr lang="en-US" altLang="en-US" dirty="0">
                <a:solidFill>
                  <a:schemeClr val="bg2">
                    <a:lumMod val="50000"/>
                  </a:schemeClr>
                </a:solidFill>
                <a:latin typeface="Bookman Old Style" panose="02050604050505020204" pitchFamily="18" charset="0"/>
              </a:rPr>
              <a:t>, . . . , </a:t>
            </a:r>
            <a:r>
              <a:rPr lang="en-US" altLang="en-US" i="1" dirty="0">
                <a:solidFill>
                  <a:schemeClr val="bg2">
                    <a:lumMod val="50000"/>
                  </a:schemeClr>
                </a:solidFill>
                <a:latin typeface="Bookman Old Style" panose="02050604050505020204" pitchFamily="18" charset="0"/>
              </a:rPr>
              <a:t>k</a:t>
            </a:r>
            <a:r>
              <a:rPr lang="en-US" altLang="en-US" i="1" baseline="-25000" dirty="0">
                <a:solidFill>
                  <a:schemeClr val="bg2">
                    <a:lumMod val="50000"/>
                  </a:schemeClr>
                </a:solidFill>
                <a:latin typeface="Bookman Old Style" panose="02050604050505020204" pitchFamily="18" charset="0"/>
              </a:rPr>
              <a:t>n</a:t>
            </a:r>
            <a:r>
              <a:rPr lang="en-US" altLang="en-US" baseline="-25000" dirty="0">
                <a:solidFill>
                  <a:schemeClr val="bg2">
                    <a:lumMod val="50000"/>
                  </a:schemeClr>
                </a:solidFill>
                <a:latin typeface="Bookman Old Style" panose="02050604050505020204" pitchFamily="18" charset="0"/>
              </a:rPr>
              <a:t>-1 </a:t>
            </a:r>
            <a:r>
              <a:rPr lang="en-US" altLang="en-US" dirty="0">
                <a:solidFill>
                  <a:schemeClr val="bg2">
                    <a:lumMod val="50000"/>
                  </a:schemeClr>
                </a:solidFill>
                <a:latin typeface="Bookman Old Style" panose="02050604050505020204" pitchFamily="18" charset="0"/>
              </a:rPr>
              <a:t>and for every </a:t>
            </a:r>
            <a:r>
              <a:rPr lang="en-US" altLang="en-US" i="1" dirty="0">
                <a:solidFill>
                  <a:schemeClr val="bg2">
                    <a:lumMod val="50000"/>
                  </a:schemeClr>
                </a:solidFill>
                <a:latin typeface="Bookman Old Style" panose="02050604050505020204" pitchFamily="18" charset="0"/>
              </a:rPr>
              <a:t>n</a:t>
            </a:r>
            <a:r>
              <a:rPr lang="en-US" altLang="en-US" dirty="0">
                <a:solidFill>
                  <a:schemeClr val="bg2">
                    <a:lumMod val="50000"/>
                  </a:schemeClr>
                </a:solidFill>
                <a:latin typeface="Bookman Old Style" panose="02050604050505020204" pitchFamily="18" charset="0"/>
              </a:rPr>
              <a:t>. </a:t>
            </a:r>
          </a:p>
          <a:p>
            <a:endParaRPr lang="en-US" altLang="en-US" dirty="0">
              <a:solidFill>
                <a:schemeClr val="bg2">
                  <a:lumMod val="50000"/>
                </a:schemeClr>
              </a:solidFill>
              <a:latin typeface="Bookman Old Style" panose="02050604050505020204" pitchFamily="18" charset="0"/>
            </a:endParaRPr>
          </a:p>
          <a:p>
            <a:r>
              <a:rPr lang="en-US" altLang="en-US" dirty="0">
                <a:solidFill>
                  <a:schemeClr val="bg2">
                    <a:lumMod val="50000"/>
                  </a:schemeClr>
                </a:solidFill>
                <a:latin typeface="Bookman Old Style" panose="02050604050505020204" pitchFamily="18" charset="0"/>
              </a:rPr>
              <a:t>Discrete-time means </a:t>
            </a:r>
            <a:r>
              <a:rPr lang="en-US" altLang="en-US" i="1" dirty="0">
                <a:solidFill>
                  <a:schemeClr val="bg2">
                    <a:lumMod val="50000"/>
                  </a:schemeClr>
                </a:solidFill>
                <a:latin typeface="Bookman Old Style" panose="02050604050505020204" pitchFamily="18" charset="0"/>
              </a:rPr>
              <a:t>n</a:t>
            </a:r>
            <a:r>
              <a:rPr lang="en-US" altLang="en-US" dirty="0">
                <a:solidFill>
                  <a:schemeClr val="bg2">
                    <a:lumMod val="50000"/>
                  </a:schemeClr>
                </a:solidFill>
                <a:latin typeface="Bookman Old Style" panose="02050604050505020204" pitchFamily="18" charset="0"/>
              </a:rPr>
              <a:t> </a:t>
            </a:r>
            <a:r>
              <a:rPr lang="en-US" altLang="en-US" dirty="0">
                <a:solidFill>
                  <a:schemeClr val="bg2">
                    <a:lumMod val="50000"/>
                  </a:schemeClr>
                </a:solidFill>
                <a:latin typeface="Bookman Old Style" panose="02050604050505020204" pitchFamily="18" charset="0"/>
                <a:sym typeface="Symbol" panose="05050102010706020507" pitchFamily="18" charset="2"/>
              </a:rPr>
              <a:t></a:t>
            </a:r>
            <a:r>
              <a:rPr lang="en-US" altLang="en-US" dirty="0">
                <a:solidFill>
                  <a:schemeClr val="bg2">
                    <a:lumMod val="50000"/>
                  </a:schemeClr>
                </a:solidFill>
                <a:latin typeface="Bookman Old Style" panose="02050604050505020204" pitchFamily="18" charset="0"/>
              </a:rPr>
              <a:t> </a:t>
            </a:r>
            <a:r>
              <a:rPr lang="en-US" altLang="en-US" i="1" dirty="0">
                <a:solidFill>
                  <a:schemeClr val="bg2">
                    <a:lumMod val="50000"/>
                  </a:schemeClr>
                </a:solidFill>
                <a:latin typeface="Bookman Old Style" panose="02050604050505020204" pitchFamily="18" charset="0"/>
              </a:rPr>
              <a:t>N</a:t>
            </a:r>
            <a:r>
              <a:rPr lang="en-US" altLang="en-US" dirty="0">
                <a:solidFill>
                  <a:schemeClr val="bg2">
                    <a:lumMod val="50000"/>
                  </a:schemeClr>
                </a:solidFill>
                <a:latin typeface="Bookman Old Style" panose="02050604050505020204" pitchFamily="18" charset="0"/>
              </a:rPr>
              <a:t> = { 0, 1, 2, . . . }.</a:t>
            </a:r>
          </a:p>
          <a:p>
            <a:endParaRPr lang="en-US" altLang="en-US" dirty="0">
              <a:solidFill>
                <a:schemeClr val="bg2">
                  <a:lumMod val="50000"/>
                </a:schemeClr>
              </a:solidFill>
              <a:latin typeface="Bookman Old Style" panose="02050604050505020204" pitchFamily="18" charset="0"/>
            </a:endParaRPr>
          </a:p>
          <a:p>
            <a:pPr algn="just"/>
            <a:r>
              <a:rPr lang="en-US" altLang="en-US" dirty="0">
                <a:solidFill>
                  <a:schemeClr val="bg2">
                    <a:lumMod val="50000"/>
                  </a:schemeClr>
                </a:solidFill>
                <a:latin typeface="Bookman Old Style" panose="02050604050505020204" pitchFamily="18" charset="0"/>
              </a:rPr>
              <a:t>The system’s future </a:t>
            </a:r>
            <a:r>
              <a:rPr lang="en-US" altLang="en-US" dirty="0" err="1">
                <a:solidFill>
                  <a:schemeClr val="bg2">
                    <a:lumMod val="50000"/>
                  </a:schemeClr>
                </a:solidFill>
                <a:latin typeface="Bookman Old Style" panose="02050604050505020204" pitchFamily="18" charset="0"/>
              </a:rPr>
              <a:t>behaviour</a:t>
            </a:r>
            <a:r>
              <a:rPr lang="en-US" altLang="en-US" dirty="0">
                <a:solidFill>
                  <a:schemeClr val="bg2">
                    <a:lumMod val="50000"/>
                  </a:schemeClr>
                </a:solidFill>
                <a:latin typeface="Bookman Old Style" panose="02050604050505020204" pitchFamily="18" charset="0"/>
              </a:rPr>
              <a:t> depends only on the current state </a:t>
            </a:r>
            <a:r>
              <a:rPr lang="en-US" altLang="en-US" i="1" dirty="0" err="1">
                <a:solidFill>
                  <a:schemeClr val="bg2">
                    <a:lumMod val="50000"/>
                  </a:schemeClr>
                </a:solidFill>
                <a:latin typeface="Bookman Old Style" panose="02050604050505020204" pitchFamily="18" charset="0"/>
              </a:rPr>
              <a:t>i</a:t>
            </a:r>
            <a:r>
              <a:rPr lang="en-US" altLang="en-US" dirty="0">
                <a:solidFill>
                  <a:schemeClr val="bg2">
                    <a:lumMod val="50000"/>
                  </a:schemeClr>
                </a:solidFill>
                <a:latin typeface="Bookman Old Style" panose="02050604050505020204" pitchFamily="18" charset="0"/>
              </a:rPr>
              <a:t> and not any previous states.</a:t>
            </a:r>
            <a:endParaRPr lang="en-US" altLang="en-US" dirty="0">
              <a:solidFill>
                <a:schemeClr val="bg2">
                  <a:lumMod val="50000"/>
                </a:schemeClr>
              </a:solidFill>
            </a:endParaRPr>
          </a:p>
        </p:txBody>
      </p:sp>
      <p:sp>
        <p:nvSpPr>
          <p:cNvPr id="19459" name="Rectangle 11">
            <a:extLst>
              <a:ext uri="{FF2B5EF4-FFF2-40B4-BE49-F238E27FC236}">
                <a16:creationId xmlns:a16="http://schemas.microsoft.com/office/drawing/2014/main" id="{28516B7C-D13A-B95B-08E8-A65A2CBE190C}"/>
              </a:ext>
            </a:extLst>
          </p:cNvPr>
          <p:cNvSpPr>
            <a:spLocks noGrp="1" noChangeArrowheads="1"/>
          </p:cNvSpPr>
          <p:nvPr>
            <p:ph type="title"/>
          </p:nvPr>
        </p:nvSpPr>
        <p:spPr/>
        <p:txBody>
          <a:bodyPr/>
          <a:lstStyle/>
          <a:p>
            <a:r>
              <a:rPr lang="en-US" altLang="en-US" dirty="0">
                <a:solidFill>
                  <a:srgbClr val="C00000"/>
                </a:solidFill>
                <a:latin typeface="Times New Roman" panose="02020603050405020304" pitchFamily="18" charset="0"/>
                <a:cs typeface="Times New Roman" panose="02020603050405020304" pitchFamily="18" charset="0"/>
              </a:rPr>
              <a:t>Markov Chain Definition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00">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0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2">
            <a:extLst>
              <a:ext uri="{FF2B5EF4-FFF2-40B4-BE49-F238E27FC236}">
                <a16:creationId xmlns:a16="http://schemas.microsoft.com/office/drawing/2014/main" id="{E451A926-62CC-FEC3-57B0-4052C6C494C7}"/>
              </a:ext>
            </a:extLst>
          </p:cNvPr>
          <p:cNvSpPr txBox="1">
            <a:spLocks noChangeArrowheads="1"/>
          </p:cNvSpPr>
          <p:nvPr/>
        </p:nvSpPr>
        <p:spPr bwMode="auto">
          <a:xfrm>
            <a:off x="673916" y="1447800"/>
            <a:ext cx="741045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Aft>
                <a:spcPct val="50000"/>
              </a:spcAft>
            </a:pPr>
            <a:r>
              <a:rPr lang="en-US" altLang="en-US" dirty="0" err="1">
                <a:latin typeface="Bookman Old Style" panose="02050604050505020204" pitchFamily="18" charset="0"/>
              </a:rPr>
              <a:t>Pr</a:t>
            </a:r>
            <a:r>
              <a:rPr lang="en-US" altLang="en-US" dirty="0">
                <a:latin typeface="Bookman Old Style" panose="02050604050505020204" pitchFamily="18" charset="0"/>
              </a:rPr>
              <a:t>{</a:t>
            </a:r>
            <a:r>
              <a:rPr lang="en-US" altLang="en-US" sz="1200" dirty="0">
                <a:latin typeface="Bookman Old Style" panose="02050604050505020204" pitchFamily="18" charset="0"/>
              </a:rPr>
              <a:t> </a:t>
            </a:r>
            <a:r>
              <a:rPr lang="en-US" altLang="en-US" i="1" dirty="0">
                <a:latin typeface="Bookman Old Style" panose="02050604050505020204" pitchFamily="18" charset="0"/>
              </a:rPr>
              <a:t>X</a:t>
            </a:r>
            <a:r>
              <a:rPr lang="en-US" altLang="en-US" i="1" baseline="-25000" dirty="0">
                <a:latin typeface="Bookman Old Style" panose="02050604050505020204" pitchFamily="18" charset="0"/>
              </a:rPr>
              <a:t>n</a:t>
            </a:r>
            <a:r>
              <a:rPr lang="en-US" altLang="en-US" baseline="-25000" dirty="0">
                <a:latin typeface="Bookman Old Style" panose="02050604050505020204" pitchFamily="18" charset="0"/>
              </a:rPr>
              <a:t>+1 </a:t>
            </a:r>
            <a:r>
              <a:rPr lang="en-US" altLang="en-US" dirty="0">
                <a:latin typeface="Bookman Old Style" panose="02050604050505020204" pitchFamily="18" charset="0"/>
              </a:rPr>
              <a:t>= </a:t>
            </a:r>
            <a:r>
              <a:rPr lang="en-US" altLang="en-US" i="1" dirty="0">
                <a:latin typeface="Bookman Old Style" panose="02050604050505020204" pitchFamily="18" charset="0"/>
              </a:rPr>
              <a:t>j</a:t>
            </a:r>
            <a:r>
              <a:rPr lang="en-US" altLang="en-US" dirty="0">
                <a:latin typeface="Bookman Old Style" panose="02050604050505020204" pitchFamily="18" charset="0"/>
              </a:rPr>
              <a:t> |</a:t>
            </a:r>
            <a:r>
              <a:rPr lang="en-US" altLang="en-US" baseline="-25000" dirty="0">
                <a:latin typeface="Century Gothic" panose="020B0502020202020204" pitchFamily="34" charset="0"/>
              </a:rPr>
              <a:t>  </a:t>
            </a:r>
            <a:r>
              <a:rPr lang="en-US" altLang="en-US" i="1" dirty="0" err="1">
                <a:latin typeface="Bookman Old Style" panose="02050604050505020204" pitchFamily="18" charset="0"/>
              </a:rPr>
              <a:t>X</a:t>
            </a:r>
            <a:r>
              <a:rPr lang="en-US" altLang="en-US" i="1" baseline="-25000" dirty="0" err="1">
                <a:latin typeface="Bookman Old Style" panose="02050604050505020204" pitchFamily="18" charset="0"/>
              </a:rPr>
              <a:t>n</a:t>
            </a:r>
            <a:r>
              <a:rPr lang="en-US" altLang="en-US" dirty="0">
                <a:latin typeface="Bookman Old Style" panose="02050604050505020204" pitchFamily="18" charset="0"/>
              </a:rPr>
              <a:t> = </a:t>
            </a:r>
            <a:r>
              <a:rPr lang="en-US" altLang="en-US" i="1" dirty="0" err="1">
                <a:latin typeface="Bookman Old Style" panose="02050604050505020204" pitchFamily="18" charset="0"/>
              </a:rPr>
              <a:t>i</a:t>
            </a:r>
            <a:r>
              <a:rPr lang="en-US" altLang="en-US" dirty="0">
                <a:latin typeface="Bookman Old Style" panose="02050604050505020204" pitchFamily="18" charset="0"/>
              </a:rPr>
              <a:t> } = </a:t>
            </a:r>
            <a:r>
              <a:rPr lang="en-US" altLang="en-US" dirty="0" err="1">
                <a:latin typeface="Bookman Old Style" panose="02050604050505020204" pitchFamily="18" charset="0"/>
              </a:rPr>
              <a:t>Pr</a:t>
            </a:r>
            <a:r>
              <a:rPr lang="en-US" altLang="en-US" dirty="0">
                <a:latin typeface="Bookman Old Style" panose="02050604050505020204" pitchFamily="18" charset="0"/>
              </a:rPr>
              <a:t>{ </a:t>
            </a:r>
            <a:r>
              <a:rPr lang="en-US" altLang="en-US" i="1" dirty="0">
                <a:latin typeface="Bookman Old Style" panose="02050604050505020204" pitchFamily="18" charset="0"/>
              </a:rPr>
              <a:t>X</a:t>
            </a:r>
            <a:r>
              <a:rPr lang="en-US" altLang="en-US" baseline="-25000" dirty="0">
                <a:latin typeface="Bookman Old Style" panose="02050604050505020204" pitchFamily="18" charset="0"/>
              </a:rPr>
              <a:t>1 </a:t>
            </a:r>
            <a:r>
              <a:rPr lang="en-US" altLang="en-US" dirty="0">
                <a:latin typeface="Bookman Old Style" panose="02050604050505020204" pitchFamily="18" charset="0"/>
              </a:rPr>
              <a:t>= </a:t>
            </a:r>
            <a:r>
              <a:rPr lang="en-US" altLang="en-US" i="1" dirty="0">
                <a:latin typeface="Bookman Old Style" panose="02050604050505020204" pitchFamily="18" charset="0"/>
              </a:rPr>
              <a:t>j</a:t>
            </a:r>
            <a:r>
              <a:rPr lang="en-US" altLang="en-US" dirty="0">
                <a:latin typeface="Bookman Old Style" panose="02050604050505020204" pitchFamily="18" charset="0"/>
              </a:rPr>
              <a:t> |</a:t>
            </a:r>
            <a:r>
              <a:rPr lang="en-US" altLang="en-US" sz="4800" baseline="-25000" dirty="0">
                <a:latin typeface="Century Gothic" panose="020B0502020202020204" pitchFamily="34" charset="0"/>
              </a:rPr>
              <a:t> </a:t>
            </a:r>
            <a:r>
              <a:rPr lang="en-US" altLang="en-US" i="1" dirty="0">
                <a:latin typeface="Bookman Old Style" panose="02050604050505020204" pitchFamily="18" charset="0"/>
              </a:rPr>
              <a:t>X</a:t>
            </a:r>
            <a:r>
              <a:rPr lang="en-US" altLang="en-US" baseline="-25000" dirty="0">
                <a:latin typeface="Bookman Old Style" panose="02050604050505020204" pitchFamily="18" charset="0"/>
              </a:rPr>
              <a:t>0</a:t>
            </a:r>
            <a:r>
              <a:rPr lang="en-US" altLang="en-US" dirty="0">
                <a:latin typeface="Bookman Old Style" panose="02050604050505020204" pitchFamily="18" charset="0"/>
              </a:rPr>
              <a:t> = </a:t>
            </a:r>
            <a:r>
              <a:rPr lang="en-US" altLang="en-US" i="1" dirty="0" err="1">
                <a:latin typeface="Bookman Old Style" panose="02050604050505020204" pitchFamily="18" charset="0"/>
              </a:rPr>
              <a:t>i</a:t>
            </a:r>
            <a:r>
              <a:rPr lang="en-US" altLang="en-US" dirty="0">
                <a:latin typeface="Bookman Old Style" panose="02050604050505020204" pitchFamily="18" charset="0"/>
              </a:rPr>
              <a:t> }  for all </a:t>
            </a:r>
            <a:r>
              <a:rPr lang="en-US" altLang="en-US" i="1" dirty="0">
                <a:latin typeface="Bookman Old Style" panose="02050604050505020204" pitchFamily="18" charset="0"/>
              </a:rPr>
              <a:t>n</a:t>
            </a:r>
          </a:p>
          <a:p>
            <a:pPr algn="ctr">
              <a:spcAft>
                <a:spcPct val="50000"/>
              </a:spcAft>
            </a:pPr>
            <a:r>
              <a:rPr lang="en-US" altLang="en-US" dirty="0">
                <a:latin typeface="Bookman Old Style" panose="02050604050505020204" pitchFamily="18" charset="0"/>
              </a:rPr>
              <a:t>(They don’t change over time) </a:t>
            </a:r>
          </a:p>
          <a:p>
            <a:pPr algn="ctr"/>
            <a:r>
              <a:rPr lang="en-US" altLang="en-US" dirty="0">
                <a:latin typeface="Bookman Old Style" panose="02050604050505020204" pitchFamily="18" charset="0"/>
              </a:rPr>
              <a:t>We will </a:t>
            </a:r>
            <a:r>
              <a:rPr lang="en-US" altLang="en-US" dirty="0">
                <a:solidFill>
                  <a:schemeClr val="accent1"/>
                </a:solidFill>
                <a:latin typeface="Bookman Old Style" panose="02050604050505020204" pitchFamily="18" charset="0"/>
              </a:rPr>
              <a:t>only</a:t>
            </a:r>
            <a:r>
              <a:rPr lang="en-US" altLang="en-US" dirty="0">
                <a:latin typeface="Bookman Old Style" panose="02050604050505020204" pitchFamily="18" charset="0"/>
              </a:rPr>
              <a:t> consider stationary Markov chains.</a:t>
            </a:r>
          </a:p>
        </p:txBody>
      </p:sp>
      <p:grpSp>
        <p:nvGrpSpPr>
          <p:cNvPr id="2052" name="Group 37">
            <a:extLst>
              <a:ext uri="{FF2B5EF4-FFF2-40B4-BE49-F238E27FC236}">
                <a16:creationId xmlns:a16="http://schemas.microsoft.com/office/drawing/2014/main" id="{C3EA822D-3317-6C66-BA01-AB022487D2EE}"/>
              </a:ext>
            </a:extLst>
          </p:cNvPr>
          <p:cNvGrpSpPr>
            <a:grpSpLocks/>
          </p:cNvGrpSpPr>
          <p:nvPr/>
        </p:nvGrpSpPr>
        <p:grpSpPr bwMode="auto">
          <a:xfrm>
            <a:off x="696913" y="3171825"/>
            <a:ext cx="7772400" cy="3152775"/>
            <a:chOff x="295" y="1950"/>
            <a:chExt cx="4896" cy="1986"/>
          </a:xfrm>
        </p:grpSpPr>
        <p:sp>
          <p:nvSpPr>
            <p:cNvPr id="2054" name="Text Box 34">
              <a:extLst>
                <a:ext uri="{FF2B5EF4-FFF2-40B4-BE49-F238E27FC236}">
                  <a16:creationId xmlns:a16="http://schemas.microsoft.com/office/drawing/2014/main" id="{234FDA2C-C8A3-AE24-129B-3960F206E0F0}"/>
                </a:ext>
              </a:extLst>
            </p:cNvPr>
            <p:cNvSpPr txBox="1">
              <a:spLocks noChangeArrowheads="1"/>
            </p:cNvSpPr>
            <p:nvPr/>
          </p:nvSpPr>
          <p:spPr bwMode="auto">
            <a:xfrm>
              <a:off x="295" y="1950"/>
              <a:ext cx="4896"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Aft>
                  <a:spcPct val="50000"/>
                </a:spcAft>
              </a:pPr>
              <a:r>
                <a:rPr lang="en-US" altLang="en-US" dirty="0">
                  <a:latin typeface="Bookman Old Style" panose="02050604050505020204" pitchFamily="18" charset="0"/>
                </a:rPr>
                <a:t>The one-step </a:t>
              </a:r>
              <a:r>
                <a:rPr lang="en-US" altLang="en-US" dirty="0">
                  <a:solidFill>
                    <a:schemeClr val="accent1"/>
                  </a:solidFill>
                  <a:latin typeface="Bookman Old Style" panose="02050604050505020204" pitchFamily="18" charset="0"/>
                </a:rPr>
                <a:t>transition matrix</a:t>
              </a:r>
              <a:r>
                <a:rPr lang="en-US" altLang="en-US" dirty="0">
                  <a:latin typeface="Bookman Old Style" panose="02050604050505020204" pitchFamily="18" charset="0"/>
                </a:rPr>
                <a:t> for a Markov chain </a:t>
              </a:r>
            </a:p>
            <a:p>
              <a:r>
                <a:rPr lang="en-US" altLang="en-US" dirty="0">
                  <a:latin typeface="Bookman Old Style" panose="02050604050505020204" pitchFamily="18" charset="0"/>
                </a:rPr>
                <a:t>with states </a:t>
              </a:r>
              <a:r>
                <a:rPr lang="en-US" altLang="en-US" b="1" i="1" dirty="0">
                  <a:latin typeface="Bookman Old Style" panose="02050604050505020204" pitchFamily="18" charset="0"/>
                </a:rPr>
                <a:t>S</a:t>
              </a:r>
              <a:r>
                <a:rPr lang="en-US" altLang="en-US" dirty="0">
                  <a:latin typeface="Bookman Old Style" panose="02050604050505020204" pitchFamily="18" charset="0"/>
                </a:rPr>
                <a:t> = { 0, 1, 2 } is</a:t>
              </a:r>
              <a:endParaRPr lang="en-US" altLang="en-US" dirty="0"/>
            </a:p>
          </p:txBody>
        </p:sp>
        <p:grpSp>
          <p:nvGrpSpPr>
            <p:cNvPr id="2055" name="Group 36">
              <a:extLst>
                <a:ext uri="{FF2B5EF4-FFF2-40B4-BE49-F238E27FC236}">
                  <a16:creationId xmlns:a16="http://schemas.microsoft.com/office/drawing/2014/main" id="{B48954D3-D4D2-8A20-5A7F-EE6AC319CD74}"/>
                </a:ext>
              </a:extLst>
            </p:cNvPr>
            <p:cNvGrpSpPr>
              <a:grpSpLocks/>
            </p:cNvGrpSpPr>
            <p:nvPr/>
          </p:nvGrpSpPr>
          <p:grpSpPr bwMode="auto">
            <a:xfrm>
              <a:off x="1200" y="2640"/>
              <a:ext cx="2928" cy="1296"/>
              <a:chOff x="1248" y="2592"/>
              <a:chExt cx="2928" cy="1296"/>
            </a:xfrm>
          </p:grpSpPr>
          <p:sp>
            <p:nvSpPr>
              <p:cNvPr id="2056" name="Rectangle 30">
                <a:extLst>
                  <a:ext uri="{FF2B5EF4-FFF2-40B4-BE49-F238E27FC236}">
                    <a16:creationId xmlns:a16="http://schemas.microsoft.com/office/drawing/2014/main" id="{67C4103C-7F5D-3BE5-689B-61DDCF0B172E}"/>
                  </a:ext>
                </a:extLst>
              </p:cNvPr>
              <p:cNvSpPr>
                <a:spLocks noChangeArrowheads="1"/>
              </p:cNvSpPr>
              <p:nvPr/>
            </p:nvSpPr>
            <p:spPr bwMode="auto">
              <a:xfrm>
                <a:off x="1248" y="3600"/>
                <a:ext cx="29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Bookman Old Style" panose="02050604050505020204" pitchFamily="18" charset="0"/>
                  </a:rPr>
                  <a:t>where </a:t>
                </a:r>
                <a:r>
                  <a:rPr lang="en-US" altLang="en-US" i="1">
                    <a:latin typeface="Bookman Old Style" panose="02050604050505020204" pitchFamily="18" charset="0"/>
                  </a:rPr>
                  <a:t>p</a:t>
                </a:r>
                <a:r>
                  <a:rPr lang="en-US" altLang="en-US" i="1" baseline="-25000">
                    <a:latin typeface="Bookman Old Style" panose="02050604050505020204" pitchFamily="18" charset="0"/>
                  </a:rPr>
                  <a:t>ij</a:t>
                </a:r>
                <a:r>
                  <a:rPr lang="en-US" altLang="en-US">
                    <a:latin typeface="Bookman Old Style" panose="02050604050505020204" pitchFamily="18" charset="0"/>
                  </a:rPr>
                  <a:t> =  Pr{ </a:t>
                </a:r>
                <a:r>
                  <a:rPr lang="en-US" altLang="en-US" i="1">
                    <a:latin typeface="Bookman Old Style" panose="02050604050505020204" pitchFamily="18" charset="0"/>
                  </a:rPr>
                  <a:t>X</a:t>
                </a:r>
                <a:r>
                  <a:rPr lang="en-US" altLang="en-US" baseline="-25000">
                    <a:latin typeface="Bookman Old Style" panose="02050604050505020204" pitchFamily="18" charset="0"/>
                  </a:rPr>
                  <a:t>1 </a:t>
                </a:r>
                <a:r>
                  <a:rPr lang="en-US" altLang="en-US">
                    <a:latin typeface="Bookman Old Style" panose="02050604050505020204" pitchFamily="18" charset="0"/>
                  </a:rPr>
                  <a:t>= </a:t>
                </a:r>
                <a:r>
                  <a:rPr lang="en-US" altLang="en-US" i="1">
                    <a:latin typeface="Bookman Old Style" panose="02050604050505020204" pitchFamily="18" charset="0"/>
                  </a:rPr>
                  <a:t>j</a:t>
                </a:r>
                <a:r>
                  <a:rPr lang="en-US" altLang="en-US">
                    <a:latin typeface="Bookman Old Style" panose="02050604050505020204" pitchFamily="18" charset="0"/>
                  </a:rPr>
                  <a:t> </a:t>
                </a:r>
                <a:r>
                  <a:rPr lang="en-US" altLang="en-US" baseline="-25000">
                    <a:latin typeface="Bookman Old Style" panose="02050604050505020204" pitchFamily="18" charset="0"/>
                  </a:rPr>
                  <a:t> </a:t>
                </a:r>
                <a:r>
                  <a:rPr lang="en-US" altLang="en-US">
                    <a:latin typeface="Bookman Old Style" panose="02050604050505020204" pitchFamily="18" charset="0"/>
                  </a:rPr>
                  <a:t>| </a:t>
                </a:r>
                <a:r>
                  <a:rPr lang="en-US" altLang="en-US" i="1">
                    <a:latin typeface="Bookman Old Style" panose="02050604050505020204" pitchFamily="18" charset="0"/>
                  </a:rPr>
                  <a:t>X</a:t>
                </a:r>
                <a:r>
                  <a:rPr lang="en-US" altLang="en-US" baseline="-25000">
                    <a:latin typeface="Bookman Old Style" panose="02050604050505020204" pitchFamily="18" charset="0"/>
                  </a:rPr>
                  <a:t>0</a:t>
                </a:r>
                <a:r>
                  <a:rPr lang="en-US" altLang="en-US">
                    <a:latin typeface="Bookman Old Style" panose="02050604050505020204" pitchFamily="18" charset="0"/>
                  </a:rPr>
                  <a:t> = </a:t>
                </a:r>
                <a:r>
                  <a:rPr lang="en-US" altLang="en-US" i="1">
                    <a:latin typeface="Bookman Old Style" panose="02050604050505020204" pitchFamily="18" charset="0"/>
                  </a:rPr>
                  <a:t>i</a:t>
                </a:r>
                <a:r>
                  <a:rPr lang="en-US" altLang="en-US">
                    <a:latin typeface="Bookman Old Style" panose="02050604050505020204" pitchFamily="18" charset="0"/>
                  </a:rPr>
                  <a:t> }</a:t>
                </a:r>
              </a:p>
            </p:txBody>
          </p:sp>
          <p:graphicFrame>
            <p:nvGraphicFramePr>
              <p:cNvPr id="2050" name="Object 35">
                <a:extLst>
                  <a:ext uri="{FF2B5EF4-FFF2-40B4-BE49-F238E27FC236}">
                    <a16:creationId xmlns:a16="http://schemas.microsoft.com/office/drawing/2014/main" id="{FABD1462-B4E5-116F-1123-5205CE89A912}"/>
                  </a:ext>
                </a:extLst>
              </p:cNvPr>
              <p:cNvGraphicFramePr>
                <a:graphicFrameLocks noChangeAspect="1"/>
              </p:cNvGraphicFramePr>
              <p:nvPr>
                <p:extLst>
                  <p:ext uri="{D42A27DB-BD31-4B8C-83A1-F6EECF244321}">
                    <p14:modId xmlns:p14="http://schemas.microsoft.com/office/powerpoint/2010/main" val="2923946322"/>
                  </p:ext>
                </p:extLst>
              </p:nvPr>
            </p:nvGraphicFramePr>
            <p:xfrm>
              <a:off x="1728" y="2592"/>
              <a:ext cx="1712" cy="832"/>
            </p:xfrm>
            <a:graphic>
              <a:graphicData uri="http://schemas.openxmlformats.org/presentationml/2006/ole">
                <mc:AlternateContent xmlns:mc="http://schemas.openxmlformats.org/markup-compatibility/2006">
                  <mc:Choice xmlns:v="urn:schemas-microsoft-com:vml" Requires="v">
                    <p:oleObj name="Equation" r:id="rId3" imgW="2717640" imgH="1320480" progId="Equation.3">
                      <p:embed/>
                    </p:oleObj>
                  </mc:Choice>
                  <mc:Fallback>
                    <p:oleObj name="Equation" r:id="rId3" imgW="2717640" imgH="1320480" progId="Equation.3">
                      <p:embed/>
                      <p:pic>
                        <p:nvPicPr>
                          <p:cNvPr id="2050" name="Object 35">
                            <a:extLst>
                              <a:ext uri="{FF2B5EF4-FFF2-40B4-BE49-F238E27FC236}">
                                <a16:creationId xmlns:a16="http://schemas.microsoft.com/office/drawing/2014/main" id="{FABD1462-B4E5-116F-1123-5205CE89A9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8" y="2592"/>
                            <a:ext cx="1712" cy="832"/>
                          </a:xfrm>
                          <a:prstGeom prst="rect">
                            <a:avLst/>
                          </a:prstGeom>
                          <a:solidFill>
                            <a:schemeClr val="accent1">
                              <a:lumMod val="20000"/>
                              <a:lumOff val="80000"/>
                            </a:schemeClr>
                          </a:solidFill>
                          <a:ln>
                            <a:noFill/>
                          </a:ln>
                          <a:effectLst/>
                        </p:spPr>
                      </p:pic>
                    </p:oleObj>
                  </mc:Fallback>
                </mc:AlternateContent>
              </a:graphicData>
            </a:graphic>
          </p:graphicFrame>
        </p:grpSp>
      </p:grpSp>
      <p:sp>
        <p:nvSpPr>
          <p:cNvPr id="2053" name="Rectangle 38">
            <a:extLst>
              <a:ext uri="{FF2B5EF4-FFF2-40B4-BE49-F238E27FC236}">
                <a16:creationId xmlns:a16="http://schemas.microsoft.com/office/drawing/2014/main" id="{C261FEDD-1FE7-439A-DA0A-D936EF99D5F1}"/>
              </a:ext>
            </a:extLst>
          </p:cNvPr>
          <p:cNvSpPr>
            <a:spLocks noGrp="1" noChangeArrowheads="1"/>
          </p:cNvSpPr>
          <p:nvPr>
            <p:ph type="title"/>
          </p:nvPr>
        </p:nvSpPr>
        <p:spPr>
          <a:xfrm>
            <a:off x="506413" y="640557"/>
            <a:ext cx="8153400" cy="762000"/>
          </a:xfrm>
        </p:spPr>
        <p:txBody>
          <a:bodyPr/>
          <a:lstStyle/>
          <a:p>
            <a:r>
              <a:rPr lang="en-US" altLang="en-US" dirty="0">
                <a:solidFill>
                  <a:srgbClr val="C00000"/>
                </a:solidFill>
                <a:latin typeface="Times New Roman" panose="02020603050405020304" pitchFamily="18" charset="0"/>
                <a:cs typeface="Times New Roman" panose="02020603050405020304" pitchFamily="18" charset="0"/>
              </a:rPr>
              <a:t>Stationary Transition Probabilities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a:extLst>
              <a:ext uri="{FF2B5EF4-FFF2-40B4-BE49-F238E27FC236}">
                <a16:creationId xmlns:a16="http://schemas.microsoft.com/office/drawing/2014/main" id="{1082F97C-46F1-6100-F6B7-AA817FFBC759}"/>
              </a:ext>
            </a:extLst>
          </p:cNvPr>
          <p:cNvSpPr txBox="1">
            <a:spLocks noChangeArrowheads="1"/>
          </p:cNvSpPr>
          <p:nvPr/>
        </p:nvSpPr>
        <p:spPr bwMode="auto">
          <a:xfrm>
            <a:off x="626268" y="1524000"/>
            <a:ext cx="7891463"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Bookman Old Style" panose="02050604050505020204" pitchFamily="18" charset="0"/>
              </a:rPr>
              <a:t>If the state space </a:t>
            </a:r>
            <a:r>
              <a:rPr lang="en-US" altLang="en-US" b="1" i="1" dirty="0">
                <a:latin typeface="Bookman Old Style" panose="02050604050505020204" pitchFamily="18" charset="0"/>
              </a:rPr>
              <a:t>S</a:t>
            </a:r>
            <a:r>
              <a:rPr lang="en-US" altLang="en-US" dirty="0">
                <a:latin typeface="Bookman Old Style" panose="02050604050505020204" pitchFamily="18" charset="0"/>
              </a:rPr>
              <a:t> = {</a:t>
            </a:r>
            <a:r>
              <a:rPr lang="en-US" altLang="en-US" sz="1200" dirty="0">
                <a:latin typeface="Bookman Old Style" panose="02050604050505020204" pitchFamily="18" charset="0"/>
              </a:rPr>
              <a:t> </a:t>
            </a:r>
            <a:r>
              <a:rPr lang="en-US" altLang="en-US" dirty="0">
                <a:latin typeface="Bookman Old Style" panose="02050604050505020204" pitchFamily="18" charset="0"/>
              </a:rPr>
              <a:t>0, 1, . . . , </a:t>
            </a:r>
            <a:r>
              <a:rPr lang="en-US" altLang="en-US" i="1" dirty="0">
                <a:latin typeface="Bookman Old Style" panose="02050604050505020204" pitchFamily="18" charset="0"/>
              </a:rPr>
              <a:t>m</a:t>
            </a:r>
            <a:r>
              <a:rPr lang="en-US" altLang="en-US" sz="1200" i="1" dirty="0">
                <a:latin typeface="Bookman Old Style" panose="02050604050505020204" pitchFamily="18" charset="0"/>
              </a:rPr>
              <a:t> </a:t>
            </a:r>
            <a:r>
              <a:rPr lang="en-US" altLang="en-US" dirty="0">
                <a:latin typeface="Bookman Old Style" panose="02050604050505020204" pitchFamily="18" charset="0"/>
              </a:rPr>
              <a:t>–1} then we have</a:t>
            </a:r>
          </a:p>
          <a:p>
            <a:pPr algn="ctr"/>
            <a:r>
              <a:rPr lang="en-US" altLang="en-US" dirty="0">
                <a:latin typeface="Bookman Old Style" panose="02050604050505020204" pitchFamily="18" charset="0"/>
              </a:rPr>
              <a:t> </a:t>
            </a:r>
          </a:p>
          <a:p>
            <a:pPr algn="ctr"/>
            <a:r>
              <a:rPr lang="en-US" altLang="en-US" dirty="0">
                <a:latin typeface="Bookman Old Style" panose="02050604050505020204" pitchFamily="18" charset="0"/>
                <a:sym typeface="Symbol" panose="05050102010706020507" pitchFamily="18" charset="2"/>
              </a:rPr>
              <a:t></a:t>
            </a:r>
            <a:r>
              <a:rPr lang="en-US" altLang="en-US" i="1" baseline="-25000" dirty="0">
                <a:latin typeface="Bookman Old Style" panose="02050604050505020204" pitchFamily="18" charset="0"/>
              </a:rPr>
              <a:t>j</a:t>
            </a:r>
            <a:r>
              <a:rPr lang="en-US" altLang="en-US" dirty="0">
                <a:latin typeface="Bookman Old Style" panose="02050604050505020204" pitchFamily="18" charset="0"/>
              </a:rPr>
              <a:t> </a:t>
            </a:r>
            <a:r>
              <a:rPr lang="en-US" altLang="en-US" i="1" dirty="0" err="1">
                <a:latin typeface="Bookman Old Style" panose="02050604050505020204" pitchFamily="18" charset="0"/>
              </a:rPr>
              <a:t>p</a:t>
            </a:r>
            <a:r>
              <a:rPr lang="en-US" altLang="en-US" i="1" baseline="-25000" dirty="0" err="1">
                <a:latin typeface="Bookman Old Style" panose="02050604050505020204" pitchFamily="18" charset="0"/>
              </a:rPr>
              <a:t>ij</a:t>
            </a:r>
            <a:r>
              <a:rPr lang="en-US" altLang="en-US" baseline="-25000" dirty="0">
                <a:latin typeface="Bookman Old Style" panose="02050604050505020204" pitchFamily="18" charset="0"/>
              </a:rPr>
              <a:t> </a:t>
            </a:r>
            <a:r>
              <a:rPr lang="en-US" altLang="en-US" dirty="0">
                <a:latin typeface="Bookman Old Style" panose="02050604050505020204" pitchFamily="18" charset="0"/>
              </a:rPr>
              <a:t>= 1  </a:t>
            </a:r>
            <a:r>
              <a:rPr lang="en-US" altLang="en-US" dirty="0">
                <a:latin typeface="Bookman Old Style" panose="02050604050505020204" pitchFamily="18" charset="0"/>
                <a:sym typeface="Symbol" panose="05050102010706020507" pitchFamily="18" charset="2"/>
              </a:rPr>
              <a:t> </a:t>
            </a:r>
            <a:r>
              <a:rPr lang="en-US" altLang="en-US" i="1" dirty="0" err="1">
                <a:latin typeface="Bookman Old Style" panose="02050604050505020204" pitchFamily="18" charset="0"/>
              </a:rPr>
              <a:t>i</a:t>
            </a:r>
            <a:r>
              <a:rPr lang="en-US" altLang="en-US" dirty="0">
                <a:latin typeface="Bookman Old Style" panose="02050604050505020204" pitchFamily="18" charset="0"/>
              </a:rPr>
              <a:t>    and   </a:t>
            </a:r>
            <a:r>
              <a:rPr lang="en-US" altLang="en-US" i="1" dirty="0" err="1">
                <a:latin typeface="Bookman Old Style" panose="02050604050505020204" pitchFamily="18" charset="0"/>
              </a:rPr>
              <a:t>p</a:t>
            </a:r>
            <a:r>
              <a:rPr lang="en-US" altLang="en-US" i="1" baseline="-25000" dirty="0" err="1">
                <a:latin typeface="Bookman Old Style" panose="02050604050505020204" pitchFamily="18" charset="0"/>
              </a:rPr>
              <a:t>ij</a:t>
            </a:r>
            <a:r>
              <a:rPr lang="en-US" altLang="en-US" baseline="-25000" dirty="0">
                <a:latin typeface="Bookman Old Style" panose="02050604050505020204" pitchFamily="18" charset="0"/>
              </a:rPr>
              <a:t>  </a:t>
            </a:r>
            <a:r>
              <a:rPr lang="en-US" altLang="en-US" dirty="0">
                <a:latin typeface="Bookman Old Style" panose="02050604050505020204" pitchFamily="18" charset="0"/>
                <a:sym typeface="Symbol" panose="05050102010706020507" pitchFamily="18" charset="2"/>
              </a:rPr>
              <a:t></a:t>
            </a:r>
            <a:r>
              <a:rPr lang="en-US" altLang="en-US" dirty="0">
                <a:latin typeface="Bookman Old Style" panose="02050604050505020204" pitchFamily="18" charset="0"/>
              </a:rPr>
              <a:t> 0  </a:t>
            </a:r>
            <a:r>
              <a:rPr lang="en-US" altLang="en-US" dirty="0">
                <a:latin typeface="Bookman Old Style" panose="02050604050505020204" pitchFamily="18" charset="0"/>
                <a:sym typeface="Symbol" panose="05050102010706020507" pitchFamily="18" charset="2"/>
              </a:rPr>
              <a:t> </a:t>
            </a:r>
            <a:r>
              <a:rPr lang="en-US" altLang="en-US" i="1" dirty="0" err="1">
                <a:latin typeface="Bookman Old Style" panose="02050604050505020204" pitchFamily="18" charset="0"/>
              </a:rPr>
              <a:t>i</a:t>
            </a:r>
            <a:r>
              <a:rPr lang="en-US" altLang="en-US" dirty="0">
                <a:latin typeface="Bookman Old Style" panose="02050604050505020204" pitchFamily="18" charset="0"/>
              </a:rPr>
              <a:t>, </a:t>
            </a:r>
            <a:r>
              <a:rPr lang="en-US" altLang="en-US" i="1" dirty="0">
                <a:latin typeface="Bookman Old Style" panose="02050604050505020204" pitchFamily="18" charset="0"/>
              </a:rPr>
              <a:t>j </a:t>
            </a:r>
          </a:p>
          <a:p>
            <a:pPr algn="ctr"/>
            <a:endParaRPr lang="en-US" altLang="en-US" dirty="0"/>
          </a:p>
        </p:txBody>
      </p:sp>
      <p:sp>
        <p:nvSpPr>
          <p:cNvPr id="20483" name="Text Box 3">
            <a:extLst>
              <a:ext uri="{FF2B5EF4-FFF2-40B4-BE49-F238E27FC236}">
                <a16:creationId xmlns:a16="http://schemas.microsoft.com/office/drawing/2014/main" id="{4CC4478B-9C98-71C9-39F9-1C11665B49DD}"/>
              </a:ext>
            </a:extLst>
          </p:cNvPr>
          <p:cNvSpPr txBox="1">
            <a:spLocks noChangeArrowheads="1"/>
          </p:cNvSpPr>
          <p:nvPr/>
        </p:nvSpPr>
        <p:spPr bwMode="auto">
          <a:xfrm>
            <a:off x="367724" y="2895600"/>
            <a:ext cx="818356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Bookman Old Style" panose="02050604050505020204" pitchFamily="18" charset="0"/>
              </a:rPr>
              <a:t>        (we must 			 (each transition </a:t>
            </a:r>
          </a:p>
          <a:p>
            <a:r>
              <a:rPr lang="en-US" altLang="en-US">
                <a:latin typeface="Bookman Old Style" panose="02050604050505020204" pitchFamily="18" charset="0"/>
              </a:rPr>
              <a:t>           go somewhere)	               has probability </a:t>
            </a:r>
            <a:r>
              <a:rPr lang="en-US" altLang="en-US">
                <a:latin typeface="Bookman Old Style" panose="02050604050505020204" pitchFamily="18" charset="0"/>
                <a:sym typeface="Symbol" panose="05050102010706020507" pitchFamily="18" charset="2"/>
              </a:rPr>
              <a:t></a:t>
            </a:r>
            <a:r>
              <a:rPr lang="en-US" altLang="en-US">
                <a:latin typeface="Bookman Old Style" panose="02050604050505020204" pitchFamily="18" charset="0"/>
              </a:rPr>
              <a:t> 0)</a:t>
            </a:r>
          </a:p>
        </p:txBody>
      </p:sp>
      <p:sp>
        <p:nvSpPr>
          <p:cNvPr id="20485" name="Rectangle 10">
            <a:extLst>
              <a:ext uri="{FF2B5EF4-FFF2-40B4-BE49-F238E27FC236}">
                <a16:creationId xmlns:a16="http://schemas.microsoft.com/office/drawing/2014/main" id="{F866BE38-2568-4924-8A65-B2090C33BF6D}"/>
              </a:ext>
            </a:extLst>
          </p:cNvPr>
          <p:cNvSpPr>
            <a:spLocks noChangeArrowheads="1"/>
          </p:cNvSpPr>
          <p:nvPr/>
        </p:nvSpPr>
        <p:spPr bwMode="auto">
          <a:xfrm>
            <a:off x="-533400" y="528638"/>
            <a:ext cx="815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dirty="0">
                <a:solidFill>
                  <a:srgbClr val="C00000"/>
                </a:solidFill>
                <a:latin typeface="Bookman Old Style" panose="02050604050505020204" pitchFamily="18" charset="0"/>
              </a:rPr>
              <a:t>Properties of Transition Matrix</a:t>
            </a:r>
          </a:p>
        </p:txBody>
      </p:sp>
      <p:pic>
        <p:nvPicPr>
          <p:cNvPr id="4" name="Picture 3">
            <a:extLst>
              <a:ext uri="{FF2B5EF4-FFF2-40B4-BE49-F238E27FC236}">
                <a16:creationId xmlns:a16="http://schemas.microsoft.com/office/drawing/2014/main" id="{120341D9-E78A-AE59-20B2-149D80F7FD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101" y="3818177"/>
            <a:ext cx="7543800" cy="254269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594A08E1-838F-7CE1-F376-489056831C33}"/>
              </a:ext>
            </a:extLst>
          </p:cNvPr>
          <p:cNvSpPr>
            <a:spLocks noGrp="1" noChangeArrowheads="1"/>
          </p:cNvSpPr>
          <p:nvPr>
            <p:ph type="title"/>
          </p:nvPr>
        </p:nvSpPr>
        <p:spPr>
          <a:xfrm>
            <a:off x="609600" y="517525"/>
            <a:ext cx="7772400" cy="609600"/>
          </a:xfrm>
        </p:spPr>
        <p:txBody>
          <a:bodyPr/>
          <a:lstStyle/>
          <a:p>
            <a:r>
              <a:rPr lang="en-US" altLang="en-US" dirty="0">
                <a:latin typeface="Times New Roman" panose="02020603050405020304" pitchFamily="18" charset="0"/>
                <a:cs typeface="Times New Roman" panose="02020603050405020304" pitchFamily="18" charset="0"/>
              </a:rPr>
              <a:t>Brand Switching Example</a:t>
            </a:r>
          </a:p>
        </p:txBody>
      </p:sp>
      <p:graphicFrame>
        <p:nvGraphicFramePr>
          <p:cNvPr id="54552" name="Group 280">
            <a:extLst>
              <a:ext uri="{FF2B5EF4-FFF2-40B4-BE49-F238E27FC236}">
                <a16:creationId xmlns:a16="http://schemas.microsoft.com/office/drawing/2014/main" id="{68FF8699-D34E-6991-BD87-1030B6398BB7}"/>
              </a:ext>
            </a:extLst>
          </p:cNvPr>
          <p:cNvGraphicFramePr>
            <a:graphicFrameLocks noGrp="1"/>
          </p:cNvGraphicFramePr>
          <p:nvPr>
            <p:extLst>
              <p:ext uri="{D42A27DB-BD31-4B8C-83A1-F6EECF244321}">
                <p14:modId xmlns:p14="http://schemas.microsoft.com/office/powerpoint/2010/main" val="2379224101"/>
              </p:ext>
            </p:extLst>
          </p:nvPr>
        </p:nvGraphicFramePr>
        <p:xfrm>
          <a:off x="1524000" y="2133600"/>
          <a:ext cx="6096000" cy="3125789"/>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5334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FF0000"/>
                          </a:solidFill>
                          <a:effectLst/>
                          <a:latin typeface="Times New Roman" pitchFamily="18" charset="0"/>
                        </a:rPr>
                        <a:t>Brand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tab pos="461963" algn="l"/>
                        </a:tabLst>
                      </a:pPr>
                      <a:r>
                        <a:rPr kumimoji="0" lang="en-US" sz="2400" b="0" i="0" u="none" strike="noStrike" cap="none" normalizeH="0" baseline="0">
                          <a:ln>
                            <a:noFill/>
                          </a:ln>
                          <a:solidFill>
                            <a:schemeClr val="tx1"/>
                          </a:solidFill>
                          <a:effectLst/>
                          <a:latin typeface="Times New Roman" pitchFamily="18" charset="0"/>
                        </a:rPr>
                        <a:t>(</a:t>
                      </a:r>
                      <a:r>
                        <a:rPr kumimoji="0" lang="en-US" sz="2400" b="0" i="1" u="none" strike="noStrike" cap="none" normalizeH="0" baseline="0">
                          <a:ln>
                            <a:noFill/>
                          </a:ln>
                          <a:solidFill>
                            <a:schemeClr val="tx1"/>
                          </a:solidFill>
                          <a:effectLst/>
                          <a:latin typeface="Times New Roman" pitchFamily="18" charset="0"/>
                        </a:rPr>
                        <a:t>j</a:t>
                      </a:r>
                      <a:r>
                        <a:rPr kumimoji="0" lang="en-US" sz="2400" b="0" i="0" u="none" strike="noStrike" cap="none" normalizeH="0" baseline="0">
                          <a:ln>
                            <a:noFill/>
                          </a:ln>
                          <a:solidFill>
                            <a:schemeClr val="tx1"/>
                          </a:solidFill>
                          <a:effectLst/>
                          <a:latin typeface="Times New Roman" pitchFamily="18" charset="0"/>
                        </a:rPr>
                        <a:t>)	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2</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3</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Total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59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a:t>
                      </a:r>
                      <a:r>
                        <a:rPr kumimoji="0" lang="en-US" sz="2400" b="0" i="1" u="none" strike="noStrike" cap="none" normalizeH="0" baseline="0">
                          <a:ln>
                            <a:noFill/>
                          </a:ln>
                          <a:solidFill>
                            <a:schemeClr val="tx1"/>
                          </a:solidFill>
                          <a:effectLst/>
                          <a:latin typeface="Times New Roman" pitchFamily="18" charset="0"/>
                        </a:rPr>
                        <a:t>i</a:t>
                      </a:r>
                      <a:r>
                        <a:rPr kumimoji="0" lang="en-US" sz="2400" b="0" i="0" u="none" strike="noStrike" cap="none" normalizeH="0" baseline="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5588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90</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7</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3</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5667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5</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205</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40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250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30</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18</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102</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937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Total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125</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230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145</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7690" name="Text Box 271">
            <a:extLst>
              <a:ext uri="{FF2B5EF4-FFF2-40B4-BE49-F238E27FC236}">
                <a16:creationId xmlns:a16="http://schemas.microsoft.com/office/drawing/2014/main" id="{337C8768-F042-4765-4DF2-36350558517C}"/>
              </a:ext>
            </a:extLst>
          </p:cNvPr>
          <p:cNvSpPr txBox="1">
            <a:spLocks noChangeArrowheads="1"/>
          </p:cNvSpPr>
          <p:nvPr/>
        </p:nvSpPr>
        <p:spPr bwMode="auto">
          <a:xfrm>
            <a:off x="609600" y="1127125"/>
            <a:ext cx="8229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spcBef>
                <a:spcPct val="50000"/>
              </a:spcBef>
            </a:pPr>
            <a:r>
              <a:rPr lang="en-US" altLang="en-US" dirty="0"/>
              <a:t>Number of consumers switching from brand </a:t>
            </a:r>
            <a:r>
              <a:rPr lang="en-US" altLang="en-US" i="1" dirty="0" err="1"/>
              <a:t>i</a:t>
            </a:r>
            <a:r>
              <a:rPr lang="en-US" altLang="en-US" dirty="0"/>
              <a:t> in week 26 to brand </a:t>
            </a:r>
            <a:r>
              <a:rPr lang="en-US" altLang="en-US" i="1" dirty="0"/>
              <a:t>j</a:t>
            </a:r>
            <a:r>
              <a:rPr lang="en-US" altLang="en-US" dirty="0"/>
              <a:t> in week 27</a:t>
            </a:r>
          </a:p>
        </p:txBody>
      </p:sp>
      <p:sp>
        <p:nvSpPr>
          <p:cNvPr id="27691" name="Text Box 281">
            <a:extLst>
              <a:ext uri="{FF2B5EF4-FFF2-40B4-BE49-F238E27FC236}">
                <a16:creationId xmlns:a16="http://schemas.microsoft.com/office/drawing/2014/main" id="{BED95E5A-9384-C0B2-5F4B-4B3180828164}"/>
              </a:ext>
            </a:extLst>
          </p:cNvPr>
          <p:cNvSpPr txBox="1">
            <a:spLocks noChangeArrowheads="1"/>
          </p:cNvSpPr>
          <p:nvPr/>
        </p:nvSpPr>
        <p:spPr bwMode="auto">
          <a:xfrm>
            <a:off x="1295400" y="5562600"/>
            <a:ext cx="67818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dirty="0"/>
              <a:t>This is called a </a:t>
            </a:r>
            <a:r>
              <a:rPr lang="en-US" altLang="en-US" dirty="0">
                <a:solidFill>
                  <a:srgbClr val="FF0000"/>
                </a:solidFill>
              </a:rPr>
              <a:t>contingency table</a:t>
            </a:r>
            <a:r>
              <a:rPr lang="en-US" altLang="en-US" dirty="0"/>
              <a:t>.</a:t>
            </a:r>
          </a:p>
          <a:p>
            <a:pPr>
              <a:spcBef>
                <a:spcPct val="50000"/>
              </a:spcBef>
            </a:pPr>
            <a:r>
              <a:rPr lang="en-US" altLang="en-US" dirty="0"/>
              <a:t>           </a:t>
            </a:r>
            <a:r>
              <a:rPr lang="en-US" altLang="en-US" dirty="0">
                <a:sym typeface="Wingdings" panose="05000000000000000000" pitchFamily="2" charset="2"/>
              </a:rPr>
              <a:t> Used to construct transition probabilities.</a:t>
            </a:r>
            <a:endParaRPr lang="en-US"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1" name="Rectangle 2">
            <a:extLst>
              <a:ext uri="{FF2B5EF4-FFF2-40B4-BE49-F238E27FC236}">
                <a16:creationId xmlns:a16="http://schemas.microsoft.com/office/drawing/2014/main" id="{091F2935-8F23-BB27-3611-662D8622ABBF}"/>
              </a:ext>
            </a:extLst>
          </p:cNvPr>
          <p:cNvSpPr>
            <a:spLocks noGrp="1" noChangeArrowheads="1"/>
          </p:cNvSpPr>
          <p:nvPr>
            <p:ph type="title"/>
          </p:nvPr>
        </p:nvSpPr>
        <p:spPr/>
        <p:txBody>
          <a:bodyPr/>
          <a:lstStyle/>
          <a:p>
            <a:r>
              <a:rPr lang="en-US" altLang="en-US" sz="3200" dirty="0">
                <a:latin typeface="Times New Roman" panose="02020603050405020304" pitchFamily="18" charset="0"/>
                <a:cs typeface="Times New Roman" panose="02020603050405020304" pitchFamily="18" charset="0"/>
              </a:rPr>
              <a:t>Empirical Transition Probabilities for Brand Switching, </a:t>
            </a:r>
            <a:r>
              <a:rPr lang="en-US" altLang="en-US" sz="3200" i="1" dirty="0" err="1">
                <a:latin typeface="Times New Roman" panose="02020603050405020304" pitchFamily="18" charset="0"/>
                <a:cs typeface="Times New Roman" panose="02020603050405020304" pitchFamily="18" charset="0"/>
              </a:rPr>
              <a:t>p</a:t>
            </a:r>
            <a:r>
              <a:rPr lang="en-US" altLang="en-US" sz="3200" i="1" baseline="-25000" dirty="0" err="1">
                <a:latin typeface="Times New Roman" panose="02020603050405020304" pitchFamily="18" charset="0"/>
                <a:cs typeface="Times New Roman" panose="02020603050405020304" pitchFamily="18" charset="0"/>
              </a:rPr>
              <a:t>ij</a:t>
            </a:r>
            <a:endParaRPr lang="en-US" altLang="en-US" sz="3200" i="1" baseline="-25000" dirty="0">
              <a:latin typeface="Times New Roman" panose="02020603050405020304" pitchFamily="18" charset="0"/>
              <a:cs typeface="Times New Roman" panose="02020603050405020304" pitchFamily="18" charset="0"/>
            </a:endParaRPr>
          </a:p>
        </p:txBody>
      </p:sp>
      <p:graphicFrame>
        <p:nvGraphicFramePr>
          <p:cNvPr id="55438" name="Group 142">
            <a:extLst>
              <a:ext uri="{FF2B5EF4-FFF2-40B4-BE49-F238E27FC236}">
                <a16:creationId xmlns:a16="http://schemas.microsoft.com/office/drawing/2014/main" id="{1828FF60-8E83-10C3-1B18-AB775A1CC1F6}"/>
              </a:ext>
            </a:extLst>
          </p:cNvPr>
          <p:cNvGraphicFramePr>
            <a:graphicFrameLocks noGrp="1"/>
          </p:cNvGraphicFramePr>
          <p:nvPr>
            <p:extLst>
              <p:ext uri="{D42A27DB-BD31-4B8C-83A1-F6EECF244321}">
                <p14:modId xmlns:p14="http://schemas.microsoft.com/office/powerpoint/2010/main" val="4077913408"/>
              </p:ext>
            </p:extLst>
          </p:nvPr>
        </p:nvGraphicFramePr>
        <p:xfrm>
          <a:off x="609600" y="1676400"/>
          <a:ext cx="7848600" cy="3889810"/>
        </p:xfrm>
        <a:graphic>
          <a:graphicData uri="http://schemas.openxmlformats.org/drawingml/2006/table">
            <a:tbl>
              <a:tblPr/>
              <a:tblGrid>
                <a:gridCol w="12192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209800">
                  <a:extLst>
                    <a:ext uri="{9D8B030D-6E8A-4147-A177-3AD203B41FA5}">
                      <a16:colId xmlns:a16="http://schemas.microsoft.com/office/drawing/2014/main" val="20002"/>
                    </a:ext>
                  </a:extLst>
                </a:gridCol>
                <a:gridCol w="2362200">
                  <a:extLst>
                    <a:ext uri="{9D8B030D-6E8A-4147-A177-3AD203B41FA5}">
                      <a16:colId xmlns:a16="http://schemas.microsoft.com/office/drawing/2014/main" val="20003"/>
                    </a:ext>
                  </a:extLst>
                </a:gridCol>
              </a:tblGrid>
              <a:tr h="685677">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00"/>
                          </a:solidFill>
                          <a:effectLst/>
                          <a:latin typeface="Times New Roman" pitchFamily="18" charset="0"/>
                        </a:rPr>
                        <a:t>Brand</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tab pos="909638" algn="l"/>
                        </a:tabLst>
                      </a:pPr>
                      <a:r>
                        <a:rPr kumimoji="0" lang="en-US" sz="2400" b="0" i="0" u="none" strike="noStrike" cap="none" normalizeH="0" baseline="0">
                          <a:ln>
                            <a:noFill/>
                          </a:ln>
                          <a:solidFill>
                            <a:srgbClr val="000000"/>
                          </a:solidFill>
                          <a:effectLst/>
                          <a:latin typeface="Times New Roman" pitchFamily="18" charset="0"/>
                        </a:rPr>
                        <a:t>(</a:t>
                      </a:r>
                      <a:r>
                        <a:rPr kumimoji="0" lang="en-US" sz="2400" b="0" i="1" u="none" strike="noStrike" cap="none" normalizeH="0" baseline="0">
                          <a:ln>
                            <a:noFill/>
                          </a:ln>
                          <a:solidFill>
                            <a:srgbClr val="000000"/>
                          </a:solidFill>
                          <a:effectLst/>
                          <a:latin typeface="Times New Roman" pitchFamily="18" charset="0"/>
                        </a:rPr>
                        <a:t>j</a:t>
                      </a:r>
                      <a:r>
                        <a:rPr kumimoji="0" lang="en-US" sz="2400" b="0" i="0" u="none" strike="noStrike" cap="none" normalizeH="0" baseline="0">
                          <a:ln>
                            <a:noFill/>
                          </a:ln>
                          <a:solidFill>
                            <a:srgbClr val="000000"/>
                          </a:solidFill>
                          <a:effectLst/>
                          <a:latin typeface="Times New Roman" pitchFamily="18" charset="0"/>
                        </a:rPr>
                        <a:t>)	1</a:t>
                      </a:r>
                    </a:p>
                  </a:txBody>
                  <a:tcPr marT="45712" marB="45712"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000000"/>
                          </a:solidFill>
                          <a:effectLst/>
                          <a:latin typeface="Times New Roman" pitchFamily="18" charset="0"/>
                        </a:rPr>
                        <a:t>2</a:t>
                      </a:r>
                    </a:p>
                  </a:txBody>
                  <a:tcPr marT="45712" marB="45712"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000000"/>
                          </a:solidFill>
                          <a:effectLst/>
                          <a:latin typeface="Times New Roman" pitchFamily="18" charset="0"/>
                        </a:rPr>
                        <a:t>3</a:t>
                      </a:r>
                    </a:p>
                  </a:txBody>
                  <a:tcPr marT="45712" marB="45712"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0"/>
                  </a:ext>
                </a:extLst>
              </a:tr>
              <a:tr h="51584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000000"/>
                          </a:solidFill>
                          <a:effectLst/>
                          <a:latin typeface="Times New Roman" pitchFamily="18" charset="0"/>
                        </a:rPr>
                        <a:t>(</a:t>
                      </a:r>
                      <a:r>
                        <a:rPr kumimoji="0" lang="en-US" sz="2400" b="0" i="1" u="none" strike="noStrike" cap="none" normalizeH="0" baseline="0">
                          <a:ln>
                            <a:noFill/>
                          </a:ln>
                          <a:solidFill>
                            <a:srgbClr val="000000"/>
                          </a:solidFill>
                          <a:effectLst/>
                          <a:latin typeface="Times New Roman" pitchFamily="18" charset="0"/>
                        </a:rPr>
                        <a:t>i</a:t>
                      </a:r>
                      <a:r>
                        <a:rPr kumimoji="0" lang="en-US" sz="2400" b="0" i="0" u="none" strike="noStrike" cap="none" normalizeH="0" baseline="0">
                          <a:ln>
                            <a:noFill/>
                          </a:ln>
                          <a:solidFill>
                            <a:srgbClr val="000000"/>
                          </a:solidFill>
                          <a:effectLst/>
                          <a:latin typeface="Times New Roman" pitchFamily="18" charset="0"/>
                        </a:rPr>
                        <a:t>)</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a:ln>
                          <a:noFill/>
                        </a:ln>
                        <a:solidFill>
                          <a:srgbClr val="000000"/>
                        </a:solidFill>
                        <a:effectLst/>
                        <a:latin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0070C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a:ln>
                          <a:noFill/>
                        </a:ln>
                        <a:solidFill>
                          <a:srgbClr val="000000"/>
                        </a:solidFill>
                        <a:effectLst/>
                        <a:latin typeface="Times New Roman" pitchFamily="18" charset="0"/>
                      </a:endParaRPr>
                    </a:p>
                  </a:txBody>
                  <a:tcPr marT="45712" marB="45712"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0070C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a:ln>
                          <a:noFill/>
                        </a:ln>
                        <a:solidFill>
                          <a:srgbClr val="000000"/>
                        </a:solidFill>
                        <a:effectLst/>
                        <a:latin typeface="Times New Roman" pitchFamily="18" charset="0"/>
                      </a:endParaRPr>
                    </a:p>
                  </a:txBody>
                  <a:tcPr marT="45712" marB="45712"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0070C0"/>
                    </a:solidFill>
                  </a:tcPr>
                </a:tc>
                <a:extLst>
                  <a:ext uri="{0D108BD9-81ED-4DB2-BD59-A6C34878D82A}">
                    <a16:rowId xmlns:a16="http://schemas.microsoft.com/office/drawing/2014/main" val="10001"/>
                  </a:ext>
                </a:extLst>
              </a:tr>
              <a:tr h="895951">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000000"/>
                          </a:solidFill>
                          <a:effectLst/>
                          <a:latin typeface="Times New Roman" pitchFamily="18" charset="0"/>
                        </a:rPr>
                        <a:t>1</a:t>
                      </a:r>
                    </a:p>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a:ln>
                          <a:noFill/>
                        </a:ln>
                        <a:solidFill>
                          <a:srgbClr val="000000"/>
                        </a:solidFill>
                        <a:effectLst/>
                        <a:latin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a:ln>
                          <a:noFill/>
                        </a:ln>
                        <a:solidFill>
                          <a:srgbClr val="000000"/>
                        </a:solidFill>
                        <a:effectLst/>
                        <a:latin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rgbClr val="0070C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a:ln>
                          <a:noFill/>
                        </a:ln>
                        <a:solidFill>
                          <a:srgbClr val="000000"/>
                        </a:solidFill>
                        <a:effectLst/>
                        <a:latin typeface="Times New Roman" pitchFamily="18" charset="0"/>
                      </a:endParaRPr>
                    </a:p>
                  </a:txBody>
                  <a:tcPr marT="45712" marB="45712" horzOverflow="overflow">
                    <a:lnL>
                      <a:noFill/>
                    </a:lnL>
                    <a:lnR>
                      <a:noFill/>
                    </a:lnR>
                    <a:lnT>
                      <a:noFill/>
                    </a:lnT>
                    <a:lnB>
                      <a:noFill/>
                    </a:lnB>
                    <a:lnTlToBr>
                      <a:noFill/>
                    </a:lnTlToBr>
                    <a:lnBlToTr>
                      <a:noFill/>
                    </a:lnBlToTr>
                    <a:solidFill>
                      <a:srgbClr val="0070C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a:ln>
                          <a:noFill/>
                        </a:ln>
                        <a:solidFill>
                          <a:srgbClr val="000000"/>
                        </a:solidFill>
                        <a:effectLst/>
                        <a:latin typeface="Times New Roman" pitchFamily="18" charset="0"/>
                      </a:endParaRPr>
                    </a:p>
                  </a:txBody>
                  <a:tcPr marT="45712" marB="45712"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0070C0"/>
                    </a:solidFill>
                  </a:tcPr>
                </a:tc>
                <a:extLst>
                  <a:ext uri="{0D108BD9-81ED-4DB2-BD59-A6C34878D82A}">
                    <a16:rowId xmlns:a16="http://schemas.microsoft.com/office/drawing/2014/main" val="10002"/>
                  </a:ext>
                </a:extLst>
              </a:tr>
              <a:tr h="895951">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000000"/>
                          </a:solidFill>
                          <a:effectLst/>
                          <a:latin typeface="Times New Roman" pitchFamily="18" charset="0"/>
                        </a:rPr>
                        <a:t>2</a:t>
                      </a:r>
                    </a:p>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a:ln>
                          <a:noFill/>
                        </a:ln>
                        <a:solidFill>
                          <a:srgbClr val="000000"/>
                        </a:solidFill>
                        <a:effectLst/>
                        <a:latin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a:ln>
                          <a:noFill/>
                        </a:ln>
                        <a:solidFill>
                          <a:srgbClr val="000000"/>
                        </a:solidFill>
                        <a:effectLst/>
                        <a:latin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rgbClr val="0070C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a:ln>
                          <a:noFill/>
                        </a:ln>
                        <a:solidFill>
                          <a:srgbClr val="000000"/>
                        </a:solidFill>
                        <a:effectLst/>
                        <a:latin typeface="Times New Roman" pitchFamily="18" charset="0"/>
                      </a:endParaRPr>
                    </a:p>
                  </a:txBody>
                  <a:tcPr marT="45712" marB="45712" horzOverflow="overflow">
                    <a:lnL>
                      <a:noFill/>
                    </a:lnL>
                    <a:lnR>
                      <a:noFill/>
                    </a:lnR>
                    <a:lnT>
                      <a:noFill/>
                    </a:lnT>
                    <a:lnB>
                      <a:noFill/>
                    </a:lnB>
                    <a:lnTlToBr>
                      <a:noFill/>
                    </a:lnTlToBr>
                    <a:lnBlToTr>
                      <a:noFill/>
                    </a:lnBlToTr>
                    <a:solidFill>
                      <a:srgbClr val="0070C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a:ln>
                          <a:noFill/>
                        </a:ln>
                        <a:solidFill>
                          <a:srgbClr val="000000"/>
                        </a:solidFill>
                        <a:effectLst/>
                        <a:latin typeface="Times New Roman" pitchFamily="18" charset="0"/>
                      </a:endParaRPr>
                    </a:p>
                  </a:txBody>
                  <a:tcPr marT="45712" marB="45712"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0070C0"/>
                    </a:solidFill>
                  </a:tcPr>
                </a:tc>
                <a:extLst>
                  <a:ext uri="{0D108BD9-81ED-4DB2-BD59-A6C34878D82A}">
                    <a16:rowId xmlns:a16="http://schemas.microsoft.com/office/drawing/2014/main" val="10003"/>
                  </a:ext>
                </a:extLst>
              </a:tr>
              <a:tr h="895951">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000000"/>
                          </a:solidFill>
                          <a:effectLst/>
                          <a:latin typeface="Times New Roman" pitchFamily="18" charset="0"/>
                        </a:rPr>
                        <a:t>3</a:t>
                      </a:r>
                    </a:p>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a:ln>
                          <a:noFill/>
                        </a:ln>
                        <a:solidFill>
                          <a:srgbClr val="000000"/>
                        </a:solidFill>
                        <a:effectLst/>
                        <a:latin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a:ln>
                          <a:noFill/>
                        </a:ln>
                        <a:solidFill>
                          <a:srgbClr val="000000"/>
                        </a:solidFill>
                        <a:effectLst/>
                        <a:latin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a:ln>
                          <a:noFill/>
                        </a:ln>
                        <a:solidFill>
                          <a:srgbClr val="000000"/>
                        </a:solidFill>
                        <a:effectLst/>
                        <a:latin typeface="Times New Roman" pitchFamily="18" charset="0"/>
                      </a:endParaRPr>
                    </a:p>
                  </a:txBody>
                  <a:tcPr marT="45712" marB="45712"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a:ln>
                          <a:noFill/>
                        </a:ln>
                        <a:solidFill>
                          <a:srgbClr val="000000"/>
                        </a:solidFill>
                        <a:effectLst/>
                        <a:latin typeface="Times New Roman" pitchFamily="18" charset="0"/>
                      </a:endParaRPr>
                    </a:p>
                  </a:txBody>
                  <a:tcPr marT="45712" marB="45712"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4"/>
                  </a:ext>
                </a:extLst>
              </a:tr>
            </a:tbl>
          </a:graphicData>
        </a:graphic>
      </p:graphicFrame>
      <p:graphicFrame>
        <p:nvGraphicFramePr>
          <p:cNvPr id="5122" name="Object 134">
            <a:extLst>
              <a:ext uri="{FF2B5EF4-FFF2-40B4-BE49-F238E27FC236}">
                <a16:creationId xmlns:a16="http://schemas.microsoft.com/office/drawing/2014/main" id="{1198720A-3C92-7D5D-9964-6E4D35A2005A}"/>
              </a:ext>
            </a:extLst>
          </p:cNvPr>
          <p:cNvGraphicFramePr>
            <a:graphicFrameLocks noChangeAspect="1"/>
          </p:cNvGraphicFramePr>
          <p:nvPr/>
        </p:nvGraphicFramePr>
        <p:xfrm>
          <a:off x="2057400" y="2667000"/>
          <a:ext cx="1447800" cy="815975"/>
        </p:xfrm>
        <a:graphic>
          <a:graphicData uri="http://schemas.openxmlformats.org/presentationml/2006/ole">
            <mc:AlternateContent xmlns:mc="http://schemas.openxmlformats.org/markup-compatibility/2006">
              <mc:Choice xmlns:v="urn:schemas-microsoft-com:vml" Requires="v">
                <p:oleObj name="Equation" r:id="rId3" imgW="698400" imgH="393480" progId="Equation.DSMT4">
                  <p:embed/>
                </p:oleObj>
              </mc:Choice>
              <mc:Fallback>
                <p:oleObj name="Equation" r:id="rId3" imgW="698400" imgH="393480" progId="Equation.DSMT4">
                  <p:embed/>
                  <p:pic>
                    <p:nvPicPr>
                      <p:cNvPr id="5122" name="Object 134">
                        <a:extLst>
                          <a:ext uri="{FF2B5EF4-FFF2-40B4-BE49-F238E27FC236}">
                            <a16:creationId xmlns:a16="http://schemas.microsoft.com/office/drawing/2014/main" id="{1198720A-3C92-7D5D-9964-6E4D35A200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667000"/>
                        <a:ext cx="1447800" cy="81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3" name="Object 137">
            <a:extLst>
              <a:ext uri="{FF2B5EF4-FFF2-40B4-BE49-F238E27FC236}">
                <a16:creationId xmlns:a16="http://schemas.microsoft.com/office/drawing/2014/main" id="{3DB9E301-1172-98E3-C72F-E00A907E0B8F}"/>
              </a:ext>
            </a:extLst>
          </p:cNvPr>
          <p:cNvGraphicFramePr>
            <a:graphicFrameLocks noChangeAspect="1"/>
          </p:cNvGraphicFramePr>
          <p:nvPr/>
        </p:nvGraphicFramePr>
        <p:xfrm>
          <a:off x="4267200" y="2667000"/>
          <a:ext cx="1447800" cy="815975"/>
        </p:xfrm>
        <a:graphic>
          <a:graphicData uri="http://schemas.openxmlformats.org/presentationml/2006/ole">
            <mc:AlternateContent xmlns:mc="http://schemas.openxmlformats.org/markup-compatibility/2006">
              <mc:Choice xmlns:v="urn:schemas-microsoft-com:vml" Requires="v">
                <p:oleObj name="Equation" r:id="rId5" imgW="698400" imgH="393480" progId="Equation.DSMT4">
                  <p:embed/>
                </p:oleObj>
              </mc:Choice>
              <mc:Fallback>
                <p:oleObj name="Equation" r:id="rId5" imgW="698400" imgH="393480" progId="Equation.DSMT4">
                  <p:embed/>
                  <p:pic>
                    <p:nvPicPr>
                      <p:cNvPr id="5123" name="Object 137">
                        <a:extLst>
                          <a:ext uri="{FF2B5EF4-FFF2-40B4-BE49-F238E27FC236}">
                            <a16:creationId xmlns:a16="http://schemas.microsoft.com/office/drawing/2014/main" id="{3DB9E301-1172-98E3-C72F-E00A907E0B8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7200" y="2667000"/>
                        <a:ext cx="1447800" cy="81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4" name="Object 138">
            <a:extLst>
              <a:ext uri="{FF2B5EF4-FFF2-40B4-BE49-F238E27FC236}">
                <a16:creationId xmlns:a16="http://schemas.microsoft.com/office/drawing/2014/main" id="{F817B4A4-798B-D937-A53E-8DEE78B6AFB7}"/>
              </a:ext>
            </a:extLst>
          </p:cNvPr>
          <p:cNvGraphicFramePr>
            <a:graphicFrameLocks noChangeAspect="1"/>
          </p:cNvGraphicFramePr>
          <p:nvPr/>
        </p:nvGraphicFramePr>
        <p:xfrm>
          <a:off x="6477000" y="2667000"/>
          <a:ext cx="1447800" cy="815975"/>
        </p:xfrm>
        <a:graphic>
          <a:graphicData uri="http://schemas.openxmlformats.org/presentationml/2006/ole">
            <mc:AlternateContent xmlns:mc="http://schemas.openxmlformats.org/markup-compatibility/2006">
              <mc:Choice xmlns:v="urn:schemas-microsoft-com:vml" Requires="v">
                <p:oleObj name="Equation" r:id="rId7" imgW="698400" imgH="393480" progId="Equation.DSMT4">
                  <p:embed/>
                </p:oleObj>
              </mc:Choice>
              <mc:Fallback>
                <p:oleObj name="Equation" r:id="rId7" imgW="698400" imgH="393480" progId="Equation.DSMT4">
                  <p:embed/>
                  <p:pic>
                    <p:nvPicPr>
                      <p:cNvPr id="5124" name="Object 138">
                        <a:extLst>
                          <a:ext uri="{FF2B5EF4-FFF2-40B4-BE49-F238E27FC236}">
                            <a16:creationId xmlns:a16="http://schemas.microsoft.com/office/drawing/2014/main" id="{F817B4A4-798B-D937-A53E-8DEE78B6AFB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77000" y="2667000"/>
                        <a:ext cx="1447800" cy="81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5" name="Object 139">
            <a:extLst>
              <a:ext uri="{FF2B5EF4-FFF2-40B4-BE49-F238E27FC236}">
                <a16:creationId xmlns:a16="http://schemas.microsoft.com/office/drawing/2014/main" id="{87A9B1E1-D4F2-842C-B792-D3033613C044}"/>
              </a:ext>
            </a:extLst>
          </p:cNvPr>
          <p:cNvGraphicFramePr>
            <a:graphicFrameLocks noChangeAspect="1"/>
          </p:cNvGraphicFramePr>
          <p:nvPr/>
        </p:nvGraphicFramePr>
        <p:xfrm>
          <a:off x="2057400" y="3581400"/>
          <a:ext cx="1500188" cy="815975"/>
        </p:xfrm>
        <a:graphic>
          <a:graphicData uri="http://schemas.openxmlformats.org/presentationml/2006/ole">
            <mc:AlternateContent xmlns:mc="http://schemas.openxmlformats.org/markup-compatibility/2006">
              <mc:Choice xmlns:v="urn:schemas-microsoft-com:vml" Requires="v">
                <p:oleObj name="Equation" r:id="rId9" imgW="723600" imgH="393480" progId="Equation.DSMT4">
                  <p:embed/>
                </p:oleObj>
              </mc:Choice>
              <mc:Fallback>
                <p:oleObj name="Equation" r:id="rId9" imgW="723600" imgH="393480" progId="Equation.DSMT4">
                  <p:embed/>
                  <p:pic>
                    <p:nvPicPr>
                      <p:cNvPr id="5125" name="Object 139">
                        <a:extLst>
                          <a:ext uri="{FF2B5EF4-FFF2-40B4-BE49-F238E27FC236}">
                            <a16:creationId xmlns:a16="http://schemas.microsoft.com/office/drawing/2014/main" id="{87A9B1E1-D4F2-842C-B792-D3033613C04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7400" y="3581400"/>
                        <a:ext cx="1500188" cy="81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6" name="Object 140">
            <a:extLst>
              <a:ext uri="{FF2B5EF4-FFF2-40B4-BE49-F238E27FC236}">
                <a16:creationId xmlns:a16="http://schemas.microsoft.com/office/drawing/2014/main" id="{EABE28D3-FF85-D9A2-5B5C-20669FF29EF7}"/>
              </a:ext>
            </a:extLst>
          </p:cNvPr>
          <p:cNvGraphicFramePr>
            <a:graphicFrameLocks noChangeAspect="1"/>
          </p:cNvGraphicFramePr>
          <p:nvPr/>
        </p:nvGraphicFramePr>
        <p:xfrm>
          <a:off x="4267200" y="3657600"/>
          <a:ext cx="1500188" cy="815975"/>
        </p:xfrm>
        <a:graphic>
          <a:graphicData uri="http://schemas.openxmlformats.org/presentationml/2006/ole">
            <mc:AlternateContent xmlns:mc="http://schemas.openxmlformats.org/markup-compatibility/2006">
              <mc:Choice xmlns:v="urn:schemas-microsoft-com:vml" Requires="v">
                <p:oleObj name="Equation" r:id="rId11" imgW="723600" imgH="393480" progId="Equation.DSMT4">
                  <p:embed/>
                </p:oleObj>
              </mc:Choice>
              <mc:Fallback>
                <p:oleObj name="Equation" r:id="rId11" imgW="723600" imgH="393480" progId="Equation.DSMT4">
                  <p:embed/>
                  <p:pic>
                    <p:nvPicPr>
                      <p:cNvPr id="5126" name="Object 140">
                        <a:extLst>
                          <a:ext uri="{FF2B5EF4-FFF2-40B4-BE49-F238E27FC236}">
                            <a16:creationId xmlns:a16="http://schemas.microsoft.com/office/drawing/2014/main" id="{EABE28D3-FF85-D9A2-5B5C-20669FF29EF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67200" y="3657600"/>
                        <a:ext cx="1500188" cy="81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7" name="Object 141">
            <a:extLst>
              <a:ext uri="{FF2B5EF4-FFF2-40B4-BE49-F238E27FC236}">
                <a16:creationId xmlns:a16="http://schemas.microsoft.com/office/drawing/2014/main" id="{57904383-666F-6635-77B3-11C181AF3248}"/>
              </a:ext>
            </a:extLst>
          </p:cNvPr>
          <p:cNvGraphicFramePr>
            <a:graphicFrameLocks noChangeAspect="1"/>
          </p:cNvGraphicFramePr>
          <p:nvPr/>
        </p:nvGraphicFramePr>
        <p:xfrm>
          <a:off x="6477000" y="3581400"/>
          <a:ext cx="1500188" cy="815975"/>
        </p:xfrm>
        <a:graphic>
          <a:graphicData uri="http://schemas.openxmlformats.org/presentationml/2006/ole">
            <mc:AlternateContent xmlns:mc="http://schemas.openxmlformats.org/markup-compatibility/2006">
              <mc:Choice xmlns:v="urn:schemas-microsoft-com:vml" Requires="v">
                <p:oleObj name="Equation" r:id="rId13" imgW="723600" imgH="393480" progId="Equation.DSMT4">
                  <p:embed/>
                </p:oleObj>
              </mc:Choice>
              <mc:Fallback>
                <p:oleObj name="Equation" r:id="rId13" imgW="723600" imgH="393480" progId="Equation.DSMT4">
                  <p:embed/>
                  <p:pic>
                    <p:nvPicPr>
                      <p:cNvPr id="5127" name="Object 141">
                        <a:extLst>
                          <a:ext uri="{FF2B5EF4-FFF2-40B4-BE49-F238E27FC236}">
                            <a16:creationId xmlns:a16="http://schemas.microsoft.com/office/drawing/2014/main" id="{57904383-666F-6635-77B3-11C181AF324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77000" y="3581400"/>
                        <a:ext cx="1500188" cy="81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8" name="Object 143">
            <a:extLst>
              <a:ext uri="{FF2B5EF4-FFF2-40B4-BE49-F238E27FC236}">
                <a16:creationId xmlns:a16="http://schemas.microsoft.com/office/drawing/2014/main" id="{3D38CA22-A17D-14AD-9293-DB59CD515B23}"/>
              </a:ext>
            </a:extLst>
          </p:cNvPr>
          <p:cNvGraphicFramePr>
            <a:graphicFrameLocks noChangeAspect="1"/>
          </p:cNvGraphicFramePr>
          <p:nvPr/>
        </p:nvGraphicFramePr>
        <p:xfrm>
          <a:off x="2057400" y="4594225"/>
          <a:ext cx="1447800" cy="815975"/>
        </p:xfrm>
        <a:graphic>
          <a:graphicData uri="http://schemas.openxmlformats.org/presentationml/2006/ole">
            <mc:AlternateContent xmlns:mc="http://schemas.openxmlformats.org/markup-compatibility/2006">
              <mc:Choice xmlns:v="urn:schemas-microsoft-com:vml" Requires="v">
                <p:oleObj name="Equation" r:id="rId15" imgW="698400" imgH="393480" progId="Equation.DSMT4">
                  <p:embed/>
                </p:oleObj>
              </mc:Choice>
              <mc:Fallback>
                <p:oleObj name="Equation" r:id="rId15" imgW="698400" imgH="393480" progId="Equation.DSMT4">
                  <p:embed/>
                  <p:pic>
                    <p:nvPicPr>
                      <p:cNvPr id="5128" name="Object 143">
                        <a:extLst>
                          <a:ext uri="{FF2B5EF4-FFF2-40B4-BE49-F238E27FC236}">
                            <a16:creationId xmlns:a16="http://schemas.microsoft.com/office/drawing/2014/main" id="{3D38CA22-A17D-14AD-9293-DB59CD515B23}"/>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57400" y="4594225"/>
                        <a:ext cx="1447800" cy="81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9" name="Object 144">
            <a:extLst>
              <a:ext uri="{FF2B5EF4-FFF2-40B4-BE49-F238E27FC236}">
                <a16:creationId xmlns:a16="http://schemas.microsoft.com/office/drawing/2014/main" id="{C6B00398-6186-2162-BA18-5FFEC3A0DBA9}"/>
              </a:ext>
            </a:extLst>
          </p:cNvPr>
          <p:cNvGraphicFramePr>
            <a:graphicFrameLocks noChangeAspect="1"/>
          </p:cNvGraphicFramePr>
          <p:nvPr/>
        </p:nvGraphicFramePr>
        <p:xfrm>
          <a:off x="4267200" y="4648200"/>
          <a:ext cx="1447800" cy="815975"/>
        </p:xfrm>
        <a:graphic>
          <a:graphicData uri="http://schemas.openxmlformats.org/presentationml/2006/ole">
            <mc:AlternateContent xmlns:mc="http://schemas.openxmlformats.org/markup-compatibility/2006">
              <mc:Choice xmlns:v="urn:schemas-microsoft-com:vml" Requires="v">
                <p:oleObj name="Equation" r:id="rId17" imgW="698400" imgH="393480" progId="Equation.DSMT4">
                  <p:embed/>
                </p:oleObj>
              </mc:Choice>
              <mc:Fallback>
                <p:oleObj name="Equation" r:id="rId17" imgW="698400" imgH="393480" progId="Equation.DSMT4">
                  <p:embed/>
                  <p:pic>
                    <p:nvPicPr>
                      <p:cNvPr id="5129" name="Object 144">
                        <a:extLst>
                          <a:ext uri="{FF2B5EF4-FFF2-40B4-BE49-F238E27FC236}">
                            <a16:creationId xmlns:a16="http://schemas.microsoft.com/office/drawing/2014/main" id="{C6B00398-6186-2162-BA18-5FFEC3A0DBA9}"/>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67200" y="4648200"/>
                        <a:ext cx="1447800" cy="81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30" name="Object 145">
            <a:extLst>
              <a:ext uri="{FF2B5EF4-FFF2-40B4-BE49-F238E27FC236}">
                <a16:creationId xmlns:a16="http://schemas.microsoft.com/office/drawing/2014/main" id="{C780F0B6-6BDC-6B0F-B0D1-DD055E2AAF37}"/>
              </a:ext>
            </a:extLst>
          </p:cNvPr>
          <p:cNvGraphicFramePr>
            <a:graphicFrameLocks noChangeAspect="1"/>
          </p:cNvGraphicFramePr>
          <p:nvPr/>
        </p:nvGraphicFramePr>
        <p:xfrm>
          <a:off x="6553200" y="4572000"/>
          <a:ext cx="1447800" cy="815975"/>
        </p:xfrm>
        <a:graphic>
          <a:graphicData uri="http://schemas.openxmlformats.org/presentationml/2006/ole">
            <mc:AlternateContent xmlns:mc="http://schemas.openxmlformats.org/markup-compatibility/2006">
              <mc:Choice xmlns:v="urn:schemas-microsoft-com:vml" Requires="v">
                <p:oleObj name="Equation" r:id="rId19" imgW="698400" imgH="393480" progId="Equation.DSMT4">
                  <p:embed/>
                </p:oleObj>
              </mc:Choice>
              <mc:Fallback>
                <p:oleObj name="Equation" r:id="rId19" imgW="698400" imgH="393480" progId="Equation.DSMT4">
                  <p:embed/>
                  <p:pic>
                    <p:nvPicPr>
                      <p:cNvPr id="5130" name="Object 145">
                        <a:extLst>
                          <a:ext uri="{FF2B5EF4-FFF2-40B4-BE49-F238E27FC236}">
                            <a16:creationId xmlns:a16="http://schemas.microsoft.com/office/drawing/2014/main" id="{C780F0B6-6BDC-6B0F-B0D1-DD055E2AAF37}"/>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553200" y="4572000"/>
                        <a:ext cx="1447800" cy="81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59" name="Text Box 146">
            <a:extLst>
              <a:ext uri="{FF2B5EF4-FFF2-40B4-BE49-F238E27FC236}">
                <a16:creationId xmlns:a16="http://schemas.microsoft.com/office/drawing/2014/main" id="{169664BE-37E9-4653-4566-16855E2833ED}"/>
              </a:ext>
            </a:extLst>
          </p:cNvPr>
          <p:cNvSpPr txBox="1">
            <a:spLocks noChangeArrowheads="1"/>
          </p:cNvSpPr>
          <p:nvPr/>
        </p:nvSpPr>
        <p:spPr bwMode="auto">
          <a:xfrm>
            <a:off x="7620000" y="5867400"/>
            <a:ext cx="914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a:solidFill>
                  <a:schemeClr val="tx2"/>
                </a:solidFill>
                <a:sym typeface="Wingdings" panose="05000000000000000000" pitchFamily="2" charset="2"/>
              </a:rPr>
              <a:t>Steady state </a:t>
            </a:r>
            <a:r>
              <a:rPr lang="en-US" altLang="en-US" sz="1800">
                <a:sym typeface="Wingdings" panose="05000000000000000000" pitchFamily="2" charset="2"/>
                <a:hlinkClick r:id="" action="ppaction://noaction"/>
              </a:rPr>
              <a:t></a:t>
            </a:r>
            <a:endParaRPr lang="en-US" altLang="en-US"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2356F314-E056-411C-B649-730F2E0E1A91}"/>
              </a:ext>
            </a:extLst>
          </p:cNvPr>
          <p:cNvSpPr>
            <a:spLocks noGrp="1" noChangeArrowheads="1"/>
          </p:cNvSpPr>
          <p:nvPr>
            <p:ph type="title"/>
          </p:nvPr>
        </p:nvSpPr>
        <p:spPr>
          <a:xfrm>
            <a:off x="685800" y="228600"/>
            <a:ext cx="8001000" cy="1143000"/>
          </a:xfrm>
        </p:spPr>
        <p:txBody>
          <a:bodyPr/>
          <a:lstStyle/>
          <a:p>
            <a:r>
              <a:rPr lang="en-US" altLang="en-US" dirty="0">
                <a:solidFill>
                  <a:srgbClr val="C00000"/>
                </a:solidFill>
                <a:latin typeface="Times New Roman" panose="02020603050405020304" pitchFamily="18" charset="0"/>
                <a:cs typeface="Times New Roman" panose="02020603050405020304" pitchFamily="18" charset="0"/>
              </a:rPr>
              <a:t>Transition Probabilities for </a:t>
            </a:r>
            <a:r>
              <a:rPr lang="en-US" altLang="en-US" sz="4000" i="1" dirty="0">
                <a:solidFill>
                  <a:srgbClr val="C00000"/>
                </a:solidFill>
                <a:latin typeface="Times New Roman" panose="02020603050405020304" pitchFamily="18" charset="0"/>
                <a:cs typeface="Times New Roman" panose="02020603050405020304" pitchFamily="18" charset="0"/>
              </a:rPr>
              <a:t>n</a:t>
            </a:r>
            <a:r>
              <a:rPr lang="en-US" altLang="en-US" dirty="0">
                <a:solidFill>
                  <a:srgbClr val="C00000"/>
                </a:solidFill>
                <a:latin typeface="Times New Roman" panose="02020603050405020304" pitchFamily="18" charset="0"/>
                <a:cs typeface="Times New Roman" panose="02020603050405020304" pitchFamily="18" charset="0"/>
              </a:rPr>
              <a:t> Steps </a:t>
            </a:r>
          </a:p>
        </p:txBody>
      </p:sp>
      <p:sp>
        <p:nvSpPr>
          <p:cNvPr id="36867" name="Text Box 4">
            <a:extLst>
              <a:ext uri="{FF2B5EF4-FFF2-40B4-BE49-F238E27FC236}">
                <a16:creationId xmlns:a16="http://schemas.microsoft.com/office/drawing/2014/main" id="{EF34985C-2016-CB62-CA08-2AA00212BA33}"/>
              </a:ext>
            </a:extLst>
          </p:cNvPr>
          <p:cNvSpPr txBox="1">
            <a:spLocks noChangeArrowheads="1"/>
          </p:cNvSpPr>
          <p:nvPr/>
        </p:nvSpPr>
        <p:spPr bwMode="auto">
          <a:xfrm>
            <a:off x="722851" y="1600200"/>
            <a:ext cx="8153400" cy="3959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487488" indent="-1487488" defTabSz="912813">
              <a:tabLst>
                <a:tab pos="2741613" algn="l"/>
              </a:tabLst>
              <a:defRPr sz="2400">
                <a:solidFill>
                  <a:schemeClr val="tx1"/>
                </a:solidFill>
                <a:latin typeface="Times New Roman" panose="02020603050405020304" pitchFamily="18" charset="0"/>
              </a:defRPr>
            </a:lvl1pPr>
            <a:lvl2pPr marL="742950" indent="-285750" defTabSz="912813">
              <a:tabLst>
                <a:tab pos="2741613" algn="l"/>
              </a:tabLst>
              <a:defRPr sz="2400">
                <a:solidFill>
                  <a:schemeClr val="tx1"/>
                </a:solidFill>
                <a:latin typeface="Times New Roman" panose="02020603050405020304" pitchFamily="18" charset="0"/>
              </a:defRPr>
            </a:lvl2pPr>
            <a:lvl3pPr marL="1143000" indent="-228600" defTabSz="912813">
              <a:tabLst>
                <a:tab pos="2741613" algn="l"/>
              </a:tabLst>
              <a:defRPr sz="2400">
                <a:solidFill>
                  <a:schemeClr val="tx1"/>
                </a:solidFill>
                <a:latin typeface="Times New Roman" panose="02020603050405020304" pitchFamily="18" charset="0"/>
              </a:defRPr>
            </a:lvl3pPr>
            <a:lvl4pPr marL="1600200" indent="-228600" defTabSz="912813">
              <a:tabLst>
                <a:tab pos="2741613" algn="l"/>
              </a:tabLst>
              <a:defRPr sz="2400">
                <a:solidFill>
                  <a:schemeClr val="tx1"/>
                </a:solidFill>
                <a:latin typeface="Times New Roman" panose="02020603050405020304" pitchFamily="18" charset="0"/>
              </a:defRPr>
            </a:lvl4pPr>
            <a:lvl5pPr marL="2057400" indent="-228600" defTabSz="912813">
              <a:tabLst>
                <a:tab pos="2741613" algn="l"/>
              </a:tabLst>
              <a:defRPr sz="2400">
                <a:solidFill>
                  <a:schemeClr val="tx1"/>
                </a:solidFill>
                <a:latin typeface="Times New Roman" panose="02020603050405020304" pitchFamily="18" charset="0"/>
              </a:defRPr>
            </a:lvl5pPr>
            <a:lvl6pPr marL="2514600" indent="-228600" defTabSz="912813" eaLnBrk="0" fontAlgn="base" hangingPunct="0">
              <a:spcBef>
                <a:spcPct val="0"/>
              </a:spcBef>
              <a:spcAft>
                <a:spcPct val="0"/>
              </a:spcAft>
              <a:tabLst>
                <a:tab pos="2741613" algn="l"/>
              </a:tabLst>
              <a:defRPr sz="2400">
                <a:solidFill>
                  <a:schemeClr val="tx1"/>
                </a:solidFill>
                <a:latin typeface="Times New Roman" panose="02020603050405020304" pitchFamily="18" charset="0"/>
              </a:defRPr>
            </a:lvl6pPr>
            <a:lvl7pPr marL="2971800" indent="-228600" defTabSz="912813" eaLnBrk="0" fontAlgn="base" hangingPunct="0">
              <a:spcBef>
                <a:spcPct val="0"/>
              </a:spcBef>
              <a:spcAft>
                <a:spcPct val="0"/>
              </a:spcAft>
              <a:tabLst>
                <a:tab pos="2741613" algn="l"/>
              </a:tabLst>
              <a:defRPr sz="2400">
                <a:solidFill>
                  <a:schemeClr val="tx1"/>
                </a:solidFill>
                <a:latin typeface="Times New Roman" panose="02020603050405020304" pitchFamily="18" charset="0"/>
              </a:defRPr>
            </a:lvl7pPr>
            <a:lvl8pPr marL="3429000" indent="-228600" defTabSz="912813" eaLnBrk="0" fontAlgn="base" hangingPunct="0">
              <a:spcBef>
                <a:spcPct val="0"/>
              </a:spcBef>
              <a:spcAft>
                <a:spcPct val="0"/>
              </a:spcAft>
              <a:tabLst>
                <a:tab pos="2741613" algn="l"/>
              </a:tabLst>
              <a:defRPr sz="2400">
                <a:solidFill>
                  <a:schemeClr val="tx1"/>
                </a:solidFill>
                <a:latin typeface="Times New Roman" panose="02020603050405020304" pitchFamily="18" charset="0"/>
              </a:defRPr>
            </a:lvl8pPr>
            <a:lvl9pPr marL="3886200" indent="-228600" defTabSz="912813" eaLnBrk="0" fontAlgn="base" hangingPunct="0">
              <a:spcBef>
                <a:spcPct val="0"/>
              </a:spcBef>
              <a:spcAft>
                <a:spcPct val="0"/>
              </a:spcAft>
              <a:tabLst>
                <a:tab pos="2741613" algn="l"/>
              </a:tabLst>
              <a:defRPr sz="2400">
                <a:solidFill>
                  <a:schemeClr val="tx1"/>
                </a:solidFill>
                <a:latin typeface="Times New Roman" panose="02020603050405020304" pitchFamily="18" charset="0"/>
              </a:defRPr>
            </a:lvl9pPr>
          </a:lstStyle>
          <a:p>
            <a:pPr>
              <a:lnSpc>
                <a:spcPct val="130000"/>
              </a:lnSpc>
              <a:spcBef>
                <a:spcPct val="50000"/>
              </a:spcBef>
            </a:pPr>
            <a:r>
              <a:rPr lang="en-US" altLang="en-US" dirty="0">
                <a:solidFill>
                  <a:srgbClr val="C00000"/>
                </a:solidFill>
                <a:cs typeface="Times New Roman" panose="02020603050405020304" pitchFamily="18" charset="0"/>
              </a:rPr>
              <a:t>Property 1</a:t>
            </a:r>
            <a:r>
              <a:rPr lang="en-US" altLang="en-US" dirty="0">
                <a:solidFill>
                  <a:srgbClr val="002060"/>
                </a:solidFill>
                <a:cs typeface="Times New Roman" panose="02020603050405020304" pitchFamily="18" charset="0"/>
              </a:rPr>
              <a:t>:	</a:t>
            </a:r>
          </a:p>
          <a:p>
            <a:pPr>
              <a:lnSpc>
                <a:spcPct val="130000"/>
              </a:lnSpc>
              <a:spcBef>
                <a:spcPct val="50000"/>
              </a:spcBef>
            </a:pPr>
            <a:r>
              <a:rPr lang="en-US" altLang="en-US" dirty="0">
                <a:solidFill>
                  <a:srgbClr val="002060"/>
                </a:solidFill>
                <a:cs typeface="Times New Roman" panose="02020603050405020304" pitchFamily="18" charset="0"/>
              </a:rPr>
              <a:t>Let {</a:t>
            </a:r>
            <a:r>
              <a:rPr lang="en-US" altLang="en-US" i="1" dirty="0" err="1">
                <a:solidFill>
                  <a:srgbClr val="002060"/>
                </a:solidFill>
                <a:cs typeface="Times New Roman" panose="02020603050405020304" pitchFamily="18" charset="0"/>
              </a:rPr>
              <a:t>X</a:t>
            </a:r>
            <a:r>
              <a:rPr lang="en-US" altLang="en-US" i="1" baseline="-25000" dirty="0" err="1">
                <a:solidFill>
                  <a:srgbClr val="002060"/>
                </a:solidFill>
                <a:cs typeface="Times New Roman" panose="02020603050405020304" pitchFamily="18" charset="0"/>
              </a:rPr>
              <a:t>n</a:t>
            </a:r>
            <a:r>
              <a:rPr lang="en-US" altLang="en-US" i="1" baseline="-30000" dirty="0">
                <a:solidFill>
                  <a:srgbClr val="002060"/>
                </a:solidFill>
                <a:cs typeface="Times New Roman" panose="02020603050405020304" pitchFamily="18" charset="0"/>
              </a:rPr>
              <a:t> </a:t>
            </a:r>
            <a:r>
              <a:rPr lang="en-US" altLang="en-US" dirty="0">
                <a:solidFill>
                  <a:srgbClr val="002060"/>
                </a:solidFill>
                <a:cs typeface="Times New Roman" panose="02020603050405020304" pitchFamily="18" charset="0"/>
              </a:rPr>
              <a:t>: </a:t>
            </a:r>
            <a:r>
              <a:rPr lang="en-US" altLang="en-US" i="1" dirty="0">
                <a:solidFill>
                  <a:srgbClr val="002060"/>
                </a:solidFill>
                <a:cs typeface="Times New Roman" panose="02020603050405020304" pitchFamily="18" charset="0"/>
              </a:rPr>
              <a:t>n</a:t>
            </a:r>
            <a:r>
              <a:rPr lang="en-US" altLang="en-US" dirty="0">
                <a:solidFill>
                  <a:srgbClr val="002060"/>
                </a:solidFill>
                <a:cs typeface="Times New Roman" panose="02020603050405020304" pitchFamily="18" charset="0"/>
              </a:rPr>
              <a:t> = 0, 1, . . .} be a Markov chain with state space </a:t>
            </a:r>
            <a:r>
              <a:rPr lang="en-US" altLang="en-US" b="1" i="1" dirty="0">
                <a:solidFill>
                  <a:srgbClr val="002060"/>
                </a:solidFill>
                <a:cs typeface="Times New Roman" panose="02020603050405020304" pitchFamily="18" charset="0"/>
              </a:rPr>
              <a:t>S</a:t>
            </a:r>
            <a:r>
              <a:rPr lang="en-US" altLang="en-US" b="1" dirty="0">
                <a:solidFill>
                  <a:srgbClr val="002060"/>
                </a:solidFill>
                <a:cs typeface="Times New Roman" panose="02020603050405020304" pitchFamily="18" charset="0"/>
              </a:rPr>
              <a:t> </a:t>
            </a:r>
            <a:r>
              <a:rPr lang="en-US" altLang="en-US" dirty="0">
                <a:solidFill>
                  <a:srgbClr val="002060"/>
                </a:solidFill>
                <a:cs typeface="Times New Roman" panose="02020603050405020304" pitchFamily="18" charset="0"/>
              </a:rPr>
              <a:t>and state-transition matrix </a:t>
            </a:r>
            <a:r>
              <a:rPr lang="en-US" altLang="en-US" b="1" dirty="0">
                <a:solidFill>
                  <a:srgbClr val="002060"/>
                </a:solidFill>
                <a:cs typeface="Times New Roman" panose="02020603050405020304" pitchFamily="18" charset="0"/>
              </a:rPr>
              <a:t>P</a:t>
            </a:r>
            <a:r>
              <a:rPr lang="en-US" altLang="en-US" dirty="0">
                <a:solidFill>
                  <a:srgbClr val="002060"/>
                </a:solidFill>
                <a:cs typeface="Times New Roman" panose="02020603050405020304" pitchFamily="18" charset="0"/>
              </a:rPr>
              <a:t>.  Then for </a:t>
            </a:r>
            <a:r>
              <a:rPr lang="en-US" altLang="en-US" i="1" dirty="0" err="1">
                <a:solidFill>
                  <a:srgbClr val="002060"/>
                </a:solidFill>
                <a:cs typeface="Times New Roman" panose="02020603050405020304" pitchFamily="18" charset="0"/>
              </a:rPr>
              <a:t>i</a:t>
            </a:r>
            <a:r>
              <a:rPr lang="en-US" altLang="en-US" dirty="0">
                <a:solidFill>
                  <a:srgbClr val="002060"/>
                </a:solidFill>
                <a:cs typeface="Times New Roman" panose="02020603050405020304" pitchFamily="18" charset="0"/>
              </a:rPr>
              <a:t> and</a:t>
            </a:r>
            <a:r>
              <a:rPr lang="en-US" altLang="en-US" i="1" dirty="0">
                <a:solidFill>
                  <a:srgbClr val="002060"/>
                </a:solidFill>
                <a:cs typeface="Times New Roman" panose="02020603050405020304" pitchFamily="18" charset="0"/>
              </a:rPr>
              <a:t> j</a:t>
            </a:r>
            <a:r>
              <a:rPr lang="en-US" altLang="en-US" dirty="0">
                <a:solidFill>
                  <a:srgbClr val="002060"/>
                </a:solidFill>
                <a:cs typeface="Times New Roman" panose="02020603050405020304" pitchFamily="18" charset="0"/>
              </a:rPr>
              <a:t> </a:t>
            </a:r>
            <a:r>
              <a:rPr lang="en-US" altLang="en-US" dirty="0">
                <a:solidFill>
                  <a:srgbClr val="002060"/>
                </a:solidFill>
                <a:cs typeface="Times New Roman" panose="02020603050405020304" pitchFamily="18" charset="0"/>
                <a:sym typeface="Symbol" panose="05050102010706020507" pitchFamily="18" charset="2"/>
              </a:rPr>
              <a:t></a:t>
            </a:r>
            <a:r>
              <a:rPr lang="en-US" altLang="en-US" dirty="0">
                <a:solidFill>
                  <a:srgbClr val="002060"/>
                </a:solidFill>
                <a:cs typeface="Times New Roman" panose="02020603050405020304" pitchFamily="18" charset="0"/>
              </a:rPr>
              <a:t> </a:t>
            </a:r>
            <a:r>
              <a:rPr lang="en-US" altLang="en-US" b="1" i="1" dirty="0">
                <a:solidFill>
                  <a:srgbClr val="002060"/>
                </a:solidFill>
                <a:cs typeface="Times New Roman" panose="02020603050405020304" pitchFamily="18" charset="0"/>
              </a:rPr>
              <a:t>S</a:t>
            </a:r>
            <a:r>
              <a:rPr lang="en-US" altLang="en-US" dirty="0">
                <a:solidFill>
                  <a:srgbClr val="002060"/>
                </a:solidFill>
                <a:cs typeface="Times New Roman" panose="02020603050405020304" pitchFamily="18" charset="0"/>
              </a:rPr>
              <a:t>, and </a:t>
            </a:r>
            <a:r>
              <a:rPr lang="en-US" altLang="en-US" i="1" dirty="0">
                <a:solidFill>
                  <a:srgbClr val="002060"/>
                </a:solidFill>
                <a:cs typeface="Times New Roman" panose="02020603050405020304" pitchFamily="18" charset="0"/>
              </a:rPr>
              <a:t>n </a:t>
            </a:r>
            <a:r>
              <a:rPr lang="en-US" altLang="en-US" dirty="0">
                <a:solidFill>
                  <a:srgbClr val="002060"/>
                </a:solidFill>
                <a:cs typeface="Times New Roman" panose="02020603050405020304" pitchFamily="18" charset="0"/>
              </a:rPr>
              <a:t>= 1, 2, . . .</a:t>
            </a:r>
          </a:p>
          <a:p>
            <a:pPr>
              <a:lnSpc>
                <a:spcPct val="130000"/>
              </a:lnSpc>
              <a:spcBef>
                <a:spcPct val="50000"/>
              </a:spcBef>
            </a:pPr>
            <a:r>
              <a:rPr lang="en-US" altLang="en-US" dirty="0">
                <a:solidFill>
                  <a:srgbClr val="002060"/>
                </a:solidFill>
                <a:cs typeface="Times New Roman" panose="02020603050405020304" pitchFamily="18" charset="0"/>
              </a:rPr>
              <a:t>		</a:t>
            </a:r>
            <a:r>
              <a:rPr lang="en-US" altLang="en-US" dirty="0" err="1">
                <a:solidFill>
                  <a:srgbClr val="002060"/>
                </a:solidFill>
                <a:cs typeface="Times New Roman" panose="02020603050405020304" pitchFamily="18" charset="0"/>
              </a:rPr>
              <a:t>Pr</a:t>
            </a:r>
            <a:r>
              <a:rPr lang="en-US" altLang="en-US" dirty="0">
                <a:solidFill>
                  <a:srgbClr val="002060"/>
                </a:solidFill>
                <a:cs typeface="Times New Roman" panose="02020603050405020304" pitchFamily="18" charset="0"/>
              </a:rPr>
              <a:t>{</a:t>
            </a:r>
            <a:r>
              <a:rPr lang="en-US" altLang="en-US" i="1" dirty="0" err="1">
                <a:solidFill>
                  <a:srgbClr val="002060"/>
                </a:solidFill>
                <a:cs typeface="Times New Roman" panose="02020603050405020304" pitchFamily="18" charset="0"/>
              </a:rPr>
              <a:t>X</a:t>
            </a:r>
            <a:r>
              <a:rPr lang="en-US" altLang="en-US" i="1" baseline="-25000" dirty="0" err="1">
                <a:solidFill>
                  <a:srgbClr val="002060"/>
                </a:solidFill>
                <a:cs typeface="Times New Roman" panose="02020603050405020304" pitchFamily="18" charset="0"/>
              </a:rPr>
              <a:t>n</a:t>
            </a:r>
            <a:r>
              <a:rPr lang="en-US" altLang="en-US" dirty="0">
                <a:solidFill>
                  <a:srgbClr val="002060"/>
                </a:solidFill>
                <a:cs typeface="Times New Roman" panose="02020603050405020304" pitchFamily="18" charset="0"/>
              </a:rPr>
              <a:t> = </a:t>
            </a:r>
            <a:r>
              <a:rPr lang="en-US" altLang="en-US" i="1" dirty="0">
                <a:solidFill>
                  <a:srgbClr val="002060"/>
                </a:solidFill>
                <a:cs typeface="Times New Roman" panose="02020603050405020304" pitchFamily="18" charset="0"/>
              </a:rPr>
              <a:t>j</a:t>
            </a:r>
            <a:r>
              <a:rPr lang="en-US" altLang="en-US" dirty="0">
                <a:solidFill>
                  <a:srgbClr val="002060"/>
                </a:solidFill>
                <a:cs typeface="Times New Roman" panose="02020603050405020304" pitchFamily="18" charset="0"/>
              </a:rPr>
              <a:t> | </a:t>
            </a:r>
            <a:r>
              <a:rPr lang="en-US" altLang="en-US" i="1" dirty="0">
                <a:solidFill>
                  <a:srgbClr val="002060"/>
                </a:solidFill>
                <a:cs typeface="Times New Roman" panose="02020603050405020304" pitchFamily="18" charset="0"/>
              </a:rPr>
              <a:t>X</a:t>
            </a:r>
            <a:r>
              <a:rPr lang="en-US" altLang="en-US" baseline="-25000" dirty="0">
                <a:solidFill>
                  <a:srgbClr val="002060"/>
                </a:solidFill>
                <a:cs typeface="Times New Roman" panose="02020603050405020304" pitchFamily="18" charset="0"/>
              </a:rPr>
              <a:t>0</a:t>
            </a:r>
            <a:r>
              <a:rPr lang="en-US" altLang="en-US" dirty="0">
                <a:solidFill>
                  <a:srgbClr val="002060"/>
                </a:solidFill>
                <a:cs typeface="Times New Roman" panose="02020603050405020304" pitchFamily="18" charset="0"/>
              </a:rPr>
              <a:t> = </a:t>
            </a:r>
            <a:r>
              <a:rPr lang="en-US" altLang="en-US" i="1" dirty="0" err="1">
                <a:solidFill>
                  <a:srgbClr val="002060"/>
                </a:solidFill>
                <a:cs typeface="Times New Roman" panose="02020603050405020304" pitchFamily="18" charset="0"/>
              </a:rPr>
              <a:t>i</a:t>
            </a:r>
            <a:r>
              <a:rPr lang="en-US" altLang="en-US" dirty="0">
                <a:solidFill>
                  <a:srgbClr val="002060"/>
                </a:solidFill>
                <a:cs typeface="Times New Roman" panose="02020603050405020304" pitchFamily="18" charset="0"/>
              </a:rPr>
              <a:t>} = </a:t>
            </a:r>
            <a:r>
              <a:rPr lang="en-US" altLang="en-US" i="1" dirty="0" err="1">
                <a:solidFill>
                  <a:srgbClr val="002060"/>
                </a:solidFill>
                <a:cs typeface="Times New Roman" panose="02020603050405020304" pitchFamily="18" charset="0"/>
              </a:rPr>
              <a:t>p</a:t>
            </a:r>
            <a:r>
              <a:rPr lang="en-US" altLang="en-US" i="1" baseline="-25000" dirty="0" err="1">
                <a:solidFill>
                  <a:srgbClr val="002060"/>
                </a:solidFill>
                <a:cs typeface="Times New Roman" panose="02020603050405020304" pitchFamily="18" charset="0"/>
              </a:rPr>
              <a:t>ij</a:t>
            </a:r>
            <a:endParaRPr lang="en-US" altLang="en-US" dirty="0">
              <a:solidFill>
                <a:srgbClr val="002060"/>
              </a:solidFill>
              <a:cs typeface="Times New Roman" panose="02020603050405020304" pitchFamily="18" charset="0"/>
            </a:endParaRPr>
          </a:p>
          <a:p>
            <a:pPr algn="just">
              <a:lnSpc>
                <a:spcPct val="130000"/>
              </a:lnSpc>
              <a:spcBef>
                <a:spcPct val="50000"/>
              </a:spcBef>
            </a:pPr>
            <a:r>
              <a:rPr lang="en-US" altLang="en-US" dirty="0">
                <a:solidFill>
                  <a:srgbClr val="002060"/>
                </a:solidFill>
                <a:cs typeface="Times New Roman" panose="02020603050405020304" pitchFamily="18" charset="0"/>
              </a:rPr>
              <a:t>where the right-hand side represents the </a:t>
            </a:r>
            <a:r>
              <a:rPr lang="en-US" altLang="en-US" i="1" dirty="0" err="1">
                <a:solidFill>
                  <a:srgbClr val="002060"/>
                </a:solidFill>
                <a:cs typeface="Times New Roman" panose="02020603050405020304" pitchFamily="18" charset="0"/>
              </a:rPr>
              <a:t>ij</a:t>
            </a:r>
            <a:r>
              <a:rPr lang="en-US" altLang="en-US" baseline="30000" dirty="0" err="1">
                <a:solidFill>
                  <a:srgbClr val="002060"/>
                </a:solidFill>
                <a:cs typeface="Times New Roman" panose="02020603050405020304" pitchFamily="18" charset="0"/>
              </a:rPr>
              <a:t>th</a:t>
            </a:r>
            <a:r>
              <a:rPr lang="en-US" altLang="en-US" i="1" dirty="0">
                <a:solidFill>
                  <a:srgbClr val="002060"/>
                </a:solidFill>
                <a:cs typeface="Times New Roman" panose="02020603050405020304" pitchFamily="18" charset="0"/>
              </a:rPr>
              <a:t> </a:t>
            </a:r>
            <a:r>
              <a:rPr lang="en-US" altLang="en-US" dirty="0">
                <a:solidFill>
                  <a:srgbClr val="002060"/>
                </a:solidFill>
                <a:cs typeface="Times New Roman" panose="02020603050405020304" pitchFamily="18" charset="0"/>
              </a:rPr>
              <a:t>element of the matrix </a:t>
            </a:r>
            <a:r>
              <a:rPr lang="en-US" altLang="en-US" b="1" dirty="0">
                <a:solidFill>
                  <a:srgbClr val="002060"/>
                </a:solidFill>
                <a:cs typeface="Times New Roman" panose="02020603050405020304" pitchFamily="18" charset="0"/>
              </a:rPr>
              <a:t>P</a:t>
            </a:r>
            <a:r>
              <a:rPr lang="en-US" altLang="en-US" baseline="50000" dirty="0">
                <a:solidFill>
                  <a:srgbClr val="002060"/>
                </a:solidFill>
                <a:cs typeface="Times New Roman" panose="02020603050405020304" pitchFamily="18" charset="0"/>
              </a:rPr>
              <a:t>(</a:t>
            </a:r>
            <a:r>
              <a:rPr lang="en-US" altLang="en-US" i="1" baseline="50000" dirty="0">
                <a:solidFill>
                  <a:srgbClr val="002060"/>
                </a:solidFill>
                <a:cs typeface="Times New Roman" panose="02020603050405020304" pitchFamily="18" charset="0"/>
              </a:rPr>
              <a:t>n</a:t>
            </a:r>
            <a:r>
              <a:rPr lang="en-US" altLang="en-US" baseline="50000" dirty="0">
                <a:solidFill>
                  <a:srgbClr val="002060"/>
                </a:solidFill>
                <a:cs typeface="Times New Roman" panose="02020603050405020304" pitchFamily="18" charset="0"/>
              </a:rPr>
              <a:t>)</a:t>
            </a:r>
            <a:r>
              <a:rPr lang="en-US" altLang="en-US" dirty="0">
                <a:solidFill>
                  <a:srgbClr val="002060"/>
                </a:solidFill>
                <a:cs typeface="Times New Roman" panose="02020603050405020304" pitchFamily="18" charset="0"/>
              </a:rPr>
              <a:t>.</a:t>
            </a:r>
            <a:r>
              <a:rPr lang="en-US" altLang="en-US" dirty="0">
                <a:solidFill>
                  <a:srgbClr val="002060"/>
                </a:solidFill>
              </a:rPr>
              <a:t> </a:t>
            </a:r>
          </a:p>
        </p:txBody>
      </p:sp>
      <p:sp>
        <p:nvSpPr>
          <p:cNvPr id="36868" name="Text Box 5">
            <a:extLst>
              <a:ext uri="{FF2B5EF4-FFF2-40B4-BE49-F238E27FC236}">
                <a16:creationId xmlns:a16="http://schemas.microsoft.com/office/drawing/2014/main" id="{3709AC9A-BF5F-3D04-C232-C40071C32B0A}"/>
              </a:ext>
            </a:extLst>
          </p:cNvPr>
          <p:cNvSpPr txBox="1">
            <a:spLocks noChangeArrowheads="1"/>
          </p:cNvSpPr>
          <p:nvPr/>
        </p:nvSpPr>
        <p:spPr bwMode="auto">
          <a:xfrm>
            <a:off x="6096000" y="3962400"/>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50000"/>
              </a:spcBef>
            </a:pPr>
            <a:r>
              <a:rPr lang="en-US" altLang="en-US" baseline="30000" dirty="0">
                <a:latin typeface="Times" panose="02020603050405020304" pitchFamily="18" charset="0"/>
                <a:cs typeface="Times New Roman" panose="02020603050405020304" pitchFamily="18" charset="0"/>
              </a:rPr>
              <a:t>(</a:t>
            </a:r>
            <a:r>
              <a:rPr lang="en-US" altLang="en-US" i="1" baseline="30000" dirty="0">
                <a:latin typeface="Times" panose="02020603050405020304" pitchFamily="18" charset="0"/>
                <a:cs typeface="Times New Roman" panose="02020603050405020304" pitchFamily="18" charset="0"/>
              </a:rPr>
              <a:t>n</a:t>
            </a:r>
            <a:r>
              <a:rPr lang="en-US" altLang="en-US" baseline="30000" dirty="0">
                <a:latin typeface="Times" panose="02020603050405020304" pitchFamily="18" charset="0"/>
                <a:cs typeface="Times New Roman" panose="02020603050405020304" pitchFamily="18" charset="0"/>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erson wearing a suit and tie&#10;&#10;Description automatically generated">
            <a:extLst>
              <a:ext uri="{FF2B5EF4-FFF2-40B4-BE49-F238E27FC236}">
                <a16:creationId xmlns:a16="http://schemas.microsoft.com/office/drawing/2014/main" id="{EF762B93-5E05-9CA8-E317-A2046FC0803D}"/>
              </a:ext>
            </a:extLst>
          </p:cNvPr>
          <p:cNvPicPr>
            <a:picLocks noChangeAspect="1"/>
          </p:cNvPicPr>
          <p:nvPr/>
        </p:nvPicPr>
        <p:blipFill>
          <a:blip r:embed="rId2"/>
          <a:stretch>
            <a:fillRect/>
          </a:stretch>
        </p:blipFill>
        <p:spPr>
          <a:xfrm>
            <a:off x="7505700" y="331746"/>
            <a:ext cx="1066800" cy="1386840"/>
          </a:xfrm>
          <a:prstGeom prst="rect">
            <a:avLst/>
          </a:prstGeom>
        </p:spPr>
      </p:pic>
      <p:sp>
        <p:nvSpPr>
          <p:cNvPr id="4" name="Date Placeholder 3">
            <a:extLst>
              <a:ext uri="{FF2B5EF4-FFF2-40B4-BE49-F238E27FC236}">
                <a16:creationId xmlns:a16="http://schemas.microsoft.com/office/drawing/2014/main" id="{04B803F1-A7FB-DCCA-18B2-3FE0AA4E6221}"/>
              </a:ext>
            </a:extLst>
          </p:cNvPr>
          <p:cNvSpPr>
            <a:spLocks noGrp="1"/>
          </p:cNvSpPr>
          <p:nvPr>
            <p:ph type="dt" sz="half" idx="10"/>
          </p:nvPr>
        </p:nvSpPr>
        <p:spPr/>
        <p:txBody>
          <a:bodyPr/>
          <a:lstStyle/>
          <a:p>
            <a:pPr>
              <a:defRPr/>
            </a:pPr>
            <a:fld id="{2AF5996E-93A1-4F6A-8DBB-CDE847FAC071}" type="datetime5">
              <a:rPr lang="en-US" smtClean="0"/>
              <a:t>18-Jul-23</a:t>
            </a:fld>
            <a:endParaRPr lang="en-US"/>
          </a:p>
        </p:txBody>
      </p:sp>
      <p:sp>
        <p:nvSpPr>
          <p:cNvPr id="5" name="Footer Placeholder 4">
            <a:extLst>
              <a:ext uri="{FF2B5EF4-FFF2-40B4-BE49-F238E27FC236}">
                <a16:creationId xmlns:a16="http://schemas.microsoft.com/office/drawing/2014/main" id="{078B969D-1867-DACD-874A-2C67C45BD252}"/>
              </a:ext>
            </a:extLst>
          </p:cNvPr>
          <p:cNvSpPr>
            <a:spLocks noGrp="1"/>
          </p:cNvSpPr>
          <p:nvPr>
            <p:ph type="ftr" sz="quarter" idx="11"/>
          </p:nvPr>
        </p:nvSpPr>
        <p:spPr/>
        <p:txBody>
          <a:bodyPr/>
          <a:lstStyle/>
          <a:p>
            <a:pPr>
              <a:defRPr/>
            </a:pPr>
            <a:r>
              <a:rPr lang="en-US"/>
              <a:t>MP9510</a:t>
            </a:r>
          </a:p>
        </p:txBody>
      </p:sp>
      <p:sp>
        <p:nvSpPr>
          <p:cNvPr id="6" name="Slide Number Placeholder 5">
            <a:extLst>
              <a:ext uri="{FF2B5EF4-FFF2-40B4-BE49-F238E27FC236}">
                <a16:creationId xmlns:a16="http://schemas.microsoft.com/office/drawing/2014/main" id="{A52568E9-FA93-3E01-DB97-2460E1B5C765}"/>
              </a:ext>
            </a:extLst>
          </p:cNvPr>
          <p:cNvSpPr>
            <a:spLocks noGrp="1"/>
          </p:cNvSpPr>
          <p:nvPr>
            <p:ph type="sldNum" sz="quarter" idx="12"/>
          </p:nvPr>
        </p:nvSpPr>
        <p:spPr/>
        <p:txBody>
          <a:bodyPr/>
          <a:lstStyle/>
          <a:p>
            <a:fld id="{906F6DFE-AA00-4BFD-9D61-CA29BB78DE22}" type="slidenum">
              <a:rPr lang="en-US" altLang="en-US" smtClean="0"/>
              <a:pPr/>
              <a:t>2</a:t>
            </a:fld>
            <a:endParaRPr lang="en-US" altLang="en-US"/>
          </a:p>
        </p:txBody>
      </p:sp>
      <p:sp>
        <p:nvSpPr>
          <p:cNvPr id="9" name="TextBox 8">
            <a:extLst>
              <a:ext uri="{FF2B5EF4-FFF2-40B4-BE49-F238E27FC236}">
                <a16:creationId xmlns:a16="http://schemas.microsoft.com/office/drawing/2014/main" id="{267EE262-1E42-C5E6-D273-AE6EF2132D69}"/>
              </a:ext>
            </a:extLst>
          </p:cNvPr>
          <p:cNvSpPr txBox="1"/>
          <p:nvPr/>
        </p:nvSpPr>
        <p:spPr>
          <a:xfrm>
            <a:off x="400416" y="1548150"/>
            <a:ext cx="8343167" cy="4928850"/>
          </a:xfrm>
          <a:prstGeom prst="rect">
            <a:avLst/>
          </a:prstGeom>
          <a:noFill/>
        </p:spPr>
        <p:txBody>
          <a:bodyPr wrap="square">
            <a:spAutoFit/>
          </a:bodyPr>
          <a:lstStyle/>
          <a:p>
            <a:pPr marL="342900" indent="-342900" algn="just">
              <a:lnSpc>
                <a:spcPct val="120000"/>
              </a:lnSpc>
              <a:buFont typeface="Arial" panose="020B0604020202020204" pitchFamily="34" charset="0"/>
              <a:buChar char="•"/>
            </a:pPr>
            <a:r>
              <a:rPr lang="en-US" dirty="0">
                <a:solidFill>
                  <a:schemeClr val="tx2">
                    <a:lumMod val="60000"/>
                    <a:lumOff val="40000"/>
                  </a:schemeClr>
                </a:solidFill>
                <a:latin typeface="Times New Roman" panose="02020603050405020304" pitchFamily="18" charset="0"/>
                <a:cs typeface="Times New Roman" panose="02020603050405020304" pitchFamily="18" charset="0"/>
              </a:rPr>
              <a:t>Markov</a:t>
            </a:r>
            <a:r>
              <a:rPr lang="en-US" dirty="0">
                <a:latin typeface="Times New Roman" panose="02020603050405020304" pitchFamily="18" charset="0"/>
                <a:cs typeface="Times New Roman" panose="02020603050405020304" pitchFamily="18" charset="0"/>
              </a:rPr>
              <a:t> studied Markov processes in the early 20th century, publishing his first paper on the topic in 1906.</a:t>
            </a:r>
          </a:p>
          <a:p>
            <a:pPr marL="342900" indent="-342900" algn="just">
              <a:lnSpc>
                <a:spcPct val="12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lgn="just">
              <a:lnSpc>
                <a:spcPct val="12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Markov processes in continuous time were discovered long before </a:t>
            </a:r>
            <a:r>
              <a:rPr lang="en-US" dirty="0">
                <a:solidFill>
                  <a:schemeClr val="tx2">
                    <a:lumMod val="60000"/>
                    <a:lumOff val="40000"/>
                  </a:schemeClr>
                </a:solidFill>
                <a:latin typeface="Times New Roman" panose="02020603050405020304" pitchFamily="18" charset="0"/>
                <a:cs typeface="Times New Roman" panose="02020603050405020304" pitchFamily="18" charset="0"/>
              </a:rPr>
              <a:t>Andrey Markov's </a:t>
            </a:r>
            <a:r>
              <a:rPr lang="en-US" dirty="0">
                <a:latin typeface="Times New Roman" panose="02020603050405020304" pitchFamily="18" charset="0"/>
                <a:cs typeface="Times New Roman" panose="02020603050405020304" pitchFamily="18" charset="0"/>
              </a:rPr>
              <a:t>work in the early 20th century, the form of the Poisson process.</a:t>
            </a:r>
          </a:p>
          <a:p>
            <a:pPr marL="342900" indent="-342900" algn="just">
              <a:lnSpc>
                <a:spcPct val="12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lgn="just">
              <a:lnSpc>
                <a:spcPct val="12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Markov was interested in studying an extension of independent random sequences, motivated by a disagreement with Pavel Nekrasov who claimed independence was necessary for the weak law of large numbers to hold.</a:t>
            </a:r>
          </a:p>
        </p:txBody>
      </p:sp>
      <p:sp>
        <p:nvSpPr>
          <p:cNvPr id="10" name="Title 1">
            <a:extLst>
              <a:ext uri="{FF2B5EF4-FFF2-40B4-BE49-F238E27FC236}">
                <a16:creationId xmlns:a16="http://schemas.microsoft.com/office/drawing/2014/main" id="{D5733FC9-C410-9F67-A695-D6133A607A26}"/>
              </a:ext>
            </a:extLst>
          </p:cNvPr>
          <p:cNvSpPr>
            <a:spLocks noGrp="1"/>
          </p:cNvSpPr>
          <p:nvPr>
            <p:ph type="title"/>
          </p:nvPr>
        </p:nvSpPr>
        <p:spPr>
          <a:xfrm>
            <a:off x="609600" y="304800"/>
            <a:ext cx="7772400" cy="1143000"/>
          </a:xfrm>
        </p:spPr>
        <p:txBody>
          <a:bodyPr/>
          <a:lstStyle/>
          <a:p>
            <a:r>
              <a:rPr lang="en-US" dirty="0">
                <a:solidFill>
                  <a:srgbClr val="C00000"/>
                </a:solidFill>
                <a:latin typeface="Times New Roman" panose="02020603050405020304" pitchFamily="18" charset="0"/>
                <a:cs typeface="Times New Roman" panose="02020603050405020304" pitchFamily="18" charset="0"/>
              </a:rPr>
              <a:t>History</a:t>
            </a:r>
          </a:p>
        </p:txBody>
      </p:sp>
    </p:spTree>
    <p:extLst>
      <p:ext uri="{BB962C8B-B14F-4D97-AF65-F5344CB8AC3E}">
        <p14:creationId xmlns:p14="http://schemas.microsoft.com/office/powerpoint/2010/main" val="27046106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7E7A0E7-2865-348F-18BE-5CC6A13AF329}"/>
              </a:ext>
            </a:extLst>
          </p:cNvPr>
          <p:cNvSpPr>
            <a:spLocks noGrp="1"/>
          </p:cNvSpPr>
          <p:nvPr>
            <p:ph type="dt" sz="half" idx="10"/>
          </p:nvPr>
        </p:nvSpPr>
        <p:spPr/>
        <p:txBody>
          <a:bodyPr/>
          <a:lstStyle/>
          <a:p>
            <a:pPr>
              <a:defRPr/>
            </a:pPr>
            <a:fld id="{9B85000F-EB5B-4589-B98B-184EC1C3A0FF}" type="datetime5">
              <a:rPr lang="en-US" smtClean="0"/>
              <a:t>18-Jul-23</a:t>
            </a:fld>
            <a:endParaRPr lang="en-US"/>
          </a:p>
        </p:txBody>
      </p:sp>
      <p:sp>
        <p:nvSpPr>
          <p:cNvPr id="4" name="Footer Placeholder 3">
            <a:extLst>
              <a:ext uri="{FF2B5EF4-FFF2-40B4-BE49-F238E27FC236}">
                <a16:creationId xmlns:a16="http://schemas.microsoft.com/office/drawing/2014/main" id="{BB9874E9-9450-2F81-E429-39487E5B42A9}"/>
              </a:ext>
            </a:extLst>
          </p:cNvPr>
          <p:cNvSpPr>
            <a:spLocks noGrp="1"/>
          </p:cNvSpPr>
          <p:nvPr>
            <p:ph type="ftr" sz="quarter" idx="11"/>
          </p:nvPr>
        </p:nvSpPr>
        <p:spPr/>
        <p:txBody>
          <a:bodyPr/>
          <a:lstStyle/>
          <a:p>
            <a:pPr>
              <a:defRPr/>
            </a:pPr>
            <a:r>
              <a:rPr lang="en-US"/>
              <a:t>MP9510</a:t>
            </a:r>
          </a:p>
        </p:txBody>
      </p:sp>
      <p:sp>
        <p:nvSpPr>
          <p:cNvPr id="5" name="Slide Number Placeholder 4">
            <a:extLst>
              <a:ext uri="{FF2B5EF4-FFF2-40B4-BE49-F238E27FC236}">
                <a16:creationId xmlns:a16="http://schemas.microsoft.com/office/drawing/2014/main" id="{E0F4B170-1E82-F698-BC05-E872E1473042}"/>
              </a:ext>
            </a:extLst>
          </p:cNvPr>
          <p:cNvSpPr>
            <a:spLocks noGrp="1"/>
          </p:cNvSpPr>
          <p:nvPr>
            <p:ph type="sldNum" sz="quarter" idx="12"/>
          </p:nvPr>
        </p:nvSpPr>
        <p:spPr/>
        <p:txBody>
          <a:bodyPr/>
          <a:lstStyle/>
          <a:p>
            <a:fld id="{CF032AB6-D187-4901-BF06-D8E6A249A485}" type="slidenum">
              <a:rPr lang="en-US" altLang="en-US" smtClean="0"/>
              <a:pPr/>
              <a:t>20</a:t>
            </a:fld>
            <a:endParaRPr lang="en-US" altLang="en-US"/>
          </a:p>
        </p:txBody>
      </p:sp>
      <p:sp>
        <p:nvSpPr>
          <p:cNvPr id="7" name="TextBox 6">
            <a:extLst>
              <a:ext uri="{FF2B5EF4-FFF2-40B4-BE49-F238E27FC236}">
                <a16:creationId xmlns:a16="http://schemas.microsoft.com/office/drawing/2014/main" id="{9AA91A68-9E71-5B58-5CB5-4856F99D3A18}"/>
              </a:ext>
            </a:extLst>
          </p:cNvPr>
          <p:cNvSpPr txBox="1"/>
          <p:nvPr/>
        </p:nvSpPr>
        <p:spPr>
          <a:xfrm>
            <a:off x="609600" y="1524000"/>
            <a:ext cx="8153400" cy="3539430"/>
          </a:xfrm>
          <a:prstGeom prst="rect">
            <a:avLst/>
          </a:prstGeom>
          <a:noFill/>
        </p:spPr>
        <p:txBody>
          <a:bodyPr wrap="square">
            <a:spAutoFit/>
          </a:bodyPr>
          <a:lstStyle/>
          <a:p>
            <a:pPr algn="just"/>
            <a:r>
              <a:rPr lang="en-US" sz="3200" b="0" i="0" u="none" strike="noStrike" baseline="0" dirty="0">
                <a:latin typeface="Times New Roman" panose="02020603050405020304" pitchFamily="18" charset="0"/>
                <a:cs typeface="Times New Roman" panose="02020603050405020304" pitchFamily="18" charset="0"/>
              </a:rPr>
              <a:t>Ramesh is in jail and has 3 dollars; he can get out on bail if he has 8 dollars. A guard agrees to make a series of bets with him. If Ramesh bets A dollars, he wins A dollars with a probability of 0.4 and loses A dollars with a probability of 0.6. Draw the transition diagram and transition matrix for this proble</a:t>
            </a:r>
            <a:r>
              <a:rPr lang="en-US" sz="3200" dirty="0">
                <a:latin typeface="Times New Roman" panose="02020603050405020304" pitchFamily="18" charset="0"/>
                <a:cs typeface="Times New Roman" panose="02020603050405020304" pitchFamily="18" charset="0"/>
              </a:rPr>
              <a:t>m.</a:t>
            </a:r>
          </a:p>
        </p:txBody>
      </p:sp>
      <p:sp>
        <p:nvSpPr>
          <p:cNvPr id="8" name="Title 1">
            <a:extLst>
              <a:ext uri="{FF2B5EF4-FFF2-40B4-BE49-F238E27FC236}">
                <a16:creationId xmlns:a16="http://schemas.microsoft.com/office/drawing/2014/main" id="{9317FF3E-EC15-E330-3D3F-7056CCA0FC76}"/>
              </a:ext>
            </a:extLst>
          </p:cNvPr>
          <p:cNvSpPr>
            <a:spLocks noGrp="1"/>
          </p:cNvSpPr>
          <p:nvPr>
            <p:ph type="title"/>
          </p:nvPr>
        </p:nvSpPr>
        <p:spPr>
          <a:xfrm>
            <a:off x="609600" y="304800"/>
            <a:ext cx="7772400" cy="1143000"/>
          </a:xfrm>
        </p:spPr>
        <p:txBody>
          <a:bodyPr/>
          <a:lstStyle/>
          <a:p>
            <a:r>
              <a:rPr lang="en-US" sz="3600" b="1" dirty="0">
                <a:solidFill>
                  <a:srgbClr val="C00000"/>
                </a:solidFill>
                <a:latin typeface="Times New Roman" panose="02020603050405020304" pitchFamily="18" charset="0"/>
                <a:cs typeface="Times New Roman" panose="02020603050405020304" pitchFamily="18" charset="0"/>
              </a:rPr>
              <a:t>Practice Problem</a:t>
            </a:r>
          </a:p>
        </p:txBody>
      </p:sp>
    </p:spTree>
    <p:extLst>
      <p:ext uri="{BB962C8B-B14F-4D97-AF65-F5344CB8AC3E}">
        <p14:creationId xmlns:p14="http://schemas.microsoft.com/office/powerpoint/2010/main" val="2294716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75C17-C97A-5718-25EE-3F3F67D83BA2}"/>
              </a:ext>
            </a:extLst>
          </p:cNvPr>
          <p:cNvSpPr>
            <a:spLocks noGrp="1"/>
          </p:cNvSpPr>
          <p:nvPr>
            <p:ph type="title"/>
          </p:nvPr>
        </p:nvSpPr>
        <p:spPr/>
        <p:txBody>
          <a:bodyPr/>
          <a:lstStyle/>
          <a:p>
            <a:r>
              <a:rPr lang="en-US" sz="3600" b="1" dirty="0">
                <a:solidFill>
                  <a:srgbClr val="C00000"/>
                </a:solidFill>
                <a:latin typeface="Times New Roman" panose="02020603050405020304" pitchFamily="18" charset="0"/>
                <a:cs typeface="Times New Roman" panose="02020603050405020304" pitchFamily="18" charset="0"/>
              </a:rPr>
              <a:t>Practice Problem</a:t>
            </a:r>
          </a:p>
        </p:txBody>
      </p:sp>
      <p:sp>
        <p:nvSpPr>
          <p:cNvPr id="3" name="Date Placeholder 2">
            <a:extLst>
              <a:ext uri="{FF2B5EF4-FFF2-40B4-BE49-F238E27FC236}">
                <a16:creationId xmlns:a16="http://schemas.microsoft.com/office/drawing/2014/main" id="{47489E7C-B199-846D-4D7E-95CA614CDA06}"/>
              </a:ext>
            </a:extLst>
          </p:cNvPr>
          <p:cNvSpPr>
            <a:spLocks noGrp="1"/>
          </p:cNvSpPr>
          <p:nvPr>
            <p:ph type="dt" sz="half" idx="10"/>
          </p:nvPr>
        </p:nvSpPr>
        <p:spPr/>
        <p:txBody>
          <a:bodyPr/>
          <a:lstStyle/>
          <a:p>
            <a:pPr>
              <a:defRPr/>
            </a:pPr>
            <a:fld id="{9B85000F-EB5B-4589-B98B-184EC1C3A0FF}" type="datetime5">
              <a:rPr lang="en-US" smtClean="0"/>
              <a:t>18-Jul-23</a:t>
            </a:fld>
            <a:endParaRPr lang="en-US" dirty="0"/>
          </a:p>
        </p:txBody>
      </p:sp>
      <p:sp>
        <p:nvSpPr>
          <p:cNvPr id="4" name="Footer Placeholder 3">
            <a:extLst>
              <a:ext uri="{FF2B5EF4-FFF2-40B4-BE49-F238E27FC236}">
                <a16:creationId xmlns:a16="http://schemas.microsoft.com/office/drawing/2014/main" id="{0A1F7FA0-D25F-F5FD-D90B-10466457A52C}"/>
              </a:ext>
            </a:extLst>
          </p:cNvPr>
          <p:cNvSpPr>
            <a:spLocks noGrp="1"/>
          </p:cNvSpPr>
          <p:nvPr>
            <p:ph type="ftr" sz="quarter" idx="11"/>
          </p:nvPr>
        </p:nvSpPr>
        <p:spPr/>
        <p:txBody>
          <a:bodyPr/>
          <a:lstStyle/>
          <a:p>
            <a:pPr>
              <a:defRPr/>
            </a:pPr>
            <a:r>
              <a:rPr lang="en-US"/>
              <a:t>MP9510</a:t>
            </a:r>
          </a:p>
        </p:txBody>
      </p:sp>
      <p:sp>
        <p:nvSpPr>
          <p:cNvPr id="5" name="Slide Number Placeholder 4">
            <a:extLst>
              <a:ext uri="{FF2B5EF4-FFF2-40B4-BE49-F238E27FC236}">
                <a16:creationId xmlns:a16="http://schemas.microsoft.com/office/drawing/2014/main" id="{B54CA8B3-26F1-9824-6722-9A4FF2B53F37}"/>
              </a:ext>
            </a:extLst>
          </p:cNvPr>
          <p:cNvSpPr>
            <a:spLocks noGrp="1"/>
          </p:cNvSpPr>
          <p:nvPr>
            <p:ph type="sldNum" sz="quarter" idx="12"/>
          </p:nvPr>
        </p:nvSpPr>
        <p:spPr/>
        <p:txBody>
          <a:bodyPr/>
          <a:lstStyle/>
          <a:p>
            <a:fld id="{CF032AB6-D187-4901-BF06-D8E6A249A485}" type="slidenum">
              <a:rPr lang="en-US" altLang="en-US" smtClean="0"/>
              <a:pPr/>
              <a:t>21</a:t>
            </a:fld>
            <a:endParaRPr lang="en-US" altLang="en-US" dirty="0"/>
          </a:p>
        </p:txBody>
      </p:sp>
      <p:sp>
        <p:nvSpPr>
          <p:cNvPr id="7" name="TextBox 6">
            <a:extLst>
              <a:ext uri="{FF2B5EF4-FFF2-40B4-BE49-F238E27FC236}">
                <a16:creationId xmlns:a16="http://schemas.microsoft.com/office/drawing/2014/main" id="{FC6DEB24-50DF-2162-5A60-9D9ABE981F46}"/>
              </a:ext>
            </a:extLst>
          </p:cNvPr>
          <p:cNvSpPr txBox="1"/>
          <p:nvPr/>
        </p:nvSpPr>
        <p:spPr>
          <a:xfrm>
            <a:off x="609600" y="1452694"/>
            <a:ext cx="8229600" cy="4492064"/>
          </a:xfrm>
          <a:prstGeom prst="rect">
            <a:avLst/>
          </a:prstGeom>
          <a:noFill/>
        </p:spPr>
        <p:txBody>
          <a:bodyPr wrap="square">
            <a:spAutoFit/>
          </a:bodyPr>
          <a:lstStyle/>
          <a:p>
            <a:pPr algn="just">
              <a:lnSpc>
                <a:spcPct val="120000"/>
              </a:lnSpc>
            </a:pPr>
            <a:r>
              <a:rPr lang="en-US" sz="2000" b="0" i="0" u="none" strike="noStrike" baseline="0" dirty="0">
                <a:latin typeface="Times New Roman" panose="02020603050405020304" pitchFamily="18" charset="0"/>
                <a:cs typeface="Times New Roman" panose="02020603050405020304" pitchFamily="18" charset="0"/>
              </a:rPr>
              <a:t>Assume that a man’s profession can be classified as professional, skilled labourer, or unskilled labourer. Assume that, of the sons of professional men, 80 percent are professional, 10 percent are skilled labourers, and 10 percent are unskilled labourers. In the case of sons of skilled labourers, 60 percent are skilled labourers, 20 percent are professional, and 20 percent are unskilled. Finally, in the case of unskilled labourers, 50 percent of the sons are unskilled labourers, and 25 percent each are in the other two categories. Assume that every man has at least one son, and form a Markov chain by following the profession of a randomly chosen son of a given family through several generations. Set up the matrix of transition probabilities. Find the probability that a randomly chosen grandson of an unskilled labourer is a professional man.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41290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a:extLst>
              <a:ext uri="{FF2B5EF4-FFF2-40B4-BE49-F238E27FC236}">
                <a16:creationId xmlns:a16="http://schemas.microsoft.com/office/drawing/2014/main" id="{7DAF7B74-B2C1-516B-94D9-806CADF93359}"/>
              </a:ext>
            </a:extLst>
          </p:cNvPr>
          <p:cNvSpPr>
            <a:spLocks noGrp="1" noChangeArrowheads="1"/>
          </p:cNvSpPr>
          <p:nvPr>
            <p:ph type="title"/>
          </p:nvPr>
        </p:nvSpPr>
        <p:spPr>
          <a:xfrm>
            <a:off x="647700" y="495300"/>
            <a:ext cx="7772400" cy="609600"/>
          </a:xfrm>
        </p:spPr>
        <p:txBody>
          <a:bodyPr/>
          <a:lstStyle/>
          <a:p>
            <a:r>
              <a:rPr lang="en-US" altLang="en-US" dirty="0">
                <a:solidFill>
                  <a:srgbClr val="C00000"/>
                </a:solidFill>
                <a:latin typeface="Times New Roman" panose="02020603050405020304" pitchFamily="18" charset="0"/>
                <a:cs typeface="Times New Roman" panose="02020603050405020304" pitchFamily="18" charset="0"/>
              </a:rPr>
              <a:t>Steady-State Probabilities</a:t>
            </a:r>
          </a:p>
        </p:txBody>
      </p:sp>
      <p:sp>
        <p:nvSpPr>
          <p:cNvPr id="11268" name="Text Box 3">
            <a:extLst>
              <a:ext uri="{FF2B5EF4-FFF2-40B4-BE49-F238E27FC236}">
                <a16:creationId xmlns:a16="http://schemas.microsoft.com/office/drawing/2014/main" id="{820D2792-F276-3401-F7C3-B7D2AA160FA4}"/>
              </a:ext>
            </a:extLst>
          </p:cNvPr>
          <p:cNvSpPr txBox="1">
            <a:spLocks noChangeArrowheads="1"/>
          </p:cNvSpPr>
          <p:nvPr/>
        </p:nvSpPr>
        <p:spPr bwMode="auto">
          <a:xfrm>
            <a:off x="685800" y="1524000"/>
            <a:ext cx="8458200" cy="2148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485900" indent="-1485900">
              <a:tabLst>
                <a:tab pos="2395538" algn="l"/>
              </a:tabLst>
              <a:defRPr sz="2400">
                <a:solidFill>
                  <a:schemeClr val="tx1"/>
                </a:solidFill>
                <a:latin typeface="Times New Roman" panose="02020603050405020304" pitchFamily="18" charset="0"/>
              </a:defRPr>
            </a:lvl1pPr>
            <a:lvl2pPr marL="742950" indent="-285750">
              <a:tabLst>
                <a:tab pos="2395538" algn="l"/>
              </a:tabLst>
              <a:defRPr sz="2400">
                <a:solidFill>
                  <a:schemeClr val="tx1"/>
                </a:solidFill>
                <a:latin typeface="Times New Roman" panose="02020603050405020304" pitchFamily="18" charset="0"/>
              </a:defRPr>
            </a:lvl2pPr>
            <a:lvl3pPr marL="1143000" indent="-228600">
              <a:tabLst>
                <a:tab pos="2395538" algn="l"/>
              </a:tabLst>
              <a:defRPr sz="2400">
                <a:solidFill>
                  <a:schemeClr val="tx1"/>
                </a:solidFill>
                <a:latin typeface="Times New Roman" panose="02020603050405020304" pitchFamily="18" charset="0"/>
              </a:defRPr>
            </a:lvl3pPr>
            <a:lvl4pPr marL="1600200" indent="-228600">
              <a:tabLst>
                <a:tab pos="2395538" algn="l"/>
              </a:tabLst>
              <a:defRPr sz="2400">
                <a:solidFill>
                  <a:schemeClr val="tx1"/>
                </a:solidFill>
                <a:latin typeface="Times New Roman" panose="02020603050405020304" pitchFamily="18" charset="0"/>
              </a:defRPr>
            </a:lvl4pPr>
            <a:lvl5pPr marL="2057400" indent="-228600">
              <a:tabLst>
                <a:tab pos="2395538"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2395538"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2395538"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2395538"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2395538" algn="l"/>
              </a:tabLst>
              <a:defRPr sz="2400">
                <a:solidFill>
                  <a:schemeClr val="tx1"/>
                </a:solidFill>
                <a:latin typeface="Times New Roman" panose="02020603050405020304" pitchFamily="18" charset="0"/>
              </a:defRPr>
            </a:lvl9pPr>
          </a:lstStyle>
          <a:p>
            <a:pPr>
              <a:spcBef>
                <a:spcPct val="50000"/>
              </a:spcBef>
              <a:spcAft>
                <a:spcPct val="40000"/>
              </a:spcAft>
            </a:pPr>
            <a:r>
              <a:rPr lang="en-US" altLang="en-US" dirty="0">
                <a:solidFill>
                  <a:srgbClr val="C00000"/>
                </a:solidFill>
              </a:rPr>
              <a:t>Property 2:	</a:t>
            </a:r>
            <a:r>
              <a:rPr lang="en-US" altLang="en-US" dirty="0"/>
              <a:t>Let </a:t>
            </a:r>
            <a:r>
              <a:rPr lang="en-US" altLang="en-US" dirty="0">
                <a:cs typeface="Times New Roman" panose="02020603050405020304" pitchFamily="18" charset="0"/>
              </a:rPr>
              <a:t> </a:t>
            </a:r>
            <a:r>
              <a:rPr lang="en-US" altLang="en-US" b="1" dirty="0">
                <a:cs typeface="Times New Roman" panose="02020603050405020304" pitchFamily="18" charset="0"/>
              </a:rPr>
              <a:t>π</a:t>
            </a:r>
            <a:r>
              <a:rPr lang="en-US" altLang="en-US" dirty="0">
                <a:cs typeface="Times New Roman" panose="02020603050405020304" pitchFamily="18" charset="0"/>
              </a:rPr>
              <a:t> = (</a:t>
            </a:r>
            <a:r>
              <a:rPr lang="en-US" altLang="en-US" i="1" dirty="0">
                <a:cs typeface="Times New Roman" panose="02020603050405020304" pitchFamily="18" charset="0"/>
              </a:rPr>
              <a:t>π</a:t>
            </a:r>
            <a:r>
              <a:rPr lang="en-US" altLang="en-US" baseline="-25000" dirty="0">
                <a:cs typeface="Times New Roman" panose="02020603050405020304" pitchFamily="18" charset="0"/>
              </a:rPr>
              <a:t>1</a:t>
            </a:r>
            <a:r>
              <a:rPr lang="en-US" altLang="en-US" dirty="0">
                <a:cs typeface="Times New Roman" panose="02020603050405020304" pitchFamily="18" charset="0"/>
              </a:rPr>
              <a:t>, </a:t>
            </a:r>
            <a:r>
              <a:rPr lang="en-US" altLang="en-US" i="1" dirty="0">
                <a:cs typeface="Times New Roman" panose="02020603050405020304" pitchFamily="18" charset="0"/>
              </a:rPr>
              <a:t>π</a:t>
            </a:r>
            <a:r>
              <a:rPr lang="en-US" altLang="en-US" baseline="-25000" dirty="0">
                <a:cs typeface="Times New Roman" panose="02020603050405020304" pitchFamily="18" charset="0"/>
              </a:rPr>
              <a:t>2</a:t>
            </a:r>
            <a:r>
              <a:rPr lang="en-US" altLang="en-US" dirty="0">
                <a:cs typeface="Times New Roman" panose="02020603050405020304" pitchFamily="18" charset="0"/>
              </a:rPr>
              <a:t>, . . . , </a:t>
            </a:r>
            <a:r>
              <a:rPr lang="en-US" altLang="en-US" i="1" dirty="0">
                <a:cs typeface="Times New Roman" panose="02020603050405020304" pitchFamily="18" charset="0"/>
              </a:rPr>
              <a:t>π</a:t>
            </a:r>
            <a:r>
              <a:rPr lang="en-US" altLang="en-US" i="1" baseline="-25000" dirty="0">
                <a:cs typeface="Times New Roman" panose="02020603050405020304" pitchFamily="18" charset="0"/>
              </a:rPr>
              <a:t>m</a:t>
            </a:r>
            <a:r>
              <a:rPr lang="en-US" altLang="en-US" dirty="0">
                <a:cs typeface="Times New Roman" panose="02020603050405020304" pitchFamily="18" charset="0"/>
              </a:rPr>
              <a:t>) is the </a:t>
            </a:r>
            <a:r>
              <a:rPr lang="en-US" altLang="en-US" i="1" dirty="0">
                <a:cs typeface="Times New Roman" panose="02020603050405020304" pitchFamily="18" charset="0"/>
              </a:rPr>
              <a:t>m</a:t>
            </a:r>
            <a:r>
              <a:rPr lang="en-US" altLang="en-US" dirty="0">
                <a:cs typeface="Times New Roman" panose="02020603050405020304" pitchFamily="18" charset="0"/>
              </a:rPr>
              <a:t>-dimensional row vector of steady-state (unconditional) probabilities for the state space </a:t>
            </a:r>
            <a:r>
              <a:rPr lang="en-US" altLang="en-US" b="1" i="1" dirty="0">
                <a:cs typeface="Times New Roman" panose="02020603050405020304" pitchFamily="18" charset="0"/>
              </a:rPr>
              <a:t>S</a:t>
            </a:r>
            <a:r>
              <a:rPr lang="en-US" altLang="en-US" dirty="0">
                <a:cs typeface="Times New Roman" panose="02020603050405020304" pitchFamily="18" charset="0"/>
              </a:rPr>
              <a:t> =  {1,…,</a:t>
            </a:r>
            <a:r>
              <a:rPr lang="en-US" altLang="en-US" i="1" dirty="0">
                <a:cs typeface="Times New Roman" panose="02020603050405020304" pitchFamily="18" charset="0"/>
              </a:rPr>
              <a:t>m</a:t>
            </a:r>
            <a:r>
              <a:rPr lang="en-US" altLang="en-US" dirty="0">
                <a:cs typeface="Times New Roman" panose="02020603050405020304" pitchFamily="18" charset="0"/>
              </a:rPr>
              <a:t>}. To find steady-state probabilities, solve linear system: </a:t>
            </a:r>
          </a:p>
          <a:p>
            <a:r>
              <a:rPr lang="en-US" altLang="en-US" b="1" dirty="0">
                <a:cs typeface="Times New Roman" panose="02020603050405020304" pitchFamily="18" charset="0"/>
              </a:rPr>
              <a:t>		π</a:t>
            </a:r>
            <a:r>
              <a:rPr lang="en-US" altLang="en-US" dirty="0">
                <a:cs typeface="Times New Roman" panose="02020603050405020304" pitchFamily="18" charset="0"/>
              </a:rPr>
              <a:t> = </a:t>
            </a:r>
            <a:r>
              <a:rPr lang="en-US" altLang="en-US" b="1" dirty="0">
                <a:cs typeface="Times New Roman" panose="02020603050405020304" pitchFamily="18" charset="0"/>
              </a:rPr>
              <a:t>πP</a:t>
            </a:r>
            <a:r>
              <a:rPr lang="en-US" altLang="en-US" dirty="0">
                <a:cs typeface="Times New Roman" panose="02020603050405020304" pitchFamily="18" charset="0"/>
              </a:rPr>
              <a:t>,  </a:t>
            </a:r>
            <a:r>
              <a:rPr lang="en-US" altLang="en-US" sz="2800" dirty="0" err="1">
                <a:latin typeface="Symbol" panose="05050102010706020507" pitchFamily="18" charset="2"/>
                <a:cs typeface="Times New Roman" panose="02020603050405020304" pitchFamily="18" charset="0"/>
              </a:rPr>
              <a:t>S</a:t>
            </a:r>
            <a:r>
              <a:rPr lang="en-US" altLang="en-US" i="1" baseline="-25000" dirty="0" err="1"/>
              <a:t>j</a:t>
            </a:r>
            <a:r>
              <a:rPr lang="en-US" altLang="en-US" baseline="-25000" dirty="0"/>
              <a:t>=1,</a:t>
            </a:r>
            <a:r>
              <a:rPr lang="en-US" altLang="en-US" i="1" baseline="-25000" dirty="0"/>
              <a:t>m</a:t>
            </a:r>
            <a:r>
              <a:rPr lang="en-US" altLang="en-US" dirty="0"/>
              <a:t> </a:t>
            </a:r>
            <a:r>
              <a:rPr lang="en-US" altLang="en-US" i="1" dirty="0">
                <a:cs typeface="Times New Roman" panose="02020603050405020304" pitchFamily="18" charset="0"/>
              </a:rPr>
              <a:t>π</a:t>
            </a:r>
            <a:r>
              <a:rPr lang="en-US" altLang="en-US" i="1" baseline="-25000" dirty="0">
                <a:cs typeface="Times New Roman" panose="02020603050405020304" pitchFamily="18" charset="0"/>
              </a:rPr>
              <a:t>j</a:t>
            </a:r>
            <a:r>
              <a:rPr lang="en-US" altLang="en-US" dirty="0"/>
              <a:t> = 1,  </a:t>
            </a:r>
            <a:r>
              <a:rPr lang="en-US" altLang="en-US" i="1" dirty="0">
                <a:cs typeface="Times New Roman" panose="02020603050405020304" pitchFamily="18" charset="0"/>
              </a:rPr>
              <a:t>π</a:t>
            </a:r>
            <a:r>
              <a:rPr lang="en-US" altLang="en-US" i="1" baseline="-25000" dirty="0">
                <a:cs typeface="Times New Roman" panose="02020603050405020304" pitchFamily="18" charset="0"/>
              </a:rPr>
              <a:t>j</a:t>
            </a:r>
            <a:r>
              <a:rPr lang="en-US" altLang="en-US" dirty="0"/>
              <a:t> </a:t>
            </a:r>
            <a:r>
              <a:rPr lang="en-US" altLang="en-US" dirty="0">
                <a:sym typeface="Symbol" panose="05050102010706020507" pitchFamily="18" charset="2"/>
              </a:rPr>
              <a:t></a:t>
            </a:r>
            <a:r>
              <a:rPr lang="en-US" altLang="en-US" dirty="0"/>
              <a:t> 0,  </a:t>
            </a:r>
            <a:r>
              <a:rPr lang="en-US" altLang="en-US" i="1" dirty="0"/>
              <a:t>j</a:t>
            </a:r>
            <a:r>
              <a:rPr lang="en-US" altLang="en-US" dirty="0"/>
              <a:t> = 1,…,</a:t>
            </a:r>
            <a:r>
              <a:rPr lang="en-US" altLang="en-US" i="1" dirty="0"/>
              <a:t>m</a:t>
            </a:r>
          </a:p>
        </p:txBody>
      </p:sp>
      <p:grpSp>
        <p:nvGrpSpPr>
          <p:cNvPr id="2" name="Group 8">
            <a:extLst>
              <a:ext uri="{FF2B5EF4-FFF2-40B4-BE49-F238E27FC236}">
                <a16:creationId xmlns:a16="http://schemas.microsoft.com/office/drawing/2014/main" id="{C66B0DC7-672D-AF88-DCAE-CF2E0E78EDED}"/>
              </a:ext>
            </a:extLst>
          </p:cNvPr>
          <p:cNvGrpSpPr>
            <a:grpSpLocks/>
          </p:cNvGrpSpPr>
          <p:nvPr/>
        </p:nvGrpSpPr>
        <p:grpSpPr bwMode="auto">
          <a:xfrm>
            <a:off x="762000" y="3581400"/>
            <a:ext cx="6381750" cy="2438400"/>
            <a:chOff x="480" y="2256"/>
            <a:chExt cx="4020" cy="1536"/>
          </a:xfrm>
        </p:grpSpPr>
        <p:sp>
          <p:nvSpPr>
            <p:cNvPr id="11270" name="Text Box 4">
              <a:extLst>
                <a:ext uri="{FF2B5EF4-FFF2-40B4-BE49-F238E27FC236}">
                  <a16:creationId xmlns:a16="http://schemas.microsoft.com/office/drawing/2014/main" id="{C0BABD57-28CB-9F88-F07E-587A70557E5B}"/>
                </a:ext>
              </a:extLst>
            </p:cNvPr>
            <p:cNvSpPr txBox="1">
              <a:spLocks noChangeArrowheads="1"/>
            </p:cNvSpPr>
            <p:nvPr/>
          </p:nvSpPr>
          <p:spPr bwMode="auto">
            <a:xfrm>
              <a:off x="480" y="2256"/>
              <a:ext cx="22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dirty="0">
                  <a:solidFill>
                    <a:srgbClr val="C00000"/>
                  </a:solidFill>
                </a:rPr>
                <a:t>Brand switching example:</a:t>
              </a:r>
            </a:p>
          </p:txBody>
        </p:sp>
        <p:graphicFrame>
          <p:nvGraphicFramePr>
            <p:cNvPr id="11266" name="Object 5">
              <a:extLst>
                <a:ext uri="{FF2B5EF4-FFF2-40B4-BE49-F238E27FC236}">
                  <a16:creationId xmlns:a16="http://schemas.microsoft.com/office/drawing/2014/main" id="{D389FBB3-5BCC-C420-3FAB-20D39981445C}"/>
                </a:ext>
              </a:extLst>
            </p:cNvPr>
            <p:cNvGraphicFramePr>
              <a:graphicFrameLocks noChangeAspect="1"/>
            </p:cNvGraphicFramePr>
            <p:nvPr>
              <p:extLst>
                <p:ext uri="{D42A27DB-BD31-4B8C-83A1-F6EECF244321}">
                  <p14:modId xmlns:p14="http://schemas.microsoft.com/office/powerpoint/2010/main" val="1924900432"/>
                </p:ext>
              </p:extLst>
            </p:nvPr>
          </p:nvGraphicFramePr>
          <p:xfrm>
            <a:off x="1012" y="2544"/>
            <a:ext cx="3488" cy="832"/>
          </p:xfrm>
          <a:graphic>
            <a:graphicData uri="http://schemas.openxmlformats.org/presentationml/2006/ole">
              <mc:AlternateContent xmlns:mc="http://schemas.openxmlformats.org/markup-compatibility/2006">
                <mc:Choice xmlns:v="urn:schemas-microsoft-com:vml" Requires="v">
                  <p:oleObj name="Equation" r:id="rId3" imgW="5537160" imgH="1320480" progId="Equation.3">
                    <p:embed/>
                  </p:oleObj>
                </mc:Choice>
                <mc:Fallback>
                  <p:oleObj name="Equation" r:id="rId3" imgW="5537160" imgH="1320480" progId="Equation.3">
                    <p:embed/>
                    <p:pic>
                      <p:nvPicPr>
                        <p:cNvPr id="11266" name="Object 5">
                          <a:extLst>
                            <a:ext uri="{FF2B5EF4-FFF2-40B4-BE49-F238E27FC236}">
                              <a16:creationId xmlns:a16="http://schemas.microsoft.com/office/drawing/2014/main" id="{D389FBB3-5BCC-C420-3FAB-20D3998144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2" y="2544"/>
                          <a:ext cx="3488" cy="832"/>
                        </a:xfrm>
                        <a:prstGeom prst="rect">
                          <a:avLst/>
                        </a:prstGeom>
                        <a:solidFill>
                          <a:schemeClr val="accent1">
                            <a:lumMod val="20000"/>
                            <a:lumOff val="80000"/>
                          </a:schemeClr>
                        </a:solidFill>
                        <a:ln>
                          <a:noFill/>
                        </a:ln>
                        <a:effectLst/>
                      </p:spPr>
                    </p:pic>
                  </p:oleObj>
                </mc:Fallback>
              </mc:AlternateContent>
            </a:graphicData>
          </a:graphic>
        </p:graphicFrame>
        <p:sp>
          <p:nvSpPr>
            <p:cNvPr id="11271" name="Text Box 6">
              <a:extLst>
                <a:ext uri="{FF2B5EF4-FFF2-40B4-BE49-F238E27FC236}">
                  <a16:creationId xmlns:a16="http://schemas.microsoft.com/office/drawing/2014/main" id="{BE3E716D-36F7-F4FE-5FB0-93FE3E4B866F}"/>
                </a:ext>
              </a:extLst>
            </p:cNvPr>
            <p:cNvSpPr txBox="1">
              <a:spLocks noChangeArrowheads="1"/>
            </p:cNvSpPr>
            <p:nvPr/>
          </p:nvSpPr>
          <p:spPr bwMode="auto">
            <a:xfrm>
              <a:off x="1200" y="3504"/>
              <a:ext cx="3120" cy="288"/>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i="1" dirty="0">
                  <a:ln w="0"/>
                  <a:effectLst>
                    <a:outerShdw blurRad="38100" dist="19050" dir="2700000" algn="tl" rotWithShape="0">
                      <a:schemeClr val="dk1">
                        <a:alpha val="40000"/>
                      </a:schemeClr>
                    </a:outerShdw>
                  </a:effectLst>
                  <a:cs typeface="Times New Roman" panose="02020603050405020304" pitchFamily="18" charset="0"/>
                </a:rPr>
                <a:t>π</a:t>
              </a:r>
              <a:r>
                <a:rPr lang="en-US" altLang="en-US" baseline="-25000" dirty="0">
                  <a:ln w="0"/>
                  <a:effectLst>
                    <a:outerShdw blurRad="38100" dist="19050" dir="2700000" algn="tl" rotWithShape="0">
                      <a:schemeClr val="dk1">
                        <a:alpha val="40000"/>
                      </a:schemeClr>
                    </a:outerShdw>
                  </a:effectLst>
                  <a:cs typeface="Times New Roman" panose="02020603050405020304" pitchFamily="18" charset="0"/>
                </a:rPr>
                <a:t>1</a:t>
              </a:r>
              <a:r>
                <a:rPr lang="en-US" altLang="en-US" dirty="0">
                  <a:ln w="0"/>
                  <a:effectLst>
                    <a:outerShdw blurRad="38100" dist="19050" dir="2700000" algn="tl" rotWithShape="0">
                      <a:schemeClr val="dk1">
                        <a:alpha val="40000"/>
                      </a:schemeClr>
                    </a:outerShdw>
                  </a:effectLst>
                  <a:cs typeface="Times New Roman" panose="02020603050405020304" pitchFamily="18" charset="0"/>
                </a:rPr>
                <a:t> + </a:t>
              </a:r>
              <a:r>
                <a:rPr lang="en-US" altLang="en-US" i="1" dirty="0">
                  <a:ln w="0"/>
                  <a:effectLst>
                    <a:outerShdw blurRad="38100" dist="19050" dir="2700000" algn="tl" rotWithShape="0">
                      <a:schemeClr val="dk1">
                        <a:alpha val="40000"/>
                      </a:schemeClr>
                    </a:outerShdw>
                  </a:effectLst>
                  <a:cs typeface="Times New Roman" panose="02020603050405020304" pitchFamily="18" charset="0"/>
                </a:rPr>
                <a:t>π</a:t>
              </a:r>
              <a:r>
                <a:rPr lang="en-US" altLang="en-US" baseline="-25000" dirty="0">
                  <a:ln w="0"/>
                  <a:effectLst>
                    <a:outerShdw blurRad="38100" dist="19050" dir="2700000" algn="tl" rotWithShape="0">
                      <a:schemeClr val="dk1">
                        <a:alpha val="40000"/>
                      </a:schemeClr>
                    </a:outerShdw>
                  </a:effectLst>
                  <a:cs typeface="Times New Roman" panose="02020603050405020304" pitchFamily="18" charset="0"/>
                </a:rPr>
                <a:t>2 </a:t>
              </a:r>
              <a:r>
                <a:rPr lang="en-US" altLang="en-US" dirty="0">
                  <a:ln w="0"/>
                  <a:effectLst>
                    <a:outerShdw blurRad="38100" dist="19050" dir="2700000" algn="tl" rotWithShape="0">
                      <a:schemeClr val="dk1">
                        <a:alpha val="40000"/>
                      </a:schemeClr>
                    </a:outerShdw>
                  </a:effectLst>
                  <a:cs typeface="Times New Roman" panose="02020603050405020304" pitchFamily="18" charset="0"/>
                </a:rPr>
                <a:t>+ </a:t>
              </a:r>
              <a:r>
                <a:rPr lang="en-US" altLang="en-US" i="1" dirty="0">
                  <a:ln w="0"/>
                  <a:effectLst>
                    <a:outerShdw blurRad="38100" dist="19050" dir="2700000" algn="tl" rotWithShape="0">
                      <a:schemeClr val="dk1">
                        <a:alpha val="40000"/>
                      </a:schemeClr>
                    </a:outerShdw>
                  </a:effectLst>
                  <a:cs typeface="Times New Roman" panose="02020603050405020304" pitchFamily="18" charset="0"/>
                </a:rPr>
                <a:t>π</a:t>
              </a:r>
              <a:r>
                <a:rPr lang="en-US" altLang="en-US" baseline="-25000" dirty="0">
                  <a:ln w="0"/>
                  <a:effectLst>
                    <a:outerShdw blurRad="38100" dist="19050" dir="2700000" algn="tl" rotWithShape="0">
                      <a:schemeClr val="dk1">
                        <a:alpha val="40000"/>
                      </a:schemeClr>
                    </a:outerShdw>
                  </a:effectLst>
                  <a:cs typeface="Times New Roman" panose="02020603050405020304" pitchFamily="18" charset="0"/>
                </a:rPr>
                <a:t>2 </a:t>
              </a:r>
              <a:r>
                <a:rPr lang="en-US" altLang="en-US" dirty="0">
                  <a:ln w="0"/>
                  <a:effectLst>
                    <a:outerShdw blurRad="38100" dist="19050" dir="2700000" algn="tl" rotWithShape="0">
                      <a:schemeClr val="dk1">
                        <a:alpha val="40000"/>
                      </a:schemeClr>
                    </a:outerShdw>
                  </a:effectLst>
                  <a:cs typeface="Times New Roman" panose="02020603050405020304" pitchFamily="18" charset="0"/>
                </a:rPr>
                <a:t>= 1,  </a:t>
              </a:r>
              <a:r>
                <a:rPr lang="en-US" altLang="en-US" i="1" dirty="0">
                  <a:ln w="0"/>
                  <a:effectLst>
                    <a:outerShdw blurRad="38100" dist="19050" dir="2700000" algn="tl" rotWithShape="0">
                      <a:schemeClr val="dk1">
                        <a:alpha val="40000"/>
                      </a:schemeClr>
                    </a:outerShdw>
                  </a:effectLst>
                  <a:cs typeface="Times New Roman" panose="02020603050405020304" pitchFamily="18" charset="0"/>
                </a:rPr>
                <a:t>π</a:t>
              </a:r>
              <a:r>
                <a:rPr lang="en-US" altLang="en-US" baseline="-25000" dirty="0">
                  <a:ln w="0"/>
                  <a:effectLst>
                    <a:outerShdw blurRad="38100" dist="19050" dir="2700000" algn="tl" rotWithShape="0">
                      <a:schemeClr val="dk1">
                        <a:alpha val="40000"/>
                      </a:schemeClr>
                    </a:outerShdw>
                  </a:effectLst>
                  <a:cs typeface="Times New Roman" panose="02020603050405020304" pitchFamily="18" charset="0"/>
                </a:rPr>
                <a:t>1</a:t>
              </a:r>
              <a:r>
                <a:rPr lang="en-US" altLang="en-US" dirty="0">
                  <a:ln w="0"/>
                  <a:effectLst>
                    <a:outerShdw blurRad="38100" dist="19050" dir="2700000" algn="tl" rotWithShape="0">
                      <a:schemeClr val="dk1">
                        <a:alpha val="40000"/>
                      </a:schemeClr>
                    </a:outerShdw>
                  </a:effectLst>
                </a:rPr>
                <a:t> </a:t>
              </a:r>
              <a:r>
                <a:rPr lang="en-US" altLang="en-US" dirty="0">
                  <a:ln w="0"/>
                  <a:effectLst>
                    <a:outerShdw blurRad="38100" dist="19050" dir="2700000" algn="tl" rotWithShape="0">
                      <a:schemeClr val="dk1">
                        <a:alpha val="40000"/>
                      </a:schemeClr>
                    </a:outerShdw>
                  </a:effectLst>
                  <a:sym typeface="Symbol" panose="05050102010706020507" pitchFamily="18" charset="2"/>
                </a:rPr>
                <a:t></a:t>
              </a:r>
              <a:r>
                <a:rPr lang="en-US" altLang="en-US" dirty="0">
                  <a:ln w="0"/>
                  <a:effectLst>
                    <a:outerShdw blurRad="38100" dist="19050" dir="2700000" algn="tl" rotWithShape="0">
                      <a:schemeClr val="dk1">
                        <a:alpha val="40000"/>
                      </a:schemeClr>
                    </a:outerShdw>
                  </a:effectLst>
                </a:rPr>
                <a:t> 0,  </a:t>
              </a:r>
              <a:r>
                <a:rPr lang="en-US" altLang="en-US" i="1" dirty="0">
                  <a:ln w="0"/>
                  <a:effectLst>
                    <a:outerShdw blurRad="38100" dist="19050" dir="2700000" algn="tl" rotWithShape="0">
                      <a:schemeClr val="dk1">
                        <a:alpha val="40000"/>
                      </a:schemeClr>
                    </a:outerShdw>
                  </a:effectLst>
                  <a:cs typeface="Times New Roman" panose="02020603050405020304" pitchFamily="18" charset="0"/>
                </a:rPr>
                <a:t>π</a:t>
              </a:r>
              <a:r>
                <a:rPr lang="en-US" altLang="en-US" baseline="-25000" dirty="0">
                  <a:ln w="0"/>
                  <a:effectLst>
                    <a:outerShdw blurRad="38100" dist="19050" dir="2700000" algn="tl" rotWithShape="0">
                      <a:schemeClr val="dk1">
                        <a:alpha val="40000"/>
                      </a:schemeClr>
                    </a:outerShdw>
                  </a:effectLst>
                  <a:cs typeface="Times New Roman" panose="02020603050405020304" pitchFamily="18" charset="0"/>
                </a:rPr>
                <a:t>2</a:t>
              </a:r>
              <a:r>
                <a:rPr lang="en-US" altLang="en-US" dirty="0">
                  <a:ln w="0"/>
                  <a:effectLst>
                    <a:outerShdw blurRad="38100" dist="19050" dir="2700000" algn="tl" rotWithShape="0">
                      <a:schemeClr val="dk1">
                        <a:alpha val="40000"/>
                      </a:schemeClr>
                    </a:outerShdw>
                  </a:effectLst>
                </a:rPr>
                <a:t> </a:t>
              </a:r>
              <a:r>
                <a:rPr lang="en-US" altLang="en-US" dirty="0">
                  <a:ln w="0"/>
                  <a:effectLst>
                    <a:outerShdw blurRad="38100" dist="19050" dir="2700000" algn="tl" rotWithShape="0">
                      <a:schemeClr val="dk1">
                        <a:alpha val="40000"/>
                      </a:schemeClr>
                    </a:outerShdw>
                  </a:effectLst>
                  <a:sym typeface="Symbol" panose="05050102010706020507" pitchFamily="18" charset="2"/>
                </a:rPr>
                <a:t></a:t>
              </a:r>
              <a:r>
                <a:rPr lang="en-US" altLang="en-US" dirty="0">
                  <a:ln w="0"/>
                  <a:effectLst>
                    <a:outerShdw blurRad="38100" dist="19050" dir="2700000" algn="tl" rotWithShape="0">
                      <a:schemeClr val="dk1">
                        <a:alpha val="40000"/>
                      </a:schemeClr>
                    </a:outerShdw>
                  </a:effectLst>
                </a:rPr>
                <a:t> 0,  </a:t>
              </a:r>
              <a:r>
                <a:rPr lang="en-US" altLang="en-US" i="1" dirty="0">
                  <a:ln w="0"/>
                  <a:effectLst>
                    <a:outerShdw blurRad="38100" dist="19050" dir="2700000" algn="tl" rotWithShape="0">
                      <a:schemeClr val="dk1">
                        <a:alpha val="40000"/>
                      </a:schemeClr>
                    </a:outerShdw>
                  </a:effectLst>
                  <a:cs typeface="Times New Roman" panose="02020603050405020304" pitchFamily="18" charset="0"/>
                </a:rPr>
                <a:t>π</a:t>
              </a:r>
              <a:r>
                <a:rPr lang="en-US" altLang="en-US" baseline="-25000" dirty="0">
                  <a:ln w="0"/>
                  <a:effectLst>
                    <a:outerShdw blurRad="38100" dist="19050" dir="2700000" algn="tl" rotWithShape="0">
                      <a:schemeClr val="dk1">
                        <a:alpha val="40000"/>
                      </a:schemeClr>
                    </a:outerShdw>
                  </a:effectLst>
                  <a:cs typeface="Times New Roman" panose="02020603050405020304" pitchFamily="18" charset="0"/>
                </a:rPr>
                <a:t>3</a:t>
              </a:r>
              <a:r>
                <a:rPr lang="en-US" altLang="en-US" dirty="0">
                  <a:ln w="0"/>
                  <a:effectLst>
                    <a:outerShdw blurRad="38100" dist="19050" dir="2700000" algn="tl" rotWithShape="0">
                      <a:schemeClr val="dk1">
                        <a:alpha val="40000"/>
                      </a:schemeClr>
                    </a:outerShdw>
                  </a:effectLst>
                </a:rPr>
                <a:t> </a:t>
              </a:r>
              <a:r>
                <a:rPr lang="en-US" altLang="en-US" dirty="0">
                  <a:ln w="0"/>
                  <a:effectLst>
                    <a:outerShdw blurRad="38100" dist="19050" dir="2700000" algn="tl" rotWithShape="0">
                      <a:schemeClr val="dk1">
                        <a:alpha val="40000"/>
                      </a:schemeClr>
                    </a:outerShdw>
                  </a:effectLst>
                  <a:sym typeface="Symbol" panose="05050102010706020507" pitchFamily="18" charset="2"/>
                </a:rPr>
                <a:t></a:t>
              </a:r>
              <a:r>
                <a:rPr lang="en-US" altLang="en-US" dirty="0">
                  <a:ln w="0"/>
                  <a:effectLst>
                    <a:outerShdw blurRad="38100" dist="19050" dir="2700000" algn="tl" rotWithShape="0">
                      <a:schemeClr val="dk1">
                        <a:alpha val="40000"/>
                      </a:schemeClr>
                    </a:outerShdw>
                  </a:effectLst>
                </a:rPr>
                <a:t> 0</a:t>
              </a:r>
              <a:r>
                <a:rPr lang="en-US" altLang="en-US" dirty="0">
                  <a:ln w="0"/>
                  <a:effectLst>
                    <a:outerShdw blurRad="38100" dist="19050" dir="2700000" algn="tl" rotWithShape="0">
                      <a:schemeClr val="dk1">
                        <a:alpha val="40000"/>
                      </a:schemeClr>
                    </a:outerShdw>
                  </a:effectLst>
                  <a:cs typeface="Times New Roman" panose="02020603050405020304" pitchFamily="18" charset="0"/>
                </a:rPr>
                <a:t> </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DA48C90A-B803-2587-8F71-0FFA333966CC}"/>
              </a:ext>
            </a:extLst>
          </p:cNvPr>
          <p:cNvSpPr>
            <a:spLocks noGrp="1" noChangeArrowheads="1"/>
          </p:cNvSpPr>
          <p:nvPr>
            <p:ph type="title"/>
          </p:nvPr>
        </p:nvSpPr>
        <p:spPr>
          <a:xfrm>
            <a:off x="685800" y="247475"/>
            <a:ext cx="8305800" cy="1143000"/>
          </a:xfrm>
        </p:spPr>
        <p:txBody>
          <a:bodyPr/>
          <a:lstStyle/>
          <a:p>
            <a:r>
              <a:rPr lang="en-US" altLang="en-US" sz="2800" dirty="0">
                <a:solidFill>
                  <a:srgbClr val="C00000"/>
                </a:solidFill>
                <a:latin typeface="Times New Roman" panose="02020603050405020304" pitchFamily="18" charset="0"/>
                <a:cs typeface="Times New Roman" panose="02020603050405020304" pitchFamily="18" charset="0"/>
              </a:rPr>
              <a:t>Steady-State Equations for Brand Switching Example</a:t>
            </a:r>
          </a:p>
        </p:txBody>
      </p:sp>
      <p:sp>
        <p:nvSpPr>
          <p:cNvPr id="37891" name="Text Box 3">
            <a:extLst>
              <a:ext uri="{FF2B5EF4-FFF2-40B4-BE49-F238E27FC236}">
                <a16:creationId xmlns:a16="http://schemas.microsoft.com/office/drawing/2014/main" id="{B1A2B6DC-1110-BE80-07C4-9FA8A73ABFD5}"/>
              </a:ext>
            </a:extLst>
          </p:cNvPr>
          <p:cNvSpPr txBox="1">
            <a:spLocks noChangeArrowheads="1"/>
          </p:cNvSpPr>
          <p:nvPr/>
        </p:nvSpPr>
        <p:spPr bwMode="auto">
          <a:xfrm>
            <a:off x="1066800" y="1371600"/>
            <a:ext cx="419100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spcBef>
                <a:spcPct val="50000"/>
              </a:spcBef>
            </a:pPr>
            <a:r>
              <a:rPr lang="en-US" altLang="en-US" i="1">
                <a:cs typeface="Times New Roman" panose="02020603050405020304" pitchFamily="18" charset="0"/>
              </a:rPr>
              <a:t>π</a:t>
            </a:r>
            <a:r>
              <a:rPr lang="en-US" altLang="en-US" baseline="-25000">
                <a:cs typeface="Times New Roman" panose="02020603050405020304" pitchFamily="18" charset="0"/>
              </a:rPr>
              <a:t>1</a:t>
            </a:r>
            <a:r>
              <a:rPr lang="en-US" altLang="en-US" baseline="-30000">
                <a:cs typeface="Times New Roman" panose="02020603050405020304" pitchFamily="18" charset="0"/>
              </a:rPr>
              <a:t> </a:t>
            </a:r>
            <a:r>
              <a:rPr lang="en-US" altLang="en-US">
                <a:cs typeface="Times New Roman" panose="02020603050405020304" pitchFamily="18" charset="0"/>
              </a:rPr>
              <a:t>= 0.90</a:t>
            </a:r>
            <a:r>
              <a:rPr lang="en-US" altLang="en-US" i="1">
                <a:cs typeface="Times New Roman" panose="02020603050405020304" pitchFamily="18" charset="0"/>
              </a:rPr>
              <a:t>π</a:t>
            </a:r>
            <a:r>
              <a:rPr lang="en-US" altLang="en-US" baseline="-25000">
                <a:cs typeface="Times New Roman" panose="02020603050405020304" pitchFamily="18" charset="0"/>
              </a:rPr>
              <a:t>1</a:t>
            </a:r>
            <a:r>
              <a:rPr lang="en-US" altLang="en-US">
                <a:cs typeface="Times New Roman" panose="02020603050405020304" pitchFamily="18" charset="0"/>
              </a:rPr>
              <a:t> + 0.02</a:t>
            </a:r>
            <a:r>
              <a:rPr lang="en-US" altLang="en-US" i="1">
                <a:cs typeface="Times New Roman" panose="02020603050405020304" pitchFamily="18" charset="0"/>
              </a:rPr>
              <a:t>π</a:t>
            </a:r>
            <a:r>
              <a:rPr lang="en-US" altLang="en-US" baseline="-25000">
                <a:cs typeface="Times New Roman" panose="02020603050405020304" pitchFamily="18" charset="0"/>
              </a:rPr>
              <a:t>2</a:t>
            </a:r>
            <a:r>
              <a:rPr lang="en-US" altLang="en-US">
                <a:cs typeface="Times New Roman" panose="02020603050405020304" pitchFamily="18" charset="0"/>
              </a:rPr>
              <a:t> + 0.20</a:t>
            </a:r>
            <a:r>
              <a:rPr lang="en-US" altLang="en-US" i="1">
                <a:cs typeface="Times New Roman" panose="02020603050405020304" pitchFamily="18" charset="0"/>
              </a:rPr>
              <a:t>π</a:t>
            </a:r>
            <a:r>
              <a:rPr lang="en-US" altLang="en-US" baseline="-25000">
                <a:cs typeface="Times New Roman" panose="02020603050405020304" pitchFamily="18" charset="0"/>
              </a:rPr>
              <a:t>3</a:t>
            </a:r>
            <a:endParaRPr lang="en-US" altLang="en-US">
              <a:cs typeface="Times New Roman" panose="02020603050405020304" pitchFamily="18" charset="0"/>
            </a:endParaRPr>
          </a:p>
          <a:p>
            <a:pPr algn="just">
              <a:spcBef>
                <a:spcPct val="50000"/>
              </a:spcBef>
            </a:pPr>
            <a:r>
              <a:rPr lang="en-US" altLang="en-US" i="1">
                <a:cs typeface="Times New Roman" panose="02020603050405020304" pitchFamily="18" charset="0"/>
              </a:rPr>
              <a:t>π</a:t>
            </a:r>
            <a:r>
              <a:rPr lang="en-US" altLang="en-US" baseline="-25000">
                <a:cs typeface="Times New Roman" panose="02020603050405020304" pitchFamily="18" charset="0"/>
              </a:rPr>
              <a:t>2</a:t>
            </a:r>
            <a:r>
              <a:rPr lang="en-US" altLang="en-US" baseline="-30000">
                <a:cs typeface="Times New Roman" panose="02020603050405020304" pitchFamily="18" charset="0"/>
              </a:rPr>
              <a:t> </a:t>
            </a:r>
            <a:r>
              <a:rPr lang="en-US" altLang="en-US">
                <a:cs typeface="Times New Roman" panose="02020603050405020304" pitchFamily="18" charset="0"/>
              </a:rPr>
              <a:t>= 0.07</a:t>
            </a:r>
            <a:r>
              <a:rPr lang="en-US" altLang="en-US" i="1">
                <a:cs typeface="Times New Roman" panose="02020603050405020304" pitchFamily="18" charset="0"/>
              </a:rPr>
              <a:t>π</a:t>
            </a:r>
            <a:r>
              <a:rPr lang="en-US" altLang="en-US" baseline="-25000">
                <a:cs typeface="Times New Roman" panose="02020603050405020304" pitchFamily="18" charset="0"/>
              </a:rPr>
              <a:t>1</a:t>
            </a:r>
            <a:r>
              <a:rPr lang="en-US" altLang="en-US">
                <a:cs typeface="Times New Roman" panose="02020603050405020304" pitchFamily="18" charset="0"/>
              </a:rPr>
              <a:t> + 0.82</a:t>
            </a:r>
            <a:r>
              <a:rPr lang="en-US" altLang="en-US" i="1">
                <a:cs typeface="Times New Roman" panose="02020603050405020304" pitchFamily="18" charset="0"/>
              </a:rPr>
              <a:t>π</a:t>
            </a:r>
            <a:r>
              <a:rPr lang="en-US" altLang="en-US" baseline="-25000">
                <a:cs typeface="Times New Roman" panose="02020603050405020304" pitchFamily="18" charset="0"/>
              </a:rPr>
              <a:t>2</a:t>
            </a:r>
            <a:r>
              <a:rPr lang="en-US" altLang="en-US">
                <a:cs typeface="Times New Roman" panose="02020603050405020304" pitchFamily="18" charset="0"/>
              </a:rPr>
              <a:t> + 0.12</a:t>
            </a:r>
            <a:r>
              <a:rPr lang="en-US" altLang="en-US" i="1">
                <a:cs typeface="Times New Roman" panose="02020603050405020304" pitchFamily="18" charset="0"/>
              </a:rPr>
              <a:t>π</a:t>
            </a:r>
            <a:r>
              <a:rPr lang="en-US" altLang="en-US" baseline="-25000">
                <a:cs typeface="Times New Roman" panose="02020603050405020304" pitchFamily="18" charset="0"/>
              </a:rPr>
              <a:t>3</a:t>
            </a:r>
            <a:endParaRPr lang="en-US" altLang="en-US">
              <a:cs typeface="Times New Roman" panose="02020603050405020304" pitchFamily="18" charset="0"/>
            </a:endParaRPr>
          </a:p>
          <a:p>
            <a:pPr algn="just">
              <a:spcBef>
                <a:spcPct val="50000"/>
              </a:spcBef>
            </a:pPr>
            <a:r>
              <a:rPr lang="en-US" altLang="en-US" i="1">
                <a:cs typeface="Times New Roman" panose="02020603050405020304" pitchFamily="18" charset="0"/>
              </a:rPr>
              <a:t>π</a:t>
            </a:r>
            <a:r>
              <a:rPr lang="en-US" altLang="en-US" baseline="-25000">
                <a:cs typeface="Times New Roman" panose="02020603050405020304" pitchFamily="18" charset="0"/>
              </a:rPr>
              <a:t>3</a:t>
            </a:r>
            <a:r>
              <a:rPr lang="en-US" altLang="en-US" baseline="-30000">
                <a:cs typeface="Times New Roman" panose="02020603050405020304" pitchFamily="18" charset="0"/>
              </a:rPr>
              <a:t> </a:t>
            </a:r>
            <a:r>
              <a:rPr lang="en-US" altLang="en-US">
                <a:cs typeface="Times New Roman" panose="02020603050405020304" pitchFamily="18" charset="0"/>
              </a:rPr>
              <a:t>= 0.03</a:t>
            </a:r>
            <a:r>
              <a:rPr lang="en-US" altLang="en-US" i="1">
                <a:cs typeface="Times New Roman" panose="02020603050405020304" pitchFamily="18" charset="0"/>
              </a:rPr>
              <a:t>π</a:t>
            </a:r>
            <a:r>
              <a:rPr lang="en-US" altLang="en-US" baseline="-25000">
                <a:cs typeface="Times New Roman" panose="02020603050405020304" pitchFamily="18" charset="0"/>
              </a:rPr>
              <a:t>1</a:t>
            </a:r>
            <a:r>
              <a:rPr lang="en-US" altLang="en-US">
                <a:cs typeface="Times New Roman" panose="02020603050405020304" pitchFamily="18" charset="0"/>
              </a:rPr>
              <a:t> + 0.16</a:t>
            </a:r>
            <a:r>
              <a:rPr lang="en-US" altLang="en-US" i="1">
                <a:cs typeface="Times New Roman" panose="02020603050405020304" pitchFamily="18" charset="0"/>
              </a:rPr>
              <a:t>π</a:t>
            </a:r>
            <a:r>
              <a:rPr lang="en-US" altLang="en-US" baseline="-25000">
                <a:cs typeface="Times New Roman" panose="02020603050405020304" pitchFamily="18" charset="0"/>
              </a:rPr>
              <a:t>2</a:t>
            </a:r>
            <a:r>
              <a:rPr lang="en-US" altLang="en-US">
                <a:cs typeface="Times New Roman" panose="02020603050405020304" pitchFamily="18" charset="0"/>
              </a:rPr>
              <a:t> + 0.68</a:t>
            </a:r>
            <a:r>
              <a:rPr lang="en-US" altLang="en-US" i="1">
                <a:cs typeface="Times New Roman" panose="02020603050405020304" pitchFamily="18" charset="0"/>
              </a:rPr>
              <a:t>π</a:t>
            </a:r>
            <a:r>
              <a:rPr lang="en-US" altLang="en-US" baseline="-25000">
                <a:cs typeface="Times New Roman" panose="02020603050405020304" pitchFamily="18" charset="0"/>
              </a:rPr>
              <a:t>3</a:t>
            </a:r>
            <a:endParaRPr lang="en-US" altLang="en-US">
              <a:cs typeface="Times New Roman" panose="02020603050405020304" pitchFamily="18" charset="0"/>
            </a:endParaRPr>
          </a:p>
          <a:p>
            <a:pPr>
              <a:spcBef>
                <a:spcPct val="50000"/>
              </a:spcBef>
            </a:pPr>
            <a:r>
              <a:rPr lang="en-US" altLang="en-US" i="1">
                <a:cs typeface="Times New Roman" panose="02020603050405020304" pitchFamily="18" charset="0"/>
              </a:rPr>
              <a:t>π</a:t>
            </a:r>
            <a:r>
              <a:rPr lang="en-US" altLang="en-US" baseline="-25000">
                <a:cs typeface="Times New Roman" panose="02020603050405020304" pitchFamily="18" charset="0"/>
              </a:rPr>
              <a:t>1</a:t>
            </a:r>
            <a:r>
              <a:rPr lang="en-US" altLang="en-US">
                <a:cs typeface="Times New Roman" panose="02020603050405020304" pitchFamily="18" charset="0"/>
              </a:rPr>
              <a:t> + </a:t>
            </a:r>
            <a:r>
              <a:rPr lang="en-US" altLang="en-US" i="1">
                <a:cs typeface="Times New Roman" panose="02020603050405020304" pitchFamily="18" charset="0"/>
              </a:rPr>
              <a:t>π</a:t>
            </a:r>
            <a:r>
              <a:rPr lang="en-US" altLang="en-US" baseline="-25000">
                <a:cs typeface="Times New Roman" panose="02020603050405020304" pitchFamily="18" charset="0"/>
              </a:rPr>
              <a:t>2</a:t>
            </a:r>
            <a:r>
              <a:rPr lang="en-US" altLang="en-US">
                <a:cs typeface="Times New Roman" panose="02020603050405020304" pitchFamily="18" charset="0"/>
              </a:rPr>
              <a:t> + </a:t>
            </a:r>
            <a:r>
              <a:rPr lang="en-US" altLang="en-US" i="1">
                <a:cs typeface="Times New Roman" panose="02020603050405020304" pitchFamily="18" charset="0"/>
              </a:rPr>
              <a:t>π</a:t>
            </a:r>
            <a:r>
              <a:rPr lang="en-US" altLang="en-US" baseline="-25000">
                <a:cs typeface="Times New Roman" panose="02020603050405020304" pitchFamily="18" charset="0"/>
              </a:rPr>
              <a:t>3</a:t>
            </a:r>
            <a:r>
              <a:rPr lang="en-US" altLang="en-US" baseline="-30000">
                <a:cs typeface="Times New Roman" panose="02020603050405020304" pitchFamily="18" charset="0"/>
              </a:rPr>
              <a:t> </a:t>
            </a:r>
            <a:r>
              <a:rPr lang="en-US" altLang="en-US">
                <a:cs typeface="Times New Roman" panose="02020603050405020304" pitchFamily="18" charset="0"/>
              </a:rPr>
              <a:t>= 1</a:t>
            </a:r>
          </a:p>
          <a:p>
            <a:pPr>
              <a:spcBef>
                <a:spcPct val="50000"/>
              </a:spcBef>
            </a:pPr>
            <a:r>
              <a:rPr lang="en-US" altLang="en-US">
                <a:cs typeface="Times New Roman" panose="02020603050405020304" pitchFamily="18" charset="0"/>
              </a:rPr>
              <a:t> </a:t>
            </a:r>
            <a:r>
              <a:rPr lang="en-US" altLang="en-US" i="1">
                <a:cs typeface="Times New Roman" panose="02020603050405020304" pitchFamily="18" charset="0"/>
              </a:rPr>
              <a:t>π</a:t>
            </a:r>
            <a:r>
              <a:rPr lang="en-US" altLang="en-US" baseline="-25000">
                <a:cs typeface="Times New Roman" panose="02020603050405020304" pitchFamily="18" charset="0"/>
              </a:rPr>
              <a:t>1</a:t>
            </a:r>
            <a:r>
              <a:rPr lang="en-US" altLang="en-US"/>
              <a:t> </a:t>
            </a:r>
            <a:r>
              <a:rPr lang="en-US" altLang="en-US">
                <a:sym typeface="Symbol" panose="05050102010706020507" pitchFamily="18" charset="2"/>
              </a:rPr>
              <a:t></a:t>
            </a:r>
            <a:r>
              <a:rPr lang="en-US" altLang="en-US"/>
              <a:t> 0,  </a:t>
            </a:r>
            <a:r>
              <a:rPr lang="en-US" altLang="en-US" i="1">
                <a:cs typeface="Times New Roman" panose="02020603050405020304" pitchFamily="18" charset="0"/>
              </a:rPr>
              <a:t>π</a:t>
            </a:r>
            <a:r>
              <a:rPr lang="en-US" altLang="en-US" baseline="-25000">
                <a:cs typeface="Times New Roman" panose="02020603050405020304" pitchFamily="18" charset="0"/>
              </a:rPr>
              <a:t>2</a:t>
            </a:r>
            <a:r>
              <a:rPr lang="en-US" altLang="en-US"/>
              <a:t> </a:t>
            </a:r>
            <a:r>
              <a:rPr lang="en-US" altLang="en-US">
                <a:sym typeface="Symbol" panose="05050102010706020507" pitchFamily="18" charset="2"/>
              </a:rPr>
              <a:t></a:t>
            </a:r>
            <a:r>
              <a:rPr lang="en-US" altLang="en-US"/>
              <a:t> 0,  </a:t>
            </a:r>
            <a:r>
              <a:rPr lang="en-US" altLang="en-US" i="1">
                <a:cs typeface="Times New Roman" panose="02020603050405020304" pitchFamily="18" charset="0"/>
              </a:rPr>
              <a:t>π</a:t>
            </a:r>
            <a:r>
              <a:rPr lang="en-US" altLang="en-US" baseline="-25000">
                <a:cs typeface="Times New Roman" panose="02020603050405020304" pitchFamily="18" charset="0"/>
              </a:rPr>
              <a:t>3</a:t>
            </a:r>
            <a:r>
              <a:rPr lang="en-US" altLang="en-US"/>
              <a:t> </a:t>
            </a:r>
            <a:r>
              <a:rPr lang="en-US" altLang="en-US">
                <a:sym typeface="Symbol" panose="05050102010706020507" pitchFamily="18" charset="2"/>
              </a:rPr>
              <a:t></a:t>
            </a:r>
            <a:r>
              <a:rPr lang="en-US" altLang="en-US"/>
              <a:t> 0</a:t>
            </a:r>
            <a:r>
              <a:rPr lang="en-US" altLang="en-US">
                <a:cs typeface="Times New Roman" panose="02020603050405020304" pitchFamily="18" charset="0"/>
              </a:rPr>
              <a:t> </a:t>
            </a:r>
          </a:p>
        </p:txBody>
      </p:sp>
      <p:sp>
        <p:nvSpPr>
          <p:cNvPr id="66564" name="Text Box 4">
            <a:extLst>
              <a:ext uri="{FF2B5EF4-FFF2-40B4-BE49-F238E27FC236}">
                <a16:creationId xmlns:a16="http://schemas.microsoft.com/office/drawing/2014/main" id="{D30A8EDC-9A32-8D5E-6D50-715F8E22937D}"/>
              </a:ext>
            </a:extLst>
          </p:cNvPr>
          <p:cNvSpPr txBox="1">
            <a:spLocks noChangeArrowheads="1"/>
          </p:cNvSpPr>
          <p:nvPr/>
        </p:nvSpPr>
        <p:spPr bwMode="auto">
          <a:xfrm>
            <a:off x="533400" y="4267200"/>
            <a:ext cx="81534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1774825" algn="l"/>
              </a:tabLst>
              <a:defRPr sz="2400">
                <a:solidFill>
                  <a:schemeClr val="tx1"/>
                </a:solidFill>
                <a:latin typeface="Times New Roman" panose="02020603050405020304" pitchFamily="18" charset="0"/>
              </a:defRPr>
            </a:lvl1pPr>
            <a:lvl2pPr marL="742950" indent="-285750">
              <a:tabLst>
                <a:tab pos="1774825" algn="l"/>
              </a:tabLst>
              <a:defRPr sz="2400">
                <a:solidFill>
                  <a:schemeClr val="tx1"/>
                </a:solidFill>
                <a:latin typeface="Times New Roman" panose="02020603050405020304" pitchFamily="18" charset="0"/>
              </a:defRPr>
            </a:lvl2pPr>
            <a:lvl3pPr marL="1143000" indent="-228600">
              <a:tabLst>
                <a:tab pos="1774825" algn="l"/>
              </a:tabLst>
              <a:defRPr sz="2400">
                <a:solidFill>
                  <a:schemeClr val="tx1"/>
                </a:solidFill>
                <a:latin typeface="Times New Roman" panose="02020603050405020304" pitchFamily="18" charset="0"/>
              </a:defRPr>
            </a:lvl3pPr>
            <a:lvl4pPr marL="1600200" indent="-228600">
              <a:tabLst>
                <a:tab pos="1774825" algn="l"/>
              </a:tabLst>
              <a:defRPr sz="2400">
                <a:solidFill>
                  <a:schemeClr val="tx1"/>
                </a:solidFill>
                <a:latin typeface="Times New Roman" panose="02020603050405020304" pitchFamily="18" charset="0"/>
              </a:defRPr>
            </a:lvl4pPr>
            <a:lvl5pPr marL="2057400" indent="-228600">
              <a:tabLst>
                <a:tab pos="1774825"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1774825"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1774825"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1774825"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1774825" algn="l"/>
              </a:tabLst>
              <a:defRPr sz="2400">
                <a:solidFill>
                  <a:schemeClr val="tx1"/>
                </a:solidFill>
                <a:latin typeface="Times New Roman" panose="02020603050405020304" pitchFamily="18" charset="0"/>
              </a:defRPr>
            </a:lvl9pPr>
          </a:lstStyle>
          <a:p>
            <a:pPr>
              <a:spcBef>
                <a:spcPct val="50000"/>
              </a:spcBef>
            </a:pPr>
            <a:r>
              <a:rPr lang="en-US" altLang="en-US" dirty="0">
                <a:cs typeface="Times New Roman" panose="02020603050405020304" pitchFamily="18" charset="0"/>
                <a:sym typeface="Wingdings" panose="05000000000000000000" pitchFamily="2" charset="2"/>
              </a:rPr>
              <a:t> Discard 3</a:t>
            </a:r>
            <a:r>
              <a:rPr lang="en-US" altLang="en-US" baseline="30000" dirty="0">
                <a:cs typeface="Times New Roman" panose="02020603050405020304" pitchFamily="18" charset="0"/>
                <a:sym typeface="Wingdings" panose="05000000000000000000" pitchFamily="2" charset="2"/>
              </a:rPr>
              <a:t>rd</a:t>
            </a:r>
            <a:r>
              <a:rPr lang="en-US" altLang="en-US" dirty="0">
                <a:cs typeface="Times New Roman" panose="02020603050405020304" pitchFamily="18" charset="0"/>
                <a:sym typeface="Wingdings" panose="05000000000000000000" pitchFamily="2" charset="2"/>
              </a:rPr>
              <a:t> equation and solve the remaining system to get :</a:t>
            </a:r>
          </a:p>
          <a:p>
            <a:pPr>
              <a:spcBef>
                <a:spcPct val="50000"/>
              </a:spcBef>
            </a:pPr>
            <a:r>
              <a:rPr lang="en-US" altLang="en-US" i="1" dirty="0">
                <a:cs typeface="Times New Roman" panose="02020603050405020304" pitchFamily="18" charset="0"/>
              </a:rPr>
              <a:t>	π</a:t>
            </a:r>
            <a:r>
              <a:rPr lang="en-US" altLang="en-US" baseline="-25000" dirty="0">
                <a:cs typeface="Times New Roman" panose="02020603050405020304" pitchFamily="18" charset="0"/>
              </a:rPr>
              <a:t>1</a:t>
            </a:r>
            <a:r>
              <a:rPr lang="en-US" altLang="en-US" baseline="-30000" dirty="0">
                <a:cs typeface="Times New Roman" panose="02020603050405020304" pitchFamily="18" charset="0"/>
              </a:rPr>
              <a:t> </a:t>
            </a:r>
            <a:r>
              <a:rPr lang="en-US" altLang="en-US" dirty="0">
                <a:cs typeface="Times New Roman" panose="02020603050405020304" pitchFamily="18" charset="0"/>
              </a:rPr>
              <a:t>= 0.474,  </a:t>
            </a:r>
            <a:r>
              <a:rPr lang="en-US" altLang="en-US" i="1" dirty="0">
                <a:cs typeface="Times New Roman" panose="02020603050405020304" pitchFamily="18" charset="0"/>
              </a:rPr>
              <a:t>π</a:t>
            </a:r>
            <a:r>
              <a:rPr lang="en-US" altLang="en-US" baseline="-25000" dirty="0">
                <a:cs typeface="Times New Roman" panose="02020603050405020304" pitchFamily="18" charset="0"/>
              </a:rPr>
              <a:t>2</a:t>
            </a:r>
            <a:r>
              <a:rPr lang="en-US" altLang="en-US" baseline="-30000" dirty="0">
                <a:cs typeface="Times New Roman" panose="02020603050405020304" pitchFamily="18" charset="0"/>
              </a:rPr>
              <a:t> </a:t>
            </a:r>
            <a:r>
              <a:rPr lang="en-US" altLang="en-US" dirty="0">
                <a:cs typeface="Times New Roman" panose="02020603050405020304" pitchFamily="18" charset="0"/>
              </a:rPr>
              <a:t>= 0.321,  </a:t>
            </a:r>
            <a:r>
              <a:rPr lang="en-US" altLang="en-US" i="1" dirty="0">
                <a:cs typeface="Times New Roman" panose="02020603050405020304" pitchFamily="18" charset="0"/>
              </a:rPr>
              <a:t>π</a:t>
            </a:r>
            <a:r>
              <a:rPr lang="en-US" altLang="en-US" baseline="-25000" dirty="0">
                <a:cs typeface="Times New Roman" panose="02020603050405020304" pitchFamily="18" charset="0"/>
              </a:rPr>
              <a:t>3</a:t>
            </a:r>
            <a:r>
              <a:rPr lang="en-US" altLang="en-US" baseline="-30000" dirty="0">
                <a:cs typeface="Times New Roman" panose="02020603050405020304" pitchFamily="18" charset="0"/>
              </a:rPr>
              <a:t> </a:t>
            </a:r>
            <a:r>
              <a:rPr lang="en-US" altLang="en-US" dirty="0">
                <a:cs typeface="Times New Roman" panose="02020603050405020304" pitchFamily="18" charset="0"/>
              </a:rPr>
              <a:t>= 0.205</a:t>
            </a:r>
          </a:p>
        </p:txBody>
      </p:sp>
      <p:sp>
        <p:nvSpPr>
          <p:cNvPr id="37893" name="Text Box 5">
            <a:extLst>
              <a:ext uri="{FF2B5EF4-FFF2-40B4-BE49-F238E27FC236}">
                <a16:creationId xmlns:a16="http://schemas.microsoft.com/office/drawing/2014/main" id="{A6F7910D-A6E2-BF85-E0CC-2D63D6734C58}"/>
              </a:ext>
            </a:extLst>
          </p:cNvPr>
          <p:cNvSpPr txBox="1">
            <a:spLocks noChangeArrowheads="1"/>
          </p:cNvSpPr>
          <p:nvPr/>
        </p:nvSpPr>
        <p:spPr bwMode="auto">
          <a:xfrm>
            <a:off x="5486400" y="2209800"/>
            <a:ext cx="3048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solidFill>
                  <a:schemeClr val="accent2"/>
                </a:solidFill>
                <a:cs typeface="Times New Roman" panose="02020603050405020304" pitchFamily="18" charset="0"/>
              </a:rPr>
              <a:t>Total of 4 equations in 3 unknowns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5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a:extLst>
              <a:ext uri="{FF2B5EF4-FFF2-40B4-BE49-F238E27FC236}">
                <a16:creationId xmlns:a16="http://schemas.microsoft.com/office/drawing/2014/main" id="{C62A1734-7FB1-EA26-3075-1EEF8C8C21A3}"/>
              </a:ext>
            </a:extLst>
          </p:cNvPr>
          <p:cNvSpPr>
            <a:spLocks noGrp="1" noChangeArrowheads="1"/>
          </p:cNvSpPr>
          <p:nvPr>
            <p:ph type="title"/>
          </p:nvPr>
        </p:nvSpPr>
        <p:spPr>
          <a:xfrm>
            <a:off x="457200" y="561861"/>
            <a:ext cx="8229600" cy="685800"/>
          </a:xfrm>
        </p:spPr>
        <p:txBody>
          <a:bodyPr/>
          <a:lstStyle/>
          <a:p>
            <a:r>
              <a:rPr lang="en-US" altLang="en-US" sz="3200" dirty="0">
                <a:solidFill>
                  <a:srgbClr val="C00000"/>
                </a:solidFill>
                <a:latin typeface="Times New Roman" panose="02020603050405020304" pitchFamily="18" charset="0"/>
                <a:cs typeface="Times New Roman" panose="02020603050405020304" pitchFamily="18" charset="0"/>
              </a:rPr>
              <a:t>Existence of Steady-State Probabilities</a:t>
            </a:r>
          </a:p>
        </p:txBody>
      </p:sp>
      <p:sp>
        <p:nvSpPr>
          <p:cNvPr id="12293" name="Text Box 3">
            <a:extLst>
              <a:ext uri="{FF2B5EF4-FFF2-40B4-BE49-F238E27FC236}">
                <a16:creationId xmlns:a16="http://schemas.microsoft.com/office/drawing/2014/main" id="{96E5332F-D443-779D-7D00-B4C83DA9E405}"/>
              </a:ext>
            </a:extLst>
          </p:cNvPr>
          <p:cNvSpPr txBox="1">
            <a:spLocks noChangeArrowheads="1"/>
          </p:cNvSpPr>
          <p:nvPr/>
        </p:nvSpPr>
        <p:spPr bwMode="auto">
          <a:xfrm>
            <a:off x="565558" y="1561824"/>
            <a:ext cx="85344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dirty="0">
                <a:latin typeface="Bookman Old Style" panose="02050604050505020204" pitchFamily="18" charset="0"/>
                <a:cs typeface="Times New Roman" panose="02020603050405020304" pitchFamily="18" charset="0"/>
              </a:rPr>
              <a:t>A Markov chain is </a:t>
            </a:r>
            <a:r>
              <a:rPr lang="en-US" altLang="en-US" dirty="0">
                <a:solidFill>
                  <a:schemeClr val="accent2"/>
                </a:solidFill>
                <a:latin typeface="Bookman Old Style" panose="02050604050505020204" pitchFamily="18" charset="0"/>
                <a:cs typeface="Times New Roman" panose="02020603050405020304" pitchFamily="18" charset="0"/>
              </a:rPr>
              <a:t>ergodic</a:t>
            </a:r>
            <a:r>
              <a:rPr lang="en-US" altLang="en-US" dirty="0">
                <a:latin typeface="Bookman Old Style" panose="02050604050505020204" pitchFamily="18" charset="0"/>
                <a:cs typeface="Times New Roman" panose="02020603050405020304" pitchFamily="18" charset="0"/>
              </a:rPr>
              <a:t> if it is </a:t>
            </a:r>
            <a:r>
              <a:rPr lang="en-US" altLang="en-US" dirty="0">
                <a:solidFill>
                  <a:schemeClr val="accent1"/>
                </a:solidFill>
                <a:latin typeface="Bookman Old Style" panose="02050604050505020204" pitchFamily="18" charset="0"/>
                <a:cs typeface="Times New Roman" panose="02020603050405020304" pitchFamily="18" charset="0"/>
              </a:rPr>
              <a:t>aperiodic</a:t>
            </a:r>
            <a:r>
              <a:rPr lang="en-US" altLang="en-US" dirty="0">
                <a:latin typeface="Bookman Old Style" panose="02050604050505020204" pitchFamily="18" charset="0"/>
                <a:cs typeface="Times New Roman" panose="02020603050405020304" pitchFamily="18" charset="0"/>
              </a:rPr>
              <a:t> and allows the </a:t>
            </a:r>
            <a:r>
              <a:rPr lang="en-US" altLang="en-US" dirty="0">
                <a:solidFill>
                  <a:schemeClr val="accent1"/>
                </a:solidFill>
                <a:latin typeface="Bookman Old Style" panose="02050604050505020204" pitchFamily="18" charset="0"/>
                <a:cs typeface="Times New Roman" panose="02020603050405020304" pitchFamily="18" charset="0"/>
              </a:rPr>
              <a:t>attainment</a:t>
            </a:r>
            <a:r>
              <a:rPr lang="en-US" altLang="en-US" dirty="0">
                <a:latin typeface="Bookman Old Style" panose="02050604050505020204" pitchFamily="18" charset="0"/>
                <a:cs typeface="Times New Roman" panose="02020603050405020304" pitchFamily="18" charset="0"/>
              </a:rPr>
              <a:t> of </a:t>
            </a:r>
            <a:r>
              <a:rPr lang="en-US" altLang="en-US" dirty="0">
                <a:solidFill>
                  <a:schemeClr val="accent1"/>
                </a:solidFill>
                <a:latin typeface="Bookman Old Style" panose="02050604050505020204" pitchFamily="18" charset="0"/>
                <a:cs typeface="Times New Roman" panose="02020603050405020304" pitchFamily="18" charset="0"/>
              </a:rPr>
              <a:t>any future state</a:t>
            </a:r>
            <a:r>
              <a:rPr lang="en-US" altLang="en-US" dirty="0">
                <a:latin typeface="Bookman Old Style" panose="02050604050505020204" pitchFamily="18" charset="0"/>
                <a:cs typeface="Times New Roman" panose="02020603050405020304" pitchFamily="18" charset="0"/>
              </a:rPr>
              <a:t> from any initial state after one or more transitions.</a:t>
            </a:r>
            <a:r>
              <a:rPr lang="en-US" altLang="en-US" dirty="0">
                <a:latin typeface="Bookman Old Style" panose="02050604050505020204" pitchFamily="18" charset="0"/>
              </a:rPr>
              <a:t>  If these conditions hold, then</a:t>
            </a:r>
          </a:p>
        </p:txBody>
      </p:sp>
      <p:graphicFrame>
        <p:nvGraphicFramePr>
          <p:cNvPr id="12290" name="Object 4">
            <a:extLst>
              <a:ext uri="{FF2B5EF4-FFF2-40B4-BE49-F238E27FC236}">
                <a16:creationId xmlns:a16="http://schemas.microsoft.com/office/drawing/2014/main" id="{285832ED-6F4B-5752-857A-440C57DD5173}"/>
              </a:ext>
            </a:extLst>
          </p:cNvPr>
          <p:cNvGraphicFramePr>
            <a:graphicFrameLocks noChangeAspect="1"/>
          </p:cNvGraphicFramePr>
          <p:nvPr>
            <p:extLst>
              <p:ext uri="{D42A27DB-BD31-4B8C-83A1-F6EECF244321}">
                <p14:modId xmlns:p14="http://schemas.microsoft.com/office/powerpoint/2010/main" val="1727472947"/>
              </p:ext>
            </p:extLst>
          </p:nvPr>
        </p:nvGraphicFramePr>
        <p:xfrm>
          <a:off x="3505200" y="2863908"/>
          <a:ext cx="1600200" cy="584200"/>
        </p:xfrm>
        <a:graphic>
          <a:graphicData uri="http://schemas.openxmlformats.org/presentationml/2006/ole">
            <mc:AlternateContent xmlns:mc="http://schemas.openxmlformats.org/markup-compatibility/2006">
              <mc:Choice xmlns:v="urn:schemas-microsoft-com:vml" Requires="v">
                <p:oleObj name="Equation" r:id="rId3" imgW="799920" imgH="291960" progId="Equation.DSMT4">
                  <p:embed/>
                </p:oleObj>
              </mc:Choice>
              <mc:Fallback>
                <p:oleObj name="Equation" r:id="rId3" imgW="799920" imgH="291960" progId="Equation.DSMT4">
                  <p:embed/>
                  <p:pic>
                    <p:nvPicPr>
                      <p:cNvPr id="12290" name="Object 4">
                        <a:extLst>
                          <a:ext uri="{FF2B5EF4-FFF2-40B4-BE49-F238E27FC236}">
                            <a16:creationId xmlns:a16="http://schemas.microsoft.com/office/drawing/2014/main" id="{285832ED-6F4B-5752-857A-440C57DD51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2863908"/>
                        <a:ext cx="1600200" cy="584200"/>
                      </a:xfrm>
                      <a:prstGeom prst="rect">
                        <a:avLst/>
                      </a:prstGeom>
                      <a:solidFill>
                        <a:srgbClr val="FFFF00"/>
                      </a:solidFill>
                      <a:ln>
                        <a:noFill/>
                      </a:ln>
                      <a:effectLst/>
                    </p:spPr>
                  </p:pic>
                </p:oleObj>
              </mc:Fallback>
            </mc:AlternateContent>
          </a:graphicData>
        </a:graphic>
      </p:graphicFrame>
      <p:grpSp>
        <p:nvGrpSpPr>
          <p:cNvPr id="2" name="Group 24">
            <a:extLst>
              <a:ext uri="{FF2B5EF4-FFF2-40B4-BE49-F238E27FC236}">
                <a16:creationId xmlns:a16="http://schemas.microsoft.com/office/drawing/2014/main" id="{DEDA7969-20C8-21B2-2960-9F50859E434A}"/>
              </a:ext>
            </a:extLst>
          </p:cNvPr>
          <p:cNvGrpSpPr>
            <a:grpSpLocks/>
          </p:cNvGrpSpPr>
          <p:nvPr/>
        </p:nvGrpSpPr>
        <p:grpSpPr bwMode="auto">
          <a:xfrm>
            <a:off x="609600" y="3276600"/>
            <a:ext cx="3111500" cy="2082800"/>
            <a:chOff x="384" y="2112"/>
            <a:chExt cx="1960" cy="1312"/>
          </a:xfrm>
          <a:solidFill>
            <a:schemeClr val="accent1">
              <a:lumMod val="20000"/>
              <a:lumOff val="80000"/>
            </a:schemeClr>
          </a:solidFill>
        </p:grpSpPr>
        <p:sp>
          <p:nvSpPr>
            <p:cNvPr id="12315" name="Text Box 5">
              <a:extLst>
                <a:ext uri="{FF2B5EF4-FFF2-40B4-BE49-F238E27FC236}">
                  <a16:creationId xmlns:a16="http://schemas.microsoft.com/office/drawing/2014/main" id="{16F2BAA0-DDE5-189A-324A-7C1C384CC42E}"/>
                </a:ext>
              </a:extLst>
            </p:cNvPr>
            <p:cNvSpPr txBox="1">
              <a:spLocks noChangeArrowheads="1"/>
            </p:cNvSpPr>
            <p:nvPr/>
          </p:nvSpPr>
          <p:spPr bwMode="auto">
            <a:xfrm>
              <a:off x="384" y="2112"/>
              <a:ext cx="1392" cy="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latin typeface="Bookman Old Style" panose="02050604050505020204" pitchFamily="18" charset="0"/>
                </a:rPr>
                <a:t>For example,</a:t>
              </a:r>
            </a:p>
          </p:txBody>
        </p:sp>
        <p:graphicFrame>
          <p:nvGraphicFramePr>
            <p:cNvPr id="12291" name="Object 6">
              <a:extLst>
                <a:ext uri="{FF2B5EF4-FFF2-40B4-BE49-F238E27FC236}">
                  <a16:creationId xmlns:a16="http://schemas.microsoft.com/office/drawing/2014/main" id="{637887D5-38F1-9DB1-A8A6-A4E9694F3C4A}"/>
                </a:ext>
              </a:extLst>
            </p:cNvPr>
            <p:cNvGraphicFramePr>
              <a:graphicFrameLocks noChangeAspect="1"/>
            </p:cNvGraphicFramePr>
            <p:nvPr>
              <p:extLst>
                <p:ext uri="{D42A27DB-BD31-4B8C-83A1-F6EECF244321}">
                  <p14:modId xmlns:p14="http://schemas.microsoft.com/office/powerpoint/2010/main" val="78476898"/>
                </p:ext>
              </p:extLst>
            </p:nvPr>
          </p:nvGraphicFramePr>
          <p:xfrm>
            <a:off x="768" y="2592"/>
            <a:ext cx="1576" cy="832"/>
          </p:xfrm>
          <a:graphic>
            <a:graphicData uri="http://schemas.openxmlformats.org/presentationml/2006/ole">
              <mc:AlternateContent xmlns:mc="http://schemas.openxmlformats.org/markup-compatibility/2006">
                <mc:Choice xmlns:v="urn:schemas-microsoft-com:vml" Requires="v">
                  <p:oleObj name="Equation" r:id="rId5" imgW="2501640" imgH="1320480" progId="Equation.3">
                    <p:embed/>
                  </p:oleObj>
                </mc:Choice>
                <mc:Fallback>
                  <p:oleObj name="Equation" r:id="rId5" imgW="2501640" imgH="1320480" progId="Equation.3">
                    <p:embed/>
                    <p:pic>
                      <p:nvPicPr>
                        <p:cNvPr id="12291" name="Object 6">
                          <a:extLst>
                            <a:ext uri="{FF2B5EF4-FFF2-40B4-BE49-F238E27FC236}">
                              <a16:creationId xmlns:a16="http://schemas.microsoft.com/office/drawing/2014/main" id="{637887D5-38F1-9DB1-A8A6-A4E9694F3C4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8" y="2592"/>
                          <a:ext cx="1576" cy="832"/>
                        </a:xfrm>
                        <a:prstGeom prst="rect">
                          <a:avLst/>
                        </a:prstGeom>
                        <a:solidFill>
                          <a:schemeClr val="accent1">
                            <a:lumMod val="20000"/>
                            <a:lumOff val="80000"/>
                          </a:schemeClr>
                        </a:solidFill>
                        <a:ln>
                          <a:noFill/>
                        </a:ln>
                        <a:effectLst/>
                      </p:spPr>
                    </p:pic>
                  </p:oleObj>
                </mc:Fallback>
              </mc:AlternateContent>
            </a:graphicData>
          </a:graphic>
        </p:graphicFrame>
      </p:grpSp>
      <p:sp>
        <p:nvSpPr>
          <p:cNvPr id="68615" name="Text Box 7">
            <a:extLst>
              <a:ext uri="{FF2B5EF4-FFF2-40B4-BE49-F238E27FC236}">
                <a16:creationId xmlns:a16="http://schemas.microsoft.com/office/drawing/2014/main" id="{15C2C738-940A-4EC2-9B74-FED6D3ED4F72}"/>
              </a:ext>
            </a:extLst>
          </p:cNvPr>
          <p:cNvSpPr txBox="1">
            <a:spLocks noChangeArrowheads="1"/>
          </p:cNvSpPr>
          <p:nvPr/>
        </p:nvSpPr>
        <p:spPr bwMode="auto">
          <a:xfrm>
            <a:off x="4953000" y="3276600"/>
            <a:ext cx="403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latin typeface="Bookman Old Style" panose="02050604050505020204" pitchFamily="18" charset="0"/>
              </a:rPr>
              <a:t>State-transition network</a:t>
            </a:r>
          </a:p>
        </p:txBody>
      </p:sp>
      <p:grpSp>
        <p:nvGrpSpPr>
          <p:cNvPr id="3" name="Group 27">
            <a:extLst>
              <a:ext uri="{FF2B5EF4-FFF2-40B4-BE49-F238E27FC236}">
                <a16:creationId xmlns:a16="http://schemas.microsoft.com/office/drawing/2014/main" id="{76C8C6FD-456A-1846-BCC2-D69D30C9A01A}"/>
              </a:ext>
            </a:extLst>
          </p:cNvPr>
          <p:cNvGrpSpPr>
            <a:grpSpLocks/>
          </p:cNvGrpSpPr>
          <p:nvPr/>
        </p:nvGrpSpPr>
        <p:grpSpPr bwMode="auto">
          <a:xfrm>
            <a:off x="5105400" y="4038600"/>
            <a:ext cx="3124200" cy="2057400"/>
            <a:chOff x="5105400" y="4038600"/>
            <a:chExt cx="3124200" cy="2057400"/>
          </a:xfrm>
        </p:grpSpPr>
        <p:sp>
          <p:nvSpPr>
            <p:cNvPr id="12299" name="Oval 8">
              <a:extLst>
                <a:ext uri="{FF2B5EF4-FFF2-40B4-BE49-F238E27FC236}">
                  <a16:creationId xmlns:a16="http://schemas.microsoft.com/office/drawing/2014/main" id="{D85C4959-6800-A866-BD50-D62BD9CADA65}"/>
                </a:ext>
              </a:extLst>
            </p:cNvPr>
            <p:cNvSpPr>
              <a:spLocks noChangeArrowheads="1"/>
            </p:cNvSpPr>
            <p:nvPr/>
          </p:nvSpPr>
          <p:spPr bwMode="auto">
            <a:xfrm>
              <a:off x="5410200" y="4191000"/>
              <a:ext cx="533400" cy="5334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2300" name="Oval 9">
              <a:extLst>
                <a:ext uri="{FF2B5EF4-FFF2-40B4-BE49-F238E27FC236}">
                  <a16:creationId xmlns:a16="http://schemas.microsoft.com/office/drawing/2014/main" id="{5DE654D4-184A-A47A-9D1D-E083EC0FB88B}"/>
                </a:ext>
              </a:extLst>
            </p:cNvPr>
            <p:cNvSpPr>
              <a:spLocks noChangeArrowheads="1"/>
            </p:cNvSpPr>
            <p:nvPr/>
          </p:nvSpPr>
          <p:spPr bwMode="auto">
            <a:xfrm>
              <a:off x="6400800" y="5181600"/>
              <a:ext cx="533400" cy="5334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2301" name="Oval 10">
              <a:extLst>
                <a:ext uri="{FF2B5EF4-FFF2-40B4-BE49-F238E27FC236}">
                  <a16:creationId xmlns:a16="http://schemas.microsoft.com/office/drawing/2014/main" id="{D17AF017-9DDF-6B8E-A36C-FD38CF8B2165}"/>
                </a:ext>
              </a:extLst>
            </p:cNvPr>
            <p:cNvSpPr>
              <a:spLocks noChangeArrowheads="1"/>
            </p:cNvSpPr>
            <p:nvPr/>
          </p:nvSpPr>
          <p:spPr bwMode="auto">
            <a:xfrm>
              <a:off x="7391400" y="4191000"/>
              <a:ext cx="533400" cy="5334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2302" name="Line 11">
              <a:extLst>
                <a:ext uri="{FF2B5EF4-FFF2-40B4-BE49-F238E27FC236}">
                  <a16:creationId xmlns:a16="http://schemas.microsoft.com/office/drawing/2014/main" id="{79B9568A-D6C8-EDA0-21DB-8760F3DC37CC}"/>
                </a:ext>
              </a:extLst>
            </p:cNvPr>
            <p:cNvSpPr>
              <a:spLocks noChangeShapeType="1"/>
            </p:cNvSpPr>
            <p:nvPr/>
          </p:nvSpPr>
          <p:spPr bwMode="auto">
            <a:xfrm>
              <a:off x="5791200" y="4648200"/>
              <a:ext cx="6858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03" name="Line 12">
              <a:extLst>
                <a:ext uri="{FF2B5EF4-FFF2-40B4-BE49-F238E27FC236}">
                  <a16:creationId xmlns:a16="http://schemas.microsoft.com/office/drawing/2014/main" id="{DF136ED3-D654-7E40-08DA-EC86B2A0905E}"/>
                </a:ext>
              </a:extLst>
            </p:cNvPr>
            <p:cNvSpPr>
              <a:spLocks noChangeShapeType="1"/>
            </p:cNvSpPr>
            <p:nvPr/>
          </p:nvSpPr>
          <p:spPr bwMode="auto">
            <a:xfrm flipH="1">
              <a:off x="6781800" y="4572000"/>
              <a:ext cx="6858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04" name="Line 13">
              <a:extLst>
                <a:ext uri="{FF2B5EF4-FFF2-40B4-BE49-F238E27FC236}">
                  <a16:creationId xmlns:a16="http://schemas.microsoft.com/office/drawing/2014/main" id="{EAF76B4D-2471-DD4C-E0B9-6687C795F122}"/>
                </a:ext>
              </a:extLst>
            </p:cNvPr>
            <p:cNvSpPr>
              <a:spLocks noChangeShapeType="1"/>
            </p:cNvSpPr>
            <p:nvPr/>
          </p:nvSpPr>
          <p:spPr bwMode="auto">
            <a:xfrm flipH="1">
              <a:off x="5943600" y="4419600"/>
              <a:ext cx="1447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05" name="Line 14">
              <a:extLst>
                <a:ext uri="{FF2B5EF4-FFF2-40B4-BE49-F238E27FC236}">
                  <a16:creationId xmlns:a16="http://schemas.microsoft.com/office/drawing/2014/main" id="{2D383050-4AC7-B079-5BB3-2DC0A257D0A5}"/>
                </a:ext>
              </a:extLst>
            </p:cNvPr>
            <p:cNvSpPr>
              <a:spLocks noChangeShapeType="1"/>
            </p:cNvSpPr>
            <p:nvPr/>
          </p:nvSpPr>
          <p:spPr bwMode="auto">
            <a:xfrm flipV="1">
              <a:off x="6781800" y="4724400"/>
              <a:ext cx="7620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06" name="Oval 15">
              <a:extLst>
                <a:ext uri="{FF2B5EF4-FFF2-40B4-BE49-F238E27FC236}">
                  <a16:creationId xmlns:a16="http://schemas.microsoft.com/office/drawing/2014/main" id="{B0BECEE6-C8C5-75DB-00F6-D42C92D7C8C9}"/>
                </a:ext>
              </a:extLst>
            </p:cNvPr>
            <p:cNvSpPr>
              <a:spLocks noChangeArrowheads="1"/>
            </p:cNvSpPr>
            <p:nvPr/>
          </p:nvSpPr>
          <p:spPr bwMode="auto">
            <a:xfrm>
              <a:off x="5105400" y="40386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2307" name="Oval 16">
              <a:extLst>
                <a:ext uri="{FF2B5EF4-FFF2-40B4-BE49-F238E27FC236}">
                  <a16:creationId xmlns:a16="http://schemas.microsoft.com/office/drawing/2014/main" id="{85F040E3-A97B-4039-164D-82A85C059373}"/>
                </a:ext>
              </a:extLst>
            </p:cNvPr>
            <p:cNvSpPr>
              <a:spLocks noChangeArrowheads="1"/>
            </p:cNvSpPr>
            <p:nvPr/>
          </p:nvSpPr>
          <p:spPr bwMode="auto">
            <a:xfrm>
              <a:off x="6477000" y="56388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2308" name="Oval 17">
              <a:extLst>
                <a:ext uri="{FF2B5EF4-FFF2-40B4-BE49-F238E27FC236}">
                  <a16:creationId xmlns:a16="http://schemas.microsoft.com/office/drawing/2014/main" id="{DA41DD5C-9D27-C087-D3AD-FD02C6B2401A}"/>
                </a:ext>
              </a:extLst>
            </p:cNvPr>
            <p:cNvSpPr>
              <a:spLocks noChangeArrowheads="1"/>
            </p:cNvSpPr>
            <p:nvPr/>
          </p:nvSpPr>
          <p:spPr bwMode="auto">
            <a:xfrm>
              <a:off x="7772400" y="40386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2309" name="Line 18">
              <a:extLst>
                <a:ext uri="{FF2B5EF4-FFF2-40B4-BE49-F238E27FC236}">
                  <a16:creationId xmlns:a16="http://schemas.microsoft.com/office/drawing/2014/main" id="{FC6AD519-8C10-4B43-46AA-E301FAD84BEF}"/>
                </a:ext>
              </a:extLst>
            </p:cNvPr>
            <p:cNvSpPr>
              <a:spLocks noChangeShapeType="1"/>
            </p:cNvSpPr>
            <p:nvPr/>
          </p:nvSpPr>
          <p:spPr bwMode="auto">
            <a:xfrm flipH="1" flipV="1">
              <a:off x="6819900" y="5676900"/>
              <a:ext cx="76200" cy="76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10" name="Line 19">
              <a:extLst>
                <a:ext uri="{FF2B5EF4-FFF2-40B4-BE49-F238E27FC236}">
                  <a16:creationId xmlns:a16="http://schemas.microsoft.com/office/drawing/2014/main" id="{DD290786-80F9-50CE-E093-443B16AD9367}"/>
                </a:ext>
              </a:extLst>
            </p:cNvPr>
            <p:cNvSpPr>
              <a:spLocks noChangeShapeType="1"/>
            </p:cNvSpPr>
            <p:nvPr/>
          </p:nvSpPr>
          <p:spPr bwMode="auto">
            <a:xfrm flipH="1">
              <a:off x="7759700" y="4140200"/>
              <a:ext cx="76200" cy="76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11" name="Line 20">
              <a:extLst>
                <a:ext uri="{FF2B5EF4-FFF2-40B4-BE49-F238E27FC236}">
                  <a16:creationId xmlns:a16="http://schemas.microsoft.com/office/drawing/2014/main" id="{FF0E66B6-C39C-D545-90ED-53D9DE4C1655}"/>
                </a:ext>
              </a:extLst>
            </p:cNvPr>
            <p:cNvSpPr>
              <a:spLocks noChangeShapeType="1"/>
            </p:cNvSpPr>
            <p:nvPr/>
          </p:nvSpPr>
          <p:spPr bwMode="auto">
            <a:xfrm>
              <a:off x="5499100" y="4127500"/>
              <a:ext cx="76200" cy="76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12" name="Text Box 21">
              <a:extLst>
                <a:ext uri="{FF2B5EF4-FFF2-40B4-BE49-F238E27FC236}">
                  <a16:creationId xmlns:a16="http://schemas.microsoft.com/office/drawing/2014/main" id="{F7FD02E8-1957-9CE6-3829-B44DA6CFCF80}"/>
                </a:ext>
              </a:extLst>
            </p:cNvPr>
            <p:cNvSpPr txBox="1">
              <a:spLocks noChangeArrowheads="1"/>
            </p:cNvSpPr>
            <p:nvPr/>
          </p:nvSpPr>
          <p:spPr bwMode="auto">
            <a:xfrm>
              <a:off x="5410200" y="42672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a:solidFill>
                    <a:schemeClr val="bg2"/>
                  </a:solidFill>
                </a:rPr>
                <a:t>1</a:t>
              </a:r>
            </a:p>
          </p:txBody>
        </p:sp>
        <p:sp>
          <p:nvSpPr>
            <p:cNvPr id="12313" name="Text Box 22">
              <a:extLst>
                <a:ext uri="{FF2B5EF4-FFF2-40B4-BE49-F238E27FC236}">
                  <a16:creationId xmlns:a16="http://schemas.microsoft.com/office/drawing/2014/main" id="{47BF5DA4-319B-EC41-9D5E-96AC3FFB532F}"/>
                </a:ext>
              </a:extLst>
            </p:cNvPr>
            <p:cNvSpPr txBox="1">
              <a:spLocks noChangeArrowheads="1"/>
            </p:cNvSpPr>
            <p:nvPr/>
          </p:nvSpPr>
          <p:spPr bwMode="auto">
            <a:xfrm>
              <a:off x="6324600" y="51816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a:solidFill>
                    <a:schemeClr val="bg2"/>
                  </a:solidFill>
                </a:rPr>
                <a:t>3</a:t>
              </a:r>
            </a:p>
          </p:txBody>
        </p:sp>
        <p:sp>
          <p:nvSpPr>
            <p:cNvPr id="12314" name="Text Box 23">
              <a:extLst>
                <a:ext uri="{FF2B5EF4-FFF2-40B4-BE49-F238E27FC236}">
                  <a16:creationId xmlns:a16="http://schemas.microsoft.com/office/drawing/2014/main" id="{8C4BD805-5D24-B48E-F186-CCE7F687EAB4}"/>
                </a:ext>
              </a:extLst>
            </p:cNvPr>
            <p:cNvSpPr txBox="1">
              <a:spLocks noChangeArrowheads="1"/>
            </p:cNvSpPr>
            <p:nvPr/>
          </p:nvSpPr>
          <p:spPr bwMode="auto">
            <a:xfrm>
              <a:off x="7391400" y="42672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a:solidFill>
                    <a:schemeClr val="bg2"/>
                  </a:solidFill>
                </a:rPr>
                <a:t>2</a:t>
              </a:r>
            </a:p>
          </p:txBody>
        </p:sp>
      </p:grpSp>
      <p:sp>
        <p:nvSpPr>
          <p:cNvPr id="68635" name="Text Box 27">
            <a:extLst>
              <a:ext uri="{FF2B5EF4-FFF2-40B4-BE49-F238E27FC236}">
                <a16:creationId xmlns:a16="http://schemas.microsoft.com/office/drawing/2014/main" id="{DA86030E-FD85-BDBE-A164-5B35B5AC99B2}"/>
              </a:ext>
            </a:extLst>
          </p:cNvPr>
          <p:cNvSpPr txBox="1">
            <a:spLocks noChangeArrowheads="1"/>
          </p:cNvSpPr>
          <p:nvPr/>
        </p:nvSpPr>
        <p:spPr bwMode="auto">
          <a:xfrm>
            <a:off x="762000" y="5867400"/>
            <a:ext cx="464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solidFill>
                  <a:schemeClr val="accent1"/>
                </a:solidFill>
                <a:latin typeface="Bookman Old Style" panose="02050604050505020204" pitchFamily="18" charset="0"/>
              </a:rPr>
              <a:t>Conclusion</a:t>
            </a:r>
            <a:r>
              <a:rPr lang="en-US" altLang="en-US">
                <a:latin typeface="Bookman Old Style" panose="02050604050505020204" pitchFamily="18" charset="0"/>
              </a:rPr>
              <a:t>: chain is ergodic.</a:t>
            </a:r>
          </a:p>
        </p:txBody>
      </p:sp>
      <p:sp>
        <p:nvSpPr>
          <p:cNvPr id="29" name="TextBox 28">
            <a:extLst>
              <a:ext uri="{FF2B5EF4-FFF2-40B4-BE49-F238E27FC236}">
                <a16:creationId xmlns:a16="http://schemas.microsoft.com/office/drawing/2014/main" id="{6E9BEA14-3F5A-D18C-3560-543E070F6146}"/>
              </a:ext>
            </a:extLst>
          </p:cNvPr>
          <p:cNvSpPr txBox="1">
            <a:spLocks noChangeArrowheads="1"/>
          </p:cNvSpPr>
          <p:nvPr/>
        </p:nvSpPr>
        <p:spPr bwMode="auto">
          <a:xfrm>
            <a:off x="7429500" y="6184900"/>
            <a:ext cx="1206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chemeClr val="tx2"/>
                </a:solidFill>
                <a:sym typeface="Wingdings 3" panose="05040102010807070707" pitchFamily="18" charset="2"/>
                <a:hlinkClick r:id="" action="ppaction://noaction"/>
              </a:rPr>
              <a:t></a:t>
            </a:r>
            <a:r>
              <a:rPr lang="en-US" altLang="en-US" sz="2000">
                <a:solidFill>
                  <a:schemeClr val="tx2"/>
                </a:solidFill>
              </a:rPr>
              <a:t> Craps</a:t>
            </a:r>
            <a:endParaRPr lang="en-US" altLang="en-US" sz="2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6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863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5" grpId="0"/>
      <p:bldP spid="68635" grpId="0"/>
      <p:bldP spid="2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Date Placeholder 3">
            <a:extLst>
              <a:ext uri="{FF2B5EF4-FFF2-40B4-BE49-F238E27FC236}">
                <a16:creationId xmlns:a16="http://schemas.microsoft.com/office/drawing/2014/main" id="{D9ACE885-E5F3-CE2C-25B9-950ABCF1B628}"/>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575A92C-2A9B-4315-ACD4-E8CE201043EC}" type="datetime5">
              <a:rPr lang="en-US" altLang="en-US" sz="1400" smtClean="0">
                <a:solidFill>
                  <a:srgbClr val="FFFFFF"/>
                </a:solidFill>
              </a:rPr>
              <a:t>18-Jul-23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AF29BF66-CCFA-5B0C-BA97-728221FF60D3}"/>
              </a:ext>
            </a:extLst>
          </p:cNvPr>
          <p:cNvSpPr>
            <a:spLocks noGrp="1"/>
          </p:cNvSpPr>
          <p:nvPr>
            <p:ph type="sldNum" sz="quarter" idx="12"/>
          </p:nvPr>
        </p:nvSpPr>
        <p:spPr/>
        <p:txBody>
          <a:bodyPr/>
          <a:lstStyle/>
          <a:p>
            <a:pPr>
              <a:defRPr/>
            </a:pPr>
            <a:fld id="{39DD50EE-8851-4B42-A4D3-0A5F7FE914BD}" type="slidenum">
              <a:rPr lang="en-US" smtClean="0"/>
              <a:pPr>
                <a:defRPr/>
              </a:pPr>
              <a:t>25</a:t>
            </a:fld>
            <a:endParaRPr lang="en-US"/>
          </a:p>
        </p:txBody>
      </p:sp>
      <p:sp>
        <p:nvSpPr>
          <p:cNvPr id="90117" name="Footer Placeholder 5">
            <a:extLst>
              <a:ext uri="{FF2B5EF4-FFF2-40B4-BE49-F238E27FC236}">
                <a16:creationId xmlns:a16="http://schemas.microsoft.com/office/drawing/2014/main" id="{37EA34B7-B87A-1787-8CA5-44DA159E14E7}"/>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MP9510</a:t>
            </a:r>
          </a:p>
        </p:txBody>
      </p:sp>
      <p:sp>
        <p:nvSpPr>
          <p:cNvPr id="3" name="TextBox 2">
            <a:extLst>
              <a:ext uri="{FF2B5EF4-FFF2-40B4-BE49-F238E27FC236}">
                <a16:creationId xmlns:a16="http://schemas.microsoft.com/office/drawing/2014/main" id="{5C86C50B-7B7B-66D7-95BB-6222A8749EE0}"/>
              </a:ext>
            </a:extLst>
          </p:cNvPr>
          <p:cNvSpPr txBox="1"/>
          <p:nvPr/>
        </p:nvSpPr>
        <p:spPr>
          <a:xfrm>
            <a:off x="480447" y="213331"/>
            <a:ext cx="8358753" cy="6124754"/>
          </a:xfrm>
          <a:prstGeom prst="rect">
            <a:avLst/>
          </a:prstGeom>
          <a:noFill/>
        </p:spPr>
        <p:txBody>
          <a:bodyPr wrap="square">
            <a:spAutoFit/>
          </a:bodyPr>
          <a:lstStyle/>
          <a:p>
            <a:pPr algn="just"/>
            <a:r>
              <a:rPr lang="en-US" sz="2800" b="0" i="0" u="none" strike="noStrike" baseline="0" dirty="0">
                <a:solidFill>
                  <a:srgbClr val="000000"/>
                </a:solidFill>
                <a:latin typeface="Times New Roman" panose="02020603050405020304" pitchFamily="18" charset="0"/>
                <a:cs typeface="Times New Roman" panose="02020603050405020304" pitchFamily="18" charset="0"/>
              </a:rPr>
              <a:t>Don’t hesitate to contact us if you have any questions about this course’s teaching contents. Also, don’t forget to check out the course page and Microsoft Team folder,</a:t>
            </a:r>
          </a:p>
          <a:p>
            <a:pPr marL="457200" indent="-457200">
              <a:buFont typeface="Arial" panose="020B0604020202020204" pitchFamily="34" charset="0"/>
              <a:buChar char="•"/>
            </a:pPr>
            <a:r>
              <a:rPr lang="fr-FR" sz="2800" b="0" i="0" u="none" strike="noStrike" baseline="0" dirty="0">
                <a:solidFill>
                  <a:srgbClr val="000000"/>
                </a:solidFill>
                <a:latin typeface="Times New Roman" panose="02020603050405020304" pitchFamily="18" charset="0"/>
                <a:cs typeface="Times New Roman" panose="02020603050405020304" pitchFamily="18" charset="0"/>
              </a:rPr>
              <a:t>course page Link: </a:t>
            </a:r>
            <a:r>
              <a:rPr lang="fr-FR" sz="2800" b="0" i="0" u="none" strike="noStrike" baseline="0" dirty="0">
                <a:solidFill>
                  <a:srgbClr val="0000FF"/>
                </a:solidFill>
                <a:latin typeface="Times New Roman" panose="02020603050405020304" pitchFamily="18" charset="0"/>
                <a:cs typeface="Times New Roman" panose="02020603050405020304" pitchFamily="18" charset="0"/>
                <a:hlinkClick r:id="rId2"/>
              </a:rPr>
              <a:t>https://mayooran1987.github.io/MC9510/</a:t>
            </a:r>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fr-FR" sz="2800" dirty="0">
                <a:solidFill>
                  <a:srgbClr val="0000FF"/>
                </a:solidFill>
                <a:latin typeface="Times New Roman" panose="02020603050405020304" pitchFamily="18" charset="0"/>
                <a:cs typeface="Times New Roman" panose="02020603050405020304" pitchFamily="18" charset="0"/>
              </a:rPr>
              <a:t>Course </a:t>
            </a:r>
            <a:r>
              <a:rPr lang="fr-FR" sz="2800" dirty="0" err="1">
                <a:solidFill>
                  <a:srgbClr val="0000FF"/>
                </a:solidFill>
                <a:latin typeface="Times New Roman" panose="02020603050405020304" pitchFamily="18" charset="0"/>
                <a:cs typeface="Times New Roman" panose="02020603050405020304" pitchFamily="18" charset="0"/>
              </a:rPr>
              <a:t>page’s</a:t>
            </a:r>
            <a:r>
              <a:rPr lang="fr-FR" sz="2800" dirty="0">
                <a:solidFill>
                  <a:srgbClr val="0000FF"/>
                </a:solidFill>
                <a:latin typeface="Times New Roman" panose="02020603050405020304" pitchFamily="18" charset="0"/>
                <a:cs typeface="Times New Roman" panose="02020603050405020304" pitchFamily="18" charset="0"/>
              </a:rPr>
              <a:t> QR code</a:t>
            </a:r>
          </a:p>
          <a:p>
            <a:pPr marL="457200" indent="-457200">
              <a:buFont typeface="Arial" panose="020B0604020202020204" pitchFamily="34" charset="0"/>
              <a:buChar char="•"/>
            </a:pPr>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algn="just"/>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algn="just"/>
            <a:endParaRPr lang="fr-FR" sz="2800" dirty="0">
              <a:solidFill>
                <a:srgbClr val="0000FF"/>
              </a:solidFill>
              <a:latin typeface="Times New Roman" panose="02020603050405020304" pitchFamily="18" charset="0"/>
              <a:cs typeface="Times New Roman" panose="02020603050405020304" pitchFamily="18" charset="0"/>
            </a:endParaRPr>
          </a:p>
          <a:p>
            <a:pPr algn="just"/>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algn="just"/>
            <a:endParaRPr lang="fr-FR" sz="2800" dirty="0">
              <a:solidFill>
                <a:srgbClr val="0000FF"/>
              </a:solidFill>
              <a:latin typeface="Times New Roman" panose="02020603050405020304" pitchFamily="18" charset="0"/>
              <a:cs typeface="Times New Roman" panose="02020603050405020304" pitchFamily="18" charset="0"/>
            </a:endParaRPr>
          </a:p>
          <a:p>
            <a:pPr algn="just"/>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b="0" i="0" u="none" strike="noStrike" baseline="0" dirty="0">
                <a:solidFill>
                  <a:srgbClr val="000000"/>
                </a:solidFill>
                <a:latin typeface="Times New Roman" panose="02020603050405020304" pitchFamily="18" charset="0"/>
                <a:cs typeface="Times New Roman" panose="02020603050405020304" pitchFamily="18" charset="0"/>
              </a:rPr>
              <a:t>Microsoft Team folder</a:t>
            </a:r>
            <a:endParaRPr lang="en-US" sz="2800" dirty="0">
              <a:latin typeface="Times New Roman" panose="02020603050405020304" pitchFamily="18" charset="0"/>
              <a:cs typeface="Times New Roman" panose="02020603050405020304" pitchFamily="18" charset="0"/>
            </a:endParaRPr>
          </a:p>
        </p:txBody>
      </p:sp>
      <p:pic>
        <p:nvPicPr>
          <p:cNvPr id="2" name="Picture 2">
            <a:extLst>
              <a:ext uri="{FF2B5EF4-FFF2-40B4-BE49-F238E27FC236}">
                <a16:creationId xmlns:a16="http://schemas.microsoft.com/office/drawing/2014/main" id="{6CBF706D-6077-BF0D-1F47-01E87F9E2E1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3200" y="4681161"/>
            <a:ext cx="2394452" cy="1795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descr="A qr code with a dinosaur&#10;&#10;Description automatically generated">
            <a:extLst>
              <a:ext uri="{FF2B5EF4-FFF2-40B4-BE49-F238E27FC236}">
                <a16:creationId xmlns:a16="http://schemas.microsoft.com/office/drawing/2014/main" id="{3F326D56-65E0-4D93-C7EB-F06BFE4ED6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1095" y="3276600"/>
            <a:ext cx="2394452" cy="239445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B3A9441-46F0-C5C2-D393-2A0EEC2C689E}"/>
              </a:ext>
            </a:extLst>
          </p:cNvPr>
          <p:cNvSpPr>
            <a:spLocks noGrp="1"/>
          </p:cNvSpPr>
          <p:nvPr>
            <p:ph type="dt" sz="half" idx="10"/>
          </p:nvPr>
        </p:nvSpPr>
        <p:spPr/>
        <p:txBody>
          <a:bodyPr/>
          <a:lstStyle/>
          <a:p>
            <a:pPr>
              <a:defRPr/>
            </a:pPr>
            <a:fld id="{2AF5996E-93A1-4F6A-8DBB-CDE847FAC071}" type="datetime5">
              <a:rPr lang="en-US" smtClean="0"/>
              <a:t>18-Jul-23</a:t>
            </a:fld>
            <a:endParaRPr lang="en-US"/>
          </a:p>
        </p:txBody>
      </p:sp>
      <p:sp>
        <p:nvSpPr>
          <p:cNvPr id="5" name="Footer Placeholder 4">
            <a:extLst>
              <a:ext uri="{FF2B5EF4-FFF2-40B4-BE49-F238E27FC236}">
                <a16:creationId xmlns:a16="http://schemas.microsoft.com/office/drawing/2014/main" id="{F88932D8-C1BF-DE0D-D177-A6C4E34AB929}"/>
              </a:ext>
            </a:extLst>
          </p:cNvPr>
          <p:cNvSpPr>
            <a:spLocks noGrp="1"/>
          </p:cNvSpPr>
          <p:nvPr>
            <p:ph type="ftr" sz="quarter" idx="11"/>
          </p:nvPr>
        </p:nvSpPr>
        <p:spPr/>
        <p:txBody>
          <a:bodyPr/>
          <a:lstStyle/>
          <a:p>
            <a:pPr>
              <a:defRPr/>
            </a:pPr>
            <a:r>
              <a:rPr lang="en-US"/>
              <a:t>MP9510</a:t>
            </a:r>
          </a:p>
        </p:txBody>
      </p:sp>
      <p:sp>
        <p:nvSpPr>
          <p:cNvPr id="6" name="Slide Number Placeholder 5">
            <a:extLst>
              <a:ext uri="{FF2B5EF4-FFF2-40B4-BE49-F238E27FC236}">
                <a16:creationId xmlns:a16="http://schemas.microsoft.com/office/drawing/2014/main" id="{2B192733-EF96-40B2-C6F7-0B51A7D2BD6B}"/>
              </a:ext>
            </a:extLst>
          </p:cNvPr>
          <p:cNvSpPr>
            <a:spLocks noGrp="1"/>
          </p:cNvSpPr>
          <p:nvPr>
            <p:ph type="sldNum" sz="quarter" idx="12"/>
          </p:nvPr>
        </p:nvSpPr>
        <p:spPr/>
        <p:txBody>
          <a:bodyPr/>
          <a:lstStyle/>
          <a:p>
            <a:fld id="{906F6DFE-AA00-4BFD-9D61-CA29BB78DE22}" type="slidenum">
              <a:rPr lang="en-US" altLang="en-US" smtClean="0"/>
              <a:pPr/>
              <a:t>3</a:t>
            </a:fld>
            <a:endParaRPr lang="en-US" altLang="en-US"/>
          </a:p>
        </p:txBody>
      </p:sp>
      <p:sp>
        <p:nvSpPr>
          <p:cNvPr id="8" name="Content Placeholder 2">
            <a:extLst>
              <a:ext uri="{FF2B5EF4-FFF2-40B4-BE49-F238E27FC236}">
                <a16:creationId xmlns:a16="http://schemas.microsoft.com/office/drawing/2014/main" id="{96373218-328D-B081-95FB-C96E4569163C}"/>
              </a:ext>
            </a:extLst>
          </p:cNvPr>
          <p:cNvSpPr>
            <a:spLocks noGrp="1"/>
          </p:cNvSpPr>
          <p:nvPr>
            <p:ph idx="1"/>
          </p:nvPr>
        </p:nvSpPr>
        <p:spPr>
          <a:xfrm>
            <a:off x="304800" y="1447800"/>
            <a:ext cx="8458200" cy="3777622"/>
          </a:xfrm>
        </p:spPr>
        <p:txBody>
          <a:bodyPr>
            <a:noAutofit/>
          </a:bodyPr>
          <a:lstStyle/>
          <a:p>
            <a:pPr algn="just">
              <a:lnSpc>
                <a:spcPct val="14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Markov process is a stochastic process that satisfies the Markov property (sometimes </a:t>
            </a:r>
            <a:r>
              <a:rPr lang="en-US" sz="2400" dirty="0" err="1">
                <a:latin typeface="Times New Roman" panose="02020603050405020304" pitchFamily="18" charset="0"/>
                <a:cs typeface="Times New Roman" panose="02020603050405020304" pitchFamily="18" charset="0"/>
              </a:rPr>
              <a:t>characterised</a:t>
            </a:r>
            <a:r>
              <a:rPr lang="en-US" sz="2400" dirty="0">
                <a:latin typeface="Times New Roman" panose="02020603050405020304" pitchFamily="18" charset="0"/>
                <a:cs typeface="Times New Roman" panose="02020603050405020304" pitchFamily="18" charset="0"/>
              </a:rPr>
              <a:t> as "</a:t>
            </a:r>
            <a:r>
              <a:rPr lang="en-US" sz="2400" dirty="0" err="1">
                <a:latin typeface="Times New Roman" panose="02020603050405020304" pitchFamily="18" charset="0"/>
                <a:cs typeface="Times New Roman" panose="02020603050405020304" pitchFamily="18" charset="0"/>
              </a:rPr>
              <a:t>memorylessness</a:t>
            </a:r>
            <a:r>
              <a:rPr lang="en-US" sz="2400" dirty="0">
                <a:latin typeface="Times New Roman" panose="02020603050405020304" pitchFamily="18" charset="0"/>
                <a:cs typeface="Times New Roman" panose="02020603050405020304" pitchFamily="18" charset="0"/>
              </a:rPr>
              <a:t>"). </a:t>
            </a:r>
          </a:p>
          <a:p>
            <a:pPr algn="just">
              <a:lnSpc>
                <a:spcPct val="14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lgn="just">
              <a:lnSpc>
                <a:spcPct val="14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simpler terms, a Markov process is a process for which one can make predictions for the future based solely on its present state just as well as one could knowing the process's full history. In other words, conditional on the present state of the system, its future and past states are independent. </a:t>
            </a:r>
          </a:p>
          <a:p>
            <a:pPr algn="just">
              <a:lnSpc>
                <a:spcPct val="14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lgn="just">
              <a:lnSpc>
                <a:spcPct val="14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1028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Slide Number Placeholder 3">
            <a:extLst>
              <a:ext uri="{FF2B5EF4-FFF2-40B4-BE49-F238E27FC236}">
                <a16:creationId xmlns:a16="http://schemas.microsoft.com/office/drawing/2014/main" id="{06E9B0E5-6A2B-BB96-D4E0-80BCFBF23636}"/>
              </a:ext>
            </a:extLst>
          </p:cNvPr>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A2F8140B-BB00-43F2-B503-46AA470A3ADA}" type="slidenum">
              <a:rPr lang="he-IL" altLang="en-US" sz="1600">
                <a:latin typeface="Times New Roman" panose="02020603050405020304" pitchFamily="18" charset="0"/>
              </a:rPr>
              <a:pPr/>
              <a:t>4</a:t>
            </a:fld>
            <a:endParaRPr lang="en-US" altLang="en-US" sz="1600">
              <a:latin typeface="Times New Roman" panose="02020603050405020304" pitchFamily="18" charset="0"/>
            </a:endParaRPr>
          </a:p>
        </p:txBody>
      </p:sp>
      <p:sp>
        <p:nvSpPr>
          <p:cNvPr id="1029" name="Rectangle 2">
            <a:extLst>
              <a:ext uri="{FF2B5EF4-FFF2-40B4-BE49-F238E27FC236}">
                <a16:creationId xmlns:a16="http://schemas.microsoft.com/office/drawing/2014/main" id="{F79C4B53-7AA1-8232-2A9E-92D6D3B977D7}"/>
              </a:ext>
            </a:extLst>
          </p:cNvPr>
          <p:cNvSpPr>
            <a:spLocks noGrp="1" noChangeArrowheads="1"/>
          </p:cNvSpPr>
          <p:nvPr>
            <p:ph type="title"/>
          </p:nvPr>
        </p:nvSpPr>
        <p:spPr/>
        <p:txBody>
          <a:bodyPr/>
          <a:lstStyle/>
          <a:p>
            <a:pPr algn="l"/>
            <a:r>
              <a:rPr lang="en-US" altLang="en-US" dirty="0">
                <a:solidFill>
                  <a:srgbClr val="C00000"/>
                </a:solidFill>
                <a:latin typeface="Times New Roman" panose="02020603050405020304" pitchFamily="18" charset="0"/>
                <a:cs typeface="Times New Roman" panose="02020603050405020304" pitchFamily="18" charset="0"/>
              </a:rPr>
              <a:t>Markov Process</a:t>
            </a:r>
          </a:p>
        </p:txBody>
      </p:sp>
      <p:sp>
        <p:nvSpPr>
          <p:cNvPr id="1030" name="Text Box 3">
            <a:extLst>
              <a:ext uri="{FF2B5EF4-FFF2-40B4-BE49-F238E27FC236}">
                <a16:creationId xmlns:a16="http://schemas.microsoft.com/office/drawing/2014/main" id="{ED4A9A33-56D1-DEE5-705E-7A8DE943EEB6}"/>
              </a:ext>
            </a:extLst>
          </p:cNvPr>
          <p:cNvSpPr txBox="1">
            <a:spLocks noChangeArrowheads="1"/>
          </p:cNvSpPr>
          <p:nvPr/>
        </p:nvSpPr>
        <p:spPr bwMode="auto">
          <a:xfrm>
            <a:off x="522288" y="2173288"/>
            <a:ext cx="731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endParaRPr lang="en-US" altLang="en-US">
              <a:latin typeface="Times New Roman" panose="02020603050405020304" pitchFamily="18" charset="0"/>
            </a:endParaRPr>
          </a:p>
        </p:txBody>
      </p:sp>
      <p:sp>
        <p:nvSpPr>
          <p:cNvPr id="1031" name="Text Box 5">
            <a:extLst>
              <a:ext uri="{FF2B5EF4-FFF2-40B4-BE49-F238E27FC236}">
                <a16:creationId xmlns:a16="http://schemas.microsoft.com/office/drawing/2014/main" id="{9A91A62D-F4AB-2A9A-95BF-BF4E41713B1B}"/>
              </a:ext>
            </a:extLst>
          </p:cNvPr>
          <p:cNvSpPr txBox="1">
            <a:spLocks noChangeArrowheads="1"/>
          </p:cNvSpPr>
          <p:nvPr/>
        </p:nvSpPr>
        <p:spPr bwMode="auto">
          <a:xfrm>
            <a:off x="593360" y="1933671"/>
            <a:ext cx="8289029"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dirty="0"/>
              <a:t>• </a:t>
            </a:r>
            <a:r>
              <a:rPr lang="en-US" altLang="en-US" dirty="0">
                <a:solidFill>
                  <a:srgbClr val="993300"/>
                </a:solidFill>
              </a:rPr>
              <a:t>Markov Property:</a:t>
            </a:r>
            <a:r>
              <a:rPr lang="en-US" altLang="en-US" dirty="0"/>
              <a:t> </a:t>
            </a:r>
            <a:r>
              <a:rPr lang="en-US" altLang="en-US" sz="2000" dirty="0"/>
              <a:t>The state of the system at time </a:t>
            </a:r>
            <a:r>
              <a:rPr lang="en-US" altLang="en-US" sz="2000" i="1" dirty="0">
                <a:latin typeface="Times New Roman" panose="02020603050405020304" pitchFamily="18" charset="0"/>
                <a:cs typeface="Times New Roman" panose="02020603050405020304" pitchFamily="18" charset="0"/>
              </a:rPr>
              <a:t>t</a:t>
            </a:r>
            <a:r>
              <a:rPr lang="en-US" altLang="en-US" sz="2000" dirty="0">
                <a:latin typeface="Times New Roman" panose="02020603050405020304" pitchFamily="18" charset="0"/>
                <a:cs typeface="Times New Roman" panose="02020603050405020304" pitchFamily="18" charset="0"/>
              </a:rPr>
              <a:t>+1</a:t>
            </a:r>
            <a:r>
              <a:rPr lang="en-US" altLang="en-US" sz="2000" dirty="0"/>
              <a:t> depends only on the state of the system at time </a:t>
            </a:r>
            <a:r>
              <a:rPr lang="en-US" altLang="en-US" sz="2000" i="1" dirty="0">
                <a:latin typeface="Times New Roman" panose="02020603050405020304" pitchFamily="18" charset="0"/>
                <a:cs typeface="Times New Roman" panose="02020603050405020304" pitchFamily="18" charset="0"/>
              </a:rPr>
              <a:t>t</a:t>
            </a:r>
          </a:p>
        </p:txBody>
      </p:sp>
      <p:grpSp>
        <p:nvGrpSpPr>
          <p:cNvPr id="1032" name="Group 22">
            <a:extLst>
              <a:ext uri="{FF2B5EF4-FFF2-40B4-BE49-F238E27FC236}">
                <a16:creationId xmlns:a16="http://schemas.microsoft.com/office/drawing/2014/main" id="{56D560E6-4F05-5A6D-4391-AB29F908942F}"/>
              </a:ext>
            </a:extLst>
          </p:cNvPr>
          <p:cNvGrpSpPr>
            <a:grpSpLocks/>
          </p:cNvGrpSpPr>
          <p:nvPr/>
        </p:nvGrpSpPr>
        <p:grpSpPr bwMode="auto">
          <a:xfrm>
            <a:off x="1225550" y="3662362"/>
            <a:ext cx="6089650" cy="528638"/>
            <a:chOff x="772" y="2190"/>
            <a:chExt cx="3836" cy="333"/>
          </a:xfrm>
        </p:grpSpPr>
        <p:sp>
          <p:nvSpPr>
            <p:cNvPr id="1035" name="Oval 6">
              <a:extLst>
                <a:ext uri="{FF2B5EF4-FFF2-40B4-BE49-F238E27FC236}">
                  <a16:creationId xmlns:a16="http://schemas.microsoft.com/office/drawing/2014/main" id="{532E3E69-F23B-B3D0-2B69-F4C97D9E8D30}"/>
                </a:ext>
              </a:extLst>
            </p:cNvPr>
            <p:cNvSpPr>
              <a:spLocks noChangeArrowheads="1"/>
            </p:cNvSpPr>
            <p:nvPr/>
          </p:nvSpPr>
          <p:spPr bwMode="auto">
            <a:xfrm>
              <a:off x="772" y="2201"/>
              <a:ext cx="386" cy="320"/>
            </a:xfrm>
            <a:prstGeom prst="ellipse">
              <a:avLst/>
            </a:prstGeom>
            <a:solidFill>
              <a:srgbClr val="FF9966"/>
            </a:solidFill>
            <a:ln w="25400">
              <a:solidFill>
                <a:schemeClr val="tx1"/>
              </a:solidFill>
              <a:round/>
              <a:headEnd/>
              <a:tailEnd/>
            </a:ln>
          </p:spPr>
          <p:txBody>
            <a:bodyPr wrap="none" anchor="ct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sz="2000" i="1">
                  <a:latin typeface="Times New Roman" panose="02020603050405020304" pitchFamily="18" charset="0"/>
                </a:rPr>
                <a:t>X</a:t>
              </a:r>
              <a:r>
                <a:rPr lang="en-US" altLang="en-US" sz="2000" baseline="-25000">
                  <a:latin typeface="Times New Roman" panose="02020603050405020304" pitchFamily="18" charset="0"/>
                </a:rPr>
                <a:t>1</a:t>
              </a:r>
            </a:p>
          </p:txBody>
        </p:sp>
        <p:sp>
          <p:nvSpPr>
            <p:cNvPr id="1036" name="Oval 7">
              <a:extLst>
                <a:ext uri="{FF2B5EF4-FFF2-40B4-BE49-F238E27FC236}">
                  <a16:creationId xmlns:a16="http://schemas.microsoft.com/office/drawing/2014/main" id="{4DADA18B-6C03-0466-089B-20A4BAA5F67E}"/>
                </a:ext>
              </a:extLst>
            </p:cNvPr>
            <p:cNvSpPr>
              <a:spLocks noChangeArrowheads="1"/>
            </p:cNvSpPr>
            <p:nvPr/>
          </p:nvSpPr>
          <p:spPr bwMode="auto">
            <a:xfrm>
              <a:off x="1640" y="2190"/>
              <a:ext cx="386" cy="320"/>
            </a:xfrm>
            <a:prstGeom prst="ellipse">
              <a:avLst/>
            </a:prstGeom>
            <a:solidFill>
              <a:srgbClr val="FF9966"/>
            </a:solidFill>
            <a:ln w="25400">
              <a:solidFill>
                <a:schemeClr val="tx1"/>
              </a:solidFill>
              <a:round/>
              <a:headEnd/>
              <a:tailEnd/>
            </a:ln>
          </p:spPr>
          <p:txBody>
            <a:bodyPr anchor="ct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sz="2000" i="1">
                  <a:latin typeface="Times New Roman" panose="02020603050405020304" pitchFamily="18" charset="0"/>
                </a:rPr>
                <a:t>X</a:t>
              </a:r>
              <a:r>
                <a:rPr lang="en-US" altLang="en-US" sz="2000" baseline="-25000">
                  <a:latin typeface="Times New Roman" panose="02020603050405020304" pitchFamily="18" charset="0"/>
                </a:rPr>
                <a:t>2</a:t>
              </a:r>
            </a:p>
          </p:txBody>
        </p:sp>
        <p:sp>
          <p:nvSpPr>
            <p:cNvPr id="1037" name="Oval 8">
              <a:extLst>
                <a:ext uri="{FF2B5EF4-FFF2-40B4-BE49-F238E27FC236}">
                  <a16:creationId xmlns:a16="http://schemas.microsoft.com/office/drawing/2014/main" id="{8EF619D7-FC6F-2476-BF84-C959E8188973}"/>
                </a:ext>
              </a:extLst>
            </p:cNvPr>
            <p:cNvSpPr>
              <a:spLocks noChangeArrowheads="1"/>
            </p:cNvSpPr>
            <p:nvPr/>
          </p:nvSpPr>
          <p:spPr bwMode="auto">
            <a:xfrm>
              <a:off x="2488" y="2199"/>
              <a:ext cx="386" cy="320"/>
            </a:xfrm>
            <a:prstGeom prst="ellipse">
              <a:avLst/>
            </a:prstGeom>
            <a:solidFill>
              <a:srgbClr val="FF9966"/>
            </a:solidFill>
            <a:ln w="25400">
              <a:solidFill>
                <a:schemeClr val="tx1"/>
              </a:solidFill>
              <a:round/>
              <a:headEnd/>
              <a:tailEnd/>
            </a:ln>
          </p:spPr>
          <p:txBody>
            <a:bodyPr anchor="ct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sz="2000" i="1" dirty="0">
                  <a:latin typeface="Times New Roman" panose="02020603050405020304" pitchFamily="18" charset="0"/>
                </a:rPr>
                <a:t>X</a:t>
              </a:r>
              <a:r>
                <a:rPr lang="en-US" altLang="en-US" sz="2000" baseline="-25000" dirty="0">
                  <a:latin typeface="Times New Roman" panose="02020603050405020304" pitchFamily="18" charset="0"/>
                </a:rPr>
                <a:t>3</a:t>
              </a:r>
            </a:p>
          </p:txBody>
        </p:sp>
        <p:sp>
          <p:nvSpPr>
            <p:cNvPr id="1038" name="Oval 9">
              <a:extLst>
                <a:ext uri="{FF2B5EF4-FFF2-40B4-BE49-F238E27FC236}">
                  <a16:creationId xmlns:a16="http://schemas.microsoft.com/office/drawing/2014/main" id="{584821FE-2AE2-5D42-C0BB-99F564698553}"/>
                </a:ext>
              </a:extLst>
            </p:cNvPr>
            <p:cNvSpPr>
              <a:spLocks noChangeArrowheads="1"/>
            </p:cNvSpPr>
            <p:nvPr/>
          </p:nvSpPr>
          <p:spPr bwMode="auto">
            <a:xfrm>
              <a:off x="3343" y="2198"/>
              <a:ext cx="386" cy="320"/>
            </a:xfrm>
            <a:prstGeom prst="ellipse">
              <a:avLst/>
            </a:prstGeom>
            <a:solidFill>
              <a:srgbClr val="FF9966"/>
            </a:solidFill>
            <a:ln w="25400">
              <a:solidFill>
                <a:schemeClr val="tx1"/>
              </a:solidFill>
              <a:round/>
              <a:headEnd/>
              <a:tailEnd/>
            </a:ln>
          </p:spPr>
          <p:txBody>
            <a:bodyPr anchor="ct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sz="2000" i="1">
                  <a:latin typeface="Times New Roman" panose="02020603050405020304" pitchFamily="18" charset="0"/>
                </a:rPr>
                <a:t>X</a:t>
              </a:r>
              <a:r>
                <a:rPr lang="en-US" altLang="en-US" sz="2000" baseline="-25000">
                  <a:latin typeface="Times New Roman" panose="02020603050405020304" pitchFamily="18" charset="0"/>
                </a:rPr>
                <a:t>4</a:t>
              </a:r>
            </a:p>
          </p:txBody>
        </p:sp>
        <p:sp>
          <p:nvSpPr>
            <p:cNvPr id="1039" name="Oval 10">
              <a:extLst>
                <a:ext uri="{FF2B5EF4-FFF2-40B4-BE49-F238E27FC236}">
                  <a16:creationId xmlns:a16="http://schemas.microsoft.com/office/drawing/2014/main" id="{ECCFAD59-2D9C-DEAC-9030-C52845502A5F}"/>
                </a:ext>
              </a:extLst>
            </p:cNvPr>
            <p:cNvSpPr>
              <a:spLocks noChangeArrowheads="1"/>
            </p:cNvSpPr>
            <p:nvPr/>
          </p:nvSpPr>
          <p:spPr bwMode="auto">
            <a:xfrm>
              <a:off x="4222" y="2203"/>
              <a:ext cx="386" cy="320"/>
            </a:xfrm>
            <a:prstGeom prst="ellipse">
              <a:avLst/>
            </a:prstGeom>
            <a:solidFill>
              <a:srgbClr val="FF9966"/>
            </a:solidFill>
            <a:ln w="25400">
              <a:solidFill>
                <a:schemeClr val="tx1"/>
              </a:solidFill>
              <a:round/>
              <a:headEnd/>
              <a:tailEnd/>
            </a:ln>
          </p:spPr>
          <p:txBody>
            <a:bodyPr anchor="ct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sz="2000" i="1">
                  <a:latin typeface="Times New Roman" panose="02020603050405020304" pitchFamily="18" charset="0"/>
                </a:rPr>
                <a:t>X</a:t>
              </a:r>
              <a:r>
                <a:rPr lang="en-US" altLang="en-US" sz="2000" baseline="-25000">
                  <a:latin typeface="Times New Roman" panose="02020603050405020304" pitchFamily="18" charset="0"/>
                </a:rPr>
                <a:t>5</a:t>
              </a:r>
            </a:p>
          </p:txBody>
        </p:sp>
        <p:cxnSp>
          <p:nvCxnSpPr>
            <p:cNvPr id="1040" name="AutoShape 12">
              <a:extLst>
                <a:ext uri="{FF2B5EF4-FFF2-40B4-BE49-F238E27FC236}">
                  <a16:creationId xmlns:a16="http://schemas.microsoft.com/office/drawing/2014/main" id="{FED44B60-86D3-704F-7576-51C429D9297E}"/>
                </a:ext>
              </a:extLst>
            </p:cNvPr>
            <p:cNvCxnSpPr>
              <a:cxnSpLocks noChangeShapeType="1"/>
              <a:stCxn id="1035" idx="7"/>
              <a:endCxn id="1036" idx="1"/>
            </p:cNvCxnSpPr>
            <p:nvPr/>
          </p:nvCxnSpPr>
          <p:spPr bwMode="auto">
            <a:xfrm rot="-5400000">
              <a:off x="1394" y="1940"/>
              <a:ext cx="10" cy="594"/>
            </a:xfrm>
            <a:prstGeom prst="curvedConnector3">
              <a:avLst>
                <a:gd name="adj1" fmla="val 1393750"/>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41" name="AutoShape 13">
              <a:extLst>
                <a:ext uri="{FF2B5EF4-FFF2-40B4-BE49-F238E27FC236}">
                  <a16:creationId xmlns:a16="http://schemas.microsoft.com/office/drawing/2014/main" id="{99A62F94-D206-9518-03A1-2B8D881E4C08}"/>
                </a:ext>
              </a:extLst>
            </p:cNvPr>
            <p:cNvCxnSpPr>
              <a:cxnSpLocks noChangeShapeType="1"/>
              <a:stCxn id="1036" idx="7"/>
              <a:endCxn id="1037" idx="1"/>
            </p:cNvCxnSpPr>
            <p:nvPr/>
          </p:nvCxnSpPr>
          <p:spPr bwMode="auto">
            <a:xfrm rot="5400000" flipV="1">
              <a:off x="2253" y="1949"/>
              <a:ext cx="8" cy="574"/>
            </a:xfrm>
            <a:prstGeom prst="curvedConnector3">
              <a:avLst>
                <a:gd name="adj1" fmla="val -1592306"/>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42" name="AutoShape 14">
              <a:extLst>
                <a:ext uri="{FF2B5EF4-FFF2-40B4-BE49-F238E27FC236}">
                  <a16:creationId xmlns:a16="http://schemas.microsoft.com/office/drawing/2014/main" id="{92269672-2BC6-0C80-526C-19427E80394C}"/>
                </a:ext>
              </a:extLst>
            </p:cNvPr>
            <p:cNvCxnSpPr>
              <a:cxnSpLocks noChangeShapeType="1"/>
              <a:stCxn id="1037" idx="7"/>
              <a:endCxn id="1038" idx="1"/>
            </p:cNvCxnSpPr>
            <p:nvPr/>
          </p:nvCxnSpPr>
          <p:spPr bwMode="auto">
            <a:xfrm rot="-5400000">
              <a:off x="3108" y="1948"/>
              <a:ext cx="1" cy="583"/>
            </a:xfrm>
            <a:prstGeom prst="curvedConnector3">
              <a:avLst>
                <a:gd name="adj1" fmla="val 13600005"/>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43" name="AutoShape 15">
              <a:extLst>
                <a:ext uri="{FF2B5EF4-FFF2-40B4-BE49-F238E27FC236}">
                  <a16:creationId xmlns:a16="http://schemas.microsoft.com/office/drawing/2014/main" id="{230B88E8-9328-FD29-98B4-58E685335DB8}"/>
                </a:ext>
              </a:extLst>
            </p:cNvPr>
            <p:cNvCxnSpPr>
              <a:cxnSpLocks noChangeShapeType="1"/>
              <a:stCxn id="1038" idx="7"/>
              <a:endCxn id="1039" idx="1"/>
            </p:cNvCxnSpPr>
            <p:nvPr/>
          </p:nvCxnSpPr>
          <p:spPr bwMode="auto">
            <a:xfrm rot="5400000" flipV="1">
              <a:off x="3973" y="1939"/>
              <a:ext cx="5" cy="605"/>
            </a:xfrm>
            <a:prstGeom prst="curvedConnector3">
              <a:avLst>
                <a:gd name="adj1" fmla="val -2957144"/>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grpSp>
      <p:graphicFrame>
        <p:nvGraphicFramePr>
          <p:cNvPr id="263185" name="Object 17">
            <a:extLst>
              <a:ext uri="{FF2B5EF4-FFF2-40B4-BE49-F238E27FC236}">
                <a16:creationId xmlns:a16="http://schemas.microsoft.com/office/drawing/2014/main" id="{11484F71-A927-F1A3-6132-426803A17A26}"/>
              </a:ext>
            </a:extLst>
          </p:cNvPr>
          <p:cNvGraphicFramePr>
            <a:graphicFrameLocks noChangeAspect="1"/>
          </p:cNvGraphicFramePr>
          <p:nvPr>
            <p:extLst>
              <p:ext uri="{D42A27DB-BD31-4B8C-83A1-F6EECF244321}">
                <p14:modId xmlns:p14="http://schemas.microsoft.com/office/powerpoint/2010/main" val="3414377803"/>
              </p:ext>
            </p:extLst>
          </p:nvPr>
        </p:nvGraphicFramePr>
        <p:xfrm>
          <a:off x="381000" y="3013870"/>
          <a:ext cx="8608258" cy="461961"/>
        </p:xfrm>
        <a:graphic>
          <a:graphicData uri="http://schemas.openxmlformats.org/presentationml/2006/ole">
            <mc:AlternateContent xmlns:mc="http://schemas.openxmlformats.org/markup-compatibility/2006">
              <mc:Choice xmlns:v="urn:schemas-microsoft-com:vml" Requires="v">
                <p:oleObj name="משוואה" r:id="rId3" imgW="4267080" imgH="228600" progId="Equation.3">
                  <p:embed/>
                </p:oleObj>
              </mc:Choice>
              <mc:Fallback>
                <p:oleObj name="משוואה" r:id="rId3" imgW="4267080" imgH="228600" progId="Equation.3">
                  <p:embed/>
                  <p:pic>
                    <p:nvPicPr>
                      <p:cNvPr id="263185" name="Object 17">
                        <a:extLst>
                          <a:ext uri="{FF2B5EF4-FFF2-40B4-BE49-F238E27FC236}">
                            <a16:creationId xmlns:a16="http://schemas.microsoft.com/office/drawing/2014/main" id="{11484F71-A927-F1A3-6132-426803A17A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3013870"/>
                        <a:ext cx="8608258" cy="461961"/>
                      </a:xfrm>
                      <a:prstGeom prst="rect">
                        <a:avLst/>
                      </a:prstGeom>
                      <a:solidFill>
                        <a:srgbClr val="FFFF99"/>
                      </a:solidFill>
                      <a:ln w="12700">
                        <a:solidFill>
                          <a:schemeClr val="hlink"/>
                        </a:solidFill>
                        <a:miter lim="800000"/>
                        <a:headEnd/>
                        <a:tailEnd/>
                      </a:ln>
                      <a:effectLst/>
                    </p:spPr>
                  </p:pic>
                </p:oleObj>
              </mc:Fallback>
            </mc:AlternateContent>
          </a:graphicData>
        </a:graphic>
      </p:graphicFrame>
      <p:sp>
        <p:nvSpPr>
          <p:cNvPr id="263186" name="Text Box 18">
            <a:extLst>
              <a:ext uri="{FF2B5EF4-FFF2-40B4-BE49-F238E27FC236}">
                <a16:creationId xmlns:a16="http://schemas.microsoft.com/office/drawing/2014/main" id="{2FB896FC-B312-793C-ED11-1EE2C994A30E}"/>
              </a:ext>
            </a:extLst>
          </p:cNvPr>
          <p:cNvSpPr txBox="1">
            <a:spLocks noChangeArrowheads="1"/>
          </p:cNvSpPr>
          <p:nvPr/>
        </p:nvSpPr>
        <p:spPr bwMode="auto">
          <a:xfrm>
            <a:off x="593360" y="4343400"/>
            <a:ext cx="855064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just">
              <a:spcBef>
                <a:spcPct val="50000"/>
              </a:spcBef>
            </a:pPr>
            <a:r>
              <a:rPr lang="en-US" altLang="en-US" dirty="0"/>
              <a:t>•</a:t>
            </a:r>
            <a:r>
              <a:rPr lang="en-US" altLang="en-US" dirty="0">
                <a:solidFill>
                  <a:srgbClr val="993300"/>
                </a:solidFill>
              </a:rPr>
              <a:t>Stationary Assumption:</a:t>
            </a:r>
            <a:r>
              <a:rPr lang="en-US" altLang="en-US" dirty="0"/>
              <a:t> </a:t>
            </a:r>
            <a:r>
              <a:rPr lang="en-US" altLang="en-US" sz="2000" dirty="0"/>
              <a:t>Transition probabilities are independent of time (</a:t>
            </a:r>
            <a:r>
              <a:rPr lang="en-US" altLang="en-US" sz="2000" i="1" dirty="0">
                <a:latin typeface="Times New Roman" panose="02020603050405020304" pitchFamily="18" charset="0"/>
                <a:cs typeface="Times New Roman" panose="02020603050405020304" pitchFamily="18" charset="0"/>
              </a:rPr>
              <a:t>t</a:t>
            </a:r>
            <a:r>
              <a:rPr lang="en-US" altLang="en-US" sz="2000" dirty="0"/>
              <a:t>)</a:t>
            </a:r>
          </a:p>
        </p:txBody>
      </p:sp>
      <p:graphicFrame>
        <p:nvGraphicFramePr>
          <p:cNvPr id="263187" name="Object 19">
            <a:extLst>
              <a:ext uri="{FF2B5EF4-FFF2-40B4-BE49-F238E27FC236}">
                <a16:creationId xmlns:a16="http://schemas.microsoft.com/office/drawing/2014/main" id="{6F17BA22-C952-A490-3471-DFF65C58CB50}"/>
              </a:ext>
            </a:extLst>
          </p:cNvPr>
          <p:cNvGraphicFramePr>
            <a:graphicFrameLocks noChangeAspect="1"/>
          </p:cNvGraphicFramePr>
          <p:nvPr>
            <p:extLst>
              <p:ext uri="{D42A27DB-BD31-4B8C-83A1-F6EECF244321}">
                <p14:modId xmlns:p14="http://schemas.microsoft.com/office/powerpoint/2010/main" val="1539949998"/>
              </p:ext>
            </p:extLst>
          </p:nvPr>
        </p:nvGraphicFramePr>
        <p:xfrm>
          <a:off x="2855913" y="5208588"/>
          <a:ext cx="3413125" cy="506412"/>
        </p:xfrm>
        <a:graphic>
          <a:graphicData uri="http://schemas.openxmlformats.org/presentationml/2006/ole">
            <mc:AlternateContent xmlns:mc="http://schemas.openxmlformats.org/markup-compatibility/2006">
              <mc:Choice xmlns:v="urn:schemas-microsoft-com:vml" Requires="v">
                <p:oleObj name="Equation" r:id="rId5" imgW="1714320" imgH="253800" progId="Equation.DSMT4">
                  <p:embed/>
                </p:oleObj>
              </mc:Choice>
              <mc:Fallback>
                <p:oleObj name="Equation" r:id="rId5" imgW="1714320" imgH="253800" progId="Equation.DSMT4">
                  <p:embed/>
                  <p:pic>
                    <p:nvPicPr>
                      <p:cNvPr id="263187" name="Object 19">
                        <a:extLst>
                          <a:ext uri="{FF2B5EF4-FFF2-40B4-BE49-F238E27FC236}">
                            <a16:creationId xmlns:a16="http://schemas.microsoft.com/office/drawing/2014/main" id="{6F17BA22-C952-A490-3471-DFF65C58CB5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55913" y="5208588"/>
                        <a:ext cx="3413125" cy="506412"/>
                      </a:xfrm>
                      <a:prstGeom prst="rect">
                        <a:avLst/>
                      </a:prstGeom>
                      <a:solidFill>
                        <a:srgbClr val="FFFF99"/>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3189" name="Text Box 21">
            <a:extLst>
              <a:ext uri="{FF2B5EF4-FFF2-40B4-BE49-F238E27FC236}">
                <a16:creationId xmlns:a16="http://schemas.microsoft.com/office/drawing/2014/main" id="{2DACB6A2-B64F-7BC7-5A8A-B4AC0BF3E64E}"/>
              </a:ext>
            </a:extLst>
          </p:cNvPr>
          <p:cNvSpPr txBox="1">
            <a:spLocks noChangeArrowheads="1"/>
          </p:cNvSpPr>
          <p:nvPr/>
        </p:nvSpPr>
        <p:spPr bwMode="auto">
          <a:xfrm>
            <a:off x="2147888" y="5930900"/>
            <a:ext cx="4984750" cy="469900"/>
          </a:xfrm>
          <a:prstGeom prst="rect">
            <a:avLst/>
          </a:prstGeom>
          <a:solidFill>
            <a:srgbClr val="FFFF99"/>
          </a:solidFill>
          <a:ln w="12700" algn="ctr">
            <a:solidFill>
              <a:schemeClr val="hlink"/>
            </a:solidFill>
            <a:miter lim="800000"/>
            <a:headEnd/>
            <a:tailEnd/>
          </a:ln>
        </p:spPr>
        <p:txBody>
          <a:bodyPr wrap="non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a:solidFill>
                  <a:schemeClr val="hlink"/>
                </a:solidFill>
              </a:rPr>
              <a:t>Bounded memory transition model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63185"/>
                                        </p:tgtEl>
                                        <p:attrNameLst>
                                          <p:attrName>style.visibility</p:attrName>
                                        </p:attrNameLst>
                                      </p:cBhvr>
                                      <p:to>
                                        <p:strVal val="visible"/>
                                      </p:to>
                                    </p:set>
                                    <p:animEffect transition="in" filter="blinds(horizontal)">
                                      <p:cBhvr>
                                        <p:cTn id="7" dur="500"/>
                                        <p:tgtEl>
                                          <p:spTgt spid="2631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263186"/>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263187"/>
                                        </p:tgtEl>
                                        <p:attrNameLst>
                                          <p:attrName>style.visibility</p:attrName>
                                        </p:attrNameLst>
                                      </p:cBhvr>
                                      <p:to>
                                        <p:strVal val="visible"/>
                                      </p:to>
                                    </p:set>
                                    <p:animEffect transition="in" filter="blinds(horizontal)">
                                      <p:cBhvr>
                                        <p:cTn id="16" dur="500"/>
                                        <p:tgtEl>
                                          <p:spTgt spid="26318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4" fill="hold" nodeType="clickEffect">
                                  <p:stCondLst>
                                    <p:cond delay="0"/>
                                  </p:stCondLst>
                                  <p:childTnLst>
                                    <p:set>
                                      <p:cBhvr>
                                        <p:cTn id="20" dur="1" fill="hold">
                                          <p:stCondLst>
                                            <p:cond delay="0"/>
                                          </p:stCondLst>
                                        </p:cTn>
                                        <p:tgtEl>
                                          <p:spTgt spid="263189"/>
                                        </p:tgtEl>
                                        <p:attrNameLst>
                                          <p:attrName>style.visibility</p:attrName>
                                        </p:attrNameLst>
                                      </p:cBhvr>
                                      <p:to>
                                        <p:strVal val="visible"/>
                                      </p:to>
                                    </p:set>
                                    <p:animEffect transition="in" filter="slide(fromBottom)">
                                      <p:cBhvr>
                                        <p:cTn id="21" dur="500"/>
                                        <p:tgtEl>
                                          <p:spTgt spid="263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86" grpId="0"/>
      <p:bldP spid="26318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3">
            <a:extLst>
              <a:ext uri="{FF2B5EF4-FFF2-40B4-BE49-F238E27FC236}">
                <a16:creationId xmlns:a16="http://schemas.microsoft.com/office/drawing/2014/main" id="{E7A060E6-1D80-A2CF-F319-C29B2EE9515D}"/>
              </a:ext>
            </a:extLst>
          </p:cNvPr>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67EE9DF2-360C-43B5-9E5C-5A0C00C53FA4}" type="slidenum">
              <a:rPr lang="he-IL" altLang="en-US" sz="1600">
                <a:latin typeface="Times New Roman" panose="02020603050405020304" pitchFamily="18" charset="0"/>
              </a:rPr>
              <a:pPr/>
              <a:t>5</a:t>
            </a:fld>
            <a:endParaRPr lang="en-US" altLang="en-US" sz="1600">
              <a:latin typeface="Times New Roman" panose="02020603050405020304" pitchFamily="18" charset="0"/>
            </a:endParaRPr>
          </a:p>
        </p:txBody>
      </p:sp>
      <p:sp>
        <p:nvSpPr>
          <p:cNvPr id="283650" name="Text Box 2">
            <a:extLst>
              <a:ext uri="{FF2B5EF4-FFF2-40B4-BE49-F238E27FC236}">
                <a16:creationId xmlns:a16="http://schemas.microsoft.com/office/drawing/2014/main" id="{FF0035F0-C809-4CF7-DC44-DD381D6D2F63}"/>
              </a:ext>
            </a:extLst>
          </p:cNvPr>
          <p:cNvSpPr txBox="1">
            <a:spLocks noChangeArrowheads="1"/>
          </p:cNvSpPr>
          <p:nvPr/>
        </p:nvSpPr>
        <p:spPr bwMode="auto">
          <a:xfrm>
            <a:off x="468313" y="1452563"/>
            <a:ext cx="8332787" cy="268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2000" b="1">
                <a:solidFill>
                  <a:srgbClr val="993300"/>
                </a:solidFill>
              </a:rPr>
              <a:t>Weather:</a:t>
            </a:r>
          </a:p>
          <a:p>
            <a:pPr>
              <a:spcBef>
                <a:spcPct val="50000"/>
              </a:spcBef>
              <a:buFontTx/>
              <a:buChar char="•"/>
            </a:pPr>
            <a:r>
              <a:rPr lang="en-US" altLang="en-US" sz="2000" b="1"/>
              <a:t> raining today			40% rain tomorrow 	  </a:t>
            </a:r>
          </a:p>
          <a:p>
            <a:pPr>
              <a:spcBef>
                <a:spcPct val="50000"/>
              </a:spcBef>
            </a:pPr>
            <a:r>
              <a:rPr lang="en-US" altLang="en-US" sz="2000" b="1"/>
              <a:t>				60% no rain tomorrow	  </a:t>
            </a:r>
            <a:endParaRPr lang="en-US" altLang="en-US" b="1" i="1">
              <a:latin typeface="Times New Roman" panose="02020603050405020304" pitchFamily="18" charset="0"/>
              <a:cs typeface="Times New Roman" panose="02020603050405020304" pitchFamily="18" charset="0"/>
            </a:endParaRPr>
          </a:p>
          <a:p>
            <a:pPr>
              <a:spcBef>
                <a:spcPct val="50000"/>
              </a:spcBef>
              <a:buFontTx/>
              <a:buChar char="•"/>
            </a:pPr>
            <a:endParaRPr lang="en-US" altLang="en-US" sz="2000" b="1"/>
          </a:p>
          <a:p>
            <a:pPr>
              <a:spcBef>
                <a:spcPct val="50000"/>
              </a:spcBef>
              <a:buFontTx/>
              <a:buChar char="•"/>
            </a:pPr>
            <a:r>
              <a:rPr lang="en-US" altLang="en-US" sz="2000" b="1"/>
              <a:t> not raining today		20% rain tomorrow	</a:t>
            </a:r>
            <a:endParaRPr lang="en-US" altLang="en-US" b="1" i="1">
              <a:latin typeface="Times New Roman" panose="02020603050405020304" pitchFamily="18" charset="0"/>
              <a:cs typeface="Times New Roman" panose="02020603050405020304" pitchFamily="18" charset="0"/>
            </a:endParaRPr>
          </a:p>
          <a:p>
            <a:pPr>
              <a:spcBef>
                <a:spcPct val="50000"/>
              </a:spcBef>
            </a:pPr>
            <a:r>
              <a:rPr lang="en-US" altLang="en-US" sz="2000"/>
              <a:t>		</a:t>
            </a:r>
            <a:r>
              <a:rPr lang="en-US" altLang="en-US" sz="2000" b="1"/>
              <a:t>		80% no rain tomorrow</a:t>
            </a:r>
            <a:endParaRPr lang="en-US" altLang="en-US" b="1" i="1">
              <a:latin typeface="Times New Roman" panose="02020603050405020304" pitchFamily="18" charset="0"/>
              <a:cs typeface="Times New Roman" panose="02020603050405020304" pitchFamily="18" charset="0"/>
            </a:endParaRPr>
          </a:p>
        </p:txBody>
      </p:sp>
      <p:sp>
        <p:nvSpPr>
          <p:cNvPr id="283651" name="AutoShape 3">
            <a:extLst>
              <a:ext uri="{FF2B5EF4-FFF2-40B4-BE49-F238E27FC236}">
                <a16:creationId xmlns:a16="http://schemas.microsoft.com/office/drawing/2014/main" id="{A6E767CA-4004-51A4-936D-3AE570D38F49}"/>
              </a:ext>
            </a:extLst>
          </p:cNvPr>
          <p:cNvSpPr>
            <a:spLocks noChangeArrowheads="1"/>
          </p:cNvSpPr>
          <p:nvPr/>
        </p:nvSpPr>
        <p:spPr bwMode="auto">
          <a:xfrm>
            <a:off x="3008313" y="1954213"/>
            <a:ext cx="676275" cy="296862"/>
          </a:xfrm>
          <a:prstGeom prst="rightArrow">
            <a:avLst>
              <a:gd name="adj1" fmla="val 50000"/>
              <a:gd name="adj2" fmla="val 56952"/>
            </a:avLst>
          </a:prstGeom>
          <a:solidFill>
            <a:srgbClr val="00FF00"/>
          </a:solidFill>
          <a:ln w="25400">
            <a:solidFill>
              <a:schemeClr val="tx1"/>
            </a:solidFill>
            <a:miter lim="800000"/>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endParaRPr lang="en-US" altLang="en-US"/>
          </a:p>
        </p:txBody>
      </p:sp>
      <p:sp>
        <p:nvSpPr>
          <p:cNvPr id="283652" name="AutoShape 4">
            <a:extLst>
              <a:ext uri="{FF2B5EF4-FFF2-40B4-BE49-F238E27FC236}">
                <a16:creationId xmlns:a16="http://schemas.microsoft.com/office/drawing/2014/main" id="{8755EAF8-636E-311E-90E2-B1DA564F8B0E}"/>
              </a:ext>
            </a:extLst>
          </p:cNvPr>
          <p:cNvSpPr>
            <a:spLocks noChangeArrowheads="1"/>
          </p:cNvSpPr>
          <p:nvPr/>
        </p:nvSpPr>
        <p:spPr bwMode="auto">
          <a:xfrm>
            <a:off x="3008313" y="2400300"/>
            <a:ext cx="676275" cy="296863"/>
          </a:xfrm>
          <a:prstGeom prst="rightArrow">
            <a:avLst>
              <a:gd name="adj1" fmla="val 50000"/>
              <a:gd name="adj2" fmla="val 56952"/>
            </a:avLst>
          </a:prstGeom>
          <a:solidFill>
            <a:srgbClr val="00FF00"/>
          </a:solidFill>
          <a:ln w="25400">
            <a:solidFill>
              <a:schemeClr val="tx1"/>
            </a:solidFill>
            <a:miter lim="800000"/>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endParaRPr lang="en-US" altLang="en-US"/>
          </a:p>
        </p:txBody>
      </p:sp>
      <p:sp>
        <p:nvSpPr>
          <p:cNvPr id="283653" name="AutoShape 5">
            <a:extLst>
              <a:ext uri="{FF2B5EF4-FFF2-40B4-BE49-F238E27FC236}">
                <a16:creationId xmlns:a16="http://schemas.microsoft.com/office/drawing/2014/main" id="{0910296A-F3CB-584E-837B-7580D672235F}"/>
              </a:ext>
            </a:extLst>
          </p:cNvPr>
          <p:cNvSpPr>
            <a:spLocks noChangeArrowheads="1"/>
          </p:cNvSpPr>
          <p:nvPr/>
        </p:nvSpPr>
        <p:spPr bwMode="auto">
          <a:xfrm>
            <a:off x="2995613" y="3349625"/>
            <a:ext cx="676275" cy="296863"/>
          </a:xfrm>
          <a:prstGeom prst="rightArrow">
            <a:avLst>
              <a:gd name="adj1" fmla="val 50000"/>
              <a:gd name="adj2" fmla="val 56952"/>
            </a:avLst>
          </a:prstGeom>
          <a:solidFill>
            <a:srgbClr val="00FF00"/>
          </a:solidFill>
          <a:ln w="25400">
            <a:solidFill>
              <a:schemeClr val="tx1"/>
            </a:solidFill>
            <a:miter lim="800000"/>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endParaRPr lang="en-US" altLang="en-US"/>
          </a:p>
        </p:txBody>
      </p:sp>
      <p:sp>
        <p:nvSpPr>
          <p:cNvPr id="283654" name="AutoShape 6">
            <a:extLst>
              <a:ext uri="{FF2B5EF4-FFF2-40B4-BE49-F238E27FC236}">
                <a16:creationId xmlns:a16="http://schemas.microsoft.com/office/drawing/2014/main" id="{3EC9C80B-9858-751E-4548-9B564A20C4DB}"/>
              </a:ext>
            </a:extLst>
          </p:cNvPr>
          <p:cNvSpPr>
            <a:spLocks noChangeArrowheads="1"/>
          </p:cNvSpPr>
          <p:nvPr/>
        </p:nvSpPr>
        <p:spPr bwMode="auto">
          <a:xfrm>
            <a:off x="3008313" y="3759200"/>
            <a:ext cx="676275" cy="296863"/>
          </a:xfrm>
          <a:prstGeom prst="rightArrow">
            <a:avLst>
              <a:gd name="adj1" fmla="val 50000"/>
              <a:gd name="adj2" fmla="val 56952"/>
            </a:avLst>
          </a:prstGeom>
          <a:solidFill>
            <a:srgbClr val="00FF00"/>
          </a:solidFill>
          <a:ln w="25400">
            <a:solidFill>
              <a:schemeClr val="tx1"/>
            </a:solidFill>
            <a:miter lim="800000"/>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endParaRPr lang="en-US" altLang="en-US"/>
          </a:p>
        </p:txBody>
      </p:sp>
      <p:sp>
        <p:nvSpPr>
          <p:cNvPr id="41992" name="Rectangle 7">
            <a:extLst>
              <a:ext uri="{FF2B5EF4-FFF2-40B4-BE49-F238E27FC236}">
                <a16:creationId xmlns:a16="http://schemas.microsoft.com/office/drawing/2014/main" id="{A5E00B1F-BE45-80C6-6AAF-F678B6951EA6}"/>
              </a:ext>
            </a:extLst>
          </p:cNvPr>
          <p:cNvSpPr>
            <a:spLocks noChangeArrowheads="1"/>
          </p:cNvSpPr>
          <p:nvPr/>
        </p:nvSpPr>
        <p:spPr bwMode="auto">
          <a:xfrm>
            <a:off x="455613" y="207963"/>
            <a:ext cx="84121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nchor="ct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sz="3600" b="1">
                <a:solidFill>
                  <a:srgbClr val="000099"/>
                </a:solidFill>
                <a:latin typeface="Arial" panose="020B0604020202020204" pitchFamily="34" charset="0"/>
              </a:rPr>
              <a:t>Markov Process</a:t>
            </a:r>
            <a:br>
              <a:rPr lang="en-US" altLang="en-US" sz="3600" b="1">
                <a:solidFill>
                  <a:srgbClr val="000099"/>
                </a:solidFill>
                <a:latin typeface="Arial" panose="020B0604020202020204" pitchFamily="34" charset="0"/>
              </a:rPr>
            </a:br>
            <a:r>
              <a:rPr lang="en-US" altLang="en-US" b="1">
                <a:solidFill>
                  <a:srgbClr val="000099"/>
                </a:solidFill>
                <a:latin typeface="Arial" panose="020B0604020202020204" pitchFamily="34" charset="0"/>
              </a:rPr>
              <a:t>Simple Example</a:t>
            </a:r>
          </a:p>
        </p:txBody>
      </p:sp>
      <p:grpSp>
        <p:nvGrpSpPr>
          <p:cNvPr id="2" name="Group 22">
            <a:extLst>
              <a:ext uri="{FF2B5EF4-FFF2-40B4-BE49-F238E27FC236}">
                <a16:creationId xmlns:a16="http://schemas.microsoft.com/office/drawing/2014/main" id="{5086122B-CBE1-5242-2FBD-133E04EC17C0}"/>
              </a:ext>
            </a:extLst>
          </p:cNvPr>
          <p:cNvGrpSpPr>
            <a:grpSpLocks/>
          </p:cNvGrpSpPr>
          <p:nvPr/>
        </p:nvGrpSpPr>
        <p:grpSpPr bwMode="auto">
          <a:xfrm>
            <a:off x="2581275" y="4475163"/>
            <a:ext cx="3854450" cy="1984375"/>
            <a:chOff x="1646" y="3027"/>
            <a:chExt cx="1610" cy="910"/>
          </a:xfrm>
        </p:grpSpPr>
        <p:sp>
          <p:nvSpPr>
            <p:cNvPr id="41995" name="Oval 11">
              <a:extLst>
                <a:ext uri="{FF2B5EF4-FFF2-40B4-BE49-F238E27FC236}">
                  <a16:creationId xmlns:a16="http://schemas.microsoft.com/office/drawing/2014/main" id="{EBF72C69-BEC1-383A-8479-52CE4227C39A}"/>
                </a:ext>
              </a:extLst>
            </p:cNvPr>
            <p:cNvSpPr>
              <a:spLocks noChangeArrowheads="1"/>
            </p:cNvSpPr>
            <p:nvPr/>
          </p:nvSpPr>
          <p:spPr bwMode="auto">
            <a:xfrm>
              <a:off x="1707" y="3365"/>
              <a:ext cx="648" cy="252"/>
            </a:xfrm>
            <a:prstGeom prst="ellipse">
              <a:avLst/>
            </a:prstGeom>
            <a:solidFill>
              <a:srgbClr val="FFFF99"/>
            </a:solidFill>
            <a:ln w="25400">
              <a:solidFill>
                <a:schemeClr val="tx1"/>
              </a:solidFill>
              <a:round/>
              <a:headEnd/>
              <a:tailEnd/>
            </a:ln>
          </p:spPr>
          <p:txBody>
            <a:bodyPr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sz="2000" b="1">
                  <a:latin typeface="Times New Roman" panose="02020603050405020304" pitchFamily="18" charset="0"/>
                </a:rPr>
                <a:t>rain</a:t>
              </a:r>
            </a:p>
          </p:txBody>
        </p:sp>
        <p:sp>
          <p:nvSpPr>
            <p:cNvPr id="41996" name="Oval 12">
              <a:extLst>
                <a:ext uri="{FF2B5EF4-FFF2-40B4-BE49-F238E27FC236}">
                  <a16:creationId xmlns:a16="http://schemas.microsoft.com/office/drawing/2014/main" id="{8B9C0602-7928-D7FF-348C-6704E5F7BE70}"/>
                </a:ext>
              </a:extLst>
            </p:cNvPr>
            <p:cNvSpPr>
              <a:spLocks noChangeArrowheads="1"/>
            </p:cNvSpPr>
            <p:nvPr/>
          </p:nvSpPr>
          <p:spPr bwMode="auto">
            <a:xfrm>
              <a:off x="2537" y="3379"/>
              <a:ext cx="626" cy="252"/>
            </a:xfrm>
            <a:prstGeom prst="ellipse">
              <a:avLst/>
            </a:prstGeom>
            <a:solidFill>
              <a:srgbClr val="FFFF99"/>
            </a:solidFill>
            <a:ln w="25400">
              <a:solidFill>
                <a:schemeClr val="tx1"/>
              </a:solidFill>
              <a:round/>
              <a:headEnd/>
              <a:tailEnd/>
            </a:ln>
          </p:spPr>
          <p:txBody>
            <a:bodyPr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sz="2000" b="1">
                  <a:latin typeface="Times New Roman" panose="02020603050405020304" pitchFamily="18" charset="0"/>
                </a:rPr>
                <a:t>no rain</a:t>
              </a:r>
            </a:p>
          </p:txBody>
        </p:sp>
        <p:cxnSp>
          <p:nvCxnSpPr>
            <p:cNvPr id="41997" name="AutoShape 13">
              <a:extLst>
                <a:ext uri="{FF2B5EF4-FFF2-40B4-BE49-F238E27FC236}">
                  <a16:creationId xmlns:a16="http://schemas.microsoft.com/office/drawing/2014/main" id="{5669DFE4-090F-8FF0-854A-3B5E454B788E}"/>
                </a:ext>
              </a:extLst>
            </p:cNvPr>
            <p:cNvCxnSpPr>
              <a:cxnSpLocks noChangeShapeType="1"/>
              <a:stCxn id="41995" idx="7"/>
              <a:endCxn id="41996" idx="1"/>
            </p:cNvCxnSpPr>
            <p:nvPr/>
          </p:nvCxnSpPr>
          <p:spPr bwMode="auto">
            <a:xfrm rot="5400000" flipV="1">
              <a:off x="2437" y="3212"/>
              <a:ext cx="14" cy="368"/>
            </a:xfrm>
            <a:prstGeom prst="curvedConnector3">
              <a:avLst>
                <a:gd name="adj1" fmla="val -1250000"/>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998" name="AutoShape 14">
              <a:extLst>
                <a:ext uri="{FF2B5EF4-FFF2-40B4-BE49-F238E27FC236}">
                  <a16:creationId xmlns:a16="http://schemas.microsoft.com/office/drawing/2014/main" id="{C5DAD89C-077B-5350-8B62-464B61361F55}"/>
                </a:ext>
              </a:extLst>
            </p:cNvPr>
            <p:cNvCxnSpPr>
              <a:cxnSpLocks noChangeShapeType="1"/>
              <a:stCxn id="41996" idx="3"/>
              <a:endCxn id="41995" idx="5"/>
            </p:cNvCxnSpPr>
            <p:nvPr/>
          </p:nvCxnSpPr>
          <p:spPr bwMode="auto">
            <a:xfrm rot="16200000" flipV="1">
              <a:off x="2437" y="3414"/>
              <a:ext cx="14" cy="368"/>
            </a:xfrm>
            <a:prstGeom prst="curvedConnector3">
              <a:avLst>
                <a:gd name="adj1" fmla="val -1250000"/>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999" name="AutoShape 15">
              <a:extLst>
                <a:ext uri="{FF2B5EF4-FFF2-40B4-BE49-F238E27FC236}">
                  <a16:creationId xmlns:a16="http://schemas.microsoft.com/office/drawing/2014/main" id="{7DBFBF9A-9A63-E2C7-E101-A6841EE8AA58}"/>
                </a:ext>
              </a:extLst>
            </p:cNvPr>
            <p:cNvCxnSpPr>
              <a:cxnSpLocks noChangeShapeType="1"/>
              <a:stCxn id="41996" idx="7"/>
              <a:endCxn id="41996" idx="6"/>
            </p:cNvCxnSpPr>
            <p:nvPr/>
          </p:nvCxnSpPr>
          <p:spPr bwMode="auto">
            <a:xfrm rot="5400000" flipV="1">
              <a:off x="3070" y="3404"/>
              <a:ext cx="101" cy="100"/>
            </a:xfrm>
            <a:prstGeom prst="curvedConnector4">
              <a:avLst>
                <a:gd name="adj1" fmla="val -173269"/>
                <a:gd name="adj2" fmla="val 236000"/>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000" name="AutoShape 16">
              <a:extLst>
                <a:ext uri="{FF2B5EF4-FFF2-40B4-BE49-F238E27FC236}">
                  <a16:creationId xmlns:a16="http://schemas.microsoft.com/office/drawing/2014/main" id="{145D1B85-BBD2-9660-2184-C00F339F619B}"/>
                </a:ext>
              </a:extLst>
            </p:cNvPr>
            <p:cNvCxnSpPr>
              <a:cxnSpLocks noChangeShapeType="1"/>
              <a:stCxn id="41995" idx="1"/>
              <a:endCxn id="41995" idx="2"/>
            </p:cNvCxnSpPr>
            <p:nvPr/>
          </p:nvCxnSpPr>
          <p:spPr bwMode="auto">
            <a:xfrm rot="-5400000" flipH="1" flipV="1">
              <a:off x="1700" y="3388"/>
              <a:ext cx="101" cy="103"/>
            </a:xfrm>
            <a:prstGeom prst="curvedConnector4">
              <a:avLst>
                <a:gd name="adj1" fmla="val -173269"/>
                <a:gd name="adj2" fmla="val 232037"/>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2001" name="Text Box 17">
              <a:extLst>
                <a:ext uri="{FF2B5EF4-FFF2-40B4-BE49-F238E27FC236}">
                  <a16:creationId xmlns:a16="http://schemas.microsoft.com/office/drawing/2014/main" id="{F64EDC47-C91B-1779-4C97-9F6BD7213945}"/>
                </a:ext>
              </a:extLst>
            </p:cNvPr>
            <p:cNvSpPr txBox="1">
              <a:spLocks noChangeArrowheads="1"/>
            </p:cNvSpPr>
            <p:nvPr/>
          </p:nvSpPr>
          <p:spPr bwMode="auto">
            <a:xfrm>
              <a:off x="2284" y="3027"/>
              <a:ext cx="385"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800" b="1">
                  <a:latin typeface="Times New Roman" panose="02020603050405020304" pitchFamily="18" charset="0"/>
                </a:rPr>
                <a:t>0.6</a:t>
              </a:r>
            </a:p>
          </p:txBody>
        </p:sp>
        <p:sp>
          <p:nvSpPr>
            <p:cNvPr id="42002" name="Text Box 18">
              <a:extLst>
                <a:ext uri="{FF2B5EF4-FFF2-40B4-BE49-F238E27FC236}">
                  <a16:creationId xmlns:a16="http://schemas.microsoft.com/office/drawing/2014/main" id="{A0A2F55E-F981-3D34-FD43-BCE1FA87E377}"/>
                </a:ext>
              </a:extLst>
            </p:cNvPr>
            <p:cNvSpPr txBox="1">
              <a:spLocks noChangeArrowheads="1"/>
            </p:cNvSpPr>
            <p:nvPr/>
          </p:nvSpPr>
          <p:spPr bwMode="auto">
            <a:xfrm>
              <a:off x="1646" y="3076"/>
              <a:ext cx="326"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800" b="1">
                  <a:latin typeface="Times New Roman" panose="02020603050405020304" pitchFamily="18" charset="0"/>
                </a:rPr>
                <a:t>0.4</a:t>
              </a:r>
            </a:p>
          </p:txBody>
        </p:sp>
        <p:sp>
          <p:nvSpPr>
            <p:cNvPr id="42003" name="Text Box 19">
              <a:extLst>
                <a:ext uri="{FF2B5EF4-FFF2-40B4-BE49-F238E27FC236}">
                  <a16:creationId xmlns:a16="http://schemas.microsoft.com/office/drawing/2014/main" id="{D7177BE6-199F-D81B-FB10-D6075C6565EA}"/>
                </a:ext>
              </a:extLst>
            </p:cNvPr>
            <p:cNvSpPr txBox="1">
              <a:spLocks noChangeArrowheads="1"/>
            </p:cNvSpPr>
            <p:nvPr/>
          </p:nvSpPr>
          <p:spPr bwMode="auto">
            <a:xfrm>
              <a:off x="2913" y="3103"/>
              <a:ext cx="343"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800" b="1">
                  <a:latin typeface="Times New Roman" panose="02020603050405020304" pitchFamily="18" charset="0"/>
                </a:rPr>
                <a:t>0.8</a:t>
              </a:r>
            </a:p>
          </p:txBody>
        </p:sp>
        <p:sp>
          <p:nvSpPr>
            <p:cNvPr id="42004" name="Text Box 20">
              <a:extLst>
                <a:ext uri="{FF2B5EF4-FFF2-40B4-BE49-F238E27FC236}">
                  <a16:creationId xmlns:a16="http://schemas.microsoft.com/office/drawing/2014/main" id="{2BBCE34B-4C68-71B1-C3D1-599D15BA1438}"/>
                </a:ext>
              </a:extLst>
            </p:cNvPr>
            <p:cNvSpPr txBox="1">
              <a:spLocks noChangeArrowheads="1"/>
            </p:cNvSpPr>
            <p:nvPr/>
          </p:nvSpPr>
          <p:spPr bwMode="auto">
            <a:xfrm>
              <a:off x="2277" y="3769"/>
              <a:ext cx="376"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800" b="1">
                  <a:latin typeface="Times New Roman" panose="02020603050405020304" pitchFamily="18" charset="0"/>
                </a:rPr>
                <a:t>0.2</a:t>
              </a:r>
            </a:p>
          </p:txBody>
        </p:sp>
      </p:grpSp>
      <p:sp>
        <p:nvSpPr>
          <p:cNvPr id="283671" name="Text Box 23">
            <a:extLst>
              <a:ext uri="{FF2B5EF4-FFF2-40B4-BE49-F238E27FC236}">
                <a16:creationId xmlns:a16="http://schemas.microsoft.com/office/drawing/2014/main" id="{766A5468-9E1B-2F18-ED54-C67C31FF8D7E}"/>
              </a:ext>
            </a:extLst>
          </p:cNvPr>
          <p:cNvSpPr txBox="1">
            <a:spLocks noChangeArrowheads="1"/>
          </p:cNvSpPr>
          <p:nvPr/>
        </p:nvSpPr>
        <p:spPr bwMode="auto">
          <a:xfrm>
            <a:off x="185738" y="4249738"/>
            <a:ext cx="2568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dirty="0">
                <a:solidFill>
                  <a:srgbClr val="993300"/>
                </a:solidFill>
              </a:rPr>
              <a:t>Stochastic FSM:</a:t>
            </a:r>
          </a:p>
        </p:txBody>
      </p:sp>
      <p:sp>
        <p:nvSpPr>
          <p:cNvPr id="4" name="TextBox 3">
            <a:extLst>
              <a:ext uri="{FF2B5EF4-FFF2-40B4-BE49-F238E27FC236}">
                <a16:creationId xmlns:a16="http://schemas.microsoft.com/office/drawing/2014/main" id="{17665E90-47CA-3215-6230-D262B82F2A59}"/>
              </a:ext>
            </a:extLst>
          </p:cNvPr>
          <p:cNvSpPr txBox="1"/>
          <p:nvPr/>
        </p:nvSpPr>
        <p:spPr>
          <a:xfrm>
            <a:off x="185738" y="6259483"/>
            <a:ext cx="4576194" cy="400110"/>
          </a:xfrm>
          <a:prstGeom prst="rect">
            <a:avLst/>
          </a:prstGeom>
          <a:noFill/>
        </p:spPr>
        <p:txBody>
          <a:bodyPr wrap="square">
            <a:spAutoFit/>
          </a:bodyPr>
          <a:lstStyle/>
          <a:p>
            <a:r>
              <a:rPr lang="en-US" sz="2000" b="0" i="0" dirty="0">
                <a:solidFill>
                  <a:srgbClr val="202122"/>
                </a:solidFill>
                <a:effectLst/>
                <a:latin typeface="Times New Roman" panose="02020603050405020304" pitchFamily="18" charset="0"/>
                <a:cs typeface="Times New Roman" panose="02020603050405020304" pitchFamily="18" charset="0"/>
              </a:rPr>
              <a:t> *</a:t>
            </a:r>
            <a:r>
              <a:rPr lang="en-US" sz="2000" b="1" i="0" dirty="0">
                <a:solidFill>
                  <a:srgbClr val="202122"/>
                </a:solidFill>
                <a:effectLst/>
                <a:latin typeface="Times New Roman" panose="02020603050405020304" pitchFamily="18" charset="0"/>
                <a:cs typeface="Times New Roman" panose="02020603050405020304" pitchFamily="18" charset="0"/>
              </a:rPr>
              <a:t>finite-state machine - FSM</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365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3650">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365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365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83650">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3650">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365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365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checkerboard(across)">
                                      <p:cBhvr>
                                        <p:cTn id="27" dur="500"/>
                                        <p:tgtEl>
                                          <p:spTgt spid="2"/>
                                        </p:tgtEl>
                                      </p:cBhvr>
                                    </p:animEffect>
                                  </p:childTnLst>
                                </p:cTn>
                              </p:par>
                              <p:par>
                                <p:cTn id="28" presetID="5" presetClass="entr" presetSubtype="10" fill="hold" nodeType="withEffect">
                                  <p:stCondLst>
                                    <p:cond delay="0"/>
                                  </p:stCondLst>
                                  <p:childTnLst>
                                    <p:set>
                                      <p:cBhvr>
                                        <p:cTn id="29" dur="1" fill="hold">
                                          <p:stCondLst>
                                            <p:cond delay="0"/>
                                          </p:stCondLst>
                                        </p:cTn>
                                        <p:tgtEl>
                                          <p:spTgt spid="283671"/>
                                        </p:tgtEl>
                                        <p:attrNameLst>
                                          <p:attrName>style.visibility</p:attrName>
                                        </p:attrNameLst>
                                      </p:cBhvr>
                                      <p:to>
                                        <p:strVal val="visible"/>
                                      </p:to>
                                    </p:set>
                                    <p:animEffect transition="in" filter="checkerboard(across)">
                                      <p:cBhvr>
                                        <p:cTn id="30" dur="500"/>
                                        <p:tgtEl>
                                          <p:spTgt spid="2836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1" grpId="0" animBg="1"/>
      <p:bldP spid="283652" grpId="0" animBg="1"/>
      <p:bldP spid="283653" grpId="0" animBg="1"/>
      <p:bldP spid="283654" grpId="0" animBg="1"/>
      <p:bldP spid="283671" grpId="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1" name="Slide Number Placeholder 3">
            <a:extLst>
              <a:ext uri="{FF2B5EF4-FFF2-40B4-BE49-F238E27FC236}">
                <a16:creationId xmlns:a16="http://schemas.microsoft.com/office/drawing/2014/main" id="{E023DD88-21F2-7062-7169-BCDFCDF742CC}"/>
              </a:ext>
            </a:extLst>
          </p:cNvPr>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E9A13F86-E4E2-4264-8B61-3B55A9B25749}" type="slidenum">
              <a:rPr lang="he-IL" altLang="en-US" sz="1600">
                <a:latin typeface="Times New Roman" panose="02020603050405020304" pitchFamily="18" charset="0"/>
              </a:rPr>
              <a:pPr/>
              <a:t>6</a:t>
            </a:fld>
            <a:endParaRPr lang="en-US" altLang="en-US" sz="1600">
              <a:latin typeface="Times New Roman" panose="02020603050405020304" pitchFamily="18" charset="0"/>
            </a:endParaRPr>
          </a:p>
        </p:txBody>
      </p:sp>
      <p:sp>
        <p:nvSpPr>
          <p:cNvPr id="2052" name="Text Box 4">
            <a:extLst>
              <a:ext uri="{FF2B5EF4-FFF2-40B4-BE49-F238E27FC236}">
                <a16:creationId xmlns:a16="http://schemas.microsoft.com/office/drawing/2014/main" id="{4CE4D3B8-2722-B606-617F-0851AF4FF451}"/>
              </a:ext>
            </a:extLst>
          </p:cNvPr>
          <p:cNvSpPr txBox="1">
            <a:spLocks noChangeArrowheads="1"/>
          </p:cNvSpPr>
          <p:nvPr/>
        </p:nvSpPr>
        <p:spPr bwMode="auto">
          <a:xfrm>
            <a:off x="468313" y="1452563"/>
            <a:ext cx="8332787" cy="268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2000" b="1">
                <a:solidFill>
                  <a:srgbClr val="993300"/>
                </a:solidFill>
              </a:rPr>
              <a:t>Weather:</a:t>
            </a:r>
          </a:p>
          <a:p>
            <a:pPr>
              <a:spcBef>
                <a:spcPct val="50000"/>
              </a:spcBef>
              <a:buFontTx/>
              <a:buChar char="•"/>
            </a:pPr>
            <a:r>
              <a:rPr lang="en-US" altLang="en-US" sz="2000" b="1"/>
              <a:t> raining today			40% rain tomorrow 	  </a:t>
            </a:r>
          </a:p>
          <a:p>
            <a:pPr>
              <a:spcBef>
                <a:spcPct val="50000"/>
              </a:spcBef>
            </a:pPr>
            <a:r>
              <a:rPr lang="en-US" altLang="en-US" sz="2000" b="1"/>
              <a:t>				60% no rain tomorrow	  </a:t>
            </a:r>
            <a:endParaRPr lang="en-US" altLang="en-US" b="1" i="1">
              <a:latin typeface="Times New Roman" panose="02020603050405020304" pitchFamily="18" charset="0"/>
              <a:cs typeface="Times New Roman" panose="02020603050405020304" pitchFamily="18" charset="0"/>
            </a:endParaRPr>
          </a:p>
          <a:p>
            <a:pPr>
              <a:spcBef>
                <a:spcPct val="50000"/>
              </a:spcBef>
              <a:buFontTx/>
              <a:buChar char="•"/>
            </a:pPr>
            <a:endParaRPr lang="en-US" altLang="en-US" sz="2000" b="1"/>
          </a:p>
          <a:p>
            <a:pPr>
              <a:spcBef>
                <a:spcPct val="50000"/>
              </a:spcBef>
              <a:buFontTx/>
              <a:buChar char="•"/>
            </a:pPr>
            <a:r>
              <a:rPr lang="en-US" altLang="en-US" sz="2000" b="1"/>
              <a:t> not raining today		20% rain tomorrow	</a:t>
            </a:r>
            <a:endParaRPr lang="en-US" altLang="en-US" b="1" i="1">
              <a:latin typeface="Times New Roman" panose="02020603050405020304" pitchFamily="18" charset="0"/>
              <a:cs typeface="Times New Roman" panose="02020603050405020304" pitchFamily="18" charset="0"/>
            </a:endParaRPr>
          </a:p>
          <a:p>
            <a:pPr>
              <a:spcBef>
                <a:spcPct val="50000"/>
              </a:spcBef>
            </a:pPr>
            <a:r>
              <a:rPr lang="en-US" altLang="en-US" sz="2000"/>
              <a:t>		</a:t>
            </a:r>
            <a:r>
              <a:rPr lang="en-US" altLang="en-US" sz="2000" b="1"/>
              <a:t>		80% no rain tomorrow</a:t>
            </a:r>
            <a:endParaRPr lang="en-US" altLang="en-US" b="1" i="1">
              <a:latin typeface="Times New Roman" panose="02020603050405020304" pitchFamily="18" charset="0"/>
              <a:cs typeface="Times New Roman" panose="02020603050405020304" pitchFamily="18" charset="0"/>
            </a:endParaRPr>
          </a:p>
        </p:txBody>
      </p:sp>
      <p:sp>
        <p:nvSpPr>
          <p:cNvPr id="2053" name="AutoShape 5">
            <a:extLst>
              <a:ext uri="{FF2B5EF4-FFF2-40B4-BE49-F238E27FC236}">
                <a16:creationId xmlns:a16="http://schemas.microsoft.com/office/drawing/2014/main" id="{815CFD68-D165-5FFB-78FF-8B3508A23E1A}"/>
              </a:ext>
            </a:extLst>
          </p:cNvPr>
          <p:cNvSpPr>
            <a:spLocks noChangeArrowheads="1"/>
          </p:cNvSpPr>
          <p:nvPr/>
        </p:nvSpPr>
        <p:spPr bwMode="auto">
          <a:xfrm>
            <a:off x="3008313" y="1954213"/>
            <a:ext cx="676275" cy="296862"/>
          </a:xfrm>
          <a:prstGeom prst="rightArrow">
            <a:avLst>
              <a:gd name="adj1" fmla="val 50000"/>
              <a:gd name="adj2" fmla="val 56952"/>
            </a:avLst>
          </a:prstGeom>
          <a:solidFill>
            <a:srgbClr val="00FF00"/>
          </a:solidFill>
          <a:ln w="25400">
            <a:solidFill>
              <a:schemeClr val="tx1"/>
            </a:solidFill>
            <a:miter lim="800000"/>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endParaRPr lang="en-US" altLang="en-US"/>
          </a:p>
        </p:txBody>
      </p:sp>
      <p:sp>
        <p:nvSpPr>
          <p:cNvPr id="2054" name="AutoShape 6">
            <a:extLst>
              <a:ext uri="{FF2B5EF4-FFF2-40B4-BE49-F238E27FC236}">
                <a16:creationId xmlns:a16="http://schemas.microsoft.com/office/drawing/2014/main" id="{2366CFB2-D846-12E8-1542-505F20F3B208}"/>
              </a:ext>
            </a:extLst>
          </p:cNvPr>
          <p:cNvSpPr>
            <a:spLocks noChangeArrowheads="1"/>
          </p:cNvSpPr>
          <p:nvPr/>
        </p:nvSpPr>
        <p:spPr bwMode="auto">
          <a:xfrm>
            <a:off x="3008313" y="2400300"/>
            <a:ext cx="676275" cy="296863"/>
          </a:xfrm>
          <a:prstGeom prst="rightArrow">
            <a:avLst>
              <a:gd name="adj1" fmla="val 50000"/>
              <a:gd name="adj2" fmla="val 56952"/>
            </a:avLst>
          </a:prstGeom>
          <a:solidFill>
            <a:srgbClr val="00FF00"/>
          </a:solidFill>
          <a:ln w="25400">
            <a:solidFill>
              <a:schemeClr val="tx1"/>
            </a:solidFill>
            <a:miter lim="800000"/>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endParaRPr lang="en-US" altLang="en-US"/>
          </a:p>
        </p:txBody>
      </p:sp>
      <p:sp>
        <p:nvSpPr>
          <p:cNvPr id="2055" name="AutoShape 7">
            <a:extLst>
              <a:ext uri="{FF2B5EF4-FFF2-40B4-BE49-F238E27FC236}">
                <a16:creationId xmlns:a16="http://schemas.microsoft.com/office/drawing/2014/main" id="{08A570FB-5EE0-5D60-0A29-ECC6A338647C}"/>
              </a:ext>
            </a:extLst>
          </p:cNvPr>
          <p:cNvSpPr>
            <a:spLocks noChangeArrowheads="1"/>
          </p:cNvSpPr>
          <p:nvPr/>
        </p:nvSpPr>
        <p:spPr bwMode="auto">
          <a:xfrm>
            <a:off x="2995613" y="3349625"/>
            <a:ext cx="676275" cy="296863"/>
          </a:xfrm>
          <a:prstGeom prst="rightArrow">
            <a:avLst>
              <a:gd name="adj1" fmla="val 50000"/>
              <a:gd name="adj2" fmla="val 56952"/>
            </a:avLst>
          </a:prstGeom>
          <a:solidFill>
            <a:srgbClr val="00FF00"/>
          </a:solidFill>
          <a:ln w="25400">
            <a:solidFill>
              <a:schemeClr val="tx1"/>
            </a:solidFill>
            <a:miter lim="800000"/>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endParaRPr lang="en-US" altLang="en-US"/>
          </a:p>
        </p:txBody>
      </p:sp>
      <p:sp>
        <p:nvSpPr>
          <p:cNvPr id="2056" name="AutoShape 8">
            <a:extLst>
              <a:ext uri="{FF2B5EF4-FFF2-40B4-BE49-F238E27FC236}">
                <a16:creationId xmlns:a16="http://schemas.microsoft.com/office/drawing/2014/main" id="{E0E0D9B6-D028-7157-7D8D-06D8FF5D5165}"/>
              </a:ext>
            </a:extLst>
          </p:cNvPr>
          <p:cNvSpPr>
            <a:spLocks noChangeArrowheads="1"/>
          </p:cNvSpPr>
          <p:nvPr/>
        </p:nvSpPr>
        <p:spPr bwMode="auto">
          <a:xfrm>
            <a:off x="3008313" y="3759200"/>
            <a:ext cx="676275" cy="296863"/>
          </a:xfrm>
          <a:prstGeom prst="rightArrow">
            <a:avLst>
              <a:gd name="adj1" fmla="val 50000"/>
              <a:gd name="adj2" fmla="val 56952"/>
            </a:avLst>
          </a:prstGeom>
          <a:solidFill>
            <a:srgbClr val="00FF00"/>
          </a:solidFill>
          <a:ln w="25400">
            <a:solidFill>
              <a:schemeClr val="tx1"/>
            </a:solidFill>
            <a:miter lim="800000"/>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endParaRPr lang="en-US" altLang="en-US"/>
          </a:p>
        </p:txBody>
      </p:sp>
      <p:sp>
        <p:nvSpPr>
          <p:cNvPr id="2057" name="Rectangle 9">
            <a:extLst>
              <a:ext uri="{FF2B5EF4-FFF2-40B4-BE49-F238E27FC236}">
                <a16:creationId xmlns:a16="http://schemas.microsoft.com/office/drawing/2014/main" id="{8847FB13-2CF8-7A30-637B-40B72933E810}"/>
              </a:ext>
            </a:extLst>
          </p:cNvPr>
          <p:cNvSpPr>
            <a:spLocks noChangeArrowheads="1"/>
          </p:cNvSpPr>
          <p:nvPr/>
        </p:nvSpPr>
        <p:spPr bwMode="auto">
          <a:xfrm>
            <a:off x="455613" y="207963"/>
            <a:ext cx="84121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nchor="ct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sz="3600" b="1" dirty="0">
                <a:solidFill>
                  <a:srgbClr val="C00000"/>
                </a:solidFill>
                <a:latin typeface="Times New Roman" panose="02020603050405020304" pitchFamily="18" charset="0"/>
                <a:cs typeface="Times New Roman" panose="02020603050405020304" pitchFamily="18" charset="0"/>
              </a:rPr>
              <a:t>Markov Process</a:t>
            </a:r>
            <a:br>
              <a:rPr lang="en-US" altLang="en-US" sz="3600" b="1" dirty="0">
                <a:solidFill>
                  <a:srgbClr val="C00000"/>
                </a:solidFill>
                <a:latin typeface="Times New Roman" panose="02020603050405020304" pitchFamily="18" charset="0"/>
                <a:cs typeface="Times New Roman" panose="02020603050405020304" pitchFamily="18" charset="0"/>
              </a:rPr>
            </a:br>
            <a:r>
              <a:rPr lang="en-US" altLang="en-US" b="1" dirty="0">
                <a:solidFill>
                  <a:srgbClr val="C00000"/>
                </a:solidFill>
                <a:latin typeface="Times New Roman" panose="02020603050405020304" pitchFamily="18" charset="0"/>
                <a:cs typeface="Times New Roman" panose="02020603050405020304" pitchFamily="18" charset="0"/>
              </a:rPr>
              <a:t>Simple Example</a:t>
            </a:r>
          </a:p>
        </p:txBody>
      </p:sp>
      <p:graphicFrame>
        <p:nvGraphicFramePr>
          <p:cNvPr id="265226" name="Object 10">
            <a:extLst>
              <a:ext uri="{FF2B5EF4-FFF2-40B4-BE49-F238E27FC236}">
                <a16:creationId xmlns:a16="http://schemas.microsoft.com/office/drawing/2014/main" id="{48432685-C0DA-93CF-7967-6C6CDB71A998}"/>
              </a:ext>
            </a:extLst>
          </p:cNvPr>
          <p:cNvGraphicFramePr>
            <a:graphicFrameLocks noGrp="1" noChangeAspect="1"/>
          </p:cNvGraphicFramePr>
          <p:nvPr>
            <p:ph/>
          </p:nvPr>
        </p:nvGraphicFramePr>
        <p:xfrm>
          <a:off x="582613" y="4706938"/>
          <a:ext cx="2832100" cy="1341437"/>
        </p:xfrm>
        <a:graphic>
          <a:graphicData uri="http://schemas.openxmlformats.org/presentationml/2006/ole">
            <mc:AlternateContent xmlns:mc="http://schemas.openxmlformats.org/markup-compatibility/2006">
              <mc:Choice xmlns:v="urn:schemas-microsoft-com:vml" Requires="v">
                <p:oleObj name="Equation" r:id="rId3" imgW="965160" imgH="457200" progId="Equation.3">
                  <p:embed/>
                </p:oleObj>
              </mc:Choice>
              <mc:Fallback>
                <p:oleObj name="Equation" r:id="rId3" imgW="965160" imgH="457200" progId="Equation.3">
                  <p:embed/>
                  <p:pic>
                    <p:nvPicPr>
                      <p:cNvPr id="265226" name="Object 10">
                        <a:extLst>
                          <a:ext uri="{FF2B5EF4-FFF2-40B4-BE49-F238E27FC236}">
                            <a16:creationId xmlns:a16="http://schemas.microsoft.com/office/drawing/2014/main" id="{48432685-C0DA-93CF-7967-6C6CDB71A9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613" y="4706938"/>
                        <a:ext cx="2832100" cy="1341437"/>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5228" name="Text Box 12">
            <a:extLst>
              <a:ext uri="{FF2B5EF4-FFF2-40B4-BE49-F238E27FC236}">
                <a16:creationId xmlns:a16="http://schemas.microsoft.com/office/drawing/2014/main" id="{8BDBD0D5-4F95-8656-8B51-515F9183E79A}"/>
              </a:ext>
            </a:extLst>
          </p:cNvPr>
          <p:cNvSpPr txBox="1">
            <a:spLocks noChangeArrowheads="1"/>
          </p:cNvSpPr>
          <p:nvPr/>
        </p:nvSpPr>
        <p:spPr bwMode="auto">
          <a:xfrm>
            <a:off x="3770313" y="4692650"/>
            <a:ext cx="5027612"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buFontTx/>
              <a:buChar char="•"/>
            </a:pPr>
            <a:r>
              <a:rPr lang="en-US" altLang="en-US" sz="2000" dirty="0">
                <a:solidFill>
                  <a:srgbClr val="3333CC"/>
                </a:solidFill>
              </a:rPr>
              <a:t> Stochastic matrix:</a:t>
            </a:r>
          </a:p>
          <a:p>
            <a:pPr lvl="1"/>
            <a:r>
              <a:rPr lang="en-US" altLang="en-US" sz="2000" dirty="0"/>
              <a:t>Rows sum up to 1</a:t>
            </a:r>
          </a:p>
          <a:p>
            <a:pPr>
              <a:buFontTx/>
              <a:buChar char="•"/>
            </a:pPr>
            <a:r>
              <a:rPr lang="en-US" altLang="en-US" sz="2000" dirty="0">
                <a:solidFill>
                  <a:srgbClr val="3333CC"/>
                </a:solidFill>
              </a:rPr>
              <a:t> Double stochastic matrix:</a:t>
            </a:r>
          </a:p>
          <a:p>
            <a:pPr lvl="1"/>
            <a:r>
              <a:rPr lang="en-US" altLang="en-US" sz="2000" dirty="0"/>
              <a:t>Rows and columns sum up to 1</a:t>
            </a:r>
          </a:p>
        </p:txBody>
      </p:sp>
      <p:sp>
        <p:nvSpPr>
          <p:cNvPr id="265229" name="Text Box 13">
            <a:extLst>
              <a:ext uri="{FF2B5EF4-FFF2-40B4-BE49-F238E27FC236}">
                <a16:creationId xmlns:a16="http://schemas.microsoft.com/office/drawing/2014/main" id="{FC6FB3FB-80EB-F7E9-11E6-1722FB410AB3}"/>
              </a:ext>
            </a:extLst>
          </p:cNvPr>
          <p:cNvSpPr txBox="1">
            <a:spLocks noChangeArrowheads="1"/>
          </p:cNvSpPr>
          <p:nvPr/>
        </p:nvSpPr>
        <p:spPr bwMode="auto">
          <a:xfrm>
            <a:off x="376238" y="4310063"/>
            <a:ext cx="28178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sz="2000">
                <a:solidFill>
                  <a:srgbClr val="993300"/>
                </a:solidFill>
              </a:rPr>
              <a:t>The transition matrix:</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265229"/>
                                        </p:tgtEl>
                                        <p:attrNameLst>
                                          <p:attrName>style.visibility</p:attrName>
                                        </p:attrNameLst>
                                      </p:cBhvr>
                                      <p:to>
                                        <p:strVal val="visible"/>
                                      </p:to>
                                    </p:set>
                                    <p:animEffect transition="in" filter="checkerboard(across)">
                                      <p:cBhvr>
                                        <p:cTn id="7" dur="500"/>
                                        <p:tgtEl>
                                          <p:spTgt spid="265229"/>
                                        </p:tgtEl>
                                      </p:cBhvr>
                                    </p:animEffect>
                                  </p:childTnLst>
                                </p:cTn>
                              </p:par>
                              <p:par>
                                <p:cTn id="8" presetID="5" presetClass="entr" presetSubtype="10" fill="hold" nodeType="withEffect">
                                  <p:stCondLst>
                                    <p:cond delay="0"/>
                                  </p:stCondLst>
                                  <p:childTnLst>
                                    <p:set>
                                      <p:cBhvr>
                                        <p:cTn id="9" dur="1" fill="hold">
                                          <p:stCondLst>
                                            <p:cond delay="0"/>
                                          </p:stCondLst>
                                        </p:cTn>
                                        <p:tgtEl>
                                          <p:spTgt spid="265226"/>
                                        </p:tgtEl>
                                        <p:attrNameLst>
                                          <p:attrName>style.visibility</p:attrName>
                                        </p:attrNameLst>
                                      </p:cBhvr>
                                      <p:to>
                                        <p:strVal val="visible"/>
                                      </p:to>
                                    </p:set>
                                    <p:animEffect transition="in" filter="checkerboard(across)">
                                      <p:cBhvr>
                                        <p:cTn id="10" dur="500"/>
                                        <p:tgtEl>
                                          <p:spTgt spid="26522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65228">
                                            <p:txEl>
                                              <p:pRg st="0" end="0"/>
                                            </p:txEl>
                                          </p:spTgt>
                                        </p:tgtEl>
                                        <p:attrNameLst>
                                          <p:attrName>style.visibility</p:attrName>
                                        </p:attrNameLst>
                                      </p:cBhvr>
                                      <p:to>
                                        <p:strVal val="visible"/>
                                      </p:to>
                                    </p:set>
                                    <p:animEffect transition="in" filter="blinds(horizontal)">
                                      <p:cBhvr>
                                        <p:cTn id="15" dur="500"/>
                                        <p:tgtEl>
                                          <p:spTgt spid="265228">
                                            <p:txEl>
                                              <p:pRg st="0" end="0"/>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65228">
                                            <p:txEl>
                                              <p:pRg st="1" end="1"/>
                                            </p:txEl>
                                          </p:spTgt>
                                        </p:tgtEl>
                                        <p:attrNameLst>
                                          <p:attrName>style.visibility</p:attrName>
                                        </p:attrNameLst>
                                      </p:cBhvr>
                                      <p:to>
                                        <p:strVal val="visible"/>
                                      </p:to>
                                    </p:set>
                                    <p:animEffect transition="in" filter="blinds(horizontal)">
                                      <p:cBhvr>
                                        <p:cTn id="18" dur="500"/>
                                        <p:tgtEl>
                                          <p:spTgt spid="265228">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265228">
                                            <p:txEl>
                                              <p:pRg st="2" end="2"/>
                                            </p:txEl>
                                          </p:spTgt>
                                        </p:tgtEl>
                                        <p:attrNameLst>
                                          <p:attrName>style.visibility</p:attrName>
                                        </p:attrNameLst>
                                      </p:cBhvr>
                                      <p:to>
                                        <p:strVal val="visible"/>
                                      </p:to>
                                    </p:set>
                                    <p:animEffect transition="in" filter="blinds(horizontal)">
                                      <p:cBhvr>
                                        <p:cTn id="23" dur="500"/>
                                        <p:tgtEl>
                                          <p:spTgt spid="265228">
                                            <p:txEl>
                                              <p:pRg st="2" end="2"/>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65228">
                                            <p:txEl>
                                              <p:pRg st="3" end="3"/>
                                            </p:txEl>
                                          </p:spTgt>
                                        </p:tgtEl>
                                        <p:attrNameLst>
                                          <p:attrName>style.visibility</p:attrName>
                                        </p:attrNameLst>
                                      </p:cBhvr>
                                      <p:to>
                                        <p:strVal val="visible"/>
                                      </p:to>
                                    </p:set>
                                    <p:animEffect transition="in" filter="blinds(horizontal)">
                                      <p:cBhvr>
                                        <p:cTn id="26" dur="500"/>
                                        <p:tgtEl>
                                          <p:spTgt spid="26522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a:extLst>
              <a:ext uri="{FF2B5EF4-FFF2-40B4-BE49-F238E27FC236}">
                <a16:creationId xmlns:a16="http://schemas.microsoft.com/office/drawing/2014/main" id="{71EB8AA8-570A-99BC-B960-DF45A8B4042D}"/>
              </a:ext>
            </a:extLst>
          </p:cNvPr>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09F47E37-0E2C-4942-9AB5-049E40913AA0}" type="slidenum">
              <a:rPr lang="he-IL" altLang="en-US" sz="1600">
                <a:latin typeface="Times New Roman" panose="02020603050405020304" pitchFamily="18" charset="0"/>
              </a:rPr>
              <a:pPr/>
              <a:t>7</a:t>
            </a:fld>
            <a:endParaRPr lang="en-US" altLang="en-US" sz="1600">
              <a:latin typeface="Times New Roman" panose="02020603050405020304" pitchFamily="18" charset="0"/>
            </a:endParaRPr>
          </a:p>
        </p:txBody>
      </p:sp>
      <p:sp>
        <p:nvSpPr>
          <p:cNvPr id="262147" name="Text Box 3">
            <a:extLst>
              <a:ext uri="{FF2B5EF4-FFF2-40B4-BE49-F238E27FC236}">
                <a16:creationId xmlns:a16="http://schemas.microsoft.com/office/drawing/2014/main" id="{436119C3-BD8E-3F18-8B66-DADC0970E7FB}"/>
              </a:ext>
            </a:extLst>
          </p:cNvPr>
          <p:cNvSpPr txBox="1">
            <a:spLocks noChangeArrowheads="1"/>
          </p:cNvSpPr>
          <p:nvPr/>
        </p:nvSpPr>
        <p:spPr bwMode="auto">
          <a:xfrm>
            <a:off x="682625" y="1233488"/>
            <a:ext cx="8547099" cy="294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dirty="0"/>
              <a:t>– </a:t>
            </a:r>
            <a:r>
              <a:rPr lang="en-US" altLang="en-US" sz="2200" dirty="0"/>
              <a:t>Gambler starts with $10</a:t>
            </a:r>
          </a:p>
          <a:p>
            <a:pPr>
              <a:spcBef>
                <a:spcPct val="50000"/>
              </a:spcBef>
            </a:pPr>
            <a:r>
              <a:rPr lang="en-US" altLang="en-US" dirty="0"/>
              <a:t>- </a:t>
            </a:r>
            <a:r>
              <a:rPr lang="en-US" altLang="en-US" sz="2200" dirty="0"/>
              <a:t>At each play we have one of the following:</a:t>
            </a:r>
          </a:p>
          <a:p>
            <a:pPr lvl="1">
              <a:spcBef>
                <a:spcPct val="50000"/>
              </a:spcBef>
            </a:pPr>
            <a:r>
              <a:rPr lang="en-US" altLang="en-US" dirty="0"/>
              <a:t>• </a:t>
            </a:r>
            <a:r>
              <a:rPr lang="en-US" altLang="en-US" sz="2000" dirty="0"/>
              <a:t>Gambler wins $1 with probability</a:t>
            </a:r>
            <a:r>
              <a:rPr lang="en-US" altLang="en-US" sz="2000" dirty="0">
                <a:latin typeface="Times New Roman" panose="02020603050405020304" pitchFamily="18" charset="0"/>
                <a:cs typeface="Times New Roman" panose="02020603050405020304" pitchFamily="18" charset="0"/>
              </a:rPr>
              <a:t> </a:t>
            </a:r>
            <a:r>
              <a:rPr lang="en-US" altLang="en-US" sz="2000" i="1" dirty="0">
                <a:latin typeface="Times New Roman" panose="02020603050405020304" pitchFamily="18" charset="0"/>
                <a:cs typeface="Times New Roman" panose="02020603050405020304" pitchFamily="18" charset="0"/>
              </a:rPr>
              <a:t>p</a:t>
            </a:r>
          </a:p>
          <a:p>
            <a:pPr lvl="1">
              <a:spcBef>
                <a:spcPct val="50000"/>
              </a:spcBef>
            </a:pPr>
            <a:r>
              <a:rPr lang="en-US" altLang="en-US" sz="2000" dirty="0"/>
              <a:t>• Gambler looses $1 with probability </a:t>
            </a:r>
            <a:r>
              <a:rPr lang="en-US" altLang="en-US" sz="2000" dirty="0">
                <a:latin typeface="Times New Roman" panose="02020603050405020304" pitchFamily="18" charset="0"/>
                <a:cs typeface="Times New Roman" panose="02020603050405020304" pitchFamily="18" charset="0"/>
              </a:rPr>
              <a:t>1-</a:t>
            </a:r>
            <a:r>
              <a:rPr lang="en-US" altLang="en-US" sz="2000" i="1" dirty="0">
                <a:latin typeface="Times New Roman" panose="02020603050405020304" pitchFamily="18" charset="0"/>
                <a:cs typeface="Times New Roman" panose="02020603050405020304" pitchFamily="18" charset="0"/>
              </a:rPr>
              <a:t>p</a:t>
            </a:r>
          </a:p>
          <a:p>
            <a:pPr>
              <a:spcBef>
                <a:spcPct val="50000"/>
              </a:spcBef>
            </a:pPr>
            <a:r>
              <a:rPr lang="en-US" altLang="en-US" dirty="0"/>
              <a:t>– </a:t>
            </a:r>
            <a:r>
              <a:rPr lang="en-US" altLang="en-US" sz="2200" dirty="0"/>
              <a:t>Game ends when gambler goes broke, or gains a fortune of $</a:t>
            </a:r>
            <a:r>
              <a:rPr lang="en-US" altLang="en-US" sz="2200" dirty="0">
                <a:cs typeface="Times New Roman" panose="02020603050405020304" pitchFamily="18" charset="0"/>
              </a:rPr>
              <a:t>100</a:t>
            </a:r>
          </a:p>
          <a:p>
            <a:pPr lvl="1">
              <a:spcBef>
                <a:spcPct val="50000"/>
              </a:spcBef>
            </a:pPr>
            <a:r>
              <a:rPr lang="en-US" altLang="en-US" sz="2000" dirty="0"/>
              <a:t>(Both </a:t>
            </a:r>
            <a:r>
              <a:rPr lang="en-US" altLang="en-US" sz="2000" dirty="0">
                <a:cs typeface="Times New Roman" panose="02020603050405020304" pitchFamily="18" charset="0"/>
              </a:rPr>
              <a:t>0</a:t>
            </a:r>
            <a:r>
              <a:rPr lang="en-US" altLang="en-US" sz="2000" dirty="0"/>
              <a:t> and </a:t>
            </a:r>
            <a:r>
              <a:rPr lang="en-US" altLang="en-US" sz="2000" dirty="0">
                <a:cs typeface="Times New Roman" panose="02020603050405020304" pitchFamily="18" charset="0"/>
              </a:rPr>
              <a:t>100</a:t>
            </a:r>
            <a:r>
              <a:rPr lang="en-US" altLang="en-US" sz="2000" dirty="0"/>
              <a:t> are absorbing states)</a:t>
            </a:r>
          </a:p>
        </p:txBody>
      </p:sp>
      <p:grpSp>
        <p:nvGrpSpPr>
          <p:cNvPr id="2" name="Group 32">
            <a:extLst>
              <a:ext uri="{FF2B5EF4-FFF2-40B4-BE49-F238E27FC236}">
                <a16:creationId xmlns:a16="http://schemas.microsoft.com/office/drawing/2014/main" id="{AB86D916-1F22-3665-88EB-5416423BD3FC}"/>
              </a:ext>
            </a:extLst>
          </p:cNvPr>
          <p:cNvGrpSpPr>
            <a:grpSpLocks/>
          </p:cNvGrpSpPr>
          <p:nvPr/>
        </p:nvGrpSpPr>
        <p:grpSpPr bwMode="auto">
          <a:xfrm>
            <a:off x="1600200" y="4450557"/>
            <a:ext cx="6291263" cy="2297113"/>
            <a:chOff x="706" y="2782"/>
            <a:chExt cx="3963" cy="1447"/>
          </a:xfrm>
        </p:grpSpPr>
        <p:sp>
          <p:nvSpPr>
            <p:cNvPr id="43014" name="Oval 4">
              <a:extLst>
                <a:ext uri="{FF2B5EF4-FFF2-40B4-BE49-F238E27FC236}">
                  <a16:creationId xmlns:a16="http://schemas.microsoft.com/office/drawing/2014/main" id="{022E06BD-9862-ADB2-42AC-23C14AB4518D}"/>
                </a:ext>
              </a:extLst>
            </p:cNvPr>
            <p:cNvSpPr>
              <a:spLocks noChangeArrowheads="1"/>
            </p:cNvSpPr>
            <p:nvPr/>
          </p:nvSpPr>
          <p:spPr bwMode="auto">
            <a:xfrm>
              <a:off x="714" y="3127"/>
              <a:ext cx="268" cy="400"/>
            </a:xfrm>
            <a:prstGeom prst="ellipse">
              <a:avLst/>
            </a:prstGeom>
            <a:solidFill>
              <a:srgbClr val="FFFF00"/>
            </a:solidFill>
            <a:ln w="25400">
              <a:solidFill>
                <a:schemeClr val="tx1"/>
              </a:solidFill>
              <a:round/>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a:latin typeface="Times New Roman" panose="02020603050405020304" pitchFamily="18" charset="0"/>
                </a:rPr>
                <a:t>0</a:t>
              </a:r>
            </a:p>
          </p:txBody>
        </p:sp>
        <p:sp>
          <p:nvSpPr>
            <p:cNvPr id="43015" name="Oval 5">
              <a:extLst>
                <a:ext uri="{FF2B5EF4-FFF2-40B4-BE49-F238E27FC236}">
                  <a16:creationId xmlns:a16="http://schemas.microsoft.com/office/drawing/2014/main" id="{62FF69F8-E7B0-2797-CE1D-3230DC2E6D07}"/>
                </a:ext>
              </a:extLst>
            </p:cNvPr>
            <p:cNvSpPr>
              <a:spLocks noChangeArrowheads="1"/>
            </p:cNvSpPr>
            <p:nvPr/>
          </p:nvSpPr>
          <p:spPr bwMode="auto">
            <a:xfrm>
              <a:off x="1341" y="3127"/>
              <a:ext cx="268" cy="400"/>
            </a:xfrm>
            <a:prstGeom prst="ellipse">
              <a:avLst/>
            </a:prstGeom>
            <a:solidFill>
              <a:srgbClr val="FFFF00"/>
            </a:solidFill>
            <a:ln w="25400">
              <a:solidFill>
                <a:schemeClr val="tx1"/>
              </a:solidFill>
              <a:round/>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a:latin typeface="Times New Roman" panose="02020603050405020304" pitchFamily="18" charset="0"/>
                </a:rPr>
                <a:t>1</a:t>
              </a:r>
            </a:p>
          </p:txBody>
        </p:sp>
        <p:sp>
          <p:nvSpPr>
            <p:cNvPr id="43016" name="Oval 6">
              <a:extLst>
                <a:ext uri="{FF2B5EF4-FFF2-40B4-BE49-F238E27FC236}">
                  <a16:creationId xmlns:a16="http://schemas.microsoft.com/office/drawing/2014/main" id="{073E5E63-C85E-0B75-637F-CC603C4D4A7D}"/>
                </a:ext>
              </a:extLst>
            </p:cNvPr>
            <p:cNvSpPr>
              <a:spLocks noChangeArrowheads="1"/>
            </p:cNvSpPr>
            <p:nvPr/>
          </p:nvSpPr>
          <p:spPr bwMode="auto">
            <a:xfrm>
              <a:off x="1939" y="3157"/>
              <a:ext cx="268" cy="400"/>
            </a:xfrm>
            <a:prstGeom prst="ellipse">
              <a:avLst/>
            </a:prstGeom>
            <a:solidFill>
              <a:srgbClr val="FFFF00"/>
            </a:solidFill>
            <a:ln w="25400">
              <a:solidFill>
                <a:schemeClr val="tx1"/>
              </a:solidFill>
              <a:round/>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a:latin typeface="Times New Roman" panose="02020603050405020304" pitchFamily="18" charset="0"/>
                </a:rPr>
                <a:t>2</a:t>
              </a:r>
            </a:p>
          </p:txBody>
        </p:sp>
        <p:sp>
          <p:nvSpPr>
            <p:cNvPr id="43017" name="Oval 7">
              <a:extLst>
                <a:ext uri="{FF2B5EF4-FFF2-40B4-BE49-F238E27FC236}">
                  <a16:creationId xmlns:a16="http://schemas.microsoft.com/office/drawing/2014/main" id="{87AC25DD-D7C4-8D34-6C65-5020FA764655}"/>
                </a:ext>
              </a:extLst>
            </p:cNvPr>
            <p:cNvSpPr>
              <a:spLocks noChangeArrowheads="1"/>
            </p:cNvSpPr>
            <p:nvPr/>
          </p:nvSpPr>
          <p:spPr bwMode="auto">
            <a:xfrm>
              <a:off x="3402" y="3141"/>
              <a:ext cx="404" cy="400"/>
            </a:xfrm>
            <a:prstGeom prst="ellipse">
              <a:avLst/>
            </a:prstGeom>
            <a:solidFill>
              <a:srgbClr val="FFFF00"/>
            </a:solidFill>
            <a:ln w="25400">
              <a:solidFill>
                <a:schemeClr val="tx1"/>
              </a:solidFill>
              <a:round/>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a:latin typeface="Times New Roman" panose="02020603050405020304" pitchFamily="18" charset="0"/>
                </a:rPr>
                <a:t>99</a:t>
              </a:r>
            </a:p>
          </p:txBody>
        </p:sp>
        <p:sp>
          <p:nvSpPr>
            <p:cNvPr id="43018" name="Oval 8">
              <a:extLst>
                <a:ext uri="{FF2B5EF4-FFF2-40B4-BE49-F238E27FC236}">
                  <a16:creationId xmlns:a16="http://schemas.microsoft.com/office/drawing/2014/main" id="{A454371C-CD39-95C2-E4DB-1C8E2BB80F91}"/>
                </a:ext>
              </a:extLst>
            </p:cNvPr>
            <p:cNvSpPr>
              <a:spLocks noChangeArrowheads="1"/>
            </p:cNvSpPr>
            <p:nvPr/>
          </p:nvSpPr>
          <p:spPr bwMode="auto">
            <a:xfrm>
              <a:off x="4197" y="3169"/>
              <a:ext cx="472" cy="346"/>
            </a:xfrm>
            <a:prstGeom prst="ellipse">
              <a:avLst/>
            </a:prstGeom>
            <a:solidFill>
              <a:srgbClr val="FFFF00"/>
            </a:solidFill>
            <a:ln w="25400">
              <a:solidFill>
                <a:schemeClr val="tx1"/>
              </a:solidFill>
              <a:round/>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sz="2000">
                  <a:latin typeface="Times New Roman" panose="02020603050405020304" pitchFamily="18" charset="0"/>
                </a:rPr>
                <a:t>100</a:t>
              </a:r>
            </a:p>
          </p:txBody>
        </p:sp>
        <p:cxnSp>
          <p:nvCxnSpPr>
            <p:cNvPr id="43019" name="AutoShape 11">
              <a:extLst>
                <a:ext uri="{FF2B5EF4-FFF2-40B4-BE49-F238E27FC236}">
                  <a16:creationId xmlns:a16="http://schemas.microsoft.com/office/drawing/2014/main" id="{FC0F504C-4466-438E-E734-378A365446C8}"/>
                </a:ext>
              </a:extLst>
            </p:cNvPr>
            <p:cNvCxnSpPr>
              <a:cxnSpLocks noChangeShapeType="1"/>
              <a:stCxn id="43015" idx="7"/>
              <a:endCxn id="43016" idx="1"/>
            </p:cNvCxnSpPr>
            <p:nvPr/>
          </p:nvCxnSpPr>
          <p:spPr bwMode="auto">
            <a:xfrm rot="5400000" flipV="1">
              <a:off x="1759" y="2989"/>
              <a:ext cx="30" cy="408"/>
            </a:xfrm>
            <a:prstGeom prst="curvedConnector3">
              <a:avLst>
                <a:gd name="adj1" fmla="val -650000"/>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3020" name="AutoShape 12">
              <a:extLst>
                <a:ext uri="{FF2B5EF4-FFF2-40B4-BE49-F238E27FC236}">
                  <a16:creationId xmlns:a16="http://schemas.microsoft.com/office/drawing/2014/main" id="{77D9E719-81E1-640C-7AA9-4EB1599B410C}"/>
                </a:ext>
              </a:extLst>
            </p:cNvPr>
            <p:cNvCxnSpPr>
              <a:cxnSpLocks noChangeShapeType="1"/>
              <a:stCxn id="43016" idx="7"/>
            </p:cNvCxnSpPr>
            <p:nvPr/>
          </p:nvCxnSpPr>
          <p:spPr bwMode="auto">
            <a:xfrm rot="5400000" flipV="1">
              <a:off x="2462" y="2914"/>
              <a:ext cx="8" cy="595"/>
            </a:xfrm>
            <a:prstGeom prst="curvedConnector4">
              <a:avLst>
                <a:gd name="adj1" fmla="val -2437500"/>
                <a:gd name="adj2" fmla="val 53278"/>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3021" name="AutoShape 13">
              <a:extLst>
                <a:ext uri="{FF2B5EF4-FFF2-40B4-BE49-F238E27FC236}">
                  <a16:creationId xmlns:a16="http://schemas.microsoft.com/office/drawing/2014/main" id="{BEA51D9A-2407-11B3-BFF6-6000F5F7CADC}"/>
                </a:ext>
              </a:extLst>
            </p:cNvPr>
            <p:cNvCxnSpPr>
              <a:cxnSpLocks noChangeShapeType="1"/>
              <a:stCxn id="43017" idx="7"/>
              <a:endCxn id="43018" idx="1"/>
            </p:cNvCxnSpPr>
            <p:nvPr/>
          </p:nvCxnSpPr>
          <p:spPr bwMode="auto">
            <a:xfrm rot="5400000" flipV="1">
              <a:off x="4058" y="2935"/>
              <a:ext cx="1" cy="516"/>
            </a:xfrm>
            <a:prstGeom prst="curvedConnector3">
              <a:avLst>
                <a:gd name="adj1" fmla="val -19500009"/>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3022" name="AutoShape 14">
              <a:extLst>
                <a:ext uri="{FF2B5EF4-FFF2-40B4-BE49-F238E27FC236}">
                  <a16:creationId xmlns:a16="http://schemas.microsoft.com/office/drawing/2014/main" id="{B11F9A8D-FD6E-7E2B-30CA-829BAC3DE269}"/>
                </a:ext>
              </a:extLst>
            </p:cNvPr>
            <p:cNvCxnSpPr>
              <a:cxnSpLocks noChangeShapeType="1"/>
              <a:endCxn id="43017" idx="1"/>
            </p:cNvCxnSpPr>
            <p:nvPr/>
          </p:nvCxnSpPr>
          <p:spPr bwMode="auto">
            <a:xfrm flipV="1">
              <a:off x="2968" y="3192"/>
              <a:ext cx="440" cy="22"/>
            </a:xfrm>
            <a:prstGeom prst="curvedConnector4">
              <a:avLst>
                <a:gd name="adj1" fmla="val 40681"/>
                <a:gd name="adj2" fmla="val 986366"/>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3023" name="AutoShape 15">
              <a:extLst>
                <a:ext uri="{FF2B5EF4-FFF2-40B4-BE49-F238E27FC236}">
                  <a16:creationId xmlns:a16="http://schemas.microsoft.com/office/drawing/2014/main" id="{BE7028CA-83BB-322A-0EAA-DEBED0022410}"/>
                </a:ext>
              </a:extLst>
            </p:cNvPr>
            <p:cNvCxnSpPr>
              <a:cxnSpLocks noChangeShapeType="1"/>
              <a:stCxn id="43016" idx="3"/>
              <a:endCxn id="43015" idx="5"/>
            </p:cNvCxnSpPr>
            <p:nvPr/>
          </p:nvCxnSpPr>
          <p:spPr bwMode="auto">
            <a:xfrm rot="16200000" flipV="1">
              <a:off x="1759" y="3287"/>
              <a:ext cx="30" cy="408"/>
            </a:xfrm>
            <a:prstGeom prst="curvedConnector3">
              <a:avLst>
                <a:gd name="adj1" fmla="val -650000"/>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3024" name="AutoShape 16">
              <a:extLst>
                <a:ext uri="{FF2B5EF4-FFF2-40B4-BE49-F238E27FC236}">
                  <a16:creationId xmlns:a16="http://schemas.microsoft.com/office/drawing/2014/main" id="{A77F0AF6-517F-94F1-7E6D-48BC92B14CEC}"/>
                </a:ext>
              </a:extLst>
            </p:cNvPr>
            <p:cNvCxnSpPr>
              <a:cxnSpLocks noChangeShapeType="1"/>
              <a:stCxn id="43015" idx="3"/>
              <a:endCxn id="43014" idx="5"/>
            </p:cNvCxnSpPr>
            <p:nvPr/>
          </p:nvCxnSpPr>
          <p:spPr bwMode="auto">
            <a:xfrm rot="5400000">
              <a:off x="1161" y="3258"/>
              <a:ext cx="1" cy="437"/>
            </a:xfrm>
            <a:prstGeom prst="curvedConnector3">
              <a:avLst>
                <a:gd name="adj1" fmla="val 19500009"/>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3025" name="AutoShape 17">
              <a:extLst>
                <a:ext uri="{FF2B5EF4-FFF2-40B4-BE49-F238E27FC236}">
                  <a16:creationId xmlns:a16="http://schemas.microsoft.com/office/drawing/2014/main" id="{7C4A2F63-11E8-6691-06C8-F8B7EFC924EF}"/>
                </a:ext>
              </a:extLst>
            </p:cNvPr>
            <p:cNvCxnSpPr>
              <a:cxnSpLocks noChangeShapeType="1"/>
              <a:stCxn id="43017" idx="3"/>
            </p:cNvCxnSpPr>
            <p:nvPr/>
          </p:nvCxnSpPr>
          <p:spPr bwMode="auto">
            <a:xfrm rot="5400000">
              <a:off x="3210" y="3329"/>
              <a:ext cx="38" cy="359"/>
            </a:xfrm>
            <a:prstGeom prst="curvedConnector4">
              <a:avLst>
                <a:gd name="adj1" fmla="val 513157"/>
                <a:gd name="adj2" fmla="val 61282"/>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3026" name="AutoShape 18">
              <a:extLst>
                <a:ext uri="{FF2B5EF4-FFF2-40B4-BE49-F238E27FC236}">
                  <a16:creationId xmlns:a16="http://schemas.microsoft.com/office/drawing/2014/main" id="{565BDDDE-24EC-326D-F22F-7DA72A65E34A}"/>
                </a:ext>
              </a:extLst>
            </p:cNvPr>
            <p:cNvCxnSpPr>
              <a:cxnSpLocks noChangeShapeType="1"/>
              <a:endCxn id="43016" idx="5"/>
            </p:cNvCxnSpPr>
            <p:nvPr/>
          </p:nvCxnSpPr>
          <p:spPr bwMode="auto">
            <a:xfrm rot="10800000" flipV="1">
              <a:off x="2168" y="3492"/>
              <a:ext cx="570" cy="14"/>
            </a:xfrm>
            <a:prstGeom prst="curvedConnector4">
              <a:avLst>
                <a:gd name="adj1" fmla="val 46491"/>
                <a:gd name="adj2" fmla="val 1492856"/>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3027" name="Text Box 19">
              <a:extLst>
                <a:ext uri="{FF2B5EF4-FFF2-40B4-BE49-F238E27FC236}">
                  <a16:creationId xmlns:a16="http://schemas.microsoft.com/office/drawing/2014/main" id="{F23D2788-95E7-8CE2-7CD3-7370B1E5B7B3}"/>
                </a:ext>
              </a:extLst>
            </p:cNvPr>
            <p:cNvSpPr txBox="1">
              <a:spLocks noChangeArrowheads="1"/>
            </p:cNvSpPr>
            <p:nvPr/>
          </p:nvSpPr>
          <p:spPr bwMode="auto">
            <a:xfrm>
              <a:off x="1683" y="2782"/>
              <a:ext cx="14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p</a:t>
              </a:r>
            </a:p>
          </p:txBody>
        </p:sp>
        <p:sp>
          <p:nvSpPr>
            <p:cNvPr id="43028" name="Text Box 20">
              <a:extLst>
                <a:ext uri="{FF2B5EF4-FFF2-40B4-BE49-F238E27FC236}">
                  <a16:creationId xmlns:a16="http://schemas.microsoft.com/office/drawing/2014/main" id="{9FFEF336-E376-B88C-AAC7-6106B2B7EFF0}"/>
                </a:ext>
              </a:extLst>
            </p:cNvPr>
            <p:cNvSpPr txBox="1">
              <a:spLocks noChangeArrowheads="1"/>
            </p:cNvSpPr>
            <p:nvPr/>
          </p:nvSpPr>
          <p:spPr bwMode="auto">
            <a:xfrm>
              <a:off x="2280" y="2803"/>
              <a:ext cx="14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p</a:t>
              </a:r>
            </a:p>
          </p:txBody>
        </p:sp>
        <p:sp>
          <p:nvSpPr>
            <p:cNvPr id="43029" name="Text Box 21">
              <a:extLst>
                <a:ext uri="{FF2B5EF4-FFF2-40B4-BE49-F238E27FC236}">
                  <a16:creationId xmlns:a16="http://schemas.microsoft.com/office/drawing/2014/main" id="{B79B650A-4B57-4683-389A-DE725EABCF6A}"/>
                </a:ext>
              </a:extLst>
            </p:cNvPr>
            <p:cNvSpPr txBox="1">
              <a:spLocks noChangeArrowheads="1"/>
            </p:cNvSpPr>
            <p:nvPr/>
          </p:nvSpPr>
          <p:spPr bwMode="auto">
            <a:xfrm>
              <a:off x="3200" y="2796"/>
              <a:ext cx="14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p</a:t>
              </a:r>
            </a:p>
          </p:txBody>
        </p:sp>
        <p:sp>
          <p:nvSpPr>
            <p:cNvPr id="43030" name="Text Box 22">
              <a:extLst>
                <a:ext uri="{FF2B5EF4-FFF2-40B4-BE49-F238E27FC236}">
                  <a16:creationId xmlns:a16="http://schemas.microsoft.com/office/drawing/2014/main" id="{F4FDCE41-C72F-69C5-6364-1805BE6C6BF1}"/>
                </a:ext>
              </a:extLst>
            </p:cNvPr>
            <p:cNvSpPr txBox="1">
              <a:spLocks noChangeArrowheads="1"/>
            </p:cNvSpPr>
            <p:nvPr/>
          </p:nvSpPr>
          <p:spPr bwMode="auto">
            <a:xfrm>
              <a:off x="3994" y="2803"/>
              <a:ext cx="14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p</a:t>
              </a:r>
            </a:p>
          </p:txBody>
        </p:sp>
        <p:sp>
          <p:nvSpPr>
            <p:cNvPr id="43031" name="Text Box 23">
              <a:extLst>
                <a:ext uri="{FF2B5EF4-FFF2-40B4-BE49-F238E27FC236}">
                  <a16:creationId xmlns:a16="http://schemas.microsoft.com/office/drawing/2014/main" id="{C4A3447C-B2D9-986B-834C-CAD4FB6F10BF}"/>
                </a:ext>
              </a:extLst>
            </p:cNvPr>
            <p:cNvSpPr txBox="1">
              <a:spLocks noChangeArrowheads="1"/>
            </p:cNvSpPr>
            <p:nvPr/>
          </p:nvSpPr>
          <p:spPr bwMode="auto">
            <a:xfrm>
              <a:off x="979" y="3656"/>
              <a:ext cx="29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1-p</a:t>
              </a:r>
            </a:p>
          </p:txBody>
        </p:sp>
        <p:sp>
          <p:nvSpPr>
            <p:cNvPr id="43032" name="Text Box 24">
              <a:extLst>
                <a:ext uri="{FF2B5EF4-FFF2-40B4-BE49-F238E27FC236}">
                  <a16:creationId xmlns:a16="http://schemas.microsoft.com/office/drawing/2014/main" id="{DAE0F02D-9415-D166-D091-DF48E408808C}"/>
                </a:ext>
              </a:extLst>
            </p:cNvPr>
            <p:cNvSpPr txBox="1">
              <a:spLocks noChangeArrowheads="1"/>
            </p:cNvSpPr>
            <p:nvPr/>
          </p:nvSpPr>
          <p:spPr bwMode="auto">
            <a:xfrm>
              <a:off x="1621" y="3692"/>
              <a:ext cx="29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1-p</a:t>
              </a:r>
            </a:p>
          </p:txBody>
        </p:sp>
        <p:sp>
          <p:nvSpPr>
            <p:cNvPr id="43033" name="Text Box 25">
              <a:extLst>
                <a:ext uri="{FF2B5EF4-FFF2-40B4-BE49-F238E27FC236}">
                  <a16:creationId xmlns:a16="http://schemas.microsoft.com/office/drawing/2014/main" id="{AA3304EE-FB41-AC59-D3F2-8599D9ABB756}"/>
                </a:ext>
              </a:extLst>
            </p:cNvPr>
            <p:cNvSpPr txBox="1">
              <a:spLocks noChangeArrowheads="1"/>
            </p:cNvSpPr>
            <p:nvPr/>
          </p:nvSpPr>
          <p:spPr bwMode="auto">
            <a:xfrm>
              <a:off x="2197" y="3685"/>
              <a:ext cx="29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1-p</a:t>
              </a:r>
            </a:p>
          </p:txBody>
        </p:sp>
        <p:sp>
          <p:nvSpPr>
            <p:cNvPr id="43034" name="Text Box 26">
              <a:extLst>
                <a:ext uri="{FF2B5EF4-FFF2-40B4-BE49-F238E27FC236}">
                  <a16:creationId xmlns:a16="http://schemas.microsoft.com/office/drawing/2014/main" id="{BE1D834C-4871-4785-F3E9-3A46B00A578C}"/>
                </a:ext>
              </a:extLst>
            </p:cNvPr>
            <p:cNvSpPr txBox="1">
              <a:spLocks noChangeArrowheads="1"/>
            </p:cNvSpPr>
            <p:nvPr/>
          </p:nvSpPr>
          <p:spPr bwMode="auto">
            <a:xfrm>
              <a:off x="3117" y="3670"/>
              <a:ext cx="29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1-p</a:t>
              </a:r>
            </a:p>
          </p:txBody>
        </p:sp>
        <p:sp>
          <p:nvSpPr>
            <p:cNvPr id="43035" name="AutoShape 27">
              <a:extLst>
                <a:ext uri="{FF2B5EF4-FFF2-40B4-BE49-F238E27FC236}">
                  <a16:creationId xmlns:a16="http://schemas.microsoft.com/office/drawing/2014/main" id="{70D47B33-C8BE-A433-B723-9B59B46D096E}"/>
                </a:ext>
              </a:extLst>
            </p:cNvPr>
            <p:cNvSpPr>
              <a:spLocks noChangeArrowheads="1"/>
            </p:cNvSpPr>
            <p:nvPr/>
          </p:nvSpPr>
          <p:spPr bwMode="auto">
            <a:xfrm>
              <a:off x="2521" y="3579"/>
              <a:ext cx="598" cy="650"/>
            </a:xfrm>
            <a:prstGeom prst="upArrowCallout">
              <a:avLst>
                <a:gd name="adj1" fmla="val 25000"/>
                <a:gd name="adj2" fmla="val 25000"/>
                <a:gd name="adj3" fmla="val 18116"/>
                <a:gd name="adj4" fmla="val 66667"/>
              </a:avLst>
            </a:prstGeom>
            <a:solidFill>
              <a:srgbClr val="FF9966"/>
            </a:solidFill>
            <a:ln w="25400">
              <a:solidFill>
                <a:schemeClr val="tx1"/>
              </a:solidFill>
              <a:miter lim="800000"/>
              <a:headEnd/>
              <a:tailEnd/>
            </a:ln>
          </p:spPr>
          <p:txBody>
            <a:bodyPr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sz="2000" i="1">
                  <a:latin typeface="Times New Roman" panose="02020603050405020304" pitchFamily="18" charset="0"/>
                </a:rPr>
                <a:t>Start </a:t>
              </a:r>
              <a:r>
                <a:rPr lang="en-US" altLang="en-US" sz="2000">
                  <a:latin typeface="Times New Roman" panose="02020603050405020304" pitchFamily="18" charset="0"/>
                </a:rPr>
                <a:t>(10$)</a:t>
              </a:r>
            </a:p>
          </p:txBody>
        </p:sp>
        <p:cxnSp>
          <p:nvCxnSpPr>
            <p:cNvPr id="43036" name="AutoShape 28">
              <a:extLst>
                <a:ext uri="{FF2B5EF4-FFF2-40B4-BE49-F238E27FC236}">
                  <a16:creationId xmlns:a16="http://schemas.microsoft.com/office/drawing/2014/main" id="{D25602A5-ABC1-EE13-30DC-734157973BD7}"/>
                </a:ext>
              </a:extLst>
            </p:cNvPr>
            <p:cNvCxnSpPr>
              <a:cxnSpLocks noChangeShapeType="1"/>
              <a:stCxn id="43014" idx="1"/>
              <a:endCxn id="43014" idx="2"/>
            </p:cNvCxnSpPr>
            <p:nvPr/>
          </p:nvCxnSpPr>
          <p:spPr bwMode="auto">
            <a:xfrm rot="-5400000" flipH="1" flipV="1">
              <a:off x="655" y="3229"/>
              <a:ext cx="149" cy="47"/>
            </a:xfrm>
            <a:prstGeom prst="curvedConnector4">
              <a:avLst>
                <a:gd name="adj1" fmla="val -130870"/>
                <a:gd name="adj2" fmla="val 38936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3037" name="AutoShape 29">
              <a:extLst>
                <a:ext uri="{FF2B5EF4-FFF2-40B4-BE49-F238E27FC236}">
                  <a16:creationId xmlns:a16="http://schemas.microsoft.com/office/drawing/2014/main" id="{46C68F39-0C88-045F-F732-9400A371D07B}"/>
                </a:ext>
              </a:extLst>
            </p:cNvPr>
            <p:cNvCxnSpPr>
              <a:cxnSpLocks noChangeShapeType="1"/>
              <a:stCxn id="43018" idx="7"/>
              <a:endCxn id="43018" idx="6"/>
            </p:cNvCxnSpPr>
            <p:nvPr/>
          </p:nvCxnSpPr>
          <p:spPr bwMode="auto">
            <a:xfrm rot="5400000" flipV="1">
              <a:off x="4503" y="3240"/>
              <a:ext cx="149" cy="56"/>
            </a:xfrm>
            <a:prstGeom prst="curvedConnector4">
              <a:avLst>
                <a:gd name="adj1" fmla="val -130870"/>
                <a:gd name="adj2" fmla="val 342856"/>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43013" name="Rectangle 34">
            <a:extLst>
              <a:ext uri="{FF2B5EF4-FFF2-40B4-BE49-F238E27FC236}">
                <a16:creationId xmlns:a16="http://schemas.microsoft.com/office/drawing/2014/main" id="{DCCD29C0-1B4D-1665-4F32-392E9DBA8596}"/>
              </a:ext>
            </a:extLst>
          </p:cNvPr>
          <p:cNvSpPr>
            <a:spLocks noChangeArrowheads="1"/>
          </p:cNvSpPr>
          <p:nvPr/>
        </p:nvSpPr>
        <p:spPr bwMode="auto">
          <a:xfrm>
            <a:off x="455613" y="207963"/>
            <a:ext cx="84121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nchor="ct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sz="3600" b="1" dirty="0">
                <a:solidFill>
                  <a:srgbClr val="C00000"/>
                </a:solidFill>
                <a:latin typeface="Times New Roman" panose="02020603050405020304" pitchFamily="18" charset="0"/>
                <a:cs typeface="Times New Roman" panose="02020603050405020304" pitchFamily="18" charset="0"/>
              </a:rPr>
              <a:t>Markov Process</a:t>
            </a:r>
            <a:br>
              <a:rPr lang="en-US" altLang="en-US" sz="3600" b="1" dirty="0">
                <a:solidFill>
                  <a:srgbClr val="C00000"/>
                </a:solidFill>
                <a:latin typeface="Times New Roman" panose="02020603050405020304" pitchFamily="18" charset="0"/>
                <a:cs typeface="Times New Roman" panose="02020603050405020304" pitchFamily="18" charset="0"/>
              </a:rPr>
            </a:br>
            <a:r>
              <a:rPr lang="en-US" altLang="en-US" b="1" dirty="0">
                <a:solidFill>
                  <a:srgbClr val="C00000"/>
                </a:solidFill>
                <a:latin typeface="Times New Roman" panose="02020603050405020304" pitchFamily="18" charset="0"/>
                <a:cs typeface="Times New Roman" panose="02020603050405020304" pitchFamily="18" charset="0"/>
              </a:rPr>
              <a:t>Gambler’s Example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214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214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2147">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62147">
                                            <p:txEl>
                                              <p:pRg st="4" end="4"/>
                                            </p:txEl>
                                          </p:spTgt>
                                        </p:tgtEl>
                                        <p:attrNameLst>
                                          <p:attrName>style.visibility</p:attrName>
                                        </p:attrNameLst>
                                      </p:cBhvr>
                                      <p:to>
                                        <p:strVal val="visible"/>
                                      </p:to>
                                    </p:set>
                                    <p:animEffect transition="in" filter="blinds(horizontal)">
                                      <p:cBhvr>
                                        <p:cTn id="15" dur="500"/>
                                        <p:tgtEl>
                                          <p:spTgt spid="262147">
                                            <p:txEl>
                                              <p:pRg st="4" end="4"/>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1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checkerboard(across)">
                                      <p:cBhvr>
                                        <p:cTn id="20" dur="500"/>
                                        <p:tgtEl>
                                          <p:spTgt spid="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262147">
                                            <p:txEl>
                                              <p:pRg st="5" end="5"/>
                                            </p:txEl>
                                          </p:spTgt>
                                        </p:tgtEl>
                                        <p:attrNameLst>
                                          <p:attrName>style.visibility</p:attrName>
                                        </p:attrNameLst>
                                      </p:cBhvr>
                                      <p:to>
                                        <p:strVal val="visible"/>
                                      </p:to>
                                    </p:set>
                                    <p:animEffect transition="in" filter="blinds(horizontal)">
                                      <p:cBhvr>
                                        <p:cTn id="25" dur="500"/>
                                        <p:tgtEl>
                                          <p:spTgt spid="2621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Slide Number Placeholder 3">
            <a:extLst>
              <a:ext uri="{FF2B5EF4-FFF2-40B4-BE49-F238E27FC236}">
                <a16:creationId xmlns:a16="http://schemas.microsoft.com/office/drawing/2014/main" id="{6E659CD7-64AC-EC67-7B5D-5BAA36E625A1}"/>
              </a:ext>
            </a:extLst>
          </p:cNvPr>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667157C5-8127-463B-A70F-3F4B6BD73E98}" type="slidenum">
              <a:rPr lang="he-IL" altLang="en-US" sz="1600">
                <a:latin typeface="Times New Roman" panose="02020603050405020304" pitchFamily="18" charset="0"/>
              </a:rPr>
              <a:pPr/>
              <a:t>8</a:t>
            </a:fld>
            <a:endParaRPr lang="en-US" altLang="en-US" sz="1600">
              <a:latin typeface="Times New Roman" panose="02020603050405020304" pitchFamily="18" charset="0"/>
            </a:endParaRPr>
          </a:p>
        </p:txBody>
      </p:sp>
      <p:sp>
        <p:nvSpPr>
          <p:cNvPr id="278530" name="Text Box 2">
            <a:extLst>
              <a:ext uri="{FF2B5EF4-FFF2-40B4-BE49-F238E27FC236}">
                <a16:creationId xmlns:a16="http://schemas.microsoft.com/office/drawing/2014/main" id="{46E453B1-B1B8-08E5-22BA-23FDEE77C49C}"/>
              </a:ext>
            </a:extLst>
          </p:cNvPr>
          <p:cNvSpPr txBox="1">
            <a:spLocks noChangeArrowheads="1"/>
          </p:cNvSpPr>
          <p:nvPr/>
        </p:nvSpPr>
        <p:spPr bwMode="auto">
          <a:xfrm>
            <a:off x="731837" y="1600894"/>
            <a:ext cx="7985126" cy="2877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buFontTx/>
              <a:buChar char="•"/>
            </a:pPr>
            <a:r>
              <a:rPr lang="en-US" altLang="en-US" dirty="0"/>
              <a:t> </a:t>
            </a:r>
            <a:r>
              <a:rPr lang="en-US" altLang="en-US" b="1" dirty="0">
                <a:solidFill>
                  <a:srgbClr val="993300"/>
                </a:solidFill>
              </a:rPr>
              <a:t>Markov process</a:t>
            </a:r>
            <a:r>
              <a:rPr lang="en-US" altLang="en-US" dirty="0"/>
              <a:t> - described by a stochastic FSM</a:t>
            </a:r>
          </a:p>
          <a:p>
            <a:pPr>
              <a:spcBef>
                <a:spcPct val="50000"/>
              </a:spcBef>
              <a:buFontTx/>
              <a:buChar char="•"/>
            </a:pPr>
            <a:r>
              <a:rPr lang="en-US" altLang="en-US" sz="2200" dirty="0"/>
              <a:t> </a:t>
            </a:r>
            <a:r>
              <a:rPr lang="en-US" altLang="en-US" b="1" dirty="0">
                <a:solidFill>
                  <a:srgbClr val="993300"/>
                </a:solidFill>
              </a:rPr>
              <a:t>Markov chain</a:t>
            </a:r>
            <a:r>
              <a:rPr lang="en-US" altLang="en-US" dirty="0"/>
              <a:t> - a random walk on this graph </a:t>
            </a:r>
          </a:p>
          <a:p>
            <a:pPr>
              <a:spcBef>
                <a:spcPct val="50000"/>
              </a:spcBef>
            </a:pPr>
            <a:r>
              <a:rPr lang="en-US" altLang="en-US" sz="1800" dirty="0"/>
              <a:t>				(distribution over paths)</a:t>
            </a:r>
          </a:p>
          <a:p>
            <a:pPr>
              <a:spcBef>
                <a:spcPct val="50000"/>
              </a:spcBef>
              <a:buFontTx/>
              <a:buChar char="•"/>
            </a:pPr>
            <a:r>
              <a:rPr lang="en-US" altLang="en-US" sz="2000" dirty="0"/>
              <a:t> Edge-weights give us </a:t>
            </a:r>
          </a:p>
          <a:p>
            <a:pPr>
              <a:spcBef>
                <a:spcPct val="50000"/>
              </a:spcBef>
              <a:buFontTx/>
              <a:buChar char="•"/>
            </a:pPr>
            <a:r>
              <a:rPr lang="en-US" altLang="en-US" sz="2000" dirty="0"/>
              <a:t> We can ask more complex questions, like </a:t>
            </a:r>
          </a:p>
        </p:txBody>
      </p:sp>
      <p:sp>
        <p:nvSpPr>
          <p:cNvPr id="3078" name="Rectangle 28">
            <a:extLst>
              <a:ext uri="{FF2B5EF4-FFF2-40B4-BE49-F238E27FC236}">
                <a16:creationId xmlns:a16="http://schemas.microsoft.com/office/drawing/2014/main" id="{FBD611F7-7BFA-4C2E-F721-15F1A19939C5}"/>
              </a:ext>
            </a:extLst>
          </p:cNvPr>
          <p:cNvSpPr>
            <a:spLocks noChangeArrowheads="1"/>
          </p:cNvSpPr>
          <p:nvPr/>
        </p:nvSpPr>
        <p:spPr bwMode="auto">
          <a:xfrm>
            <a:off x="455613" y="207963"/>
            <a:ext cx="84121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nchor="ct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sz="3600" b="1" dirty="0">
                <a:solidFill>
                  <a:srgbClr val="C00000"/>
                </a:solidFill>
                <a:latin typeface="Times New Roman" panose="02020603050405020304" pitchFamily="18" charset="0"/>
                <a:cs typeface="Times New Roman" panose="02020603050405020304" pitchFamily="18" charset="0"/>
              </a:rPr>
              <a:t>Markov Process</a:t>
            </a:r>
          </a:p>
        </p:txBody>
      </p:sp>
      <p:graphicFrame>
        <p:nvGraphicFramePr>
          <p:cNvPr id="278557" name="Object 29">
            <a:extLst>
              <a:ext uri="{FF2B5EF4-FFF2-40B4-BE49-F238E27FC236}">
                <a16:creationId xmlns:a16="http://schemas.microsoft.com/office/drawing/2014/main" id="{98F32123-845F-0BBF-5812-FCF0454293DE}"/>
              </a:ext>
            </a:extLst>
          </p:cNvPr>
          <p:cNvGraphicFramePr>
            <a:graphicFrameLocks noGrp="1" noChangeAspect="1"/>
          </p:cNvGraphicFramePr>
          <p:nvPr>
            <p:ph/>
            <p:extLst>
              <p:ext uri="{D42A27DB-BD31-4B8C-83A1-F6EECF244321}">
                <p14:modId xmlns:p14="http://schemas.microsoft.com/office/powerpoint/2010/main" val="3695268356"/>
              </p:ext>
            </p:extLst>
          </p:nvPr>
        </p:nvGraphicFramePr>
        <p:xfrm>
          <a:off x="3488604" y="3124098"/>
          <a:ext cx="2551112" cy="377825"/>
        </p:xfrm>
        <a:graphic>
          <a:graphicData uri="http://schemas.openxmlformats.org/presentationml/2006/ole">
            <mc:AlternateContent xmlns:mc="http://schemas.openxmlformats.org/markup-compatibility/2006">
              <mc:Choice xmlns:v="urn:schemas-microsoft-com:vml" Requires="v">
                <p:oleObj name="Equation" r:id="rId3" imgW="1714320" imgH="253800" progId="Equation.DSMT4">
                  <p:embed/>
                </p:oleObj>
              </mc:Choice>
              <mc:Fallback>
                <p:oleObj name="Equation" r:id="rId3" imgW="1714320" imgH="253800" progId="Equation.DSMT4">
                  <p:embed/>
                  <p:pic>
                    <p:nvPicPr>
                      <p:cNvPr id="278557" name="Object 29">
                        <a:extLst>
                          <a:ext uri="{FF2B5EF4-FFF2-40B4-BE49-F238E27FC236}">
                            <a16:creationId xmlns:a16="http://schemas.microsoft.com/office/drawing/2014/main" id="{98F32123-845F-0BBF-5812-FCF0454293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8604" y="3124098"/>
                        <a:ext cx="2551112" cy="3778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cmpd="sng">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37">
            <a:extLst>
              <a:ext uri="{FF2B5EF4-FFF2-40B4-BE49-F238E27FC236}">
                <a16:creationId xmlns:a16="http://schemas.microsoft.com/office/drawing/2014/main" id="{EE91C885-748D-C321-DB3A-3F4FA0E2C8DD}"/>
              </a:ext>
            </a:extLst>
          </p:cNvPr>
          <p:cNvGrpSpPr>
            <a:grpSpLocks/>
          </p:cNvGrpSpPr>
          <p:nvPr/>
        </p:nvGrpSpPr>
        <p:grpSpPr bwMode="auto">
          <a:xfrm>
            <a:off x="5833269" y="3520519"/>
            <a:ext cx="2803525" cy="381000"/>
            <a:chOff x="3348" y="2373"/>
            <a:chExt cx="1766" cy="240"/>
          </a:xfrm>
        </p:grpSpPr>
        <p:graphicFrame>
          <p:nvGraphicFramePr>
            <p:cNvPr id="3075" name="Object 34">
              <a:extLst>
                <a:ext uri="{FF2B5EF4-FFF2-40B4-BE49-F238E27FC236}">
                  <a16:creationId xmlns:a16="http://schemas.microsoft.com/office/drawing/2014/main" id="{17EC3FA3-7A41-E3FA-3BF0-FEE964A70E29}"/>
                </a:ext>
              </a:extLst>
            </p:cNvPr>
            <p:cNvGraphicFramePr>
              <a:graphicFrameLocks noChangeAspect="1"/>
            </p:cNvGraphicFramePr>
            <p:nvPr/>
          </p:nvGraphicFramePr>
          <p:xfrm>
            <a:off x="3348" y="2373"/>
            <a:ext cx="1766" cy="238"/>
          </p:xfrm>
          <a:graphic>
            <a:graphicData uri="http://schemas.openxmlformats.org/presentationml/2006/ole">
              <mc:AlternateContent xmlns:mc="http://schemas.openxmlformats.org/markup-compatibility/2006">
                <mc:Choice xmlns:v="urn:schemas-microsoft-com:vml" Requires="v">
                  <p:oleObj name="משוואה" r:id="rId5" imgW="1828800" imgH="228600" progId="Equation.3">
                    <p:embed/>
                  </p:oleObj>
                </mc:Choice>
                <mc:Fallback>
                  <p:oleObj name="משוואה" r:id="rId5" imgW="1828800" imgH="228600" progId="Equation.3">
                    <p:embed/>
                    <p:pic>
                      <p:nvPicPr>
                        <p:cNvPr id="3075" name="Object 34">
                          <a:extLst>
                            <a:ext uri="{FF2B5EF4-FFF2-40B4-BE49-F238E27FC236}">
                              <a16:creationId xmlns:a16="http://schemas.microsoft.com/office/drawing/2014/main" id="{17EC3FA3-7A41-E3FA-3BF0-FEE964A70E2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8" y="2373"/>
                          <a:ext cx="1766" cy="23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05" name="Oval 35">
              <a:extLst>
                <a:ext uri="{FF2B5EF4-FFF2-40B4-BE49-F238E27FC236}">
                  <a16:creationId xmlns:a16="http://schemas.microsoft.com/office/drawing/2014/main" id="{E0D3F67F-ADD7-F197-1D76-40B50D8BA51A}"/>
                </a:ext>
              </a:extLst>
            </p:cNvPr>
            <p:cNvSpPr>
              <a:spLocks noChangeArrowheads="1"/>
            </p:cNvSpPr>
            <p:nvPr/>
          </p:nvSpPr>
          <p:spPr bwMode="auto">
            <a:xfrm>
              <a:off x="3797" y="2481"/>
              <a:ext cx="141" cy="132"/>
            </a:xfrm>
            <a:prstGeom prst="ellipse">
              <a:avLst/>
            </a:prstGeom>
            <a:noFill/>
            <a:ln w="9525"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endParaRPr lang="en-US" altLang="en-US"/>
            </a:p>
          </p:txBody>
        </p:sp>
      </p:grpSp>
      <p:grpSp>
        <p:nvGrpSpPr>
          <p:cNvPr id="3080" name="Group 38">
            <a:extLst>
              <a:ext uri="{FF2B5EF4-FFF2-40B4-BE49-F238E27FC236}">
                <a16:creationId xmlns:a16="http://schemas.microsoft.com/office/drawing/2014/main" id="{610E2F2E-2CD9-1499-7492-91BAF178C19C}"/>
              </a:ext>
            </a:extLst>
          </p:cNvPr>
          <p:cNvGrpSpPr>
            <a:grpSpLocks/>
          </p:cNvGrpSpPr>
          <p:nvPr/>
        </p:nvGrpSpPr>
        <p:grpSpPr bwMode="auto">
          <a:xfrm>
            <a:off x="1133475" y="3971925"/>
            <a:ext cx="6291263" cy="2297113"/>
            <a:chOff x="706" y="2782"/>
            <a:chExt cx="3963" cy="1447"/>
          </a:xfrm>
        </p:grpSpPr>
        <p:sp>
          <p:nvSpPr>
            <p:cNvPr id="3081" name="Oval 39">
              <a:extLst>
                <a:ext uri="{FF2B5EF4-FFF2-40B4-BE49-F238E27FC236}">
                  <a16:creationId xmlns:a16="http://schemas.microsoft.com/office/drawing/2014/main" id="{1ACF46D5-B5F1-EA81-C203-37BD2CEEB83D}"/>
                </a:ext>
              </a:extLst>
            </p:cNvPr>
            <p:cNvSpPr>
              <a:spLocks noChangeArrowheads="1"/>
            </p:cNvSpPr>
            <p:nvPr/>
          </p:nvSpPr>
          <p:spPr bwMode="auto">
            <a:xfrm>
              <a:off x="714" y="3127"/>
              <a:ext cx="268" cy="400"/>
            </a:xfrm>
            <a:prstGeom prst="ellipse">
              <a:avLst/>
            </a:prstGeom>
            <a:solidFill>
              <a:srgbClr val="FFFF00"/>
            </a:solidFill>
            <a:ln w="25400">
              <a:solidFill>
                <a:schemeClr val="tx1"/>
              </a:solidFill>
              <a:round/>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a:latin typeface="Times New Roman" panose="02020603050405020304" pitchFamily="18" charset="0"/>
                </a:rPr>
                <a:t>0</a:t>
              </a:r>
            </a:p>
          </p:txBody>
        </p:sp>
        <p:sp>
          <p:nvSpPr>
            <p:cNvPr id="3082" name="Oval 40">
              <a:extLst>
                <a:ext uri="{FF2B5EF4-FFF2-40B4-BE49-F238E27FC236}">
                  <a16:creationId xmlns:a16="http://schemas.microsoft.com/office/drawing/2014/main" id="{D51F10A9-91C8-6D16-8768-E532B2A407DA}"/>
                </a:ext>
              </a:extLst>
            </p:cNvPr>
            <p:cNvSpPr>
              <a:spLocks noChangeArrowheads="1"/>
            </p:cNvSpPr>
            <p:nvPr/>
          </p:nvSpPr>
          <p:spPr bwMode="auto">
            <a:xfrm>
              <a:off x="1341" y="3127"/>
              <a:ext cx="268" cy="400"/>
            </a:xfrm>
            <a:prstGeom prst="ellipse">
              <a:avLst/>
            </a:prstGeom>
            <a:solidFill>
              <a:srgbClr val="FFFF00"/>
            </a:solidFill>
            <a:ln w="25400">
              <a:solidFill>
                <a:schemeClr val="tx1"/>
              </a:solidFill>
              <a:round/>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a:latin typeface="Times New Roman" panose="02020603050405020304" pitchFamily="18" charset="0"/>
                </a:rPr>
                <a:t>1</a:t>
              </a:r>
            </a:p>
          </p:txBody>
        </p:sp>
        <p:sp>
          <p:nvSpPr>
            <p:cNvPr id="3083" name="Oval 41">
              <a:extLst>
                <a:ext uri="{FF2B5EF4-FFF2-40B4-BE49-F238E27FC236}">
                  <a16:creationId xmlns:a16="http://schemas.microsoft.com/office/drawing/2014/main" id="{A2B9ADC6-4146-2428-DEC2-04C80822C9F5}"/>
                </a:ext>
              </a:extLst>
            </p:cNvPr>
            <p:cNvSpPr>
              <a:spLocks noChangeArrowheads="1"/>
            </p:cNvSpPr>
            <p:nvPr/>
          </p:nvSpPr>
          <p:spPr bwMode="auto">
            <a:xfrm>
              <a:off x="1939" y="3157"/>
              <a:ext cx="268" cy="400"/>
            </a:xfrm>
            <a:prstGeom prst="ellipse">
              <a:avLst/>
            </a:prstGeom>
            <a:solidFill>
              <a:srgbClr val="FFFF00"/>
            </a:solidFill>
            <a:ln w="25400">
              <a:solidFill>
                <a:schemeClr val="tx1"/>
              </a:solidFill>
              <a:round/>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a:latin typeface="Times New Roman" panose="02020603050405020304" pitchFamily="18" charset="0"/>
                </a:rPr>
                <a:t>2</a:t>
              </a:r>
            </a:p>
          </p:txBody>
        </p:sp>
        <p:sp>
          <p:nvSpPr>
            <p:cNvPr id="3084" name="Oval 42">
              <a:extLst>
                <a:ext uri="{FF2B5EF4-FFF2-40B4-BE49-F238E27FC236}">
                  <a16:creationId xmlns:a16="http://schemas.microsoft.com/office/drawing/2014/main" id="{785E62D3-B008-FD2B-9B11-7E092FD9262F}"/>
                </a:ext>
              </a:extLst>
            </p:cNvPr>
            <p:cNvSpPr>
              <a:spLocks noChangeArrowheads="1"/>
            </p:cNvSpPr>
            <p:nvPr/>
          </p:nvSpPr>
          <p:spPr bwMode="auto">
            <a:xfrm>
              <a:off x="3402" y="3141"/>
              <a:ext cx="404" cy="400"/>
            </a:xfrm>
            <a:prstGeom prst="ellipse">
              <a:avLst/>
            </a:prstGeom>
            <a:solidFill>
              <a:srgbClr val="FFFF00"/>
            </a:solidFill>
            <a:ln w="25400">
              <a:solidFill>
                <a:schemeClr val="tx1"/>
              </a:solidFill>
              <a:round/>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a:latin typeface="Times New Roman" panose="02020603050405020304" pitchFamily="18" charset="0"/>
                </a:rPr>
                <a:t>99</a:t>
              </a:r>
            </a:p>
          </p:txBody>
        </p:sp>
        <p:sp>
          <p:nvSpPr>
            <p:cNvPr id="3085" name="Oval 43">
              <a:extLst>
                <a:ext uri="{FF2B5EF4-FFF2-40B4-BE49-F238E27FC236}">
                  <a16:creationId xmlns:a16="http://schemas.microsoft.com/office/drawing/2014/main" id="{ADBEA290-5F60-161C-FC27-3A497B1E121E}"/>
                </a:ext>
              </a:extLst>
            </p:cNvPr>
            <p:cNvSpPr>
              <a:spLocks noChangeArrowheads="1"/>
            </p:cNvSpPr>
            <p:nvPr/>
          </p:nvSpPr>
          <p:spPr bwMode="auto">
            <a:xfrm>
              <a:off x="4197" y="3169"/>
              <a:ext cx="472" cy="346"/>
            </a:xfrm>
            <a:prstGeom prst="ellipse">
              <a:avLst/>
            </a:prstGeom>
            <a:solidFill>
              <a:srgbClr val="FFFF00"/>
            </a:solidFill>
            <a:ln w="25400">
              <a:solidFill>
                <a:schemeClr val="tx1"/>
              </a:solidFill>
              <a:round/>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sz="2000">
                  <a:latin typeface="Times New Roman" panose="02020603050405020304" pitchFamily="18" charset="0"/>
                </a:rPr>
                <a:t>100</a:t>
              </a:r>
            </a:p>
          </p:txBody>
        </p:sp>
        <p:cxnSp>
          <p:nvCxnSpPr>
            <p:cNvPr id="3086" name="AutoShape 44">
              <a:extLst>
                <a:ext uri="{FF2B5EF4-FFF2-40B4-BE49-F238E27FC236}">
                  <a16:creationId xmlns:a16="http://schemas.microsoft.com/office/drawing/2014/main" id="{42B3DD02-B5F1-FE5F-76C8-AF32F2DCBDBF}"/>
                </a:ext>
              </a:extLst>
            </p:cNvPr>
            <p:cNvCxnSpPr>
              <a:cxnSpLocks noChangeShapeType="1"/>
              <a:stCxn id="3082" idx="7"/>
              <a:endCxn id="3083" idx="1"/>
            </p:cNvCxnSpPr>
            <p:nvPr/>
          </p:nvCxnSpPr>
          <p:spPr bwMode="auto">
            <a:xfrm rot="5400000" flipV="1">
              <a:off x="1759" y="2989"/>
              <a:ext cx="30" cy="408"/>
            </a:xfrm>
            <a:prstGeom prst="curvedConnector3">
              <a:avLst>
                <a:gd name="adj1" fmla="val -650000"/>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87" name="AutoShape 45">
              <a:extLst>
                <a:ext uri="{FF2B5EF4-FFF2-40B4-BE49-F238E27FC236}">
                  <a16:creationId xmlns:a16="http://schemas.microsoft.com/office/drawing/2014/main" id="{531A944A-4FF7-62CC-334D-3689E977DFD7}"/>
                </a:ext>
              </a:extLst>
            </p:cNvPr>
            <p:cNvCxnSpPr>
              <a:cxnSpLocks noChangeShapeType="1"/>
              <a:stCxn id="3083" idx="7"/>
            </p:cNvCxnSpPr>
            <p:nvPr/>
          </p:nvCxnSpPr>
          <p:spPr bwMode="auto">
            <a:xfrm rot="5400000" flipV="1">
              <a:off x="2462" y="2914"/>
              <a:ext cx="8" cy="595"/>
            </a:xfrm>
            <a:prstGeom prst="curvedConnector4">
              <a:avLst>
                <a:gd name="adj1" fmla="val -2437500"/>
                <a:gd name="adj2" fmla="val 53278"/>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88" name="AutoShape 46">
              <a:extLst>
                <a:ext uri="{FF2B5EF4-FFF2-40B4-BE49-F238E27FC236}">
                  <a16:creationId xmlns:a16="http://schemas.microsoft.com/office/drawing/2014/main" id="{0EA3A993-30C8-47EF-9BD0-93DD5D3D0668}"/>
                </a:ext>
              </a:extLst>
            </p:cNvPr>
            <p:cNvCxnSpPr>
              <a:cxnSpLocks noChangeShapeType="1"/>
              <a:stCxn id="3084" idx="7"/>
              <a:endCxn id="3085" idx="1"/>
            </p:cNvCxnSpPr>
            <p:nvPr/>
          </p:nvCxnSpPr>
          <p:spPr bwMode="auto">
            <a:xfrm rot="5400000" flipV="1">
              <a:off x="4058" y="2935"/>
              <a:ext cx="1" cy="516"/>
            </a:xfrm>
            <a:prstGeom prst="curvedConnector3">
              <a:avLst>
                <a:gd name="adj1" fmla="val -19500009"/>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89" name="AutoShape 47">
              <a:extLst>
                <a:ext uri="{FF2B5EF4-FFF2-40B4-BE49-F238E27FC236}">
                  <a16:creationId xmlns:a16="http://schemas.microsoft.com/office/drawing/2014/main" id="{DA1C1DDD-0012-93D6-E70C-05C8EF18C455}"/>
                </a:ext>
              </a:extLst>
            </p:cNvPr>
            <p:cNvCxnSpPr>
              <a:cxnSpLocks noChangeShapeType="1"/>
              <a:endCxn id="3084" idx="1"/>
            </p:cNvCxnSpPr>
            <p:nvPr/>
          </p:nvCxnSpPr>
          <p:spPr bwMode="auto">
            <a:xfrm flipV="1">
              <a:off x="2968" y="3192"/>
              <a:ext cx="440" cy="22"/>
            </a:xfrm>
            <a:prstGeom prst="curvedConnector4">
              <a:avLst>
                <a:gd name="adj1" fmla="val 40681"/>
                <a:gd name="adj2" fmla="val 986366"/>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0" name="AutoShape 48">
              <a:extLst>
                <a:ext uri="{FF2B5EF4-FFF2-40B4-BE49-F238E27FC236}">
                  <a16:creationId xmlns:a16="http://schemas.microsoft.com/office/drawing/2014/main" id="{122697F5-EB0B-294D-6D4C-D17815876710}"/>
                </a:ext>
              </a:extLst>
            </p:cNvPr>
            <p:cNvCxnSpPr>
              <a:cxnSpLocks noChangeShapeType="1"/>
              <a:stCxn id="3083" idx="3"/>
              <a:endCxn id="3082" idx="5"/>
            </p:cNvCxnSpPr>
            <p:nvPr/>
          </p:nvCxnSpPr>
          <p:spPr bwMode="auto">
            <a:xfrm rot="16200000" flipV="1">
              <a:off x="1759" y="3287"/>
              <a:ext cx="30" cy="408"/>
            </a:xfrm>
            <a:prstGeom prst="curvedConnector3">
              <a:avLst>
                <a:gd name="adj1" fmla="val -650000"/>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1" name="AutoShape 49">
              <a:extLst>
                <a:ext uri="{FF2B5EF4-FFF2-40B4-BE49-F238E27FC236}">
                  <a16:creationId xmlns:a16="http://schemas.microsoft.com/office/drawing/2014/main" id="{30290D90-2D5C-8B80-628C-AE02F190BA16}"/>
                </a:ext>
              </a:extLst>
            </p:cNvPr>
            <p:cNvCxnSpPr>
              <a:cxnSpLocks noChangeShapeType="1"/>
              <a:stCxn id="3082" idx="3"/>
              <a:endCxn id="3081" idx="5"/>
            </p:cNvCxnSpPr>
            <p:nvPr/>
          </p:nvCxnSpPr>
          <p:spPr bwMode="auto">
            <a:xfrm rot="5400000">
              <a:off x="1161" y="3258"/>
              <a:ext cx="1" cy="437"/>
            </a:xfrm>
            <a:prstGeom prst="curvedConnector3">
              <a:avLst>
                <a:gd name="adj1" fmla="val 19500009"/>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2" name="AutoShape 50">
              <a:extLst>
                <a:ext uri="{FF2B5EF4-FFF2-40B4-BE49-F238E27FC236}">
                  <a16:creationId xmlns:a16="http://schemas.microsoft.com/office/drawing/2014/main" id="{7FFB2A34-C46A-DDDE-970D-1087A9EE8E21}"/>
                </a:ext>
              </a:extLst>
            </p:cNvPr>
            <p:cNvCxnSpPr>
              <a:cxnSpLocks noChangeShapeType="1"/>
              <a:stCxn id="3084" idx="3"/>
            </p:cNvCxnSpPr>
            <p:nvPr/>
          </p:nvCxnSpPr>
          <p:spPr bwMode="auto">
            <a:xfrm rot="5400000">
              <a:off x="3210" y="3329"/>
              <a:ext cx="38" cy="359"/>
            </a:xfrm>
            <a:prstGeom prst="curvedConnector4">
              <a:avLst>
                <a:gd name="adj1" fmla="val 513157"/>
                <a:gd name="adj2" fmla="val 61282"/>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3" name="AutoShape 51">
              <a:extLst>
                <a:ext uri="{FF2B5EF4-FFF2-40B4-BE49-F238E27FC236}">
                  <a16:creationId xmlns:a16="http://schemas.microsoft.com/office/drawing/2014/main" id="{F5C997E1-FD76-2706-6820-A3BD87890E5A}"/>
                </a:ext>
              </a:extLst>
            </p:cNvPr>
            <p:cNvCxnSpPr>
              <a:cxnSpLocks noChangeShapeType="1"/>
              <a:endCxn id="3083" idx="5"/>
            </p:cNvCxnSpPr>
            <p:nvPr/>
          </p:nvCxnSpPr>
          <p:spPr bwMode="auto">
            <a:xfrm rot="10800000" flipV="1">
              <a:off x="2168" y="3492"/>
              <a:ext cx="570" cy="14"/>
            </a:xfrm>
            <a:prstGeom prst="curvedConnector4">
              <a:avLst>
                <a:gd name="adj1" fmla="val 46491"/>
                <a:gd name="adj2" fmla="val 1492856"/>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94" name="Text Box 52">
              <a:extLst>
                <a:ext uri="{FF2B5EF4-FFF2-40B4-BE49-F238E27FC236}">
                  <a16:creationId xmlns:a16="http://schemas.microsoft.com/office/drawing/2014/main" id="{20315874-5E8F-F174-D8C5-9DA0C0E5FD9A}"/>
                </a:ext>
              </a:extLst>
            </p:cNvPr>
            <p:cNvSpPr txBox="1">
              <a:spLocks noChangeArrowheads="1"/>
            </p:cNvSpPr>
            <p:nvPr/>
          </p:nvSpPr>
          <p:spPr bwMode="auto">
            <a:xfrm>
              <a:off x="1683" y="2782"/>
              <a:ext cx="14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p</a:t>
              </a:r>
            </a:p>
          </p:txBody>
        </p:sp>
        <p:sp>
          <p:nvSpPr>
            <p:cNvPr id="3095" name="Text Box 53">
              <a:extLst>
                <a:ext uri="{FF2B5EF4-FFF2-40B4-BE49-F238E27FC236}">
                  <a16:creationId xmlns:a16="http://schemas.microsoft.com/office/drawing/2014/main" id="{303EC7B9-D7D9-734F-1A66-1B1A19068F75}"/>
                </a:ext>
              </a:extLst>
            </p:cNvPr>
            <p:cNvSpPr txBox="1">
              <a:spLocks noChangeArrowheads="1"/>
            </p:cNvSpPr>
            <p:nvPr/>
          </p:nvSpPr>
          <p:spPr bwMode="auto">
            <a:xfrm>
              <a:off x="2280" y="2803"/>
              <a:ext cx="14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p</a:t>
              </a:r>
            </a:p>
          </p:txBody>
        </p:sp>
        <p:sp>
          <p:nvSpPr>
            <p:cNvPr id="3096" name="Text Box 54">
              <a:extLst>
                <a:ext uri="{FF2B5EF4-FFF2-40B4-BE49-F238E27FC236}">
                  <a16:creationId xmlns:a16="http://schemas.microsoft.com/office/drawing/2014/main" id="{663EE0A1-6F13-B493-9F71-30793B065E0C}"/>
                </a:ext>
              </a:extLst>
            </p:cNvPr>
            <p:cNvSpPr txBox="1">
              <a:spLocks noChangeArrowheads="1"/>
            </p:cNvSpPr>
            <p:nvPr/>
          </p:nvSpPr>
          <p:spPr bwMode="auto">
            <a:xfrm>
              <a:off x="3200" y="2796"/>
              <a:ext cx="14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p</a:t>
              </a:r>
            </a:p>
          </p:txBody>
        </p:sp>
        <p:sp>
          <p:nvSpPr>
            <p:cNvPr id="3097" name="Text Box 55">
              <a:extLst>
                <a:ext uri="{FF2B5EF4-FFF2-40B4-BE49-F238E27FC236}">
                  <a16:creationId xmlns:a16="http://schemas.microsoft.com/office/drawing/2014/main" id="{CBDC60E9-D1AF-27E8-628F-795DFB7935E8}"/>
                </a:ext>
              </a:extLst>
            </p:cNvPr>
            <p:cNvSpPr txBox="1">
              <a:spLocks noChangeArrowheads="1"/>
            </p:cNvSpPr>
            <p:nvPr/>
          </p:nvSpPr>
          <p:spPr bwMode="auto">
            <a:xfrm>
              <a:off x="3994" y="2803"/>
              <a:ext cx="14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p</a:t>
              </a:r>
            </a:p>
          </p:txBody>
        </p:sp>
        <p:sp>
          <p:nvSpPr>
            <p:cNvPr id="3098" name="Text Box 56">
              <a:extLst>
                <a:ext uri="{FF2B5EF4-FFF2-40B4-BE49-F238E27FC236}">
                  <a16:creationId xmlns:a16="http://schemas.microsoft.com/office/drawing/2014/main" id="{C97E8143-04F5-1461-7A23-54B45C2CA1D6}"/>
                </a:ext>
              </a:extLst>
            </p:cNvPr>
            <p:cNvSpPr txBox="1">
              <a:spLocks noChangeArrowheads="1"/>
            </p:cNvSpPr>
            <p:nvPr/>
          </p:nvSpPr>
          <p:spPr bwMode="auto">
            <a:xfrm>
              <a:off x="979" y="3656"/>
              <a:ext cx="29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1-p</a:t>
              </a:r>
            </a:p>
          </p:txBody>
        </p:sp>
        <p:sp>
          <p:nvSpPr>
            <p:cNvPr id="3099" name="Text Box 57">
              <a:extLst>
                <a:ext uri="{FF2B5EF4-FFF2-40B4-BE49-F238E27FC236}">
                  <a16:creationId xmlns:a16="http://schemas.microsoft.com/office/drawing/2014/main" id="{4BA08FFD-1362-F868-FAE8-51C9E8D1C642}"/>
                </a:ext>
              </a:extLst>
            </p:cNvPr>
            <p:cNvSpPr txBox="1">
              <a:spLocks noChangeArrowheads="1"/>
            </p:cNvSpPr>
            <p:nvPr/>
          </p:nvSpPr>
          <p:spPr bwMode="auto">
            <a:xfrm>
              <a:off x="1621" y="3692"/>
              <a:ext cx="29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1-p</a:t>
              </a:r>
            </a:p>
          </p:txBody>
        </p:sp>
        <p:sp>
          <p:nvSpPr>
            <p:cNvPr id="3100" name="Text Box 58">
              <a:extLst>
                <a:ext uri="{FF2B5EF4-FFF2-40B4-BE49-F238E27FC236}">
                  <a16:creationId xmlns:a16="http://schemas.microsoft.com/office/drawing/2014/main" id="{F5C84E98-67AE-7117-550B-BDB9AC861016}"/>
                </a:ext>
              </a:extLst>
            </p:cNvPr>
            <p:cNvSpPr txBox="1">
              <a:spLocks noChangeArrowheads="1"/>
            </p:cNvSpPr>
            <p:nvPr/>
          </p:nvSpPr>
          <p:spPr bwMode="auto">
            <a:xfrm>
              <a:off x="2197" y="3685"/>
              <a:ext cx="29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1-p</a:t>
              </a:r>
            </a:p>
          </p:txBody>
        </p:sp>
        <p:sp>
          <p:nvSpPr>
            <p:cNvPr id="3101" name="Text Box 59">
              <a:extLst>
                <a:ext uri="{FF2B5EF4-FFF2-40B4-BE49-F238E27FC236}">
                  <a16:creationId xmlns:a16="http://schemas.microsoft.com/office/drawing/2014/main" id="{7A1CD7E1-F330-EE2A-63B3-D098B09FAC38}"/>
                </a:ext>
              </a:extLst>
            </p:cNvPr>
            <p:cNvSpPr txBox="1">
              <a:spLocks noChangeArrowheads="1"/>
            </p:cNvSpPr>
            <p:nvPr/>
          </p:nvSpPr>
          <p:spPr bwMode="auto">
            <a:xfrm>
              <a:off x="3117" y="3670"/>
              <a:ext cx="29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1-p</a:t>
              </a:r>
            </a:p>
          </p:txBody>
        </p:sp>
        <p:sp>
          <p:nvSpPr>
            <p:cNvPr id="3102" name="AutoShape 60">
              <a:extLst>
                <a:ext uri="{FF2B5EF4-FFF2-40B4-BE49-F238E27FC236}">
                  <a16:creationId xmlns:a16="http://schemas.microsoft.com/office/drawing/2014/main" id="{8B3B16B3-741E-AB01-21FC-C2DC74E95D70}"/>
                </a:ext>
              </a:extLst>
            </p:cNvPr>
            <p:cNvSpPr>
              <a:spLocks noChangeArrowheads="1"/>
            </p:cNvSpPr>
            <p:nvPr/>
          </p:nvSpPr>
          <p:spPr bwMode="auto">
            <a:xfrm>
              <a:off x="2521" y="3579"/>
              <a:ext cx="598" cy="650"/>
            </a:xfrm>
            <a:prstGeom prst="upArrowCallout">
              <a:avLst>
                <a:gd name="adj1" fmla="val 25000"/>
                <a:gd name="adj2" fmla="val 25000"/>
                <a:gd name="adj3" fmla="val 18116"/>
                <a:gd name="adj4" fmla="val 66667"/>
              </a:avLst>
            </a:prstGeom>
            <a:solidFill>
              <a:srgbClr val="FF9966"/>
            </a:solidFill>
            <a:ln w="25400">
              <a:solidFill>
                <a:schemeClr val="tx1"/>
              </a:solidFill>
              <a:miter lim="800000"/>
              <a:headEnd/>
              <a:tailEnd/>
            </a:ln>
          </p:spPr>
          <p:txBody>
            <a:bodyPr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sz="2000" i="1">
                  <a:latin typeface="Times New Roman" panose="02020603050405020304" pitchFamily="18" charset="0"/>
                </a:rPr>
                <a:t>Start </a:t>
              </a:r>
              <a:r>
                <a:rPr lang="en-US" altLang="en-US" sz="2000">
                  <a:latin typeface="Times New Roman" panose="02020603050405020304" pitchFamily="18" charset="0"/>
                </a:rPr>
                <a:t>(10$)</a:t>
              </a:r>
            </a:p>
          </p:txBody>
        </p:sp>
        <p:cxnSp>
          <p:nvCxnSpPr>
            <p:cNvPr id="3103" name="AutoShape 61">
              <a:extLst>
                <a:ext uri="{FF2B5EF4-FFF2-40B4-BE49-F238E27FC236}">
                  <a16:creationId xmlns:a16="http://schemas.microsoft.com/office/drawing/2014/main" id="{40F3F841-4F63-DFFE-5DFC-8F7E149556BA}"/>
                </a:ext>
              </a:extLst>
            </p:cNvPr>
            <p:cNvCxnSpPr>
              <a:cxnSpLocks noChangeShapeType="1"/>
              <a:stCxn id="3081" idx="1"/>
              <a:endCxn id="3081" idx="2"/>
            </p:cNvCxnSpPr>
            <p:nvPr/>
          </p:nvCxnSpPr>
          <p:spPr bwMode="auto">
            <a:xfrm rot="-5400000" flipH="1" flipV="1">
              <a:off x="655" y="3229"/>
              <a:ext cx="149" cy="47"/>
            </a:xfrm>
            <a:prstGeom prst="curvedConnector4">
              <a:avLst>
                <a:gd name="adj1" fmla="val -130870"/>
                <a:gd name="adj2" fmla="val 38936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104" name="AutoShape 62">
              <a:extLst>
                <a:ext uri="{FF2B5EF4-FFF2-40B4-BE49-F238E27FC236}">
                  <a16:creationId xmlns:a16="http://schemas.microsoft.com/office/drawing/2014/main" id="{642FEE10-265F-5AF1-95E7-578D5325F1F9}"/>
                </a:ext>
              </a:extLst>
            </p:cNvPr>
            <p:cNvCxnSpPr>
              <a:cxnSpLocks noChangeShapeType="1"/>
              <a:stCxn id="3085" idx="7"/>
              <a:endCxn id="3085" idx="6"/>
            </p:cNvCxnSpPr>
            <p:nvPr/>
          </p:nvCxnSpPr>
          <p:spPr bwMode="auto">
            <a:xfrm rot="5400000" flipV="1">
              <a:off x="4503" y="3240"/>
              <a:ext cx="149" cy="56"/>
            </a:xfrm>
            <a:prstGeom prst="curvedConnector4">
              <a:avLst>
                <a:gd name="adj1" fmla="val -130870"/>
                <a:gd name="adj2" fmla="val 342856"/>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grpSp>
    </p:spTree>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853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8530">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278530">
                                            <p:txEl>
                                              <p:pRg st="3" end="3"/>
                                            </p:txEl>
                                          </p:spTgt>
                                        </p:tgtEl>
                                        <p:attrNameLst>
                                          <p:attrName>style.visibility</p:attrName>
                                        </p:attrNameLst>
                                      </p:cBhvr>
                                      <p:to>
                                        <p:strVal val="visible"/>
                                      </p:to>
                                    </p:set>
                                    <p:animEffect transition="in" filter="wipe(left)">
                                      <p:cBhvr>
                                        <p:cTn id="13" dur="500"/>
                                        <p:tgtEl>
                                          <p:spTgt spid="278530">
                                            <p:txEl>
                                              <p:pRg st="3" end="3"/>
                                            </p:txEl>
                                          </p:spTgt>
                                        </p:tgtEl>
                                      </p:cBhvr>
                                    </p:animEffect>
                                  </p:childTnLst>
                                </p:cTn>
                              </p:par>
                            </p:childTnLst>
                          </p:cTn>
                        </p:par>
                        <p:par>
                          <p:cTn id="14" fill="hold" nodeType="afterGroup">
                            <p:stCondLst>
                              <p:cond delay="500"/>
                            </p:stCondLst>
                            <p:childTnLst>
                              <p:par>
                                <p:cTn id="15" presetID="22" presetClass="entr" presetSubtype="8" fill="hold" nodeType="afterEffect">
                                  <p:stCondLst>
                                    <p:cond delay="0"/>
                                  </p:stCondLst>
                                  <p:childTnLst>
                                    <p:set>
                                      <p:cBhvr>
                                        <p:cTn id="16" dur="1" fill="hold">
                                          <p:stCondLst>
                                            <p:cond delay="0"/>
                                          </p:stCondLst>
                                        </p:cTn>
                                        <p:tgtEl>
                                          <p:spTgt spid="278557"/>
                                        </p:tgtEl>
                                        <p:attrNameLst>
                                          <p:attrName>style.visibility</p:attrName>
                                        </p:attrNameLst>
                                      </p:cBhvr>
                                      <p:to>
                                        <p:strVal val="visible"/>
                                      </p:to>
                                    </p:set>
                                    <p:animEffect transition="in" filter="wipe(left)">
                                      <p:cBhvr>
                                        <p:cTn id="17" dur="500"/>
                                        <p:tgtEl>
                                          <p:spTgt spid="27855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78530">
                                            <p:txEl>
                                              <p:pRg st="4" end="4"/>
                                            </p:txEl>
                                          </p:spTgt>
                                        </p:tgtEl>
                                        <p:attrNameLst>
                                          <p:attrName>style.visibility</p:attrName>
                                        </p:attrNameLst>
                                      </p:cBhvr>
                                      <p:to>
                                        <p:strVal val="visible"/>
                                      </p:to>
                                    </p:set>
                                    <p:animEffect transition="in" filter="wipe(left)">
                                      <p:cBhvr>
                                        <p:cTn id="22" dur="500"/>
                                        <p:tgtEl>
                                          <p:spTgt spid="278530">
                                            <p:txEl>
                                              <p:pRg st="4" end="4"/>
                                            </p:txEl>
                                          </p:spTgt>
                                        </p:tgtEl>
                                      </p:cBhvr>
                                    </p:animEffect>
                                  </p:childTnLst>
                                </p:cTn>
                              </p:par>
                            </p:childTnLst>
                          </p:cTn>
                        </p:par>
                        <p:par>
                          <p:cTn id="23" fill="hold" nodeType="afterGroup">
                            <p:stCondLst>
                              <p:cond delay="500"/>
                            </p:stCondLst>
                            <p:childTnLst>
                              <p:par>
                                <p:cTn id="24" presetID="22" presetClass="entr" presetSubtype="8"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Slide Number Placeholder 3">
            <a:extLst>
              <a:ext uri="{FF2B5EF4-FFF2-40B4-BE49-F238E27FC236}">
                <a16:creationId xmlns:a16="http://schemas.microsoft.com/office/drawing/2014/main" id="{E37F2033-4C88-8D92-9454-6628F50F6D8A}"/>
              </a:ext>
            </a:extLst>
          </p:cNvPr>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CE8D2F2B-460A-4524-91DF-F09D0CED24B2}" type="slidenum">
              <a:rPr lang="he-IL" altLang="en-US" sz="1600">
                <a:latin typeface="Times New Roman" panose="02020603050405020304" pitchFamily="18" charset="0"/>
              </a:rPr>
              <a:pPr/>
              <a:t>9</a:t>
            </a:fld>
            <a:endParaRPr lang="en-US" altLang="en-US" sz="1600">
              <a:latin typeface="Times New Roman" panose="02020603050405020304" pitchFamily="18" charset="0"/>
            </a:endParaRPr>
          </a:p>
        </p:txBody>
      </p:sp>
      <p:sp>
        <p:nvSpPr>
          <p:cNvPr id="267267" name="Text Box 3">
            <a:extLst>
              <a:ext uri="{FF2B5EF4-FFF2-40B4-BE49-F238E27FC236}">
                <a16:creationId xmlns:a16="http://schemas.microsoft.com/office/drawing/2014/main" id="{8D6F406F-6821-94F0-5769-DB0D68F44F79}"/>
              </a:ext>
            </a:extLst>
          </p:cNvPr>
          <p:cNvSpPr txBox="1">
            <a:spLocks noChangeArrowheads="1"/>
          </p:cNvSpPr>
          <p:nvPr/>
        </p:nvSpPr>
        <p:spPr bwMode="auto">
          <a:xfrm>
            <a:off x="707231" y="1534319"/>
            <a:ext cx="7896225" cy="246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buFontTx/>
              <a:buChar char="•"/>
            </a:pPr>
            <a:r>
              <a:rPr lang="en-US" altLang="en-US" dirty="0"/>
              <a:t> Given that a person’s last cola purchase was </a:t>
            </a:r>
            <a:r>
              <a:rPr lang="en-US" altLang="en-US" dirty="0">
                <a:solidFill>
                  <a:schemeClr val="hlink"/>
                </a:solidFill>
              </a:rPr>
              <a:t>Coke</a:t>
            </a:r>
            <a:r>
              <a:rPr lang="en-US" altLang="en-US" dirty="0"/>
              <a:t>, there is a </a:t>
            </a:r>
            <a:r>
              <a:rPr lang="en-US" altLang="en-US" dirty="0">
                <a:solidFill>
                  <a:srgbClr val="993300"/>
                </a:solidFill>
              </a:rPr>
              <a:t>90%</a:t>
            </a:r>
            <a:r>
              <a:rPr lang="en-US" altLang="en-US" dirty="0"/>
              <a:t> chance that his next cola purchase will also be </a:t>
            </a:r>
            <a:r>
              <a:rPr lang="en-US" altLang="en-US" dirty="0">
                <a:solidFill>
                  <a:schemeClr val="hlink"/>
                </a:solidFill>
              </a:rPr>
              <a:t>Coke</a:t>
            </a:r>
            <a:r>
              <a:rPr lang="en-US" altLang="en-US" dirty="0"/>
              <a:t>.</a:t>
            </a:r>
          </a:p>
          <a:p>
            <a:pPr>
              <a:spcBef>
                <a:spcPct val="50000"/>
              </a:spcBef>
              <a:buFontTx/>
              <a:buChar char="•"/>
            </a:pPr>
            <a:r>
              <a:rPr lang="en-US" altLang="en-US" dirty="0"/>
              <a:t> If a person’s last cola purchase was </a:t>
            </a:r>
            <a:r>
              <a:rPr lang="en-US" altLang="en-US" dirty="0">
                <a:solidFill>
                  <a:srgbClr val="3333CC"/>
                </a:solidFill>
              </a:rPr>
              <a:t>Pepsi</a:t>
            </a:r>
            <a:r>
              <a:rPr lang="en-US" altLang="en-US" dirty="0"/>
              <a:t>, there is an </a:t>
            </a:r>
            <a:r>
              <a:rPr lang="en-US" altLang="en-US" dirty="0">
                <a:solidFill>
                  <a:srgbClr val="993300"/>
                </a:solidFill>
              </a:rPr>
              <a:t>80%</a:t>
            </a:r>
            <a:r>
              <a:rPr lang="en-US" altLang="en-US" dirty="0"/>
              <a:t> chance that his next cola purchase will also be </a:t>
            </a:r>
            <a:r>
              <a:rPr lang="en-US" altLang="en-US" dirty="0">
                <a:solidFill>
                  <a:srgbClr val="3333CC"/>
                </a:solidFill>
              </a:rPr>
              <a:t>Pepsi</a:t>
            </a:r>
            <a:r>
              <a:rPr lang="en-US" altLang="en-US" dirty="0"/>
              <a:t>.</a:t>
            </a:r>
          </a:p>
        </p:txBody>
      </p:sp>
      <p:grpSp>
        <p:nvGrpSpPr>
          <p:cNvPr id="2" name="Group 14">
            <a:extLst>
              <a:ext uri="{FF2B5EF4-FFF2-40B4-BE49-F238E27FC236}">
                <a16:creationId xmlns:a16="http://schemas.microsoft.com/office/drawing/2014/main" id="{239BE7C9-6B25-90DD-6458-39CEB425C7DD}"/>
              </a:ext>
            </a:extLst>
          </p:cNvPr>
          <p:cNvGrpSpPr>
            <a:grpSpLocks/>
          </p:cNvGrpSpPr>
          <p:nvPr/>
        </p:nvGrpSpPr>
        <p:grpSpPr bwMode="auto">
          <a:xfrm>
            <a:off x="4121150" y="4168775"/>
            <a:ext cx="4132263" cy="1778000"/>
            <a:chOff x="469" y="2387"/>
            <a:chExt cx="2603" cy="1120"/>
          </a:xfrm>
        </p:grpSpPr>
        <p:sp>
          <p:nvSpPr>
            <p:cNvPr id="4104" name="Oval 4">
              <a:extLst>
                <a:ext uri="{FF2B5EF4-FFF2-40B4-BE49-F238E27FC236}">
                  <a16:creationId xmlns:a16="http://schemas.microsoft.com/office/drawing/2014/main" id="{EC63E42E-35DB-1842-C5DD-060FC8E7A02B}"/>
                </a:ext>
              </a:extLst>
            </p:cNvPr>
            <p:cNvSpPr>
              <a:spLocks noChangeArrowheads="1"/>
            </p:cNvSpPr>
            <p:nvPr/>
          </p:nvSpPr>
          <p:spPr bwMode="auto">
            <a:xfrm>
              <a:off x="763" y="2751"/>
              <a:ext cx="644" cy="400"/>
            </a:xfrm>
            <a:prstGeom prst="ellipse">
              <a:avLst/>
            </a:prstGeom>
            <a:solidFill>
              <a:srgbClr val="FFFF00"/>
            </a:solidFill>
            <a:ln w="25400">
              <a:solidFill>
                <a:schemeClr val="tx1"/>
              </a:solidFill>
              <a:round/>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a:latin typeface="Times New Roman" panose="02020603050405020304" pitchFamily="18" charset="0"/>
                </a:rPr>
                <a:t>coke</a:t>
              </a:r>
            </a:p>
          </p:txBody>
        </p:sp>
        <p:sp>
          <p:nvSpPr>
            <p:cNvPr id="4105" name="Oval 5">
              <a:extLst>
                <a:ext uri="{FF2B5EF4-FFF2-40B4-BE49-F238E27FC236}">
                  <a16:creationId xmlns:a16="http://schemas.microsoft.com/office/drawing/2014/main" id="{40F8517F-A4B3-8BF2-5E84-B32377697146}"/>
                </a:ext>
              </a:extLst>
            </p:cNvPr>
            <p:cNvSpPr>
              <a:spLocks noChangeArrowheads="1"/>
            </p:cNvSpPr>
            <p:nvPr/>
          </p:nvSpPr>
          <p:spPr bwMode="auto">
            <a:xfrm>
              <a:off x="1975" y="2757"/>
              <a:ext cx="705" cy="400"/>
            </a:xfrm>
            <a:prstGeom prst="ellipse">
              <a:avLst/>
            </a:prstGeom>
            <a:solidFill>
              <a:srgbClr val="FFFF00"/>
            </a:solidFill>
            <a:ln w="25400">
              <a:solidFill>
                <a:schemeClr val="tx1"/>
              </a:solidFill>
              <a:round/>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a:latin typeface="Times New Roman" panose="02020603050405020304" pitchFamily="18" charset="0"/>
                </a:rPr>
                <a:t>pepsi</a:t>
              </a:r>
            </a:p>
          </p:txBody>
        </p:sp>
        <p:cxnSp>
          <p:nvCxnSpPr>
            <p:cNvPr id="4106" name="AutoShape 6">
              <a:extLst>
                <a:ext uri="{FF2B5EF4-FFF2-40B4-BE49-F238E27FC236}">
                  <a16:creationId xmlns:a16="http://schemas.microsoft.com/office/drawing/2014/main" id="{E7416282-17A9-B887-2877-ECF171EF6257}"/>
                </a:ext>
              </a:extLst>
            </p:cNvPr>
            <p:cNvCxnSpPr>
              <a:cxnSpLocks noChangeShapeType="1"/>
              <a:stCxn id="4104" idx="7"/>
              <a:endCxn id="4105" idx="1"/>
            </p:cNvCxnSpPr>
            <p:nvPr/>
          </p:nvCxnSpPr>
          <p:spPr bwMode="auto">
            <a:xfrm rot="5400000" flipV="1">
              <a:off x="1693" y="2422"/>
              <a:ext cx="6" cy="765"/>
            </a:xfrm>
            <a:prstGeom prst="curvedConnector3">
              <a:avLst>
                <a:gd name="adj1" fmla="val -3250000"/>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07" name="AutoShape 7">
              <a:extLst>
                <a:ext uri="{FF2B5EF4-FFF2-40B4-BE49-F238E27FC236}">
                  <a16:creationId xmlns:a16="http://schemas.microsoft.com/office/drawing/2014/main" id="{2246DF16-DBE3-5802-CDC1-B20711D4E589}"/>
                </a:ext>
              </a:extLst>
            </p:cNvPr>
            <p:cNvCxnSpPr>
              <a:cxnSpLocks noChangeShapeType="1"/>
              <a:stCxn id="4105" idx="3"/>
              <a:endCxn id="4104" idx="5"/>
            </p:cNvCxnSpPr>
            <p:nvPr/>
          </p:nvCxnSpPr>
          <p:spPr bwMode="auto">
            <a:xfrm rot="16200000" flipV="1">
              <a:off x="1693" y="2720"/>
              <a:ext cx="6" cy="765"/>
            </a:xfrm>
            <a:prstGeom prst="curvedConnector3">
              <a:avLst>
                <a:gd name="adj1" fmla="val -3250000"/>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08" name="AutoShape 8">
              <a:extLst>
                <a:ext uri="{FF2B5EF4-FFF2-40B4-BE49-F238E27FC236}">
                  <a16:creationId xmlns:a16="http://schemas.microsoft.com/office/drawing/2014/main" id="{337431B0-64A8-6FC1-0CB9-8D231EB42D48}"/>
                </a:ext>
              </a:extLst>
            </p:cNvPr>
            <p:cNvCxnSpPr>
              <a:cxnSpLocks noChangeShapeType="1"/>
              <a:stCxn id="4105" idx="7"/>
              <a:endCxn id="4105" idx="6"/>
            </p:cNvCxnSpPr>
            <p:nvPr/>
          </p:nvCxnSpPr>
          <p:spPr bwMode="auto">
            <a:xfrm rot="5400000" flipV="1">
              <a:off x="2558" y="2827"/>
              <a:ext cx="149" cy="111"/>
            </a:xfrm>
            <a:prstGeom prst="curvedConnector4">
              <a:avLst>
                <a:gd name="adj1" fmla="val -130870"/>
                <a:gd name="adj2" fmla="val 222523"/>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09" name="AutoShape 9">
              <a:extLst>
                <a:ext uri="{FF2B5EF4-FFF2-40B4-BE49-F238E27FC236}">
                  <a16:creationId xmlns:a16="http://schemas.microsoft.com/office/drawing/2014/main" id="{E8764E48-ED7C-2B17-573D-1B42A27AF410}"/>
                </a:ext>
              </a:extLst>
            </p:cNvPr>
            <p:cNvCxnSpPr>
              <a:cxnSpLocks noChangeShapeType="1"/>
              <a:stCxn id="4104" idx="1"/>
              <a:endCxn id="4104" idx="2"/>
            </p:cNvCxnSpPr>
            <p:nvPr/>
          </p:nvCxnSpPr>
          <p:spPr bwMode="auto">
            <a:xfrm rot="-5400000" flipH="1" flipV="1">
              <a:off x="731" y="2826"/>
              <a:ext cx="149" cy="102"/>
            </a:xfrm>
            <a:prstGeom prst="curvedConnector4">
              <a:avLst>
                <a:gd name="adj1" fmla="val -130870"/>
                <a:gd name="adj2" fmla="val 233333"/>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110" name="Text Box 10">
              <a:extLst>
                <a:ext uri="{FF2B5EF4-FFF2-40B4-BE49-F238E27FC236}">
                  <a16:creationId xmlns:a16="http://schemas.microsoft.com/office/drawing/2014/main" id="{D5AC2F90-53CC-2277-2950-67956BCAFE2F}"/>
                </a:ext>
              </a:extLst>
            </p:cNvPr>
            <p:cNvSpPr txBox="1">
              <a:spLocks noChangeArrowheads="1"/>
            </p:cNvSpPr>
            <p:nvPr/>
          </p:nvSpPr>
          <p:spPr bwMode="auto">
            <a:xfrm>
              <a:off x="1525" y="2387"/>
              <a:ext cx="31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800">
                  <a:latin typeface="Times New Roman" panose="02020603050405020304" pitchFamily="18" charset="0"/>
                </a:rPr>
                <a:t>0.1</a:t>
              </a:r>
            </a:p>
          </p:txBody>
        </p:sp>
        <p:sp>
          <p:nvSpPr>
            <p:cNvPr id="4111" name="Text Box 11">
              <a:extLst>
                <a:ext uri="{FF2B5EF4-FFF2-40B4-BE49-F238E27FC236}">
                  <a16:creationId xmlns:a16="http://schemas.microsoft.com/office/drawing/2014/main" id="{7EE8897A-2F08-CD2A-10AA-0F5294D8FDBC}"/>
                </a:ext>
              </a:extLst>
            </p:cNvPr>
            <p:cNvSpPr txBox="1">
              <a:spLocks noChangeArrowheads="1"/>
            </p:cNvSpPr>
            <p:nvPr/>
          </p:nvSpPr>
          <p:spPr bwMode="auto">
            <a:xfrm>
              <a:off x="469" y="2446"/>
              <a:ext cx="31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800">
                  <a:latin typeface="Times New Roman" panose="02020603050405020304" pitchFamily="18" charset="0"/>
                </a:rPr>
                <a:t>0.9</a:t>
              </a:r>
            </a:p>
          </p:txBody>
        </p:sp>
        <p:sp>
          <p:nvSpPr>
            <p:cNvPr id="4112" name="Text Box 12">
              <a:extLst>
                <a:ext uri="{FF2B5EF4-FFF2-40B4-BE49-F238E27FC236}">
                  <a16:creationId xmlns:a16="http://schemas.microsoft.com/office/drawing/2014/main" id="{F9DE6596-CC5C-778C-879F-C00AD776D727}"/>
                </a:ext>
              </a:extLst>
            </p:cNvPr>
            <p:cNvSpPr txBox="1">
              <a:spLocks noChangeArrowheads="1"/>
            </p:cNvSpPr>
            <p:nvPr/>
          </p:nvSpPr>
          <p:spPr bwMode="auto">
            <a:xfrm>
              <a:off x="2758" y="2468"/>
              <a:ext cx="31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800">
                  <a:latin typeface="Times New Roman" panose="02020603050405020304" pitchFamily="18" charset="0"/>
                </a:rPr>
                <a:t>0.8</a:t>
              </a:r>
            </a:p>
          </p:txBody>
        </p:sp>
        <p:sp>
          <p:nvSpPr>
            <p:cNvPr id="4113" name="Text Box 13">
              <a:extLst>
                <a:ext uri="{FF2B5EF4-FFF2-40B4-BE49-F238E27FC236}">
                  <a16:creationId xmlns:a16="http://schemas.microsoft.com/office/drawing/2014/main" id="{B1907861-8216-B989-6857-92A85F7BAF3C}"/>
                </a:ext>
              </a:extLst>
            </p:cNvPr>
            <p:cNvSpPr txBox="1">
              <a:spLocks noChangeArrowheads="1"/>
            </p:cNvSpPr>
            <p:nvPr/>
          </p:nvSpPr>
          <p:spPr bwMode="auto">
            <a:xfrm>
              <a:off x="1538" y="3276"/>
              <a:ext cx="31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800">
                  <a:latin typeface="Times New Roman" panose="02020603050405020304" pitchFamily="18" charset="0"/>
                </a:rPr>
                <a:t>0.2</a:t>
              </a:r>
            </a:p>
          </p:txBody>
        </p:sp>
      </p:grpSp>
      <p:sp>
        <p:nvSpPr>
          <p:cNvPr id="4102" name="Rectangle 18">
            <a:extLst>
              <a:ext uri="{FF2B5EF4-FFF2-40B4-BE49-F238E27FC236}">
                <a16:creationId xmlns:a16="http://schemas.microsoft.com/office/drawing/2014/main" id="{49A78583-2532-D6B1-91BA-5B67D8E719D0}"/>
              </a:ext>
            </a:extLst>
          </p:cNvPr>
          <p:cNvSpPr>
            <a:spLocks noChangeArrowheads="1"/>
          </p:cNvSpPr>
          <p:nvPr/>
        </p:nvSpPr>
        <p:spPr bwMode="auto">
          <a:xfrm>
            <a:off x="455613" y="207963"/>
            <a:ext cx="84121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nchor="ct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sz="3600" b="1" dirty="0">
                <a:solidFill>
                  <a:srgbClr val="C00000"/>
                </a:solidFill>
                <a:latin typeface="Times New Roman" panose="02020603050405020304" pitchFamily="18" charset="0"/>
                <a:cs typeface="Times New Roman" panose="02020603050405020304" pitchFamily="18" charset="0"/>
              </a:rPr>
              <a:t>Markov Process</a:t>
            </a:r>
            <a:br>
              <a:rPr lang="en-US" altLang="en-US" sz="3600" b="1" dirty="0">
                <a:solidFill>
                  <a:srgbClr val="C00000"/>
                </a:solidFill>
                <a:latin typeface="Times New Roman" panose="02020603050405020304" pitchFamily="18" charset="0"/>
                <a:cs typeface="Times New Roman" panose="02020603050405020304" pitchFamily="18" charset="0"/>
              </a:rPr>
            </a:br>
            <a:r>
              <a:rPr lang="en-US" altLang="en-US" b="1" dirty="0">
                <a:solidFill>
                  <a:srgbClr val="C00000"/>
                </a:solidFill>
                <a:latin typeface="Times New Roman" panose="02020603050405020304" pitchFamily="18" charset="0"/>
                <a:cs typeface="Times New Roman" panose="02020603050405020304" pitchFamily="18" charset="0"/>
              </a:rPr>
              <a:t>Coke vs. Pepsi Example</a:t>
            </a:r>
          </a:p>
        </p:txBody>
      </p:sp>
      <p:graphicFrame>
        <p:nvGraphicFramePr>
          <p:cNvPr id="267284" name="Object 20">
            <a:extLst>
              <a:ext uri="{FF2B5EF4-FFF2-40B4-BE49-F238E27FC236}">
                <a16:creationId xmlns:a16="http://schemas.microsoft.com/office/drawing/2014/main" id="{C630D43F-19ED-4693-7DE6-D78CCD3ECBE5}"/>
              </a:ext>
            </a:extLst>
          </p:cNvPr>
          <p:cNvGraphicFramePr>
            <a:graphicFrameLocks noChangeAspect="1"/>
          </p:cNvGraphicFramePr>
          <p:nvPr/>
        </p:nvGraphicFramePr>
        <p:xfrm>
          <a:off x="966788" y="4537075"/>
          <a:ext cx="2784475" cy="1336675"/>
        </p:xfrm>
        <a:graphic>
          <a:graphicData uri="http://schemas.openxmlformats.org/presentationml/2006/ole">
            <mc:AlternateContent xmlns:mc="http://schemas.openxmlformats.org/markup-compatibility/2006">
              <mc:Choice xmlns:v="urn:schemas-microsoft-com:vml" Requires="v">
                <p:oleObj name="Equation" r:id="rId3" imgW="952200" imgH="457200" progId="Equation.3">
                  <p:embed/>
                </p:oleObj>
              </mc:Choice>
              <mc:Fallback>
                <p:oleObj name="Equation" r:id="rId3" imgW="952200" imgH="457200" progId="Equation.3">
                  <p:embed/>
                  <p:pic>
                    <p:nvPicPr>
                      <p:cNvPr id="267284" name="Object 20">
                        <a:extLst>
                          <a:ext uri="{FF2B5EF4-FFF2-40B4-BE49-F238E27FC236}">
                            <a16:creationId xmlns:a16="http://schemas.microsoft.com/office/drawing/2014/main" id="{C630D43F-19ED-4693-7DE6-D78CCD3ECB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6788" y="4537075"/>
                        <a:ext cx="2784475" cy="1336675"/>
                      </a:xfrm>
                      <a:prstGeom prst="rect">
                        <a:avLst/>
                      </a:prstGeom>
                      <a:solidFill>
                        <a:srgbClr val="FFFF99"/>
                      </a:solidFill>
                      <a:ln>
                        <a:noFill/>
                      </a:ln>
                      <a:effectLst/>
                      <a:extLs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7285" name="Text Box 21">
            <a:extLst>
              <a:ext uri="{FF2B5EF4-FFF2-40B4-BE49-F238E27FC236}">
                <a16:creationId xmlns:a16="http://schemas.microsoft.com/office/drawing/2014/main" id="{A5F4BC3E-823D-9DA8-22C1-27B872E29DDC}"/>
              </a:ext>
            </a:extLst>
          </p:cNvPr>
          <p:cNvSpPr txBox="1">
            <a:spLocks noChangeArrowheads="1"/>
          </p:cNvSpPr>
          <p:nvPr/>
        </p:nvSpPr>
        <p:spPr bwMode="auto">
          <a:xfrm>
            <a:off x="469900" y="4076700"/>
            <a:ext cx="2913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a:solidFill>
                  <a:srgbClr val="993300"/>
                </a:solidFill>
              </a:rPr>
              <a:t>transition matrix:</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67267">
                                            <p:txEl>
                                              <p:pRg st="1" end="1"/>
                                            </p:txEl>
                                          </p:spTgt>
                                        </p:tgtEl>
                                        <p:attrNameLst>
                                          <p:attrName>style.visibility</p:attrName>
                                        </p:attrNameLst>
                                      </p:cBhvr>
                                      <p:to>
                                        <p:strVal val="visible"/>
                                      </p:to>
                                    </p:set>
                                    <p:animEffect transition="in" filter="blinds(horizontal)">
                                      <p:cBhvr>
                                        <p:cTn id="7" dur="500"/>
                                        <p:tgtEl>
                                          <p:spTgt spid="26726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67285"/>
                                        </p:tgtEl>
                                        <p:attrNameLst>
                                          <p:attrName>style.visibility</p:attrName>
                                        </p:attrNameLst>
                                      </p:cBhvr>
                                      <p:to>
                                        <p:strVal val="visible"/>
                                      </p:to>
                                    </p:set>
                                    <p:animEffect transition="in" filter="checkerboard(across)">
                                      <p:cBhvr>
                                        <p:cTn id="17" dur="500"/>
                                        <p:tgtEl>
                                          <p:spTgt spid="267285"/>
                                        </p:tgtEl>
                                      </p:cBhvr>
                                    </p:animEffect>
                                  </p:childTnLst>
                                </p:cTn>
                              </p:par>
                              <p:par>
                                <p:cTn id="18" presetID="5" presetClass="entr" presetSubtype="10" fill="hold" nodeType="withEffect">
                                  <p:stCondLst>
                                    <p:cond delay="0"/>
                                  </p:stCondLst>
                                  <p:childTnLst>
                                    <p:set>
                                      <p:cBhvr>
                                        <p:cTn id="19" dur="1" fill="hold">
                                          <p:stCondLst>
                                            <p:cond delay="0"/>
                                          </p:stCondLst>
                                        </p:cTn>
                                        <p:tgtEl>
                                          <p:spTgt spid="267284"/>
                                        </p:tgtEl>
                                        <p:attrNameLst>
                                          <p:attrName>style.visibility</p:attrName>
                                        </p:attrNameLst>
                                      </p:cBhvr>
                                      <p:to>
                                        <p:strVal val="visible"/>
                                      </p:to>
                                    </p:set>
                                    <p:animEffect transition="in" filter="checkerboard(across)">
                                      <p:cBhvr>
                                        <p:cTn id="20" dur="500"/>
                                        <p:tgtEl>
                                          <p:spTgt spid="267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85" grpId="0"/>
    </p:bldLst>
  </p:timing>
</p:sld>
</file>

<file path=ppt/theme/theme1.xml><?xml version="1.0" encoding="utf-8"?>
<a:theme xmlns:a="http://schemas.openxmlformats.org/drawingml/2006/main" name="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Blueprin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Category xmlns="bf5d8e01-3469-424b-a99f-aebece4109cc" xsi:nil="true"/>
    <PublishingExpirationDate xmlns="http://schemas.microsoft.com/sharepoint/v3" xsi:nil="true"/>
    <PublishingStartDate xmlns="http://schemas.microsoft.com/sharepoint/v3" xsi:nil="true"/>
    <Class xmlns="bf5d8e01-3469-424b-a99f-aebece4109cc">4</Class>
    <Comments xmlns="bf5d8e01-3469-424b-a99f-aebece4109cc"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LongProperties xmlns="http://schemas.microsoft.com/office/2006/metadata/longProperties"/>
</file>

<file path=customXml/item4.xml><?xml version="1.0" encoding="utf-8"?>
<ct:contentTypeSchema xmlns:ct="http://schemas.microsoft.com/office/2006/metadata/contentType" xmlns:ma="http://schemas.microsoft.com/office/2006/metadata/properties/metaAttributes" ct:_="" ma:_="" ma:contentTypeName="Document" ma:contentTypeID="0x0101005E427A54F31A0A40B24E68534CA397A9" ma:contentTypeVersion="5" ma:contentTypeDescription="Create a new document." ma:contentTypeScope="" ma:versionID="6e55f38e83ff9f4e2408c36b7274c303">
  <xsd:schema xmlns:xsd="http://www.w3.org/2001/XMLSchema" xmlns:p="http://schemas.microsoft.com/office/2006/metadata/properties" xmlns:ns1="http://schemas.microsoft.com/sharepoint/v3" xmlns:ns2="bf5d8e01-3469-424b-a99f-aebece4109cc" targetNamespace="http://schemas.microsoft.com/office/2006/metadata/properties" ma:root="true" ma:fieldsID="7ab31d669882eb0aed4dab590af8eda7" ns1:_="" ns2:_="">
    <xsd:import namespace="http://schemas.microsoft.com/sharepoint/v3"/>
    <xsd:import namespace="bf5d8e01-3469-424b-a99f-aebece4109cc"/>
    <xsd:element name="properties">
      <xsd:complexType>
        <xsd:sequence>
          <xsd:element name="documentManagement">
            <xsd:complexType>
              <xsd:all>
                <xsd:element ref="ns1:PublishingStartDate" minOccurs="0"/>
                <xsd:element ref="ns1:PublishingExpirationDate" minOccurs="0"/>
                <xsd:element ref="ns2:Category" minOccurs="0"/>
                <xsd:element ref="ns2:Class" minOccurs="0"/>
                <xsd:element ref="ns2:Comments"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xsd="http://www.w3.org/2001/XMLSchema" xmlns:dms="http://schemas.microsoft.com/office/2006/documentManagement/types" targetNamespace="bf5d8e01-3469-424b-a99f-aebece4109cc" elementFormDefault="qualified">
    <xsd:import namespace="http://schemas.microsoft.com/office/2006/documentManagement/types"/>
    <xsd:element name="Category" ma:index="10" nillable="true" ma:displayName="Category" ma:internalName="Category">
      <xsd:simpleType>
        <xsd:restriction base="dms:Text">
          <xsd:maxLength value="255"/>
        </xsd:restriction>
      </xsd:simpleType>
    </xsd:element>
    <xsd:element name="Class" ma:index="11" nillable="true" ma:displayName="Class" ma:list="{2240C89B-819E-46F6-B0E9-F6FFE0CCC05C}" ma:internalName="Class" ma:showField="Title">
      <xsd:simpleType>
        <xsd:restriction base="dms:Lookup"/>
      </xsd:simpleType>
    </xsd:element>
    <xsd:element name="Comments" ma:index="12" nillable="true" ma:displayName="Comments" ma:internalName="Comments">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ma:index="13"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5B33C2D-BF8F-42B7-B037-499217EC9176}">
  <ds:schemaRefs>
    <ds:schemaRef ds:uri="http://purl.org/dc/dcmitype/"/>
    <ds:schemaRef ds:uri="bf5d8e01-3469-424b-a99f-aebece4109cc"/>
    <ds:schemaRef ds:uri="http://schemas.microsoft.com/office/2006/documentManagement/types"/>
    <ds:schemaRef ds:uri="http://schemas.microsoft.com/office/2006/metadata/properties"/>
    <ds:schemaRef ds:uri="http://purl.org/dc/elements/1.1/"/>
    <ds:schemaRef ds:uri="http://www.w3.org/XML/1998/namespace"/>
    <ds:schemaRef ds:uri="http://schemas.openxmlformats.org/package/2006/metadata/core-properties"/>
    <ds:schemaRef ds:uri="http://schemas.microsoft.com/sharepoint/v3"/>
    <ds:schemaRef ds:uri="http://purl.org/dc/terms/"/>
    <ds:schemaRef ds:uri="http://schemas.microsoft.com/office/infopath/2007/PartnerControls"/>
  </ds:schemaRefs>
</ds:datastoreItem>
</file>

<file path=customXml/itemProps2.xml><?xml version="1.0" encoding="utf-8"?>
<ds:datastoreItem xmlns:ds="http://schemas.openxmlformats.org/officeDocument/2006/customXml" ds:itemID="{CCB750D9-4092-4543-85F4-1D10C63A5BC3}">
  <ds:schemaRefs>
    <ds:schemaRef ds:uri="http://schemas.microsoft.com/sharepoint/v3/contenttype/forms"/>
  </ds:schemaRefs>
</ds:datastoreItem>
</file>

<file path=customXml/itemProps3.xml><?xml version="1.0" encoding="utf-8"?>
<ds:datastoreItem xmlns:ds="http://schemas.openxmlformats.org/officeDocument/2006/customXml" ds:itemID="{FA51EFFA-48F7-4B61-AD8B-2408BC7CD519}">
  <ds:schemaRefs>
    <ds:schemaRef ds:uri="http://schemas.microsoft.com/office/2006/metadata/longProperties"/>
  </ds:schemaRefs>
</ds:datastoreItem>
</file>

<file path=customXml/itemProps4.xml><?xml version="1.0" encoding="utf-8"?>
<ds:datastoreItem xmlns:ds="http://schemas.openxmlformats.org/officeDocument/2006/customXml" ds:itemID="{8F7079F1-4F5E-417C-8771-BC4209F86B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f5d8e01-3469-424b-a99f-aebece4109cc"/>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1811</TotalTime>
  <Words>1811</Words>
  <Application>Microsoft Office PowerPoint</Application>
  <PresentationFormat>On-screen Show (4:3)</PresentationFormat>
  <Paragraphs>288</Paragraphs>
  <Slides>25</Slides>
  <Notes>19</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25</vt:i4>
      </vt:variant>
    </vt:vector>
  </HeadingPairs>
  <TitlesOfParts>
    <vt:vector size="39" baseType="lpstr">
      <vt:lpstr>Algerian</vt:lpstr>
      <vt:lpstr>Arial</vt:lpstr>
      <vt:lpstr>Bookman Old Style</vt:lpstr>
      <vt:lpstr>Calibri</vt:lpstr>
      <vt:lpstr>Century Gothic</vt:lpstr>
      <vt:lpstr>Comic Sans MS</vt:lpstr>
      <vt:lpstr>Symbol</vt:lpstr>
      <vt:lpstr>Tahoma</vt:lpstr>
      <vt:lpstr>Times</vt:lpstr>
      <vt:lpstr>Times New Roman</vt:lpstr>
      <vt:lpstr>Wingdings</vt:lpstr>
      <vt:lpstr>Blueprint</vt:lpstr>
      <vt:lpstr>משוואה</vt:lpstr>
      <vt:lpstr>Equation</vt:lpstr>
      <vt:lpstr>MC9510-  Modelling in Operations Research  Markov process </vt:lpstr>
      <vt:lpstr>History</vt:lpstr>
      <vt:lpstr>PowerPoint Presentation</vt:lpstr>
      <vt:lpstr>Markov Process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Markov Process Coke vs. Pepsi Example (cont)</vt:lpstr>
      <vt:lpstr>Markov Process Coke vs. Pepsi Example (cont)</vt:lpstr>
      <vt:lpstr>Markov Chain Definition</vt:lpstr>
      <vt:lpstr>Stationary Transition Probabilities</vt:lpstr>
      <vt:lpstr>PowerPoint Presentation</vt:lpstr>
      <vt:lpstr>Brand Switching Example</vt:lpstr>
      <vt:lpstr>Empirical Transition Probabilities for Brand Switching, pij</vt:lpstr>
      <vt:lpstr>Transition Probabilities for n Steps </vt:lpstr>
      <vt:lpstr>Practice Problem</vt:lpstr>
      <vt:lpstr>Practice Problem</vt:lpstr>
      <vt:lpstr>Steady-State Probabilities</vt:lpstr>
      <vt:lpstr>Steady-State Equations for Brand Switching Example</vt:lpstr>
      <vt:lpstr>Existence of Steady-State Probabilities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Simple and Compound  Independent and Dependent Experimental and Theoretical</dc:title>
  <dc:creator>Mayooran</dc:creator>
  <cp:lastModifiedBy>Thevarajah Mayooran</cp:lastModifiedBy>
  <cp:revision>137</cp:revision>
  <cp:lastPrinted>2017-10-12T22:18:31Z</cp:lastPrinted>
  <dcterms:created xsi:type="dcterms:W3CDTF">2009-03-08T05:10:31Z</dcterms:created>
  <dcterms:modified xsi:type="dcterms:W3CDTF">2023-07-18T09:24:35Z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ies>
</file>