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Croton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high-level, verbose, syntactical, functional, futuristic programming language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Hashir Ali Butt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Croton?</a:t>
            </a:r>
            <a:endParaRPr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Croton is a experimental programming language with a hybrid paradigm that aims to offer more control over what the interpreter does under the hood to actually make your code work.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Croton?</a:t>
            </a:r>
            <a:endParaRPr/>
          </a:p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Croton, despite it’s </a:t>
            </a:r>
            <a:r>
              <a:rPr lang="en" sz="2400"/>
              <a:t>potentially</a:t>
            </a:r>
            <a:r>
              <a:rPr lang="en" sz="2400"/>
              <a:t> peculiar interpretation </a:t>
            </a:r>
            <a:r>
              <a:rPr lang="en" sz="2400"/>
              <a:t>methods, is quite helpful for data science, and here’s why…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82700" y="1141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Croton was made for multi-layered data processing and cleaning systems. It’s architecture allows you to create complex data flow. That being said, it helps you think efficiently with your data….</a:t>
            </a:r>
            <a:endParaRPr sz="3300"/>
          </a:p>
        </p:txBody>
      </p:sp>
      <p:sp>
        <p:nvSpPr>
          <p:cNvPr id="126" name="Google Shape;126;p28"/>
          <p:cNvSpPr txBox="1"/>
          <p:nvPr/>
        </p:nvSpPr>
        <p:spPr>
          <a:xfrm rot="-372515">
            <a:off x="785972" y="4212679"/>
            <a:ext cx="3692155" cy="57635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BUT WHAT ABOUT SPEED?</a:t>
            </a:r>
            <a:endParaRPr b="1" sz="20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247400" y="4614900"/>
            <a:ext cx="387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Well, here’s what we are doing about it…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65500" y="473200"/>
            <a:ext cx="45375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Croton, Bun and C</a:t>
            </a:r>
            <a:endParaRPr sz="3900"/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265500" y="1335150"/>
            <a:ext cx="40452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Croton is </a:t>
            </a:r>
            <a:r>
              <a:rPr lang="en" sz="1900"/>
              <a:t>admittedly slow but in some cases it can be fast. Like python, Croton provides an interfacing methods to allow you to import C functions directly from Shared libraries (.dlls, .so or </a:t>
            </a:r>
            <a:r>
              <a:rPr lang="en" sz="1800"/>
              <a:t>.dylib</a:t>
            </a:r>
            <a:r>
              <a:rPr lang="en" sz="1900"/>
              <a:t>). Apart from that, Croton was implemented in two JavaScript runtimes, Bun and Node. Right on the side are the observations which helped us choose Bun as our runtime.</a:t>
            </a:r>
            <a:endParaRPr sz="1900"/>
          </a:p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5282000" y="40234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Test#1</a:t>
            </a:r>
            <a:endParaRPr sz="1300"/>
          </a:p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5282125" y="22246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5281838" y="2539006"/>
            <a:ext cx="689700" cy="37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5282150" y="2562125"/>
            <a:ext cx="689400" cy="3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5281850" y="2910750"/>
            <a:ext cx="689700" cy="111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>
            <p:ph idx="2" type="body"/>
          </p:nvPr>
        </p:nvSpPr>
        <p:spPr>
          <a:xfrm>
            <a:off x="5282125" y="32927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6127901" y="4023450"/>
            <a:ext cx="7128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Test#2</a:t>
            </a:r>
            <a:endParaRPr sz="1300"/>
          </a:p>
        </p:txBody>
      </p:sp>
      <p:sp>
        <p:nvSpPr>
          <p:cNvPr id="141" name="Google Shape;141;p29"/>
          <p:cNvSpPr txBox="1"/>
          <p:nvPr>
            <p:ph idx="2" type="body"/>
          </p:nvPr>
        </p:nvSpPr>
        <p:spPr>
          <a:xfrm>
            <a:off x="6127900" y="1547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6127950" y="1862222"/>
            <a:ext cx="689400" cy="137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6880650" y="1855604"/>
            <a:ext cx="689400" cy="105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10ms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6127950" y="3240450"/>
            <a:ext cx="689400" cy="7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6127950" y="33997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5ms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6973875" y="40234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Test#3</a:t>
            </a:r>
            <a:endParaRPr sz="1300"/>
          </a:p>
        </p:txBody>
      </p:sp>
      <p:sp>
        <p:nvSpPr>
          <p:cNvPr id="147" name="Google Shape;147;p29"/>
          <p:cNvSpPr txBox="1"/>
          <p:nvPr>
            <p:ph idx="2" type="body"/>
          </p:nvPr>
        </p:nvSpPr>
        <p:spPr>
          <a:xfrm>
            <a:off x="6973875" y="8056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6973775" y="1120057"/>
            <a:ext cx="689400" cy="30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6968013" y="1120038"/>
            <a:ext cx="689400" cy="3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6973775" y="1426351"/>
            <a:ext cx="689400" cy="259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2" type="body"/>
          </p:nvPr>
        </p:nvSpPr>
        <p:spPr>
          <a:xfrm>
            <a:off x="6967988" y="24145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5ms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7819850" y="40234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Test#4</a:t>
            </a:r>
            <a:endParaRPr sz="1300"/>
          </a:p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7808250" y="17000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7808088" y="2014456"/>
            <a:ext cx="689700" cy="37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7819600" y="2042788"/>
            <a:ext cx="689400" cy="3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0.5ms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7808250" y="2385550"/>
            <a:ext cx="689400" cy="163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2" type="body"/>
          </p:nvPr>
        </p:nvSpPr>
        <p:spPr>
          <a:xfrm>
            <a:off x="7819600" y="28617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2ms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7808250" y="254200"/>
            <a:ext cx="9705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Node.js</a:t>
            </a:r>
            <a:endParaRPr b="1" sz="1400"/>
          </a:p>
        </p:txBody>
      </p:sp>
      <p:sp>
        <p:nvSpPr>
          <p:cNvPr id="159" name="Google Shape;159;p29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7995900" y="602125"/>
            <a:ext cx="6897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Bun.js</a:t>
            </a:r>
            <a:endParaRPr sz="1400"/>
          </a:p>
        </p:txBody>
      </p:sp>
      <p:sp>
        <p:nvSpPr>
          <p:cNvPr id="161" name="Google Shape;161;p29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6158475" y="2034600"/>
            <a:ext cx="81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10ms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9265475" y="1263475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632750" y="190050"/>
            <a:ext cx="41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Test#1 : hello world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Test#2 : Fibonacci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Test#3 : FileIO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Test#4 : Looping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4294967295" type="title"/>
          </p:nvPr>
        </p:nvSpPr>
        <p:spPr>
          <a:xfrm>
            <a:off x="96650" y="225150"/>
            <a:ext cx="4240500" cy="6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Where will Croton go?</a:t>
            </a:r>
            <a:endParaRPr sz="3600"/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286750" y="896075"/>
            <a:ext cx="3745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Croton doesn’t have a place in the market yet, but very soon, it will have a stable community.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 rot="-324209">
            <a:off x="412173" y="3584311"/>
            <a:ext cx="3781504" cy="6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Thank you for your time</a:t>
            </a:r>
            <a:endParaRPr b="1"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