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9" r:id="rId3"/>
    <p:sldId id="283" r:id="rId4"/>
    <p:sldId id="258" r:id="rId5"/>
    <p:sldId id="284" r:id="rId6"/>
    <p:sldId id="285" r:id="rId7"/>
    <p:sldId id="286" r:id="rId8"/>
    <p:sldId id="287" r:id="rId9"/>
  </p:sldIdLst>
  <p:sldSz cx="12195175" cy="6859588"/>
  <p:notesSz cx="6797675" cy="9926638"/>
  <p:defaultTextStyle>
    <a:defPPr>
      <a:defRPr lang="de-DE"/>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E02DAA-A379-4F06-8E77-6501789F6281}">
          <p14:sldIdLst>
            <p14:sldId id="256"/>
            <p14:sldId id="259"/>
            <p14:sldId id="283"/>
            <p14:sldId id="258"/>
            <p14:sldId id="284"/>
            <p14:sldId id="285"/>
            <p14:sldId id="286"/>
            <p14:sldId id="287"/>
          </p14:sldIdLst>
        </p14:section>
      </p14:sectionLst>
    </p:ext>
    <p:ext uri="{EFAFB233-063F-42B5-8137-9DF3F51BA10A}">
      <p15:sldGuideLst xmlns:p15="http://schemas.microsoft.com/office/powerpoint/2012/main">
        <p15:guide id="1" orient="horz" pos="2160" userDrawn="1">
          <p15:clr>
            <a:srgbClr val="A4A3A4"/>
          </p15:clr>
        </p15:guide>
        <p15:guide id="2" pos="2881" userDrawn="1">
          <p15:clr>
            <a:srgbClr val="A4A3A4"/>
          </p15:clr>
        </p15:guide>
        <p15:guide id="3" orient="horz" pos="2161" userDrawn="1">
          <p15:clr>
            <a:srgbClr val="A4A3A4"/>
          </p15:clr>
        </p15:guide>
        <p15:guide id="4"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400"/>
    <a:srgbClr val="7F7F7F"/>
    <a:srgbClr val="005AA1"/>
    <a:srgbClr val="BC2A33"/>
    <a:srgbClr val="006039"/>
    <a:srgbClr val="E53138"/>
    <a:srgbClr val="999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89803" autoAdjust="0"/>
  </p:normalViewPr>
  <p:slideViewPr>
    <p:cSldViewPr>
      <p:cViewPr varScale="1">
        <p:scale>
          <a:sx n="143" d="100"/>
          <a:sy n="143" d="100"/>
        </p:scale>
        <p:origin x="894" y="114"/>
      </p:cViewPr>
      <p:guideLst>
        <p:guide orient="horz" pos="2160"/>
        <p:guide pos="2881"/>
        <p:guide orient="horz" pos="2161"/>
        <p:guide pos="3841"/>
      </p:guideLst>
    </p:cSldViewPr>
  </p:slideViewPr>
  <p:outlineViewPr>
    <p:cViewPr>
      <p:scale>
        <a:sx n="33" d="100"/>
        <a:sy n="33" d="100"/>
      </p:scale>
      <p:origin x="0" y="-8525"/>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1" d="100"/>
          <a:sy n="61" d="100"/>
        </p:scale>
        <p:origin x="240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4109537-6DD8-4D70-8E12-BD185930ACAE}" type="datetimeFigureOut">
              <a:rPr lang="de-DE" smtClean="0"/>
              <a:t>07.12.2023</a:t>
            </a:fld>
            <a:endParaRPr lang="de-DE"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lvl1pPr>
          </a:lstStyle>
          <a:p>
            <a:fld id="{C7085328-5759-450C-BB1E-C55C1A0371BB}" type="slidenum">
              <a:rPr lang="de-DE" smtClean="0"/>
              <a:t>‹Nr.›</a:t>
            </a:fld>
            <a:endParaRPr lang="de-DE" dirty="0"/>
          </a:p>
        </p:txBody>
      </p:sp>
    </p:spTree>
    <p:extLst>
      <p:ext uri="{BB962C8B-B14F-4D97-AF65-F5344CB8AC3E}">
        <p14:creationId xmlns:p14="http://schemas.microsoft.com/office/powerpoint/2010/main" val="3545961915"/>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7085328-5759-450C-BB1E-C55C1A0371BB}" type="slidenum">
              <a:rPr lang="de-DE" smtClean="0"/>
              <a:t>1</a:t>
            </a:fld>
            <a:endParaRPr lang="de-DE" dirty="0"/>
          </a:p>
        </p:txBody>
      </p:sp>
    </p:spTree>
    <p:extLst>
      <p:ext uri="{BB962C8B-B14F-4D97-AF65-F5344CB8AC3E}">
        <p14:creationId xmlns:p14="http://schemas.microsoft.com/office/powerpoint/2010/main" val="283592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085328-5759-450C-BB1E-C55C1A0371BB}" type="slidenum">
              <a:rPr lang="de-DE" smtClean="0"/>
              <a:t>3</a:t>
            </a:fld>
            <a:endParaRPr lang="de-DE" dirty="0"/>
          </a:p>
        </p:txBody>
      </p:sp>
    </p:spTree>
    <p:extLst>
      <p:ext uri="{BB962C8B-B14F-4D97-AF65-F5344CB8AC3E}">
        <p14:creationId xmlns:p14="http://schemas.microsoft.com/office/powerpoint/2010/main" val="391201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1" y="2350044"/>
            <a:ext cx="12195175" cy="32408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5" name="Textplatzhalter 4"/>
          <p:cNvSpPr>
            <a:spLocks noGrp="1"/>
          </p:cNvSpPr>
          <p:nvPr>
            <p:ph type="body" sz="quarter" idx="11"/>
          </p:nvPr>
        </p:nvSpPr>
        <p:spPr>
          <a:xfrm>
            <a:off x="1200463" y="1773650"/>
            <a:ext cx="10467525" cy="576395"/>
          </a:xfrm>
          <a:prstGeom prst="rect">
            <a:avLst/>
          </a:prstGeom>
        </p:spPr>
        <p:txBody>
          <a:bodyPr lIns="0" tIns="54425" rIns="0" bIns="128563" anchor="b" anchorCtr="0"/>
          <a:lstStyle>
            <a:lvl1pPr marL="0" indent="0">
              <a:buNone/>
              <a:defRPr sz="3300" b="1">
                <a:solidFill>
                  <a:schemeClr val="bg2"/>
                </a:solidFill>
              </a:defRPr>
            </a:lvl1pPr>
          </a:lstStyle>
          <a:p>
            <a:pPr lvl="0"/>
            <a:r>
              <a:rPr lang="de-DE"/>
              <a:t>Textmasterformat bearbeiten</a:t>
            </a:r>
          </a:p>
        </p:txBody>
      </p:sp>
      <p:sp>
        <p:nvSpPr>
          <p:cNvPr id="7" name="Textplatzhalter 6"/>
          <p:cNvSpPr>
            <a:spLocks noGrp="1"/>
          </p:cNvSpPr>
          <p:nvPr>
            <p:ph type="body" sz="quarter" idx="12"/>
          </p:nvPr>
        </p:nvSpPr>
        <p:spPr>
          <a:xfrm>
            <a:off x="4945160" y="5590883"/>
            <a:ext cx="6722829" cy="863800"/>
          </a:xfrm>
          <a:prstGeom prst="rect">
            <a:avLst/>
          </a:prstGeom>
        </p:spPr>
        <p:txBody>
          <a:bodyPr lIns="108850" tIns="299981" rIns="108850" bIns="54425"/>
          <a:lstStyle>
            <a:lvl1pPr marL="0" indent="0" algn="r">
              <a:buNone/>
              <a:defRPr sz="2400"/>
            </a:lvl1pPr>
          </a:lstStyle>
          <a:p>
            <a:pPr lvl="0"/>
            <a:r>
              <a:rPr lang="de-DE"/>
              <a:t>Textmasterformat bearbeiten</a:t>
            </a:r>
          </a:p>
        </p:txBody>
      </p:sp>
    </p:spTree>
    <p:extLst>
      <p:ext uri="{BB962C8B-B14F-4D97-AF65-F5344CB8AC3E}">
        <p14:creationId xmlns:p14="http://schemas.microsoft.com/office/powerpoint/2010/main" val="390971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ilder links/grau hinterlegt">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20" name="Rechteck 19"/>
          <p:cNvSpPr/>
          <p:nvPr userDrawn="1"/>
        </p:nvSpPr>
        <p:spPr bwMode="auto">
          <a:xfrm>
            <a:off x="1" y="2840400"/>
            <a:ext cx="3791938" cy="1530000"/>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21" name="Rechteck 20"/>
          <p:cNvSpPr/>
          <p:nvPr userDrawn="1"/>
        </p:nvSpPr>
        <p:spPr bwMode="auto">
          <a:xfrm>
            <a:off x="3852000" y="1260000"/>
            <a:ext cx="8354175" cy="4680000"/>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2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23" name="Bildplatzhalter 14"/>
          <p:cNvSpPr>
            <a:spLocks noGrp="1"/>
          </p:cNvSpPr>
          <p:nvPr>
            <p:ph type="pic" sz="quarter" idx="10"/>
          </p:nvPr>
        </p:nvSpPr>
        <p:spPr>
          <a:xfrm>
            <a:off x="0" y="1260000"/>
            <a:ext cx="3791938" cy="1526400"/>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24" name="Textplatzhalter 16"/>
          <p:cNvSpPr>
            <a:spLocks noGrp="1"/>
          </p:cNvSpPr>
          <p:nvPr>
            <p:ph type="body" sz="quarter" idx="11"/>
          </p:nvPr>
        </p:nvSpPr>
        <p:spPr>
          <a:xfrm>
            <a:off x="3867786" y="1260000"/>
            <a:ext cx="7876050" cy="4682621"/>
          </a:xfrm>
          <a:prstGeom prst="rect">
            <a:avLst/>
          </a:prstGeom>
        </p:spPr>
        <p:txBody>
          <a:bodyPr lIns="257126" tIns="54425" rIns="108850" bIns="54425" anchor="ctr" anchorCtr="0">
            <a:normAutofit/>
          </a:bodyPr>
          <a:lstStyle>
            <a:lvl1pPr>
              <a:spcBef>
                <a:spcPts val="714"/>
              </a:spcBef>
              <a:spcAft>
                <a:spcPts val="714"/>
              </a:spcAft>
              <a:defRPr sz="2400"/>
            </a:lvl1pPr>
            <a:lvl2pPr>
              <a:spcBef>
                <a:spcPts val="714"/>
              </a:spcBef>
              <a:spcAft>
                <a:spcPts val="714"/>
              </a:spcAft>
              <a:defRPr sz="2100"/>
            </a:lvl2pPr>
            <a:lvl3pPr>
              <a:spcBef>
                <a:spcPts val="714"/>
              </a:spcBef>
              <a:spcAft>
                <a:spcPts val="714"/>
              </a:spcAft>
              <a:defRPr sz="1900"/>
            </a:lvl3pPr>
            <a:lvl4pPr>
              <a:spcBef>
                <a:spcPts val="714"/>
              </a:spcBef>
              <a:spcAft>
                <a:spcPts val="714"/>
              </a:spcAft>
              <a:defRPr sz="1700"/>
            </a:lvl4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27" name="Foliennummernplatzhalter 10"/>
          <p:cNvSpPr txBox="1">
            <a:spLocks/>
          </p:cNvSpPr>
          <p:nvPr userDrawn="1"/>
        </p:nvSpPr>
        <p:spPr>
          <a:xfrm>
            <a:off x="10947801" y="6445493"/>
            <a:ext cx="720187" cy="360083"/>
          </a:xfrm>
          <a:prstGeom prst="rect">
            <a:avLst/>
          </a:prstGeom>
        </p:spPr>
        <p:txBody>
          <a:bodyPr vert="horz" lIns="108850" tIns="54425" rIns="108850" bIns="54425" rtlCol="0" anchor="ctr"/>
          <a:lstStyle>
            <a:defPPr>
              <a:defRPr lang="de-DE"/>
            </a:defPPr>
            <a:lvl1pPr marL="0" algn="r" defTabSz="1088502" rtl="0" eaLnBrk="1" latinLnBrk="0" hangingPunct="1">
              <a:defRPr sz="1400" kern="1200">
                <a:solidFill>
                  <a:schemeClr val="bg2"/>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fld id="{78742581-81B1-425F-B25E-3CD197136A05}" type="slidenum">
              <a:rPr lang="de-DE" smtClean="0">
                <a:solidFill>
                  <a:srgbClr val="7F7F7F"/>
                </a:solidFill>
              </a:rPr>
              <a:pPr/>
              <a:t>‹Nr.›</a:t>
            </a:fld>
            <a:endParaRPr lang="de-DE" dirty="0">
              <a:solidFill>
                <a:srgbClr val="7F7F7F"/>
              </a:solidFill>
            </a:endParaRPr>
          </a:p>
        </p:txBody>
      </p:sp>
      <p:sp>
        <p:nvSpPr>
          <p:cNvPr id="28" name="Bildplatzhalter 14"/>
          <p:cNvSpPr>
            <a:spLocks noGrp="1"/>
          </p:cNvSpPr>
          <p:nvPr>
            <p:ph type="pic" sz="quarter" idx="15"/>
          </p:nvPr>
        </p:nvSpPr>
        <p:spPr>
          <a:xfrm>
            <a:off x="1" y="4419702"/>
            <a:ext cx="3791938" cy="1526400"/>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29" name="Bildplatzhalter 14"/>
          <p:cNvSpPr>
            <a:spLocks noGrp="1"/>
          </p:cNvSpPr>
          <p:nvPr>
            <p:ph type="pic" sz="quarter" idx="16"/>
          </p:nvPr>
        </p:nvSpPr>
        <p:spPr>
          <a:xfrm>
            <a:off x="0" y="2844000"/>
            <a:ext cx="3791938" cy="1138576"/>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30"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5" name="Datumsplatzhalter 3"/>
          <p:cNvSpPr>
            <a:spLocks noGrp="1"/>
          </p:cNvSpPr>
          <p:nvPr>
            <p:ph type="dt" sz="half" idx="17"/>
          </p:nvPr>
        </p:nvSpPr>
        <p:spPr>
          <a:xfrm>
            <a:off x="432000" y="6445493"/>
            <a:ext cx="2302309" cy="360083"/>
          </a:xfrm>
        </p:spPr>
        <p:txBody>
          <a:bodyPr/>
          <a:lstStyle>
            <a:lvl1pPr algn="l" rtl="0">
              <a:defRPr/>
            </a:lvl1pPr>
          </a:lstStyle>
          <a:p>
            <a:r>
              <a:rPr lang="en-GB" dirty="0"/>
              <a:t>30 July 2020</a:t>
            </a:r>
          </a:p>
        </p:txBody>
      </p:sp>
      <p:sp>
        <p:nvSpPr>
          <p:cNvPr id="16"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241816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ilder rechts/grau hinterlegt">
    <p:spTree>
      <p:nvGrpSpPr>
        <p:cNvPr id="1" name=""/>
        <p:cNvGrpSpPr/>
        <p:nvPr/>
      </p:nvGrpSpPr>
      <p:grpSpPr>
        <a:xfrm>
          <a:off x="0" y="0"/>
          <a:ext cx="0" cy="0"/>
          <a:chOff x="0" y="0"/>
          <a:chExt cx="0" cy="0"/>
        </a:xfrm>
      </p:grpSpPr>
      <p:sp>
        <p:nvSpPr>
          <p:cNvPr id="4" name="Rechteck 3"/>
          <p:cNvSpPr/>
          <p:nvPr userDrawn="1"/>
        </p:nvSpPr>
        <p:spPr bwMode="auto">
          <a:xfrm>
            <a:off x="8403238" y="2841058"/>
            <a:ext cx="3791937" cy="1512518"/>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12" name="Rechteck 11"/>
          <p:cNvSpPr/>
          <p:nvPr userDrawn="1"/>
        </p:nvSpPr>
        <p:spPr bwMode="auto">
          <a:xfrm>
            <a:off x="1" y="1268707"/>
            <a:ext cx="8354175" cy="4682621"/>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5" name="Bildplatzhalter 14"/>
          <p:cNvSpPr>
            <a:spLocks noGrp="1"/>
          </p:cNvSpPr>
          <p:nvPr>
            <p:ph type="pic" sz="quarter" idx="10"/>
          </p:nvPr>
        </p:nvSpPr>
        <p:spPr>
          <a:xfrm>
            <a:off x="8403240" y="1268707"/>
            <a:ext cx="3791938" cy="1537556"/>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7" name="Textplatzhalter 16"/>
          <p:cNvSpPr>
            <a:spLocks noGrp="1"/>
          </p:cNvSpPr>
          <p:nvPr>
            <p:ph type="body" sz="quarter" idx="11"/>
          </p:nvPr>
        </p:nvSpPr>
        <p:spPr>
          <a:xfrm>
            <a:off x="431913" y="1268708"/>
            <a:ext cx="7876050" cy="4682621"/>
          </a:xfrm>
          <a:prstGeom prst="rect">
            <a:avLst/>
          </a:prstGeom>
        </p:spPr>
        <p:txBody>
          <a:bodyPr lIns="257126" tIns="54425" rIns="108850" bIns="54425" anchor="ctr" anchorCtr="0">
            <a:normAutofit/>
          </a:bodyPr>
          <a:lstStyle>
            <a:lvl1pPr>
              <a:spcBef>
                <a:spcPts val="714"/>
              </a:spcBef>
              <a:spcAft>
                <a:spcPts val="714"/>
              </a:spcAft>
              <a:defRPr sz="2400"/>
            </a:lvl1pPr>
            <a:lvl2pPr>
              <a:spcBef>
                <a:spcPts val="714"/>
              </a:spcBef>
              <a:spcAft>
                <a:spcPts val="714"/>
              </a:spcAft>
              <a:defRPr sz="2100"/>
            </a:lvl2pPr>
            <a:lvl3pPr>
              <a:spcBef>
                <a:spcPts val="714"/>
              </a:spcBef>
              <a:spcAft>
                <a:spcPts val="714"/>
              </a:spcAft>
              <a:defRPr sz="1900"/>
            </a:lvl3pPr>
            <a:lvl4pPr>
              <a:spcBef>
                <a:spcPts val="714"/>
              </a:spcBef>
              <a:spcAft>
                <a:spcPts val="714"/>
              </a:spcAft>
              <a:defRPr sz="1700"/>
            </a:lvl4pPr>
          </a:lstStyle>
          <a:p>
            <a:pPr lvl="0"/>
            <a:r>
              <a:rPr lang="de-DE"/>
              <a:t>Textmasterformat bearbeiten</a:t>
            </a:r>
          </a:p>
          <a:p>
            <a:pPr lvl="1"/>
            <a:r>
              <a:rPr lang="de-DE"/>
              <a:t>Zweite Ebene</a:t>
            </a:r>
          </a:p>
          <a:p>
            <a:pPr lvl="2"/>
            <a:r>
              <a:rPr lang="de-DE"/>
              <a:t>Dritte Ebene</a:t>
            </a:r>
          </a:p>
          <a:p>
            <a:pPr lvl="3"/>
            <a:r>
              <a:rPr lang="de-DE"/>
              <a:t>Vierte Ebene</a:t>
            </a:r>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14" name="Bildplatzhalter 14"/>
          <p:cNvSpPr>
            <a:spLocks noGrp="1"/>
          </p:cNvSpPr>
          <p:nvPr>
            <p:ph type="pic" sz="quarter" idx="15"/>
          </p:nvPr>
        </p:nvSpPr>
        <p:spPr>
          <a:xfrm>
            <a:off x="8403240" y="4403819"/>
            <a:ext cx="3791938" cy="1537556"/>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6" name="Bildplatzhalter 14"/>
          <p:cNvSpPr>
            <a:spLocks noGrp="1"/>
          </p:cNvSpPr>
          <p:nvPr>
            <p:ph type="pic" sz="quarter" idx="16"/>
          </p:nvPr>
        </p:nvSpPr>
        <p:spPr>
          <a:xfrm>
            <a:off x="8403239" y="2841058"/>
            <a:ext cx="3791938" cy="1537556"/>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8"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9" name="Datumsplatzhalter 3"/>
          <p:cNvSpPr>
            <a:spLocks noGrp="1"/>
          </p:cNvSpPr>
          <p:nvPr>
            <p:ph type="dt" sz="half" idx="17"/>
          </p:nvPr>
        </p:nvSpPr>
        <p:spPr>
          <a:xfrm>
            <a:off x="432000" y="6445493"/>
            <a:ext cx="2302309" cy="360083"/>
          </a:xfrm>
        </p:spPr>
        <p:txBody>
          <a:bodyPr/>
          <a:lstStyle>
            <a:lvl1pPr algn="l" rtl="0">
              <a:defRPr/>
            </a:lvl1pPr>
          </a:lstStyle>
          <a:p>
            <a:r>
              <a:rPr lang="en-GB" dirty="0"/>
              <a:t>30 July 2020</a:t>
            </a:r>
          </a:p>
        </p:txBody>
      </p:sp>
      <p:sp>
        <p:nvSpPr>
          <p:cNvPr id="20"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343573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noramabild mit Text">
    <p:spTree>
      <p:nvGrpSpPr>
        <p:cNvPr id="1" name=""/>
        <p:cNvGrpSpPr/>
        <p:nvPr/>
      </p:nvGrpSpPr>
      <p:grpSpPr>
        <a:xfrm>
          <a:off x="0" y="0"/>
          <a:ext cx="0" cy="0"/>
          <a:chOff x="0" y="0"/>
          <a:chExt cx="0" cy="0"/>
        </a:xfrm>
      </p:grpSpPr>
      <p:sp>
        <p:nvSpPr>
          <p:cNvPr id="13" name="Rechteck 12"/>
          <p:cNvSpPr/>
          <p:nvPr userDrawn="1"/>
        </p:nvSpPr>
        <p:spPr bwMode="auto">
          <a:xfrm>
            <a:off x="1" y="1268708"/>
            <a:ext cx="12195175" cy="2574000"/>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normAutofit/>
          </a:bodyPr>
          <a:lstStyle/>
          <a:p>
            <a:pPr algn="ctr" eaLnBrk="0" fontAlgn="base" hangingPunct="0">
              <a:spcBef>
                <a:spcPct val="20000"/>
              </a:spcBef>
              <a:spcAft>
                <a:spcPct val="0"/>
              </a:spcAft>
            </a:pPr>
            <a:endParaRPr lang="de-DE" sz="2100" dirty="0">
              <a:solidFill>
                <a:srgbClr val="DDDDDD"/>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0" name="Textplatzhalter 9"/>
          <p:cNvSpPr>
            <a:spLocks noGrp="1"/>
          </p:cNvSpPr>
          <p:nvPr>
            <p:ph type="body" sz="quarter" idx="10"/>
          </p:nvPr>
        </p:nvSpPr>
        <p:spPr>
          <a:xfrm>
            <a:off x="431912" y="1268709"/>
            <a:ext cx="11236075" cy="2592987"/>
          </a:xfrm>
          <a:prstGeom prst="rect">
            <a:avLst/>
          </a:prstGeom>
        </p:spPr>
        <p:txBody>
          <a:bodyPr lIns="257126" tIns="54425" rIns="108850" bIns="54425" anchor="ctr" anchorCtr="0">
            <a:normAutofit/>
          </a:bodyPr>
          <a:lstStyle>
            <a:lvl1pPr>
              <a:spcBef>
                <a:spcPts val="714"/>
              </a:spcBef>
              <a:spcAft>
                <a:spcPts val="714"/>
              </a:spcAft>
              <a:defRPr sz="2400">
                <a:solidFill>
                  <a:schemeClr val="bg1"/>
                </a:solidFill>
              </a:defRPr>
            </a:lvl1pPr>
            <a:lvl2pPr>
              <a:defRPr sz="2100">
                <a:solidFill>
                  <a:srgbClr val="4D4D4D"/>
                </a:solidFill>
              </a:defRPr>
            </a:lvl2pPr>
            <a:lvl3pPr>
              <a:defRPr sz="1900">
                <a:solidFill>
                  <a:srgbClr val="4D4D4D"/>
                </a:solidFill>
              </a:defRPr>
            </a:lvl3pPr>
            <a:lvl4pPr>
              <a:defRPr sz="1700">
                <a:solidFill>
                  <a:srgbClr val="4D4D4D"/>
                </a:solidFill>
              </a:defRPr>
            </a:lvl4pPr>
            <a:lvl5pPr>
              <a:defRPr sz="1400">
                <a:solidFill>
                  <a:srgbClr val="4D4D4D"/>
                </a:solidFill>
              </a:defRPr>
            </a:lvl5pPr>
          </a:lstStyle>
          <a:p>
            <a:pPr lvl="0"/>
            <a:r>
              <a:rPr lang="de-DE"/>
              <a:t>Textmasterformat bearbeiten</a:t>
            </a:r>
          </a:p>
          <a:p>
            <a:pPr lvl="1"/>
            <a:r>
              <a:rPr lang="de-DE"/>
              <a:t>Zweite Ebene</a:t>
            </a:r>
          </a:p>
          <a:p>
            <a:pPr lvl="2"/>
            <a:r>
              <a:rPr lang="de-DE"/>
              <a:t>Dritte Ebene</a:t>
            </a:r>
          </a:p>
        </p:txBody>
      </p:sp>
      <p:sp>
        <p:nvSpPr>
          <p:cNvPr id="11" name="Bildplatzhalter 10"/>
          <p:cNvSpPr>
            <a:spLocks noGrp="1"/>
          </p:cNvSpPr>
          <p:nvPr>
            <p:ph type="pic" sz="quarter" idx="11"/>
          </p:nvPr>
        </p:nvSpPr>
        <p:spPr>
          <a:xfrm>
            <a:off x="0" y="3896103"/>
            <a:ext cx="12212113" cy="2052475"/>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4" name="Foliennummernplatzhalter 13"/>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15"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6" name="Datumsplatzhalter 3"/>
          <p:cNvSpPr>
            <a:spLocks noGrp="1"/>
          </p:cNvSpPr>
          <p:nvPr>
            <p:ph type="dt" sz="half" idx="15"/>
          </p:nvPr>
        </p:nvSpPr>
        <p:spPr>
          <a:xfrm>
            <a:off x="432000" y="6445493"/>
            <a:ext cx="2302309" cy="360083"/>
          </a:xfrm>
        </p:spPr>
        <p:txBody>
          <a:bodyPr/>
          <a:lstStyle>
            <a:lvl1pPr algn="l" rtl="0">
              <a:defRPr/>
            </a:lvl1pPr>
          </a:lstStyle>
          <a:p>
            <a:r>
              <a:rPr lang="en-GB" dirty="0"/>
              <a:t>30 July 2020</a:t>
            </a:r>
          </a:p>
        </p:txBody>
      </p:sp>
      <p:sp>
        <p:nvSpPr>
          <p:cNvPr id="17"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107900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Panoramabild mit Text">
    <p:spTree>
      <p:nvGrpSpPr>
        <p:cNvPr id="1" name=""/>
        <p:cNvGrpSpPr/>
        <p:nvPr/>
      </p:nvGrpSpPr>
      <p:grpSpPr>
        <a:xfrm>
          <a:off x="0" y="0"/>
          <a:ext cx="0" cy="0"/>
          <a:chOff x="0" y="0"/>
          <a:chExt cx="0" cy="0"/>
        </a:xfrm>
      </p:grpSpPr>
      <p:sp>
        <p:nvSpPr>
          <p:cNvPr id="13" name="Rechteck 12"/>
          <p:cNvSpPr/>
          <p:nvPr userDrawn="1"/>
        </p:nvSpPr>
        <p:spPr bwMode="auto">
          <a:xfrm>
            <a:off x="1" y="1268707"/>
            <a:ext cx="12195175" cy="2952684"/>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normAutofit/>
          </a:bodyPr>
          <a:lstStyle/>
          <a:p>
            <a:pPr algn="ctr" eaLnBrk="0" fontAlgn="base" hangingPunct="0">
              <a:spcBef>
                <a:spcPct val="20000"/>
              </a:spcBef>
              <a:spcAft>
                <a:spcPct val="0"/>
              </a:spcAft>
            </a:pPr>
            <a:endParaRPr lang="de-DE" sz="2100" dirty="0">
              <a:solidFill>
                <a:srgbClr val="DDDDDD"/>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0" name="Textplatzhalter 9"/>
          <p:cNvSpPr>
            <a:spLocks noGrp="1"/>
          </p:cNvSpPr>
          <p:nvPr>
            <p:ph type="body" sz="quarter" idx="10"/>
          </p:nvPr>
        </p:nvSpPr>
        <p:spPr>
          <a:xfrm>
            <a:off x="431912" y="1268709"/>
            <a:ext cx="11236075" cy="2592987"/>
          </a:xfrm>
          <a:prstGeom prst="rect">
            <a:avLst/>
          </a:prstGeom>
        </p:spPr>
        <p:txBody>
          <a:bodyPr lIns="257126" tIns="54425" rIns="108850" bIns="54425" anchor="ctr" anchorCtr="0">
            <a:normAutofit/>
          </a:bodyPr>
          <a:lstStyle>
            <a:lvl1pPr>
              <a:spcBef>
                <a:spcPts val="714"/>
              </a:spcBef>
              <a:spcAft>
                <a:spcPts val="714"/>
              </a:spcAft>
              <a:defRPr sz="2400">
                <a:solidFill>
                  <a:schemeClr val="bg1"/>
                </a:solidFill>
              </a:defRPr>
            </a:lvl1pPr>
            <a:lvl2pPr>
              <a:defRPr sz="2100">
                <a:solidFill>
                  <a:srgbClr val="4D4D4D"/>
                </a:solidFill>
              </a:defRPr>
            </a:lvl2pPr>
            <a:lvl3pPr>
              <a:defRPr sz="1900">
                <a:solidFill>
                  <a:srgbClr val="4D4D4D"/>
                </a:solidFill>
              </a:defRPr>
            </a:lvl3pPr>
            <a:lvl4pPr>
              <a:defRPr sz="1700">
                <a:solidFill>
                  <a:srgbClr val="4D4D4D"/>
                </a:solidFill>
              </a:defRPr>
            </a:lvl4pPr>
            <a:lvl5pPr>
              <a:defRPr sz="1400">
                <a:solidFill>
                  <a:srgbClr val="4D4D4D"/>
                </a:solidFill>
              </a:defRPr>
            </a:lvl5pPr>
          </a:lstStyle>
          <a:p>
            <a:pPr lvl="0"/>
            <a:r>
              <a:rPr lang="de-DE"/>
              <a:t>Textmasterformat bearbeiten</a:t>
            </a:r>
          </a:p>
          <a:p>
            <a:pPr lvl="1"/>
            <a:r>
              <a:rPr lang="de-DE"/>
              <a:t>Zweite Ebene</a:t>
            </a:r>
          </a:p>
          <a:p>
            <a:pPr lvl="2"/>
            <a:r>
              <a:rPr lang="de-DE"/>
              <a:t>Dritte Ebene</a:t>
            </a:r>
          </a:p>
        </p:txBody>
      </p:sp>
      <p:sp>
        <p:nvSpPr>
          <p:cNvPr id="11" name="Bildplatzhalter 10"/>
          <p:cNvSpPr>
            <a:spLocks noGrp="1"/>
          </p:cNvSpPr>
          <p:nvPr>
            <p:ph type="pic" sz="quarter" idx="11"/>
          </p:nvPr>
        </p:nvSpPr>
        <p:spPr>
          <a:xfrm>
            <a:off x="0" y="4256185"/>
            <a:ext cx="12212113" cy="1692392"/>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4" name="Foliennummernplatzhalter 13"/>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15"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6" name="Datumsplatzhalter 3"/>
          <p:cNvSpPr>
            <a:spLocks noGrp="1"/>
          </p:cNvSpPr>
          <p:nvPr>
            <p:ph type="dt" sz="half" idx="15"/>
          </p:nvPr>
        </p:nvSpPr>
        <p:spPr>
          <a:xfrm>
            <a:off x="432000" y="6445493"/>
            <a:ext cx="2302309" cy="360083"/>
          </a:xfrm>
        </p:spPr>
        <p:txBody>
          <a:bodyPr/>
          <a:lstStyle>
            <a:lvl1pPr algn="l" rtl="0">
              <a:defRPr/>
            </a:lvl1pPr>
          </a:lstStyle>
          <a:p>
            <a:r>
              <a:rPr lang="en-GB" dirty="0"/>
              <a:t>30 July 2020</a:t>
            </a:r>
          </a:p>
        </p:txBody>
      </p:sp>
      <p:sp>
        <p:nvSpPr>
          <p:cNvPr id="17"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1196340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ilder rechts">
    <p:spTree>
      <p:nvGrpSpPr>
        <p:cNvPr id="1" name=""/>
        <p:cNvGrpSpPr/>
        <p:nvPr/>
      </p:nvGrpSpPr>
      <p:grpSpPr>
        <a:xfrm>
          <a:off x="0" y="0"/>
          <a:ext cx="0" cy="0"/>
          <a:chOff x="0" y="0"/>
          <a:chExt cx="0" cy="0"/>
        </a:xfrm>
      </p:grpSpPr>
      <p:sp>
        <p:nvSpPr>
          <p:cNvPr id="5" name="Rechteck 4"/>
          <p:cNvSpPr/>
          <p:nvPr userDrawn="1"/>
        </p:nvSpPr>
        <p:spPr bwMode="auto">
          <a:xfrm>
            <a:off x="8403238" y="2841058"/>
            <a:ext cx="3791937" cy="1530354"/>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5" name="Bildplatzhalter 14"/>
          <p:cNvSpPr>
            <a:spLocks noGrp="1"/>
          </p:cNvSpPr>
          <p:nvPr>
            <p:ph type="pic" sz="quarter" idx="10"/>
          </p:nvPr>
        </p:nvSpPr>
        <p:spPr>
          <a:xfrm>
            <a:off x="8403240" y="1268707"/>
            <a:ext cx="3791938" cy="1537556"/>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7" name="Textplatzhalter 16"/>
          <p:cNvSpPr>
            <a:spLocks noGrp="1"/>
          </p:cNvSpPr>
          <p:nvPr>
            <p:ph type="body" sz="quarter" idx="11"/>
          </p:nvPr>
        </p:nvSpPr>
        <p:spPr>
          <a:xfrm>
            <a:off x="431913" y="1268708"/>
            <a:ext cx="7876050" cy="4682621"/>
          </a:xfrm>
          <a:prstGeom prst="rect">
            <a:avLst/>
          </a:prstGeom>
        </p:spPr>
        <p:txBody>
          <a:bodyPr lIns="257126" tIns="54425" rIns="108850" bIns="54425" anchor="ctr" anchorCtr="0">
            <a:normAutofit/>
          </a:bodyPr>
          <a:lstStyle>
            <a:lvl1pPr>
              <a:spcBef>
                <a:spcPts val="714"/>
              </a:spcBef>
              <a:spcAft>
                <a:spcPts val="714"/>
              </a:spcAft>
              <a:defRPr sz="2400"/>
            </a:lvl1pPr>
            <a:lvl2pPr>
              <a:spcBef>
                <a:spcPts val="714"/>
              </a:spcBef>
              <a:spcAft>
                <a:spcPts val="714"/>
              </a:spcAft>
              <a:defRPr sz="2100"/>
            </a:lvl2pPr>
            <a:lvl3pPr>
              <a:spcBef>
                <a:spcPts val="714"/>
              </a:spcBef>
              <a:spcAft>
                <a:spcPts val="714"/>
              </a:spcAft>
              <a:defRPr sz="1900"/>
            </a:lvl3pPr>
            <a:lvl4pPr>
              <a:spcBef>
                <a:spcPts val="714"/>
              </a:spcBef>
              <a:spcAft>
                <a:spcPts val="714"/>
              </a:spcAft>
              <a:defRPr sz="1700"/>
            </a:lvl4pPr>
          </a:lstStyle>
          <a:p>
            <a:pPr lvl="0"/>
            <a:r>
              <a:rPr lang="de-DE"/>
              <a:t>Textmasterformat bearbeiten</a:t>
            </a:r>
          </a:p>
          <a:p>
            <a:pPr lvl="1"/>
            <a:r>
              <a:rPr lang="de-DE"/>
              <a:t>Zweite Ebene</a:t>
            </a:r>
          </a:p>
          <a:p>
            <a:pPr lvl="2"/>
            <a:r>
              <a:rPr lang="de-DE"/>
              <a:t>Dritte Ebene</a:t>
            </a:r>
          </a:p>
          <a:p>
            <a:pPr lvl="3"/>
            <a:r>
              <a:rPr lang="de-DE"/>
              <a:t>Vierte Ebene</a:t>
            </a:r>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14" name="Bildplatzhalter 14"/>
          <p:cNvSpPr>
            <a:spLocks noGrp="1"/>
          </p:cNvSpPr>
          <p:nvPr>
            <p:ph type="pic" sz="quarter" idx="15"/>
          </p:nvPr>
        </p:nvSpPr>
        <p:spPr>
          <a:xfrm>
            <a:off x="8403240" y="4403819"/>
            <a:ext cx="3791938" cy="1537556"/>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6" name="Bildplatzhalter 14"/>
          <p:cNvSpPr>
            <a:spLocks noGrp="1"/>
          </p:cNvSpPr>
          <p:nvPr>
            <p:ph type="pic" sz="quarter" idx="16"/>
          </p:nvPr>
        </p:nvSpPr>
        <p:spPr>
          <a:xfrm>
            <a:off x="8403240" y="2841058"/>
            <a:ext cx="3791938" cy="1530354"/>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3"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8" name="Datumsplatzhalter 3"/>
          <p:cNvSpPr>
            <a:spLocks noGrp="1"/>
          </p:cNvSpPr>
          <p:nvPr>
            <p:ph type="dt" sz="half" idx="17"/>
          </p:nvPr>
        </p:nvSpPr>
        <p:spPr>
          <a:xfrm>
            <a:off x="432000" y="6445493"/>
            <a:ext cx="2302309" cy="360083"/>
          </a:xfrm>
        </p:spPr>
        <p:txBody>
          <a:bodyPr/>
          <a:lstStyle>
            <a:lvl1pPr algn="l" rtl="0">
              <a:defRPr/>
            </a:lvl1pPr>
          </a:lstStyle>
          <a:p>
            <a:r>
              <a:rPr lang="en-GB" dirty="0"/>
              <a:t>30 July 2020</a:t>
            </a:r>
          </a:p>
        </p:txBody>
      </p:sp>
      <p:sp>
        <p:nvSpPr>
          <p:cNvPr id="19"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2901344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Bilder links">
    <p:spTree>
      <p:nvGrpSpPr>
        <p:cNvPr id="1" name=""/>
        <p:cNvGrpSpPr/>
        <p:nvPr/>
      </p:nvGrpSpPr>
      <p:grpSpPr>
        <a:xfrm>
          <a:off x="0" y="0"/>
          <a:ext cx="0" cy="0"/>
          <a:chOff x="0" y="0"/>
          <a:chExt cx="0" cy="0"/>
        </a:xfrm>
      </p:grpSpPr>
      <p:sp>
        <p:nvSpPr>
          <p:cNvPr id="4" name="Rechteck 3"/>
          <p:cNvSpPr/>
          <p:nvPr userDrawn="1"/>
        </p:nvSpPr>
        <p:spPr bwMode="auto">
          <a:xfrm>
            <a:off x="1" y="2844000"/>
            <a:ext cx="3791938" cy="1530354"/>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dirty="0"/>
              <a:t>Titelmasterformat durch Klicken bearbeiten</a:t>
            </a:r>
          </a:p>
        </p:txBody>
      </p:sp>
      <p:sp>
        <p:nvSpPr>
          <p:cNvPr id="15" name="Bildplatzhalter 14"/>
          <p:cNvSpPr>
            <a:spLocks noGrp="1"/>
          </p:cNvSpPr>
          <p:nvPr>
            <p:ph type="pic" sz="quarter" idx="10"/>
          </p:nvPr>
        </p:nvSpPr>
        <p:spPr>
          <a:xfrm>
            <a:off x="1" y="1268707"/>
            <a:ext cx="3791938" cy="1537556"/>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7" name="Textplatzhalter 16"/>
          <p:cNvSpPr>
            <a:spLocks noGrp="1"/>
          </p:cNvSpPr>
          <p:nvPr>
            <p:ph type="body" sz="quarter" idx="11"/>
          </p:nvPr>
        </p:nvSpPr>
        <p:spPr>
          <a:xfrm>
            <a:off x="3791938" y="1268708"/>
            <a:ext cx="7876050" cy="4682621"/>
          </a:xfrm>
          <a:prstGeom prst="rect">
            <a:avLst/>
          </a:prstGeom>
        </p:spPr>
        <p:txBody>
          <a:bodyPr lIns="257126" tIns="54425" rIns="108850" bIns="54425" anchor="ctr" anchorCtr="0">
            <a:normAutofit/>
          </a:bodyPr>
          <a:lstStyle>
            <a:lvl1pPr>
              <a:spcBef>
                <a:spcPts val="714"/>
              </a:spcBef>
              <a:spcAft>
                <a:spcPts val="714"/>
              </a:spcAft>
              <a:defRPr sz="2400"/>
            </a:lvl1pPr>
            <a:lvl2pPr>
              <a:spcBef>
                <a:spcPts val="714"/>
              </a:spcBef>
              <a:spcAft>
                <a:spcPts val="714"/>
              </a:spcAft>
              <a:defRPr sz="2100"/>
            </a:lvl2pPr>
            <a:lvl3pPr>
              <a:spcBef>
                <a:spcPts val="714"/>
              </a:spcBef>
              <a:spcAft>
                <a:spcPts val="714"/>
              </a:spcAft>
              <a:defRPr sz="1900"/>
            </a:lvl3pPr>
            <a:lvl4pPr>
              <a:spcBef>
                <a:spcPts val="714"/>
              </a:spcBef>
              <a:spcAft>
                <a:spcPts val="714"/>
              </a:spcAft>
              <a:defRPr sz="1700"/>
            </a:lvl4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14" name="Bildplatzhalter 14"/>
          <p:cNvSpPr>
            <a:spLocks noGrp="1"/>
          </p:cNvSpPr>
          <p:nvPr>
            <p:ph type="pic" sz="quarter" idx="15"/>
          </p:nvPr>
        </p:nvSpPr>
        <p:spPr>
          <a:xfrm>
            <a:off x="1" y="4414622"/>
            <a:ext cx="3791938" cy="1537556"/>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6" name="Bildplatzhalter 14"/>
          <p:cNvSpPr>
            <a:spLocks noGrp="1"/>
          </p:cNvSpPr>
          <p:nvPr>
            <p:ph type="pic" sz="quarter" idx="16"/>
          </p:nvPr>
        </p:nvSpPr>
        <p:spPr>
          <a:xfrm>
            <a:off x="1" y="2844659"/>
            <a:ext cx="3791938" cy="1377223"/>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3"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8" name="Datumsplatzhalter 3"/>
          <p:cNvSpPr>
            <a:spLocks noGrp="1"/>
          </p:cNvSpPr>
          <p:nvPr>
            <p:ph type="dt" sz="half" idx="17"/>
          </p:nvPr>
        </p:nvSpPr>
        <p:spPr>
          <a:xfrm>
            <a:off x="432000" y="6445493"/>
            <a:ext cx="2302309" cy="360083"/>
          </a:xfrm>
        </p:spPr>
        <p:txBody>
          <a:bodyPr/>
          <a:lstStyle>
            <a:lvl1pPr algn="l" rtl="0">
              <a:defRPr/>
            </a:lvl1pPr>
          </a:lstStyle>
          <a:p>
            <a:r>
              <a:rPr lang="en-GB" dirty="0"/>
              <a:t>30 July 2020</a:t>
            </a:r>
          </a:p>
        </p:txBody>
      </p:sp>
      <p:sp>
        <p:nvSpPr>
          <p:cNvPr id="19"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783181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liebiger Inhalt vollflächig">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5" name="Inhaltsplatzhalter 4"/>
          <p:cNvSpPr>
            <a:spLocks noGrp="1"/>
          </p:cNvSpPr>
          <p:nvPr>
            <p:ph sz="quarter" idx="15"/>
          </p:nvPr>
        </p:nvSpPr>
        <p:spPr>
          <a:xfrm>
            <a:off x="431914" y="1268708"/>
            <a:ext cx="11236075" cy="4682621"/>
          </a:xfrm>
          <a:prstGeom prst="rect">
            <a:avLst/>
          </a:prstGeom>
        </p:spPr>
        <p:txBody>
          <a:bodyPr lIns="257126" tIns="54425" rIns="108850" bIns="54425" anchor="ctr" anchorCtr="0">
            <a:normAutofit/>
          </a:bodyPr>
          <a:lstStyle>
            <a:lvl1pPr>
              <a:defRPr sz="2400"/>
            </a:lvl1pPr>
            <a:lvl2pPr>
              <a:defRPr sz="2100"/>
            </a:lvl2pPr>
            <a:lvl3pPr>
              <a:defRPr sz="1900"/>
            </a:lvl3pPr>
            <a:lvl4pPr>
              <a:defRPr sz="1700"/>
            </a:lvl4pPr>
            <a:lvl5pPr>
              <a:defRPr sz="14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3" name="Datumsplatzhalter 3"/>
          <p:cNvSpPr>
            <a:spLocks noGrp="1"/>
          </p:cNvSpPr>
          <p:nvPr>
            <p:ph type="dt" sz="half" idx="11"/>
          </p:nvPr>
        </p:nvSpPr>
        <p:spPr>
          <a:xfrm>
            <a:off x="432000" y="6445493"/>
            <a:ext cx="2302309" cy="360083"/>
          </a:xfrm>
        </p:spPr>
        <p:txBody>
          <a:bodyPr/>
          <a:lstStyle>
            <a:lvl1pPr algn="l" rtl="0">
              <a:defRPr/>
            </a:lvl1pPr>
          </a:lstStyle>
          <a:p>
            <a:r>
              <a:rPr lang="en-GB" dirty="0"/>
              <a:t>30 July 2020</a:t>
            </a:r>
          </a:p>
        </p:txBody>
      </p:sp>
      <p:sp>
        <p:nvSpPr>
          <p:cNvPr id="14"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1666932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liebiger Inhalt mit Überschrift">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dirty="0"/>
              <a:t>Titelmasterformat durch Klicken bearbeiten</a:t>
            </a:r>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5" name="Inhaltsplatzhalter 4"/>
          <p:cNvSpPr>
            <a:spLocks noGrp="1"/>
          </p:cNvSpPr>
          <p:nvPr>
            <p:ph sz="quarter" idx="15"/>
          </p:nvPr>
        </p:nvSpPr>
        <p:spPr>
          <a:xfrm>
            <a:off x="431914" y="1629153"/>
            <a:ext cx="11236075" cy="3961730"/>
          </a:xfrm>
          <a:prstGeom prst="rect">
            <a:avLst/>
          </a:prstGeom>
        </p:spPr>
        <p:txBody>
          <a:bodyPr lIns="257126" tIns="257126" rIns="108850" bIns="54425" anchor="ctr" anchorCtr="0">
            <a:normAutofit/>
          </a:bodyPr>
          <a:lstStyle>
            <a:lvl1pPr>
              <a:defRPr sz="2400"/>
            </a:lvl1pPr>
            <a:lvl2pPr>
              <a:defRPr sz="2100"/>
            </a:lvl2pPr>
            <a:lvl3pPr>
              <a:defRPr sz="1900"/>
            </a:lvl3pPr>
            <a:lvl4pPr>
              <a:defRPr sz="1700"/>
            </a:lvl4pPr>
            <a:lvl5pPr>
              <a:defRPr sz="14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2"/>
          <p:cNvSpPr>
            <a:spLocks noGrp="1"/>
          </p:cNvSpPr>
          <p:nvPr>
            <p:ph type="body" sz="quarter" idx="16"/>
          </p:nvPr>
        </p:nvSpPr>
        <p:spPr>
          <a:xfrm>
            <a:off x="1181407" y="1268708"/>
            <a:ext cx="10486581" cy="360445"/>
          </a:xfrm>
          <a:prstGeom prst="rect">
            <a:avLst/>
          </a:prstGeom>
        </p:spPr>
        <p:txBody>
          <a:bodyPr lIns="108850" tIns="54425" rIns="108850" bIns="54425">
            <a:normAutofit/>
          </a:bodyPr>
          <a:lstStyle>
            <a:lvl1pPr marL="0" indent="0">
              <a:buNone/>
              <a:defRPr sz="2400"/>
            </a:lvl1pPr>
          </a:lstStyle>
          <a:p>
            <a:pPr lvl="0"/>
            <a:r>
              <a:rPr lang="de-DE"/>
              <a:t>Textmasterformat bearbeiten</a:t>
            </a:r>
          </a:p>
        </p:txBody>
      </p:sp>
      <p:sp>
        <p:nvSpPr>
          <p:cNvPr id="13" name="Rechteck 12"/>
          <p:cNvSpPr/>
          <p:nvPr userDrawn="1"/>
        </p:nvSpPr>
        <p:spPr bwMode="auto">
          <a:xfrm>
            <a:off x="1" y="1268708"/>
            <a:ext cx="1181407" cy="360445"/>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14" name="Textplatzhalter 12"/>
          <p:cNvSpPr>
            <a:spLocks noGrp="1"/>
          </p:cNvSpPr>
          <p:nvPr>
            <p:ph type="body" sz="quarter" idx="17"/>
          </p:nvPr>
        </p:nvSpPr>
        <p:spPr>
          <a:xfrm>
            <a:off x="431913" y="5590884"/>
            <a:ext cx="10486581" cy="360445"/>
          </a:xfrm>
          <a:prstGeom prst="rect">
            <a:avLst/>
          </a:prstGeom>
        </p:spPr>
        <p:txBody>
          <a:bodyPr lIns="107136" tIns="55711" rIns="108850" bIns="54425" anchor="b" anchorCtr="0">
            <a:normAutofit/>
          </a:bodyPr>
          <a:lstStyle>
            <a:lvl1pPr marL="0" indent="0">
              <a:buNone/>
              <a:defRPr sz="1700"/>
            </a:lvl1pPr>
          </a:lstStyle>
          <a:p>
            <a:pPr lvl="0"/>
            <a:r>
              <a:rPr lang="de-DE"/>
              <a:t>Textmasterformat bearbeiten</a:t>
            </a:r>
          </a:p>
        </p:txBody>
      </p:sp>
      <p:sp>
        <p:nvSpPr>
          <p:cNvPr id="15"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6" name="Datumsplatzhalter 3"/>
          <p:cNvSpPr>
            <a:spLocks noGrp="1"/>
          </p:cNvSpPr>
          <p:nvPr>
            <p:ph type="dt" sz="half" idx="11"/>
          </p:nvPr>
        </p:nvSpPr>
        <p:spPr>
          <a:xfrm>
            <a:off x="432000" y="6445493"/>
            <a:ext cx="2302309" cy="360083"/>
          </a:xfrm>
        </p:spPr>
        <p:txBody>
          <a:bodyPr/>
          <a:lstStyle>
            <a:lvl1pPr algn="l" rtl="0">
              <a:defRPr/>
            </a:lvl1pPr>
          </a:lstStyle>
          <a:p>
            <a:r>
              <a:rPr lang="en-GB" dirty="0"/>
              <a:t>30 July 2020</a:t>
            </a:r>
          </a:p>
        </p:txBody>
      </p:sp>
      <p:sp>
        <p:nvSpPr>
          <p:cNvPr id="17"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1187602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vollflächig">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6" name="Bildplatzhalter 5"/>
          <p:cNvSpPr>
            <a:spLocks noGrp="1"/>
          </p:cNvSpPr>
          <p:nvPr>
            <p:ph type="pic" sz="quarter" idx="15"/>
          </p:nvPr>
        </p:nvSpPr>
        <p:spPr>
          <a:xfrm>
            <a:off x="1" y="1260292"/>
            <a:ext cx="12195175" cy="4681084"/>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3" name="Datumsplatzhalter 3"/>
          <p:cNvSpPr>
            <a:spLocks noGrp="1"/>
          </p:cNvSpPr>
          <p:nvPr>
            <p:ph type="dt" sz="half" idx="11"/>
          </p:nvPr>
        </p:nvSpPr>
        <p:spPr>
          <a:xfrm>
            <a:off x="432000" y="6445493"/>
            <a:ext cx="2302309" cy="360083"/>
          </a:xfrm>
        </p:spPr>
        <p:txBody>
          <a:bodyPr/>
          <a:lstStyle>
            <a:lvl1pPr algn="l" rtl="0">
              <a:defRPr/>
            </a:lvl1pPr>
          </a:lstStyle>
          <a:p>
            <a:r>
              <a:rPr lang="en-GB" dirty="0"/>
              <a:t>30 July 2020</a:t>
            </a:r>
          </a:p>
        </p:txBody>
      </p:sp>
      <p:sp>
        <p:nvSpPr>
          <p:cNvPr id="14"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370556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collage Variante1">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6" name="Bildplatzhalter 5"/>
          <p:cNvSpPr>
            <a:spLocks noGrp="1"/>
          </p:cNvSpPr>
          <p:nvPr>
            <p:ph type="pic" sz="quarter" idx="15"/>
          </p:nvPr>
        </p:nvSpPr>
        <p:spPr>
          <a:xfrm>
            <a:off x="1" y="3626039"/>
            <a:ext cx="12195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5" name="Bildplatzhalter 4"/>
          <p:cNvSpPr>
            <a:spLocks noGrp="1"/>
          </p:cNvSpPr>
          <p:nvPr>
            <p:ph type="pic" sz="quarter" idx="16"/>
          </p:nvPr>
        </p:nvSpPr>
        <p:spPr>
          <a:xfrm>
            <a:off x="1" y="1268707"/>
            <a:ext cx="3791938"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3" name="Bildplatzhalter 12"/>
          <p:cNvSpPr>
            <a:spLocks noGrp="1"/>
          </p:cNvSpPr>
          <p:nvPr>
            <p:ph type="pic" sz="quarter" idx="17"/>
          </p:nvPr>
        </p:nvSpPr>
        <p:spPr>
          <a:xfrm>
            <a:off x="3841000" y="1268707"/>
            <a:ext cx="8354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4" name="Datumsplatzhalter 3"/>
          <p:cNvSpPr>
            <a:spLocks noGrp="1"/>
          </p:cNvSpPr>
          <p:nvPr>
            <p:ph type="dt" sz="half" idx="11"/>
          </p:nvPr>
        </p:nvSpPr>
        <p:spPr>
          <a:xfrm>
            <a:off x="432000" y="6445493"/>
            <a:ext cx="2302309" cy="360083"/>
          </a:xfrm>
        </p:spPr>
        <p:txBody>
          <a:bodyPr/>
          <a:lstStyle>
            <a:lvl1pPr algn="l" rtl="0">
              <a:defRPr/>
            </a:lvl1pPr>
          </a:lstStyle>
          <a:p>
            <a:r>
              <a:rPr lang="en-GB" dirty="0"/>
              <a:t>30 July 2020</a:t>
            </a:r>
          </a:p>
        </p:txBody>
      </p:sp>
      <p:sp>
        <p:nvSpPr>
          <p:cNvPr id="15"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274053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unddesign leer">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3"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2" y="176205"/>
            <a:ext cx="8819609" cy="523450"/>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0" name="Textplatzhalter 9"/>
          <p:cNvSpPr>
            <a:spLocks noGrp="1"/>
          </p:cNvSpPr>
          <p:nvPr>
            <p:ph type="body" sz="quarter" idx="10"/>
          </p:nvPr>
        </p:nvSpPr>
        <p:spPr>
          <a:xfrm>
            <a:off x="431914" y="1268708"/>
            <a:ext cx="11236075" cy="4682621"/>
          </a:xfrm>
          <a:prstGeom prst="rect">
            <a:avLst/>
          </a:prstGeom>
        </p:spPr>
        <p:txBody>
          <a:bodyPr lIns="257126" tIns="54425" rIns="108850" bIns="54425" anchor="ctr" anchorCtr="0">
            <a:normAutofit/>
          </a:bodyPr>
          <a:lstStyle>
            <a:lvl1pPr>
              <a:spcBef>
                <a:spcPts val="714"/>
              </a:spcBef>
              <a:spcAft>
                <a:spcPts val="714"/>
              </a:spcAft>
              <a:defRPr sz="2000">
                <a:solidFill>
                  <a:schemeClr val="bg1"/>
                </a:solidFill>
              </a:defRPr>
            </a:lvl1pPr>
            <a:lvl2pPr>
              <a:defRPr sz="1800">
                <a:solidFill>
                  <a:srgbClr val="4D4D4D"/>
                </a:solidFill>
              </a:defRPr>
            </a:lvl2pPr>
            <a:lvl3pPr>
              <a:defRPr sz="1600">
                <a:solidFill>
                  <a:srgbClr val="4D4D4D"/>
                </a:solidFill>
              </a:defRPr>
            </a:lvl3pPr>
            <a:lvl4pPr>
              <a:defRPr sz="1700">
                <a:solidFill>
                  <a:srgbClr val="4D4D4D"/>
                </a:solidFill>
              </a:defRPr>
            </a:lvl4pPr>
            <a:lvl5pPr>
              <a:defRPr sz="1400">
                <a:solidFill>
                  <a:srgbClr val="4D4D4D"/>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Datumsplatzhalter 11"/>
          <p:cNvSpPr>
            <a:spLocks noGrp="1"/>
          </p:cNvSpPr>
          <p:nvPr>
            <p:ph type="dt" sz="half" idx="11"/>
          </p:nvPr>
        </p:nvSpPr>
        <p:spPr/>
        <p:txBody>
          <a:bodyPr/>
          <a:lstStyle/>
          <a:p>
            <a:pPr defTabSz="914400" fontAlgn="base">
              <a:spcBef>
                <a:spcPct val="0"/>
              </a:spcBef>
              <a:spcAft>
                <a:spcPct val="0"/>
              </a:spcAft>
            </a:pPr>
            <a:r>
              <a:rPr lang="en-GB" dirty="0"/>
              <a:t>30 July 2020</a:t>
            </a:r>
          </a:p>
        </p:txBody>
      </p:sp>
      <p:sp>
        <p:nvSpPr>
          <p:cNvPr id="13" name="Fußzeilenplatzhalter 12"/>
          <p:cNvSpPr>
            <a:spLocks noGrp="1"/>
          </p:cNvSpPr>
          <p:nvPr>
            <p:ph type="ftr" sz="quarter" idx="12"/>
          </p:nvPr>
        </p:nvSpPr>
        <p:spPr/>
        <p:txBody>
          <a:bodyPr/>
          <a:lstStyle/>
          <a:p>
            <a:r>
              <a:rPr lang="en-GB" dirty="0"/>
              <a:t>Centre for Template Studies </a:t>
            </a:r>
          </a:p>
        </p:txBody>
      </p:sp>
      <p:sp>
        <p:nvSpPr>
          <p:cNvPr id="14" name="Foliennummernplatzhalter 13"/>
          <p:cNvSpPr>
            <a:spLocks noGrp="1"/>
          </p:cNvSpPr>
          <p:nvPr>
            <p:ph type="sldNum" sz="quarter" idx="13"/>
          </p:nvPr>
        </p:nvSpPr>
        <p:spPr/>
        <p:txBody>
          <a:bodyPr/>
          <a:lstStyle/>
          <a:p>
            <a:pPr defTabSz="914400" fontAlgn="base">
              <a:spcBef>
                <a:spcPct val="0"/>
              </a:spcBef>
              <a:spcAft>
                <a:spcPct val="0"/>
              </a:spcAft>
            </a:pPr>
            <a:fld id="{78742581-81B1-425F-B25E-3CD197136A05}" type="slidenum">
              <a:rPr lang="de-DE" smtClean="0">
                <a:solidFill>
                  <a:srgbClr val="7F7F7F"/>
                </a:solidFill>
                <a:cs typeface="Arial" charset="0"/>
              </a:rPr>
              <a:pPr defTabSz="914400" fontAlgn="base">
                <a:spcBef>
                  <a:spcPct val="0"/>
                </a:spcBef>
                <a:spcAft>
                  <a:spcPct val="0"/>
                </a:spcAft>
              </a:pPr>
              <a:t>‹Nr.›</a:t>
            </a:fld>
            <a:endParaRPr lang="de-DE" dirty="0">
              <a:solidFill>
                <a:srgbClr val="7F7F7F"/>
              </a:solidFill>
              <a:cs typeface="Arial" charset="0"/>
            </a:endParaRPr>
          </a:p>
        </p:txBody>
      </p:sp>
    </p:spTree>
    <p:extLst>
      <p:ext uri="{BB962C8B-B14F-4D97-AF65-F5344CB8AC3E}">
        <p14:creationId xmlns:p14="http://schemas.microsoft.com/office/powerpoint/2010/main" val="2841318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collage Variante 3">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6" name="Bildplatzhalter 5"/>
          <p:cNvSpPr>
            <a:spLocks noGrp="1"/>
          </p:cNvSpPr>
          <p:nvPr>
            <p:ph type="pic" sz="quarter" idx="15"/>
          </p:nvPr>
        </p:nvSpPr>
        <p:spPr>
          <a:xfrm>
            <a:off x="8403238" y="3626039"/>
            <a:ext cx="3791937"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5" name="Bildplatzhalter 4"/>
          <p:cNvSpPr>
            <a:spLocks noGrp="1"/>
          </p:cNvSpPr>
          <p:nvPr>
            <p:ph type="pic" sz="quarter" idx="16"/>
          </p:nvPr>
        </p:nvSpPr>
        <p:spPr>
          <a:xfrm>
            <a:off x="1" y="1268707"/>
            <a:ext cx="3791938"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3" name="Bildplatzhalter 12"/>
          <p:cNvSpPr>
            <a:spLocks noGrp="1"/>
          </p:cNvSpPr>
          <p:nvPr>
            <p:ph type="pic" sz="quarter" idx="17"/>
          </p:nvPr>
        </p:nvSpPr>
        <p:spPr>
          <a:xfrm>
            <a:off x="3841000" y="1268707"/>
            <a:ext cx="8354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Bildplatzhalter 12"/>
          <p:cNvSpPr>
            <a:spLocks noGrp="1"/>
          </p:cNvSpPr>
          <p:nvPr>
            <p:ph type="pic" sz="quarter" idx="18"/>
          </p:nvPr>
        </p:nvSpPr>
        <p:spPr>
          <a:xfrm>
            <a:off x="1" y="3626039"/>
            <a:ext cx="8354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4"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5" name="Datumsplatzhalter 3"/>
          <p:cNvSpPr>
            <a:spLocks noGrp="1"/>
          </p:cNvSpPr>
          <p:nvPr>
            <p:ph type="dt" sz="half" idx="11"/>
          </p:nvPr>
        </p:nvSpPr>
        <p:spPr>
          <a:xfrm>
            <a:off x="434030" y="6445493"/>
            <a:ext cx="2302309" cy="360083"/>
          </a:xfrm>
        </p:spPr>
        <p:txBody>
          <a:bodyPr/>
          <a:lstStyle>
            <a:lvl1pPr algn="l" rtl="0">
              <a:defRPr/>
            </a:lvl1pPr>
          </a:lstStyle>
          <a:p>
            <a:r>
              <a:rPr lang="en-GB" dirty="0"/>
              <a:t>30 July 2020</a:t>
            </a:r>
          </a:p>
        </p:txBody>
      </p:sp>
      <p:sp>
        <p:nvSpPr>
          <p:cNvPr id="16"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920801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collage Variante 2">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6" name="Bildplatzhalter 5"/>
          <p:cNvSpPr>
            <a:spLocks noGrp="1"/>
          </p:cNvSpPr>
          <p:nvPr>
            <p:ph type="pic" sz="quarter" idx="15"/>
          </p:nvPr>
        </p:nvSpPr>
        <p:spPr>
          <a:xfrm>
            <a:off x="1" y="3626039"/>
            <a:ext cx="12195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5" name="Bildplatzhalter 4"/>
          <p:cNvSpPr>
            <a:spLocks noGrp="1"/>
          </p:cNvSpPr>
          <p:nvPr>
            <p:ph type="pic" sz="quarter" idx="16"/>
          </p:nvPr>
        </p:nvSpPr>
        <p:spPr>
          <a:xfrm>
            <a:off x="8403239" y="1268707"/>
            <a:ext cx="3791938"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3" name="Bildplatzhalter 12"/>
          <p:cNvSpPr>
            <a:spLocks noGrp="1"/>
          </p:cNvSpPr>
          <p:nvPr>
            <p:ph type="pic" sz="quarter" idx="17"/>
          </p:nvPr>
        </p:nvSpPr>
        <p:spPr>
          <a:xfrm>
            <a:off x="1" y="1268707"/>
            <a:ext cx="8354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4" name="Datumsplatzhalter 3"/>
          <p:cNvSpPr>
            <a:spLocks noGrp="1"/>
          </p:cNvSpPr>
          <p:nvPr>
            <p:ph type="dt" sz="half" idx="11"/>
          </p:nvPr>
        </p:nvSpPr>
        <p:spPr>
          <a:xfrm>
            <a:off x="432000" y="6445493"/>
            <a:ext cx="2302309" cy="360083"/>
          </a:xfrm>
        </p:spPr>
        <p:txBody>
          <a:bodyPr/>
          <a:lstStyle>
            <a:lvl1pPr algn="l" rtl="0">
              <a:defRPr/>
            </a:lvl1pPr>
          </a:lstStyle>
          <a:p>
            <a:r>
              <a:rPr lang="en-GB" dirty="0"/>
              <a:t>30 July 2020</a:t>
            </a:r>
          </a:p>
        </p:txBody>
      </p:sp>
      <p:sp>
        <p:nvSpPr>
          <p:cNvPr id="15"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1953330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collage Variante 4">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6" name="Bildplatzhalter 5"/>
          <p:cNvSpPr>
            <a:spLocks noGrp="1"/>
          </p:cNvSpPr>
          <p:nvPr>
            <p:ph type="pic" sz="quarter" idx="15"/>
          </p:nvPr>
        </p:nvSpPr>
        <p:spPr>
          <a:xfrm>
            <a:off x="1" y="3626039"/>
            <a:ext cx="3791938"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5" name="Bildplatzhalter 4"/>
          <p:cNvSpPr>
            <a:spLocks noGrp="1"/>
          </p:cNvSpPr>
          <p:nvPr>
            <p:ph type="pic" sz="quarter" idx="16"/>
          </p:nvPr>
        </p:nvSpPr>
        <p:spPr>
          <a:xfrm>
            <a:off x="8403239" y="1268707"/>
            <a:ext cx="3791938"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3" name="Bildplatzhalter 12"/>
          <p:cNvSpPr>
            <a:spLocks noGrp="1"/>
          </p:cNvSpPr>
          <p:nvPr>
            <p:ph type="pic" sz="quarter" idx="17"/>
          </p:nvPr>
        </p:nvSpPr>
        <p:spPr>
          <a:xfrm>
            <a:off x="1" y="1268707"/>
            <a:ext cx="8354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Bildplatzhalter 12"/>
          <p:cNvSpPr>
            <a:spLocks noGrp="1"/>
          </p:cNvSpPr>
          <p:nvPr>
            <p:ph type="pic" sz="quarter" idx="18"/>
          </p:nvPr>
        </p:nvSpPr>
        <p:spPr>
          <a:xfrm>
            <a:off x="3841000" y="3626039"/>
            <a:ext cx="8354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4"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5" name="Datumsplatzhalter 3"/>
          <p:cNvSpPr>
            <a:spLocks noGrp="1"/>
          </p:cNvSpPr>
          <p:nvPr>
            <p:ph type="dt" sz="half" idx="11"/>
          </p:nvPr>
        </p:nvSpPr>
        <p:spPr>
          <a:xfrm>
            <a:off x="432000" y="6445493"/>
            <a:ext cx="2302309" cy="360083"/>
          </a:xfrm>
        </p:spPr>
        <p:txBody>
          <a:bodyPr/>
          <a:lstStyle>
            <a:lvl1pPr algn="l" rtl="0">
              <a:defRPr/>
            </a:lvl1pPr>
          </a:lstStyle>
          <a:p>
            <a:r>
              <a:rPr lang="en-GB" dirty="0"/>
              <a:t>30 July 2020</a:t>
            </a:r>
          </a:p>
        </p:txBody>
      </p:sp>
      <p:sp>
        <p:nvSpPr>
          <p:cNvPr id="16"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2395634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collage mit Text">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6" name="Bildplatzhalter 5"/>
          <p:cNvSpPr>
            <a:spLocks noGrp="1"/>
          </p:cNvSpPr>
          <p:nvPr>
            <p:ph type="pic" sz="quarter" idx="15"/>
          </p:nvPr>
        </p:nvSpPr>
        <p:spPr>
          <a:xfrm>
            <a:off x="1" y="3626039"/>
            <a:ext cx="12195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5" name="Bildplatzhalter 4"/>
          <p:cNvSpPr>
            <a:spLocks noGrp="1"/>
          </p:cNvSpPr>
          <p:nvPr>
            <p:ph type="pic" sz="quarter" idx="16"/>
          </p:nvPr>
        </p:nvSpPr>
        <p:spPr>
          <a:xfrm>
            <a:off x="8403239" y="1268706"/>
            <a:ext cx="3791938"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4" name="Rechteck 3"/>
          <p:cNvSpPr/>
          <p:nvPr userDrawn="1"/>
        </p:nvSpPr>
        <p:spPr bwMode="auto">
          <a:xfrm>
            <a:off x="1" y="1268706"/>
            <a:ext cx="8354175" cy="2322538"/>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14" name="Textplatzhalter 13"/>
          <p:cNvSpPr>
            <a:spLocks noGrp="1"/>
          </p:cNvSpPr>
          <p:nvPr>
            <p:ph type="body" sz="quarter" idx="17"/>
          </p:nvPr>
        </p:nvSpPr>
        <p:spPr>
          <a:xfrm>
            <a:off x="431546" y="1268707"/>
            <a:ext cx="7922630" cy="2322537"/>
          </a:xfrm>
          <a:prstGeom prst="rect">
            <a:avLst/>
          </a:prstGeom>
        </p:spPr>
        <p:txBody>
          <a:bodyPr lIns="257126" tIns="54425" rIns="257126" bIns="54425" anchor="ctr" anchorCtr="0">
            <a:normAutofit/>
          </a:bodyPr>
          <a:lstStyle>
            <a:lvl1pPr>
              <a:defRPr sz="2400"/>
            </a:lvl1pPr>
            <a:lvl2pPr>
              <a:defRPr sz="2100"/>
            </a:lvl2pPr>
            <a:lvl3pPr>
              <a:defRPr sz="1900"/>
            </a:lvl3pPr>
          </a:lstStyle>
          <a:p>
            <a:pPr lvl="0"/>
            <a:r>
              <a:rPr lang="de-DE"/>
              <a:t>Textmasterformat bearbeiten</a:t>
            </a:r>
          </a:p>
          <a:p>
            <a:pPr lvl="1"/>
            <a:r>
              <a:rPr lang="de-DE"/>
              <a:t>Zweite Ebene</a:t>
            </a:r>
          </a:p>
          <a:p>
            <a:pPr lvl="2"/>
            <a:r>
              <a:rPr lang="de-DE"/>
              <a:t>Dritte Ebene</a:t>
            </a:r>
          </a:p>
        </p:txBody>
      </p:sp>
      <p:sp>
        <p:nvSpPr>
          <p:cNvPr id="12"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3" name="Datumsplatzhalter 3"/>
          <p:cNvSpPr>
            <a:spLocks noGrp="1"/>
          </p:cNvSpPr>
          <p:nvPr>
            <p:ph type="dt" sz="half" idx="11"/>
          </p:nvPr>
        </p:nvSpPr>
        <p:spPr>
          <a:xfrm>
            <a:off x="432000" y="6445493"/>
            <a:ext cx="2302309" cy="360083"/>
          </a:xfrm>
        </p:spPr>
        <p:txBody>
          <a:bodyPr/>
          <a:lstStyle>
            <a:lvl1pPr algn="l" rtl="0">
              <a:defRPr/>
            </a:lvl1pPr>
          </a:lstStyle>
          <a:p>
            <a:r>
              <a:rPr lang="en-GB" dirty="0"/>
              <a:t>30 July 2020</a:t>
            </a:r>
          </a:p>
        </p:txBody>
      </p:sp>
      <p:sp>
        <p:nvSpPr>
          <p:cNvPr id="15"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18054421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ldcollage Variante 5">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6" name="Bildplatzhalter 5"/>
          <p:cNvSpPr>
            <a:spLocks noGrp="1"/>
          </p:cNvSpPr>
          <p:nvPr>
            <p:ph type="pic" sz="quarter" idx="15"/>
          </p:nvPr>
        </p:nvSpPr>
        <p:spPr>
          <a:xfrm>
            <a:off x="1" y="3626039"/>
            <a:ext cx="12195175"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5" name="Bildplatzhalter 4"/>
          <p:cNvSpPr>
            <a:spLocks noGrp="1"/>
          </p:cNvSpPr>
          <p:nvPr>
            <p:ph type="pic" sz="quarter" idx="16"/>
          </p:nvPr>
        </p:nvSpPr>
        <p:spPr>
          <a:xfrm>
            <a:off x="8162126" y="1268707"/>
            <a:ext cx="4033050"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3" name="Bildplatzhalter 12"/>
          <p:cNvSpPr>
            <a:spLocks noGrp="1"/>
          </p:cNvSpPr>
          <p:nvPr>
            <p:ph type="pic" sz="quarter" idx="17"/>
          </p:nvPr>
        </p:nvSpPr>
        <p:spPr>
          <a:xfrm>
            <a:off x="-1" y="1268707"/>
            <a:ext cx="4033050"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5" name="Bildplatzhalter 14"/>
          <p:cNvSpPr>
            <a:spLocks noGrp="1"/>
          </p:cNvSpPr>
          <p:nvPr>
            <p:ph type="pic" sz="quarter" idx="18"/>
          </p:nvPr>
        </p:nvSpPr>
        <p:spPr>
          <a:xfrm>
            <a:off x="4081063" y="1268706"/>
            <a:ext cx="4033050" cy="2322538"/>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4" name="Datumsplatzhalter 3"/>
          <p:cNvSpPr>
            <a:spLocks noGrp="1"/>
          </p:cNvSpPr>
          <p:nvPr>
            <p:ph type="dt" sz="half" idx="11"/>
          </p:nvPr>
        </p:nvSpPr>
        <p:spPr>
          <a:xfrm>
            <a:off x="432000" y="6445493"/>
            <a:ext cx="2302309" cy="360083"/>
          </a:xfrm>
        </p:spPr>
        <p:txBody>
          <a:bodyPr/>
          <a:lstStyle>
            <a:lvl1pPr algn="l" rtl="0">
              <a:defRPr/>
            </a:lvl1pPr>
          </a:lstStyle>
          <a:p>
            <a:r>
              <a:rPr lang="en-GB" dirty="0"/>
              <a:t>30 July 2020</a:t>
            </a:r>
          </a:p>
        </p:txBody>
      </p:sp>
      <p:sp>
        <p:nvSpPr>
          <p:cNvPr id="16"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83561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links - grau hinterlegt">
    <p:spTree>
      <p:nvGrpSpPr>
        <p:cNvPr id="1" name=""/>
        <p:cNvGrpSpPr/>
        <p:nvPr/>
      </p:nvGrpSpPr>
      <p:grpSpPr>
        <a:xfrm>
          <a:off x="0" y="0"/>
          <a:ext cx="0" cy="0"/>
          <a:chOff x="0" y="0"/>
          <a:chExt cx="0" cy="0"/>
        </a:xfrm>
      </p:grpSpPr>
      <p:sp>
        <p:nvSpPr>
          <p:cNvPr id="13" name="Rechteck 12"/>
          <p:cNvSpPr/>
          <p:nvPr userDrawn="1"/>
        </p:nvSpPr>
        <p:spPr bwMode="auto">
          <a:xfrm>
            <a:off x="3791939" y="1629153"/>
            <a:ext cx="8403237" cy="3961730"/>
          </a:xfrm>
          <a:prstGeom prst="rect">
            <a:avLst/>
          </a:prstGeom>
          <a:solidFill>
            <a:srgbClr val="DDDDDD"/>
          </a:solidFill>
          <a:ln w="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DDDDDD"/>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chemeClr val="accent6"/>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0" name="Textplatzhalter 9"/>
          <p:cNvSpPr>
            <a:spLocks noGrp="1"/>
          </p:cNvSpPr>
          <p:nvPr>
            <p:ph type="body" sz="quarter" idx="10"/>
          </p:nvPr>
        </p:nvSpPr>
        <p:spPr>
          <a:xfrm>
            <a:off x="3791940" y="1629153"/>
            <a:ext cx="7876050" cy="3961730"/>
          </a:xfrm>
          <a:prstGeom prst="rect">
            <a:avLst/>
          </a:prstGeom>
        </p:spPr>
        <p:txBody>
          <a:bodyPr lIns="257126" tIns="54425" rIns="108850" bIns="54425" anchor="ctr" anchorCtr="0">
            <a:normAutofit/>
          </a:bodyPr>
          <a:lstStyle>
            <a:lvl1pPr>
              <a:spcBef>
                <a:spcPts val="714"/>
              </a:spcBef>
              <a:spcAft>
                <a:spcPts val="714"/>
              </a:spcAft>
              <a:defRPr sz="2000">
                <a:solidFill>
                  <a:schemeClr val="bg1"/>
                </a:solidFill>
              </a:defRPr>
            </a:lvl1pPr>
            <a:lvl2pPr>
              <a:defRPr sz="1800">
                <a:solidFill>
                  <a:srgbClr val="4D4D4D"/>
                </a:solidFill>
              </a:defRPr>
            </a:lvl2pPr>
            <a:lvl3pPr>
              <a:defRPr sz="1600">
                <a:solidFill>
                  <a:srgbClr val="4D4D4D"/>
                </a:solidFill>
              </a:defRPr>
            </a:lvl3pPr>
            <a:lvl4pPr>
              <a:defRPr sz="1700">
                <a:solidFill>
                  <a:srgbClr val="4D4D4D"/>
                </a:solidFill>
              </a:defRPr>
            </a:lvl4pPr>
            <a:lvl5pPr>
              <a:defRPr sz="1400">
                <a:solidFill>
                  <a:srgbClr val="4D4D4D"/>
                </a:solidFill>
              </a:defRPr>
            </a:lvl5pPr>
          </a:lstStyle>
          <a:p>
            <a:pPr lvl="0"/>
            <a:r>
              <a:rPr lang="de-DE" dirty="0"/>
              <a:t>Textmasterformat bearbeiten</a:t>
            </a:r>
          </a:p>
          <a:p>
            <a:pPr lvl="1"/>
            <a:r>
              <a:rPr lang="de-DE" dirty="0"/>
              <a:t>Zweite Ebene</a:t>
            </a:r>
          </a:p>
          <a:p>
            <a:pPr lvl="2"/>
            <a:r>
              <a:rPr lang="de-DE" dirty="0"/>
              <a:t>Dritte Ebene</a:t>
            </a:r>
          </a:p>
        </p:txBody>
      </p:sp>
      <p:sp>
        <p:nvSpPr>
          <p:cNvPr id="15" name="Bildplatzhalter 14"/>
          <p:cNvSpPr>
            <a:spLocks noGrp="1"/>
          </p:cNvSpPr>
          <p:nvPr>
            <p:ph type="pic" sz="quarter" idx="11"/>
          </p:nvPr>
        </p:nvSpPr>
        <p:spPr>
          <a:xfrm>
            <a:off x="2" y="1629153"/>
            <a:ext cx="3744975" cy="3961731"/>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Foliennummernplatzhalter 11"/>
          <p:cNvSpPr>
            <a:spLocks noGrp="1"/>
          </p:cNvSpPr>
          <p:nvPr>
            <p:ph type="sldNum" sz="quarter" idx="14"/>
          </p:nvPr>
        </p:nvSpPr>
        <p:spPr/>
        <p:txBody>
          <a:bodyPr/>
          <a:lstStyle/>
          <a:p>
            <a:fld id="{84D35198-83BD-4EE2-9365-F2FE7479717F}" type="slidenum">
              <a:rPr lang="de-DE" smtClean="0">
                <a:solidFill>
                  <a:srgbClr val="7F7F7F"/>
                </a:solidFill>
              </a:rPr>
              <a:pPr/>
              <a:t>‹Nr.›</a:t>
            </a:fld>
            <a:endParaRPr lang="de-DE" dirty="0">
              <a:solidFill>
                <a:srgbClr val="7F7F7F"/>
              </a:solidFill>
            </a:endParaRPr>
          </a:p>
        </p:txBody>
      </p:sp>
      <p:sp>
        <p:nvSpPr>
          <p:cNvPr id="14"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8" name="Datumsplatzhalter 3"/>
          <p:cNvSpPr>
            <a:spLocks noGrp="1"/>
          </p:cNvSpPr>
          <p:nvPr>
            <p:ph type="dt" sz="half" idx="15"/>
          </p:nvPr>
        </p:nvSpPr>
        <p:spPr>
          <a:xfrm>
            <a:off x="432000" y="6445493"/>
            <a:ext cx="2302309" cy="360083"/>
          </a:xfrm>
        </p:spPr>
        <p:txBody>
          <a:bodyPr/>
          <a:lstStyle>
            <a:lvl1pPr algn="l" rtl="0">
              <a:defRPr/>
            </a:lvl1pPr>
          </a:lstStyle>
          <a:p>
            <a:r>
              <a:rPr lang="en-GB" dirty="0"/>
              <a:t>30 July 2020</a:t>
            </a:r>
          </a:p>
        </p:txBody>
      </p:sp>
      <p:sp>
        <p:nvSpPr>
          <p:cNvPr id="19"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133604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nges Bild links - grau hinterlegt">
    <p:spTree>
      <p:nvGrpSpPr>
        <p:cNvPr id="1" name=""/>
        <p:cNvGrpSpPr/>
        <p:nvPr/>
      </p:nvGrpSpPr>
      <p:grpSpPr>
        <a:xfrm>
          <a:off x="0" y="0"/>
          <a:ext cx="0" cy="0"/>
          <a:chOff x="0" y="0"/>
          <a:chExt cx="0" cy="0"/>
        </a:xfrm>
      </p:grpSpPr>
      <p:sp>
        <p:nvSpPr>
          <p:cNvPr id="13" name="Rechteck 12"/>
          <p:cNvSpPr/>
          <p:nvPr userDrawn="1"/>
        </p:nvSpPr>
        <p:spPr bwMode="auto">
          <a:xfrm>
            <a:off x="3791939" y="1268708"/>
            <a:ext cx="8403237" cy="4682621"/>
          </a:xfrm>
          <a:prstGeom prst="rect">
            <a:avLst/>
          </a:prstGeom>
          <a:solidFill>
            <a:srgbClr val="DDDDDD"/>
          </a:solidFill>
          <a:ln w="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DDDDDD"/>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chemeClr val="accent6"/>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0" name="Textplatzhalter 9"/>
          <p:cNvSpPr>
            <a:spLocks noGrp="1"/>
          </p:cNvSpPr>
          <p:nvPr>
            <p:ph type="body" sz="quarter" idx="10"/>
          </p:nvPr>
        </p:nvSpPr>
        <p:spPr>
          <a:xfrm>
            <a:off x="3791940" y="1268708"/>
            <a:ext cx="7876050" cy="4682621"/>
          </a:xfrm>
          <a:prstGeom prst="rect">
            <a:avLst/>
          </a:prstGeom>
        </p:spPr>
        <p:txBody>
          <a:bodyPr lIns="257126" tIns="54425" rIns="108850" bIns="54425" anchor="ctr" anchorCtr="0">
            <a:normAutofit/>
          </a:bodyPr>
          <a:lstStyle>
            <a:lvl1pPr>
              <a:spcBef>
                <a:spcPts val="714"/>
              </a:spcBef>
              <a:spcAft>
                <a:spcPts val="714"/>
              </a:spcAft>
              <a:defRPr sz="2400">
                <a:solidFill>
                  <a:schemeClr val="bg1"/>
                </a:solidFill>
              </a:defRPr>
            </a:lvl1pPr>
            <a:lvl2pPr>
              <a:defRPr sz="2100">
                <a:solidFill>
                  <a:srgbClr val="4D4D4D"/>
                </a:solidFill>
              </a:defRPr>
            </a:lvl2pPr>
            <a:lvl3pPr>
              <a:defRPr sz="1900">
                <a:solidFill>
                  <a:srgbClr val="4D4D4D"/>
                </a:solidFill>
              </a:defRPr>
            </a:lvl3pPr>
            <a:lvl4pPr>
              <a:defRPr sz="1700">
                <a:solidFill>
                  <a:srgbClr val="4D4D4D"/>
                </a:solidFill>
              </a:defRPr>
            </a:lvl4pPr>
            <a:lvl5pPr>
              <a:defRPr sz="1400">
                <a:solidFill>
                  <a:srgbClr val="4D4D4D"/>
                </a:solidFill>
              </a:defRPr>
            </a:lvl5pPr>
          </a:lstStyle>
          <a:p>
            <a:pPr lvl="0"/>
            <a:r>
              <a:rPr lang="de-DE" dirty="0"/>
              <a:t>Textmasterformat bearbeiten</a:t>
            </a:r>
          </a:p>
          <a:p>
            <a:pPr lvl="1"/>
            <a:r>
              <a:rPr lang="de-DE" dirty="0"/>
              <a:t>Zweite Ebene</a:t>
            </a:r>
          </a:p>
          <a:p>
            <a:pPr lvl="2"/>
            <a:r>
              <a:rPr lang="de-DE" dirty="0"/>
              <a:t>Dritte Ebene</a:t>
            </a:r>
          </a:p>
        </p:txBody>
      </p:sp>
      <p:sp>
        <p:nvSpPr>
          <p:cNvPr id="15" name="Bildplatzhalter 14"/>
          <p:cNvSpPr>
            <a:spLocks noGrp="1"/>
          </p:cNvSpPr>
          <p:nvPr>
            <p:ph type="pic" sz="quarter" idx="11"/>
          </p:nvPr>
        </p:nvSpPr>
        <p:spPr>
          <a:xfrm>
            <a:off x="2" y="1268707"/>
            <a:ext cx="3744975" cy="4682621"/>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Foliennummernplatzhalter 11"/>
          <p:cNvSpPr>
            <a:spLocks noGrp="1"/>
          </p:cNvSpPr>
          <p:nvPr>
            <p:ph type="sldNum" sz="quarter" idx="14"/>
          </p:nvPr>
        </p:nvSpPr>
        <p:spPr/>
        <p:txBody>
          <a:bodyPr/>
          <a:lstStyle/>
          <a:p>
            <a:fld id="{84D35198-83BD-4EE2-9365-F2FE7479717F}" type="slidenum">
              <a:rPr lang="de-DE" smtClean="0">
                <a:solidFill>
                  <a:srgbClr val="7F7F7F"/>
                </a:solidFill>
              </a:rPr>
              <a:pPr/>
              <a:t>‹Nr.›</a:t>
            </a:fld>
            <a:endParaRPr lang="de-DE" dirty="0">
              <a:solidFill>
                <a:srgbClr val="7F7F7F"/>
              </a:solidFill>
            </a:endParaRPr>
          </a:p>
        </p:txBody>
      </p:sp>
      <p:sp>
        <p:nvSpPr>
          <p:cNvPr id="14"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8" name="Datumsplatzhalter 3"/>
          <p:cNvSpPr>
            <a:spLocks noGrp="1"/>
          </p:cNvSpPr>
          <p:nvPr>
            <p:ph type="dt" sz="half" idx="15"/>
          </p:nvPr>
        </p:nvSpPr>
        <p:spPr>
          <a:xfrm>
            <a:off x="432000" y="6445493"/>
            <a:ext cx="2302309" cy="360083"/>
          </a:xfrm>
        </p:spPr>
        <p:txBody>
          <a:bodyPr/>
          <a:lstStyle>
            <a:lvl1pPr algn="l" rtl="0">
              <a:defRPr/>
            </a:lvl1pPr>
          </a:lstStyle>
          <a:p>
            <a:r>
              <a:rPr lang="en-GB" dirty="0"/>
              <a:t>30 July 2020</a:t>
            </a:r>
          </a:p>
        </p:txBody>
      </p:sp>
      <p:sp>
        <p:nvSpPr>
          <p:cNvPr id="19"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42053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rechts - grau hinterlegt">
    <p:spTree>
      <p:nvGrpSpPr>
        <p:cNvPr id="1" name=""/>
        <p:cNvGrpSpPr/>
        <p:nvPr/>
      </p:nvGrpSpPr>
      <p:grpSpPr>
        <a:xfrm>
          <a:off x="0" y="0"/>
          <a:ext cx="0" cy="0"/>
          <a:chOff x="0" y="0"/>
          <a:chExt cx="0" cy="0"/>
        </a:xfrm>
      </p:grpSpPr>
      <p:sp>
        <p:nvSpPr>
          <p:cNvPr id="13" name="Rechteck 12"/>
          <p:cNvSpPr/>
          <p:nvPr userDrawn="1"/>
        </p:nvSpPr>
        <p:spPr bwMode="auto">
          <a:xfrm>
            <a:off x="1" y="1629153"/>
            <a:ext cx="8403238" cy="3961730"/>
          </a:xfrm>
          <a:prstGeom prst="rect">
            <a:avLst/>
          </a:prstGeom>
          <a:solidFill>
            <a:srgbClr val="DDDDDD"/>
          </a:solidFill>
          <a:ln w="19050" cap="flat" cmpd="sng" algn="ctr">
            <a:noFill/>
            <a:prstDash val="solid"/>
            <a:round/>
            <a:headEnd type="none" w="med" len="med"/>
            <a:tailEnd type="none" w="med" len="med"/>
          </a:ln>
          <a:effectLst/>
        </p:spPr>
        <p:txBody>
          <a:bodyPr vert="horz" wrap="square" lIns="257126" tIns="55711" rIns="257126" bIns="55711" numCol="1" rtlCol="0" anchor="ctr" anchorCtr="0" compatLnSpc="1">
            <a:prstTxWarp prst="textNoShape">
              <a:avLst/>
            </a:prstTxWarp>
            <a:normAutofit/>
          </a:bodyPr>
          <a:lstStyle/>
          <a:p>
            <a:pPr algn="ctr" eaLnBrk="0" fontAlgn="base" hangingPunct="0">
              <a:spcBef>
                <a:spcPct val="20000"/>
              </a:spcBef>
              <a:spcAft>
                <a:spcPct val="0"/>
              </a:spcAft>
            </a:pPr>
            <a:endParaRPr lang="de-DE" sz="2100" dirty="0">
              <a:solidFill>
                <a:srgbClr val="DDDDDD"/>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0" name="Textplatzhalter 9"/>
          <p:cNvSpPr>
            <a:spLocks noGrp="1"/>
          </p:cNvSpPr>
          <p:nvPr>
            <p:ph type="body" sz="quarter" idx="10"/>
          </p:nvPr>
        </p:nvSpPr>
        <p:spPr>
          <a:xfrm>
            <a:off x="431913" y="1638680"/>
            <a:ext cx="7970531" cy="3961730"/>
          </a:xfrm>
          <a:prstGeom prst="rect">
            <a:avLst/>
          </a:prstGeom>
        </p:spPr>
        <p:txBody>
          <a:bodyPr lIns="257126" tIns="54425" rIns="257126" bIns="54425" anchor="ctr" anchorCtr="0">
            <a:normAutofit/>
          </a:bodyPr>
          <a:lstStyle>
            <a:lvl1pPr>
              <a:spcBef>
                <a:spcPts val="714"/>
              </a:spcBef>
              <a:spcAft>
                <a:spcPts val="714"/>
              </a:spcAft>
              <a:defRPr sz="2000">
                <a:solidFill>
                  <a:schemeClr val="bg1"/>
                </a:solidFill>
              </a:defRPr>
            </a:lvl1pPr>
            <a:lvl2pPr>
              <a:defRPr sz="1800">
                <a:solidFill>
                  <a:srgbClr val="4D4D4D"/>
                </a:solidFill>
              </a:defRPr>
            </a:lvl2pPr>
            <a:lvl3pPr>
              <a:defRPr sz="1600">
                <a:solidFill>
                  <a:srgbClr val="4D4D4D"/>
                </a:solidFill>
              </a:defRPr>
            </a:lvl3pPr>
            <a:lvl4pPr>
              <a:defRPr sz="1700">
                <a:solidFill>
                  <a:srgbClr val="4D4D4D"/>
                </a:solidFill>
              </a:defRPr>
            </a:lvl4pPr>
            <a:lvl5pPr>
              <a:defRPr sz="1400">
                <a:solidFill>
                  <a:srgbClr val="4D4D4D"/>
                </a:solidFill>
              </a:defRPr>
            </a:lvl5pPr>
          </a:lstStyle>
          <a:p>
            <a:pPr lvl="0"/>
            <a:r>
              <a:rPr lang="de-DE" dirty="0"/>
              <a:t>Textmasterformat bearbeiten</a:t>
            </a:r>
          </a:p>
          <a:p>
            <a:pPr lvl="1"/>
            <a:r>
              <a:rPr lang="de-DE" dirty="0"/>
              <a:t>Zweite Ebene</a:t>
            </a:r>
          </a:p>
          <a:p>
            <a:pPr lvl="2"/>
            <a:r>
              <a:rPr lang="de-DE" dirty="0"/>
              <a:t>Dritte Ebene</a:t>
            </a:r>
          </a:p>
        </p:txBody>
      </p:sp>
      <p:sp>
        <p:nvSpPr>
          <p:cNvPr id="15" name="Bildplatzhalter 14"/>
          <p:cNvSpPr>
            <a:spLocks noGrp="1"/>
          </p:cNvSpPr>
          <p:nvPr>
            <p:ph type="pic" sz="quarter" idx="11"/>
          </p:nvPr>
        </p:nvSpPr>
        <p:spPr>
          <a:xfrm>
            <a:off x="8450200" y="1629153"/>
            <a:ext cx="3744975" cy="3961731"/>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Foliennummernplatzhalter 11"/>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14"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6" name="Datumsplatzhalter 3"/>
          <p:cNvSpPr>
            <a:spLocks noGrp="1"/>
          </p:cNvSpPr>
          <p:nvPr>
            <p:ph type="dt" sz="half" idx="15"/>
          </p:nvPr>
        </p:nvSpPr>
        <p:spPr>
          <a:xfrm>
            <a:off x="432000" y="6445493"/>
            <a:ext cx="2302309" cy="360083"/>
          </a:xfrm>
        </p:spPr>
        <p:txBody>
          <a:bodyPr/>
          <a:lstStyle>
            <a:lvl1pPr algn="l" rtl="0">
              <a:defRPr/>
            </a:lvl1pPr>
          </a:lstStyle>
          <a:p>
            <a:r>
              <a:rPr lang="en-GB" dirty="0"/>
              <a:t>30 July 2020</a:t>
            </a:r>
          </a:p>
        </p:txBody>
      </p:sp>
      <p:sp>
        <p:nvSpPr>
          <p:cNvPr id="17"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248500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nges Bild rechts - grau hinterlegt">
    <p:spTree>
      <p:nvGrpSpPr>
        <p:cNvPr id="1" name=""/>
        <p:cNvGrpSpPr/>
        <p:nvPr/>
      </p:nvGrpSpPr>
      <p:grpSpPr>
        <a:xfrm>
          <a:off x="0" y="0"/>
          <a:ext cx="0" cy="0"/>
          <a:chOff x="0" y="0"/>
          <a:chExt cx="0" cy="0"/>
        </a:xfrm>
      </p:grpSpPr>
      <p:sp>
        <p:nvSpPr>
          <p:cNvPr id="13" name="Rechteck 12"/>
          <p:cNvSpPr/>
          <p:nvPr userDrawn="1"/>
        </p:nvSpPr>
        <p:spPr bwMode="auto">
          <a:xfrm>
            <a:off x="1" y="1268708"/>
            <a:ext cx="8403238" cy="4682621"/>
          </a:xfrm>
          <a:prstGeom prst="rect">
            <a:avLst/>
          </a:prstGeom>
          <a:solidFill>
            <a:srgbClr val="DDDDDD"/>
          </a:solidFill>
          <a:ln w="19050" cap="flat" cmpd="sng" algn="ctr">
            <a:noFill/>
            <a:prstDash val="solid"/>
            <a:round/>
            <a:headEnd type="none" w="med" len="med"/>
            <a:tailEnd type="none" w="med" len="med"/>
          </a:ln>
          <a:effectLst/>
        </p:spPr>
        <p:txBody>
          <a:bodyPr vert="horz" wrap="square" lIns="257126" tIns="55711" rIns="257126" bIns="55711" numCol="1" rtlCol="0" anchor="ctr" anchorCtr="0" compatLnSpc="1">
            <a:prstTxWarp prst="textNoShape">
              <a:avLst/>
            </a:prstTxWarp>
            <a:normAutofit/>
          </a:bodyPr>
          <a:lstStyle/>
          <a:p>
            <a:pPr algn="ctr" eaLnBrk="0" fontAlgn="base" hangingPunct="0">
              <a:spcBef>
                <a:spcPct val="20000"/>
              </a:spcBef>
              <a:spcAft>
                <a:spcPct val="0"/>
              </a:spcAft>
            </a:pPr>
            <a:endParaRPr lang="de-DE" sz="2100" dirty="0">
              <a:solidFill>
                <a:srgbClr val="DDDDDD"/>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0" name="Textplatzhalter 9"/>
          <p:cNvSpPr>
            <a:spLocks noGrp="1"/>
          </p:cNvSpPr>
          <p:nvPr>
            <p:ph type="body" sz="quarter" idx="10"/>
          </p:nvPr>
        </p:nvSpPr>
        <p:spPr>
          <a:xfrm>
            <a:off x="431913" y="1268708"/>
            <a:ext cx="7970531" cy="4682620"/>
          </a:xfrm>
          <a:prstGeom prst="rect">
            <a:avLst/>
          </a:prstGeom>
        </p:spPr>
        <p:txBody>
          <a:bodyPr lIns="257126" tIns="54425" rIns="257126" bIns="54425" anchor="ctr" anchorCtr="0">
            <a:normAutofit/>
          </a:bodyPr>
          <a:lstStyle>
            <a:lvl1pPr>
              <a:spcBef>
                <a:spcPts val="714"/>
              </a:spcBef>
              <a:spcAft>
                <a:spcPts val="714"/>
              </a:spcAft>
              <a:defRPr sz="2400">
                <a:solidFill>
                  <a:schemeClr val="bg1"/>
                </a:solidFill>
              </a:defRPr>
            </a:lvl1pPr>
            <a:lvl2pPr>
              <a:defRPr sz="2100">
                <a:solidFill>
                  <a:srgbClr val="4D4D4D"/>
                </a:solidFill>
              </a:defRPr>
            </a:lvl2pPr>
            <a:lvl3pPr>
              <a:defRPr sz="1900">
                <a:solidFill>
                  <a:srgbClr val="4D4D4D"/>
                </a:solidFill>
              </a:defRPr>
            </a:lvl3pPr>
            <a:lvl4pPr>
              <a:defRPr sz="1700">
                <a:solidFill>
                  <a:srgbClr val="4D4D4D"/>
                </a:solidFill>
              </a:defRPr>
            </a:lvl4pPr>
            <a:lvl5pPr>
              <a:defRPr sz="1400">
                <a:solidFill>
                  <a:srgbClr val="4D4D4D"/>
                </a:solidFill>
              </a:defRPr>
            </a:lvl5pPr>
          </a:lstStyle>
          <a:p>
            <a:pPr lvl="0"/>
            <a:r>
              <a:rPr lang="de-DE"/>
              <a:t>Textmasterformat bearbeiten</a:t>
            </a:r>
          </a:p>
          <a:p>
            <a:pPr lvl="1"/>
            <a:r>
              <a:rPr lang="de-DE"/>
              <a:t>Zweite Ebene</a:t>
            </a:r>
          </a:p>
          <a:p>
            <a:pPr lvl="2"/>
            <a:r>
              <a:rPr lang="de-DE"/>
              <a:t>Dritte Ebene</a:t>
            </a:r>
          </a:p>
        </p:txBody>
      </p:sp>
      <p:sp>
        <p:nvSpPr>
          <p:cNvPr id="15" name="Bildplatzhalter 14"/>
          <p:cNvSpPr>
            <a:spLocks noGrp="1"/>
          </p:cNvSpPr>
          <p:nvPr>
            <p:ph type="pic" sz="quarter" idx="11"/>
          </p:nvPr>
        </p:nvSpPr>
        <p:spPr>
          <a:xfrm>
            <a:off x="8450200" y="1268707"/>
            <a:ext cx="3744975" cy="4682621"/>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2" name="Foliennummernplatzhalter 11"/>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14"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6" name="Datumsplatzhalter 3"/>
          <p:cNvSpPr>
            <a:spLocks noGrp="1"/>
          </p:cNvSpPr>
          <p:nvPr>
            <p:ph type="dt" sz="half" idx="15"/>
          </p:nvPr>
        </p:nvSpPr>
        <p:spPr>
          <a:xfrm>
            <a:off x="432000" y="6445493"/>
            <a:ext cx="2302309" cy="360083"/>
          </a:xfrm>
        </p:spPr>
        <p:txBody>
          <a:bodyPr/>
          <a:lstStyle>
            <a:lvl1pPr algn="l" rtl="0">
              <a:defRPr/>
            </a:lvl1pPr>
          </a:lstStyle>
          <a:p>
            <a:r>
              <a:rPr lang="en-GB" dirty="0"/>
              <a:t>30 July 2020</a:t>
            </a:r>
          </a:p>
        </p:txBody>
      </p:sp>
      <p:sp>
        <p:nvSpPr>
          <p:cNvPr id="17"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134736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ontakt mit 3 Bildern">
    <p:spTree>
      <p:nvGrpSpPr>
        <p:cNvPr id="1" name=""/>
        <p:cNvGrpSpPr/>
        <p:nvPr/>
      </p:nvGrpSpPr>
      <p:grpSpPr>
        <a:xfrm>
          <a:off x="0" y="0"/>
          <a:ext cx="0" cy="0"/>
          <a:chOff x="0" y="0"/>
          <a:chExt cx="0" cy="0"/>
        </a:xfrm>
      </p:grpSpPr>
      <p:sp>
        <p:nvSpPr>
          <p:cNvPr id="4" name="Rechteck 3"/>
          <p:cNvSpPr/>
          <p:nvPr userDrawn="1"/>
        </p:nvSpPr>
        <p:spPr bwMode="auto">
          <a:xfrm>
            <a:off x="8979123" y="3175935"/>
            <a:ext cx="1824213" cy="1368317"/>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16" name="Rechteck 15"/>
          <p:cNvSpPr/>
          <p:nvPr userDrawn="1"/>
        </p:nvSpPr>
        <p:spPr bwMode="auto">
          <a:xfrm>
            <a:off x="10850826" y="1773227"/>
            <a:ext cx="1344350" cy="1368317"/>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5" name="Bildplatzhalter 14"/>
          <p:cNvSpPr>
            <a:spLocks noGrp="1"/>
          </p:cNvSpPr>
          <p:nvPr>
            <p:ph type="pic" sz="quarter" idx="10"/>
          </p:nvPr>
        </p:nvSpPr>
        <p:spPr>
          <a:xfrm>
            <a:off x="8979122" y="1771611"/>
            <a:ext cx="1824475" cy="1368317"/>
          </a:xfrm>
          <a:prstGeom prst="rect">
            <a:avLst/>
          </a:prstGeom>
        </p:spPr>
        <p:txBody>
          <a:bodyPr lIns="108850" tIns="54425" rIns="108850" bIns="54425"/>
          <a:lstStyle>
            <a:lvl1pPr marL="0" indent="0">
              <a:buNone/>
              <a:defRPr sz="1400"/>
            </a:lvl1pPr>
          </a:lstStyle>
          <a:p>
            <a:r>
              <a:rPr lang="de-DE" dirty="0"/>
              <a:t>Bild durch Klicken auf Symbol hinzufügen</a:t>
            </a: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7" name="Textplatzhalter 16"/>
          <p:cNvSpPr>
            <a:spLocks noGrp="1"/>
          </p:cNvSpPr>
          <p:nvPr>
            <p:ph type="body" sz="quarter" idx="11"/>
          </p:nvPr>
        </p:nvSpPr>
        <p:spPr>
          <a:xfrm>
            <a:off x="1200464" y="1773227"/>
            <a:ext cx="7202776" cy="1368469"/>
          </a:xfrm>
          <a:prstGeom prst="rect">
            <a:avLst/>
          </a:prstGeom>
        </p:spPr>
        <p:txBody>
          <a:bodyPr lIns="257126" tIns="257126" rIns="257126" bIns="257126" anchor="ctr" anchorCtr="0">
            <a:normAutofit/>
          </a:bodyPr>
          <a:lstStyle>
            <a:lvl1pPr marL="0" indent="0" algn="r">
              <a:spcBef>
                <a:spcPts val="0"/>
              </a:spcBef>
              <a:spcAft>
                <a:spcPts val="0"/>
              </a:spcAft>
              <a:buNone/>
              <a:defRPr sz="2100"/>
            </a:lvl1pPr>
            <a:lvl2pPr marL="544251" indent="0" algn="r">
              <a:spcBef>
                <a:spcPts val="0"/>
              </a:spcBef>
              <a:spcAft>
                <a:spcPts val="0"/>
              </a:spcAft>
              <a:buNone/>
              <a:defRPr sz="1900" i="1">
                <a:solidFill>
                  <a:schemeClr val="bg2"/>
                </a:solidFill>
              </a:defRPr>
            </a:lvl2pPr>
            <a:lvl3pPr>
              <a:spcBef>
                <a:spcPts val="714"/>
              </a:spcBef>
              <a:spcAft>
                <a:spcPts val="714"/>
              </a:spcAft>
              <a:defRPr sz="1700"/>
            </a:lvl3pPr>
            <a:lvl4pPr>
              <a:spcBef>
                <a:spcPts val="714"/>
              </a:spcBef>
              <a:spcAft>
                <a:spcPts val="714"/>
              </a:spcAft>
              <a:defRPr sz="1700"/>
            </a:lvl4pPr>
          </a:lstStyle>
          <a:p>
            <a:pPr lvl="0"/>
            <a:r>
              <a:rPr lang="de-DE"/>
              <a:t>Textmasterformat bearbeiten</a:t>
            </a:r>
          </a:p>
          <a:p>
            <a:pPr lvl="1"/>
            <a:r>
              <a:rPr lang="de-DE"/>
              <a:t>Zweite Ebene</a:t>
            </a:r>
          </a:p>
        </p:txBody>
      </p:sp>
      <p:sp>
        <p:nvSpPr>
          <p:cNvPr id="13" name="Textplatzhalter 12"/>
          <p:cNvSpPr>
            <a:spLocks noGrp="1"/>
          </p:cNvSpPr>
          <p:nvPr>
            <p:ph type="body" sz="quarter" idx="12"/>
          </p:nvPr>
        </p:nvSpPr>
        <p:spPr>
          <a:xfrm>
            <a:off x="1181408" y="1268708"/>
            <a:ext cx="6355888" cy="360445"/>
          </a:xfrm>
          <a:prstGeom prst="rect">
            <a:avLst/>
          </a:prstGeom>
        </p:spPr>
        <p:txBody>
          <a:bodyPr lIns="108850" tIns="54425" rIns="108850" bIns="54425">
            <a:normAutofit/>
          </a:bodyPr>
          <a:lstStyle>
            <a:lvl1pPr marL="0" indent="0">
              <a:buNone/>
              <a:defRPr sz="2400"/>
            </a:lvl1pPr>
          </a:lstStyle>
          <a:p>
            <a:pPr lvl="0"/>
            <a:r>
              <a:rPr lang="de-DE"/>
              <a:t>Textmasterformat bearbeiten</a:t>
            </a:r>
          </a:p>
        </p:txBody>
      </p:sp>
      <p:sp>
        <p:nvSpPr>
          <p:cNvPr id="19" name="Bildplatzhalter 14"/>
          <p:cNvSpPr>
            <a:spLocks noGrp="1"/>
          </p:cNvSpPr>
          <p:nvPr>
            <p:ph type="pic" sz="quarter" idx="13"/>
          </p:nvPr>
        </p:nvSpPr>
        <p:spPr>
          <a:xfrm>
            <a:off x="8978861" y="3169785"/>
            <a:ext cx="1824475" cy="1368317"/>
          </a:xfrm>
          <a:prstGeom prst="rect">
            <a:avLst/>
          </a:prstGeom>
        </p:spPr>
        <p:txBody>
          <a:bodyPr lIns="108850" tIns="54425" rIns="108850" bIns="54425"/>
          <a:lstStyle>
            <a:lvl1pPr marL="0" indent="0">
              <a:buNone/>
              <a:defRPr sz="1400"/>
            </a:lvl1pPr>
          </a:lstStyle>
          <a:p>
            <a:r>
              <a:rPr lang="de-DE" dirty="0"/>
              <a:t>Bild durch Klicken auf Symbol hinzufügen</a:t>
            </a:r>
          </a:p>
        </p:txBody>
      </p:sp>
      <p:sp>
        <p:nvSpPr>
          <p:cNvPr id="20" name="Bildplatzhalter 14"/>
          <p:cNvSpPr>
            <a:spLocks noGrp="1"/>
          </p:cNvSpPr>
          <p:nvPr>
            <p:ph type="pic" sz="quarter" idx="14"/>
          </p:nvPr>
        </p:nvSpPr>
        <p:spPr>
          <a:xfrm>
            <a:off x="8979122" y="4583862"/>
            <a:ext cx="1824475" cy="1368317"/>
          </a:xfrm>
          <a:prstGeom prst="rect">
            <a:avLst/>
          </a:prstGeom>
        </p:spPr>
        <p:txBody>
          <a:bodyPr lIns="108850" tIns="54425" rIns="108850" bIns="54425"/>
          <a:lstStyle>
            <a:lvl1pPr marL="0" indent="0">
              <a:buNone/>
              <a:defRPr sz="1400"/>
            </a:lvl1pPr>
          </a:lstStyle>
          <a:p>
            <a:r>
              <a:rPr lang="de-DE" dirty="0"/>
              <a:t>Bild durch Klicken auf Symbol hinzufügen</a:t>
            </a:r>
          </a:p>
        </p:txBody>
      </p:sp>
      <p:sp>
        <p:nvSpPr>
          <p:cNvPr id="14" name="Rechteck 13"/>
          <p:cNvSpPr/>
          <p:nvPr userDrawn="1"/>
        </p:nvSpPr>
        <p:spPr bwMode="auto">
          <a:xfrm>
            <a:off x="1" y="1268708"/>
            <a:ext cx="1181407" cy="360445"/>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32" name="Textplatzhalter 16"/>
          <p:cNvSpPr>
            <a:spLocks noGrp="1"/>
          </p:cNvSpPr>
          <p:nvPr>
            <p:ph type="body" sz="quarter" idx="15"/>
          </p:nvPr>
        </p:nvSpPr>
        <p:spPr>
          <a:xfrm>
            <a:off x="1200464" y="3141695"/>
            <a:ext cx="7202776" cy="1441164"/>
          </a:xfrm>
          <a:prstGeom prst="rect">
            <a:avLst/>
          </a:prstGeom>
        </p:spPr>
        <p:txBody>
          <a:bodyPr lIns="257126" tIns="257126" rIns="257126" bIns="257126" anchor="ctr" anchorCtr="0">
            <a:normAutofit/>
          </a:bodyPr>
          <a:lstStyle>
            <a:lvl1pPr marL="0" indent="0" algn="r">
              <a:spcBef>
                <a:spcPts val="0"/>
              </a:spcBef>
              <a:spcAft>
                <a:spcPts val="0"/>
              </a:spcAft>
              <a:buNone/>
              <a:defRPr sz="2100"/>
            </a:lvl1pPr>
            <a:lvl2pPr marL="544251" indent="0" algn="r">
              <a:spcBef>
                <a:spcPts val="0"/>
              </a:spcBef>
              <a:spcAft>
                <a:spcPts val="0"/>
              </a:spcAft>
              <a:buNone/>
              <a:defRPr sz="1900" i="1">
                <a:solidFill>
                  <a:schemeClr val="bg2"/>
                </a:solidFill>
              </a:defRPr>
            </a:lvl2pPr>
            <a:lvl3pPr>
              <a:spcBef>
                <a:spcPts val="714"/>
              </a:spcBef>
              <a:spcAft>
                <a:spcPts val="714"/>
              </a:spcAft>
              <a:defRPr sz="1700"/>
            </a:lvl3pPr>
            <a:lvl4pPr>
              <a:spcBef>
                <a:spcPts val="714"/>
              </a:spcBef>
              <a:spcAft>
                <a:spcPts val="714"/>
              </a:spcAft>
              <a:defRPr sz="1700"/>
            </a:lvl4pPr>
          </a:lstStyle>
          <a:p>
            <a:pPr lvl="0"/>
            <a:r>
              <a:rPr lang="de-DE"/>
              <a:t>Textmasterformat bearbeiten</a:t>
            </a:r>
          </a:p>
          <a:p>
            <a:pPr lvl="1"/>
            <a:r>
              <a:rPr lang="de-DE"/>
              <a:t>Zweite Ebene</a:t>
            </a:r>
          </a:p>
        </p:txBody>
      </p:sp>
      <p:sp>
        <p:nvSpPr>
          <p:cNvPr id="33" name="Textplatzhalter 16"/>
          <p:cNvSpPr>
            <a:spLocks noGrp="1"/>
          </p:cNvSpPr>
          <p:nvPr>
            <p:ph type="body" sz="quarter" idx="16"/>
          </p:nvPr>
        </p:nvSpPr>
        <p:spPr>
          <a:xfrm>
            <a:off x="1193649" y="4594695"/>
            <a:ext cx="7202776" cy="1368469"/>
          </a:xfrm>
          <a:prstGeom prst="rect">
            <a:avLst/>
          </a:prstGeom>
        </p:spPr>
        <p:txBody>
          <a:bodyPr lIns="257126" tIns="257126" rIns="257126" bIns="54425" anchor="ctr" anchorCtr="0">
            <a:normAutofit/>
          </a:bodyPr>
          <a:lstStyle>
            <a:lvl1pPr marL="0" indent="0" algn="r">
              <a:spcBef>
                <a:spcPts val="0"/>
              </a:spcBef>
              <a:spcAft>
                <a:spcPts val="0"/>
              </a:spcAft>
              <a:buNone/>
              <a:defRPr sz="2100"/>
            </a:lvl1pPr>
            <a:lvl2pPr marL="544251" indent="0" algn="r">
              <a:spcBef>
                <a:spcPts val="0"/>
              </a:spcBef>
              <a:spcAft>
                <a:spcPts val="0"/>
              </a:spcAft>
              <a:buNone/>
              <a:defRPr sz="1900" i="1">
                <a:solidFill>
                  <a:schemeClr val="bg2"/>
                </a:solidFill>
              </a:defRPr>
            </a:lvl2pPr>
            <a:lvl3pPr>
              <a:spcBef>
                <a:spcPts val="714"/>
              </a:spcBef>
              <a:spcAft>
                <a:spcPts val="714"/>
              </a:spcAft>
              <a:defRPr sz="1700"/>
            </a:lvl3pPr>
            <a:lvl4pPr>
              <a:spcBef>
                <a:spcPts val="714"/>
              </a:spcBef>
              <a:spcAft>
                <a:spcPts val="714"/>
              </a:spcAft>
              <a:defRPr sz="1700"/>
            </a:lvl4pPr>
          </a:lstStyle>
          <a:p>
            <a:pPr lvl="0"/>
            <a:r>
              <a:rPr lang="de-DE"/>
              <a:t>Textmasterformat bearbeiten</a:t>
            </a:r>
          </a:p>
          <a:p>
            <a:pPr lvl="1"/>
            <a:r>
              <a:rPr lang="de-DE"/>
              <a:t>Zweite Ebene</a:t>
            </a:r>
          </a:p>
        </p:txBody>
      </p:sp>
      <p:cxnSp>
        <p:nvCxnSpPr>
          <p:cNvPr id="23" name="Gerade Verbindung 22"/>
          <p:cNvCxnSpPr/>
          <p:nvPr userDrawn="1"/>
        </p:nvCxnSpPr>
        <p:spPr bwMode="auto">
          <a:xfrm>
            <a:off x="1200463" y="2206262"/>
            <a:ext cx="0" cy="4176967"/>
          </a:xfrm>
          <a:prstGeom prst="line">
            <a:avLst/>
          </a:prstGeom>
          <a:solidFill>
            <a:srgbClr val="DDDDDD"/>
          </a:solidFill>
          <a:ln w="50800" cap="flat" cmpd="sng" algn="ctr">
            <a:solidFill>
              <a:schemeClr val="tx1"/>
            </a:solidFill>
            <a:prstDash val="solid"/>
            <a:round/>
            <a:headEnd type="none" w="med" len="med"/>
            <a:tailEnd type="none" w="med" len="med"/>
          </a:ln>
          <a:effectLst/>
        </p:spPr>
      </p:cxnSp>
      <p:sp>
        <p:nvSpPr>
          <p:cNvPr id="38" name="Rechteck 37"/>
          <p:cNvSpPr/>
          <p:nvPr userDrawn="1"/>
        </p:nvSpPr>
        <p:spPr bwMode="auto">
          <a:xfrm>
            <a:off x="10850826" y="4583012"/>
            <a:ext cx="1344350" cy="1368317"/>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11" name="Foliennummernplatzhalter 10"/>
          <p:cNvSpPr>
            <a:spLocks noGrp="1"/>
          </p:cNvSpPr>
          <p:nvPr>
            <p:ph type="sldNum" sz="quarter" idx="19"/>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21"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22" name="Datumsplatzhalter 3"/>
          <p:cNvSpPr>
            <a:spLocks noGrp="1"/>
          </p:cNvSpPr>
          <p:nvPr>
            <p:ph type="dt" sz="half" idx="20"/>
          </p:nvPr>
        </p:nvSpPr>
        <p:spPr>
          <a:xfrm>
            <a:off x="432000" y="6445493"/>
            <a:ext cx="2302309" cy="360083"/>
          </a:xfrm>
        </p:spPr>
        <p:txBody>
          <a:bodyPr/>
          <a:lstStyle>
            <a:lvl1pPr algn="l" rtl="0">
              <a:defRPr/>
            </a:lvl1pPr>
          </a:lstStyle>
          <a:p>
            <a:r>
              <a:rPr lang="en-GB" dirty="0"/>
              <a:t>30 July 2020</a:t>
            </a:r>
          </a:p>
        </p:txBody>
      </p:sp>
      <p:sp>
        <p:nvSpPr>
          <p:cNvPr id="24" name="Fußzeilenplatzhalter 4"/>
          <p:cNvSpPr>
            <a:spLocks noGrp="1"/>
          </p:cNvSpPr>
          <p:nvPr>
            <p:ph type="ftr" sz="quarter" idx="21"/>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340407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Textblöcke">
    <p:spTree>
      <p:nvGrpSpPr>
        <p:cNvPr id="1" name=""/>
        <p:cNvGrpSpPr/>
        <p:nvPr/>
      </p:nvGrpSpPr>
      <p:grpSpPr>
        <a:xfrm>
          <a:off x="0" y="0"/>
          <a:ext cx="0" cy="0"/>
          <a:chOff x="0" y="0"/>
          <a:chExt cx="0" cy="0"/>
        </a:xfrm>
      </p:grpSpPr>
      <p:sp>
        <p:nvSpPr>
          <p:cNvPr id="6" name="Rechteck 5"/>
          <p:cNvSpPr/>
          <p:nvPr userDrawn="1"/>
        </p:nvSpPr>
        <p:spPr bwMode="auto">
          <a:xfrm>
            <a:off x="0" y="1268706"/>
            <a:ext cx="6073582" cy="4682622"/>
          </a:xfrm>
          <a:prstGeom prst="rect">
            <a:avLst/>
          </a:prstGeom>
          <a:solidFill>
            <a:srgbClr val="DDDDDD"/>
          </a:solidFill>
          <a:ln w="19050" cap="flat" cmpd="sng" algn="ctr">
            <a:noFill/>
            <a:prstDash val="solid"/>
            <a:round/>
            <a:headEnd type="none" w="med" len="med"/>
            <a:tailEnd type="none" w="med" len="med"/>
          </a:ln>
          <a:effectLst/>
        </p:spPr>
        <p:txBody>
          <a:bodyPr vert="horz" wrap="square" lIns="257126" tIns="55711" rIns="257126" bIns="55711" numCol="1" rtlCol="0" anchor="ctr" anchorCtr="0" compatLnSpc="1">
            <a:prstTxWarp prst="textNoShape">
              <a:avLst/>
            </a:prstTxWarp>
            <a:normAutofit/>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7" name="Rechteck 6"/>
          <p:cNvSpPr/>
          <p:nvPr userDrawn="1"/>
        </p:nvSpPr>
        <p:spPr bwMode="auto">
          <a:xfrm>
            <a:off x="6121593" y="1268707"/>
            <a:ext cx="6073582" cy="4682622"/>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normAutofit/>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9" name="Textplatzhalter 8"/>
          <p:cNvSpPr>
            <a:spLocks noGrp="1"/>
          </p:cNvSpPr>
          <p:nvPr>
            <p:ph type="body" sz="quarter" idx="13"/>
          </p:nvPr>
        </p:nvSpPr>
        <p:spPr>
          <a:xfrm>
            <a:off x="431913" y="1268708"/>
            <a:ext cx="5642386" cy="4682621"/>
          </a:xfrm>
          <a:prstGeom prst="rect">
            <a:avLst/>
          </a:prstGeom>
        </p:spPr>
        <p:txBody>
          <a:bodyPr lIns="257126" tIns="257126" rIns="257126" bIns="54425" anchor="t" anchorCtr="0">
            <a:normAutofit/>
          </a:bodyPr>
          <a:lstStyle>
            <a:lvl1pPr marL="408188" indent="-408188">
              <a:buFont typeface="Arial" panose="020B0604020202020204" pitchFamily="34" charset="0"/>
              <a:buChar char="•"/>
              <a:defRPr sz="2400"/>
            </a:lvl1pPr>
            <a:lvl2pPr>
              <a:defRPr sz="2100"/>
            </a:lvl2pPr>
            <a:lvl3pPr>
              <a:defRPr sz="1900"/>
            </a:lvl3pPr>
            <a:lvl4pPr>
              <a:defRPr sz="1700"/>
            </a:lvl4pPr>
            <a:lvl5pPr>
              <a:defRPr sz="1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extplatzhalter 8"/>
          <p:cNvSpPr>
            <a:spLocks noGrp="1"/>
          </p:cNvSpPr>
          <p:nvPr>
            <p:ph type="body" sz="quarter" idx="14"/>
          </p:nvPr>
        </p:nvSpPr>
        <p:spPr>
          <a:xfrm>
            <a:off x="6127682" y="1260768"/>
            <a:ext cx="5540307" cy="4682621"/>
          </a:xfrm>
          <a:prstGeom prst="rect">
            <a:avLst/>
          </a:prstGeom>
        </p:spPr>
        <p:txBody>
          <a:bodyPr lIns="257126" tIns="257126" rIns="0" bIns="54425" anchor="t" anchorCtr="0">
            <a:normAutofit/>
          </a:bodyPr>
          <a:lstStyle>
            <a:lvl1pPr marL="408188" indent="-408188">
              <a:buFont typeface="Arial" panose="020B0604020202020204" pitchFamily="34" charset="0"/>
              <a:buChar char="•"/>
              <a:defRPr sz="2400"/>
            </a:lvl1pPr>
            <a:lvl2pPr>
              <a:defRPr sz="2100"/>
            </a:lvl2pPr>
            <a:lvl3pPr>
              <a:defRPr sz="1900"/>
            </a:lvl3pPr>
            <a:lvl4pPr>
              <a:defRPr sz="1700"/>
            </a:lvl4pPr>
            <a:lvl5pPr>
              <a:defRPr sz="1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8" name="Titel 17"/>
          <p:cNvSpPr>
            <a:spLocks noGrp="1"/>
          </p:cNvSpPr>
          <p:nvPr>
            <p:ph type="title"/>
          </p:nvPr>
        </p:nvSpPr>
        <p:spPr/>
        <p:txBody>
          <a:bodyPr/>
          <a:lstStyle/>
          <a:p>
            <a:r>
              <a:rPr lang="de-DE"/>
              <a:t>Titelmasterformat durch Klicken bearbeiten</a:t>
            </a:r>
          </a:p>
        </p:txBody>
      </p:sp>
      <p:sp>
        <p:nvSpPr>
          <p:cNvPr id="24" name="Foliennummernplatzhalter 23"/>
          <p:cNvSpPr>
            <a:spLocks noGrp="1"/>
          </p:cNvSpPr>
          <p:nvPr>
            <p:ph type="sldNum" sz="quarter" idx="17"/>
          </p:nvPr>
        </p:nvSpPr>
        <p:spPr/>
        <p:txBody>
          <a:bodyPr/>
          <a:lstStyle/>
          <a:p>
            <a:pPr defTabSz="914400" fontAlgn="base">
              <a:spcBef>
                <a:spcPct val="0"/>
              </a:spcBef>
              <a:spcAft>
                <a:spcPct val="0"/>
              </a:spcAft>
            </a:pPr>
            <a:fld id="{78742581-81B1-425F-B25E-3CD197136A05}" type="slidenum">
              <a:rPr lang="de-DE" smtClean="0">
                <a:solidFill>
                  <a:srgbClr val="7F7F7F"/>
                </a:solidFill>
                <a:cs typeface="Arial" charset="0"/>
              </a:rPr>
              <a:pPr defTabSz="914400" fontAlgn="base">
                <a:spcBef>
                  <a:spcPct val="0"/>
                </a:spcBef>
                <a:spcAft>
                  <a:spcPct val="0"/>
                </a:spcAft>
              </a:pPr>
              <a:t>‹Nr.›</a:t>
            </a:fld>
            <a:endParaRPr lang="de-DE" dirty="0">
              <a:solidFill>
                <a:srgbClr val="7F7F7F"/>
              </a:solidFill>
              <a:cs typeface="Arial" charset="0"/>
            </a:endParaRPr>
          </a:p>
        </p:txBody>
      </p:sp>
      <p:sp>
        <p:nvSpPr>
          <p:cNvPr id="11" name="Datumsplatzhalter 3"/>
          <p:cNvSpPr>
            <a:spLocks noGrp="1"/>
          </p:cNvSpPr>
          <p:nvPr>
            <p:ph type="dt" sz="half" idx="11"/>
          </p:nvPr>
        </p:nvSpPr>
        <p:spPr>
          <a:xfrm>
            <a:off x="432000" y="6445493"/>
            <a:ext cx="2302309" cy="360083"/>
          </a:xfrm>
        </p:spPr>
        <p:txBody>
          <a:bodyPr/>
          <a:lstStyle>
            <a:lvl1pPr algn="l" rtl="0">
              <a:defRPr/>
            </a:lvl1pPr>
          </a:lstStyle>
          <a:p>
            <a:r>
              <a:rPr lang="en-GB" dirty="0"/>
              <a:t>30 July 2020</a:t>
            </a:r>
          </a:p>
        </p:txBody>
      </p:sp>
      <p:sp>
        <p:nvSpPr>
          <p:cNvPr id="13"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
        <p:nvSpPr>
          <p:cNvPr id="14"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Tree>
    <p:extLst>
      <p:ext uri="{BB962C8B-B14F-4D97-AF65-F5344CB8AC3E}">
        <p14:creationId xmlns:p14="http://schemas.microsoft.com/office/powerpoint/2010/main" val="393102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Bild rechts + graue Box">
    <p:spTree>
      <p:nvGrpSpPr>
        <p:cNvPr id="1" name=""/>
        <p:cNvGrpSpPr/>
        <p:nvPr/>
      </p:nvGrpSpPr>
      <p:grpSpPr>
        <a:xfrm>
          <a:off x="0" y="0"/>
          <a:ext cx="0" cy="0"/>
          <a:chOff x="0" y="0"/>
          <a:chExt cx="0" cy="0"/>
        </a:xfrm>
      </p:grpSpPr>
      <p:sp>
        <p:nvSpPr>
          <p:cNvPr id="2" name="Line 2"/>
          <p:cNvSpPr>
            <a:spLocks noChangeShapeType="1"/>
          </p:cNvSpPr>
          <p:nvPr userDrawn="1"/>
        </p:nvSpPr>
        <p:spPr bwMode="auto">
          <a:xfrm flipV="1">
            <a:off x="340874" y="6383228"/>
            <a:ext cx="11327116"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8" name="Titel 7"/>
          <p:cNvSpPr>
            <a:spLocks noGrp="1"/>
          </p:cNvSpPr>
          <p:nvPr>
            <p:ph type="title"/>
          </p:nvPr>
        </p:nvSpPr>
        <p:spPr>
          <a:xfrm>
            <a:off x="431913" y="176205"/>
            <a:ext cx="8638249" cy="506578"/>
          </a:xfrm>
          <a:prstGeom prst="rect">
            <a:avLst/>
          </a:prstGeom>
        </p:spPr>
        <p:txBody>
          <a:bodyPr anchor="b" anchorCtr="0"/>
          <a:lstStyle>
            <a:lvl1pPr>
              <a:lnSpc>
                <a:spcPct val="100000"/>
              </a:lnSpc>
              <a:defRPr sz="2600" i="1">
                <a:solidFill>
                  <a:schemeClr val="bg2"/>
                </a:solidFill>
              </a:defRPr>
            </a:lvl1pPr>
          </a:lstStyle>
          <a:p>
            <a:r>
              <a:rPr lang="de-DE"/>
              <a:t>Titelmasterformat durch Klicken bearbeiten</a:t>
            </a:r>
            <a:endParaRPr lang="de-DE" dirty="0"/>
          </a:p>
        </p:txBody>
      </p:sp>
      <p:sp>
        <p:nvSpPr>
          <p:cNvPr id="15" name="Bildplatzhalter 14"/>
          <p:cNvSpPr>
            <a:spLocks noGrp="1"/>
          </p:cNvSpPr>
          <p:nvPr>
            <p:ph type="pic" sz="quarter" idx="10"/>
          </p:nvPr>
        </p:nvSpPr>
        <p:spPr>
          <a:xfrm>
            <a:off x="8403240" y="1629153"/>
            <a:ext cx="3791938" cy="2196145"/>
          </a:xfrm>
          <a:prstGeom prst="rect">
            <a:avLst/>
          </a:prstGeom>
        </p:spPr>
        <p:txBody>
          <a:bodyPr lIns="108850" tIns="54425" rIns="108850" bIns="54425"/>
          <a:lstStyle>
            <a:lvl1pPr marL="0" indent="0">
              <a:buNone/>
              <a:defRPr/>
            </a:lvl1pPr>
          </a:lstStyle>
          <a:p>
            <a:r>
              <a:rPr lang="de-DE" dirty="0"/>
              <a:t>Bild durch Klicken auf Symbol hinzufügen</a:t>
            </a:r>
          </a:p>
        </p:txBody>
      </p:sp>
      <p:sp>
        <p:nvSpPr>
          <p:cNvPr id="17" name="Textplatzhalter 16"/>
          <p:cNvSpPr>
            <a:spLocks noGrp="1"/>
          </p:cNvSpPr>
          <p:nvPr>
            <p:ph type="body" sz="quarter" idx="11"/>
          </p:nvPr>
        </p:nvSpPr>
        <p:spPr>
          <a:xfrm>
            <a:off x="431913" y="1629153"/>
            <a:ext cx="7971326" cy="3961730"/>
          </a:xfrm>
          <a:prstGeom prst="rect">
            <a:avLst/>
          </a:prstGeom>
        </p:spPr>
        <p:txBody>
          <a:bodyPr lIns="257126" tIns="257126" rIns="257126" bIns="54425" anchor="ctr" anchorCtr="0">
            <a:normAutofit/>
          </a:bodyPr>
          <a:lstStyle>
            <a:lvl1pPr algn="l">
              <a:spcBef>
                <a:spcPts val="714"/>
              </a:spcBef>
              <a:spcAft>
                <a:spcPts val="714"/>
              </a:spcAft>
              <a:defRPr sz="2400"/>
            </a:lvl1pPr>
            <a:lvl2pPr algn="l">
              <a:spcBef>
                <a:spcPts val="714"/>
              </a:spcBef>
              <a:spcAft>
                <a:spcPts val="714"/>
              </a:spcAft>
              <a:defRPr sz="2100"/>
            </a:lvl2pPr>
            <a:lvl3pPr algn="l">
              <a:spcBef>
                <a:spcPts val="714"/>
              </a:spcBef>
              <a:spcAft>
                <a:spcPts val="714"/>
              </a:spcAft>
              <a:defRPr sz="1900"/>
            </a:lvl3pPr>
            <a:lvl4pPr algn="l">
              <a:spcBef>
                <a:spcPts val="714"/>
              </a:spcBef>
              <a:spcAft>
                <a:spcPts val="714"/>
              </a:spcAft>
              <a:defRPr sz="1700"/>
            </a:lvl4pPr>
          </a:lstStyle>
          <a:p>
            <a:pPr lvl="0"/>
            <a:r>
              <a:rPr lang="de-DE"/>
              <a:t>Textmasterformat bearbeiten</a:t>
            </a:r>
          </a:p>
          <a:p>
            <a:pPr lvl="1"/>
            <a:r>
              <a:rPr lang="de-DE"/>
              <a:t>Zweite Ebene</a:t>
            </a:r>
          </a:p>
          <a:p>
            <a:pPr lvl="2"/>
            <a:r>
              <a:rPr lang="de-DE"/>
              <a:t>Dritte Ebene</a:t>
            </a:r>
          </a:p>
          <a:p>
            <a:pPr lvl="3"/>
            <a:r>
              <a:rPr lang="de-DE"/>
              <a:t>Vierte Ebene</a:t>
            </a:r>
          </a:p>
        </p:txBody>
      </p:sp>
      <p:sp>
        <p:nvSpPr>
          <p:cNvPr id="11" name="Foliennummernplatzhalter 10"/>
          <p:cNvSpPr>
            <a:spLocks noGrp="1"/>
          </p:cNvSpPr>
          <p:nvPr>
            <p:ph type="sldNum" sz="quarter" idx="14"/>
          </p:nvPr>
        </p:nvSpPr>
        <p:spPr/>
        <p:txBody>
          <a:bodyPr/>
          <a:lstStyle/>
          <a:p>
            <a:fld id="{78742581-81B1-425F-B25E-3CD197136A05}" type="slidenum">
              <a:rPr lang="de-DE" smtClean="0">
                <a:solidFill>
                  <a:srgbClr val="7F7F7F"/>
                </a:solidFill>
              </a:rPr>
              <a:pPr/>
              <a:t>‹Nr.›</a:t>
            </a:fld>
            <a:endParaRPr lang="de-DE" dirty="0">
              <a:solidFill>
                <a:srgbClr val="7F7F7F"/>
              </a:solidFill>
            </a:endParaRPr>
          </a:p>
        </p:txBody>
      </p:sp>
      <p:sp>
        <p:nvSpPr>
          <p:cNvPr id="4" name="Rechteck 3"/>
          <p:cNvSpPr/>
          <p:nvPr userDrawn="1"/>
        </p:nvSpPr>
        <p:spPr bwMode="auto">
          <a:xfrm>
            <a:off x="8403238" y="3861694"/>
            <a:ext cx="3791937" cy="1729188"/>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18" name="Rechteck 17"/>
          <p:cNvSpPr/>
          <p:nvPr userDrawn="1"/>
        </p:nvSpPr>
        <p:spPr bwMode="auto">
          <a:xfrm>
            <a:off x="1" y="1268708"/>
            <a:ext cx="1181407" cy="360445"/>
          </a:xfrm>
          <a:prstGeom prst="rect">
            <a:avLst/>
          </a:prstGeom>
          <a:solidFill>
            <a:srgbClr val="DDDDDD"/>
          </a:solidFill>
          <a:ln w="19050" cap="flat" cmpd="sng" algn="ctr">
            <a:noFill/>
            <a:prstDash val="solid"/>
            <a:round/>
            <a:headEnd type="none" w="med" len="med"/>
            <a:tailEnd type="none" w="med" len="med"/>
          </a:ln>
          <a:effectLst/>
        </p:spPr>
        <p:txBody>
          <a:bodyPr vert="horz" wrap="square" lIns="107136" tIns="55711" rIns="107136" bIns="55711" numCol="1" rtlCol="0" anchor="ctr" anchorCtr="0" compatLnSpc="1">
            <a:prstTxWarp prst="textNoShape">
              <a:avLst/>
            </a:prstTxWarp>
          </a:bodyPr>
          <a:lstStyle/>
          <a:p>
            <a:pPr algn="ctr" eaLnBrk="0" fontAlgn="base" hangingPunct="0">
              <a:spcBef>
                <a:spcPct val="20000"/>
              </a:spcBef>
              <a:spcAft>
                <a:spcPct val="0"/>
              </a:spcAft>
            </a:pPr>
            <a:endParaRPr lang="de-DE" sz="2100" dirty="0">
              <a:solidFill>
                <a:srgbClr val="000066"/>
              </a:solidFill>
              <a:cs typeface="Arial" charset="0"/>
            </a:endParaRPr>
          </a:p>
        </p:txBody>
      </p:sp>
      <p:sp>
        <p:nvSpPr>
          <p:cNvPr id="19" name="Textplatzhalter 12"/>
          <p:cNvSpPr>
            <a:spLocks noGrp="1"/>
          </p:cNvSpPr>
          <p:nvPr>
            <p:ph type="body" sz="quarter" idx="15"/>
          </p:nvPr>
        </p:nvSpPr>
        <p:spPr>
          <a:xfrm>
            <a:off x="1181408" y="1268708"/>
            <a:ext cx="6355888" cy="360445"/>
          </a:xfrm>
          <a:prstGeom prst="rect">
            <a:avLst/>
          </a:prstGeom>
        </p:spPr>
        <p:txBody>
          <a:bodyPr lIns="108850" tIns="54425" rIns="108850" bIns="54425">
            <a:normAutofit/>
          </a:bodyPr>
          <a:lstStyle>
            <a:lvl1pPr marL="0" indent="0">
              <a:buNone/>
              <a:defRPr sz="2400"/>
            </a:lvl1pPr>
          </a:lstStyle>
          <a:p>
            <a:pPr lvl="0"/>
            <a:r>
              <a:rPr lang="de-DE"/>
              <a:t>Textmasterformat bearbeiten</a:t>
            </a:r>
          </a:p>
        </p:txBody>
      </p:sp>
      <p:sp>
        <p:nvSpPr>
          <p:cNvPr id="13" name="Line 8"/>
          <p:cNvSpPr>
            <a:spLocks noChangeShapeType="1"/>
          </p:cNvSpPr>
          <p:nvPr userDrawn="1"/>
        </p:nvSpPr>
        <p:spPr bwMode="auto">
          <a:xfrm>
            <a:off x="340873" y="682785"/>
            <a:ext cx="8350015" cy="16871"/>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lIns="108850" tIns="54425" rIns="108850" bIns="54425" anchor="ctr"/>
          <a:lstStyle/>
          <a:p>
            <a:pPr defTabSz="914400" fontAlgn="base">
              <a:spcBef>
                <a:spcPct val="0"/>
              </a:spcBef>
              <a:spcAft>
                <a:spcPct val="0"/>
              </a:spcAft>
              <a:defRPr/>
            </a:pPr>
            <a:endParaRPr lang="de-DE" sz="2900" dirty="0">
              <a:solidFill>
                <a:srgbClr val="FFFFFF"/>
              </a:solidFill>
            </a:endParaRPr>
          </a:p>
        </p:txBody>
      </p:sp>
      <p:sp>
        <p:nvSpPr>
          <p:cNvPr id="14" name="Datumsplatzhalter 3"/>
          <p:cNvSpPr>
            <a:spLocks noGrp="1"/>
          </p:cNvSpPr>
          <p:nvPr>
            <p:ph type="dt" sz="half" idx="16"/>
          </p:nvPr>
        </p:nvSpPr>
        <p:spPr>
          <a:xfrm>
            <a:off x="432000" y="6445493"/>
            <a:ext cx="2302309" cy="360083"/>
          </a:xfrm>
        </p:spPr>
        <p:txBody>
          <a:bodyPr/>
          <a:lstStyle>
            <a:lvl1pPr algn="l" rtl="0">
              <a:defRPr/>
            </a:lvl1pPr>
          </a:lstStyle>
          <a:p>
            <a:r>
              <a:rPr lang="en-GB" dirty="0"/>
              <a:t>30 July 2020</a:t>
            </a:r>
          </a:p>
        </p:txBody>
      </p:sp>
      <p:sp>
        <p:nvSpPr>
          <p:cNvPr id="16" name="Fußzeilenplatzhalter 4"/>
          <p:cNvSpPr>
            <a:spLocks noGrp="1"/>
          </p:cNvSpPr>
          <p:nvPr>
            <p:ph type="ftr" sz="quarter" idx="12"/>
          </p:nvPr>
        </p:nvSpPr>
        <p:spPr>
          <a:xfrm>
            <a:off x="1968513" y="6445493"/>
            <a:ext cx="8354175" cy="360083"/>
          </a:xfrm>
        </p:spPr>
        <p:txBody>
          <a:bodyPr/>
          <a:lstStyle>
            <a:lvl1pPr algn="ctr" rtl="0">
              <a:defRPr/>
            </a:lvl1pPr>
          </a:lstStyle>
          <a:p>
            <a:r>
              <a:rPr lang="en-GB" dirty="0"/>
              <a:t>Centre for Template Studies </a:t>
            </a:r>
          </a:p>
        </p:txBody>
      </p:sp>
    </p:spTree>
    <p:extLst>
      <p:ext uri="{BB962C8B-B14F-4D97-AF65-F5344CB8AC3E}">
        <p14:creationId xmlns:p14="http://schemas.microsoft.com/office/powerpoint/2010/main" val="47180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ußzeilenplatzhalter 1"/>
          <p:cNvSpPr>
            <a:spLocks noGrp="1"/>
          </p:cNvSpPr>
          <p:nvPr>
            <p:ph type="ftr" sz="quarter" idx="3"/>
          </p:nvPr>
        </p:nvSpPr>
        <p:spPr>
          <a:xfrm>
            <a:off x="1968513" y="6445493"/>
            <a:ext cx="8354175" cy="360083"/>
          </a:xfrm>
          <a:prstGeom prst="rect">
            <a:avLst/>
          </a:prstGeom>
        </p:spPr>
        <p:txBody>
          <a:bodyPr vert="horz" lIns="108850" tIns="54425" rIns="108850" bIns="54425" rtlCol="0" anchor="ctr"/>
          <a:lstStyle>
            <a:lvl1pPr algn="ctr">
              <a:defRPr sz="1400">
                <a:solidFill>
                  <a:schemeClr val="bg2"/>
                </a:solidFill>
              </a:defRPr>
            </a:lvl1pPr>
          </a:lstStyle>
          <a:p>
            <a:r>
              <a:rPr lang="en-GB" dirty="0"/>
              <a:t>Centre for Template Studies </a:t>
            </a:r>
          </a:p>
        </p:txBody>
      </p:sp>
      <p:sp>
        <p:nvSpPr>
          <p:cNvPr id="6" name="Datumsplatzhalter 5"/>
          <p:cNvSpPr>
            <a:spLocks noGrp="1"/>
          </p:cNvSpPr>
          <p:nvPr>
            <p:ph type="dt" sz="half" idx="2"/>
          </p:nvPr>
        </p:nvSpPr>
        <p:spPr>
          <a:xfrm>
            <a:off x="432000" y="6445493"/>
            <a:ext cx="2302309" cy="360083"/>
          </a:xfrm>
          <a:prstGeom prst="rect">
            <a:avLst/>
          </a:prstGeom>
        </p:spPr>
        <p:txBody>
          <a:bodyPr vert="horz" lIns="107136" tIns="54425" rIns="108850" bIns="54425" rtlCol="0" anchor="ctr"/>
          <a:lstStyle>
            <a:lvl1pPr algn="l">
              <a:defRPr sz="1400">
                <a:solidFill>
                  <a:schemeClr val="bg2"/>
                </a:solidFill>
              </a:defRPr>
            </a:lvl1pPr>
          </a:lstStyle>
          <a:p>
            <a:pPr defTabSz="914400" fontAlgn="base">
              <a:spcBef>
                <a:spcPct val="0"/>
              </a:spcBef>
              <a:spcAft>
                <a:spcPct val="0"/>
              </a:spcAft>
            </a:pPr>
            <a:r>
              <a:rPr lang="en-GB" dirty="0"/>
              <a:t>30 July 2020</a:t>
            </a:r>
          </a:p>
        </p:txBody>
      </p:sp>
      <p:sp>
        <p:nvSpPr>
          <p:cNvPr id="7" name="Foliennummernplatzhalter 6"/>
          <p:cNvSpPr>
            <a:spLocks noGrp="1"/>
          </p:cNvSpPr>
          <p:nvPr>
            <p:ph type="sldNum" sz="quarter" idx="4"/>
          </p:nvPr>
        </p:nvSpPr>
        <p:spPr>
          <a:xfrm>
            <a:off x="10947801" y="6445493"/>
            <a:ext cx="720187" cy="360083"/>
          </a:xfrm>
          <a:prstGeom prst="rect">
            <a:avLst/>
          </a:prstGeom>
        </p:spPr>
        <p:txBody>
          <a:bodyPr vert="horz" lIns="108850" tIns="54425" rIns="108850" bIns="54425" rtlCol="0" anchor="ctr"/>
          <a:lstStyle>
            <a:lvl1pPr algn="r">
              <a:defRPr sz="1400">
                <a:solidFill>
                  <a:schemeClr val="bg2"/>
                </a:solidFill>
              </a:defRPr>
            </a:lvl1pPr>
          </a:lstStyle>
          <a:p>
            <a:pPr defTabSz="914400" fontAlgn="base">
              <a:spcBef>
                <a:spcPct val="0"/>
              </a:spcBef>
              <a:spcAft>
                <a:spcPct val="0"/>
              </a:spcAft>
            </a:pPr>
            <a:fld id="{78742581-81B1-425F-B25E-3CD197136A05}" type="slidenum">
              <a:rPr lang="de-DE" smtClean="0">
                <a:solidFill>
                  <a:srgbClr val="7F7F7F"/>
                </a:solidFill>
                <a:cs typeface="Arial" charset="0"/>
              </a:rPr>
              <a:pPr defTabSz="914400" fontAlgn="base">
                <a:spcBef>
                  <a:spcPct val="0"/>
                </a:spcBef>
                <a:spcAft>
                  <a:spcPct val="0"/>
                </a:spcAft>
              </a:pPr>
              <a:t>‹Nr.›</a:t>
            </a:fld>
            <a:endParaRPr lang="de-DE" dirty="0">
              <a:solidFill>
                <a:srgbClr val="7F7F7F"/>
              </a:solidFill>
              <a:cs typeface="Arial" charset="0"/>
            </a:endParaRPr>
          </a:p>
        </p:txBody>
      </p:sp>
      <p:sp>
        <p:nvSpPr>
          <p:cNvPr id="9" name="Titelplatzhalter 8"/>
          <p:cNvSpPr>
            <a:spLocks noGrp="1"/>
          </p:cNvSpPr>
          <p:nvPr>
            <p:ph type="title"/>
          </p:nvPr>
        </p:nvSpPr>
        <p:spPr>
          <a:xfrm>
            <a:off x="432113" y="176441"/>
            <a:ext cx="8637449" cy="507718"/>
          </a:xfrm>
          <a:prstGeom prst="rect">
            <a:avLst/>
          </a:prstGeom>
        </p:spPr>
        <p:txBody>
          <a:bodyPr vert="horz" lIns="108850" tIns="54425" rIns="108850" bIns="54425" rtlCol="0" anchor="b" anchorCtr="0">
            <a:normAutofit/>
          </a:bodyPr>
          <a:lstStyle/>
          <a:p>
            <a:r>
              <a:rPr lang="de-DE" dirty="0"/>
              <a:t>Titelmasterformat durch Klicken bearbeiten</a:t>
            </a:r>
          </a:p>
        </p:txBody>
      </p:sp>
      <p:pic>
        <p:nvPicPr>
          <p:cNvPr id="8" name="Grafik 7"/>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995337" y="165619"/>
            <a:ext cx="2674749" cy="820257"/>
          </a:xfrm>
          <a:prstGeom prst="rect">
            <a:avLst/>
          </a:prstGeom>
        </p:spPr>
      </p:pic>
    </p:spTree>
    <p:extLst>
      <p:ext uri="{BB962C8B-B14F-4D97-AF65-F5344CB8AC3E}">
        <p14:creationId xmlns:p14="http://schemas.microsoft.com/office/powerpoint/2010/main" val="419719284"/>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p:txStyles>
    <p:titleStyle>
      <a:lvl1pPr algn="l" rtl="0" eaLnBrk="1" fontAlgn="base" hangingPunct="1">
        <a:lnSpc>
          <a:spcPts val="1428"/>
        </a:lnSpc>
        <a:spcBef>
          <a:spcPct val="0"/>
        </a:spcBef>
        <a:spcAft>
          <a:spcPct val="0"/>
        </a:spcAft>
        <a:defRPr sz="2600" b="1" i="1">
          <a:solidFill>
            <a:srgbClr val="7F7F7F"/>
          </a:solidFill>
          <a:latin typeface="+mj-lt"/>
          <a:ea typeface="+mj-ea"/>
          <a:cs typeface="+mj-cs"/>
        </a:defRPr>
      </a:lvl1pPr>
      <a:lvl2pPr algn="l" rtl="0" eaLnBrk="1" fontAlgn="base" hangingPunct="1">
        <a:lnSpc>
          <a:spcPts val="1428"/>
        </a:lnSpc>
        <a:spcBef>
          <a:spcPct val="0"/>
        </a:spcBef>
        <a:spcAft>
          <a:spcPct val="0"/>
        </a:spcAft>
        <a:defRPr sz="3300" b="1">
          <a:solidFill>
            <a:srgbClr val="7F7F7F"/>
          </a:solidFill>
          <a:latin typeface="Arial" charset="0"/>
        </a:defRPr>
      </a:lvl2pPr>
      <a:lvl3pPr algn="l" rtl="0" eaLnBrk="1" fontAlgn="base" hangingPunct="1">
        <a:lnSpc>
          <a:spcPts val="1428"/>
        </a:lnSpc>
        <a:spcBef>
          <a:spcPct val="0"/>
        </a:spcBef>
        <a:spcAft>
          <a:spcPct val="0"/>
        </a:spcAft>
        <a:defRPr sz="3300" b="1">
          <a:solidFill>
            <a:srgbClr val="7F7F7F"/>
          </a:solidFill>
          <a:latin typeface="Arial" charset="0"/>
        </a:defRPr>
      </a:lvl3pPr>
      <a:lvl4pPr algn="l" rtl="0" eaLnBrk="1" fontAlgn="base" hangingPunct="1">
        <a:lnSpc>
          <a:spcPts val="1428"/>
        </a:lnSpc>
        <a:spcBef>
          <a:spcPct val="0"/>
        </a:spcBef>
        <a:spcAft>
          <a:spcPct val="0"/>
        </a:spcAft>
        <a:defRPr sz="3300" b="1">
          <a:solidFill>
            <a:srgbClr val="7F7F7F"/>
          </a:solidFill>
          <a:latin typeface="Arial" charset="0"/>
        </a:defRPr>
      </a:lvl4pPr>
      <a:lvl5pPr algn="l" rtl="0" eaLnBrk="1" fontAlgn="base" hangingPunct="1">
        <a:lnSpc>
          <a:spcPts val="1428"/>
        </a:lnSpc>
        <a:spcBef>
          <a:spcPct val="0"/>
        </a:spcBef>
        <a:spcAft>
          <a:spcPct val="0"/>
        </a:spcAft>
        <a:defRPr sz="3300" b="1">
          <a:solidFill>
            <a:srgbClr val="7F7F7F"/>
          </a:solidFill>
          <a:latin typeface="Arial" charset="0"/>
        </a:defRPr>
      </a:lvl5pPr>
      <a:lvl6pPr marL="544251" algn="l" rtl="0" eaLnBrk="1" fontAlgn="base" hangingPunct="1">
        <a:spcBef>
          <a:spcPct val="0"/>
        </a:spcBef>
        <a:spcAft>
          <a:spcPct val="0"/>
        </a:spcAft>
        <a:defRPr sz="3300">
          <a:solidFill>
            <a:srgbClr val="888D8C"/>
          </a:solidFill>
          <a:latin typeface="Arial" charset="0"/>
        </a:defRPr>
      </a:lvl6pPr>
      <a:lvl7pPr marL="1088502" algn="l" rtl="0" eaLnBrk="1" fontAlgn="base" hangingPunct="1">
        <a:spcBef>
          <a:spcPct val="0"/>
        </a:spcBef>
        <a:spcAft>
          <a:spcPct val="0"/>
        </a:spcAft>
        <a:defRPr sz="3300">
          <a:solidFill>
            <a:srgbClr val="888D8C"/>
          </a:solidFill>
          <a:latin typeface="Arial" charset="0"/>
        </a:defRPr>
      </a:lvl7pPr>
      <a:lvl8pPr marL="1632753" algn="l" rtl="0" eaLnBrk="1" fontAlgn="base" hangingPunct="1">
        <a:spcBef>
          <a:spcPct val="0"/>
        </a:spcBef>
        <a:spcAft>
          <a:spcPct val="0"/>
        </a:spcAft>
        <a:defRPr sz="3300">
          <a:solidFill>
            <a:srgbClr val="888D8C"/>
          </a:solidFill>
          <a:latin typeface="Arial" charset="0"/>
        </a:defRPr>
      </a:lvl8pPr>
      <a:lvl9pPr marL="2177004" algn="l" rtl="0" eaLnBrk="1" fontAlgn="base" hangingPunct="1">
        <a:spcBef>
          <a:spcPct val="0"/>
        </a:spcBef>
        <a:spcAft>
          <a:spcPct val="0"/>
        </a:spcAft>
        <a:defRPr sz="3300">
          <a:solidFill>
            <a:srgbClr val="888D8C"/>
          </a:solidFill>
          <a:latin typeface="Arial" charset="0"/>
        </a:defRPr>
      </a:lvl9pPr>
    </p:titleStyle>
    <p:bodyStyle>
      <a:lvl1pPr marL="408188" indent="-408188" algn="l" rtl="0" eaLnBrk="1" fontAlgn="base" hangingPunct="1">
        <a:spcBef>
          <a:spcPct val="20000"/>
        </a:spcBef>
        <a:spcAft>
          <a:spcPct val="0"/>
        </a:spcAft>
        <a:buChar char="•"/>
        <a:defRPr sz="2900">
          <a:solidFill>
            <a:srgbClr val="4D4D4D"/>
          </a:solidFill>
          <a:latin typeface="+mn-lt"/>
          <a:ea typeface="+mn-ea"/>
          <a:cs typeface="+mn-cs"/>
        </a:defRPr>
      </a:lvl1pPr>
      <a:lvl2pPr marL="884408" indent="-340157" algn="l" rtl="0" eaLnBrk="1" fontAlgn="base" hangingPunct="1">
        <a:spcBef>
          <a:spcPct val="20000"/>
        </a:spcBef>
        <a:spcAft>
          <a:spcPct val="0"/>
        </a:spcAft>
        <a:buChar char="–"/>
        <a:defRPr sz="2400">
          <a:solidFill>
            <a:srgbClr val="4D4D4D"/>
          </a:solidFill>
          <a:latin typeface="+mn-lt"/>
        </a:defRPr>
      </a:lvl2pPr>
      <a:lvl3pPr marL="1360627" indent="-272125" algn="l" rtl="0" eaLnBrk="1" fontAlgn="base" hangingPunct="1">
        <a:spcBef>
          <a:spcPct val="20000"/>
        </a:spcBef>
        <a:spcAft>
          <a:spcPct val="0"/>
        </a:spcAft>
        <a:buChar char="•"/>
        <a:defRPr sz="2900">
          <a:solidFill>
            <a:srgbClr val="4D4D4D"/>
          </a:solidFill>
          <a:latin typeface="+mn-lt"/>
        </a:defRPr>
      </a:lvl3pPr>
      <a:lvl4pPr marL="1904878" indent="-272125" algn="l" rtl="0" eaLnBrk="1" fontAlgn="base" hangingPunct="1">
        <a:spcBef>
          <a:spcPct val="20000"/>
        </a:spcBef>
        <a:spcAft>
          <a:spcPct val="0"/>
        </a:spcAft>
        <a:buChar char="–"/>
        <a:defRPr sz="1900">
          <a:solidFill>
            <a:srgbClr val="4D4D4D"/>
          </a:solidFill>
          <a:latin typeface="+mn-lt"/>
        </a:defRPr>
      </a:lvl4pPr>
      <a:lvl5pPr marL="2449129" indent="-272125" algn="l" rtl="0" eaLnBrk="1" fontAlgn="base" hangingPunct="1">
        <a:spcBef>
          <a:spcPct val="20000"/>
        </a:spcBef>
        <a:spcAft>
          <a:spcPct val="0"/>
        </a:spcAft>
        <a:buChar char="»"/>
        <a:defRPr sz="1900">
          <a:solidFill>
            <a:srgbClr val="4D4D4D"/>
          </a:solidFill>
          <a:latin typeface="+mn-lt"/>
        </a:defRPr>
      </a:lvl5pPr>
      <a:lvl6pPr marL="2993380" indent="-272125" algn="l" rtl="0" eaLnBrk="1" fontAlgn="base" hangingPunct="1">
        <a:spcBef>
          <a:spcPct val="20000"/>
        </a:spcBef>
        <a:spcAft>
          <a:spcPct val="0"/>
        </a:spcAft>
        <a:buChar char="»"/>
        <a:defRPr sz="1900">
          <a:solidFill>
            <a:srgbClr val="4D4D4D"/>
          </a:solidFill>
          <a:latin typeface="+mn-lt"/>
        </a:defRPr>
      </a:lvl6pPr>
      <a:lvl7pPr marL="3537631" indent="-272125" algn="l" rtl="0" eaLnBrk="1" fontAlgn="base" hangingPunct="1">
        <a:spcBef>
          <a:spcPct val="20000"/>
        </a:spcBef>
        <a:spcAft>
          <a:spcPct val="0"/>
        </a:spcAft>
        <a:buChar char="»"/>
        <a:defRPr sz="1900">
          <a:solidFill>
            <a:srgbClr val="4D4D4D"/>
          </a:solidFill>
          <a:latin typeface="+mn-lt"/>
        </a:defRPr>
      </a:lvl7pPr>
      <a:lvl8pPr marL="4081882" indent="-272125" algn="l" rtl="0" eaLnBrk="1" fontAlgn="base" hangingPunct="1">
        <a:spcBef>
          <a:spcPct val="20000"/>
        </a:spcBef>
        <a:spcAft>
          <a:spcPct val="0"/>
        </a:spcAft>
        <a:buChar char="»"/>
        <a:defRPr sz="1900">
          <a:solidFill>
            <a:srgbClr val="4D4D4D"/>
          </a:solidFill>
          <a:latin typeface="+mn-lt"/>
        </a:defRPr>
      </a:lvl8pPr>
      <a:lvl9pPr marL="4626132" indent="-272125" algn="l" rtl="0" eaLnBrk="1" fontAlgn="base" hangingPunct="1">
        <a:spcBef>
          <a:spcPct val="20000"/>
        </a:spcBef>
        <a:spcAft>
          <a:spcPct val="0"/>
        </a:spcAft>
        <a:buChar char="»"/>
        <a:defRPr sz="1900">
          <a:solidFill>
            <a:srgbClr val="4D4D4D"/>
          </a:solidFill>
          <a:latin typeface="+mn-lt"/>
        </a:defRPr>
      </a:lvl9pPr>
    </p:bodyStyle>
    <p:otherStyle>
      <a:defPPr>
        <a:defRPr lang="de-DE"/>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1"/>
          </p:nvPr>
        </p:nvSpPr>
        <p:spPr>
          <a:xfrm>
            <a:off x="1200463" y="1197546"/>
            <a:ext cx="10467525" cy="1152499"/>
          </a:xfrm>
        </p:spPr>
        <p:txBody>
          <a:bodyPr/>
          <a:lstStyle/>
          <a:p>
            <a:r>
              <a:rPr lang="en-US" sz="3200" b="0" i="0" dirty="0">
                <a:solidFill>
                  <a:srgbClr val="374151"/>
                </a:solidFill>
                <a:effectLst/>
                <a:latin typeface="Söhne"/>
              </a:rPr>
              <a:t>OBDA</a:t>
            </a:r>
            <a:endParaRPr lang="en-GB" sz="3200" dirty="0"/>
          </a:p>
        </p:txBody>
      </p:sp>
      <p:sp>
        <p:nvSpPr>
          <p:cNvPr id="7" name="Textplatzhalter 6"/>
          <p:cNvSpPr>
            <a:spLocks noGrp="1"/>
          </p:cNvSpPr>
          <p:nvPr>
            <p:ph type="body" sz="quarter" idx="12"/>
          </p:nvPr>
        </p:nvSpPr>
        <p:spPr/>
        <p:txBody>
          <a:bodyPr/>
          <a:lstStyle/>
          <a:p>
            <a:r>
              <a:rPr lang="en-US" sz="2800" dirty="0">
                <a:solidFill>
                  <a:schemeClr val="bg2"/>
                </a:solidFill>
                <a:latin typeface="NimbusRomNo9L-Regu"/>
              </a:rPr>
              <a:t>Ismail Mayouf</a:t>
            </a:r>
          </a:p>
        </p:txBody>
      </p:sp>
      <p:pic>
        <p:nvPicPr>
          <p:cNvPr id="3" name="Bildplatzhalter 2"/>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86" t="47291" r="1453" b="17820"/>
          <a:stretch/>
        </p:blipFill>
        <p:spPr/>
      </p:pic>
      <p:sp>
        <p:nvSpPr>
          <p:cNvPr id="2" name="Fußzeilenplatzhalter 3">
            <a:extLst>
              <a:ext uri="{FF2B5EF4-FFF2-40B4-BE49-F238E27FC236}">
                <a16:creationId xmlns:a16="http://schemas.microsoft.com/office/drawing/2014/main" id="{F1E96DF9-DD7B-AD28-B99E-DD2BA1A236F2}"/>
              </a:ext>
            </a:extLst>
          </p:cNvPr>
          <p:cNvSpPr txBox="1">
            <a:spLocks/>
          </p:cNvSpPr>
          <p:nvPr/>
        </p:nvSpPr>
        <p:spPr>
          <a:xfrm>
            <a:off x="-383133" y="46750"/>
            <a:ext cx="8354175" cy="360083"/>
          </a:xfrm>
          <a:prstGeom prst="rect">
            <a:avLst/>
          </a:prstGeom>
        </p:spPr>
        <p:txBody>
          <a:bodyPr lIns="108850" tIns="299981" rIns="108850" bIns="54425"/>
          <a:lstStyle>
            <a:lvl1pPr marL="0" indent="0" algn="r" rtl="0" eaLnBrk="1" fontAlgn="base" hangingPunct="1">
              <a:spcBef>
                <a:spcPct val="20000"/>
              </a:spcBef>
              <a:spcAft>
                <a:spcPct val="0"/>
              </a:spcAft>
              <a:buNone/>
              <a:defRPr sz="2400">
                <a:solidFill>
                  <a:srgbClr val="4D4D4D"/>
                </a:solidFill>
                <a:latin typeface="+mn-lt"/>
                <a:ea typeface="+mn-ea"/>
                <a:cs typeface="+mn-cs"/>
              </a:defRPr>
            </a:lvl1pPr>
            <a:lvl2pPr marL="884408" indent="-340157" algn="l" rtl="0" eaLnBrk="1" fontAlgn="base" hangingPunct="1">
              <a:spcBef>
                <a:spcPct val="20000"/>
              </a:spcBef>
              <a:spcAft>
                <a:spcPct val="0"/>
              </a:spcAft>
              <a:buChar char="–"/>
              <a:defRPr sz="2400">
                <a:solidFill>
                  <a:srgbClr val="4D4D4D"/>
                </a:solidFill>
                <a:latin typeface="+mn-lt"/>
              </a:defRPr>
            </a:lvl2pPr>
            <a:lvl3pPr marL="1360627" indent="-272125" algn="l" rtl="0" eaLnBrk="1" fontAlgn="base" hangingPunct="1">
              <a:spcBef>
                <a:spcPct val="20000"/>
              </a:spcBef>
              <a:spcAft>
                <a:spcPct val="0"/>
              </a:spcAft>
              <a:buChar char="•"/>
              <a:defRPr sz="2900">
                <a:solidFill>
                  <a:srgbClr val="4D4D4D"/>
                </a:solidFill>
                <a:latin typeface="+mn-lt"/>
              </a:defRPr>
            </a:lvl3pPr>
            <a:lvl4pPr marL="1904878" indent="-272125" algn="l" rtl="0" eaLnBrk="1" fontAlgn="base" hangingPunct="1">
              <a:spcBef>
                <a:spcPct val="20000"/>
              </a:spcBef>
              <a:spcAft>
                <a:spcPct val="0"/>
              </a:spcAft>
              <a:buChar char="–"/>
              <a:defRPr sz="1900">
                <a:solidFill>
                  <a:srgbClr val="4D4D4D"/>
                </a:solidFill>
                <a:latin typeface="+mn-lt"/>
              </a:defRPr>
            </a:lvl4pPr>
            <a:lvl5pPr marL="2449129" indent="-272125" algn="l" rtl="0" eaLnBrk="1" fontAlgn="base" hangingPunct="1">
              <a:spcBef>
                <a:spcPct val="20000"/>
              </a:spcBef>
              <a:spcAft>
                <a:spcPct val="0"/>
              </a:spcAft>
              <a:buChar char="»"/>
              <a:defRPr sz="1900">
                <a:solidFill>
                  <a:srgbClr val="4D4D4D"/>
                </a:solidFill>
                <a:latin typeface="+mn-lt"/>
              </a:defRPr>
            </a:lvl5pPr>
            <a:lvl6pPr marL="2993380" indent="-272125" algn="l" rtl="0" eaLnBrk="1" fontAlgn="base" hangingPunct="1">
              <a:spcBef>
                <a:spcPct val="20000"/>
              </a:spcBef>
              <a:spcAft>
                <a:spcPct val="0"/>
              </a:spcAft>
              <a:buChar char="»"/>
              <a:defRPr sz="1900">
                <a:solidFill>
                  <a:srgbClr val="4D4D4D"/>
                </a:solidFill>
                <a:latin typeface="+mn-lt"/>
              </a:defRPr>
            </a:lvl6pPr>
            <a:lvl7pPr marL="3537631" indent="-272125" algn="l" rtl="0" eaLnBrk="1" fontAlgn="base" hangingPunct="1">
              <a:spcBef>
                <a:spcPct val="20000"/>
              </a:spcBef>
              <a:spcAft>
                <a:spcPct val="0"/>
              </a:spcAft>
              <a:buChar char="»"/>
              <a:defRPr sz="1900">
                <a:solidFill>
                  <a:srgbClr val="4D4D4D"/>
                </a:solidFill>
                <a:latin typeface="+mn-lt"/>
              </a:defRPr>
            </a:lvl7pPr>
            <a:lvl8pPr marL="4081882" indent="-272125" algn="l" rtl="0" eaLnBrk="1" fontAlgn="base" hangingPunct="1">
              <a:spcBef>
                <a:spcPct val="20000"/>
              </a:spcBef>
              <a:spcAft>
                <a:spcPct val="0"/>
              </a:spcAft>
              <a:buChar char="»"/>
              <a:defRPr sz="1900">
                <a:solidFill>
                  <a:srgbClr val="4D4D4D"/>
                </a:solidFill>
                <a:latin typeface="+mn-lt"/>
              </a:defRPr>
            </a:lvl8pPr>
            <a:lvl9pPr marL="4626132" indent="-272125" algn="l" rtl="0" eaLnBrk="1" fontAlgn="base" hangingPunct="1">
              <a:spcBef>
                <a:spcPct val="20000"/>
              </a:spcBef>
              <a:spcAft>
                <a:spcPct val="0"/>
              </a:spcAft>
              <a:buChar char="»"/>
              <a:defRPr sz="1900">
                <a:solidFill>
                  <a:srgbClr val="4D4D4D"/>
                </a:solidFill>
                <a:latin typeface="+mn-lt"/>
              </a:defRPr>
            </a:lvl9pPr>
          </a:lstStyle>
          <a:p>
            <a:pPr defTabSz="914400"/>
            <a:endParaRPr lang="en-GB" kern="0" dirty="0"/>
          </a:p>
        </p:txBody>
      </p:sp>
    </p:spTree>
    <p:extLst>
      <p:ext uri="{BB962C8B-B14F-4D97-AF65-F5344CB8AC3E}">
        <p14:creationId xmlns:p14="http://schemas.microsoft.com/office/powerpoint/2010/main" val="113582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989BA2-BC51-9A70-C22B-922034EDF3AA}"/>
              </a:ext>
            </a:extLst>
          </p:cNvPr>
          <p:cNvSpPr>
            <a:spLocks noGrp="1"/>
          </p:cNvSpPr>
          <p:nvPr>
            <p:ph type="body" sz="quarter" idx="10"/>
          </p:nvPr>
        </p:nvSpPr>
        <p:spPr>
          <a:xfrm>
            <a:off x="408955" y="1491965"/>
            <a:ext cx="7704856" cy="2088232"/>
          </a:xfrm>
        </p:spPr>
        <p:txBody>
          <a:bodyPr lIns="257126" tIns="54425" rIns="108850" bIns="54425" anchor="t" anchorCtr="0">
            <a:noAutofit/>
          </a:bodyPr>
          <a:lstStyle/>
          <a:p>
            <a:pPr>
              <a:lnSpc>
                <a:spcPct val="115000"/>
              </a:lnSpc>
              <a:spcBef>
                <a:spcPts val="0"/>
              </a:spcBef>
              <a:spcAft>
                <a:spcPts val="0"/>
              </a:spcAft>
            </a:pPr>
            <a:r>
              <a:rPr lang="en-GB" sz="2400" u="none" strike="noStrike" dirty="0">
                <a:solidFill>
                  <a:schemeClr val="bg2"/>
                </a:solidFill>
                <a:effectLst/>
                <a:latin typeface="Arial" panose="020B0604020202020204" pitchFamily="34" charset="0"/>
                <a:ea typeface="Arial" panose="020B0604020202020204" pitchFamily="34" charset="0"/>
              </a:rPr>
              <a:t>Introduction to OBDA</a:t>
            </a:r>
            <a:endParaRPr lang="en-US" sz="2400" u="none" strike="noStrike" dirty="0">
              <a:solidFill>
                <a:schemeClr val="bg2"/>
              </a:solidFill>
              <a:effectLst/>
              <a:latin typeface="Arial" panose="020B0604020202020204" pitchFamily="34" charset="0"/>
              <a:ea typeface="Arial" panose="020B0604020202020204" pitchFamily="34" charset="0"/>
            </a:endParaRPr>
          </a:p>
          <a:p>
            <a:pPr>
              <a:lnSpc>
                <a:spcPct val="115000"/>
              </a:lnSpc>
              <a:spcBef>
                <a:spcPts val="0"/>
              </a:spcBef>
              <a:spcAft>
                <a:spcPts val="0"/>
              </a:spcAft>
            </a:pPr>
            <a:r>
              <a:rPr lang="en-GB" sz="2400" u="none" strike="noStrike" dirty="0">
                <a:solidFill>
                  <a:schemeClr val="bg2"/>
                </a:solidFill>
                <a:effectLst/>
                <a:latin typeface="Arial" panose="020B0604020202020204" pitchFamily="34" charset="0"/>
                <a:ea typeface="Arial" panose="020B0604020202020204" pitchFamily="34" charset="0"/>
              </a:rPr>
              <a:t>Mapping Translation in OBDA</a:t>
            </a:r>
            <a:endParaRPr lang="en-US" sz="2400" u="none" strike="noStrike" dirty="0">
              <a:solidFill>
                <a:schemeClr val="bg2"/>
              </a:solidFill>
              <a:effectLst/>
              <a:latin typeface="Arial" panose="020B0604020202020204" pitchFamily="34" charset="0"/>
              <a:ea typeface="Arial" panose="020B0604020202020204" pitchFamily="34" charset="0"/>
            </a:endParaRPr>
          </a:p>
          <a:p>
            <a:pPr>
              <a:lnSpc>
                <a:spcPct val="115000"/>
              </a:lnSpc>
              <a:spcBef>
                <a:spcPts val="0"/>
              </a:spcBef>
              <a:spcAft>
                <a:spcPts val="0"/>
              </a:spcAft>
            </a:pPr>
            <a:r>
              <a:rPr lang="en-GB" sz="2400" u="none" strike="noStrike" dirty="0">
                <a:solidFill>
                  <a:schemeClr val="bg2"/>
                </a:solidFill>
                <a:effectLst/>
                <a:latin typeface="Arial" panose="020B0604020202020204" pitchFamily="34" charset="0"/>
                <a:ea typeface="Arial" panose="020B0604020202020204" pitchFamily="34" charset="0"/>
              </a:rPr>
              <a:t>Scenarios and Challenges in OBDA</a:t>
            </a:r>
            <a:endParaRPr lang="en-US" sz="2400" u="none" strike="noStrike" dirty="0">
              <a:solidFill>
                <a:schemeClr val="bg2"/>
              </a:solidFill>
              <a:effectLst/>
              <a:latin typeface="Arial" panose="020B0604020202020204" pitchFamily="34" charset="0"/>
              <a:ea typeface="Arial" panose="020B0604020202020204" pitchFamily="34" charset="0"/>
            </a:endParaRPr>
          </a:p>
          <a:p>
            <a:pPr>
              <a:lnSpc>
                <a:spcPct val="115000"/>
              </a:lnSpc>
              <a:spcBef>
                <a:spcPts val="0"/>
              </a:spcBef>
              <a:spcAft>
                <a:spcPts val="0"/>
              </a:spcAft>
            </a:pPr>
            <a:r>
              <a:rPr lang="en-GB" sz="2400" u="none" strike="noStrike" dirty="0">
                <a:solidFill>
                  <a:schemeClr val="bg2"/>
                </a:solidFill>
                <a:effectLst/>
                <a:latin typeface="Arial" panose="020B0604020202020204" pitchFamily="34" charset="0"/>
                <a:ea typeface="Arial" panose="020B0604020202020204" pitchFamily="34" charset="0"/>
              </a:rPr>
              <a:t>Practical Applications and Implications </a:t>
            </a:r>
            <a:endParaRPr lang="en-US" sz="2400" u="none" strike="noStrike" dirty="0">
              <a:solidFill>
                <a:schemeClr val="bg2"/>
              </a:solidFill>
              <a:effectLst/>
              <a:latin typeface="Arial" panose="020B0604020202020204" pitchFamily="34" charset="0"/>
              <a:ea typeface="Arial" panose="020B0604020202020204" pitchFamily="34" charset="0"/>
            </a:endParaRPr>
          </a:p>
          <a:p>
            <a:pPr>
              <a:lnSpc>
                <a:spcPct val="115000"/>
              </a:lnSpc>
              <a:spcBef>
                <a:spcPts val="0"/>
              </a:spcBef>
              <a:spcAft>
                <a:spcPts val="0"/>
              </a:spcAft>
            </a:pPr>
            <a:r>
              <a:rPr lang="en-GB" sz="2400" u="none" strike="noStrike" dirty="0">
                <a:solidFill>
                  <a:schemeClr val="bg2"/>
                </a:solidFill>
                <a:effectLst/>
                <a:latin typeface="Arial" panose="020B0604020202020204" pitchFamily="34" charset="0"/>
                <a:ea typeface="Arial" panose="020B0604020202020204" pitchFamily="34" charset="0"/>
              </a:rPr>
              <a:t>Conclusions</a:t>
            </a:r>
            <a:endParaRPr lang="en-US" sz="2400" u="none" strike="noStrike" dirty="0">
              <a:solidFill>
                <a:schemeClr val="bg2"/>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E2763629-FDF2-C853-7957-54D96CAC2DD6}"/>
              </a:ext>
            </a:extLst>
          </p:cNvPr>
          <p:cNvSpPr txBox="1"/>
          <p:nvPr/>
        </p:nvSpPr>
        <p:spPr>
          <a:xfrm>
            <a:off x="268114" y="189434"/>
            <a:ext cx="6891622" cy="523220"/>
          </a:xfrm>
          <a:prstGeom prst="rect">
            <a:avLst/>
          </a:prstGeom>
          <a:noFill/>
        </p:spPr>
        <p:txBody>
          <a:bodyPr wrap="square">
            <a:spAutoFit/>
          </a:bodyPr>
          <a:lstStyle/>
          <a:p>
            <a:r>
              <a:rPr lang="de-DE" sz="2800" b="1" i="1" dirty="0">
                <a:solidFill>
                  <a:schemeClr val="bg2"/>
                </a:solidFill>
                <a:latin typeface="+mj-lt"/>
                <a:ea typeface="+mj-ea"/>
                <a:cs typeface="+mj-cs"/>
              </a:rPr>
              <a:t>Agenda</a:t>
            </a:r>
            <a:endParaRPr lang="en-US" sz="2400" dirty="0">
              <a:solidFill>
                <a:schemeClr val="bg2"/>
              </a:solidFill>
              <a:latin typeface="NimbusRomNo9L-Regu"/>
            </a:endParaRPr>
          </a:p>
        </p:txBody>
      </p:sp>
    </p:spTree>
    <p:extLst>
      <p:ext uri="{BB962C8B-B14F-4D97-AF65-F5344CB8AC3E}">
        <p14:creationId xmlns:p14="http://schemas.microsoft.com/office/powerpoint/2010/main" val="340973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7471-AE74-B223-554F-F4E77A16DC51}"/>
              </a:ext>
            </a:extLst>
          </p:cNvPr>
          <p:cNvSpPr>
            <a:spLocks noGrp="1"/>
          </p:cNvSpPr>
          <p:nvPr>
            <p:ph type="title"/>
          </p:nvPr>
        </p:nvSpPr>
        <p:spPr>
          <a:xfrm>
            <a:off x="431913" y="176205"/>
            <a:ext cx="8638249" cy="506578"/>
          </a:xfrm>
        </p:spPr>
        <p:txBody>
          <a:bodyPr vert="horz" lIns="108850" tIns="54425" rIns="108850" bIns="54425" rtlCol="0" anchor="t" anchorCtr="0">
            <a:normAutofit fontScale="90000"/>
          </a:bodyPr>
          <a:lstStyle/>
          <a:p>
            <a:pPr>
              <a:lnSpc>
                <a:spcPct val="115000"/>
              </a:lnSpc>
              <a:spcBef>
                <a:spcPts val="0"/>
              </a:spcBef>
              <a:spcAft>
                <a:spcPts val="0"/>
              </a:spcAft>
            </a:pPr>
            <a:r>
              <a:rPr lang="en-GB" sz="2800" u="none" strike="noStrike" dirty="0">
                <a:solidFill>
                  <a:schemeClr val="bg2"/>
                </a:solidFill>
                <a:effectLst/>
                <a:latin typeface="Arial" panose="020B0604020202020204" pitchFamily="34" charset="0"/>
                <a:ea typeface="Arial" panose="020B0604020202020204" pitchFamily="34" charset="0"/>
              </a:rPr>
              <a:t>Introduction to OBDA</a:t>
            </a:r>
            <a:endParaRPr lang="en-US" sz="2800" u="none" strike="noStrike" dirty="0">
              <a:solidFill>
                <a:schemeClr val="bg2"/>
              </a:solidFill>
              <a:effectLst/>
              <a:latin typeface="Arial" panose="020B0604020202020204" pitchFamily="34" charset="0"/>
              <a:ea typeface="Arial" panose="020B0604020202020204" pitchFamily="34" charset="0"/>
            </a:endParaRPr>
          </a:p>
        </p:txBody>
      </p:sp>
      <p:sp>
        <p:nvSpPr>
          <p:cNvPr id="6" name="Slide Number Placeholder 5">
            <a:extLst>
              <a:ext uri="{FF2B5EF4-FFF2-40B4-BE49-F238E27FC236}">
                <a16:creationId xmlns:a16="http://schemas.microsoft.com/office/drawing/2014/main" id="{7E8BF496-02C1-9F1E-D63B-3C774A7DA932}"/>
              </a:ext>
            </a:extLst>
          </p:cNvPr>
          <p:cNvSpPr>
            <a:spLocks noGrp="1"/>
          </p:cNvSpPr>
          <p:nvPr>
            <p:ph type="sldNum" sz="quarter" idx="14"/>
          </p:nvPr>
        </p:nvSpPr>
        <p:spPr>
          <a:xfrm>
            <a:off x="10947801" y="6445493"/>
            <a:ext cx="720187" cy="360083"/>
          </a:xfrm>
        </p:spPr>
        <p:txBody>
          <a:bodyPr vert="horz" lIns="108850" tIns="54425" rIns="108850" bIns="54425" rtlCol="0" anchor="ctr">
            <a:normAutofit/>
          </a:bodyPr>
          <a:lstStyle/>
          <a:p>
            <a:pPr fontAlgn="base">
              <a:spcBef>
                <a:spcPct val="0"/>
              </a:spcBef>
              <a:spcAft>
                <a:spcPts val="600"/>
              </a:spcAft>
            </a:pPr>
            <a:fld id="{78742581-81B1-425F-B25E-3CD197136A05}" type="slidenum">
              <a:rPr lang="de-DE" smtClean="0">
                <a:solidFill>
                  <a:srgbClr val="7F7F7F"/>
                </a:solidFill>
              </a:rPr>
              <a:pPr fontAlgn="base">
                <a:spcBef>
                  <a:spcPct val="0"/>
                </a:spcBef>
                <a:spcAft>
                  <a:spcPts val="600"/>
                </a:spcAft>
              </a:pPr>
              <a:t>3</a:t>
            </a:fld>
            <a:endParaRPr lang="de-DE">
              <a:solidFill>
                <a:srgbClr val="7F7F7F"/>
              </a:solidFill>
            </a:endParaRPr>
          </a:p>
        </p:txBody>
      </p:sp>
      <p:sp>
        <p:nvSpPr>
          <p:cNvPr id="14" name="Date Placeholder 4">
            <a:extLst>
              <a:ext uri="{FF2B5EF4-FFF2-40B4-BE49-F238E27FC236}">
                <a16:creationId xmlns:a16="http://schemas.microsoft.com/office/drawing/2014/main" id="{58A96228-F66E-C4B7-21D1-E76EF931498D}"/>
              </a:ext>
            </a:extLst>
          </p:cNvPr>
          <p:cNvSpPr>
            <a:spLocks noGrp="1"/>
          </p:cNvSpPr>
          <p:nvPr>
            <p:ph type="dt" sz="half" idx="11"/>
          </p:nvPr>
        </p:nvSpPr>
        <p:spPr>
          <a:xfrm>
            <a:off x="432000" y="6445493"/>
            <a:ext cx="2302309" cy="360083"/>
          </a:xfrm>
        </p:spPr>
        <p:txBody>
          <a:bodyPr/>
          <a:lstStyle/>
          <a:p>
            <a:pPr>
              <a:spcAft>
                <a:spcPts val="600"/>
              </a:spcAft>
            </a:pPr>
            <a:r>
              <a:rPr lang="en-GB" dirty="0"/>
              <a:t>15 December 2024</a:t>
            </a:r>
          </a:p>
        </p:txBody>
      </p:sp>
      <p:sp>
        <p:nvSpPr>
          <p:cNvPr id="16" name="Footer Placeholder 5">
            <a:extLst>
              <a:ext uri="{FF2B5EF4-FFF2-40B4-BE49-F238E27FC236}">
                <a16:creationId xmlns:a16="http://schemas.microsoft.com/office/drawing/2014/main" id="{652A2EA1-A475-706F-7300-2AEBC23CE9B2}"/>
              </a:ext>
            </a:extLst>
          </p:cNvPr>
          <p:cNvSpPr>
            <a:spLocks noGrp="1"/>
          </p:cNvSpPr>
          <p:nvPr>
            <p:ph type="ftr" sz="quarter" idx="12"/>
          </p:nvPr>
        </p:nvSpPr>
        <p:spPr>
          <a:xfrm>
            <a:off x="1968513" y="6445493"/>
            <a:ext cx="8354175" cy="360083"/>
          </a:xfrm>
        </p:spPr>
        <p:txBody>
          <a:bodyPr/>
          <a:lstStyle/>
          <a:p>
            <a:pPr>
              <a:spcAft>
                <a:spcPts val="600"/>
              </a:spcAft>
            </a:pPr>
            <a:r>
              <a:rPr lang="en-GB" dirty="0"/>
              <a:t>Centre for Template Studies </a:t>
            </a:r>
          </a:p>
        </p:txBody>
      </p:sp>
      <p:sp>
        <p:nvSpPr>
          <p:cNvPr id="10" name="TextBox 9">
            <a:extLst>
              <a:ext uri="{FF2B5EF4-FFF2-40B4-BE49-F238E27FC236}">
                <a16:creationId xmlns:a16="http://schemas.microsoft.com/office/drawing/2014/main" id="{53120AC4-BE29-F7DD-A801-DBF50B117896}"/>
              </a:ext>
            </a:extLst>
          </p:cNvPr>
          <p:cNvSpPr txBox="1"/>
          <p:nvPr/>
        </p:nvSpPr>
        <p:spPr>
          <a:xfrm>
            <a:off x="1705099" y="4077866"/>
            <a:ext cx="7228261" cy="2677656"/>
          </a:xfrm>
          <a:prstGeom prst="rect">
            <a:avLst/>
          </a:prstGeom>
          <a:noFill/>
        </p:spPr>
        <p:txBody>
          <a:bodyPr wrap="none" rtlCol="0">
            <a:spAutoFit/>
          </a:bodyPr>
          <a:lstStyle/>
          <a:p>
            <a:pPr marL="342900" indent="-342900">
              <a:buClr>
                <a:srgbClr val="F29400"/>
              </a:buClr>
              <a:buFont typeface="Arial" panose="020B0604020202020204" pitchFamily="34" charset="0"/>
              <a:buChar char="•"/>
            </a:pPr>
            <a:r>
              <a:rPr lang="en-US" dirty="0">
                <a:solidFill>
                  <a:schemeClr val="bg2"/>
                </a:solidFill>
              </a:rPr>
              <a:t>Need for ‘self-service’ data access by end-users</a:t>
            </a:r>
          </a:p>
          <a:p>
            <a:pPr marL="342900" indent="-342900">
              <a:buClr>
                <a:srgbClr val="F29400"/>
              </a:buClr>
              <a:buFont typeface="Arial" panose="020B0604020202020204" pitchFamily="34" charset="0"/>
              <a:buChar char="•"/>
            </a:pPr>
            <a:r>
              <a:rPr lang="en-US" dirty="0">
                <a:solidFill>
                  <a:schemeClr val="bg2"/>
                </a:solidFill>
              </a:rPr>
              <a:t>Direct data access is challenging</a:t>
            </a:r>
          </a:p>
          <a:p>
            <a:pPr marL="887151" lvl="1" indent="-342900">
              <a:buClr>
                <a:srgbClr val="F29400"/>
              </a:buClr>
              <a:buFont typeface="Arial" panose="020B0604020202020204" pitchFamily="34" charset="0"/>
              <a:buChar char="•"/>
            </a:pPr>
            <a:r>
              <a:rPr lang="en-US" dirty="0">
                <a:solidFill>
                  <a:schemeClr val="bg2"/>
                </a:solidFill>
              </a:rPr>
              <a:t>Complex schemata: N- numbers of tables</a:t>
            </a:r>
          </a:p>
          <a:p>
            <a:pPr marL="887151" lvl="1" indent="-342900">
              <a:buClr>
                <a:srgbClr val="F29400"/>
              </a:buClr>
              <a:buFont typeface="Arial" panose="020B0604020202020204" pitchFamily="34" charset="0"/>
              <a:buChar char="•"/>
            </a:pPr>
            <a:r>
              <a:rPr lang="en-US" dirty="0">
                <a:solidFill>
                  <a:schemeClr val="bg2"/>
                </a:solidFill>
              </a:rPr>
              <a:t>Conceptual mismatch: user’s view vs DB Schemata</a:t>
            </a:r>
          </a:p>
          <a:p>
            <a:pPr marL="342900" indent="-342900">
              <a:buClr>
                <a:srgbClr val="F29400"/>
              </a:buClr>
              <a:buFont typeface="Arial" panose="020B0604020202020204" pitchFamily="34" charset="0"/>
              <a:buChar char="•"/>
            </a:pPr>
            <a:r>
              <a:rPr lang="en-US" dirty="0">
                <a:solidFill>
                  <a:schemeClr val="bg2"/>
                </a:solidFill>
              </a:rPr>
              <a:t>Common Data access Approach</a:t>
            </a:r>
          </a:p>
          <a:p>
            <a:pPr marL="887151" lvl="1" indent="-342900">
              <a:buClr>
                <a:srgbClr val="F29400"/>
              </a:buClr>
              <a:buFont typeface="Arial" panose="020B0604020202020204" pitchFamily="34" charset="0"/>
              <a:buChar char="•"/>
            </a:pPr>
            <a:r>
              <a:rPr lang="en-US" dirty="0">
                <a:solidFill>
                  <a:schemeClr val="bg2"/>
                </a:solidFill>
              </a:rPr>
              <a:t>Specialized applications with predefined queries</a:t>
            </a:r>
          </a:p>
          <a:p>
            <a:pPr marL="887151" lvl="1" indent="-342900">
              <a:buClr>
                <a:srgbClr val="F29400"/>
              </a:buClr>
              <a:buFont typeface="Arial" panose="020B0604020202020204" pitchFamily="34" charset="0"/>
              <a:buChar char="•"/>
            </a:pPr>
            <a:r>
              <a:rPr lang="en-US" dirty="0">
                <a:solidFill>
                  <a:schemeClr val="bg2"/>
                </a:solidFill>
              </a:rPr>
              <a:t>Not Sufficient: IT Experts have to be involved</a:t>
            </a:r>
          </a:p>
          <a:p>
            <a:pPr marL="887151" lvl="1" indent="-342900">
              <a:buClr>
                <a:srgbClr val="F29400"/>
              </a:buClr>
              <a:buFont typeface="Arial" panose="020B0604020202020204" pitchFamily="34" charset="0"/>
              <a:buChar char="•"/>
            </a:pPr>
            <a:endParaRPr lang="en-US" dirty="0">
              <a:solidFill>
                <a:schemeClr val="bg2"/>
              </a:solidFill>
            </a:endParaRPr>
          </a:p>
        </p:txBody>
      </p:sp>
      <p:pic>
        <p:nvPicPr>
          <p:cNvPr id="15" name="Picture 14" descr="A close-up of a person's hand&#10;&#10;Description automatically generated">
            <a:extLst>
              <a:ext uri="{FF2B5EF4-FFF2-40B4-BE49-F238E27FC236}">
                <a16:creationId xmlns:a16="http://schemas.microsoft.com/office/drawing/2014/main" id="{90BAE19A-F9CA-F92B-4CA9-08ECC9AD5D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089653"/>
            <a:ext cx="12195175" cy="2558975"/>
          </a:xfrm>
          <a:prstGeom prst="rect">
            <a:avLst/>
          </a:prstGeom>
        </p:spPr>
      </p:pic>
    </p:spTree>
    <p:extLst>
      <p:ext uri="{BB962C8B-B14F-4D97-AF65-F5344CB8AC3E}">
        <p14:creationId xmlns:p14="http://schemas.microsoft.com/office/powerpoint/2010/main" val="156970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5F1A62-23D9-B668-A98A-DAD27E48E5BB}"/>
              </a:ext>
            </a:extLst>
          </p:cNvPr>
          <p:cNvSpPr>
            <a:spLocks noGrp="1"/>
          </p:cNvSpPr>
          <p:nvPr>
            <p:ph type="sldNum" sz="quarter" idx="13"/>
          </p:nvPr>
        </p:nvSpPr>
        <p:spPr/>
        <p:txBody>
          <a:bodyPr/>
          <a:lstStyle/>
          <a:p>
            <a:pPr defTabSz="914400" fontAlgn="base">
              <a:spcBef>
                <a:spcPct val="0"/>
              </a:spcBef>
              <a:spcAft>
                <a:spcPct val="0"/>
              </a:spcAft>
            </a:pPr>
            <a:fld id="{78742581-81B1-425F-B25E-3CD197136A05}" type="slidenum">
              <a:rPr lang="de-DE" smtClean="0">
                <a:solidFill>
                  <a:srgbClr val="7F7F7F"/>
                </a:solidFill>
                <a:cs typeface="Arial" charset="0"/>
              </a:rPr>
              <a:pPr defTabSz="914400" fontAlgn="base">
                <a:spcBef>
                  <a:spcPct val="0"/>
                </a:spcBef>
                <a:spcAft>
                  <a:spcPct val="0"/>
                </a:spcAft>
              </a:pPr>
              <a:t>4</a:t>
            </a:fld>
            <a:endParaRPr lang="de-DE" dirty="0">
              <a:solidFill>
                <a:srgbClr val="7F7F7F"/>
              </a:solidFill>
              <a:cs typeface="Arial" charset="0"/>
            </a:endParaRPr>
          </a:p>
        </p:txBody>
      </p:sp>
      <p:sp>
        <p:nvSpPr>
          <p:cNvPr id="9" name="Title 8">
            <a:extLst>
              <a:ext uri="{FF2B5EF4-FFF2-40B4-BE49-F238E27FC236}">
                <a16:creationId xmlns:a16="http://schemas.microsoft.com/office/drawing/2014/main" id="{68D82A91-3C50-9ECD-A215-CD353D0839F6}"/>
              </a:ext>
            </a:extLst>
          </p:cNvPr>
          <p:cNvSpPr>
            <a:spLocks noGrp="1"/>
          </p:cNvSpPr>
          <p:nvPr>
            <p:ph type="title"/>
          </p:nvPr>
        </p:nvSpPr>
        <p:spPr/>
        <p:txBody>
          <a:bodyPr/>
          <a:lstStyle/>
          <a:p>
            <a:r>
              <a:rPr lang="en-GB" sz="2400" u="none" strike="noStrike" dirty="0">
                <a:solidFill>
                  <a:schemeClr val="bg2"/>
                </a:solidFill>
                <a:effectLst/>
                <a:latin typeface="Arial" panose="020B0604020202020204" pitchFamily="34" charset="0"/>
                <a:ea typeface="Arial" panose="020B0604020202020204" pitchFamily="34" charset="0"/>
              </a:rPr>
              <a:t>Introduction to OBDA</a:t>
            </a:r>
            <a:endParaRPr lang="en-US" dirty="0"/>
          </a:p>
        </p:txBody>
      </p:sp>
      <p:sp>
        <p:nvSpPr>
          <p:cNvPr id="17" name="Date Placeholder 3">
            <a:extLst>
              <a:ext uri="{FF2B5EF4-FFF2-40B4-BE49-F238E27FC236}">
                <a16:creationId xmlns:a16="http://schemas.microsoft.com/office/drawing/2014/main" id="{6E7C224A-9975-28DB-D035-CA9DA5806CAF}"/>
              </a:ext>
            </a:extLst>
          </p:cNvPr>
          <p:cNvSpPr>
            <a:spLocks noGrp="1"/>
          </p:cNvSpPr>
          <p:nvPr>
            <p:ph type="dt" sz="half" idx="11"/>
          </p:nvPr>
        </p:nvSpPr>
        <p:spPr>
          <a:xfrm>
            <a:off x="432000" y="6445493"/>
            <a:ext cx="2302309" cy="360083"/>
          </a:xfrm>
        </p:spPr>
        <p:txBody>
          <a:bodyPr/>
          <a:lstStyle/>
          <a:p>
            <a:pPr>
              <a:spcAft>
                <a:spcPts val="600"/>
              </a:spcAft>
            </a:pPr>
            <a:r>
              <a:rPr lang="en-GB" dirty="0"/>
              <a:t>15 December 2024</a:t>
            </a:r>
          </a:p>
        </p:txBody>
      </p:sp>
      <p:sp>
        <p:nvSpPr>
          <p:cNvPr id="18" name="Footer Placeholder 4">
            <a:extLst>
              <a:ext uri="{FF2B5EF4-FFF2-40B4-BE49-F238E27FC236}">
                <a16:creationId xmlns:a16="http://schemas.microsoft.com/office/drawing/2014/main" id="{A354AD7E-2961-5EFF-CF6A-066623F28029}"/>
              </a:ext>
            </a:extLst>
          </p:cNvPr>
          <p:cNvSpPr>
            <a:spLocks noGrp="1"/>
          </p:cNvSpPr>
          <p:nvPr>
            <p:ph type="ftr" sz="quarter" idx="12"/>
          </p:nvPr>
        </p:nvSpPr>
        <p:spPr>
          <a:xfrm>
            <a:off x="1968513" y="6445493"/>
            <a:ext cx="8354175" cy="360083"/>
          </a:xfrm>
        </p:spPr>
        <p:txBody>
          <a:bodyPr/>
          <a:lstStyle/>
          <a:p>
            <a:r>
              <a:rPr lang="en-GB" dirty="0"/>
              <a:t>Centre for Template Studies </a:t>
            </a:r>
          </a:p>
        </p:txBody>
      </p:sp>
      <p:pic>
        <p:nvPicPr>
          <p:cNvPr id="7" name="Picture 6" descr="A close-up of a phone&#10;&#10;Description automatically generated">
            <a:extLst>
              <a:ext uri="{FF2B5EF4-FFF2-40B4-BE49-F238E27FC236}">
                <a16:creationId xmlns:a16="http://schemas.microsoft.com/office/drawing/2014/main" id="{0D22E96E-0206-E1FE-999C-8CA6D51468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93" y="1206362"/>
            <a:ext cx="11570195" cy="2515573"/>
          </a:xfrm>
          <a:prstGeom prst="rect">
            <a:avLst/>
          </a:prstGeom>
        </p:spPr>
      </p:pic>
      <p:sp>
        <p:nvSpPr>
          <p:cNvPr id="8" name="TextBox 7">
            <a:extLst>
              <a:ext uri="{FF2B5EF4-FFF2-40B4-BE49-F238E27FC236}">
                <a16:creationId xmlns:a16="http://schemas.microsoft.com/office/drawing/2014/main" id="{6CBDA562-5F3D-C6C4-A1AA-880F6B5DD1EF}"/>
              </a:ext>
            </a:extLst>
          </p:cNvPr>
          <p:cNvSpPr txBox="1"/>
          <p:nvPr/>
        </p:nvSpPr>
        <p:spPr>
          <a:xfrm>
            <a:off x="846735" y="4509914"/>
            <a:ext cx="10072309" cy="707886"/>
          </a:xfrm>
          <a:prstGeom prst="rect">
            <a:avLst/>
          </a:prstGeom>
          <a:noFill/>
        </p:spPr>
        <p:txBody>
          <a:bodyPr wrap="none" rtlCol="0">
            <a:spAutoFit/>
          </a:bodyPr>
          <a:lstStyle/>
          <a:p>
            <a:r>
              <a:rPr lang="en-US" sz="4000" dirty="0">
                <a:solidFill>
                  <a:schemeClr val="bg2"/>
                </a:solidFill>
              </a:rPr>
              <a:t>IT Experts are a </a:t>
            </a:r>
            <a:r>
              <a:rPr lang="en-US" sz="4000" dirty="0">
                <a:solidFill>
                  <a:schemeClr val="accent4">
                    <a:lumMod val="50000"/>
                    <a:lumOff val="50000"/>
                  </a:schemeClr>
                </a:solidFill>
              </a:rPr>
              <a:t>bottle-neck</a:t>
            </a:r>
            <a:r>
              <a:rPr lang="en-US" sz="4000" dirty="0">
                <a:solidFill>
                  <a:schemeClr val="bg2"/>
                </a:solidFill>
              </a:rPr>
              <a:t> of data access </a:t>
            </a:r>
          </a:p>
        </p:txBody>
      </p:sp>
    </p:spTree>
    <p:extLst>
      <p:ext uri="{BB962C8B-B14F-4D97-AF65-F5344CB8AC3E}">
        <p14:creationId xmlns:p14="http://schemas.microsoft.com/office/powerpoint/2010/main" val="162470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B04527-8011-DE7B-D6E0-BA2D037D3185}"/>
              </a:ext>
            </a:extLst>
          </p:cNvPr>
          <p:cNvSpPr>
            <a:spLocks noGrp="1"/>
          </p:cNvSpPr>
          <p:nvPr>
            <p:ph type="body" sz="quarter" idx="10"/>
          </p:nvPr>
        </p:nvSpPr>
        <p:spPr>
          <a:xfrm>
            <a:off x="431800" y="1992554"/>
            <a:ext cx="5881811" cy="3456383"/>
          </a:xfrm>
        </p:spPr>
        <p:txBody>
          <a:bodyPr>
            <a:noAutofit/>
          </a:bodyPr>
          <a:lstStyle/>
          <a:p>
            <a:pPr>
              <a:buClr>
                <a:srgbClr val="F29400"/>
              </a:buClr>
            </a:pPr>
            <a:r>
              <a:rPr lang="en-US" sz="1600" b="1" dirty="0"/>
              <a:t>What is OBDA?</a:t>
            </a:r>
          </a:p>
          <a:p>
            <a:pPr lvl="1">
              <a:buClr>
                <a:srgbClr val="F29400"/>
              </a:buClr>
            </a:pPr>
            <a:r>
              <a:rPr lang="en-US" sz="1600" dirty="0"/>
              <a:t>Data Access and integration</a:t>
            </a:r>
          </a:p>
          <a:p>
            <a:pPr lvl="1">
              <a:buClr>
                <a:srgbClr val="F29400"/>
              </a:buClr>
            </a:pPr>
            <a:r>
              <a:rPr lang="en-US" sz="1600" dirty="0"/>
              <a:t>Virtual: data stays where it is</a:t>
            </a:r>
          </a:p>
          <a:p>
            <a:pPr lvl="1">
              <a:buClr>
                <a:srgbClr val="F29400"/>
              </a:buClr>
            </a:pPr>
            <a:r>
              <a:rPr lang="en-US" sz="1600" dirty="0"/>
              <a:t>Ontology:</a:t>
            </a:r>
          </a:p>
          <a:p>
            <a:pPr lvl="2">
              <a:buClr>
                <a:srgbClr val="F29400"/>
              </a:buClr>
            </a:pPr>
            <a:r>
              <a:rPr lang="en-US" dirty="0"/>
              <a:t>Mediates users and data</a:t>
            </a:r>
          </a:p>
          <a:p>
            <a:pPr lvl="2">
              <a:buClr>
                <a:srgbClr val="F29400"/>
              </a:buClr>
            </a:pPr>
            <a:r>
              <a:rPr lang="en-US" dirty="0"/>
              <a:t>Formal description of domain in user-oriented terms</a:t>
            </a:r>
          </a:p>
          <a:p>
            <a:pPr lvl="1">
              <a:buClr>
                <a:srgbClr val="F29400"/>
              </a:buClr>
            </a:pPr>
            <a:r>
              <a:rPr lang="en-US" sz="1600" dirty="0"/>
              <a:t>Mappings ‘Connect’ ontology to data</a:t>
            </a:r>
          </a:p>
          <a:p>
            <a:pPr lvl="1">
              <a:buClr>
                <a:srgbClr val="F29400"/>
              </a:buClr>
            </a:pPr>
            <a:endParaRPr lang="en-US" sz="1600" b="1" dirty="0"/>
          </a:p>
          <a:p>
            <a:pPr>
              <a:buClr>
                <a:srgbClr val="F29400"/>
              </a:buClr>
            </a:pPr>
            <a:r>
              <a:rPr lang="en-US" sz="1600" b="1" dirty="0"/>
              <a:t>Limitations</a:t>
            </a:r>
          </a:p>
          <a:p>
            <a:pPr lvl="1">
              <a:buClr>
                <a:srgbClr val="F29400"/>
              </a:buClr>
            </a:pPr>
            <a:r>
              <a:rPr lang="en-US" sz="1600" dirty="0"/>
              <a:t>Expensive startup, maintenance cost</a:t>
            </a:r>
          </a:p>
          <a:p>
            <a:pPr lvl="2">
              <a:buClr>
                <a:srgbClr val="F29400"/>
              </a:buClr>
            </a:pPr>
            <a:r>
              <a:rPr lang="en-US" dirty="0"/>
              <a:t>Building and maintaining ontologies and mappings</a:t>
            </a:r>
          </a:p>
          <a:p>
            <a:pPr lvl="1">
              <a:buClr>
                <a:srgbClr val="F29400"/>
              </a:buClr>
            </a:pPr>
            <a:r>
              <a:rPr lang="en-US" sz="1600" dirty="0"/>
              <a:t>End-users have to learn a machine-oriented query language</a:t>
            </a:r>
          </a:p>
          <a:p>
            <a:pPr marL="1088502" lvl="2" indent="0">
              <a:buClr>
                <a:srgbClr val="F29400"/>
              </a:buClr>
              <a:buNone/>
            </a:pPr>
            <a:endParaRPr lang="en-US" dirty="0"/>
          </a:p>
        </p:txBody>
      </p:sp>
      <p:sp>
        <p:nvSpPr>
          <p:cNvPr id="4" name="Date Placeholder 3">
            <a:extLst>
              <a:ext uri="{FF2B5EF4-FFF2-40B4-BE49-F238E27FC236}">
                <a16:creationId xmlns:a16="http://schemas.microsoft.com/office/drawing/2014/main" id="{AC6D43F0-ABAF-D323-3E9C-8664997D1945}"/>
              </a:ext>
            </a:extLst>
          </p:cNvPr>
          <p:cNvSpPr>
            <a:spLocks noGrp="1"/>
          </p:cNvSpPr>
          <p:nvPr>
            <p:ph type="dt" sz="half" idx="11"/>
          </p:nvPr>
        </p:nvSpPr>
        <p:spPr/>
        <p:txBody>
          <a:bodyPr/>
          <a:lstStyle/>
          <a:p>
            <a:pPr>
              <a:spcAft>
                <a:spcPts val="600"/>
              </a:spcAft>
            </a:pPr>
            <a:r>
              <a:rPr lang="en-GB" dirty="0"/>
              <a:t>15 December 2024</a:t>
            </a:r>
          </a:p>
        </p:txBody>
      </p:sp>
      <p:sp>
        <p:nvSpPr>
          <p:cNvPr id="5" name="Footer Placeholder 4">
            <a:extLst>
              <a:ext uri="{FF2B5EF4-FFF2-40B4-BE49-F238E27FC236}">
                <a16:creationId xmlns:a16="http://schemas.microsoft.com/office/drawing/2014/main" id="{95D6A549-E1C4-25BB-EB5D-73364B339377}"/>
              </a:ext>
            </a:extLst>
          </p:cNvPr>
          <p:cNvSpPr>
            <a:spLocks noGrp="1"/>
          </p:cNvSpPr>
          <p:nvPr>
            <p:ph type="ftr" sz="quarter" idx="12"/>
          </p:nvPr>
        </p:nvSpPr>
        <p:spPr/>
        <p:txBody>
          <a:bodyPr/>
          <a:lstStyle/>
          <a:p>
            <a:r>
              <a:rPr lang="en-GB" dirty="0"/>
              <a:t>Centre for Template Studies </a:t>
            </a:r>
          </a:p>
        </p:txBody>
      </p:sp>
      <p:sp>
        <p:nvSpPr>
          <p:cNvPr id="6" name="Slide Number Placeholder 5">
            <a:extLst>
              <a:ext uri="{FF2B5EF4-FFF2-40B4-BE49-F238E27FC236}">
                <a16:creationId xmlns:a16="http://schemas.microsoft.com/office/drawing/2014/main" id="{8B719A7E-33D3-ED6F-E244-7FF9DB4720BB}"/>
              </a:ext>
            </a:extLst>
          </p:cNvPr>
          <p:cNvSpPr>
            <a:spLocks noGrp="1"/>
          </p:cNvSpPr>
          <p:nvPr>
            <p:ph type="sldNum" sz="quarter" idx="13"/>
          </p:nvPr>
        </p:nvSpPr>
        <p:spPr/>
        <p:txBody>
          <a:bodyPr/>
          <a:lstStyle/>
          <a:p>
            <a:pPr defTabSz="914400" fontAlgn="base">
              <a:spcBef>
                <a:spcPct val="0"/>
              </a:spcBef>
              <a:spcAft>
                <a:spcPct val="0"/>
              </a:spcAft>
            </a:pPr>
            <a:fld id="{78742581-81B1-425F-B25E-3CD197136A05}" type="slidenum">
              <a:rPr lang="de-DE" smtClean="0">
                <a:solidFill>
                  <a:srgbClr val="7F7F7F"/>
                </a:solidFill>
                <a:cs typeface="Arial" charset="0"/>
              </a:rPr>
              <a:pPr defTabSz="914400" fontAlgn="base">
                <a:spcBef>
                  <a:spcPct val="0"/>
                </a:spcBef>
                <a:spcAft>
                  <a:spcPct val="0"/>
                </a:spcAft>
              </a:pPr>
              <a:t>5</a:t>
            </a:fld>
            <a:endParaRPr lang="de-DE" dirty="0">
              <a:solidFill>
                <a:srgbClr val="7F7F7F"/>
              </a:solidFill>
              <a:cs typeface="Arial" charset="0"/>
            </a:endParaRPr>
          </a:p>
        </p:txBody>
      </p:sp>
      <p:sp>
        <p:nvSpPr>
          <p:cNvPr id="9" name="Title 8">
            <a:extLst>
              <a:ext uri="{FF2B5EF4-FFF2-40B4-BE49-F238E27FC236}">
                <a16:creationId xmlns:a16="http://schemas.microsoft.com/office/drawing/2014/main" id="{201381AD-1748-EC0E-5423-5674889A2ED9}"/>
              </a:ext>
            </a:extLst>
          </p:cNvPr>
          <p:cNvSpPr>
            <a:spLocks noGrp="1"/>
          </p:cNvSpPr>
          <p:nvPr>
            <p:ph type="title"/>
          </p:nvPr>
        </p:nvSpPr>
        <p:spPr>
          <a:xfrm>
            <a:off x="431800" y="176213"/>
            <a:ext cx="8820150" cy="523875"/>
          </a:xfrm>
        </p:spPr>
        <p:txBody>
          <a:bodyPr/>
          <a:lstStyle/>
          <a:p>
            <a:r>
              <a:rPr lang="en-GB" sz="2400" u="none" strike="noStrike" dirty="0">
                <a:solidFill>
                  <a:schemeClr val="bg2"/>
                </a:solidFill>
                <a:effectLst/>
                <a:latin typeface="Arial" panose="020B0604020202020204" pitchFamily="34" charset="0"/>
                <a:ea typeface="Arial" panose="020B0604020202020204" pitchFamily="34" charset="0"/>
              </a:rPr>
              <a:t>Introduction to OBDA</a:t>
            </a:r>
            <a:endParaRPr lang="en-US" dirty="0"/>
          </a:p>
        </p:txBody>
      </p:sp>
      <p:pic>
        <p:nvPicPr>
          <p:cNvPr id="13" name="Picture 12" descr="A diagram of a diagram&#10;&#10;Description automatically generated">
            <a:extLst>
              <a:ext uri="{FF2B5EF4-FFF2-40B4-BE49-F238E27FC236}">
                <a16:creationId xmlns:a16="http://schemas.microsoft.com/office/drawing/2014/main" id="{2FADFD05-B572-CE30-3B69-5AD5FBF13B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9715" y="999311"/>
            <a:ext cx="4176464" cy="5356221"/>
          </a:xfrm>
          <a:prstGeom prst="rect">
            <a:avLst/>
          </a:prstGeom>
        </p:spPr>
      </p:pic>
    </p:spTree>
    <p:extLst>
      <p:ext uri="{BB962C8B-B14F-4D97-AF65-F5344CB8AC3E}">
        <p14:creationId xmlns:p14="http://schemas.microsoft.com/office/powerpoint/2010/main" val="323091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D12A-17E4-AEDE-3F8E-7B9D298687C1}"/>
              </a:ext>
            </a:extLst>
          </p:cNvPr>
          <p:cNvSpPr>
            <a:spLocks noGrp="1"/>
          </p:cNvSpPr>
          <p:nvPr>
            <p:ph type="title"/>
          </p:nvPr>
        </p:nvSpPr>
        <p:spPr/>
        <p:txBody>
          <a:bodyPr>
            <a:normAutofit fontScale="90000"/>
          </a:bodyPr>
          <a:lstStyle/>
          <a:p>
            <a:pPr>
              <a:lnSpc>
                <a:spcPct val="115000"/>
              </a:lnSpc>
              <a:spcBef>
                <a:spcPts val="0"/>
              </a:spcBef>
              <a:spcAft>
                <a:spcPts val="0"/>
              </a:spcAft>
            </a:pPr>
            <a:r>
              <a:rPr lang="en-GB" sz="2800" u="none" strike="noStrike" dirty="0">
                <a:solidFill>
                  <a:schemeClr val="bg2"/>
                </a:solidFill>
                <a:effectLst/>
                <a:latin typeface="Arial" panose="020B0604020202020204" pitchFamily="34" charset="0"/>
                <a:ea typeface="Arial" panose="020B0604020202020204" pitchFamily="34" charset="0"/>
              </a:rPr>
              <a:t>Mapping Translation in OBDA</a:t>
            </a:r>
            <a:endParaRPr lang="en-US" sz="2800" u="none" strike="noStrike" dirty="0">
              <a:solidFill>
                <a:schemeClr val="bg2"/>
              </a:solidFill>
              <a:effectLst/>
              <a:latin typeface="Arial" panose="020B0604020202020204" pitchFamily="34" charset="0"/>
              <a:ea typeface="Arial" panose="020B0604020202020204" pitchFamily="34" charset="0"/>
            </a:endParaRPr>
          </a:p>
        </p:txBody>
      </p:sp>
      <p:sp>
        <p:nvSpPr>
          <p:cNvPr id="4" name="Date Placeholder 3">
            <a:extLst>
              <a:ext uri="{FF2B5EF4-FFF2-40B4-BE49-F238E27FC236}">
                <a16:creationId xmlns:a16="http://schemas.microsoft.com/office/drawing/2014/main" id="{16E91F1C-3C42-E06D-5CFD-F1AD0C57FE02}"/>
              </a:ext>
            </a:extLst>
          </p:cNvPr>
          <p:cNvSpPr>
            <a:spLocks noGrp="1"/>
          </p:cNvSpPr>
          <p:nvPr>
            <p:ph type="dt" sz="half" idx="11"/>
          </p:nvPr>
        </p:nvSpPr>
        <p:spPr/>
        <p:txBody>
          <a:bodyPr/>
          <a:lstStyle/>
          <a:p>
            <a:pPr>
              <a:spcAft>
                <a:spcPts val="600"/>
              </a:spcAft>
            </a:pPr>
            <a:r>
              <a:rPr lang="en-GB" dirty="0"/>
              <a:t>15 December 2024</a:t>
            </a:r>
          </a:p>
        </p:txBody>
      </p:sp>
      <p:sp>
        <p:nvSpPr>
          <p:cNvPr id="5" name="Footer Placeholder 4">
            <a:extLst>
              <a:ext uri="{FF2B5EF4-FFF2-40B4-BE49-F238E27FC236}">
                <a16:creationId xmlns:a16="http://schemas.microsoft.com/office/drawing/2014/main" id="{CF614584-0599-58C7-FF43-D83E5C58A9AD}"/>
              </a:ext>
            </a:extLst>
          </p:cNvPr>
          <p:cNvSpPr>
            <a:spLocks noGrp="1"/>
          </p:cNvSpPr>
          <p:nvPr>
            <p:ph type="ftr" sz="quarter" idx="12"/>
          </p:nvPr>
        </p:nvSpPr>
        <p:spPr/>
        <p:txBody>
          <a:bodyPr/>
          <a:lstStyle/>
          <a:p>
            <a:r>
              <a:rPr lang="en-GB" dirty="0"/>
              <a:t>Centre for Template Studies </a:t>
            </a:r>
          </a:p>
        </p:txBody>
      </p:sp>
      <p:sp>
        <p:nvSpPr>
          <p:cNvPr id="6" name="Slide Number Placeholder 5">
            <a:extLst>
              <a:ext uri="{FF2B5EF4-FFF2-40B4-BE49-F238E27FC236}">
                <a16:creationId xmlns:a16="http://schemas.microsoft.com/office/drawing/2014/main" id="{796DA27F-021A-0B63-FCBC-EB35E52F8C04}"/>
              </a:ext>
            </a:extLst>
          </p:cNvPr>
          <p:cNvSpPr>
            <a:spLocks noGrp="1"/>
          </p:cNvSpPr>
          <p:nvPr>
            <p:ph type="sldNum" sz="quarter" idx="13"/>
          </p:nvPr>
        </p:nvSpPr>
        <p:spPr/>
        <p:txBody>
          <a:bodyPr/>
          <a:lstStyle/>
          <a:p>
            <a:pPr defTabSz="914400" fontAlgn="base">
              <a:spcBef>
                <a:spcPct val="0"/>
              </a:spcBef>
              <a:spcAft>
                <a:spcPct val="0"/>
              </a:spcAft>
            </a:pPr>
            <a:fld id="{78742581-81B1-425F-B25E-3CD197136A05}" type="slidenum">
              <a:rPr lang="de-DE" smtClean="0">
                <a:solidFill>
                  <a:srgbClr val="7F7F7F"/>
                </a:solidFill>
                <a:cs typeface="Arial" charset="0"/>
              </a:rPr>
              <a:pPr defTabSz="914400" fontAlgn="base">
                <a:spcBef>
                  <a:spcPct val="0"/>
                </a:spcBef>
                <a:spcAft>
                  <a:spcPct val="0"/>
                </a:spcAft>
              </a:pPr>
              <a:t>6</a:t>
            </a:fld>
            <a:endParaRPr lang="de-DE" dirty="0">
              <a:solidFill>
                <a:srgbClr val="7F7F7F"/>
              </a:solidFill>
              <a:cs typeface="Arial" charset="0"/>
            </a:endParaRPr>
          </a:p>
        </p:txBody>
      </p:sp>
      <p:sp>
        <p:nvSpPr>
          <p:cNvPr id="7" name="Rectangle 1">
            <a:extLst>
              <a:ext uri="{FF2B5EF4-FFF2-40B4-BE49-F238E27FC236}">
                <a16:creationId xmlns:a16="http://schemas.microsoft.com/office/drawing/2014/main" id="{6A7B3E9B-B3C2-BF1B-4202-5033B0DBE052}"/>
              </a:ext>
            </a:extLst>
          </p:cNvPr>
          <p:cNvSpPr>
            <a:spLocks noGrp="1" noChangeArrowheads="1"/>
          </p:cNvSpPr>
          <p:nvPr>
            <p:ph type="body" sz="quarter" idx="10"/>
          </p:nvPr>
        </p:nvSpPr>
        <p:spPr bwMode="auto">
          <a:xfrm>
            <a:off x="624979" y="1053530"/>
            <a:ext cx="10215938" cy="2862837"/>
          </a:xfrm>
          <a:prstGeom prst="rect">
            <a:avLst/>
          </a:prstGeom>
          <a:solidFill>
            <a:schemeClr val="tx1"/>
          </a:solidFill>
          <a:ln w="9525">
            <a:solidFill>
              <a:schemeClr val="tx1"/>
            </a:solidFill>
            <a:miter lim="800000"/>
            <a:headEnd/>
            <a:tailEnd/>
          </a:ln>
          <a:effec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None/>
              <a:tabLst/>
            </a:pPr>
            <a:r>
              <a:rPr lang="en-US" altLang="en-US" dirty="0"/>
              <a:t>Definition: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 Mapping translation in OBDA is defined as a function that transforms a set of mappings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described in one language (original mappings) into a set of mappings described in another</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language (target mappings)​​.</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solidFill>
                  <a:schemeClr val="tx1"/>
                </a:solidFill>
              </a:rPr>
            </a:br>
            <a:endParaRPr lang="en-US" altLang="en-US" dirty="0">
              <a:solidFill>
                <a:schemeClr val="tx1"/>
              </a:solidFill>
            </a:endParaRPr>
          </a:p>
        </p:txBody>
      </p:sp>
    </p:spTree>
    <p:extLst>
      <p:ext uri="{BB962C8B-B14F-4D97-AF65-F5344CB8AC3E}">
        <p14:creationId xmlns:p14="http://schemas.microsoft.com/office/powerpoint/2010/main" val="376456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1A6C0D-7861-FE4B-38EF-786F54ADA6CC}"/>
              </a:ext>
            </a:extLst>
          </p:cNvPr>
          <p:cNvSpPr>
            <a:spLocks noGrp="1"/>
          </p:cNvSpPr>
          <p:nvPr>
            <p:ph type="title"/>
          </p:nvPr>
        </p:nvSpPr>
        <p:spPr/>
        <p:txBody>
          <a:bodyPr/>
          <a:lstStyle/>
          <a:p>
            <a:r>
              <a:rPr lang="en-US" dirty="0"/>
              <a:t>Desirable Properties of Mapping Translation</a:t>
            </a:r>
          </a:p>
        </p:txBody>
      </p:sp>
      <p:sp>
        <p:nvSpPr>
          <p:cNvPr id="3" name="Textplatzhalter 2">
            <a:extLst>
              <a:ext uri="{FF2B5EF4-FFF2-40B4-BE49-F238E27FC236}">
                <a16:creationId xmlns:a16="http://schemas.microsoft.com/office/drawing/2014/main" id="{CD891B4A-5312-4A18-69D6-1CCC265B4BEF}"/>
              </a:ext>
            </a:extLst>
          </p:cNvPr>
          <p:cNvSpPr>
            <a:spLocks noGrp="1"/>
          </p:cNvSpPr>
          <p:nvPr>
            <p:ph type="body" sz="quarter" idx="10"/>
          </p:nvPr>
        </p:nvSpPr>
        <p:spPr/>
        <p:txBody>
          <a:bodyPr/>
          <a:lstStyle/>
          <a:p>
            <a:pPr marL="0" indent="0">
              <a:buNone/>
            </a:pPr>
            <a:r>
              <a:rPr lang="en-US" sz="1800" b="1" dirty="0"/>
              <a:t>Information Preservation Property (IPP)</a:t>
            </a:r>
          </a:p>
          <a:p>
            <a:pPr marL="0" indent="0">
              <a:buNone/>
            </a:pPr>
            <a:r>
              <a:rPr lang="en-US" dirty="0"/>
              <a:t>Ensures that the application of target mappings over the original data source returns the same information as the original mappings applied to the same data source.</a:t>
            </a:r>
          </a:p>
          <a:p>
            <a:pPr marL="0" indent="0">
              <a:buNone/>
            </a:pPr>
            <a:endParaRPr lang="en-US" dirty="0"/>
          </a:p>
          <a:p>
            <a:pPr marL="0" indent="0">
              <a:buNone/>
            </a:pPr>
            <a:r>
              <a:rPr lang="en-US" sz="1800" b="1" dirty="0"/>
              <a:t>Query Result Preservation Property (QRPP)</a:t>
            </a:r>
          </a:p>
          <a:p>
            <a:pPr marL="0" indent="0">
              <a:buNone/>
            </a:pPr>
            <a:r>
              <a:rPr lang="en-US" dirty="0"/>
              <a:t>States that for any query evaluated over the information generated from the original mappings, there is a way to generate an equivalent query for the target mappings that yields the same results​</a:t>
            </a:r>
          </a:p>
        </p:txBody>
      </p:sp>
      <p:sp>
        <p:nvSpPr>
          <p:cNvPr id="4" name="Datumsplatzhalter 3">
            <a:extLst>
              <a:ext uri="{FF2B5EF4-FFF2-40B4-BE49-F238E27FC236}">
                <a16:creationId xmlns:a16="http://schemas.microsoft.com/office/drawing/2014/main" id="{AF5FC156-0C1B-C047-0AF4-6DEE03FEE640}"/>
              </a:ext>
            </a:extLst>
          </p:cNvPr>
          <p:cNvSpPr>
            <a:spLocks noGrp="1"/>
          </p:cNvSpPr>
          <p:nvPr>
            <p:ph type="dt" sz="half" idx="11"/>
          </p:nvPr>
        </p:nvSpPr>
        <p:spPr/>
        <p:txBody>
          <a:bodyPr/>
          <a:lstStyle/>
          <a:p>
            <a:pPr defTabSz="914400" fontAlgn="base">
              <a:spcBef>
                <a:spcPct val="0"/>
              </a:spcBef>
              <a:spcAft>
                <a:spcPct val="0"/>
              </a:spcAft>
            </a:pPr>
            <a:r>
              <a:rPr lang="en-GB"/>
              <a:t>30 July 2020</a:t>
            </a:r>
            <a:endParaRPr lang="en-GB" dirty="0"/>
          </a:p>
        </p:txBody>
      </p:sp>
      <p:sp>
        <p:nvSpPr>
          <p:cNvPr id="5" name="Fußzeilenplatzhalter 4">
            <a:extLst>
              <a:ext uri="{FF2B5EF4-FFF2-40B4-BE49-F238E27FC236}">
                <a16:creationId xmlns:a16="http://schemas.microsoft.com/office/drawing/2014/main" id="{A6080CC6-D60F-86E6-692F-4F012CD7DD32}"/>
              </a:ext>
            </a:extLst>
          </p:cNvPr>
          <p:cNvSpPr>
            <a:spLocks noGrp="1"/>
          </p:cNvSpPr>
          <p:nvPr>
            <p:ph type="ftr" sz="quarter" idx="12"/>
          </p:nvPr>
        </p:nvSpPr>
        <p:spPr/>
        <p:txBody>
          <a:bodyPr/>
          <a:lstStyle/>
          <a:p>
            <a:r>
              <a:rPr lang="en-GB"/>
              <a:t>Centre for Template Studies </a:t>
            </a:r>
            <a:endParaRPr lang="en-GB" dirty="0"/>
          </a:p>
        </p:txBody>
      </p:sp>
      <p:sp>
        <p:nvSpPr>
          <p:cNvPr id="6" name="Foliennummernplatzhalter 5">
            <a:extLst>
              <a:ext uri="{FF2B5EF4-FFF2-40B4-BE49-F238E27FC236}">
                <a16:creationId xmlns:a16="http://schemas.microsoft.com/office/drawing/2014/main" id="{41BB4B43-85D1-2C80-5602-5BEB993E3A0C}"/>
              </a:ext>
            </a:extLst>
          </p:cNvPr>
          <p:cNvSpPr>
            <a:spLocks noGrp="1"/>
          </p:cNvSpPr>
          <p:nvPr>
            <p:ph type="sldNum" sz="quarter" idx="13"/>
          </p:nvPr>
        </p:nvSpPr>
        <p:spPr/>
        <p:txBody>
          <a:bodyPr/>
          <a:lstStyle/>
          <a:p>
            <a:pPr defTabSz="914400" fontAlgn="base">
              <a:spcBef>
                <a:spcPct val="0"/>
              </a:spcBef>
              <a:spcAft>
                <a:spcPct val="0"/>
              </a:spcAft>
            </a:pPr>
            <a:fld id="{78742581-81B1-425F-B25E-3CD197136A05}" type="slidenum">
              <a:rPr lang="de-DE" smtClean="0">
                <a:solidFill>
                  <a:srgbClr val="7F7F7F"/>
                </a:solidFill>
                <a:cs typeface="Arial" charset="0"/>
              </a:rPr>
              <a:pPr defTabSz="914400" fontAlgn="base">
                <a:spcBef>
                  <a:spcPct val="0"/>
                </a:spcBef>
                <a:spcAft>
                  <a:spcPct val="0"/>
                </a:spcAft>
              </a:pPr>
              <a:t>7</a:t>
            </a:fld>
            <a:endParaRPr lang="de-DE" dirty="0">
              <a:solidFill>
                <a:srgbClr val="7F7F7F"/>
              </a:solidFill>
              <a:cs typeface="Arial" charset="0"/>
            </a:endParaRPr>
          </a:p>
        </p:txBody>
      </p:sp>
    </p:spTree>
    <p:extLst>
      <p:ext uri="{BB962C8B-B14F-4D97-AF65-F5344CB8AC3E}">
        <p14:creationId xmlns:p14="http://schemas.microsoft.com/office/powerpoint/2010/main" val="359568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4D40B1-BE88-0CFF-13F0-28998AC8D29A}"/>
              </a:ext>
            </a:extLst>
          </p:cNvPr>
          <p:cNvSpPr>
            <a:spLocks noGrp="1"/>
          </p:cNvSpPr>
          <p:nvPr>
            <p:ph type="title"/>
          </p:nvPr>
        </p:nvSpPr>
        <p:spPr/>
        <p:txBody>
          <a:bodyPr/>
          <a:lstStyle/>
          <a:p>
            <a:r>
              <a:rPr lang="en-US" dirty="0"/>
              <a:t>Mapping Translation Graph</a:t>
            </a:r>
          </a:p>
        </p:txBody>
      </p:sp>
      <p:sp>
        <p:nvSpPr>
          <p:cNvPr id="3" name="Textplatzhalter 2">
            <a:extLst>
              <a:ext uri="{FF2B5EF4-FFF2-40B4-BE49-F238E27FC236}">
                <a16:creationId xmlns:a16="http://schemas.microsoft.com/office/drawing/2014/main" id="{8A3B044E-DB95-864F-2AB2-62D2D4D5F111}"/>
              </a:ext>
            </a:extLst>
          </p:cNvPr>
          <p:cNvSpPr>
            <a:spLocks noGrp="1"/>
          </p:cNvSpPr>
          <p:nvPr>
            <p:ph type="body" sz="quarter" idx="10"/>
          </p:nvPr>
        </p:nvSpPr>
        <p:spPr>
          <a:xfrm>
            <a:off x="431914" y="1268708"/>
            <a:ext cx="6817801" cy="4682621"/>
          </a:xfrm>
        </p:spPr>
        <p:txBody>
          <a:bodyPr/>
          <a:lstStyle/>
          <a:p>
            <a:r>
              <a:rPr lang="en-US" dirty="0"/>
              <a:t>This figure demonstrates how the results (represented by triangles) may satisfy the IPP property when both the source and target mappings are applied to the same data. Similarly, it shows that the query results (depicted as rectangles) may satisfy the QRPP property when equivalent queries are evaluated over the source and target results​</a:t>
            </a:r>
          </a:p>
        </p:txBody>
      </p:sp>
      <p:sp>
        <p:nvSpPr>
          <p:cNvPr id="4" name="Datumsplatzhalter 3">
            <a:extLst>
              <a:ext uri="{FF2B5EF4-FFF2-40B4-BE49-F238E27FC236}">
                <a16:creationId xmlns:a16="http://schemas.microsoft.com/office/drawing/2014/main" id="{2CC30145-3045-2137-958E-A5E69BAEC6F9}"/>
              </a:ext>
            </a:extLst>
          </p:cNvPr>
          <p:cNvSpPr>
            <a:spLocks noGrp="1"/>
          </p:cNvSpPr>
          <p:nvPr>
            <p:ph type="dt" sz="half" idx="11"/>
          </p:nvPr>
        </p:nvSpPr>
        <p:spPr/>
        <p:txBody>
          <a:bodyPr/>
          <a:lstStyle/>
          <a:p>
            <a:pPr defTabSz="914400" fontAlgn="base">
              <a:spcBef>
                <a:spcPct val="0"/>
              </a:spcBef>
              <a:spcAft>
                <a:spcPct val="0"/>
              </a:spcAft>
            </a:pPr>
            <a:r>
              <a:rPr lang="en-GB" dirty="0"/>
              <a:t>30 July 2020</a:t>
            </a:r>
          </a:p>
        </p:txBody>
      </p:sp>
      <p:sp>
        <p:nvSpPr>
          <p:cNvPr id="5" name="Fußzeilenplatzhalter 4">
            <a:extLst>
              <a:ext uri="{FF2B5EF4-FFF2-40B4-BE49-F238E27FC236}">
                <a16:creationId xmlns:a16="http://schemas.microsoft.com/office/drawing/2014/main" id="{110DD83F-8787-24A3-9382-64929B2872F6}"/>
              </a:ext>
            </a:extLst>
          </p:cNvPr>
          <p:cNvSpPr>
            <a:spLocks noGrp="1"/>
          </p:cNvSpPr>
          <p:nvPr>
            <p:ph type="ftr" sz="quarter" idx="12"/>
          </p:nvPr>
        </p:nvSpPr>
        <p:spPr/>
        <p:txBody>
          <a:bodyPr/>
          <a:lstStyle/>
          <a:p>
            <a:r>
              <a:rPr lang="en-GB"/>
              <a:t>Centre for Template Studies </a:t>
            </a:r>
            <a:endParaRPr lang="en-GB" dirty="0"/>
          </a:p>
        </p:txBody>
      </p:sp>
      <p:sp>
        <p:nvSpPr>
          <p:cNvPr id="6" name="Foliennummernplatzhalter 5">
            <a:extLst>
              <a:ext uri="{FF2B5EF4-FFF2-40B4-BE49-F238E27FC236}">
                <a16:creationId xmlns:a16="http://schemas.microsoft.com/office/drawing/2014/main" id="{3945845C-74B2-C373-E504-7B0F2B7F0A46}"/>
              </a:ext>
            </a:extLst>
          </p:cNvPr>
          <p:cNvSpPr>
            <a:spLocks noGrp="1"/>
          </p:cNvSpPr>
          <p:nvPr>
            <p:ph type="sldNum" sz="quarter" idx="13"/>
          </p:nvPr>
        </p:nvSpPr>
        <p:spPr/>
        <p:txBody>
          <a:bodyPr/>
          <a:lstStyle/>
          <a:p>
            <a:pPr defTabSz="914400" fontAlgn="base">
              <a:spcBef>
                <a:spcPct val="0"/>
              </a:spcBef>
              <a:spcAft>
                <a:spcPct val="0"/>
              </a:spcAft>
            </a:pPr>
            <a:fld id="{78742581-81B1-425F-B25E-3CD197136A05}" type="slidenum">
              <a:rPr lang="de-DE" smtClean="0">
                <a:solidFill>
                  <a:srgbClr val="7F7F7F"/>
                </a:solidFill>
                <a:cs typeface="Arial" charset="0"/>
              </a:rPr>
              <a:pPr defTabSz="914400" fontAlgn="base">
                <a:spcBef>
                  <a:spcPct val="0"/>
                </a:spcBef>
                <a:spcAft>
                  <a:spcPct val="0"/>
                </a:spcAft>
              </a:pPr>
              <a:t>8</a:t>
            </a:fld>
            <a:endParaRPr lang="de-DE" dirty="0">
              <a:solidFill>
                <a:srgbClr val="7F7F7F"/>
              </a:solidFill>
              <a:cs typeface="Arial" charset="0"/>
            </a:endParaRPr>
          </a:p>
        </p:txBody>
      </p:sp>
      <p:pic>
        <p:nvPicPr>
          <p:cNvPr id="8" name="Grafik 7" descr="Ein Bild, das Text, Screenshot, Diagramm, Schrift enthält.&#10;&#10;Automatisch generierte Beschreibung">
            <a:extLst>
              <a:ext uri="{FF2B5EF4-FFF2-40B4-BE49-F238E27FC236}">
                <a16:creationId xmlns:a16="http://schemas.microsoft.com/office/drawing/2014/main" id="{7C0D2FC2-AC2B-884B-7EAE-D6963CFEE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338" y="1773610"/>
            <a:ext cx="3766556" cy="3369217"/>
          </a:xfrm>
          <a:prstGeom prst="rect">
            <a:avLst/>
          </a:prstGeom>
        </p:spPr>
      </p:pic>
      <p:sp>
        <p:nvSpPr>
          <p:cNvPr id="9" name="Textfeld 8">
            <a:extLst>
              <a:ext uri="{FF2B5EF4-FFF2-40B4-BE49-F238E27FC236}">
                <a16:creationId xmlns:a16="http://schemas.microsoft.com/office/drawing/2014/main" id="{4EFD1690-B0E3-EC16-F882-6ED6572FEADE}"/>
              </a:ext>
            </a:extLst>
          </p:cNvPr>
          <p:cNvSpPr txBox="1"/>
          <p:nvPr/>
        </p:nvSpPr>
        <p:spPr>
          <a:xfrm>
            <a:off x="559831" y="2709714"/>
            <a:ext cx="4320480" cy="41549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739290690"/>
      </p:ext>
    </p:extLst>
  </p:cSld>
  <p:clrMapOvr>
    <a:masterClrMapping/>
  </p:clrMapOvr>
</p:sld>
</file>

<file path=ppt/theme/theme1.xml><?xml version="1.0" encoding="utf-8"?>
<a:theme xmlns:a="http://schemas.openxmlformats.org/drawingml/2006/main" name="Vorlage Uni allgemein">
  <a:themeElements>
    <a:clrScheme name="Unifarben">
      <a:dk1>
        <a:srgbClr val="7F7F7F"/>
      </a:dk1>
      <a:lt1>
        <a:srgbClr val="FFFFFF"/>
      </a:lt1>
      <a:dk2>
        <a:srgbClr val="4D4D4D"/>
      </a:dk2>
      <a:lt2>
        <a:srgbClr val="E5E5E5"/>
      </a:lt2>
      <a:accent1>
        <a:srgbClr val="F29400"/>
      </a:accent1>
      <a:accent2>
        <a:srgbClr val="E53138"/>
      </a:accent2>
      <a:accent3>
        <a:srgbClr val="BC2A33"/>
      </a:accent3>
      <a:accent4>
        <a:srgbClr val="006039"/>
      </a:accent4>
      <a:accent5>
        <a:srgbClr val="005AA1"/>
      </a:accent5>
      <a:accent6>
        <a:srgbClr val="999F9E"/>
      </a:accent6>
      <a:hlink>
        <a:srgbClr val="F29400"/>
      </a:hlink>
      <a:folHlink>
        <a:srgbClr val="999F9E"/>
      </a:folHlink>
    </a:clrScheme>
    <a:fontScheme name="LehrstuhlInformationsmanagement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19050" cap="flat" cmpd="sng" algn="ctr">
          <a:solidFill>
            <a:srgbClr val="FF7F00"/>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800" b="0" i="0" u="none" strike="noStrike" cap="none" normalizeH="0" baseline="0" smtClean="0">
            <a:ln>
              <a:noFill/>
            </a:ln>
            <a:solidFill>
              <a:srgbClr val="000066"/>
            </a:solidFill>
            <a:effectLst/>
            <a:latin typeface="Arial" charset="0"/>
          </a:defRPr>
        </a:defPPr>
      </a:lstStyle>
    </a:spDef>
    <a:lnDef>
      <a:spPr bwMode="auto">
        <a:xfrm>
          <a:off x="0" y="0"/>
          <a:ext cx="1" cy="1"/>
        </a:xfrm>
        <a:custGeom>
          <a:avLst/>
          <a:gdLst/>
          <a:ahLst/>
          <a:cxnLst/>
          <a:rect l="0" t="0" r="0" b="0"/>
          <a:pathLst/>
        </a:custGeom>
        <a:solidFill>
          <a:srgbClr val="DDDDDD"/>
        </a:solidFill>
        <a:ln w="19050" cap="flat" cmpd="sng" algn="ctr">
          <a:solidFill>
            <a:srgbClr val="FF7F00"/>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800" b="0" i="0" u="none" strike="noStrike" cap="none" normalizeH="0" baseline="0" smtClean="0">
            <a:ln>
              <a:noFill/>
            </a:ln>
            <a:solidFill>
              <a:srgbClr val="000066"/>
            </a:solidFill>
            <a:effectLst/>
            <a:latin typeface="Arial" charset="0"/>
          </a:defRPr>
        </a:defPPr>
      </a:lstStyle>
    </a:lnDef>
  </a:objectDefaults>
  <a:extraClrSchemeLst>
    <a:extraClrScheme>
      <a:clrScheme name="LehrstuhlInformationsmanagement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hrstuhlInformationsmanagement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hrstuhlInformationsmanagement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hrstuhlInformationsmanagement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hrstuhlInformationsmanagement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hrstuhlInformationsmanagement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hrstuhlInformationsmanagement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LehrstuhlInformationsmanagement2 8">
        <a:dk1>
          <a:srgbClr val="4D4D4D"/>
        </a:dk1>
        <a:lt1>
          <a:srgbClr val="FFFFFF"/>
        </a:lt1>
        <a:dk2>
          <a:srgbClr val="000064"/>
        </a:dk2>
        <a:lt2>
          <a:srgbClr val="000000"/>
        </a:lt2>
        <a:accent1>
          <a:srgbClr val="AAB8E6"/>
        </a:accent1>
        <a:accent2>
          <a:srgbClr val="C8001E"/>
        </a:accent2>
        <a:accent3>
          <a:srgbClr val="FFFFFF"/>
        </a:accent3>
        <a:accent4>
          <a:srgbClr val="404040"/>
        </a:accent4>
        <a:accent5>
          <a:srgbClr val="D2D8F0"/>
        </a:accent5>
        <a:accent6>
          <a:srgbClr val="B5001A"/>
        </a:accent6>
        <a:hlink>
          <a:srgbClr val="000066"/>
        </a:hlink>
        <a:folHlink>
          <a:srgbClr val="000064"/>
        </a:folHlink>
      </a:clrScheme>
      <a:clrMap bg1="lt1" tx1="dk1" bg2="lt2" tx2="dk2" accent1="accent1" accent2="accent2" accent3="accent3" accent4="accent4" accent5="accent5" accent6="accent6" hlink="hlink" folHlink="folHlink"/>
    </a:extraClrScheme>
    <a:extraClrScheme>
      <a:clrScheme name="LehrstuhlInformationsmanagement2 9">
        <a:dk1>
          <a:srgbClr val="4D4D4D"/>
        </a:dk1>
        <a:lt1>
          <a:srgbClr val="FFFFFF"/>
        </a:lt1>
        <a:dk2>
          <a:srgbClr val="888D8C"/>
        </a:dk2>
        <a:lt2>
          <a:srgbClr val="000000"/>
        </a:lt2>
        <a:accent1>
          <a:srgbClr val="AAB8E6"/>
        </a:accent1>
        <a:accent2>
          <a:srgbClr val="C8001E"/>
        </a:accent2>
        <a:accent3>
          <a:srgbClr val="FFFFFF"/>
        </a:accent3>
        <a:accent4>
          <a:srgbClr val="404040"/>
        </a:accent4>
        <a:accent5>
          <a:srgbClr val="D2D8F0"/>
        </a:accent5>
        <a:accent6>
          <a:srgbClr val="B5001A"/>
        </a:accent6>
        <a:hlink>
          <a:srgbClr val="000066"/>
        </a:hlink>
        <a:folHlink>
          <a:srgbClr val="000064"/>
        </a:folHlink>
      </a:clrScheme>
      <a:clrMap bg1="lt1" tx1="dk1" bg2="lt2" tx2="dk2" accent1="accent1" accent2="accent2" accent3="accent3" accent4="accent4" accent5="accent5" accent6="accent6" hlink="hlink" folHlink="folHlink"/>
    </a:extraClrScheme>
    <a:extraClrScheme>
      <a:clrScheme name="LehrstuhlInformationsmanagement2 10">
        <a:dk1>
          <a:srgbClr val="4D4D4D"/>
        </a:dk1>
        <a:lt1>
          <a:srgbClr val="FFFFFF"/>
        </a:lt1>
        <a:dk2>
          <a:srgbClr val="888D8C"/>
        </a:dk2>
        <a:lt2>
          <a:srgbClr val="000000"/>
        </a:lt2>
        <a:accent1>
          <a:srgbClr val="FF7F00"/>
        </a:accent1>
        <a:accent2>
          <a:srgbClr val="FF7F00"/>
        </a:accent2>
        <a:accent3>
          <a:srgbClr val="FFFFFF"/>
        </a:accent3>
        <a:accent4>
          <a:srgbClr val="404040"/>
        </a:accent4>
        <a:accent5>
          <a:srgbClr val="FFC0AA"/>
        </a:accent5>
        <a:accent6>
          <a:srgbClr val="E77200"/>
        </a:accent6>
        <a:hlink>
          <a:srgbClr val="4D4D4D"/>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Benutzerdefiniert</PresentationFormat>
  <Paragraphs>67</Paragraphs>
  <Slides>8</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NimbusRomNo9L-Regu</vt:lpstr>
      <vt:lpstr>Söhne</vt:lpstr>
      <vt:lpstr>Vorlage Uni allgemein</vt:lpstr>
      <vt:lpstr>PowerPoint-Präsentation</vt:lpstr>
      <vt:lpstr>PowerPoint-Präsentation</vt:lpstr>
      <vt:lpstr>Introduction to OBDA</vt:lpstr>
      <vt:lpstr>Introduction to OBDA</vt:lpstr>
      <vt:lpstr>Introduction to OBDA</vt:lpstr>
      <vt:lpstr>Mapping Translation in OBDA</vt:lpstr>
      <vt:lpstr>Desirable Properties of Mapping Translation</vt:lpstr>
      <vt:lpstr>Mapping Translation Graph</vt:lpstr>
    </vt:vector>
  </TitlesOfParts>
  <Company>Universität Passau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Strom-, Medien, Netzwerkanschlüsse</dc:title>
  <dc:creator>Ich</dc:creator>
  <cp:lastModifiedBy>Aissani, Abdelillah</cp:lastModifiedBy>
  <cp:revision>185</cp:revision>
  <cp:lastPrinted>2019-11-13T12:46:55Z</cp:lastPrinted>
  <dcterms:created xsi:type="dcterms:W3CDTF">2016-02-26T11:31:10Z</dcterms:created>
  <dcterms:modified xsi:type="dcterms:W3CDTF">2023-12-07T13:39:23Z</dcterms:modified>
</cp:coreProperties>
</file>