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2" autoAdjust="0"/>
    <p:restoredTop sz="94660"/>
  </p:normalViewPr>
  <p:slideViewPr>
    <p:cSldViewPr>
      <p:cViewPr varScale="1">
        <p:scale>
          <a:sx n="73" d="100"/>
          <a:sy n="73" d="100"/>
        </p:scale>
        <p:origin x="54" y="7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A3F76A8-EC11-4851-AA5B-48F50B1D1E95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65F5926-7A1F-4BCE-A423-C166EAB0D7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2400"/>
            <a:ext cx="6629400" cy="4866162"/>
          </a:xfrm>
        </p:spPr>
        <p:txBody>
          <a:bodyPr>
            <a:noAutofit/>
          </a:bodyPr>
          <a:lstStyle/>
          <a:p>
            <a:r>
              <a:rPr lang="en-US" sz="8800" dirty="0" smtClean="0"/>
              <a:t>ONLINE BANKING SYSTEM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5003322"/>
            <a:ext cx="6934200" cy="1702278"/>
          </a:xfrm>
        </p:spPr>
        <p:txBody>
          <a:bodyPr>
            <a:noAutofit/>
          </a:bodyPr>
          <a:lstStyle/>
          <a:p>
            <a:r>
              <a:rPr lang="en-US" sz="3600" dirty="0" smtClean="0"/>
              <a:t>SUNNY CHEN,  AND CHRISTOPHER FAJARDO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058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project’s primary goals consist of: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7848600" cy="5410200"/>
          </a:xfrm>
        </p:spPr>
        <p:txBody>
          <a:bodyPr>
            <a:noAutofit/>
          </a:bodyPr>
          <a:lstStyle/>
          <a:p>
            <a:pPr>
              <a:buFont typeface="Wingdings"/>
              <a:buChar char="Ø"/>
            </a:pPr>
            <a:r>
              <a:rPr lang="en-US" sz="3600" dirty="0" smtClean="0"/>
              <a:t>A </a:t>
            </a:r>
            <a:r>
              <a:rPr lang="en-US" sz="3600" dirty="0" smtClean="0"/>
              <a:t>strong </a:t>
            </a:r>
            <a:r>
              <a:rPr lang="en-US" sz="3600" dirty="0" smtClean="0"/>
              <a:t>and effective web based online banking system.</a:t>
            </a:r>
          </a:p>
          <a:p>
            <a:pPr>
              <a:buNone/>
            </a:pPr>
            <a:r>
              <a:rPr lang="en-US" sz="3600" dirty="0" smtClean="0"/>
              <a:t>&gt;Extending functionality without compromising the security.</a:t>
            </a:r>
          </a:p>
          <a:p>
            <a:pPr>
              <a:buNone/>
            </a:pPr>
            <a:r>
              <a:rPr lang="en-US" sz="3600" dirty="0" smtClean="0"/>
              <a:t>&gt;Personal banking services that gives you complete control over all your banking </a:t>
            </a:r>
            <a:r>
              <a:rPr lang="en-US" sz="3600" dirty="0" smtClean="0"/>
              <a:t>needs.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&gt;Simple and easy user interface to work with.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sz="4800" dirty="0" smtClean="0"/>
              <a:t>Online Banking features: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848600" cy="5257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Registration </a:t>
            </a:r>
            <a:r>
              <a:rPr lang="en-US" sz="1800" dirty="0" smtClean="0"/>
              <a:t>for online banking by Admin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Admin can add/edit/delete customer as well as staff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Adding staff members and </a:t>
            </a:r>
            <a:r>
              <a:rPr lang="en-US" sz="1800" dirty="0" smtClean="0"/>
              <a:t>customer.</a:t>
            </a:r>
          </a:p>
          <a:p>
            <a:r>
              <a:rPr lang="en-US" sz="1800" dirty="0" smtClean="0"/>
              <a:t>Staff </a:t>
            </a:r>
            <a:r>
              <a:rPr lang="en-US" sz="1800" dirty="0" smtClean="0"/>
              <a:t>must approve </a:t>
            </a:r>
            <a:r>
              <a:rPr lang="en-US" sz="1800" dirty="0" smtClean="0"/>
              <a:t>any transactions.</a:t>
            </a:r>
            <a:endParaRPr lang="en-US" sz="1800" dirty="0" smtClean="0"/>
          </a:p>
          <a:p>
            <a:r>
              <a:rPr lang="en-US" sz="1800" dirty="0" smtClean="0"/>
              <a:t>Customer </a:t>
            </a:r>
            <a:r>
              <a:rPr lang="en-US" sz="1800" dirty="0" smtClean="0"/>
              <a:t>gets to know his last login date and time 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Customer </a:t>
            </a:r>
            <a:r>
              <a:rPr lang="en-US" sz="1800" dirty="0" smtClean="0"/>
              <a:t>can check last 10 transactions made with their account.</a:t>
            </a:r>
          </a:p>
          <a:p>
            <a:r>
              <a:rPr lang="en-US" sz="1800" dirty="0" smtClean="0"/>
              <a:t>Customer </a:t>
            </a:r>
            <a:r>
              <a:rPr lang="en-US" sz="1800" dirty="0" smtClean="0"/>
              <a:t>can check their account statement within a date range.</a:t>
            </a:r>
          </a:p>
          <a:p>
            <a:r>
              <a:rPr lang="en-US" sz="1800" dirty="0" smtClean="0"/>
              <a:t>All </a:t>
            </a:r>
            <a:r>
              <a:rPr lang="en-US" sz="1800" dirty="0" smtClean="0"/>
              <a:t>three of them(customer, staff &amp; admin) can change their password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input passed </a:t>
            </a:r>
            <a:r>
              <a:rPr lang="en-US" dirty="0" smtClean="0"/>
              <a:t>through </a:t>
            </a:r>
            <a:r>
              <a:rPr lang="en-US" dirty="0" err="1" smtClean="0"/>
              <a:t>mysql_real_escape_string</a:t>
            </a:r>
            <a:r>
              <a:rPr lang="en-US" dirty="0" smtClean="0"/>
              <a:t>() to </a:t>
            </a:r>
            <a:r>
              <a:rPr lang="en-US" dirty="0" smtClean="0"/>
              <a:t>decrease mistakes such as backlashes.</a:t>
            </a:r>
          </a:p>
          <a:p>
            <a:r>
              <a:rPr lang="en-US" dirty="0" smtClean="0"/>
              <a:t>Passwords are encrypted with SHA- 1  hashing algorithm and then stored in database.</a:t>
            </a:r>
          </a:p>
          <a:p>
            <a:r>
              <a:rPr lang="en-US" dirty="0" smtClean="0"/>
              <a:t>Passwords </a:t>
            </a:r>
            <a:r>
              <a:rPr lang="en-US" dirty="0" smtClean="0"/>
              <a:t>are stored as encrypted hashes with an additional random salt for added security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53400" cy="1143000"/>
          </a:xfrm>
        </p:spPr>
        <p:txBody>
          <a:bodyPr/>
          <a:lstStyle/>
          <a:p>
            <a:r>
              <a:rPr lang="en-US" dirty="0" smtClean="0"/>
              <a:t>Database: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77240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/>
              <a:t>database contains customer, staff &amp; admin tables.</a:t>
            </a:r>
          </a:p>
          <a:p>
            <a:r>
              <a:rPr lang="en-US" sz="2800" dirty="0" smtClean="0"/>
              <a:t>Each </a:t>
            </a:r>
            <a:r>
              <a:rPr lang="en-US" sz="2800" dirty="0" smtClean="0"/>
              <a:t>customer has its own virtual passbook linked with its account number.</a:t>
            </a:r>
          </a:p>
          <a:p>
            <a:r>
              <a:rPr lang="en-US" sz="2800" dirty="0" smtClean="0"/>
              <a:t>Staff</a:t>
            </a:r>
            <a:r>
              <a:rPr lang="en-US" sz="2800" dirty="0" smtClean="0"/>
              <a:t>, customer and, admin have their details and password in their respective tables with all the details.</a:t>
            </a:r>
          </a:p>
          <a:p>
            <a:r>
              <a:rPr lang="en-US" sz="2800" dirty="0" smtClean="0"/>
              <a:t>A </a:t>
            </a:r>
            <a:r>
              <a:rPr lang="en-US" sz="2800" dirty="0" smtClean="0"/>
              <a:t>separate table for </a:t>
            </a:r>
            <a:r>
              <a:rPr lang="en-US" sz="2800" dirty="0" smtClean="0"/>
              <a:t>transfers </a:t>
            </a:r>
            <a:r>
              <a:rPr lang="en-US" sz="2800" dirty="0" smtClean="0"/>
              <a:t>is included in the database.</a:t>
            </a:r>
          </a:p>
          <a:p>
            <a:r>
              <a:rPr lang="en-US" sz="2800" dirty="0" smtClean="0"/>
              <a:t>A </a:t>
            </a:r>
            <a:r>
              <a:rPr lang="en-US" sz="2800" dirty="0" smtClean="0"/>
              <a:t>table for </a:t>
            </a:r>
            <a:r>
              <a:rPr lang="en-US" sz="2800" dirty="0" smtClean="0"/>
              <a:t>check books </a:t>
            </a:r>
            <a:r>
              <a:rPr lang="en-US" sz="2800" dirty="0" smtClean="0"/>
              <a:t>and ATM requests is included.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12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project is divided into three </a:t>
            </a:r>
            <a:r>
              <a:rPr lang="en-US" dirty="0" smtClean="0"/>
              <a:t>parts</a:t>
            </a:r>
            <a:r>
              <a:rPr lang="en-US" dirty="0" smtClean="0"/>
              <a:t>: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848600" cy="5105400"/>
          </a:xfrm>
        </p:spPr>
        <p:txBody>
          <a:bodyPr>
            <a:noAutofit/>
          </a:bodyPr>
          <a:lstStyle/>
          <a:p>
            <a:r>
              <a:rPr lang="en-US" sz="4800" dirty="0" smtClean="0"/>
              <a:t>Administration login </a:t>
            </a:r>
          </a:p>
          <a:p>
            <a:r>
              <a:rPr lang="en-US" sz="4800" dirty="0" smtClean="0"/>
              <a:t>Staff login</a:t>
            </a:r>
          </a:p>
          <a:p>
            <a:r>
              <a:rPr lang="en-US" sz="4800" dirty="0" smtClean="0"/>
              <a:t>Customer login</a:t>
            </a:r>
          </a:p>
          <a:p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12838"/>
          </a:xfrm>
        </p:spPr>
        <p:txBody>
          <a:bodyPr/>
          <a:lstStyle/>
          <a:p>
            <a:r>
              <a:rPr lang="en-US" dirty="0" smtClean="0"/>
              <a:t>LANGUAGE WE USED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PHP, HTML AND MYSQL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954</TotalTime>
  <Words>250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Oriel</vt:lpstr>
      <vt:lpstr>ONLINE BANKING SYSTEM</vt:lpstr>
      <vt:lpstr>The project’s primary goals consist of:</vt:lpstr>
      <vt:lpstr>Online Banking features:</vt:lpstr>
      <vt:lpstr>Security: </vt:lpstr>
      <vt:lpstr>Database: </vt:lpstr>
      <vt:lpstr>This project is divided into three parts:  </vt:lpstr>
      <vt:lpstr>LANGUAGE WE USED 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SYSTEM</dc:title>
  <dc:creator>student</dc:creator>
  <cp:lastModifiedBy>Christopher Fernando Fajardo</cp:lastModifiedBy>
  <cp:revision>9</cp:revision>
  <dcterms:created xsi:type="dcterms:W3CDTF">2015-12-09T22:07:50Z</dcterms:created>
  <dcterms:modified xsi:type="dcterms:W3CDTF">2015-12-10T17:02:17Z</dcterms:modified>
</cp:coreProperties>
</file>