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9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7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7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3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0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9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0" name="Rectangle 2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tanding on a street&#10;&#10;Description automatically generated with low confidence">
            <a:extLst>
              <a:ext uri="{FF2B5EF4-FFF2-40B4-BE49-F238E27FC236}">
                <a16:creationId xmlns:a16="http://schemas.microsoft.com/office/drawing/2014/main" id="{2C6EB197-BE6F-FC5C-F624-5A02A5EE7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7031" b="40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3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87FEB-2271-91E2-E979-15342D41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Haneef Muhammad</a:t>
            </a:r>
          </a:p>
        </p:txBody>
      </p:sp>
      <p:cxnSp>
        <p:nvCxnSpPr>
          <p:cNvPr id="52" name="Straight Connector 3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95E928D-03E6-8FBA-6B3A-7E209FB1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772" y="4229210"/>
            <a:ext cx="6197007" cy="2238818"/>
          </a:xfrm>
        </p:spPr>
        <p:txBody>
          <a:bodyPr vert="horz" lIns="90000" tIns="45720" rIns="91440" bIns="45720" rtlCol="0">
            <a:spAutoFit/>
          </a:bodyPr>
          <a:lstStyle/>
          <a:p>
            <a:pPr marL="182880">
              <a:lnSpc>
                <a:spcPct val="110000"/>
              </a:lnSpc>
            </a:pPr>
            <a:r>
              <a:rPr lang="en-US" b="1" dirty="0"/>
              <a:t>Student id:</a:t>
            </a:r>
            <a:r>
              <a:rPr lang="en-US" dirty="0"/>
              <a:t> 301287005</a:t>
            </a:r>
          </a:p>
          <a:p>
            <a:pPr marL="182880">
              <a:lnSpc>
                <a:spcPct val="110000"/>
              </a:lnSpc>
            </a:pPr>
            <a:r>
              <a:rPr lang="en-US" b="1" dirty="0"/>
              <a:t>Course code:</a:t>
            </a:r>
            <a:r>
              <a:rPr lang="en-US" dirty="0"/>
              <a:t> COMP 229</a:t>
            </a:r>
          </a:p>
          <a:p>
            <a:pPr marL="182880">
              <a:lnSpc>
                <a:spcPct val="110000"/>
              </a:lnSpc>
            </a:pPr>
            <a:r>
              <a:rPr lang="en-US" b="1" dirty="0"/>
              <a:t>Course Name:</a:t>
            </a:r>
            <a:r>
              <a:rPr lang="en-US" dirty="0"/>
              <a:t>  Web Application Development</a:t>
            </a:r>
          </a:p>
          <a:p>
            <a:pPr marL="182880">
              <a:lnSpc>
                <a:spcPct val="110000"/>
              </a:lnSpc>
            </a:pPr>
            <a:r>
              <a:rPr lang="en-US" b="1" dirty="0"/>
              <a:t>Assignment name: </a:t>
            </a:r>
            <a:r>
              <a:rPr lang="en-US" dirty="0"/>
              <a:t>Express Portfolio Site</a:t>
            </a: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50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23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Haneef Muhammad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Haneef Muhammad osaina syed hussain</dc:title>
  <dc:creator>Haneef Muhammad Osaina Syed Hussain</dc:creator>
  <cp:lastModifiedBy>Haneef Muhammad Osaina Syed Hussain</cp:lastModifiedBy>
  <cp:revision>7</cp:revision>
  <dcterms:created xsi:type="dcterms:W3CDTF">2023-06-07T17:07:32Z</dcterms:created>
  <dcterms:modified xsi:type="dcterms:W3CDTF">2023-06-07T18:14:43Z</dcterms:modified>
</cp:coreProperties>
</file>